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handoutMasterIdLst>
    <p:handoutMasterId r:id="rId25"/>
  </p:handoutMasterIdLst>
  <p:sldIdLst>
    <p:sldId id="256" r:id="rId2"/>
    <p:sldId id="264" r:id="rId3"/>
    <p:sldId id="257" r:id="rId4"/>
    <p:sldId id="274" r:id="rId5"/>
    <p:sldId id="276" r:id="rId6"/>
    <p:sldId id="278" r:id="rId7"/>
    <p:sldId id="277" r:id="rId8"/>
    <p:sldId id="284" r:id="rId9"/>
    <p:sldId id="291" r:id="rId10"/>
    <p:sldId id="292" r:id="rId11"/>
    <p:sldId id="293" r:id="rId12"/>
    <p:sldId id="308" r:id="rId13"/>
    <p:sldId id="309" r:id="rId14"/>
    <p:sldId id="314" r:id="rId15"/>
    <p:sldId id="319" r:id="rId16"/>
    <p:sldId id="320" r:id="rId17"/>
    <p:sldId id="321" r:id="rId18"/>
    <p:sldId id="315" r:id="rId19"/>
    <p:sldId id="316" r:id="rId20"/>
    <p:sldId id="317" r:id="rId21"/>
    <p:sldId id="322" r:id="rId22"/>
    <p:sldId id="312" r:id="rId23"/>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430C"/>
    <a:srgbClr val="FE9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1358"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4302617" cy="341079"/>
          </a:xfrm>
          <a:prstGeom prst="rect">
            <a:avLst/>
          </a:prstGeom>
        </p:spPr>
        <p:txBody>
          <a:bodyPr vert="horz" lIns="91376" tIns="45688" rIns="91376" bIns="45688" rtlCol="0"/>
          <a:lstStyle>
            <a:lvl1pPr algn="l">
              <a:defRPr sz="1200"/>
            </a:lvl1pPr>
          </a:lstStyle>
          <a:p>
            <a:endParaRPr lang="zh-HK" altLang="en-US"/>
          </a:p>
        </p:txBody>
      </p:sp>
      <p:sp>
        <p:nvSpPr>
          <p:cNvPr id="3" name="日期版面配置區 2"/>
          <p:cNvSpPr>
            <a:spLocks noGrp="1"/>
          </p:cNvSpPr>
          <p:nvPr>
            <p:ph type="dt" sz="quarter" idx="1"/>
          </p:nvPr>
        </p:nvSpPr>
        <p:spPr>
          <a:xfrm>
            <a:off x="5623292" y="0"/>
            <a:ext cx="4302616" cy="341079"/>
          </a:xfrm>
          <a:prstGeom prst="rect">
            <a:avLst/>
          </a:prstGeom>
        </p:spPr>
        <p:txBody>
          <a:bodyPr vert="horz" lIns="91376" tIns="45688" rIns="91376" bIns="45688" rtlCol="0"/>
          <a:lstStyle>
            <a:lvl1pPr algn="r">
              <a:defRPr sz="1200"/>
            </a:lvl1pPr>
          </a:lstStyle>
          <a:p>
            <a:fld id="{BD259196-A239-459C-A0B9-F16B0953A8D8}" type="datetimeFigureOut">
              <a:rPr lang="zh-HK" altLang="en-US" smtClean="0"/>
              <a:t>4/8/2021</a:t>
            </a:fld>
            <a:endParaRPr lang="zh-HK" altLang="en-US"/>
          </a:p>
        </p:txBody>
      </p:sp>
      <p:sp>
        <p:nvSpPr>
          <p:cNvPr id="4" name="頁尾版面配置區 3"/>
          <p:cNvSpPr>
            <a:spLocks noGrp="1"/>
          </p:cNvSpPr>
          <p:nvPr>
            <p:ph type="ftr" sz="quarter" idx="2"/>
          </p:nvPr>
        </p:nvSpPr>
        <p:spPr>
          <a:xfrm>
            <a:off x="1" y="6456597"/>
            <a:ext cx="4302617" cy="341079"/>
          </a:xfrm>
          <a:prstGeom prst="rect">
            <a:avLst/>
          </a:prstGeom>
        </p:spPr>
        <p:txBody>
          <a:bodyPr vert="horz" lIns="91376" tIns="45688" rIns="91376" bIns="45688"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5623292" y="6456597"/>
            <a:ext cx="4302616" cy="341079"/>
          </a:xfrm>
          <a:prstGeom prst="rect">
            <a:avLst/>
          </a:prstGeom>
        </p:spPr>
        <p:txBody>
          <a:bodyPr vert="horz" lIns="91376" tIns="45688" rIns="91376" bIns="45688" rtlCol="0" anchor="b"/>
          <a:lstStyle>
            <a:lvl1pPr algn="r">
              <a:defRPr sz="1200"/>
            </a:lvl1pPr>
          </a:lstStyle>
          <a:p>
            <a:fld id="{BE560BEB-6564-4844-8808-F22B57E1F7AA}" type="slidenum">
              <a:rPr lang="zh-HK" altLang="en-US" smtClean="0"/>
              <a:t>‹#›</a:t>
            </a:fld>
            <a:endParaRPr lang="zh-HK" altLang="en-US"/>
          </a:p>
        </p:txBody>
      </p:sp>
    </p:spTree>
    <p:extLst>
      <p:ext uri="{BB962C8B-B14F-4D97-AF65-F5344CB8AC3E}">
        <p14:creationId xmlns:p14="http://schemas.microsoft.com/office/powerpoint/2010/main" val="2067530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4302230" cy="341064"/>
          </a:xfrm>
          <a:prstGeom prst="rect">
            <a:avLst/>
          </a:prstGeom>
        </p:spPr>
        <p:txBody>
          <a:bodyPr vert="horz" lIns="91376" tIns="45688" rIns="91376" bIns="45688" rtlCol="0"/>
          <a:lstStyle>
            <a:lvl1pPr algn="l">
              <a:defRPr sz="1200"/>
            </a:lvl1pPr>
          </a:lstStyle>
          <a:p>
            <a:endParaRPr lang="zh-CN" altLang="en-US"/>
          </a:p>
        </p:txBody>
      </p:sp>
      <p:sp>
        <p:nvSpPr>
          <p:cNvPr id="3" name="日期占位符 2"/>
          <p:cNvSpPr>
            <a:spLocks noGrp="1"/>
          </p:cNvSpPr>
          <p:nvPr>
            <p:ph type="dt" idx="1"/>
          </p:nvPr>
        </p:nvSpPr>
        <p:spPr>
          <a:xfrm>
            <a:off x="5623698" y="1"/>
            <a:ext cx="4302230" cy="341064"/>
          </a:xfrm>
          <a:prstGeom prst="rect">
            <a:avLst/>
          </a:prstGeom>
        </p:spPr>
        <p:txBody>
          <a:bodyPr vert="horz" lIns="91376" tIns="45688" rIns="91376" bIns="45688" rtlCol="0"/>
          <a:lstStyle>
            <a:lvl1pPr algn="r">
              <a:defRPr sz="1200"/>
            </a:lvl1pPr>
          </a:lstStyle>
          <a:p>
            <a:fld id="{D2A48B96-639E-45A3-A0BA-2464DFDB1FAA}" type="datetimeFigureOut">
              <a:rPr lang="zh-CN" altLang="en-US" smtClean="0"/>
              <a:t>2021/8/4</a:t>
            </a:fld>
            <a:endParaRPr lang="zh-CN" altLang="en-US"/>
          </a:p>
        </p:txBody>
      </p:sp>
      <p:sp>
        <p:nvSpPr>
          <p:cNvPr id="4" name="幻灯片图像占位符 3"/>
          <p:cNvSpPr>
            <a:spLocks noGrp="1" noRot="1" noChangeAspect="1"/>
          </p:cNvSpPr>
          <p:nvPr>
            <p:ph type="sldImg" idx="2"/>
          </p:nvPr>
        </p:nvSpPr>
        <p:spPr>
          <a:xfrm>
            <a:off x="3433763" y="849313"/>
            <a:ext cx="3060700" cy="2295525"/>
          </a:xfrm>
          <a:prstGeom prst="rect">
            <a:avLst/>
          </a:prstGeom>
          <a:noFill/>
          <a:ln w="12700">
            <a:solidFill>
              <a:prstClr val="black"/>
            </a:solidFill>
          </a:ln>
        </p:spPr>
        <p:txBody>
          <a:bodyPr vert="horz" lIns="91376" tIns="45688" rIns="91376" bIns="45688" rtlCol="0" anchor="ctr"/>
          <a:lstStyle/>
          <a:p>
            <a:endParaRPr lang="zh-CN" altLang="en-US"/>
          </a:p>
        </p:txBody>
      </p:sp>
      <p:sp>
        <p:nvSpPr>
          <p:cNvPr id="5" name="备注占位符 4"/>
          <p:cNvSpPr>
            <a:spLocks noGrp="1"/>
          </p:cNvSpPr>
          <p:nvPr>
            <p:ph type="body" sz="quarter" idx="3"/>
          </p:nvPr>
        </p:nvSpPr>
        <p:spPr>
          <a:xfrm>
            <a:off x="992823" y="3271381"/>
            <a:ext cx="7942579" cy="2676585"/>
          </a:xfrm>
          <a:prstGeom prst="rect">
            <a:avLst/>
          </a:prstGeom>
        </p:spPr>
        <p:txBody>
          <a:bodyPr vert="horz" lIns="91376" tIns="45688" rIns="91376" bIns="45688"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1" y="6456612"/>
            <a:ext cx="4302230" cy="341064"/>
          </a:xfrm>
          <a:prstGeom prst="rect">
            <a:avLst/>
          </a:prstGeom>
        </p:spPr>
        <p:txBody>
          <a:bodyPr vert="horz" lIns="91376" tIns="45688" rIns="91376" bIns="45688"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3698" y="6456612"/>
            <a:ext cx="4302230" cy="341064"/>
          </a:xfrm>
          <a:prstGeom prst="rect">
            <a:avLst/>
          </a:prstGeom>
        </p:spPr>
        <p:txBody>
          <a:bodyPr vert="horz" lIns="91376" tIns="45688" rIns="91376" bIns="45688"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3C205C25-F48B-4A69-854E-D1D5720D348B}" type="datetime1">
              <a:rPr lang="en-US" altLang="zh-HK" smtClean="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hasCustomPrompt="1"/>
          </p:nvPr>
        </p:nvSpPr>
        <p:spPr/>
        <p:txBody>
          <a:bodyPr vert="eaVert" lIns="45720" tIns="0" rIns="45720" bIns="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932872A3-5941-4715-9722-99465C298B08}" type="datetime1">
              <a:rPr lang="en-US" altLang="zh-HK" smtClean="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hasCustomPrompt="1"/>
          </p:nvPr>
        </p:nvSpPr>
        <p:spPr>
          <a:xfrm>
            <a:off x="628650" y="414779"/>
            <a:ext cx="5800725" cy="5757420"/>
          </a:xfrm>
        </p:spPr>
        <p:txBody>
          <a:bodyPr vert="eaVert" lIns="45720" tIns="0" rIns="45720" bIns="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08DDCA5-3523-4308-9DAC-7D1AB397CEFA}" type="datetime1">
              <a:rPr lang="en-US" altLang="zh-HK" smtClean="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hasCustomPrompt="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BB31657-B580-4A9E-B192-7EBBB072D967}" type="datetime1">
              <a:rPr lang="en-US" altLang="zh-HK" smtClean="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smtClean="0"/>
              <a:t>按一下以編輯母片標題樣式</a:t>
            </a:r>
            <a:endParaRPr lang="en-US" dirty="0"/>
          </a:p>
        </p:txBody>
      </p:sp>
      <p:sp>
        <p:nvSpPr>
          <p:cNvPr id="3" name="Text Placeholder 2"/>
          <p:cNvSpPr>
            <a:spLocks noGrp="1"/>
          </p:cNvSpPr>
          <p:nvPr>
            <p:ph type="body" idx="1" hasCustomPrompt="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A83FC815-E73B-42FC-8A0D-2EBDE482B214}" type="datetime1">
              <a:rPr lang="en-US" altLang="zh-HK" smtClean="0"/>
              <a:t>8/4/2021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TW" altLang="en-US" smtClean="0"/>
              <a:t>按一下以編輯母片標題樣式</a:t>
            </a:r>
            <a:endParaRPr lang="en-US" dirty="0"/>
          </a:p>
        </p:txBody>
      </p:sp>
      <p:sp>
        <p:nvSpPr>
          <p:cNvPr id="3" name="Content Placeholder 2"/>
          <p:cNvSpPr>
            <a:spLocks noGrp="1"/>
          </p:cNvSpPr>
          <p:nvPr>
            <p:ph sz="half" idx="1" hasCustomPrompt="1"/>
          </p:nvPr>
        </p:nvSpPr>
        <p:spPr>
          <a:xfrm>
            <a:off x="822960" y="1845734"/>
            <a:ext cx="3703320" cy="402336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hasCustomPrompt="1"/>
          </p:nvPr>
        </p:nvSpPr>
        <p:spPr>
          <a:xfrm>
            <a:off x="4663440" y="1845736"/>
            <a:ext cx="3703320" cy="402335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43973006-28EC-4AEB-A40C-4050E93585D6}" type="datetime1">
              <a:rPr lang="en-US" altLang="zh-HK" smtClean="0"/>
              <a:t>8/4/2021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TW" altLang="en-US" smtClean="0"/>
              <a:t>按一下以編輯母片標題樣式</a:t>
            </a:r>
            <a:endParaRPr lang="en-US" dirty="0"/>
          </a:p>
        </p:txBody>
      </p:sp>
      <p:sp>
        <p:nvSpPr>
          <p:cNvPr id="3" name="Text Placeholder 2"/>
          <p:cNvSpPr>
            <a:spLocks noGrp="1"/>
          </p:cNvSpPr>
          <p:nvPr>
            <p:ph type="body" idx="1" hasCustomPrompt="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hasCustomPrompt="1"/>
          </p:nvPr>
        </p:nvSpPr>
        <p:spPr>
          <a:xfrm>
            <a:off x="822960" y="2582334"/>
            <a:ext cx="3703320" cy="328676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hasCustomPrompt="1"/>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hasCustomPrompt="1"/>
          </p:nvPr>
        </p:nvSpPr>
        <p:spPr>
          <a:xfrm>
            <a:off x="4663440" y="2582334"/>
            <a:ext cx="3703320" cy="328676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4FDB4E9D-5E11-46AF-8DB5-1355ED22BED9}" type="datetime1">
              <a:rPr lang="en-US" altLang="zh-HK" smtClean="0"/>
              <a:t>8/4/2021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D8A411F6-356E-42B6-93A7-528D63F540F6}" type="datetime1">
              <a:rPr lang="en-US" altLang="zh-HK" smtClean="0"/>
              <a:t>8/4/2021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220CF42-90F0-4C98-920B-99143FB300C6}" type="datetime1">
              <a:rPr lang="en-US" altLang="zh-HK" smtClean="0"/>
              <a:t>8/4/2021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TW" altLang="en-US" smtClean="0"/>
              <a:t>按一下以編輯母片標題樣式</a:t>
            </a:r>
            <a:endParaRPr lang="en-US" dirty="0"/>
          </a:p>
        </p:txBody>
      </p:sp>
      <p:sp>
        <p:nvSpPr>
          <p:cNvPr id="3" name="Content Placeholder 2"/>
          <p:cNvSpPr>
            <a:spLocks noGrp="1"/>
          </p:cNvSpPr>
          <p:nvPr>
            <p:ph idx="1" hasCustomPrompt="1"/>
          </p:nvPr>
        </p:nvSpPr>
        <p:spPr>
          <a:xfrm>
            <a:off x="3460237" y="731520"/>
            <a:ext cx="5009393" cy="52578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hasCustomPrompt="1"/>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0DD3E2F-2A12-40B4-B847-DFE3F26CE750}" type="datetime1">
              <a:rPr lang="en-US" altLang="zh-HK" smtClean="0"/>
              <a:t>8/4/2021</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hasCustomPrompt="1"/>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AD7427B2-AA14-43BE-9D2B-AD43E9121318}" type="datetime1">
              <a:rPr lang="en-US" altLang="zh-HK" smtClean="0"/>
              <a:t>8/4/2021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CE2C996D-98FD-4CEE-B351-4461F9DB87D5}" type="datetime1">
              <a:rPr lang="en-US" altLang="zh-HK" smtClean="0"/>
              <a:t>8/4/2021</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_rels/slide12.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3.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14.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3.wmf"/><Relationship Id="rId2" Type="http://schemas.openxmlformats.org/officeDocument/2006/relationships/tags" Target="../tags/tag5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8.xml"/><Relationship Id="rId4" Type="http://schemas.openxmlformats.org/officeDocument/2006/relationships/tags" Target="../tags/tag55.xml"/></Relationships>
</file>

<file path=ppt/slides/_rels/slide15.xml.rels><?xml version="1.0" encoding="UTF-8" standalone="yes"?>
<Relationships xmlns="http://schemas.openxmlformats.org/package/2006/relationships"><Relationship Id="rId3" Type="http://schemas.openxmlformats.org/officeDocument/2006/relationships/tags" Target="../tags/tag58.xml"/><Relationship Id="rId7" Type="http://schemas.microsoft.com/office/2007/relationships/hdphoto" Target="../media/hdphoto1.wdp"/><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tags" Target="../tags/tag59.xml"/></Relationships>
</file>

<file path=ppt/slides/_rels/slide16.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5.jpe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microsoft.com/office/2007/relationships/hdphoto" Target="../media/hdphoto2.wdp"/><Relationship Id="rId4" Type="http://schemas.openxmlformats.org/officeDocument/2006/relationships/tags" Target="../tags/tag66.xml"/><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7.jpeg"/><Relationship Id="rId5" Type="http://schemas.openxmlformats.org/officeDocument/2006/relationships/slideLayout" Target="../slideLayouts/slideLayout7.xml"/><Relationship Id="rId4" Type="http://schemas.openxmlformats.org/officeDocument/2006/relationships/tags" Target="../tags/tag7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s>
</file>

<file path=ppt/slides/_rels/slide22.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5" Type="http://schemas.openxmlformats.org/officeDocument/2006/relationships/tags" Target="../tags/tag6.xml"/><Relationship Id="rId4"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6.xml"/><Relationship Id="rId5" Type="http://schemas.openxmlformats.org/officeDocument/2006/relationships/tags" Target="../tags/tag11.xml"/><Relationship Id="rId4" Type="http://schemas.openxmlformats.org/officeDocument/2006/relationships/tags" Target="../tags/tag10.xml"/></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6.xml"/><Relationship Id="rId5" Type="http://schemas.openxmlformats.org/officeDocument/2006/relationships/tags" Target="../tags/tag16.xml"/><Relationship Id="rId4"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6.xml"/><Relationship Id="rId5" Type="http://schemas.openxmlformats.org/officeDocument/2006/relationships/tags" Target="../tags/tag21.xml"/><Relationship Id="rId4" Type="http://schemas.openxmlformats.org/officeDocument/2006/relationships/tags" Target="../tags/tag20.xml"/></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6.xml"/><Relationship Id="rId5" Type="http://schemas.openxmlformats.org/officeDocument/2006/relationships/tags" Target="../tags/tag26.xml"/><Relationship Id="rId4" Type="http://schemas.openxmlformats.org/officeDocument/2006/relationships/tags" Target="../tags/tag2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104265" y="1951990"/>
            <a:ext cx="7543800" cy="1991360"/>
          </a:xfrm>
        </p:spPr>
        <p:txBody>
          <a:bodyPr/>
          <a:lstStyle/>
          <a:p>
            <a:r>
              <a:rPr lang="en-US" altLang="zh-TW" sz="6000" dirty="0" smtClean="0">
                <a:ln>
                  <a:solidFill>
                    <a:srgbClr val="C00000"/>
                  </a:solid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rPr>
              <a:t>《</a:t>
            </a:r>
            <a:r>
              <a:rPr lang="zh-HK" altLang="en-US" sz="6000" dirty="0" smtClean="0">
                <a:ln>
                  <a:solidFill>
                    <a:srgbClr val="C00000"/>
                  </a:solid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rPr>
              <a:t>我</a:t>
            </a:r>
            <a:r>
              <a:rPr lang="zh-HK" altLang="en-US" sz="6000" dirty="0">
                <a:ln>
                  <a:solidFill>
                    <a:srgbClr val="C00000"/>
                  </a:solid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rPr>
              <a:t>跟流浪貓</a:t>
            </a:r>
            <a:br>
              <a:rPr lang="zh-HK" altLang="en-US" sz="6000" dirty="0">
                <a:ln>
                  <a:solidFill>
                    <a:srgbClr val="C00000"/>
                  </a:solid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rPr>
            </a:br>
            <a:r>
              <a:rPr lang="zh-HK" altLang="en-US" sz="6000" dirty="0">
                <a:ln>
                  <a:solidFill>
                    <a:srgbClr val="C00000"/>
                  </a:solid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rPr>
              <a:t>   學到的16堂</a:t>
            </a:r>
            <a:r>
              <a:rPr lang="zh-HK" altLang="en-US" sz="6000" dirty="0" smtClean="0">
                <a:ln>
                  <a:solidFill>
                    <a:srgbClr val="C00000"/>
                  </a:solid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rPr>
              <a:t>課</a:t>
            </a:r>
            <a:r>
              <a:rPr lang="en-US" altLang="zh-TW" sz="6000" dirty="0" smtClean="0">
                <a:ln>
                  <a:solidFill>
                    <a:srgbClr val="C00000"/>
                  </a:solid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rPr>
              <a:t>》</a:t>
            </a:r>
            <a:endParaRPr lang="zh-HK" altLang="en-US" sz="6000" dirty="0">
              <a:ln>
                <a:solidFill>
                  <a:srgbClr val="C00000"/>
                </a:solid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endParaRPr>
          </a:p>
        </p:txBody>
      </p:sp>
      <p:sp>
        <p:nvSpPr>
          <p:cNvPr id="3" name="文字方塊 2"/>
          <p:cNvSpPr txBox="1"/>
          <p:nvPr/>
        </p:nvSpPr>
        <p:spPr>
          <a:xfrm>
            <a:off x="3099066" y="5540397"/>
            <a:ext cx="3112654" cy="523220"/>
          </a:xfrm>
          <a:prstGeom prst="rect">
            <a:avLst/>
          </a:prstGeom>
          <a:noFill/>
        </p:spPr>
        <p:txBody>
          <a:bodyPr wrap="square" rtlCol="0">
            <a:spAutoFit/>
          </a:bodyPr>
          <a:lstStyle/>
          <a:p>
            <a:r>
              <a:rPr lang="en-US" altLang="zh-TW" sz="2800" b="1" dirty="0" smtClean="0">
                <a:latin typeface="Times New Roman" panose="02020603050405020304" pitchFamily="18" charset="0"/>
                <a:cs typeface="Times New Roman" panose="02020603050405020304" pitchFamily="18" charset="0"/>
              </a:rPr>
              <a:t>2021</a:t>
            </a:r>
            <a:r>
              <a:rPr lang="zh-TW" altLang="en-US" sz="2800" b="1" dirty="0" smtClean="0">
                <a:latin typeface="Times New Roman" panose="02020603050405020304" pitchFamily="18" charset="0"/>
                <a:cs typeface="Times New Roman" panose="02020603050405020304" pitchFamily="18" charset="0"/>
              </a:rPr>
              <a:t>年</a:t>
            </a:r>
            <a:r>
              <a:rPr lang="en-US" altLang="zh-TW" sz="2800" b="1" dirty="0" smtClean="0">
                <a:latin typeface="Times New Roman" panose="02020603050405020304" pitchFamily="18" charset="0"/>
                <a:cs typeface="Times New Roman" panose="02020603050405020304" pitchFamily="18" charset="0"/>
              </a:rPr>
              <a:t>8</a:t>
            </a:r>
            <a:r>
              <a:rPr lang="zh-TW" altLang="en-US" sz="2800" b="1" dirty="0" smtClean="0">
                <a:latin typeface="Times New Roman" panose="02020603050405020304" pitchFamily="18" charset="0"/>
                <a:cs typeface="Times New Roman" panose="02020603050405020304" pitchFamily="18" charset="0"/>
              </a:rPr>
              <a:t>月</a:t>
            </a:r>
            <a:endParaRPr lang="zh-HK" altLang="en-US" sz="2800" b="1"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D57F1E4F-1CFF-5643-939E-217C01CDF565}" type="slidenum">
              <a:rPr lang="en-US" sz="1800" smtClean="0"/>
              <a:t>1</a:t>
            </a:fld>
            <a:endParaRPr lang="en-US" sz="1800" dirty="0"/>
          </a:p>
        </p:txBody>
      </p:sp>
      <p:sp>
        <p:nvSpPr>
          <p:cNvPr id="5" name="文字方塊 4"/>
          <p:cNvSpPr txBox="1"/>
          <p:nvPr/>
        </p:nvSpPr>
        <p:spPr>
          <a:xfrm>
            <a:off x="1104265" y="4586290"/>
            <a:ext cx="5904656" cy="954107"/>
          </a:xfrm>
          <a:prstGeom prst="rect">
            <a:avLst/>
          </a:prstGeom>
          <a:noFill/>
        </p:spPr>
        <p:txBody>
          <a:bodyPr wrap="square" rtlCol="0">
            <a:spAutoFit/>
          </a:bodyPr>
          <a:lstStyle/>
          <a:p>
            <a:pPr algn="ctr"/>
            <a:r>
              <a:rPr lang="zh-TW" altLang="en-US" sz="2800" b="1" dirty="0" smtClean="0">
                <a:latin typeface="華康中黑體" panose="020B0509000000000000" pitchFamily="49" charset="-120"/>
                <a:ea typeface="華康中黑體" panose="020B0509000000000000" pitchFamily="49" charset="-120"/>
                <a:cs typeface="華康中黑體" panose="020B0509000000000000" pitchFamily="49" charset="-120"/>
              </a:rPr>
              <a:t>課程發展處</a:t>
            </a:r>
            <a:endParaRPr lang="en-US" altLang="zh-TW" sz="2800" b="1" dirty="0" smtClean="0">
              <a:latin typeface="華康中黑體" panose="020B0509000000000000" pitchFamily="49" charset="-120"/>
              <a:ea typeface="華康中黑體" panose="020B0509000000000000" pitchFamily="49" charset="-120"/>
              <a:cs typeface="華康中黑體" panose="020B0509000000000000" pitchFamily="49" charset="-120"/>
            </a:endParaRPr>
          </a:p>
          <a:p>
            <a:pPr algn="ctr"/>
            <a:r>
              <a:rPr lang="zh-TW" altLang="en-US" sz="2800" b="1" dirty="0" smtClean="0">
                <a:latin typeface="華康中黑體" panose="020B0509000000000000" pitchFamily="49" charset="-120"/>
                <a:ea typeface="華康中黑體" panose="020B0509000000000000" pitchFamily="49" charset="-120"/>
                <a:cs typeface="華康中黑體" panose="020B0509000000000000" pitchFamily="49" charset="-120"/>
              </a:rPr>
              <a:t>中國語文教育組</a:t>
            </a:r>
            <a:endParaRPr lang="zh-HK" altLang="en-US" sz="2800" b="1" dirty="0">
              <a:latin typeface="華康中黑體" panose="020B0509000000000000" pitchFamily="49" charset="-120"/>
              <a:ea typeface="華康中黑體" panose="020B0509000000000000" pitchFamily="49" charset="-120"/>
              <a:cs typeface="華康中黑體" panose="020B0509000000000000" pitchFamily="49"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480185" y="2809611"/>
            <a:ext cx="6586220" cy="255333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0" algn="just"/>
            <a:r>
              <a:rPr lang="zh-CN" sz="3200" b="0" dirty="0">
                <a:solidFill>
                  <a:srgbClr val="333333"/>
                </a:solidFill>
                <a:latin typeface="標楷體" panose="03000509000000000000" pitchFamily="65" charset="-120"/>
                <a:ea typeface="標楷體" panose="03000509000000000000" pitchFamily="65" charset="-120"/>
                <a:cs typeface="Times New Roman" panose="02020603050405020304" charset="0"/>
              </a:rPr>
              <a:t>閱讀本書後，</a:t>
            </a:r>
            <a:r>
              <a:rPr sz="3200" dirty="0" err="1">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舉行讀書會，與同學聊書</a:t>
            </a:r>
            <a:r>
              <a:rPr lang="zh-CN" sz="3200" b="0" dirty="0">
                <a:solidFill>
                  <a:srgbClr val="333333"/>
                </a:solidFill>
                <a:latin typeface="標楷體" panose="03000509000000000000" pitchFamily="65" charset="-120"/>
                <a:ea typeface="標楷體" panose="03000509000000000000" pitchFamily="65" charset="-120"/>
                <a:cs typeface="Times New Roman" panose="02020603050405020304" charset="0"/>
              </a:rPr>
              <a:t>，分享</a:t>
            </a:r>
            <a:r>
              <a:rPr lang="zh-CN" sz="3200" dirty="0">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其中一、兩堂課的</a:t>
            </a:r>
            <a:r>
              <a:rPr lang="zh-CN" sz="3200" b="0" dirty="0">
                <a:solidFill>
                  <a:srgbClr val="333333"/>
                </a:solidFill>
                <a:latin typeface="標楷體" panose="03000509000000000000" pitchFamily="65" charset="-120"/>
                <a:ea typeface="標楷體" panose="03000509000000000000" pitchFamily="65" charset="-120"/>
                <a:cs typeface="Times New Roman" panose="02020603050405020304" charset="0"/>
              </a:rPr>
              <a:t>讀後感。可</a:t>
            </a:r>
            <a:r>
              <a:rPr lang="zh-CN" sz="3200" dirty="0">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以先</a:t>
            </a:r>
            <a:r>
              <a:rPr lang="zh-CN" sz="3200" b="0" dirty="0">
                <a:solidFill>
                  <a:srgbClr val="333333"/>
                </a:solidFill>
                <a:latin typeface="標楷體" panose="03000509000000000000" pitchFamily="65" charset="-120"/>
                <a:ea typeface="標楷體" panose="03000509000000000000" pitchFamily="65" charset="-120"/>
                <a:cs typeface="Times New Roman" panose="02020603050405020304" charset="0"/>
              </a:rPr>
              <a:t>略述作者從流浪貓身上學到甚麼，再結合自己的經歷和感受，談談自己從中學到甚麼。</a:t>
            </a:r>
          </a:p>
        </p:txBody>
      </p:sp>
      <p:grpSp>
        <p:nvGrpSpPr>
          <p:cNvPr id="9" name="组合 8"/>
          <p:cNvGrpSpPr/>
          <p:nvPr>
            <p:custDataLst>
              <p:tags r:id="rId2"/>
            </p:custDataLst>
          </p:nvPr>
        </p:nvGrpSpPr>
        <p:grpSpPr>
          <a:xfrm>
            <a:off x="754380" y="1608455"/>
            <a:ext cx="7645400" cy="76200"/>
            <a:chOff x="1188" y="2361"/>
            <a:chExt cx="11718" cy="120"/>
          </a:xfrm>
        </p:grpSpPr>
        <p:sp>
          <p:nvSpPr>
            <p:cNvPr id="10" name="矩形 9"/>
            <p:cNvSpPr/>
            <p:nvPr>
              <p:custDataLst>
                <p:tags r:id="rId4"/>
              </p:custDataLst>
            </p:nvPr>
          </p:nvSpPr>
          <p:spPr>
            <a:xfrm flipV="1">
              <a:off x="1188" y="2361"/>
              <a:ext cx="11719" cy="1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任意多边形 12"/>
            <p:cNvSpPr/>
            <p:nvPr>
              <p:custDataLst>
                <p:tags r:id="rId5"/>
              </p:custDataLst>
            </p:nvPr>
          </p:nvSpPr>
          <p:spPr>
            <a:xfrm>
              <a:off x="1188" y="2361"/>
              <a:ext cx="2884" cy="120"/>
            </a:xfrm>
            <a:custGeom>
              <a:avLst/>
              <a:gdLst>
                <a:gd name="connisteX0" fmla="*/ 0 w 2625090"/>
                <a:gd name="connsiteY0" fmla="*/ 0 h 243840"/>
                <a:gd name="connisteX1" fmla="*/ 2625090 w 2625090"/>
                <a:gd name="connsiteY1" fmla="*/ 0 h 243840"/>
                <a:gd name="connisteX2" fmla="*/ 2484755 w 2625090"/>
                <a:gd name="connsiteY2" fmla="*/ 243840 h 243840"/>
                <a:gd name="connisteX3" fmla="*/ 0 w 2625090"/>
                <a:gd name="connsiteY3" fmla="*/ 243840 h 243840"/>
                <a:gd name="connisteX4" fmla="*/ 0 w 2625090"/>
                <a:gd name="connsiteY4" fmla="*/ 0 h 24384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625090" h="243840">
                  <a:moveTo>
                    <a:pt x="0" y="0"/>
                  </a:moveTo>
                  <a:lnTo>
                    <a:pt x="2625090" y="0"/>
                  </a:lnTo>
                  <a:lnTo>
                    <a:pt x="2484755" y="243840"/>
                  </a:lnTo>
                  <a:lnTo>
                    <a:pt x="0" y="24384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grpSp>
      <p:sp>
        <p:nvSpPr>
          <p:cNvPr id="11" name="Title 6"/>
          <p:cNvSpPr txBox="1"/>
          <p:nvPr>
            <p:custDataLst>
              <p:tags r:id="rId3"/>
            </p:custDataLst>
          </p:nvPr>
        </p:nvSpPr>
        <p:spPr>
          <a:xfrm>
            <a:off x="873760" y="757555"/>
            <a:ext cx="6660010" cy="780983"/>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0"/>
              </a:spcBef>
              <a:spcAft>
                <a:spcPts val="0"/>
              </a:spcAft>
              <a:buSzPct val="100000"/>
              <a:buNone/>
            </a:pPr>
            <a:r>
              <a:rPr lang="zh-CN" altLang="en-US" sz="4600" b="1" spc="480">
                <a:ln w="3175">
                  <a:noFill/>
                  <a:prstDash val="dash"/>
                </a:ln>
                <a:solidFill>
                  <a:schemeClr val="tx1">
                    <a:lumMod val="75000"/>
                    <a:lumOff val="25000"/>
                  </a:schemeClr>
                </a:solidFill>
                <a:uFillTx/>
                <a:latin typeface="微軟正黑體" panose="020B0604030504040204" pitchFamily="34" charset="-120"/>
                <a:ea typeface="微軟正黑體" panose="020B0604030504040204" pitchFamily="34" charset="-120"/>
                <a:cs typeface="微软雅黑" panose="020B0503020204020204" charset="-122"/>
                <a:sym typeface="+mn-ea"/>
              </a:rPr>
              <a:t>我跟「流浪貓」學到的</a:t>
            </a:r>
          </a:p>
        </p:txBody>
      </p:sp>
      <p:sp>
        <p:nvSpPr>
          <p:cNvPr id="5" name="内容占位符 2"/>
          <p:cNvSpPr>
            <a:spLocks noGrp="1"/>
          </p:cNvSpPr>
          <p:nvPr/>
        </p:nvSpPr>
        <p:spPr>
          <a:xfrm>
            <a:off x="1838325" y="2072005"/>
            <a:ext cx="6561455" cy="3534410"/>
          </a:xfrm>
          <a:prstGeom prst="rect">
            <a:avLst/>
          </a:prstGeom>
          <a:effectLst>
            <a:softEdge rad="215900"/>
          </a:effectLst>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0" indent="0" algn="l">
              <a:buFont typeface="Arial" panose="020B0604020202020204" pitchFamily="34" charset="0"/>
              <a:buNone/>
            </a:pPr>
            <a:endParaRPr lang="zh-CN" altLang="en-US" sz="2800" b="1" cap="all">
              <a:solidFill>
                <a:schemeClr val="bg2">
                  <a:lumMod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sym typeface="+mn-ea"/>
            </a:endParaRPr>
          </a:p>
        </p:txBody>
      </p:sp>
      <p:sp>
        <p:nvSpPr>
          <p:cNvPr id="4" name="内容占位符 3"/>
          <p:cNvSpPr>
            <a:spLocks noGrp="1"/>
          </p:cNvSpPr>
          <p:nvPr>
            <p:ph idx="1"/>
          </p:nvPr>
        </p:nvSpPr>
        <p:spPr>
          <a:xfrm>
            <a:off x="873760" y="1965325"/>
            <a:ext cx="1641475" cy="737870"/>
          </a:xfrm>
          <a:gradFill>
            <a:gsLst>
              <a:gs pos="0">
                <a:srgbClr val="007BD3"/>
              </a:gs>
              <a:gs pos="100000">
                <a:srgbClr val="034373"/>
              </a:gs>
            </a:gsLst>
            <a:lin scaled="0"/>
          </a:gradFill>
          <a:ln>
            <a:solidFill>
              <a:srgbClr val="346EAD"/>
            </a:solidFill>
          </a:ln>
          <a:effectLst>
            <a:softEdge rad="215900"/>
          </a:effectLst>
        </p:spPr>
        <p:txBody>
          <a:bodyPr>
            <a:normAutofit fontScale="97500"/>
          </a:bodyPr>
          <a:lstStyle/>
          <a:p>
            <a:pPr marL="0" indent="0" algn="l">
              <a:buNone/>
            </a:pPr>
            <a:r>
              <a:rPr lang="en-US" altLang="zh-CN" sz="44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 </a:t>
            </a:r>
            <a:r>
              <a:rPr lang="zh-CN" altLang="en-US" sz="4400" b="1">
                <a:ln w="10160">
                  <a:solidFill>
                    <a:schemeClr val="accent4">
                      <a:lumMod val="75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任務</a:t>
            </a:r>
            <a:r>
              <a:rPr lang="zh-CN" altLang="en-US" sz="4400" b="1">
                <a:ln w="10160">
                  <a:solidFill>
                    <a:schemeClr val="accent6">
                      <a:lumMod val="60000"/>
                      <a:lumOff val="40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p>
        </p:txBody>
      </p:sp>
      <p:sp>
        <p:nvSpPr>
          <p:cNvPr id="2" name="投影片編號版面配置區 1"/>
          <p:cNvSpPr>
            <a:spLocks noGrp="1"/>
          </p:cNvSpPr>
          <p:nvPr>
            <p:ph type="sldNum" sz="quarter" idx="12"/>
          </p:nvPr>
        </p:nvSpPr>
        <p:spPr/>
        <p:txBody>
          <a:bodyPr/>
          <a:lstStyle/>
          <a:p>
            <a:fld id="{D57F1E4F-1CFF-5643-939E-217C01CDF565}" type="slidenum">
              <a:rPr lang="en-US" sz="1800" smtClean="0"/>
              <a:t>10</a:t>
            </a:fld>
            <a:endParaRPr lang="en-US" sz="1800" dirty="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464310" y="2611755"/>
            <a:ext cx="6704965" cy="3538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0" algn="just"/>
            <a:r>
              <a:rPr lang="zh-CN" sz="3200" b="0" dirty="0">
                <a:solidFill>
                  <a:srgbClr val="333333"/>
                </a:solidFill>
                <a:latin typeface="標楷體" panose="03000509000000000000" pitchFamily="65" charset="-120"/>
                <a:ea typeface="標楷體" panose="03000509000000000000" pitchFamily="65" charset="-120"/>
                <a:cs typeface="Times New Roman" panose="02020603050405020304" charset="0"/>
              </a:rPr>
              <a:t>作者認為流浪貓的遭遇是人類造成的，人類有責任還牠們一個生存空間、生存權利，但書中也記錄了對流浪貓遭遇的其他意見</a:t>
            </a:r>
            <a:r>
              <a:rPr lang="zh-CN" sz="3200" b="0" kern="0" spc="-510" dirty="0">
                <a:solidFill>
                  <a:srgbClr val="333333"/>
                </a:solidFill>
                <a:latin typeface="標楷體" panose="03000509000000000000" pitchFamily="65" charset="-120"/>
                <a:ea typeface="標楷體" panose="03000509000000000000" pitchFamily="65" charset="-120"/>
                <a:cs typeface="Times New Roman" panose="02020603050405020304" charset="0"/>
              </a:rPr>
              <a:t>—</a:t>
            </a:r>
            <a:r>
              <a:rPr lang="zh-CN" sz="3200" b="0" dirty="0">
                <a:solidFill>
                  <a:srgbClr val="333333"/>
                </a:solidFill>
                <a:latin typeface="標楷體" panose="03000509000000000000" pitchFamily="65" charset="-120"/>
                <a:ea typeface="標楷體" panose="03000509000000000000" pitchFamily="65" charset="-120"/>
                <a:cs typeface="Times New Roman" panose="02020603050405020304" charset="0"/>
              </a:rPr>
              <a:t>— 一些以人類利益為本位的意見。試以</a:t>
            </a:r>
            <a:r>
              <a:rPr lang="zh-CN" sz="3200" dirty="0">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書中的事件為例，也可結合個人經歷和其他事件，</a:t>
            </a:r>
            <a:r>
              <a:rPr lang="zh-CN" sz="3200" b="0" dirty="0">
                <a:solidFill>
                  <a:srgbClr val="333333"/>
                </a:solidFill>
                <a:latin typeface="標楷體" panose="03000509000000000000" pitchFamily="65" charset="-120"/>
                <a:ea typeface="標楷體" panose="03000509000000000000" pitchFamily="65" charset="-120"/>
                <a:cs typeface="Times New Roman" panose="02020603050405020304" charset="0"/>
              </a:rPr>
              <a:t>談談你對「流浪貓」的看法。</a:t>
            </a:r>
          </a:p>
        </p:txBody>
      </p:sp>
      <p:grpSp>
        <p:nvGrpSpPr>
          <p:cNvPr id="9" name="组合 8"/>
          <p:cNvGrpSpPr/>
          <p:nvPr>
            <p:custDataLst>
              <p:tags r:id="rId2"/>
            </p:custDataLst>
          </p:nvPr>
        </p:nvGrpSpPr>
        <p:grpSpPr>
          <a:xfrm>
            <a:off x="754380" y="1608455"/>
            <a:ext cx="7645400" cy="76200"/>
            <a:chOff x="1188" y="2361"/>
            <a:chExt cx="11718" cy="120"/>
          </a:xfrm>
        </p:grpSpPr>
        <p:sp>
          <p:nvSpPr>
            <p:cNvPr id="10" name="矩形 9"/>
            <p:cNvSpPr/>
            <p:nvPr>
              <p:custDataLst>
                <p:tags r:id="rId4"/>
              </p:custDataLst>
            </p:nvPr>
          </p:nvSpPr>
          <p:spPr>
            <a:xfrm flipV="1">
              <a:off x="1188" y="2361"/>
              <a:ext cx="11719" cy="1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任意多边形 12"/>
            <p:cNvSpPr/>
            <p:nvPr>
              <p:custDataLst>
                <p:tags r:id="rId5"/>
              </p:custDataLst>
            </p:nvPr>
          </p:nvSpPr>
          <p:spPr>
            <a:xfrm>
              <a:off x="1188" y="2361"/>
              <a:ext cx="2884" cy="120"/>
            </a:xfrm>
            <a:custGeom>
              <a:avLst/>
              <a:gdLst>
                <a:gd name="connisteX0" fmla="*/ 0 w 2625090"/>
                <a:gd name="connsiteY0" fmla="*/ 0 h 243840"/>
                <a:gd name="connisteX1" fmla="*/ 2625090 w 2625090"/>
                <a:gd name="connsiteY1" fmla="*/ 0 h 243840"/>
                <a:gd name="connisteX2" fmla="*/ 2484755 w 2625090"/>
                <a:gd name="connsiteY2" fmla="*/ 243840 h 243840"/>
                <a:gd name="connisteX3" fmla="*/ 0 w 2625090"/>
                <a:gd name="connsiteY3" fmla="*/ 243840 h 243840"/>
                <a:gd name="connisteX4" fmla="*/ 0 w 2625090"/>
                <a:gd name="connsiteY4" fmla="*/ 0 h 24384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625090" h="243840">
                  <a:moveTo>
                    <a:pt x="0" y="0"/>
                  </a:moveTo>
                  <a:lnTo>
                    <a:pt x="2625090" y="0"/>
                  </a:lnTo>
                  <a:lnTo>
                    <a:pt x="2484755" y="243840"/>
                  </a:lnTo>
                  <a:lnTo>
                    <a:pt x="0" y="24384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grpSp>
      <p:sp>
        <p:nvSpPr>
          <p:cNvPr id="11" name="Title 6"/>
          <p:cNvSpPr txBox="1"/>
          <p:nvPr>
            <p:custDataLst>
              <p:tags r:id="rId3"/>
            </p:custDataLst>
          </p:nvPr>
        </p:nvSpPr>
        <p:spPr>
          <a:xfrm>
            <a:off x="873760" y="757555"/>
            <a:ext cx="4705629" cy="780983"/>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0"/>
              </a:spcBef>
              <a:spcAft>
                <a:spcPts val="0"/>
              </a:spcAft>
              <a:buSzPct val="100000"/>
              <a:buNone/>
            </a:pPr>
            <a:r>
              <a:rPr lang="zh-CN" altLang="en-US" sz="4600" b="1" spc="480">
                <a:ln w="3175">
                  <a:noFill/>
                  <a:prstDash val="dash"/>
                </a:ln>
                <a:solidFill>
                  <a:schemeClr val="tx1">
                    <a:lumMod val="75000"/>
                    <a:lumOff val="25000"/>
                  </a:schemeClr>
                </a:solidFill>
                <a:uFillTx/>
                <a:latin typeface="微軟正黑體" panose="020B0604030504040204" pitchFamily="34" charset="-120"/>
                <a:ea typeface="微軟正黑體" panose="020B0604030504040204" pitchFamily="34" charset="-120"/>
                <a:cs typeface="微软雅黑" panose="020B0503020204020204" charset="-122"/>
                <a:sym typeface="+mn-ea"/>
              </a:rPr>
              <a:t>我看「流浪貓」</a:t>
            </a:r>
          </a:p>
        </p:txBody>
      </p:sp>
      <p:sp>
        <p:nvSpPr>
          <p:cNvPr id="5" name="内容占位符 2"/>
          <p:cNvSpPr>
            <a:spLocks noGrp="1"/>
          </p:cNvSpPr>
          <p:nvPr/>
        </p:nvSpPr>
        <p:spPr>
          <a:xfrm>
            <a:off x="1838325" y="2072005"/>
            <a:ext cx="6561455" cy="3534410"/>
          </a:xfrm>
          <a:prstGeom prst="rect">
            <a:avLst/>
          </a:prstGeom>
          <a:effectLst>
            <a:softEdge rad="215900"/>
          </a:effectLst>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0" indent="0" algn="l">
              <a:buFont typeface="Arial" panose="020B0604020202020204" pitchFamily="34" charset="0"/>
              <a:buNone/>
            </a:pPr>
            <a:endParaRPr lang="zh-CN" altLang="en-US" sz="2800" b="1" cap="all">
              <a:solidFill>
                <a:schemeClr val="bg2">
                  <a:lumMod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sym typeface="+mn-ea"/>
            </a:endParaRPr>
          </a:p>
        </p:txBody>
      </p:sp>
      <p:sp>
        <p:nvSpPr>
          <p:cNvPr id="4" name="内容占位符 3"/>
          <p:cNvSpPr>
            <a:spLocks noGrp="1"/>
          </p:cNvSpPr>
          <p:nvPr>
            <p:ph idx="1"/>
          </p:nvPr>
        </p:nvSpPr>
        <p:spPr>
          <a:xfrm>
            <a:off x="873760" y="1873885"/>
            <a:ext cx="1641475" cy="737870"/>
          </a:xfrm>
          <a:gradFill>
            <a:gsLst>
              <a:gs pos="0">
                <a:srgbClr val="007BD3"/>
              </a:gs>
              <a:gs pos="100000">
                <a:srgbClr val="034373"/>
              </a:gs>
            </a:gsLst>
            <a:lin scaled="0"/>
          </a:gradFill>
          <a:ln>
            <a:solidFill>
              <a:srgbClr val="346EAD"/>
            </a:solidFill>
          </a:ln>
          <a:effectLst>
            <a:softEdge rad="215900"/>
          </a:effectLst>
        </p:spPr>
        <p:txBody>
          <a:bodyPr>
            <a:normAutofit fontScale="97500"/>
          </a:bodyPr>
          <a:lstStyle/>
          <a:p>
            <a:pPr marL="0" indent="0" algn="l">
              <a:buNone/>
            </a:pPr>
            <a:r>
              <a:rPr lang="en-US" altLang="zh-CN" sz="44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 </a:t>
            </a:r>
            <a:r>
              <a:rPr lang="zh-CN" altLang="en-US" sz="4400" b="1">
                <a:ln w="10160">
                  <a:solidFill>
                    <a:schemeClr val="accent4">
                      <a:lumMod val="75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任務</a:t>
            </a:r>
            <a:r>
              <a:rPr lang="zh-CN" altLang="en-US" sz="4400" b="1">
                <a:ln w="10160">
                  <a:solidFill>
                    <a:schemeClr val="accent6">
                      <a:lumMod val="60000"/>
                      <a:lumOff val="40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p>
        </p:txBody>
      </p:sp>
      <p:sp>
        <p:nvSpPr>
          <p:cNvPr id="2" name="投影片編號版面配置區 1"/>
          <p:cNvSpPr>
            <a:spLocks noGrp="1"/>
          </p:cNvSpPr>
          <p:nvPr>
            <p:ph type="sldNum" sz="quarter" idx="12"/>
          </p:nvPr>
        </p:nvSpPr>
        <p:spPr/>
        <p:txBody>
          <a:bodyPr/>
          <a:lstStyle/>
          <a:p>
            <a:fld id="{D57F1E4F-1CFF-5643-939E-217C01CDF565}" type="slidenum">
              <a:rPr lang="en-US" sz="1800" smtClean="0"/>
              <a:t>11</a:t>
            </a:fld>
            <a:endParaRPr lang="en-US" sz="1800" dirty="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44930" y="2699385"/>
            <a:ext cx="6704965" cy="255333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0" algn="just"/>
            <a:r>
              <a:rPr sz="3200" dirty="0" err="1">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閱讀貓祖母、大佬、二佬、三妹、黑白或貓妹妹的故事後，就其遭遇進行探討、反思</a:t>
            </a:r>
            <a:r>
              <a:rPr sz="3200" dirty="0">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a:t>
            </a:r>
            <a:r>
              <a:rPr sz="3200" dirty="0" err="1">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推貓及人</a:t>
            </a:r>
            <a:r>
              <a:rPr sz="3200" dirty="0">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a:t>
            </a:r>
            <a:r>
              <a:rPr sz="3200" dirty="0" err="1">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然後以其身份，用文字或說話講述自己的流浪經歷，並</a:t>
            </a:r>
            <a:r>
              <a:rPr lang="zh-CN" sz="3200" b="0" dirty="0">
                <a:solidFill>
                  <a:srgbClr val="333333"/>
                </a:solidFill>
                <a:latin typeface="標楷體" panose="03000509000000000000" pitchFamily="65" charset="-120"/>
                <a:ea typeface="標楷體" panose="03000509000000000000" pitchFamily="65" charset="-120"/>
                <a:cs typeface="Times New Roman" panose="02020603050405020304" charset="0"/>
              </a:rPr>
              <a:t>抒發情感和表達訴求。</a:t>
            </a:r>
          </a:p>
        </p:txBody>
      </p:sp>
      <p:grpSp>
        <p:nvGrpSpPr>
          <p:cNvPr id="9" name="组合 8"/>
          <p:cNvGrpSpPr/>
          <p:nvPr>
            <p:custDataLst>
              <p:tags r:id="rId2"/>
            </p:custDataLst>
          </p:nvPr>
        </p:nvGrpSpPr>
        <p:grpSpPr>
          <a:xfrm>
            <a:off x="754380" y="1608455"/>
            <a:ext cx="7645400" cy="76200"/>
            <a:chOff x="1188" y="2361"/>
            <a:chExt cx="11718" cy="120"/>
          </a:xfrm>
        </p:grpSpPr>
        <p:sp>
          <p:nvSpPr>
            <p:cNvPr id="10" name="矩形 9"/>
            <p:cNvSpPr/>
            <p:nvPr>
              <p:custDataLst>
                <p:tags r:id="rId4"/>
              </p:custDataLst>
            </p:nvPr>
          </p:nvSpPr>
          <p:spPr>
            <a:xfrm flipV="1">
              <a:off x="1188" y="2361"/>
              <a:ext cx="11719" cy="1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任意多边形 12"/>
            <p:cNvSpPr/>
            <p:nvPr>
              <p:custDataLst>
                <p:tags r:id="rId5"/>
              </p:custDataLst>
            </p:nvPr>
          </p:nvSpPr>
          <p:spPr>
            <a:xfrm>
              <a:off x="1188" y="2361"/>
              <a:ext cx="2884" cy="120"/>
            </a:xfrm>
            <a:custGeom>
              <a:avLst/>
              <a:gdLst>
                <a:gd name="connisteX0" fmla="*/ 0 w 2625090"/>
                <a:gd name="connsiteY0" fmla="*/ 0 h 243840"/>
                <a:gd name="connisteX1" fmla="*/ 2625090 w 2625090"/>
                <a:gd name="connsiteY1" fmla="*/ 0 h 243840"/>
                <a:gd name="connisteX2" fmla="*/ 2484755 w 2625090"/>
                <a:gd name="connsiteY2" fmla="*/ 243840 h 243840"/>
                <a:gd name="connisteX3" fmla="*/ 0 w 2625090"/>
                <a:gd name="connsiteY3" fmla="*/ 243840 h 243840"/>
                <a:gd name="connisteX4" fmla="*/ 0 w 2625090"/>
                <a:gd name="connsiteY4" fmla="*/ 0 h 24384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625090" h="243840">
                  <a:moveTo>
                    <a:pt x="0" y="0"/>
                  </a:moveTo>
                  <a:lnTo>
                    <a:pt x="2625090" y="0"/>
                  </a:lnTo>
                  <a:lnTo>
                    <a:pt x="2484755" y="243840"/>
                  </a:lnTo>
                  <a:lnTo>
                    <a:pt x="0" y="24384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grpSp>
      <p:sp>
        <p:nvSpPr>
          <p:cNvPr id="11" name="Title 6"/>
          <p:cNvSpPr txBox="1"/>
          <p:nvPr>
            <p:custDataLst>
              <p:tags r:id="rId3"/>
            </p:custDataLst>
          </p:nvPr>
        </p:nvSpPr>
        <p:spPr>
          <a:xfrm>
            <a:off x="873760" y="757555"/>
            <a:ext cx="4705629" cy="780983"/>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0"/>
              </a:spcBef>
              <a:spcAft>
                <a:spcPts val="0"/>
              </a:spcAft>
              <a:buSzPct val="100000"/>
              <a:buNone/>
            </a:pPr>
            <a:r>
              <a:rPr lang="zh-CN" altLang="en-US" sz="4600" b="1" spc="480">
                <a:ln w="3175">
                  <a:noFill/>
                  <a:prstDash val="dash"/>
                </a:ln>
                <a:solidFill>
                  <a:schemeClr val="tx1">
                    <a:lumMod val="75000"/>
                    <a:lumOff val="25000"/>
                  </a:schemeClr>
                </a:solidFill>
                <a:uFillTx/>
                <a:latin typeface="微軟正黑體" panose="020B0604030504040204" pitchFamily="34" charset="-120"/>
                <a:ea typeface="微軟正黑體" panose="020B0604030504040204" pitchFamily="34" charset="-120"/>
                <a:cs typeface="微软雅黑" panose="020B0503020204020204" charset="-122"/>
                <a:sym typeface="+mn-ea"/>
              </a:rPr>
              <a:t>「貓」眼看世界</a:t>
            </a:r>
          </a:p>
        </p:txBody>
      </p:sp>
      <p:sp>
        <p:nvSpPr>
          <p:cNvPr id="5" name="内容占位符 2"/>
          <p:cNvSpPr>
            <a:spLocks noGrp="1"/>
          </p:cNvSpPr>
          <p:nvPr/>
        </p:nvSpPr>
        <p:spPr>
          <a:xfrm>
            <a:off x="1838325" y="2072005"/>
            <a:ext cx="6561455" cy="3534410"/>
          </a:xfrm>
          <a:prstGeom prst="rect">
            <a:avLst/>
          </a:prstGeom>
          <a:effectLst>
            <a:softEdge rad="215900"/>
          </a:effectLst>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0" indent="0" algn="l">
              <a:buFont typeface="Arial" panose="020B0604020202020204" pitchFamily="34" charset="0"/>
              <a:buNone/>
            </a:pPr>
            <a:endParaRPr lang="zh-CN" altLang="en-US" sz="2800" b="1" cap="all">
              <a:solidFill>
                <a:schemeClr val="bg2">
                  <a:lumMod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sym typeface="+mn-ea"/>
            </a:endParaRPr>
          </a:p>
        </p:txBody>
      </p:sp>
      <p:sp>
        <p:nvSpPr>
          <p:cNvPr id="4" name="内容占位符 3"/>
          <p:cNvSpPr>
            <a:spLocks noGrp="1"/>
          </p:cNvSpPr>
          <p:nvPr>
            <p:ph idx="1"/>
          </p:nvPr>
        </p:nvSpPr>
        <p:spPr>
          <a:xfrm>
            <a:off x="873760" y="1873885"/>
            <a:ext cx="1641475" cy="737870"/>
          </a:xfrm>
          <a:gradFill>
            <a:gsLst>
              <a:gs pos="0">
                <a:srgbClr val="007BD3"/>
              </a:gs>
              <a:gs pos="100000">
                <a:srgbClr val="034373"/>
              </a:gs>
            </a:gsLst>
            <a:lin scaled="0"/>
          </a:gradFill>
          <a:ln>
            <a:solidFill>
              <a:srgbClr val="346EAD"/>
            </a:solidFill>
          </a:ln>
          <a:effectLst>
            <a:softEdge rad="215900"/>
          </a:effectLst>
        </p:spPr>
        <p:txBody>
          <a:bodyPr>
            <a:normAutofit fontScale="97500"/>
          </a:bodyPr>
          <a:lstStyle/>
          <a:p>
            <a:pPr marL="0" indent="0" algn="l">
              <a:buNone/>
            </a:pPr>
            <a:r>
              <a:rPr lang="en-US" altLang="zh-CN" sz="44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 </a:t>
            </a:r>
            <a:r>
              <a:rPr lang="zh-CN" altLang="en-US" sz="4400" b="1">
                <a:ln w="10160">
                  <a:solidFill>
                    <a:schemeClr val="accent4">
                      <a:lumMod val="75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任務</a:t>
            </a:r>
            <a:r>
              <a:rPr lang="zh-CN" altLang="en-US" sz="4400" b="1">
                <a:ln w="10160">
                  <a:solidFill>
                    <a:schemeClr val="accent6">
                      <a:lumMod val="60000"/>
                      <a:lumOff val="40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p>
        </p:txBody>
      </p:sp>
      <p:sp>
        <p:nvSpPr>
          <p:cNvPr id="2" name="投影片編號版面配置區 1"/>
          <p:cNvSpPr>
            <a:spLocks noGrp="1"/>
          </p:cNvSpPr>
          <p:nvPr>
            <p:ph type="sldNum" sz="quarter" idx="12"/>
          </p:nvPr>
        </p:nvSpPr>
        <p:spPr/>
        <p:txBody>
          <a:bodyPr/>
          <a:lstStyle/>
          <a:p>
            <a:fld id="{D57F1E4F-1CFF-5643-939E-217C01CDF565}" type="slidenum">
              <a:rPr lang="en-US" sz="1800" smtClean="0"/>
              <a:t>12</a:t>
            </a:fld>
            <a:endParaRPr lang="en-US" sz="1800"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464310" y="2809875"/>
            <a:ext cx="6285788"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0" algn="just"/>
            <a:r>
              <a:rPr lang="zh-CN" sz="3200" b="0" dirty="0">
                <a:solidFill>
                  <a:srgbClr val="333333"/>
                </a:solidFill>
                <a:latin typeface="標楷體" panose="03000509000000000000" pitchFamily="65" charset="-120"/>
                <a:ea typeface="標楷體" panose="03000509000000000000" pitchFamily="65" charset="-120"/>
                <a:cs typeface="Times New Roman" panose="02020603050405020304" charset="0"/>
              </a:rPr>
              <a:t>以「人性與生命尊嚴」為題，評論書中的某個事件，並作反思</a:t>
            </a:r>
            <a:r>
              <a:rPr lang="zh-CN" sz="3200" b="0" dirty="0" smtClean="0">
                <a:solidFill>
                  <a:srgbClr val="333333"/>
                </a:solidFill>
                <a:latin typeface="標楷體" panose="03000509000000000000" pitchFamily="65" charset="-120"/>
                <a:ea typeface="標楷體" panose="03000509000000000000" pitchFamily="65" charset="-120"/>
                <a:cs typeface="Times New Roman" panose="02020603050405020304" charset="0"/>
              </a:rPr>
              <a:t>。</a:t>
            </a:r>
            <a:endParaRPr lang="zh-CN" sz="3200" b="0" dirty="0">
              <a:solidFill>
                <a:srgbClr val="333333"/>
              </a:solidFill>
              <a:latin typeface="標楷體" panose="03000509000000000000" pitchFamily="65" charset="-120"/>
              <a:ea typeface="標楷體" panose="03000509000000000000" pitchFamily="65" charset="-120"/>
              <a:cs typeface="Times New Roman" panose="02020603050405020304" charset="0"/>
            </a:endParaRPr>
          </a:p>
        </p:txBody>
      </p:sp>
      <p:grpSp>
        <p:nvGrpSpPr>
          <p:cNvPr id="9" name="组合 8"/>
          <p:cNvGrpSpPr/>
          <p:nvPr>
            <p:custDataLst>
              <p:tags r:id="rId2"/>
            </p:custDataLst>
          </p:nvPr>
        </p:nvGrpSpPr>
        <p:grpSpPr>
          <a:xfrm>
            <a:off x="754380" y="1608455"/>
            <a:ext cx="7645400" cy="76200"/>
            <a:chOff x="1188" y="2361"/>
            <a:chExt cx="11718" cy="120"/>
          </a:xfrm>
        </p:grpSpPr>
        <p:sp>
          <p:nvSpPr>
            <p:cNvPr id="10" name="矩形 9"/>
            <p:cNvSpPr/>
            <p:nvPr>
              <p:custDataLst>
                <p:tags r:id="rId4"/>
              </p:custDataLst>
            </p:nvPr>
          </p:nvSpPr>
          <p:spPr>
            <a:xfrm flipV="1">
              <a:off x="1188" y="2361"/>
              <a:ext cx="11719" cy="1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任意多边形 12"/>
            <p:cNvSpPr/>
            <p:nvPr>
              <p:custDataLst>
                <p:tags r:id="rId5"/>
              </p:custDataLst>
            </p:nvPr>
          </p:nvSpPr>
          <p:spPr>
            <a:xfrm>
              <a:off x="1188" y="2361"/>
              <a:ext cx="2884" cy="120"/>
            </a:xfrm>
            <a:custGeom>
              <a:avLst/>
              <a:gdLst>
                <a:gd name="connisteX0" fmla="*/ 0 w 2625090"/>
                <a:gd name="connsiteY0" fmla="*/ 0 h 243840"/>
                <a:gd name="connisteX1" fmla="*/ 2625090 w 2625090"/>
                <a:gd name="connsiteY1" fmla="*/ 0 h 243840"/>
                <a:gd name="connisteX2" fmla="*/ 2484755 w 2625090"/>
                <a:gd name="connsiteY2" fmla="*/ 243840 h 243840"/>
                <a:gd name="connisteX3" fmla="*/ 0 w 2625090"/>
                <a:gd name="connsiteY3" fmla="*/ 243840 h 243840"/>
                <a:gd name="connisteX4" fmla="*/ 0 w 2625090"/>
                <a:gd name="connsiteY4" fmla="*/ 0 h 24384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625090" h="243840">
                  <a:moveTo>
                    <a:pt x="0" y="0"/>
                  </a:moveTo>
                  <a:lnTo>
                    <a:pt x="2625090" y="0"/>
                  </a:lnTo>
                  <a:lnTo>
                    <a:pt x="2484755" y="243840"/>
                  </a:lnTo>
                  <a:lnTo>
                    <a:pt x="0" y="24384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grpSp>
      <p:sp>
        <p:nvSpPr>
          <p:cNvPr id="11" name="Title 6"/>
          <p:cNvSpPr txBox="1"/>
          <p:nvPr>
            <p:custDataLst>
              <p:tags r:id="rId3"/>
            </p:custDataLst>
          </p:nvPr>
        </p:nvSpPr>
        <p:spPr>
          <a:xfrm>
            <a:off x="873760" y="757555"/>
            <a:ext cx="2751248" cy="780983"/>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0"/>
              </a:spcBef>
              <a:spcAft>
                <a:spcPts val="0"/>
              </a:spcAft>
              <a:buSzPct val="100000"/>
              <a:buNone/>
            </a:pPr>
            <a:r>
              <a:rPr lang="zh-CN" altLang="en-US" sz="4600" b="1" spc="480">
                <a:ln w="3175">
                  <a:noFill/>
                  <a:prstDash val="dash"/>
                </a:ln>
                <a:solidFill>
                  <a:schemeClr val="tx1">
                    <a:lumMod val="75000"/>
                    <a:lumOff val="25000"/>
                  </a:schemeClr>
                </a:solidFill>
                <a:uFillTx/>
                <a:latin typeface="微軟正黑體" panose="020B0604030504040204" pitchFamily="34" charset="-120"/>
                <a:ea typeface="微軟正黑體" panose="020B0604030504040204" pitchFamily="34" charset="-120"/>
                <a:cs typeface="微软雅黑" panose="020B0503020204020204" charset="-122"/>
                <a:sym typeface="+mn-ea"/>
              </a:rPr>
              <a:t>事件評論</a:t>
            </a:r>
          </a:p>
        </p:txBody>
      </p:sp>
      <p:sp>
        <p:nvSpPr>
          <p:cNvPr id="5" name="内容占位符 2"/>
          <p:cNvSpPr>
            <a:spLocks noGrp="1"/>
          </p:cNvSpPr>
          <p:nvPr/>
        </p:nvSpPr>
        <p:spPr>
          <a:xfrm>
            <a:off x="1838325" y="2072005"/>
            <a:ext cx="6561455" cy="3534410"/>
          </a:xfrm>
          <a:prstGeom prst="rect">
            <a:avLst/>
          </a:prstGeom>
          <a:effectLst>
            <a:softEdge rad="215900"/>
          </a:effectLst>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0" indent="0" algn="l">
              <a:buFont typeface="Arial" panose="020B0604020202020204" pitchFamily="34" charset="0"/>
              <a:buNone/>
            </a:pPr>
            <a:endParaRPr lang="zh-CN" altLang="en-US" sz="2800" b="1" cap="all">
              <a:solidFill>
                <a:schemeClr val="bg2">
                  <a:lumMod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sym typeface="+mn-ea"/>
            </a:endParaRPr>
          </a:p>
        </p:txBody>
      </p:sp>
      <p:sp>
        <p:nvSpPr>
          <p:cNvPr id="4" name="内容占位符 3"/>
          <p:cNvSpPr>
            <a:spLocks noGrp="1"/>
          </p:cNvSpPr>
          <p:nvPr>
            <p:ph idx="1"/>
          </p:nvPr>
        </p:nvSpPr>
        <p:spPr>
          <a:xfrm>
            <a:off x="873760" y="1873885"/>
            <a:ext cx="1641475" cy="737870"/>
          </a:xfrm>
          <a:gradFill>
            <a:gsLst>
              <a:gs pos="0">
                <a:srgbClr val="007BD3"/>
              </a:gs>
              <a:gs pos="100000">
                <a:srgbClr val="034373"/>
              </a:gs>
            </a:gsLst>
            <a:lin scaled="0"/>
          </a:gradFill>
          <a:ln>
            <a:solidFill>
              <a:srgbClr val="346EAD"/>
            </a:solidFill>
          </a:ln>
          <a:effectLst>
            <a:softEdge rad="215900"/>
          </a:effectLst>
        </p:spPr>
        <p:txBody>
          <a:bodyPr>
            <a:normAutofit fontScale="97500"/>
          </a:bodyPr>
          <a:lstStyle/>
          <a:p>
            <a:pPr marL="0" indent="0" algn="l">
              <a:buNone/>
            </a:pPr>
            <a:r>
              <a:rPr lang="en-US" altLang="zh-CN" sz="44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 </a:t>
            </a:r>
            <a:r>
              <a:rPr lang="zh-CN" altLang="en-US" sz="4400" b="1">
                <a:ln w="10160">
                  <a:solidFill>
                    <a:schemeClr val="accent4">
                      <a:lumMod val="75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任務</a:t>
            </a:r>
            <a:r>
              <a:rPr lang="zh-CN" altLang="en-US" sz="4400" b="1">
                <a:ln w="10160">
                  <a:solidFill>
                    <a:schemeClr val="accent6">
                      <a:lumMod val="60000"/>
                      <a:lumOff val="40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p>
        </p:txBody>
      </p:sp>
      <p:sp>
        <p:nvSpPr>
          <p:cNvPr id="2" name="投影片編號版面配置區 1"/>
          <p:cNvSpPr>
            <a:spLocks noGrp="1"/>
          </p:cNvSpPr>
          <p:nvPr>
            <p:ph type="sldNum" sz="quarter" idx="12"/>
          </p:nvPr>
        </p:nvSpPr>
        <p:spPr/>
        <p:txBody>
          <a:bodyPr/>
          <a:lstStyle/>
          <a:p>
            <a:fld id="{D57F1E4F-1CFF-5643-939E-217C01CDF565}" type="slidenum">
              <a:rPr lang="en-US" sz="1800" smtClean="0"/>
              <a:t>13</a:t>
            </a:fld>
            <a:endParaRPr lang="en-US" dirty="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6"/>
          <p:cNvSpPr txBox="1"/>
          <p:nvPr>
            <p:custDataLst>
              <p:tags r:id="rId2"/>
            </p:custDataLst>
          </p:nvPr>
        </p:nvSpPr>
        <p:spPr>
          <a:xfrm>
            <a:off x="3961765" y="664535"/>
            <a:ext cx="2806648" cy="811761"/>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TW" altLang="en-US" sz="4800" b="1" strike="noStrike" spc="388" noProof="1" smtClean="0">
                <a:ln w="3175">
                  <a:noFill/>
                  <a:prstDash val="dash"/>
                </a:ln>
                <a:uFillTx/>
                <a:latin typeface="微软雅黑" panose="020B0503020204020204" charset="-122"/>
                <a:ea typeface="微软雅黑" panose="020B0503020204020204" charset="-122"/>
                <a:cs typeface="微软雅黑" panose="020B0503020204020204" charset="-122"/>
                <a:sym typeface="+mn-ea"/>
              </a:rPr>
              <a:t>延伸活動</a:t>
            </a:r>
            <a:endParaRPr lang="zh-HK" altLang="en-US" sz="4800" b="1" dirty="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sym typeface="+mn-ea"/>
            </a:endParaRPr>
          </a:p>
        </p:txBody>
      </p:sp>
      <p:sp>
        <p:nvSpPr>
          <p:cNvPr id="2" name="Title 6"/>
          <p:cNvSpPr txBox="1"/>
          <p:nvPr>
            <p:custDataLst>
              <p:tags r:id="rId3"/>
            </p:custDataLst>
          </p:nvPr>
        </p:nvSpPr>
        <p:spPr>
          <a:xfrm>
            <a:off x="4288869" y="2525668"/>
            <a:ext cx="4781550" cy="811761"/>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CN" altLang="en-US" sz="2800" strike="noStrike" spc="388" noProof="1" smtClean="0">
                <a:ln w="10160">
                  <a:solidFill>
                    <a:schemeClr val="tx1">
                      <a:lumMod val="75000"/>
                      <a:lumOff val="25000"/>
                    </a:schemeClr>
                  </a:solidFill>
                  <a:prstDash val="solid"/>
                </a:ln>
                <a:solidFill>
                  <a:schemeClr val="tx1">
                    <a:lumMod val="75000"/>
                    <a:lumOff val="25000"/>
                  </a:schemeClr>
                </a:solidFill>
                <a:effectLst/>
                <a:uFillTx/>
                <a:latin typeface="微软雅黑" panose="020B0503020204020204" charset="-122"/>
                <a:ea typeface="微软雅黑" panose="020B0503020204020204" charset="-122"/>
                <a:cs typeface="微软雅黑" panose="020B0503020204020204" charset="-122"/>
                <a:sym typeface="+mn-ea"/>
              </a:rPr>
              <a:t>其他</a:t>
            </a:r>
            <a:r>
              <a:rPr lang="zh-CN" altLang="en-US" sz="4800" b="1" strike="noStrike" spc="388" noProof="1" smtClean="0">
                <a:ln w="10160">
                  <a:solidFill>
                    <a:schemeClr val="tx1">
                      <a:lumMod val="75000"/>
                      <a:lumOff val="25000"/>
                    </a:schemeClr>
                  </a:solidFill>
                  <a:prstDash val="solid"/>
                </a:ln>
                <a:solidFill>
                  <a:schemeClr val="tx1">
                    <a:lumMod val="75000"/>
                    <a:lumOff val="25000"/>
                  </a:schemeClr>
                </a:solidFill>
                <a:effectLst>
                  <a:outerShdw blurRad="38100" dist="22860" dir="5400000" algn="tl" rotWithShape="0">
                    <a:srgbClr val="000000">
                      <a:alpha val="30000"/>
                    </a:srgbClr>
                  </a:outerShdw>
                </a:effectLst>
                <a:uFillTx/>
                <a:latin typeface="微软雅黑" panose="020B0503020204020204" charset="-122"/>
                <a:ea typeface="微软雅黑" panose="020B0503020204020204" charset="-122"/>
                <a:cs typeface="微软雅黑" panose="020B0503020204020204" charset="-122"/>
                <a:sym typeface="+mn-ea"/>
              </a:rPr>
              <a:t>真實</a:t>
            </a:r>
            <a:r>
              <a:rPr lang="zh-CN" altLang="en-US" sz="4800" b="1" strike="noStrike" spc="388" noProof="1" smtClean="0">
                <a:ln w="10160">
                  <a:solidFill>
                    <a:schemeClr val="tx1">
                      <a:lumMod val="75000"/>
                      <a:lumOff val="25000"/>
                    </a:schemeClr>
                  </a:solidFill>
                  <a:prstDash val="solid"/>
                </a:ln>
                <a:solidFill>
                  <a:srgbClr val="FFFFFF"/>
                </a:solidFill>
                <a:effectLst>
                  <a:outerShdw blurRad="38100" dist="22860" dir="5400000" algn="tl" rotWithShape="0">
                    <a:srgbClr val="000000">
                      <a:alpha val="30000"/>
                    </a:srgbClr>
                  </a:outerShdw>
                </a:effectLst>
                <a:uFillTx/>
                <a:latin typeface="微软雅黑" panose="020B0503020204020204" charset="-122"/>
                <a:ea typeface="微软雅黑" panose="020B0503020204020204" charset="-122"/>
                <a:cs typeface="微软雅黑" panose="020B0503020204020204" charset="-122"/>
                <a:sym typeface="+mn-ea"/>
              </a:rPr>
              <a:t>故事</a:t>
            </a:r>
            <a:endParaRPr lang="zh-CN" altLang="en-US" sz="4800" b="1" strike="noStrike" spc="388" noProof="1">
              <a:ln w="10160">
                <a:solidFill>
                  <a:schemeClr val="tx1">
                    <a:lumMod val="75000"/>
                    <a:lumOff val="25000"/>
                  </a:schemeClr>
                </a:solidFill>
                <a:prstDash val="solid"/>
              </a:ln>
              <a:solidFill>
                <a:srgbClr val="FFFFFF"/>
              </a:solidFill>
              <a:effectLst>
                <a:outerShdw blurRad="38100" dist="22860" dir="5400000" algn="tl" rotWithShape="0">
                  <a:srgbClr val="000000">
                    <a:alpha val="30000"/>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
        <p:nvSpPr>
          <p:cNvPr id="5" name="Title 6"/>
          <p:cNvSpPr txBox="1"/>
          <p:nvPr>
            <p:custDataLst>
              <p:tags r:id="rId4"/>
            </p:custDataLst>
          </p:nvPr>
        </p:nvSpPr>
        <p:spPr>
          <a:xfrm>
            <a:off x="3961765" y="1714773"/>
            <a:ext cx="2419350" cy="81089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CN" altLang="en-US" sz="3800" b="1" strike="noStrike" spc="388" noProof="1">
                <a:ln w="3175">
                  <a:noFill/>
                  <a:prstDash val="dash"/>
                </a:ln>
                <a:uFillTx/>
                <a:latin typeface="微软雅黑" panose="020B0503020204020204" charset="-122"/>
                <a:ea typeface="微软雅黑" panose="020B0503020204020204" charset="-122"/>
                <a:cs typeface="微软雅黑" panose="020B0503020204020204" charset="-122"/>
                <a:sym typeface="+mn-ea"/>
              </a:rPr>
              <a:t>同場</a:t>
            </a:r>
            <a:r>
              <a:rPr lang="zh-HK" altLang="en-US" sz="4800" b="1" dirty="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sym typeface="+mn-ea"/>
              </a:rPr>
              <a:t>加映</a:t>
            </a:r>
          </a:p>
        </p:txBody>
      </p:sp>
      <p:graphicFrame>
        <p:nvGraphicFramePr>
          <p:cNvPr id="6" name="对象 7"/>
          <p:cNvGraphicFramePr/>
          <p:nvPr>
            <p:extLst>
              <p:ext uri="{D42A27DB-BD31-4B8C-83A1-F6EECF244321}">
                <p14:modId xmlns:p14="http://schemas.microsoft.com/office/powerpoint/2010/main" val="1373383651"/>
              </p:ext>
            </p:extLst>
          </p:nvPr>
        </p:nvGraphicFramePr>
        <p:xfrm>
          <a:off x="226523" y="664535"/>
          <a:ext cx="3521820" cy="4938243"/>
        </p:xfrm>
        <a:graphic>
          <a:graphicData uri="http://schemas.openxmlformats.org/presentationml/2006/ole">
            <mc:AlternateContent xmlns:mc="http://schemas.openxmlformats.org/markup-compatibility/2006">
              <mc:Choice xmlns:v="urn:schemas-microsoft-com:vml" Requires="v">
                <p:oleObj spid="_x0000_s2088" r:id="rId6" imgW="2506980" imgH="3825240" progId="Paint.Picture">
                  <p:embed/>
                </p:oleObj>
              </mc:Choice>
              <mc:Fallback>
                <p:oleObj r:id="rId6" imgW="2506980" imgH="3825240" progId="Paint.Picture">
                  <p:embed/>
                  <p:pic>
                    <p:nvPicPr>
                      <p:cNvPr id="8" name="对象 7"/>
                      <p:cNvPicPr/>
                      <p:nvPr/>
                    </p:nvPicPr>
                    <p:blipFill>
                      <a:blip r:embed="rId7"/>
                      <a:stretch>
                        <a:fillRect/>
                      </a:stretch>
                    </p:blipFill>
                    <p:spPr>
                      <a:xfrm>
                        <a:off x="226523" y="664535"/>
                        <a:ext cx="3521820" cy="4938243"/>
                      </a:xfrm>
                      <a:prstGeom prst="rect">
                        <a:avLst/>
                      </a:prstGeom>
                    </p:spPr>
                  </p:pic>
                </p:oleObj>
              </mc:Fallback>
            </mc:AlternateContent>
          </a:graphicData>
        </a:graphic>
      </p:graphicFrame>
      <p:sp>
        <p:nvSpPr>
          <p:cNvPr id="3" name="投影片編號版面配置區 2"/>
          <p:cNvSpPr>
            <a:spLocks noGrp="1"/>
          </p:cNvSpPr>
          <p:nvPr>
            <p:ph type="sldNum" sz="quarter" idx="12"/>
          </p:nvPr>
        </p:nvSpPr>
        <p:spPr/>
        <p:txBody>
          <a:bodyPr/>
          <a:lstStyle/>
          <a:p>
            <a:fld id="{519954A3-9DFD-4C44-94BA-B95130A3BA1C}" type="slidenum">
              <a:rPr lang="en-US" sz="1800" smtClean="0">
                <a:solidFill>
                  <a:schemeClr val="bg1"/>
                </a:solidFill>
              </a:rPr>
              <a:t>14</a:t>
            </a:fld>
            <a:endParaRPr lang="en-US" sz="1800" dirty="0">
              <a:solidFill>
                <a:schemeClr val="bg1"/>
              </a:solidFill>
            </a:endParaRPr>
          </a:p>
        </p:txBody>
      </p:sp>
    </p:spTree>
    <p:extLst>
      <p:ext uri="{BB962C8B-B14F-4D97-AF65-F5344CB8AC3E}">
        <p14:creationId xmlns:p14="http://schemas.microsoft.com/office/powerpoint/2010/main" val="371945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ox(in)">
                                      <p:cBhvr>
                                        <p:cTn id="11" dur="20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6"/>
          <p:cNvSpPr txBox="1"/>
          <p:nvPr>
            <p:custDataLst>
              <p:tags r:id="rId1"/>
            </p:custDataLst>
          </p:nvPr>
        </p:nvSpPr>
        <p:spPr>
          <a:xfrm>
            <a:off x="866140" y="992894"/>
            <a:ext cx="4041775" cy="74930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CN" altLang="en-US" sz="3800" b="1" strike="noStrike" spc="388" noProof="1">
                <a:ln w="3175">
                  <a:noFill/>
                  <a:prstDash val="dash"/>
                </a:ln>
                <a:uFillTx/>
                <a:latin typeface="微软雅黑" panose="020B0503020204020204" charset="-122"/>
                <a:ea typeface="微软雅黑" panose="020B0503020204020204" charset="-122"/>
                <a:cs typeface="微软雅黑" panose="020B0503020204020204" charset="-122"/>
                <a:sym typeface="+mn-ea"/>
              </a:rPr>
              <a:t>我們都不要</a:t>
            </a:r>
            <a:r>
              <a:rPr lang="zh-HK" altLang="en-US" sz="4400" dirty="0">
                <a:ln>
                  <a:solidFill>
                    <a:srgbClr val="C00000"/>
                  </a:solidFill>
                </a:ln>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流浪</a:t>
            </a:r>
            <a:endParaRPr lang="zh-CN" altLang="en-US" sz="3800" b="1" strike="noStrike" spc="388" noProof="1">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p:txBody>
      </p:sp>
      <p:sp>
        <p:nvSpPr>
          <p:cNvPr id="6" name="Title 6"/>
          <p:cNvSpPr txBox="1"/>
          <p:nvPr>
            <p:custDataLst>
              <p:tags r:id="rId2"/>
            </p:custDataLst>
          </p:nvPr>
        </p:nvSpPr>
        <p:spPr>
          <a:xfrm>
            <a:off x="660399" y="2355850"/>
            <a:ext cx="7211753" cy="93408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CN" altLang="en-US" sz="2400" strike="noStrike" spc="388" noProof="1">
                <a:ln w="3175">
                  <a:noFill/>
                  <a:prstDash val="dash"/>
                </a:ln>
                <a:uFillTx/>
                <a:latin typeface="微软雅黑" panose="020B0503020204020204" charset="-122"/>
                <a:ea typeface="微软雅黑" panose="020B0503020204020204" charset="-122"/>
                <a:cs typeface="微软雅黑" panose="020B0503020204020204" charset="-122"/>
                <a:sym typeface="+mn-ea"/>
              </a:rPr>
              <a:t>我們生於小康之家</a:t>
            </a:r>
            <a:r>
              <a:rPr lang="zh-CN" altLang="en-US" sz="2400" strike="noStrike" spc="388" noProof="1" smtClean="0">
                <a:ln w="3175">
                  <a:noFill/>
                  <a:prstDash val="dash"/>
                </a:ln>
                <a:uFillTx/>
                <a:latin typeface="標楷體" panose="03000509000000000000" pitchFamily="65" charset="-120"/>
                <a:ea typeface="標楷體" panose="03000509000000000000" pitchFamily="65" charset="-120"/>
                <a:cs typeface="微软雅黑" panose="020B0503020204020204" charset="-122"/>
                <a:sym typeface="+mn-ea"/>
              </a:rPr>
              <a:t>，</a:t>
            </a:r>
          </a:p>
          <a:p>
            <a:pPr marL="0" lvl="0" indent="0" algn="l" fontAlgn="base">
              <a:lnSpc>
                <a:spcPct val="100000"/>
              </a:lnSpc>
              <a:spcBef>
                <a:spcPts val="0"/>
              </a:spcBef>
              <a:spcAft>
                <a:spcPts val="0"/>
              </a:spcAft>
              <a:buSzPct val="100000"/>
              <a:buNone/>
            </a:pPr>
            <a:r>
              <a:rPr lang="zh-CN" altLang="en-US" sz="2400" strike="noStrike" spc="388" noProof="1" smtClean="0">
                <a:ln w="3175">
                  <a:noFill/>
                  <a:prstDash val="dash"/>
                </a:ln>
                <a:uFillTx/>
                <a:latin typeface="微软雅黑" panose="020B0503020204020204" charset="-122"/>
                <a:ea typeface="微软雅黑" panose="020B0503020204020204" charset="-122"/>
                <a:cs typeface="微软雅黑" panose="020B0503020204020204" charset="-122"/>
                <a:sym typeface="+mn-ea"/>
              </a:rPr>
              <a:t>爺爺對我們</a:t>
            </a:r>
            <a:r>
              <a:rPr lang="zh-CN" altLang="en-US" sz="3200" b="1" strike="noStrike" spc="388" noProof="1" smtClean="0">
                <a:ln w="22225">
                  <a:solidFill>
                    <a:schemeClr val="accent2"/>
                  </a:solidFill>
                  <a:prstDash val="solid"/>
                </a:ln>
                <a:solidFill>
                  <a:schemeClr val="accent2">
                    <a:lumMod val="40000"/>
                    <a:lumOff val="60000"/>
                  </a:schemeClr>
                </a:solidFill>
                <a:uFillTx/>
                <a:latin typeface="微软雅黑" panose="020B0503020204020204" charset="-122"/>
                <a:ea typeface="微软雅黑" panose="020B0503020204020204" charset="-122"/>
                <a:cs typeface="微软雅黑" panose="020B0503020204020204" charset="-122"/>
                <a:sym typeface="+mn-ea"/>
              </a:rPr>
              <a:t>寵愛有加</a:t>
            </a:r>
            <a:endParaRPr lang="zh-CN" altLang="en-US" sz="3800" b="1" strike="noStrike" spc="388" noProof="1">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p:txBody>
      </p:sp>
      <p:sp>
        <p:nvSpPr>
          <p:cNvPr id="7" name="Title 6"/>
          <p:cNvSpPr txBox="1"/>
          <p:nvPr>
            <p:custDataLst>
              <p:tags r:id="rId3"/>
            </p:custDataLst>
          </p:nvPr>
        </p:nvSpPr>
        <p:spPr>
          <a:xfrm>
            <a:off x="660400" y="3597275"/>
            <a:ext cx="4247515" cy="290385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CN" altLang="en-US" sz="2400" strike="noStrike" spc="388" noProof="1">
                <a:ln w="3175">
                  <a:noFill/>
                  <a:prstDash val="dash"/>
                </a:ln>
                <a:uFillTx/>
                <a:latin typeface="微软雅黑" panose="020B0503020204020204" charset="-122"/>
                <a:ea typeface="微软雅黑" panose="020B0503020204020204" charset="-122"/>
                <a:cs typeface="微软雅黑" panose="020B0503020204020204" charset="-122"/>
                <a:sym typeface="+mn-ea"/>
              </a:rPr>
              <a:t>你要是想「</a:t>
            </a:r>
            <a:r>
              <a:rPr lang="zh-CN" altLang="en-US" sz="2400" spc="388" dirty="0">
                <a:ln w="3175">
                  <a:noFill/>
                  <a:prstDash val="dash"/>
                </a:ln>
                <a:uFillTx/>
                <a:latin typeface="微软雅黑" panose="020B0503020204020204" charset="-122"/>
                <a:ea typeface="微软雅黑" panose="020B0503020204020204" charset="-122"/>
                <a:cs typeface="微软雅黑" panose="020B0503020204020204" charset="-122"/>
                <a:sym typeface="+mn-ea"/>
              </a:rPr>
              <a:t>帶</a:t>
            </a:r>
            <a:r>
              <a:rPr lang="zh-CN" altLang="en-US" sz="2400" strike="noStrike" spc="388" noProof="1">
                <a:ln w="3175">
                  <a:noFill/>
                  <a:prstDash val="dash"/>
                </a:ln>
                <a:uFillTx/>
                <a:latin typeface="微软雅黑" panose="020B0503020204020204" charset="-122"/>
                <a:ea typeface="微软雅黑" panose="020B0503020204020204" charset="-122"/>
                <a:cs typeface="微软雅黑" panose="020B0503020204020204" charset="-122"/>
                <a:sym typeface="+mn-ea"/>
              </a:rPr>
              <a:t>」我回家</a:t>
            </a:r>
            <a:r>
              <a:rPr lang="zh-CN" altLang="en-US" sz="2400" spc="388" noProof="1">
                <a:ln w="3175">
                  <a:noFill/>
                  <a:prstDash val="dash"/>
                </a:ln>
                <a:latin typeface="標楷體" panose="03000509000000000000" pitchFamily="65" charset="-120"/>
                <a:ea typeface="標楷體" panose="03000509000000000000" pitchFamily="65" charset="-120"/>
                <a:cs typeface="微软雅黑" panose="020B0503020204020204" charset="-122"/>
                <a:sym typeface="+mn-ea"/>
              </a:rPr>
              <a:t>，</a:t>
            </a:r>
          </a:p>
          <a:p>
            <a:pPr marL="0" lvl="0" indent="0" algn="l" fontAlgn="base">
              <a:lnSpc>
                <a:spcPct val="100000"/>
              </a:lnSpc>
              <a:spcBef>
                <a:spcPts val="0"/>
              </a:spcBef>
              <a:spcAft>
                <a:spcPts val="0"/>
              </a:spcAft>
              <a:buSzPct val="100000"/>
              <a:buNone/>
            </a:pPr>
            <a:r>
              <a:rPr lang="zh-CN" altLang="en-US" sz="2400" spc="388" dirty="0" smtClean="0">
                <a:ln w="3175">
                  <a:noFill/>
                  <a:prstDash val="dash"/>
                </a:ln>
                <a:uFillTx/>
                <a:latin typeface="微软雅黑" panose="020B0503020204020204" charset="-122"/>
                <a:ea typeface="微软雅黑" panose="020B0503020204020204" charset="-122"/>
                <a:cs typeface="微软雅黑" panose="020B0503020204020204" charset="-122"/>
                <a:sym typeface="+mn-ea"/>
              </a:rPr>
              <a:t>請三思</a:t>
            </a:r>
          </a:p>
          <a:p>
            <a:pPr marL="0" lvl="0" indent="0" algn="l" fontAlgn="base">
              <a:lnSpc>
                <a:spcPct val="100000"/>
              </a:lnSpc>
              <a:spcBef>
                <a:spcPts val="0"/>
              </a:spcBef>
              <a:spcAft>
                <a:spcPts val="0"/>
              </a:spcAft>
              <a:buSzPct val="100000"/>
              <a:buNone/>
            </a:pPr>
            <a:r>
              <a:rPr lang="zh-CN" altLang="en-US" sz="2400" spc="388" dirty="0" smtClean="0">
                <a:ln w="3175">
                  <a:noFill/>
                  <a:prstDash val="dash"/>
                </a:ln>
                <a:uFillTx/>
                <a:latin typeface="微软雅黑" panose="020B0503020204020204" charset="-122"/>
                <a:ea typeface="微软雅黑" panose="020B0503020204020204" charset="-122"/>
                <a:cs typeface="微软雅黑" panose="020B0503020204020204" charset="-122"/>
                <a:sym typeface="+mn-ea"/>
              </a:rPr>
              <a:t>我</a:t>
            </a:r>
            <a:r>
              <a:rPr lang="zh-CN" altLang="en-US" sz="2400" spc="388" dirty="0">
                <a:ln w="3175">
                  <a:noFill/>
                  <a:prstDash val="dash"/>
                </a:ln>
                <a:uFillTx/>
                <a:latin typeface="微软雅黑" panose="020B0503020204020204" charset="-122"/>
                <a:ea typeface="微软雅黑" panose="020B0503020204020204" charset="-122"/>
                <a:cs typeface="微软雅黑" panose="020B0503020204020204" charset="-122"/>
                <a:sym typeface="+mn-ea"/>
              </a:rPr>
              <a:t>不是貨物</a:t>
            </a:r>
            <a:r>
              <a:rPr lang="zh-CN" altLang="en-US" sz="2400" spc="388" dirty="0">
                <a:ln w="3175">
                  <a:noFill/>
                  <a:prstDash val="dash"/>
                </a:ln>
                <a:latin typeface="標楷體" panose="03000509000000000000" pitchFamily="65" charset="-120"/>
                <a:ea typeface="標楷體" panose="03000509000000000000" pitchFamily="65" charset="-120"/>
                <a:cs typeface="微软雅黑" panose="020B0503020204020204" charset="-122"/>
                <a:sym typeface="+mn-ea"/>
              </a:rPr>
              <a:t>，</a:t>
            </a:r>
            <a:r>
              <a:rPr lang="zh-CN" altLang="en-US" sz="2400" spc="388" dirty="0">
                <a:ln w="3175">
                  <a:noFill/>
                  <a:prstDash val="dash"/>
                </a:ln>
                <a:uFillTx/>
                <a:latin typeface="微软雅黑" panose="020B0503020204020204" charset="-122"/>
                <a:ea typeface="微软雅黑" panose="020B0503020204020204" charset="-122"/>
                <a:cs typeface="微软雅黑" panose="020B0503020204020204" charset="-122"/>
                <a:sym typeface="+mn-ea"/>
              </a:rPr>
              <a:t>更不是玩物</a:t>
            </a:r>
          </a:p>
          <a:p>
            <a:pPr marL="0" lvl="0" indent="0" algn="l" fontAlgn="base">
              <a:lnSpc>
                <a:spcPct val="100000"/>
              </a:lnSpc>
              <a:spcBef>
                <a:spcPts val="0"/>
              </a:spcBef>
              <a:spcAft>
                <a:spcPts val="0"/>
              </a:spcAft>
              <a:buSzPct val="100000"/>
              <a:buNone/>
            </a:pPr>
            <a:r>
              <a:rPr lang="zh-CN" altLang="en-US" sz="2400" spc="388" dirty="0">
                <a:ln w="3175">
                  <a:noFill/>
                  <a:prstDash val="dash"/>
                </a:ln>
                <a:uFillTx/>
                <a:latin typeface="微软雅黑" panose="020B0503020204020204" charset="-122"/>
                <a:ea typeface="微软雅黑" panose="020B0503020204020204" charset="-122"/>
                <a:cs typeface="微软雅黑" panose="020B0503020204020204" charset="-122"/>
                <a:sym typeface="+mn-ea"/>
              </a:rPr>
              <a:t>請承諾</a:t>
            </a:r>
          </a:p>
          <a:p>
            <a:pPr marL="0" lvl="0" indent="0" algn="l" fontAlgn="base">
              <a:lnSpc>
                <a:spcPct val="100000"/>
              </a:lnSpc>
              <a:spcBef>
                <a:spcPts val="0"/>
              </a:spcBef>
              <a:spcAft>
                <a:spcPts val="0"/>
              </a:spcAft>
              <a:buSzPct val="100000"/>
              <a:buNone/>
            </a:pPr>
            <a:r>
              <a:rPr lang="zh-CN" altLang="en-US" sz="2400" spc="388" dirty="0">
                <a:ln w="3175">
                  <a:noFill/>
                  <a:prstDash val="dash"/>
                </a:ln>
                <a:uFillTx/>
                <a:latin typeface="微软雅黑" panose="020B0503020204020204" charset="-122"/>
                <a:ea typeface="微软雅黑" panose="020B0503020204020204" charset="-122"/>
                <a:cs typeface="微软雅黑" panose="020B0503020204020204" charset="-122"/>
                <a:sym typeface="+mn-ea"/>
              </a:rPr>
              <a:t>終身承諾</a:t>
            </a:r>
          </a:p>
          <a:p>
            <a:pPr marL="0" lvl="0" indent="0" algn="l" fontAlgn="base">
              <a:lnSpc>
                <a:spcPct val="100000"/>
              </a:lnSpc>
              <a:spcBef>
                <a:spcPts val="0"/>
              </a:spcBef>
              <a:spcAft>
                <a:spcPts val="0"/>
              </a:spcAft>
              <a:buSzPct val="100000"/>
              <a:buNone/>
            </a:pPr>
            <a:r>
              <a:rPr lang="zh-CN" altLang="en-US" sz="2400" spc="388" dirty="0">
                <a:ln w="3175">
                  <a:noFill/>
                  <a:prstDash val="dash"/>
                </a:ln>
                <a:uFillTx/>
                <a:latin typeface="微软雅黑" panose="020B0503020204020204" charset="-122"/>
                <a:ea typeface="微软雅黑" panose="020B0503020204020204" charset="-122"/>
                <a:cs typeface="微软雅黑" panose="020B0503020204020204" charset="-122"/>
                <a:sym typeface="+mn-ea"/>
              </a:rPr>
              <a:t>給我一個</a:t>
            </a:r>
            <a:r>
              <a:rPr lang="zh-CN" altLang="en-US" sz="3200" b="1" spc="388" dirty="0">
                <a:ln w="22225">
                  <a:solidFill>
                    <a:schemeClr val="bg1">
                      <a:lumMod val="65000"/>
                    </a:schemeClr>
                  </a:solidFill>
                  <a:prstDash val="solid"/>
                </a:ln>
                <a:gradFill>
                  <a:gsLst>
                    <a:gs pos="0">
                      <a:srgbClr val="9EE256"/>
                    </a:gs>
                    <a:gs pos="100000">
                      <a:srgbClr val="52762D"/>
                    </a:gs>
                  </a:gsLst>
                  <a:lin scaled="0"/>
                </a:gradFill>
                <a:uFillTx/>
                <a:latin typeface="微软雅黑" panose="020B0503020204020204" charset="-122"/>
                <a:ea typeface="微软雅黑" panose="020B0503020204020204" charset="-122"/>
                <a:cs typeface="微软雅黑" panose="020B0503020204020204" charset="-122"/>
                <a:sym typeface="+mn-ea"/>
              </a:rPr>
              <a:t>安樂窩</a:t>
            </a:r>
          </a:p>
          <a:p>
            <a:pPr marL="0" lvl="0" indent="0" algn="l" fontAlgn="base">
              <a:lnSpc>
                <a:spcPct val="100000"/>
              </a:lnSpc>
              <a:spcBef>
                <a:spcPts val="0"/>
              </a:spcBef>
              <a:spcAft>
                <a:spcPts val="0"/>
              </a:spcAft>
              <a:buSzPct val="100000"/>
              <a:buNone/>
            </a:pPr>
            <a:endParaRPr lang="zh-CN" altLang="en-US" sz="2800" spc="388" dirty="0">
              <a:ln w="3175">
                <a:noFill/>
                <a:prstDash val="dash"/>
              </a:ln>
              <a:uFillTx/>
              <a:latin typeface="微软雅黑" panose="020B0503020204020204" charset="-122"/>
              <a:ea typeface="微软雅黑" panose="020B0503020204020204" charset="-122"/>
              <a:cs typeface="微软雅黑" panose="020B0503020204020204" charset="-122"/>
              <a:sym typeface="+mn-ea"/>
            </a:endParaRPr>
          </a:p>
        </p:txBody>
      </p:sp>
      <p:sp>
        <p:nvSpPr>
          <p:cNvPr id="8" name="Title 6"/>
          <p:cNvSpPr txBox="1"/>
          <p:nvPr>
            <p:custDataLst>
              <p:tags r:id="rId4"/>
            </p:custDataLst>
          </p:nvPr>
        </p:nvSpPr>
        <p:spPr>
          <a:xfrm>
            <a:off x="660400" y="273685"/>
            <a:ext cx="4770244" cy="62709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base">
              <a:lnSpc>
                <a:spcPct val="100000"/>
              </a:lnSpc>
              <a:spcBef>
                <a:spcPts val="1000"/>
              </a:spcBef>
              <a:buSzPct val="100000"/>
            </a:pPr>
            <a:r>
              <a:rPr lang="zh-TW" altLang="en-US" sz="3600" b="1" spc="388" noProof="1">
                <a:ln w="3175">
                  <a:noFill/>
                  <a:prstDash val="dash"/>
                </a:ln>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故事一：</a:t>
            </a:r>
            <a:r>
              <a:rPr lang="zh-TW" altLang="en-US" sz="3200" b="1" spc="388" noProof="1" smtClean="0">
                <a:ln w="22225">
                  <a:solidFill>
                    <a:schemeClr val="accent2"/>
                  </a:solidFill>
                  <a:prstDash val="solid"/>
                </a:ln>
                <a:solidFill>
                  <a:schemeClr val="tx2">
                    <a:lumMod val="75000"/>
                  </a:schemeClr>
                </a:solidFill>
                <a:latin typeface="微软雅黑" panose="020B0503020204020204" charset="-122"/>
                <a:ea typeface="微软雅黑" panose="020B0503020204020204" charset="-122"/>
                <a:cs typeface="微软雅黑" panose="020B0503020204020204" charset="-122"/>
                <a:sym typeface="+mn-ea"/>
              </a:rPr>
              <a:t>小貓的願望</a:t>
            </a:r>
            <a:endParaRPr lang="zh-CN" altLang="en-US" sz="3200" b="1" strike="noStrike" spc="388" noProof="1">
              <a:ln w="3175">
                <a:noFill/>
                <a:prstDash val="dash"/>
              </a:ln>
              <a:solidFill>
                <a:schemeClr val="tx2">
                  <a:lumMod val="75000"/>
                </a:schemeClr>
              </a:solidFill>
              <a:uFillTx/>
              <a:latin typeface="微软雅黑" panose="020B0503020204020204" charset="-122"/>
              <a:ea typeface="微软雅黑" panose="020B0503020204020204" charset="-122"/>
              <a:cs typeface="微软雅黑" panose="020B0503020204020204" charset="-122"/>
              <a:sym typeface="+mn-ea"/>
            </a:endParaRPr>
          </a:p>
        </p:txBody>
      </p:sp>
      <p:pic>
        <p:nvPicPr>
          <p:cNvPr id="9" name="图片 1" descr="微信图片_20200622175331_副本_副本"/>
          <p:cNvPicPr>
            <a:picLocks noChangeAspect="1"/>
          </p:cNvPicPr>
          <p:nvPr/>
        </p:nvPicPr>
        <p:blipFill rotWithShape="1">
          <a:blip r:embed="rId6">
            <a:extLst>
              <a:ext uri="{BEBA8EAE-BF5A-486C-A8C5-ECC9F3942E4B}">
                <a14:imgProps xmlns:a14="http://schemas.microsoft.com/office/drawing/2010/main">
                  <a14:imgLayer r:embed="rId7">
                    <a14:imgEffect>
                      <a14:artisticPaintBrush/>
                    </a14:imgEffect>
                  </a14:imgLayer>
                </a14:imgProps>
              </a:ext>
              <a:ext uri="{28A0092B-C50C-407E-A947-70E740481C1C}">
                <a14:useLocalDpi xmlns:a14="http://schemas.microsoft.com/office/drawing/2010/main" val="0"/>
              </a:ext>
            </a:extLst>
          </a:blip>
          <a:srcRect/>
          <a:stretch/>
        </p:blipFill>
        <p:spPr>
          <a:xfrm flipH="1">
            <a:off x="5175712" y="1799055"/>
            <a:ext cx="2694121" cy="4123113"/>
          </a:xfrm>
          <a:prstGeom prst="ellipse">
            <a:avLst/>
          </a:prstGeom>
          <a:ln w="63500" cap="rnd">
            <a:gradFill>
              <a:gsLst>
                <a:gs pos="0">
                  <a:schemeClr val="accent1"/>
                </a:gs>
                <a:gs pos="74000">
                  <a:schemeClr val="accent1">
                    <a:lumMod val="75000"/>
                  </a:schemeClr>
                </a:gs>
                <a:gs pos="83000">
                  <a:schemeClr val="accent5">
                    <a:lumMod val="75000"/>
                  </a:schemeClr>
                </a:gs>
                <a:gs pos="100000">
                  <a:schemeClr val="accent5">
                    <a:lumMod val="75000"/>
                  </a:schemeClr>
                </a:gs>
              </a:gsLst>
              <a:lin ang="5400000" scaled="1"/>
            </a:gra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投影片編號版面配置區 1"/>
          <p:cNvSpPr>
            <a:spLocks noGrp="1"/>
          </p:cNvSpPr>
          <p:nvPr>
            <p:ph type="sldNum" sz="quarter" idx="12"/>
          </p:nvPr>
        </p:nvSpPr>
        <p:spPr/>
        <p:txBody>
          <a:bodyPr/>
          <a:lstStyle/>
          <a:p>
            <a:fld id="{D57F1E4F-1CFF-5643-939E-217C01CDF565}" type="slidenum">
              <a:rPr lang="en-US" sz="1800" smtClean="0"/>
              <a:t>15</a:t>
            </a:fld>
            <a:endParaRPr lang="en-US" sz="1800" dirty="0"/>
          </a:p>
        </p:txBody>
      </p:sp>
    </p:spTree>
    <p:extLst>
      <p:ext uri="{BB962C8B-B14F-4D97-AF65-F5344CB8AC3E}">
        <p14:creationId xmlns:p14="http://schemas.microsoft.com/office/powerpoint/2010/main" val="423438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linds(horizontal)">
                                      <p:cBhvr>
                                        <p:cTn id="13" dur="500"/>
                                        <p:tgtEl>
                                          <p:spTgt spid="7">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blinds(horizontal)">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blinds(horizontal)">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box(in)">
                                      <p:cBhvr>
                                        <p:cTn id="30" dur="20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box(in)">
                                      <p:cBhvr>
                                        <p:cTn id="35" dur="2000"/>
                                        <p:tgtEl>
                                          <p:spTgt spid="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7" presetClass="entr" presetSubtype="4" fill="hold" nodeType="clickEffect">
                                  <p:stCondLst>
                                    <p:cond delay="0"/>
                                  </p:stCondLst>
                                  <p:childTnLst>
                                    <p:set>
                                      <p:cBhvr>
                                        <p:cTn id="39" dur="1" fill="hold">
                                          <p:stCondLst>
                                            <p:cond delay="0"/>
                                          </p:stCondLst>
                                        </p:cTn>
                                        <p:tgtEl>
                                          <p:spTgt spid="139">
                                            <p:txEl>
                                              <p:pRg st="0" end="0"/>
                                            </p:txEl>
                                          </p:spTgt>
                                        </p:tgtEl>
                                        <p:attrNameLst>
                                          <p:attrName>style.visibility</p:attrName>
                                        </p:attrNameLst>
                                      </p:cBhvr>
                                      <p:to>
                                        <p:strVal val="visible"/>
                                      </p:to>
                                    </p:set>
                                    <p:anim calcmode="lin" valueType="num">
                                      <p:cBhvr additive="base">
                                        <p:cTn id="40" dur="5000" fill="hold"/>
                                        <p:tgtEl>
                                          <p:spTgt spid="139">
                                            <p:txEl>
                                              <p:pRg st="0" end="0"/>
                                            </p:txEl>
                                          </p:spTgt>
                                        </p:tgtEl>
                                        <p:attrNameLst>
                                          <p:attrName>ppt_x</p:attrName>
                                        </p:attrNameLst>
                                      </p:cBhvr>
                                      <p:tavLst>
                                        <p:tav tm="0">
                                          <p:val>
                                            <p:strVal val="#ppt_x"/>
                                          </p:val>
                                        </p:tav>
                                        <p:tav tm="100000">
                                          <p:val>
                                            <p:strVal val="#ppt_x"/>
                                          </p:val>
                                        </p:tav>
                                      </p:tavLst>
                                    </p:anim>
                                    <p:anim calcmode="lin" valueType="num">
                                      <p:cBhvr additive="base">
                                        <p:cTn id="41" dur="5000" fill="hold"/>
                                        <p:tgtEl>
                                          <p:spTgt spid="1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625764" y="1596737"/>
            <a:ext cx="6597996" cy="415417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p:txBody>
      </p:sp>
      <p:sp>
        <p:nvSpPr>
          <p:cNvPr id="139" name="Title 6"/>
          <p:cNvSpPr txBox="1"/>
          <p:nvPr>
            <p:custDataLst>
              <p:tags r:id="rId2"/>
            </p:custDataLst>
          </p:nvPr>
        </p:nvSpPr>
        <p:spPr>
          <a:xfrm>
            <a:off x="625764" y="620199"/>
            <a:ext cx="2363470" cy="74930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HK" altLang="en-US" sz="4400" dirty="0">
                <a:ln>
                  <a:solidFill>
                    <a:srgbClr val="C00000"/>
                  </a:solidFill>
                </a:ln>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小</a:t>
            </a:r>
            <a:r>
              <a:rPr lang="zh-HK" altLang="en-US" sz="4400" strike="noStrike" noProof="1">
                <a:ln>
                  <a:solidFill>
                    <a:srgbClr val="C00000"/>
                  </a:solidFill>
                </a:ln>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貓</a:t>
            </a:r>
            <a:r>
              <a:rPr lang="zh-CN" altLang="en-US" sz="4000" b="1" strike="noStrike" spc="388" noProof="1">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之家</a:t>
            </a:r>
          </a:p>
        </p:txBody>
      </p:sp>
      <p:sp>
        <p:nvSpPr>
          <p:cNvPr id="6" name="Title 6"/>
          <p:cNvSpPr txBox="1"/>
          <p:nvPr>
            <p:custDataLst>
              <p:tags r:id="rId3"/>
            </p:custDataLst>
          </p:nvPr>
        </p:nvSpPr>
        <p:spPr>
          <a:xfrm>
            <a:off x="767369" y="1726912"/>
            <a:ext cx="4951787" cy="3894656"/>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CN" sz="2400" dirty="0">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爺爺是個貓痴，前後養了十多隻貓，包括我老爸二狗子和媽媽鹿鹿。家裏有兩個房間改建成貓屋，讓眾貓有寬敞而舒適的生活空間。</a:t>
            </a:r>
          </a:p>
          <a:p>
            <a:pPr marL="0" lvl="0" indent="0" algn="l" fontAlgn="base">
              <a:lnSpc>
                <a:spcPct val="100000"/>
              </a:lnSpc>
              <a:spcBef>
                <a:spcPts val="1000"/>
              </a:spcBef>
              <a:spcAft>
                <a:spcPts val="0"/>
              </a:spcAft>
              <a:buSzPct val="100000"/>
              <a:buNone/>
            </a:pPr>
            <a:r>
              <a:rPr lang="zh-CN" sz="2400" dirty="0">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媽媽懷孕後，爺爺特為她打造一個衛生、寧靜的產房和育嬰室，我們七小福就是在這裏出生。剛出生的頭一個月，媽媽寸步不離的跟我們一起生活，爺爺每天多次探望我們，有時還幫忙餵奶，老爸反而不管我們。</a:t>
            </a:r>
          </a:p>
        </p:txBody>
      </p:sp>
      <p:grpSp>
        <p:nvGrpSpPr>
          <p:cNvPr id="7" name="群組 6"/>
          <p:cNvGrpSpPr/>
          <p:nvPr/>
        </p:nvGrpSpPr>
        <p:grpSpPr>
          <a:xfrm>
            <a:off x="5827222" y="975995"/>
            <a:ext cx="3070909" cy="3653619"/>
            <a:chOff x="6134793" y="1350643"/>
            <a:chExt cx="3308465" cy="3936251"/>
          </a:xfrm>
        </p:grpSpPr>
        <p:sp>
          <p:nvSpPr>
            <p:cNvPr id="5" name="矩形 4"/>
            <p:cNvSpPr/>
            <p:nvPr/>
          </p:nvSpPr>
          <p:spPr>
            <a:xfrm>
              <a:off x="6134793" y="1350643"/>
              <a:ext cx="3308465" cy="3936251"/>
            </a:xfrm>
            <a:prstGeom prst="rect">
              <a:avLst/>
            </a:prstGeom>
            <a:solidFill>
              <a:schemeClr val="tx1">
                <a:lumMod val="75000"/>
                <a:lumOff val="2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圖片 3"/>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377935" y="1529771"/>
              <a:ext cx="2867725" cy="3577994"/>
            </a:xfrm>
            <a:prstGeom prst="rect">
              <a:avLst/>
            </a:prstGeom>
          </p:spPr>
        </p:pic>
      </p:grpSp>
      <p:sp>
        <p:nvSpPr>
          <p:cNvPr id="2" name="投影片編號版面配置區 1"/>
          <p:cNvSpPr>
            <a:spLocks noGrp="1"/>
          </p:cNvSpPr>
          <p:nvPr>
            <p:ph type="sldNum" sz="quarter" idx="12"/>
          </p:nvPr>
        </p:nvSpPr>
        <p:spPr/>
        <p:txBody>
          <a:bodyPr/>
          <a:lstStyle/>
          <a:p>
            <a:fld id="{D57F1E4F-1CFF-5643-939E-217C01CDF565}" type="slidenum">
              <a:rPr lang="en-US" sz="1800" smtClean="0"/>
              <a:t>16</a:t>
            </a:fld>
            <a:endParaRPr lang="en-US" sz="1800" dirty="0"/>
          </a:p>
        </p:txBody>
      </p:sp>
    </p:spTree>
    <p:custDataLst>
      <p:tags r:id="rId1"/>
    </p:custDataLst>
    <p:extLst>
      <p:ext uri="{BB962C8B-B14F-4D97-AF65-F5344CB8AC3E}">
        <p14:creationId xmlns:p14="http://schemas.microsoft.com/office/powerpoint/2010/main" val="270291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animEffect transition="in" filter="box(in)">
                                      <p:cBhvr>
                                        <p:cTn id="7" dur="2000"/>
                                        <p:tgtEl>
                                          <p:spTgt spid="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3002319" y="1722509"/>
            <a:ext cx="5748726" cy="415417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0" algn="just"/>
            <a:r>
              <a:rPr lang="en-US" altLang="zh-CN" sz="2400">
                <a:solidFill>
                  <a:srgbClr val="333333"/>
                </a:solidFill>
                <a:latin typeface="Times New Roman" panose="02020603050405020304" charset="0"/>
                <a:ea typeface="楷体" panose="02010609060101010101" charset="-122"/>
                <a:cs typeface="Times New Roman" panose="02020603050405020304" charset="0"/>
                <a:sym typeface="+mn-ea"/>
              </a:rPr>
              <a:t>                      </a:t>
            </a: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2400" b="0">
              <a:solidFill>
                <a:srgbClr val="333333"/>
              </a:solidFill>
              <a:latin typeface="Times New Roman" panose="02020603050405020304" charset="0"/>
              <a:ea typeface="楷体" panose="02010609060101010101" charset="-122"/>
              <a:cs typeface="Times New Roman" panose="02020603050405020304" charset="0"/>
            </a:endParaRPr>
          </a:p>
        </p:txBody>
      </p:sp>
      <p:sp>
        <p:nvSpPr>
          <p:cNvPr id="139" name="Title 6"/>
          <p:cNvSpPr txBox="1"/>
          <p:nvPr>
            <p:custDataLst>
              <p:tags r:id="rId2"/>
            </p:custDataLst>
          </p:nvPr>
        </p:nvSpPr>
        <p:spPr>
          <a:xfrm>
            <a:off x="683895" y="338299"/>
            <a:ext cx="2363470" cy="74930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HK" altLang="en-US" sz="4400">
                <a:ln>
                  <a:solidFill>
                    <a:srgbClr val="C00000"/>
                  </a:solidFill>
                </a:ln>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小</a:t>
            </a:r>
            <a:r>
              <a:rPr lang="zh-HK" altLang="en-US" sz="4400" strike="noStrike" noProof="1">
                <a:ln>
                  <a:solidFill>
                    <a:srgbClr val="C00000"/>
                  </a:solidFill>
                </a:ln>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貓</a:t>
            </a:r>
            <a:r>
              <a:rPr lang="zh-CN" altLang="en-US" sz="4000" b="1" strike="noStrike" spc="388" noProof="1">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心聲</a:t>
            </a:r>
          </a:p>
        </p:txBody>
      </p:sp>
      <p:sp>
        <p:nvSpPr>
          <p:cNvPr id="6" name="Title 6"/>
          <p:cNvSpPr txBox="1"/>
          <p:nvPr>
            <p:custDataLst>
              <p:tags r:id="rId3"/>
            </p:custDataLst>
          </p:nvPr>
        </p:nvSpPr>
        <p:spPr>
          <a:xfrm>
            <a:off x="3668407" y="1818703"/>
            <a:ext cx="4745118" cy="1919756"/>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just" fontAlgn="base">
              <a:lnSpc>
                <a:spcPct val="100000"/>
              </a:lnSpc>
              <a:spcBef>
                <a:spcPts val="1000"/>
              </a:spcBef>
              <a:spcAft>
                <a:spcPts val="0"/>
              </a:spcAft>
              <a:buSzPct val="100000"/>
              <a:buNone/>
            </a:pPr>
            <a:r>
              <a:rPr lang="zh-CN" sz="2400" dirty="0">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你們可別以為爺爺是個上了年紀的人，其實他是個年輕的寵物店老闆。他經常跟我們說：「爺爺會幫你們找個新家，讓你們幸福快樂地成長。」</a:t>
            </a:r>
          </a:p>
        </p:txBody>
      </p:sp>
      <p:sp>
        <p:nvSpPr>
          <p:cNvPr id="8" name="Title 6"/>
          <p:cNvSpPr txBox="1"/>
          <p:nvPr>
            <p:custDataLst>
              <p:tags r:id="rId4"/>
            </p:custDataLst>
          </p:nvPr>
        </p:nvSpPr>
        <p:spPr>
          <a:xfrm>
            <a:off x="3668405" y="3647878"/>
            <a:ext cx="4745119" cy="1181093"/>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just" fontAlgn="base">
              <a:lnSpc>
                <a:spcPct val="100000"/>
              </a:lnSpc>
              <a:spcBef>
                <a:spcPts val="1000"/>
              </a:spcBef>
              <a:spcAft>
                <a:spcPts val="0"/>
              </a:spcAft>
              <a:buSzPct val="100000"/>
              <a:buNone/>
            </a:pPr>
            <a:r>
              <a:rPr lang="zh-CN" sz="2400" dirty="0">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爺爺雖然經營寵物店，但卻從不把我們視作貨物，他要求買家與他保持聯絡，讓他知道孫兒的生活狀況。</a:t>
            </a:r>
          </a:p>
        </p:txBody>
      </p:sp>
      <p:sp>
        <p:nvSpPr>
          <p:cNvPr id="10" name="Title 6"/>
          <p:cNvSpPr txBox="1"/>
          <p:nvPr>
            <p:custDataLst>
              <p:tags r:id="rId5"/>
            </p:custDataLst>
          </p:nvPr>
        </p:nvSpPr>
        <p:spPr>
          <a:xfrm>
            <a:off x="3668405" y="4846842"/>
            <a:ext cx="4745120" cy="81089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just" fontAlgn="base">
              <a:lnSpc>
                <a:spcPct val="100000"/>
              </a:lnSpc>
              <a:spcBef>
                <a:spcPts val="1000"/>
              </a:spcBef>
              <a:spcAft>
                <a:spcPts val="0"/>
              </a:spcAft>
              <a:buSzPct val="100000"/>
              <a:buNone/>
            </a:pPr>
            <a:r>
              <a:rPr lang="zh-CN" sz="2400" dirty="0">
                <a:solidFill>
                  <a:srgbClr val="333333"/>
                </a:solidFill>
                <a:latin typeface="Times New Roman" panose="02020603050405020304" charset="0"/>
                <a:ea typeface="楷体" panose="02010609060101010101" charset="-122"/>
                <a:cs typeface="Times New Roman" panose="02020603050405020304" charset="0"/>
                <a:sym typeface="+mn-ea"/>
              </a:rPr>
              <a:t>我們待價而沽</a:t>
            </a:r>
            <a:r>
              <a:rPr lang="zh-CN" sz="2400" spc="388" dirty="0">
                <a:ln w="3175">
                  <a:noFill/>
                  <a:prstDash val="dash"/>
                </a:ln>
                <a:latin typeface="標楷體" panose="03000509000000000000" pitchFamily="65" charset="-120"/>
                <a:ea typeface="標楷體" panose="03000509000000000000" pitchFamily="65" charset="-120"/>
                <a:cs typeface="微软雅黑" panose="020B0503020204020204" charset="-122"/>
                <a:sym typeface="+mn-ea"/>
              </a:rPr>
              <a:t>，</a:t>
            </a:r>
            <a:r>
              <a:rPr lang="zh-CN" sz="2400" dirty="0">
                <a:solidFill>
                  <a:srgbClr val="333333"/>
                </a:solidFill>
                <a:latin typeface="Times New Roman" panose="02020603050405020304" charset="0"/>
                <a:ea typeface="楷体" panose="02010609060101010101" charset="-122"/>
                <a:cs typeface="Times New Roman" panose="02020603050405020304" charset="0"/>
                <a:sym typeface="+mn-ea"/>
              </a:rPr>
              <a:t>卻不是一般的商品</a:t>
            </a:r>
            <a:r>
              <a:rPr lang="zh-CN" sz="2400" spc="388" dirty="0">
                <a:ln w="3175">
                  <a:noFill/>
                  <a:prstDash val="dash"/>
                </a:ln>
                <a:latin typeface="標楷體" panose="03000509000000000000" pitchFamily="65" charset="-120"/>
                <a:ea typeface="標楷體" panose="03000509000000000000" pitchFamily="65" charset="-120"/>
                <a:cs typeface="微软雅黑" panose="020B0503020204020204" charset="-122"/>
                <a:sym typeface="+mn-ea"/>
              </a:rPr>
              <a:t>，</a:t>
            </a:r>
            <a:r>
              <a:rPr lang="zh-CN" sz="2400" dirty="0">
                <a:solidFill>
                  <a:srgbClr val="333333"/>
                </a:solidFill>
                <a:latin typeface="Times New Roman" panose="02020603050405020304" charset="0"/>
                <a:ea typeface="楷体" panose="02010609060101010101" charset="-122"/>
                <a:cs typeface="Times New Roman" panose="02020603050405020304" charset="0"/>
                <a:sym typeface="+mn-ea"/>
              </a:rPr>
              <a:t>我們是有血有肉的生命</a:t>
            </a:r>
            <a:r>
              <a:rPr lang="zh-CN" sz="2400" spc="388" dirty="0">
                <a:ln w="3175">
                  <a:noFill/>
                  <a:prstDash val="dash"/>
                </a:ln>
                <a:latin typeface="標楷體" panose="03000509000000000000" pitchFamily="65" charset="-120"/>
                <a:ea typeface="標楷體" panose="03000509000000000000" pitchFamily="65" charset="-120"/>
                <a:cs typeface="微软雅黑" panose="020B0503020204020204" charset="-122"/>
                <a:sym typeface="+mn-ea"/>
              </a:rPr>
              <a:t>！</a:t>
            </a:r>
          </a:p>
        </p:txBody>
      </p:sp>
      <p:sp>
        <p:nvSpPr>
          <p:cNvPr id="11" name="Title 6"/>
          <p:cNvSpPr txBox="1"/>
          <p:nvPr>
            <p:custDataLst>
              <p:tags r:id="rId6"/>
            </p:custDataLst>
          </p:nvPr>
        </p:nvSpPr>
        <p:spPr>
          <a:xfrm>
            <a:off x="3221990" y="819752"/>
            <a:ext cx="5718214" cy="62709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base">
              <a:lnSpc>
                <a:spcPct val="100000"/>
              </a:lnSpc>
              <a:spcBef>
                <a:spcPts val="1000"/>
              </a:spcBef>
              <a:buSzPct val="100000"/>
            </a:pPr>
            <a:r>
              <a:rPr lang="zh-CN" altLang="en-US" sz="3600" b="1" spc="388" dirty="0">
                <a:ln w="10160">
                  <a:solidFill>
                    <a:schemeClr val="tx1">
                      <a:lumMod val="65000"/>
                      <a:lumOff val="35000"/>
                    </a:schemeClr>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cs typeface="微软雅黑" panose="020B0503020204020204" charset="-122"/>
                <a:sym typeface="+mn-ea"/>
              </a:rPr>
              <a:t>請</a:t>
            </a:r>
            <a:r>
              <a:rPr lang="zh-CN" altLang="en-US" sz="3200" b="1" spc="388" dirty="0">
                <a:ln w="10160">
                  <a:solidFill>
                    <a:schemeClr val="tx1">
                      <a:lumMod val="65000"/>
                      <a:lumOff val="35000"/>
                    </a:schemeClr>
                  </a:solidFill>
                  <a:prstDash val="solid"/>
                </a:ln>
                <a:gradFill>
                  <a:gsLst>
                    <a:gs pos="0">
                      <a:srgbClr val="FE4444"/>
                    </a:gs>
                    <a:gs pos="100000">
                      <a:srgbClr val="832B2B"/>
                    </a:gs>
                  </a:gsLst>
                  <a:lin scaled="0"/>
                </a:gradFill>
                <a:effectLst>
                  <a:outerShdw blurRad="38100" dist="22860" dir="5400000" algn="tl" rotWithShape="0">
                    <a:srgbClr val="000000">
                      <a:alpha val="30000"/>
                    </a:srgbClr>
                  </a:outerShdw>
                </a:effectLst>
                <a:latin typeface="微软雅黑" panose="020B0503020204020204" charset="-122"/>
                <a:ea typeface="微软雅黑" panose="020B0503020204020204" charset="-122"/>
                <a:cs typeface="微软雅黑" panose="020B0503020204020204" charset="-122"/>
                <a:sym typeface="+mn-ea"/>
              </a:rPr>
              <a:t>善待我們，別始亂終棄！</a:t>
            </a:r>
          </a:p>
        </p:txBody>
      </p:sp>
      <p:sp>
        <p:nvSpPr>
          <p:cNvPr id="12" name="Title 6"/>
          <p:cNvSpPr txBox="1"/>
          <p:nvPr>
            <p:custDataLst>
              <p:tags r:id="rId7"/>
            </p:custDataLst>
          </p:nvPr>
        </p:nvSpPr>
        <p:spPr>
          <a:xfrm>
            <a:off x="3221990" y="203262"/>
            <a:ext cx="5309384" cy="62709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fontAlgn="base">
              <a:lnSpc>
                <a:spcPct val="100000"/>
              </a:lnSpc>
              <a:spcBef>
                <a:spcPts val="1000"/>
              </a:spcBef>
              <a:buSzPct val="100000"/>
            </a:pPr>
            <a:r>
              <a:rPr lang="zh-TW" altLang="en-US" sz="3600" b="1" spc="388" dirty="0">
                <a:ln w="10160">
                  <a:solidFill>
                    <a:schemeClr val="tx1">
                      <a:lumMod val="65000"/>
                      <a:lumOff val="35000"/>
                    </a:schemeClr>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cs typeface="微软雅黑" panose="020B0503020204020204" charset="-122"/>
                <a:sym typeface="+mn-ea"/>
              </a:rPr>
              <a:t>養貓</a:t>
            </a:r>
            <a:r>
              <a:rPr lang="zh-TW" altLang="en-US" sz="3200" b="1" spc="388" dirty="0">
                <a:ln w="10160">
                  <a:solidFill>
                    <a:schemeClr val="tx1">
                      <a:lumMod val="65000"/>
                      <a:lumOff val="35000"/>
                    </a:schemeClr>
                  </a:solidFill>
                  <a:prstDash val="solid"/>
                </a:ln>
                <a:gradFill>
                  <a:gsLst>
                    <a:gs pos="0">
                      <a:srgbClr val="FE4444"/>
                    </a:gs>
                    <a:gs pos="100000">
                      <a:srgbClr val="832B2B"/>
                    </a:gs>
                  </a:gsLst>
                  <a:lin scaled="0"/>
                </a:gradFill>
                <a:effectLst>
                  <a:outerShdw blurRad="38100" dist="22860" dir="5400000" algn="tl" rotWithShape="0">
                    <a:srgbClr val="000000">
                      <a:alpha val="30000"/>
                    </a:srgbClr>
                  </a:outerShdw>
                </a:effectLst>
                <a:latin typeface="微软雅黑" panose="020B0503020204020204" charset="-122"/>
                <a:ea typeface="微软雅黑" panose="020B0503020204020204" charset="-122"/>
                <a:cs typeface="微软雅黑" panose="020B0503020204020204" charset="-122"/>
                <a:sym typeface="+mn-ea"/>
              </a:rPr>
              <a:t>是一份嚴肅的責任</a:t>
            </a:r>
            <a:r>
              <a:rPr lang="zh-CN" altLang="en-US" sz="3200" b="1" spc="388" dirty="0" smtClean="0">
                <a:ln w="10160">
                  <a:solidFill>
                    <a:schemeClr val="tx1">
                      <a:lumMod val="65000"/>
                      <a:lumOff val="35000"/>
                    </a:schemeClr>
                  </a:solidFill>
                  <a:prstDash val="solid"/>
                </a:ln>
                <a:gradFill>
                  <a:gsLst>
                    <a:gs pos="0">
                      <a:srgbClr val="FE4444"/>
                    </a:gs>
                    <a:gs pos="100000">
                      <a:srgbClr val="832B2B"/>
                    </a:gs>
                  </a:gsLst>
                  <a:lin scaled="0"/>
                </a:gradFill>
                <a:effectLst>
                  <a:outerShdw blurRad="38100" dist="22860" dir="5400000" algn="tl" rotWithShape="0">
                    <a:srgbClr val="000000">
                      <a:alpha val="30000"/>
                    </a:srgbClr>
                  </a:outerShdw>
                </a:effectLst>
                <a:latin typeface="微软雅黑" panose="020B0503020204020204" charset="-122"/>
                <a:ea typeface="微软雅黑" panose="020B0503020204020204" charset="-122"/>
                <a:cs typeface="微软雅黑" panose="020B0503020204020204" charset="-122"/>
                <a:sym typeface="+mn-ea"/>
              </a:rPr>
              <a:t>！</a:t>
            </a:r>
            <a:endParaRPr lang="zh-CN" altLang="en-US" sz="3200" b="1" spc="388" dirty="0">
              <a:ln w="10160">
                <a:solidFill>
                  <a:schemeClr val="tx1">
                    <a:lumMod val="65000"/>
                    <a:lumOff val="35000"/>
                  </a:schemeClr>
                </a:solidFill>
                <a:prstDash val="solid"/>
              </a:ln>
              <a:gradFill>
                <a:gsLst>
                  <a:gs pos="0">
                    <a:srgbClr val="FE4444"/>
                  </a:gs>
                  <a:gs pos="100000">
                    <a:srgbClr val="832B2B"/>
                  </a:gs>
                </a:gsLst>
                <a:lin scaled="0"/>
              </a:gradFill>
              <a:effectLst>
                <a:outerShdw blurRad="38100" dist="22860" dir="5400000" algn="tl" rotWithShape="0">
                  <a:srgbClr val="000000">
                    <a:alpha val="30000"/>
                  </a:srgbClr>
                </a:outerShdw>
              </a:effectLst>
              <a:latin typeface="微软雅黑" panose="020B0503020204020204" charset="-122"/>
              <a:ea typeface="微软雅黑" panose="020B0503020204020204" charset="-122"/>
              <a:cs typeface="微软雅黑" panose="020B0503020204020204" charset="-122"/>
              <a:sym typeface="+mn-ea"/>
            </a:endParaRPr>
          </a:p>
        </p:txBody>
      </p:sp>
      <p:grpSp>
        <p:nvGrpSpPr>
          <p:cNvPr id="9" name="群組 8"/>
          <p:cNvGrpSpPr/>
          <p:nvPr/>
        </p:nvGrpSpPr>
        <p:grpSpPr>
          <a:xfrm>
            <a:off x="139797" y="1464718"/>
            <a:ext cx="3451665" cy="3382124"/>
            <a:chOff x="237995" y="1446847"/>
            <a:chExt cx="2983996" cy="2923877"/>
          </a:xfrm>
        </p:grpSpPr>
        <p:sp>
          <p:nvSpPr>
            <p:cNvPr id="4" name="文本框 3"/>
            <p:cNvSpPr txBox="1"/>
            <p:nvPr/>
          </p:nvSpPr>
          <p:spPr>
            <a:xfrm>
              <a:off x="237995" y="1446847"/>
              <a:ext cx="2983996" cy="2923877"/>
            </a:xfrm>
            <a:prstGeom prst="rect">
              <a:avLst/>
            </a:prstGeom>
            <a:solidFill>
              <a:schemeClr val="tx1">
                <a:lumMod val="75000"/>
                <a:lumOff val="25000"/>
              </a:schemeClr>
            </a:solidFill>
            <a:ln>
              <a:solidFill>
                <a:schemeClr val="accent1">
                  <a:lumMod val="50000"/>
                </a:schemeClr>
              </a:solidFill>
            </a:ln>
          </p:spPr>
          <p:style>
            <a:lnRef idx="3">
              <a:schemeClr val="lt1"/>
            </a:lnRef>
            <a:fillRef idx="1">
              <a:schemeClr val="dk1"/>
            </a:fillRef>
            <a:effectRef idx="1">
              <a:schemeClr val="dk1"/>
            </a:effectRef>
            <a:fontRef idx="minor">
              <a:schemeClr val="lt1"/>
            </a:fontRef>
          </p:style>
          <p:txBody>
            <a:bodyPr wrap="square">
              <a:spAutoFit/>
            </a:bodyPr>
            <a:lstStyle/>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p:txBody>
        </p:sp>
        <p:pic>
          <p:nvPicPr>
            <p:cNvPr id="7" name="圖片 6"/>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rcRect/>
            <a:stretch/>
          </p:blipFill>
          <p:spPr>
            <a:xfrm>
              <a:off x="439566" y="1612089"/>
              <a:ext cx="2607799" cy="2593391"/>
            </a:xfrm>
            <a:prstGeom prst="rect">
              <a:avLst/>
            </a:prstGeom>
          </p:spPr>
        </p:pic>
      </p:grpSp>
      <p:sp>
        <p:nvSpPr>
          <p:cNvPr id="2" name="投影片編號版面配置區 1"/>
          <p:cNvSpPr>
            <a:spLocks noGrp="1"/>
          </p:cNvSpPr>
          <p:nvPr>
            <p:ph type="sldNum" sz="quarter" idx="12"/>
          </p:nvPr>
        </p:nvSpPr>
        <p:spPr/>
        <p:txBody>
          <a:bodyPr/>
          <a:lstStyle/>
          <a:p>
            <a:fld id="{D57F1E4F-1CFF-5643-939E-217C01CDF565}" type="slidenum">
              <a:rPr lang="en-US" sz="1800" smtClean="0"/>
              <a:t>17</a:t>
            </a:fld>
            <a:endParaRPr lang="en-US" sz="1800" dirty="0"/>
          </a:p>
        </p:txBody>
      </p:sp>
    </p:spTree>
    <p:custDataLst>
      <p:tags r:id="rId1"/>
    </p:custDataLst>
    <p:extLst>
      <p:ext uri="{BB962C8B-B14F-4D97-AF65-F5344CB8AC3E}">
        <p14:creationId xmlns:p14="http://schemas.microsoft.com/office/powerpoint/2010/main" val="134422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box(in)">
                                      <p:cBhvr>
                                        <p:cTn id="15" dur="20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down)">
                                      <p:cBhvr>
                                        <p:cTn id="26" dur="580">
                                          <p:stCondLst>
                                            <p:cond delay="0"/>
                                          </p:stCondLst>
                                        </p:cTn>
                                        <p:tgtEl>
                                          <p:spTgt spid="11">
                                            <p:txEl>
                                              <p:pRg st="0" end="0"/>
                                            </p:txEl>
                                          </p:spTgt>
                                        </p:tgtEl>
                                      </p:cBhvr>
                                    </p:animEffect>
                                    <p:anim calcmode="lin" valueType="num">
                                      <p:cBhvr>
                                        <p:cTn id="27"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11">
                                            <p:txEl>
                                              <p:pRg st="0" end="0"/>
                                            </p:txEl>
                                          </p:spTgt>
                                        </p:tgtEl>
                                      </p:cBhvr>
                                      <p:to x="100000" y="60000"/>
                                    </p:animScale>
                                    <p:animScale>
                                      <p:cBhvr>
                                        <p:cTn id="33" dur="166" decel="50000">
                                          <p:stCondLst>
                                            <p:cond delay="676"/>
                                          </p:stCondLst>
                                        </p:cTn>
                                        <p:tgtEl>
                                          <p:spTgt spid="11">
                                            <p:txEl>
                                              <p:pRg st="0" end="0"/>
                                            </p:txEl>
                                          </p:spTgt>
                                        </p:tgtEl>
                                      </p:cBhvr>
                                      <p:to x="100000" y="100000"/>
                                    </p:animScale>
                                    <p:animScale>
                                      <p:cBhvr>
                                        <p:cTn id="34" dur="26">
                                          <p:stCondLst>
                                            <p:cond delay="1312"/>
                                          </p:stCondLst>
                                        </p:cTn>
                                        <p:tgtEl>
                                          <p:spTgt spid="11">
                                            <p:txEl>
                                              <p:pRg st="0" end="0"/>
                                            </p:txEl>
                                          </p:spTgt>
                                        </p:tgtEl>
                                      </p:cBhvr>
                                      <p:to x="100000" y="80000"/>
                                    </p:animScale>
                                    <p:animScale>
                                      <p:cBhvr>
                                        <p:cTn id="35" dur="166" decel="50000">
                                          <p:stCondLst>
                                            <p:cond delay="1338"/>
                                          </p:stCondLst>
                                        </p:cTn>
                                        <p:tgtEl>
                                          <p:spTgt spid="11">
                                            <p:txEl>
                                              <p:pRg st="0" end="0"/>
                                            </p:txEl>
                                          </p:spTgt>
                                        </p:tgtEl>
                                      </p:cBhvr>
                                      <p:to x="100000" y="100000"/>
                                    </p:animScale>
                                    <p:animScale>
                                      <p:cBhvr>
                                        <p:cTn id="36" dur="26">
                                          <p:stCondLst>
                                            <p:cond delay="1642"/>
                                          </p:stCondLst>
                                        </p:cTn>
                                        <p:tgtEl>
                                          <p:spTgt spid="11">
                                            <p:txEl>
                                              <p:pRg st="0" end="0"/>
                                            </p:txEl>
                                          </p:spTgt>
                                        </p:tgtEl>
                                      </p:cBhvr>
                                      <p:to x="100000" y="90000"/>
                                    </p:animScale>
                                    <p:animScale>
                                      <p:cBhvr>
                                        <p:cTn id="37" dur="166" decel="50000">
                                          <p:stCondLst>
                                            <p:cond delay="1668"/>
                                          </p:stCondLst>
                                        </p:cTn>
                                        <p:tgtEl>
                                          <p:spTgt spid="11">
                                            <p:txEl>
                                              <p:pRg st="0" end="0"/>
                                            </p:txEl>
                                          </p:spTgt>
                                        </p:tgtEl>
                                      </p:cBhvr>
                                      <p:to x="100000" y="100000"/>
                                    </p:animScale>
                                    <p:animScale>
                                      <p:cBhvr>
                                        <p:cTn id="38" dur="26">
                                          <p:stCondLst>
                                            <p:cond delay="1808"/>
                                          </p:stCondLst>
                                        </p:cTn>
                                        <p:tgtEl>
                                          <p:spTgt spid="11">
                                            <p:txEl>
                                              <p:pRg st="0" end="0"/>
                                            </p:txEl>
                                          </p:spTgt>
                                        </p:tgtEl>
                                      </p:cBhvr>
                                      <p:to x="100000" y="95000"/>
                                    </p:animScale>
                                    <p:animScale>
                                      <p:cBhvr>
                                        <p:cTn id="39" dur="166" decel="50000">
                                          <p:stCondLst>
                                            <p:cond delay="1834"/>
                                          </p:stCondLst>
                                        </p:cTn>
                                        <p:tgtEl>
                                          <p:spTgt spid="11">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6"/>
          <p:cNvSpPr txBox="1"/>
          <p:nvPr>
            <p:custDataLst>
              <p:tags r:id="rId1"/>
            </p:custDataLst>
          </p:nvPr>
        </p:nvSpPr>
        <p:spPr>
          <a:xfrm>
            <a:off x="745691" y="900780"/>
            <a:ext cx="3397250" cy="74930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HK" altLang="en-US" sz="4400" dirty="0">
                <a:ln>
                  <a:solidFill>
                    <a:srgbClr val="C00000"/>
                  </a:solidFill>
                </a:ln>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「仁」</a:t>
            </a:r>
            <a:r>
              <a:rPr lang="zh-CN" altLang="en-US" sz="3800" b="1" strike="noStrike" spc="388" noProof="1">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民愛物</a:t>
            </a:r>
          </a:p>
        </p:txBody>
      </p:sp>
      <p:sp>
        <p:nvSpPr>
          <p:cNvPr id="30" name="文本框 29"/>
          <p:cNvSpPr txBox="1"/>
          <p:nvPr/>
        </p:nvSpPr>
        <p:spPr>
          <a:xfrm>
            <a:off x="4688840" y="1924050"/>
            <a:ext cx="3979545" cy="415417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a:p>
            <a:pPr indent="0" algn="just"/>
            <a:endParaRPr lang="zh-CN" sz="800" b="0">
              <a:ln>
                <a:solidFill>
                  <a:schemeClr val="bg1"/>
                </a:solidFill>
              </a:ln>
              <a:solidFill>
                <a:srgbClr val="333333"/>
              </a:solidFill>
              <a:latin typeface="Times New Roman" panose="02020603050405020304" charset="0"/>
              <a:ea typeface="楷体" panose="02010609060101010101" charset="-122"/>
              <a:cs typeface="Times New Roman" panose="02020603050405020304" charset="0"/>
            </a:endParaRPr>
          </a:p>
        </p:txBody>
      </p:sp>
      <p:sp>
        <p:nvSpPr>
          <p:cNvPr id="2" name="Title 6"/>
          <p:cNvSpPr txBox="1"/>
          <p:nvPr>
            <p:custDataLst>
              <p:tags r:id="rId2"/>
            </p:custDataLst>
          </p:nvPr>
        </p:nvSpPr>
        <p:spPr>
          <a:xfrm>
            <a:off x="4796155" y="2292350"/>
            <a:ext cx="3763010" cy="56451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CN" altLang="en-US" sz="2400" strike="noStrike" spc="388" noProof="1">
                <a:ln w="3175">
                  <a:noFill/>
                  <a:prstDash val="dash"/>
                </a:ln>
                <a:uFillTx/>
                <a:latin typeface="微软雅黑" panose="020B0503020204020204" charset="-122"/>
                <a:ea typeface="微软雅黑" panose="020B0503020204020204" charset="-122"/>
                <a:cs typeface="微软雅黑" panose="020B0503020204020204" charset="-122"/>
                <a:sym typeface="+mn-ea"/>
              </a:rPr>
              <a:t>我們曾在海邊</a:t>
            </a:r>
            <a:r>
              <a:rPr lang="zh-HK" altLang="en-US" sz="3200" dirty="0">
                <a:ln>
                  <a:solidFill>
                    <a:srgbClr val="C00000"/>
                  </a:solidFill>
                </a:ln>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流浪</a:t>
            </a:r>
            <a:endParaRPr lang="zh-HK" altLang="en-US" sz="3200" b="1" strike="noStrike" spc="388" noProof="1">
              <a:ln>
                <a:solidFill>
                  <a:srgbClr val="C00000"/>
                </a:solidFill>
              </a:ln>
              <a:solidFill>
                <a:schemeClr val="tx1">
                  <a:lumMod val="75000"/>
                  <a:lumOff val="25000"/>
                </a:schemeClr>
              </a:solidFill>
              <a:effectLst>
                <a:outerShdw blurRad="38100" dist="38100" dir="2700000" algn="tl">
                  <a:srgbClr val="000000">
                    <a:alpha val="43137"/>
                  </a:srgbClr>
                </a:outerShdw>
              </a:effectLst>
              <a:uFillTx/>
              <a:latin typeface="黑体" panose="02010609060101010101" charset="-122"/>
              <a:ea typeface="黑体" panose="02010609060101010101" charset="-122"/>
              <a:cs typeface="黑体" panose="02010609060101010101" charset="-122"/>
              <a:sym typeface="+mn-ea"/>
            </a:endParaRPr>
          </a:p>
        </p:txBody>
      </p:sp>
      <p:sp>
        <p:nvSpPr>
          <p:cNvPr id="4" name="Title 6"/>
          <p:cNvSpPr txBox="1"/>
          <p:nvPr>
            <p:custDataLst>
              <p:tags r:id="rId3"/>
            </p:custDataLst>
          </p:nvPr>
        </p:nvSpPr>
        <p:spPr>
          <a:xfrm>
            <a:off x="4796790" y="3167380"/>
            <a:ext cx="3763010" cy="154940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CN" altLang="en-US" sz="3200" b="1" strike="noStrike" spc="388" noProof="1">
                <a:ln w="22225">
                  <a:solidFill>
                    <a:schemeClr val="bg1">
                      <a:lumMod val="95000"/>
                    </a:schemeClr>
                  </a:solidFill>
                  <a:prstDash val="solid"/>
                </a:ln>
                <a:gradFill>
                  <a:gsLst>
                    <a:gs pos="0">
                      <a:srgbClr val="E30000"/>
                    </a:gs>
                    <a:gs pos="100000">
                      <a:srgbClr val="760303"/>
                    </a:gs>
                  </a:gsLst>
                  <a:lin scaled="0"/>
                </a:gradFill>
                <a:effectLst/>
                <a:uFillTx/>
                <a:latin typeface="微软雅黑" panose="020B0503020204020204" charset="-122"/>
                <a:ea typeface="微软雅黑" panose="020B0503020204020204" charset="-122"/>
                <a:cs typeface="微软雅黑" panose="020B0503020204020204" charset="-122"/>
                <a:sym typeface="+mn-ea"/>
              </a:rPr>
              <a:t>感恩</a:t>
            </a:r>
            <a:r>
              <a:rPr lang="zh-CN" altLang="en-US" sz="2400" strike="noStrike" spc="388" noProof="1">
                <a:ln w="3175">
                  <a:noFill/>
                  <a:prstDash val="dash"/>
                </a:ln>
                <a:uFillTx/>
                <a:latin typeface="微软雅黑" panose="020B0503020204020204" charset="-122"/>
                <a:ea typeface="微软雅黑" panose="020B0503020204020204" charset="-122"/>
                <a:cs typeface="微软雅黑" panose="020B0503020204020204" charset="-122"/>
                <a:sym typeface="+mn-ea"/>
              </a:rPr>
              <a:t>有你</a:t>
            </a:r>
            <a:r>
              <a:rPr lang="zh-CN" altLang="en-US" sz="2400" spc="388" noProof="1">
                <a:ln w="3175">
                  <a:noFill/>
                  <a:prstDash val="dash"/>
                </a:ln>
                <a:latin typeface="標楷體" panose="03000509000000000000" pitchFamily="65" charset="-120"/>
                <a:ea typeface="標楷體" panose="03000509000000000000" pitchFamily="65" charset="-120"/>
                <a:cs typeface="微软雅黑" panose="020B0503020204020204" charset="-122"/>
                <a:sym typeface="+mn-ea"/>
              </a:rPr>
              <a:t>，</a:t>
            </a:r>
          </a:p>
          <a:p>
            <a:pPr marL="0" lvl="0" indent="0" algn="l" fontAlgn="base">
              <a:lnSpc>
                <a:spcPct val="100000"/>
              </a:lnSpc>
              <a:spcBef>
                <a:spcPts val="0"/>
              </a:spcBef>
              <a:spcAft>
                <a:spcPts val="0"/>
              </a:spcAft>
              <a:buSzPct val="100000"/>
              <a:buNone/>
            </a:pPr>
            <a:r>
              <a:rPr lang="zh-CN" altLang="en-US" sz="2400" spc="388" dirty="0">
                <a:ln w="3175">
                  <a:noFill/>
                  <a:prstDash val="dash"/>
                </a:ln>
                <a:uFillTx/>
                <a:latin typeface="微软雅黑" panose="020B0503020204020204" charset="-122"/>
                <a:ea typeface="微软雅黑" panose="020B0503020204020204" charset="-122"/>
                <a:cs typeface="微软雅黑" panose="020B0503020204020204" charset="-122"/>
                <a:sym typeface="+mn-ea"/>
              </a:rPr>
              <a:t>給我們一個</a:t>
            </a:r>
            <a:r>
              <a:rPr lang="zh-CN" altLang="en-US" sz="3200" b="1" spc="388" dirty="0">
                <a:ln w="22225">
                  <a:solidFill>
                    <a:schemeClr val="bg1">
                      <a:lumMod val="65000"/>
                    </a:schemeClr>
                  </a:solidFill>
                  <a:prstDash val="solid"/>
                </a:ln>
                <a:solidFill>
                  <a:schemeClr val="accent5">
                    <a:lumMod val="50000"/>
                  </a:schemeClr>
                </a:solidFill>
                <a:uFillTx/>
                <a:latin typeface="微软雅黑" panose="020B0503020204020204" charset="-122"/>
                <a:ea typeface="微软雅黑" panose="020B0503020204020204" charset="-122"/>
                <a:cs typeface="微软雅黑" panose="020B0503020204020204" charset="-122"/>
                <a:sym typeface="+mn-ea"/>
              </a:rPr>
              <a:t>安樂窩</a:t>
            </a:r>
            <a:r>
              <a:rPr lang="zh-CN" altLang="en-US" sz="2400" spc="388" dirty="0">
                <a:ln w="3175">
                  <a:noFill/>
                  <a:prstDash val="dash"/>
                </a:ln>
                <a:latin typeface="標楷體" panose="03000509000000000000" pitchFamily="65" charset="-120"/>
                <a:ea typeface="標楷體" panose="03000509000000000000" pitchFamily="65" charset="-120"/>
                <a:cs typeface="微软雅黑" panose="020B0503020204020204" charset="-122"/>
                <a:sym typeface="+mn-ea"/>
              </a:rPr>
              <a:t>，</a:t>
            </a:r>
          </a:p>
          <a:p>
            <a:pPr marL="0" lvl="0" indent="0" algn="l" fontAlgn="base">
              <a:lnSpc>
                <a:spcPct val="100000"/>
              </a:lnSpc>
              <a:spcBef>
                <a:spcPts val="0"/>
              </a:spcBef>
              <a:spcAft>
                <a:spcPts val="0"/>
              </a:spcAft>
              <a:buSzPct val="100000"/>
              <a:buNone/>
            </a:pPr>
            <a:r>
              <a:rPr lang="zh-CN" altLang="en-US" sz="2400" spc="388" dirty="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sym typeface="+mn-ea"/>
              </a:rPr>
              <a:t>為</a:t>
            </a:r>
            <a:r>
              <a:rPr lang="zh-CN" altLang="en-US" sz="3200" b="1" spc="-100" dirty="0">
                <a:ln w="10160">
                  <a:solidFill>
                    <a:schemeClr val="bg1">
                      <a:lumMod val="95000"/>
                    </a:schemeClr>
                  </a:solidFill>
                  <a:prstDash val="solid"/>
                </a:ln>
                <a:solidFill>
                  <a:schemeClr val="tx1"/>
                </a:solidFill>
                <a:effectLst>
                  <a:outerShdw blurRad="38100" dist="22860" dir="5400000" algn="tl" rotWithShape="0">
                    <a:srgbClr val="000000">
                      <a:alpha val="30000"/>
                    </a:srgbClr>
                  </a:outerShdw>
                </a:effectLst>
                <a:uFillTx/>
                <a:latin typeface="微软雅黑" panose="020B0503020204020204" charset="-122"/>
                <a:ea typeface="微软雅黑" panose="020B0503020204020204" charset="-122"/>
                <a:cs typeface="微软雅黑" panose="020B0503020204020204" charset="-122"/>
                <a:sym typeface="+mn-ea"/>
              </a:rPr>
              <a:t>「牠」</a:t>
            </a:r>
            <a:r>
              <a:rPr lang="zh-CN" altLang="en-US" sz="3200" b="1" spc="388" dirty="0">
                <a:ln w="10160">
                  <a:solidFill>
                    <a:schemeClr val="bg1">
                      <a:lumMod val="95000"/>
                    </a:schemeClr>
                  </a:solidFill>
                  <a:prstDash val="solid"/>
                </a:ln>
                <a:solidFill>
                  <a:schemeClr val="tx1"/>
                </a:solidFill>
                <a:effectLst>
                  <a:outerShdw blurRad="38100" dist="22860" dir="5400000" algn="tl" rotWithShape="0">
                    <a:srgbClr val="000000">
                      <a:alpha val="30000"/>
                    </a:srgbClr>
                  </a:outerShdw>
                </a:effectLst>
                <a:uFillTx/>
                <a:latin typeface="微软雅黑" panose="020B0503020204020204" charset="-122"/>
                <a:ea typeface="微软雅黑" panose="020B0503020204020204" charset="-122"/>
                <a:cs typeface="微软雅黑" panose="020B0503020204020204" charset="-122"/>
                <a:sym typeface="+mn-ea"/>
              </a:rPr>
              <a:t>者</a:t>
            </a:r>
            <a:r>
              <a:rPr lang="zh-CN" altLang="en-US" sz="3200" b="1" spc="388" dirty="0">
                <a:ln w="10160">
                  <a:solidFill>
                    <a:schemeClr val="accent5"/>
                  </a:solidFill>
                  <a:prstDash val="solid"/>
                </a:ln>
                <a:solidFill>
                  <a:srgbClr val="FFFFFF"/>
                </a:solidFill>
                <a:effectLst>
                  <a:outerShdw blurRad="38100" dist="22860" dir="5400000" algn="tl" rotWithShape="0">
                    <a:srgbClr val="000000">
                      <a:alpha val="30000"/>
                    </a:srgbClr>
                  </a:outerShdw>
                </a:effectLst>
                <a:uFillTx/>
                <a:latin typeface="微软雅黑" panose="020B0503020204020204" charset="-122"/>
                <a:ea typeface="微软雅黑" panose="020B0503020204020204" charset="-122"/>
                <a:cs typeface="微软雅黑" panose="020B0503020204020204" charset="-122"/>
                <a:sym typeface="+mn-ea"/>
              </a:rPr>
              <a:t>再定義</a:t>
            </a:r>
          </a:p>
        </p:txBody>
      </p:sp>
      <p:pic>
        <p:nvPicPr>
          <p:cNvPr id="6" name="图片 5" descr="微信图片_20200620152811_副本"/>
          <p:cNvPicPr>
            <a:picLocks noChangeAspect="1"/>
          </p:cNvPicPr>
          <p:nvPr/>
        </p:nvPicPr>
        <p:blipFill>
          <a:blip r:embed="rId6"/>
          <a:stretch>
            <a:fillRect/>
          </a:stretch>
        </p:blipFill>
        <p:spPr>
          <a:xfrm>
            <a:off x="542925" y="1916430"/>
            <a:ext cx="4021455" cy="4161790"/>
          </a:xfrm>
          <a:prstGeom prst="rect">
            <a:avLst/>
          </a:prstGeom>
        </p:spPr>
      </p:pic>
      <p:sp>
        <p:nvSpPr>
          <p:cNvPr id="7" name="Title 6"/>
          <p:cNvSpPr txBox="1"/>
          <p:nvPr>
            <p:custDataLst>
              <p:tags r:id="rId4"/>
            </p:custDataLst>
          </p:nvPr>
        </p:nvSpPr>
        <p:spPr>
          <a:xfrm>
            <a:off x="660399" y="273685"/>
            <a:ext cx="7647259" cy="62709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base">
              <a:lnSpc>
                <a:spcPct val="100000"/>
              </a:lnSpc>
              <a:spcBef>
                <a:spcPts val="1000"/>
              </a:spcBef>
              <a:buSzPct val="100000"/>
            </a:pPr>
            <a:r>
              <a:rPr lang="zh-TW" altLang="en-US" sz="3600" b="1" spc="388" noProof="1" smtClean="0">
                <a:ln w="3175">
                  <a:noFill/>
                  <a:prstDash val="dash"/>
                </a:ln>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故事二：</a:t>
            </a:r>
            <a:r>
              <a:rPr lang="zh-TW" altLang="en-US" sz="3200" b="1" spc="388" noProof="1" smtClean="0">
                <a:ln w="22225">
                  <a:solidFill>
                    <a:schemeClr val="accent2"/>
                  </a:solidFill>
                  <a:prstDash val="solid"/>
                </a:ln>
                <a:solidFill>
                  <a:schemeClr val="tx2">
                    <a:lumMod val="75000"/>
                  </a:schemeClr>
                </a:solidFill>
                <a:latin typeface="微软雅黑" panose="020B0503020204020204" charset="-122"/>
                <a:ea typeface="微软雅黑" panose="020B0503020204020204" charset="-122"/>
                <a:cs typeface="微软雅黑" panose="020B0503020204020204" charset="-122"/>
                <a:sym typeface="+mn-ea"/>
              </a:rPr>
              <a:t>「仁」和貓的相遇、相知</a:t>
            </a:r>
            <a:endParaRPr lang="zh-CN" altLang="en-US" sz="3200" b="1" strike="noStrike" spc="388" noProof="1">
              <a:ln w="3175">
                <a:noFill/>
                <a:prstDash val="dash"/>
              </a:ln>
              <a:solidFill>
                <a:schemeClr val="tx2">
                  <a:lumMod val="75000"/>
                </a:schemeClr>
              </a:solidFill>
              <a:uFillTx/>
              <a:latin typeface="微软雅黑" panose="020B0503020204020204" charset="-122"/>
              <a:ea typeface="微软雅黑" panose="020B0503020204020204" charset="-122"/>
              <a:cs typeface="微软雅黑" panose="020B0503020204020204" charset="-122"/>
              <a:sym typeface="+mn-ea"/>
            </a:endParaRPr>
          </a:p>
        </p:txBody>
      </p:sp>
      <p:sp>
        <p:nvSpPr>
          <p:cNvPr id="3" name="投影片編號版面配置區 2"/>
          <p:cNvSpPr>
            <a:spLocks noGrp="1"/>
          </p:cNvSpPr>
          <p:nvPr>
            <p:ph type="sldNum" sz="quarter" idx="12"/>
          </p:nvPr>
        </p:nvSpPr>
        <p:spPr/>
        <p:txBody>
          <a:bodyPr/>
          <a:lstStyle/>
          <a:p>
            <a:fld id="{D57F1E4F-1CFF-5643-939E-217C01CDF565}" type="slidenum">
              <a:rPr lang="en-US" sz="1800" smtClean="0"/>
              <a:t>18</a:t>
            </a:fld>
            <a:endParaRPr lang="en-US" sz="1800" dirty="0"/>
          </a:p>
        </p:txBody>
      </p:sp>
    </p:spTree>
    <p:extLst>
      <p:ext uri="{BB962C8B-B14F-4D97-AF65-F5344CB8AC3E}">
        <p14:creationId xmlns:p14="http://schemas.microsoft.com/office/powerpoint/2010/main" val="347002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ox(in)">
                                      <p:cBhvr>
                                        <p:cTn id="2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836295" y="1398920"/>
            <a:ext cx="7746365" cy="452431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0" algn="just"/>
            <a:r>
              <a:rPr lang="zh-TW" altLang="en-US" sz="2400" dirty="0">
                <a:ln w="10160">
                  <a:solidFill>
                    <a:schemeClr val="tx1">
                      <a:lumMod val="65000"/>
                      <a:lumOff val="35000"/>
                    </a:schemeClr>
                  </a:solidFill>
                  <a:prstDash val="solid"/>
                </a:ln>
                <a:solidFill>
                  <a:srgbClr val="E0430C"/>
                </a:solidFill>
                <a:effectLst>
                  <a:outerShdw blurRad="38100" dist="22860" dir="5400000" algn="tl" rotWithShape="0">
                    <a:srgbClr val="000000">
                      <a:alpha val="30000"/>
                    </a:srgbClr>
                  </a:outerShdw>
                </a:effectLst>
                <a:latin typeface="Times New Roman" panose="02020603050405020304" charset="0"/>
                <a:ea typeface="楷体" panose="02010609060101010101" charset="-122"/>
                <a:cs typeface="Times New Roman" panose="02020603050405020304" charset="0"/>
                <a:sym typeface="+mn-ea"/>
              </a:rPr>
              <a:t>「仁」</a:t>
            </a:r>
            <a:r>
              <a:rPr lang="zh-TW" altLang="en-US" sz="2400" dirty="0">
                <a:ln w="10160">
                  <a:solidFill>
                    <a:schemeClr val="tx1">
                      <a:lumMod val="65000"/>
                      <a:lumOff val="35000"/>
                    </a:schemeClr>
                  </a:solidFill>
                  <a:prstDash val="solid"/>
                </a:ln>
                <a:gradFill>
                  <a:gsLst>
                    <a:gs pos="0">
                      <a:srgbClr val="E30000"/>
                    </a:gs>
                    <a:gs pos="100000">
                      <a:srgbClr val="760303"/>
                    </a:gs>
                  </a:gsLst>
                  <a:lin scaled="0"/>
                </a:gradFill>
                <a:effectLst>
                  <a:outerShdw blurRad="38100" dist="22860" dir="5400000" algn="tl" rotWithShape="0">
                    <a:srgbClr val="000000">
                      <a:alpha val="30000"/>
                    </a:srgbClr>
                  </a:outerShdw>
                </a:effectLst>
                <a:latin typeface="Times New Roman" panose="02020603050405020304" charset="0"/>
                <a:ea typeface="楷体" panose="02010609060101010101" charset="-122"/>
                <a:cs typeface="Times New Roman" panose="02020603050405020304" charset="0"/>
                <a:sym typeface="+mn-ea"/>
              </a:rPr>
              <a:t>者心聲：</a:t>
            </a:r>
            <a:endParaRPr lang="en-US" altLang="zh-TW" sz="2400" dirty="0">
              <a:ln w="10160">
                <a:solidFill>
                  <a:schemeClr val="tx1">
                    <a:lumMod val="65000"/>
                    <a:lumOff val="35000"/>
                  </a:schemeClr>
                </a:solidFill>
                <a:prstDash val="solid"/>
              </a:ln>
              <a:gradFill>
                <a:gsLst>
                  <a:gs pos="0">
                    <a:srgbClr val="E30000"/>
                  </a:gs>
                  <a:gs pos="100000">
                    <a:srgbClr val="760303"/>
                  </a:gs>
                </a:gsLst>
                <a:lin scaled="0"/>
              </a:gradFill>
              <a:effectLst>
                <a:outerShdw blurRad="38100" dist="22860" dir="5400000" algn="tl" rotWithShape="0">
                  <a:srgbClr val="000000">
                    <a:alpha val="30000"/>
                  </a:srgbClr>
                </a:outerShdw>
              </a:effectLst>
              <a:latin typeface="Times New Roman" panose="02020603050405020304" charset="0"/>
              <a:ea typeface="楷体" panose="02010609060101010101" charset="-122"/>
              <a:cs typeface="Times New Roman" panose="02020603050405020304" charset="0"/>
              <a:sym typeface="+mn-ea"/>
            </a:endParaRPr>
          </a:p>
          <a:p>
            <a:pPr indent="0" algn="just"/>
            <a:r>
              <a:rPr lang="zh-CN" sz="2400" dirty="0" smtClean="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家父很</a:t>
            </a:r>
            <a:r>
              <a:rPr lang="zh-CN" sz="24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喜歡小動物，我小時候家裏有狗狗、相思和鸚鵡等，而我卻最想養貓。二十年前偶爾看到關於流浪動物的報導，我就希望領養流浪貓。那時，有朋友在銀線灣工作</a:t>
            </a:r>
            <a:r>
              <a:rPr lang="zh-CN" sz="2400" dirty="0" smtClean="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a:t>
            </a:r>
            <a:r>
              <a:rPr lang="zh-CN" altLang="zh-HK" sz="2400" dirty="0" smtClean="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她</a:t>
            </a:r>
            <a:r>
              <a:rPr lang="zh-TW" altLang="en-US" sz="24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說</a:t>
            </a:r>
            <a:r>
              <a:rPr lang="zh-CN" sz="2400" dirty="0" smtClean="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有</a:t>
            </a:r>
            <a:r>
              <a:rPr lang="zh-CN" sz="24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頭流浪母貓在救生員的休息小屋生下幾隻小貓，我就和太太一起去看。母貓被救生員餵飼，不怕人，小貓也有兩個多月大，很活潑，其中一頭虎斑和一頭白色的小貓，特別親近我和我太太，所以我倆當下就決定要把牠們帶回家。因為是第一次養貓，所以最初連應該帶牠們去檢查也不知道，更為小虎斑貓起了Marti</a:t>
            </a:r>
            <a:r>
              <a:rPr lang="zh-CN" sz="2400" dirty="0" smtClean="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n</a:t>
            </a:r>
            <a:r>
              <a:rPr lang="zh-TW" altLang="en-US" sz="2400" dirty="0" smtClean="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a:t>
            </a:r>
            <a:r>
              <a:rPr lang="zh-CN" sz="2400" dirty="0" smtClean="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 </a:t>
            </a:r>
            <a:r>
              <a:rPr lang="zh-CN" sz="24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小白貓起了Ricky的男性名字，後來被提醒要為小貓注射預防疫苗時，才從獸醫處得悉牠們是母貓。</a:t>
            </a:r>
            <a:endParaRPr lang="zh-CN" sz="2400" b="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9" name="Title 6"/>
          <p:cNvSpPr txBox="1"/>
          <p:nvPr>
            <p:custDataLst>
              <p:tags r:id="rId2"/>
            </p:custDataLst>
          </p:nvPr>
        </p:nvSpPr>
        <p:spPr>
          <a:xfrm>
            <a:off x="594684" y="367169"/>
            <a:ext cx="7177715" cy="74930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HK" altLang="en-US" sz="4400" dirty="0">
                <a:ln>
                  <a:solidFill>
                    <a:srgbClr val="C00000"/>
                  </a:solidFill>
                </a:ln>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「仁」</a:t>
            </a:r>
            <a:r>
              <a:rPr lang="zh-CN" altLang="en-US" sz="3800" b="1" strike="noStrike" spc="388" noProof="1">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貓</a:t>
            </a:r>
            <a:r>
              <a:rPr lang="zh-CN" altLang="en-US" sz="3800" b="1" strike="noStrike" spc="388" noProof="1" smtClean="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相遇</a:t>
            </a:r>
            <a:endParaRPr lang="zh-CN" altLang="en-US" sz="1800" b="1" strike="noStrike" spc="388" noProof="1">
              <a:ln w="3175">
                <a:noFill/>
                <a:prstDash val="dash"/>
              </a:ln>
              <a:solidFill>
                <a:srgbClr val="E0430C"/>
              </a:solidFill>
              <a:uFillTx/>
              <a:latin typeface="微软雅黑" panose="020B0503020204020204" charset="-122"/>
              <a:ea typeface="微软雅黑" panose="020B0503020204020204" charset="-122"/>
              <a:cs typeface="微软雅黑" panose="020B0503020204020204" charset="-122"/>
              <a:sym typeface="+mn-ea"/>
            </a:endParaRPr>
          </a:p>
        </p:txBody>
      </p:sp>
      <p:sp>
        <p:nvSpPr>
          <p:cNvPr id="2" name="投影片編號版面配置區 1"/>
          <p:cNvSpPr>
            <a:spLocks noGrp="1"/>
          </p:cNvSpPr>
          <p:nvPr>
            <p:ph type="sldNum" sz="quarter" idx="12"/>
          </p:nvPr>
        </p:nvSpPr>
        <p:spPr/>
        <p:txBody>
          <a:bodyPr/>
          <a:lstStyle/>
          <a:p>
            <a:fld id="{D57F1E4F-1CFF-5643-939E-217C01CDF565}" type="slidenum">
              <a:rPr lang="en-US" sz="1800" smtClean="0"/>
              <a:t>19</a:t>
            </a:fld>
            <a:endParaRPr lang="en-US" sz="1800" dirty="0"/>
          </a:p>
        </p:txBody>
      </p:sp>
    </p:spTree>
    <p:custDataLst>
      <p:tags r:id="rId1"/>
    </p:custDataLst>
    <p:extLst>
      <p:ext uri="{BB962C8B-B14F-4D97-AF65-F5344CB8AC3E}">
        <p14:creationId xmlns:p14="http://schemas.microsoft.com/office/powerpoint/2010/main" val="317303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388995" y="2132437"/>
            <a:ext cx="5322570" cy="3874135"/>
          </a:xfrm>
        </p:spPr>
        <p:txBody>
          <a:bodyPr>
            <a:normAutofit/>
          </a:bodyPr>
          <a:lstStyle/>
          <a:p>
            <a:pPr>
              <a:buFont typeface="Arial" panose="020B0604020202020204" pitchFamily="34" charset="0"/>
              <a:buChar char="•"/>
            </a:pPr>
            <a:r>
              <a:rPr lang="en-US" altLang="zh-CN" sz="2800" b="1" kern="1800" spc="100" dirty="0" smtClean="0">
                <a:ln w="3175">
                  <a:noFill/>
                  <a:prstDash val="dash"/>
                </a:ln>
                <a:solidFill>
                  <a:schemeClr val="tx1">
                    <a:lumMod val="75000"/>
                    <a:lumOff val="25000"/>
                  </a:schemeClr>
                </a:solidFill>
                <a:effectLst/>
                <a:uFillTx/>
                <a:latin typeface="標楷體" panose="03000509000000000000" pitchFamily="65" charset="-120"/>
                <a:ea typeface="標楷體" panose="03000509000000000000" pitchFamily="65" charset="-120"/>
                <a:cs typeface="微软雅黑" panose="020B0503020204020204" charset="-122"/>
              </a:rPr>
              <a:t> </a:t>
            </a:r>
            <a:r>
              <a:rPr lang="zh-CN" altLang="en-US" sz="2800" kern="1800" spc="100" dirty="0" smtClean="0">
                <a:solidFill>
                  <a:schemeClr val="tx1"/>
                </a:solidFill>
                <a:effectLst>
                  <a:outerShdw blurRad="38100" dist="19050" dir="2700000" algn="tl" rotWithShape="0">
                    <a:schemeClr val="dk1">
                      <a:alpha val="40000"/>
                    </a:schemeClr>
                  </a:outerShdw>
                </a:effectLst>
                <a:uFillTx/>
                <a:latin typeface="標楷體" panose="03000509000000000000" pitchFamily="65" charset="-120"/>
                <a:ea typeface="標楷體" panose="03000509000000000000" pitchFamily="65" charset="-120"/>
                <a:cs typeface="微软雅黑" panose="020B0503020204020204" charset="-122"/>
              </a:rPr>
              <a:t>你在哪兒</a:t>
            </a:r>
            <a:r>
              <a:rPr lang="zh-CN" altLang="en-US" sz="2800" kern="1800" spc="100" dirty="0">
                <a:solidFill>
                  <a:schemeClr val="tx1"/>
                </a:solidFill>
                <a:effectLst>
                  <a:outerShdw blurRad="38100" dist="19050" dir="2700000" algn="tl" rotWithShape="0">
                    <a:schemeClr val="dk1">
                      <a:alpha val="40000"/>
                    </a:schemeClr>
                  </a:outerShdw>
                </a:effectLst>
                <a:uFillTx/>
                <a:latin typeface="標楷體" panose="03000509000000000000" pitchFamily="65" charset="-120"/>
                <a:ea typeface="標楷體" panose="03000509000000000000" pitchFamily="65" charset="-120"/>
                <a:cs typeface="微软雅黑" panose="020B0503020204020204" charset="-122"/>
                <a:sym typeface="+mn-ea"/>
              </a:rPr>
              <a:t>見過</a:t>
            </a:r>
            <a:r>
              <a:rPr lang="zh-HK" altLang="en-US" sz="2800" kern="1800" spc="100" dirty="0">
                <a:ln>
                  <a:solidFill>
                    <a:srgbClr val="C00000"/>
                  </a:solidFill>
                </a:ln>
                <a:solidFill>
                  <a:schemeClr val="tx1">
                    <a:lumMod val="75000"/>
                    <a:lumOff val="25000"/>
                  </a:schemeClr>
                </a:solidFill>
                <a:effectLst>
                  <a:outerShdw blurRad="38100" dist="38100" dir="2700000" algn="tl">
                    <a:srgbClr val="000000">
                      <a:alpha val="43137"/>
                    </a:srgbClr>
                  </a:outerShdw>
                </a:effectLst>
                <a:uFillTx/>
                <a:latin typeface="標楷體" panose="03000509000000000000" pitchFamily="65" charset="-120"/>
                <a:ea typeface="標楷體" panose="03000509000000000000" pitchFamily="65" charset="-120"/>
                <a:cs typeface="黑体" panose="02010609060101010101" charset="-122"/>
                <a:sym typeface="+mn-ea"/>
              </a:rPr>
              <a:t>流浪貓</a:t>
            </a:r>
            <a:r>
              <a:rPr lang="zh-CN" altLang="en-US" sz="2800" kern="1800" spc="100" dirty="0">
                <a:ln w="3175">
                  <a:noFill/>
                  <a:prstDash val="dash"/>
                </a:ln>
                <a:solidFill>
                  <a:schemeClr val="tx1">
                    <a:lumMod val="75000"/>
                    <a:lumOff val="25000"/>
                  </a:schemeClr>
                </a:solidFill>
                <a:uFillTx/>
                <a:latin typeface="標楷體" panose="03000509000000000000" pitchFamily="65" charset="-120"/>
                <a:ea typeface="標楷體" panose="03000509000000000000" pitchFamily="65" charset="-120"/>
                <a:cs typeface="微软雅黑" panose="020B0503020204020204" charset="-122"/>
                <a:sym typeface="+mn-ea"/>
              </a:rPr>
              <a:t>？</a:t>
            </a:r>
            <a:endParaRPr lang="zh-CN" altLang="en-US" sz="2800" b="1" kern="1800" spc="100" dirty="0">
              <a:ln w="3175">
                <a:noFill/>
                <a:prstDash val="dash"/>
              </a:ln>
              <a:solidFill>
                <a:schemeClr val="tx1">
                  <a:lumMod val="75000"/>
                  <a:lumOff val="25000"/>
                </a:schemeClr>
              </a:solidFill>
              <a:uFillTx/>
              <a:latin typeface="標楷體" panose="03000509000000000000" pitchFamily="65" charset="-120"/>
              <a:ea typeface="標楷體" panose="03000509000000000000" pitchFamily="65" charset="-120"/>
              <a:cs typeface="微软雅黑" panose="020B0503020204020204" charset="-122"/>
              <a:sym typeface="+mn-ea"/>
            </a:endParaRPr>
          </a:p>
          <a:p>
            <a:pPr>
              <a:buFont typeface="Arial" panose="020B0604020202020204" pitchFamily="34" charset="0"/>
              <a:buChar char="•"/>
            </a:pPr>
            <a:r>
              <a:rPr lang="zh-CN" altLang="en-US" sz="2800" b="1" kern="1800" spc="100" dirty="0" smtClean="0">
                <a:ln w="3175">
                  <a:noFill/>
                  <a:prstDash val="dash"/>
                </a:ln>
                <a:solidFill>
                  <a:schemeClr val="tx1">
                    <a:lumMod val="75000"/>
                    <a:lumOff val="25000"/>
                  </a:schemeClr>
                </a:solidFill>
                <a:effectLst/>
                <a:uFillTx/>
                <a:latin typeface="標楷體" panose="03000509000000000000" pitchFamily="65" charset="-120"/>
                <a:ea typeface="標楷體" panose="03000509000000000000" pitchFamily="65" charset="-120"/>
                <a:cs typeface="微软雅黑" panose="020B0503020204020204" charset="-122"/>
                <a:sym typeface="+mn-ea"/>
              </a:rPr>
              <a:t> </a:t>
            </a:r>
            <a:r>
              <a:rPr lang="zh-CN" altLang="en-US" sz="2800" kern="1800" spc="100" dirty="0" smtClean="0">
                <a:solidFill>
                  <a:schemeClr val="tx1"/>
                </a:solidFill>
                <a:effectLst>
                  <a:outerShdw blurRad="38100" dist="19050" dir="2700000" algn="tl" rotWithShape="0">
                    <a:schemeClr val="dk1">
                      <a:alpha val="40000"/>
                    </a:schemeClr>
                  </a:outerShdw>
                </a:effectLst>
                <a:uFillTx/>
                <a:latin typeface="標楷體" panose="03000509000000000000" pitchFamily="65" charset="-120"/>
                <a:ea typeface="標楷體" panose="03000509000000000000" pitchFamily="65" charset="-120"/>
                <a:cs typeface="微软雅黑" panose="020B0503020204020204" charset="-122"/>
                <a:sym typeface="+mn-ea"/>
              </a:rPr>
              <a:t>你試過餵飼</a:t>
            </a:r>
            <a:r>
              <a:rPr lang="zh-HK" altLang="en-US" sz="2800" kern="1800" spc="100" dirty="0">
                <a:ln>
                  <a:solidFill>
                    <a:srgbClr val="C00000"/>
                  </a:solidFill>
                </a:ln>
                <a:solidFill>
                  <a:schemeClr val="tx1">
                    <a:lumMod val="75000"/>
                    <a:lumOff val="25000"/>
                  </a:schemeClr>
                </a:solidFill>
                <a:effectLst>
                  <a:outerShdw blurRad="38100" dist="38100" dir="2700000" algn="tl">
                    <a:srgbClr val="000000">
                      <a:alpha val="43137"/>
                    </a:srgbClr>
                  </a:outerShdw>
                </a:effectLst>
                <a:uFillTx/>
                <a:latin typeface="標楷體" panose="03000509000000000000" pitchFamily="65" charset="-120"/>
                <a:ea typeface="標楷體" panose="03000509000000000000" pitchFamily="65" charset="-120"/>
                <a:cs typeface="黑体" panose="02010609060101010101" charset="-122"/>
                <a:sym typeface="+mn-ea"/>
              </a:rPr>
              <a:t>流浪貓</a:t>
            </a:r>
            <a:r>
              <a:rPr lang="zh-CN" altLang="en-US" sz="2800" kern="1800" spc="100" dirty="0" smtClean="0">
                <a:solidFill>
                  <a:schemeClr val="tx1"/>
                </a:solidFill>
                <a:effectLst>
                  <a:outerShdw blurRad="38100" dist="19050" dir="2700000" algn="tl" rotWithShape="0">
                    <a:schemeClr val="dk1">
                      <a:alpha val="40000"/>
                    </a:schemeClr>
                  </a:outerShdw>
                </a:effectLst>
                <a:uFillTx/>
                <a:latin typeface="標楷體" panose="03000509000000000000" pitchFamily="65" charset="-120"/>
                <a:ea typeface="標楷體" panose="03000509000000000000" pitchFamily="65" charset="-120"/>
                <a:cs typeface="微软雅黑" panose="020B0503020204020204" charset="-122"/>
                <a:sym typeface="+mn-ea"/>
              </a:rPr>
              <a:t>嗎</a:t>
            </a:r>
            <a:r>
              <a:rPr lang="zh-CN" altLang="en-US" sz="2800" kern="1800" spc="100" dirty="0">
                <a:ln w="3175">
                  <a:noFill/>
                  <a:prstDash val="dash"/>
                </a:ln>
                <a:uFillTx/>
                <a:latin typeface="標楷體" panose="03000509000000000000" pitchFamily="65" charset="-120"/>
                <a:ea typeface="標楷體" panose="03000509000000000000" pitchFamily="65" charset="-120"/>
                <a:cs typeface="微软雅黑" panose="020B0503020204020204" charset="-122"/>
                <a:sym typeface="+mn-ea"/>
              </a:rPr>
              <a:t>？</a:t>
            </a:r>
          </a:p>
          <a:p>
            <a:pPr>
              <a:buFont typeface="Arial" panose="020B0604020202020204" pitchFamily="34" charset="0"/>
              <a:buChar char="•"/>
            </a:pPr>
            <a:r>
              <a:rPr lang="zh-CN" altLang="en-US" sz="2800" kern="1800" spc="100" dirty="0">
                <a:ln w="3175">
                  <a:noFill/>
                  <a:prstDash val="dash"/>
                </a:ln>
                <a:uFillTx/>
                <a:latin typeface="標楷體" panose="03000509000000000000" pitchFamily="65" charset="-120"/>
                <a:ea typeface="標楷體" panose="03000509000000000000" pitchFamily="65" charset="-120"/>
                <a:cs typeface="微软雅黑" panose="020B0503020204020204" charset="-122"/>
                <a:sym typeface="+mn-ea"/>
              </a:rPr>
              <a:t> </a:t>
            </a:r>
            <a:r>
              <a:rPr lang="zh-CN" altLang="en-US" sz="2800" kern="1800" spc="100" dirty="0" smtClean="0">
                <a:solidFill>
                  <a:schemeClr val="tx1"/>
                </a:solidFill>
                <a:effectLst>
                  <a:outerShdw blurRad="38100" dist="19050" dir="2700000" algn="tl" rotWithShape="0">
                    <a:schemeClr val="dk1">
                      <a:alpha val="40000"/>
                    </a:schemeClr>
                  </a:outerShdw>
                </a:effectLst>
                <a:uFillTx/>
                <a:latin typeface="標楷體" panose="03000509000000000000" pitchFamily="65" charset="-120"/>
                <a:ea typeface="標楷體" panose="03000509000000000000" pitchFamily="65" charset="-120"/>
                <a:cs typeface="微软雅黑" panose="020B0503020204020204" charset="-122"/>
                <a:sym typeface="+mn-ea"/>
              </a:rPr>
              <a:t>你知道</a:t>
            </a:r>
            <a:r>
              <a:rPr lang="zh-HK" altLang="en-US" sz="2800" kern="1800" spc="100" dirty="0">
                <a:ln>
                  <a:solidFill>
                    <a:srgbClr val="C00000"/>
                  </a:solidFill>
                </a:ln>
                <a:effectLst>
                  <a:outerShdw blurRad="38100" dist="38100" dir="2700000" algn="tl">
                    <a:srgbClr val="000000">
                      <a:alpha val="43137"/>
                    </a:srgbClr>
                  </a:outerShdw>
                </a:effectLst>
                <a:uFillTx/>
                <a:latin typeface="標楷體" panose="03000509000000000000" pitchFamily="65" charset="-120"/>
                <a:ea typeface="標楷體" panose="03000509000000000000" pitchFamily="65" charset="-120"/>
                <a:cs typeface="黑体" panose="02010609060101010101" charset="-122"/>
                <a:sym typeface="+mn-ea"/>
              </a:rPr>
              <a:t>流浪貓</a:t>
            </a:r>
            <a:r>
              <a:rPr lang="zh-CN" altLang="en-US" sz="2800" kern="1800" spc="100" dirty="0" smtClean="0">
                <a:solidFill>
                  <a:schemeClr val="tx1"/>
                </a:solidFill>
                <a:effectLst>
                  <a:outerShdw blurRad="38100" dist="19050" dir="2700000" algn="tl" rotWithShape="0">
                    <a:schemeClr val="dk1">
                      <a:alpha val="40000"/>
                    </a:schemeClr>
                  </a:outerShdw>
                </a:effectLst>
                <a:uFillTx/>
                <a:latin typeface="標楷體" panose="03000509000000000000" pitchFamily="65" charset="-120"/>
                <a:ea typeface="標楷體" panose="03000509000000000000" pitchFamily="65" charset="-120"/>
                <a:cs typeface="微软雅黑" panose="020B0503020204020204" charset="-122"/>
                <a:sym typeface="+mn-ea"/>
              </a:rPr>
              <a:t>的生活嗎</a:t>
            </a:r>
            <a:r>
              <a:rPr lang="zh-CN" altLang="en-US" sz="2800" kern="1800" spc="100" dirty="0">
                <a:ln w="3175">
                  <a:noFill/>
                  <a:prstDash val="dash"/>
                </a:ln>
                <a:uFillTx/>
                <a:latin typeface="標楷體" panose="03000509000000000000" pitchFamily="65" charset="-120"/>
                <a:ea typeface="標楷體" panose="03000509000000000000" pitchFamily="65" charset="-120"/>
                <a:cs typeface="微软雅黑" panose="020B0503020204020204" charset="-122"/>
                <a:sym typeface="+mn-ea"/>
              </a:rPr>
              <a:t>？</a:t>
            </a:r>
            <a:endParaRPr lang="zh-CN" altLang="en-US" sz="2800" b="1" kern="1800" spc="100" dirty="0">
              <a:ln w="3175">
                <a:noFill/>
                <a:prstDash val="dash"/>
              </a:ln>
              <a:solidFill>
                <a:schemeClr val="tx1">
                  <a:lumMod val="75000"/>
                  <a:lumOff val="25000"/>
                </a:schemeClr>
              </a:solidFill>
              <a:uFillTx/>
              <a:latin typeface="標楷體" panose="03000509000000000000" pitchFamily="65" charset="-120"/>
              <a:ea typeface="標楷體" panose="03000509000000000000" pitchFamily="65" charset="-120"/>
              <a:cs typeface="微软雅黑" panose="020B0503020204020204" charset="-122"/>
              <a:sym typeface="+mn-ea"/>
            </a:endParaRPr>
          </a:p>
          <a:p>
            <a:pPr>
              <a:buFont typeface="Arial" panose="020B0604020202020204" pitchFamily="34" charset="0"/>
              <a:buChar char="•"/>
            </a:pPr>
            <a:r>
              <a:rPr lang="zh-CN" altLang="en-US" sz="2800" b="1" kern="1800" spc="100" dirty="0">
                <a:ln w="3175">
                  <a:noFill/>
                  <a:prstDash val="dash"/>
                </a:ln>
                <a:solidFill>
                  <a:schemeClr val="tx1">
                    <a:lumMod val="75000"/>
                    <a:lumOff val="25000"/>
                  </a:schemeClr>
                </a:solidFill>
                <a:uFillTx/>
                <a:latin typeface="標楷體" panose="03000509000000000000" pitchFamily="65" charset="-120"/>
                <a:ea typeface="標楷體" panose="03000509000000000000" pitchFamily="65" charset="-120"/>
                <a:cs typeface="微软雅黑" panose="020B0503020204020204" charset="-122"/>
                <a:sym typeface="+mn-ea"/>
              </a:rPr>
              <a:t> </a:t>
            </a:r>
            <a:r>
              <a:rPr lang="zh-CN" altLang="en-US" sz="2800" kern="1800" spc="100" dirty="0" smtClean="0">
                <a:solidFill>
                  <a:schemeClr val="tx1"/>
                </a:solidFill>
                <a:effectLst>
                  <a:outerShdw blurRad="38100" dist="19050" dir="2700000" algn="tl" rotWithShape="0">
                    <a:schemeClr val="dk1">
                      <a:alpha val="40000"/>
                    </a:schemeClr>
                  </a:outerShdw>
                </a:effectLst>
                <a:uFillTx/>
                <a:latin typeface="標楷體" panose="03000509000000000000" pitchFamily="65" charset="-120"/>
                <a:ea typeface="標楷體" panose="03000509000000000000" pitchFamily="65" charset="-120"/>
                <a:cs typeface="微软雅黑" panose="020B0503020204020204" charset="-122"/>
                <a:sym typeface="+mn-ea"/>
              </a:rPr>
              <a:t>你對</a:t>
            </a:r>
            <a:r>
              <a:rPr lang="zh-HK" altLang="en-US" sz="2800" kern="1800" spc="100" dirty="0">
                <a:ln>
                  <a:solidFill>
                    <a:srgbClr val="C00000"/>
                  </a:solidFill>
                </a:ln>
                <a:solidFill>
                  <a:schemeClr val="tx1">
                    <a:lumMod val="75000"/>
                    <a:lumOff val="25000"/>
                  </a:schemeClr>
                </a:solidFill>
                <a:effectLst>
                  <a:outerShdw blurRad="38100" dist="38100" dir="2700000" algn="tl">
                    <a:srgbClr val="000000">
                      <a:alpha val="43137"/>
                    </a:srgbClr>
                  </a:outerShdw>
                </a:effectLst>
                <a:uFillTx/>
                <a:latin typeface="標楷體" panose="03000509000000000000" pitchFamily="65" charset="-120"/>
                <a:ea typeface="標楷體" panose="03000509000000000000" pitchFamily="65" charset="-120"/>
                <a:cs typeface="黑体" panose="02010609060101010101" charset="-122"/>
                <a:sym typeface="+mn-ea"/>
              </a:rPr>
              <a:t>流浪貓</a:t>
            </a:r>
            <a:r>
              <a:rPr lang="zh-CN" altLang="en-US" sz="2800" kern="1800" spc="100" dirty="0" smtClean="0">
                <a:solidFill>
                  <a:schemeClr val="tx1"/>
                </a:solidFill>
                <a:effectLst>
                  <a:outerShdw blurRad="38100" dist="19050" dir="2700000" algn="tl" rotWithShape="0">
                    <a:schemeClr val="dk1">
                      <a:alpha val="40000"/>
                    </a:schemeClr>
                  </a:outerShdw>
                </a:effectLst>
                <a:uFillTx/>
                <a:latin typeface="標楷體" panose="03000509000000000000" pitchFamily="65" charset="-120"/>
                <a:ea typeface="標楷體" panose="03000509000000000000" pitchFamily="65" charset="-120"/>
                <a:cs typeface="微软雅黑" panose="020B0503020204020204" charset="-122"/>
                <a:sym typeface="+mn-ea"/>
              </a:rPr>
              <a:t>的態度如何</a:t>
            </a:r>
            <a:r>
              <a:rPr lang="zh-CN" altLang="en-US" sz="2800" kern="1800" spc="100" dirty="0">
                <a:ln w="3175">
                  <a:noFill/>
                  <a:prstDash val="dash"/>
                </a:ln>
                <a:uFillTx/>
                <a:latin typeface="標楷體" panose="03000509000000000000" pitchFamily="65" charset="-120"/>
                <a:ea typeface="標楷體" panose="03000509000000000000" pitchFamily="65" charset="-120"/>
                <a:cs typeface="微软雅黑" panose="020B0503020204020204" charset="-122"/>
                <a:sym typeface="+mn-ea"/>
              </a:rPr>
              <a:t>？</a:t>
            </a:r>
            <a:endParaRPr lang="zh-CN" altLang="en-US" sz="2800" b="1" kern="1800" spc="100" dirty="0">
              <a:ln w="3175">
                <a:noFill/>
                <a:prstDash val="dash"/>
              </a:ln>
              <a:solidFill>
                <a:schemeClr val="tx1">
                  <a:lumMod val="75000"/>
                  <a:lumOff val="25000"/>
                </a:schemeClr>
              </a:solidFill>
              <a:uFillTx/>
              <a:latin typeface="標楷體" panose="03000509000000000000" pitchFamily="65" charset="-120"/>
              <a:ea typeface="標楷體" panose="03000509000000000000" pitchFamily="65" charset="-120"/>
              <a:cs typeface="微软雅黑" panose="020B0503020204020204" charset="-122"/>
              <a:sym typeface="+mn-ea"/>
            </a:endParaRPr>
          </a:p>
          <a:p>
            <a:pPr>
              <a:buFont typeface="Arial" panose="020B0604020202020204" pitchFamily="34" charset="0"/>
              <a:buChar char="•"/>
            </a:pPr>
            <a:r>
              <a:rPr lang="zh-CN" altLang="en-US" sz="2800" b="1" kern="1800" spc="100" dirty="0">
                <a:ln w="3175">
                  <a:noFill/>
                  <a:prstDash val="dash"/>
                </a:ln>
                <a:solidFill>
                  <a:schemeClr val="tx1">
                    <a:lumMod val="75000"/>
                    <a:lumOff val="25000"/>
                  </a:schemeClr>
                </a:solidFill>
                <a:uFillTx/>
                <a:latin typeface="標楷體" panose="03000509000000000000" pitchFamily="65" charset="-120"/>
                <a:ea typeface="標楷體" panose="03000509000000000000" pitchFamily="65" charset="-120"/>
                <a:cs typeface="微软雅黑" panose="020B0503020204020204" charset="-122"/>
                <a:sym typeface="+mn-ea"/>
              </a:rPr>
              <a:t> </a:t>
            </a:r>
            <a:r>
              <a:rPr lang="zh-CN" altLang="en-US" sz="2800" kern="1800" spc="100" dirty="0" smtClean="0">
                <a:solidFill>
                  <a:schemeClr val="tx1"/>
                </a:solidFill>
                <a:effectLst>
                  <a:outerShdw blurRad="38100" dist="19050" dir="2700000" algn="tl" rotWithShape="0">
                    <a:schemeClr val="dk1">
                      <a:alpha val="40000"/>
                    </a:schemeClr>
                  </a:outerShdw>
                </a:effectLst>
                <a:uFillTx/>
                <a:latin typeface="標楷體" panose="03000509000000000000" pitchFamily="65" charset="-120"/>
                <a:ea typeface="標楷體" panose="03000509000000000000" pitchFamily="65" charset="-120"/>
                <a:cs typeface="微软雅黑" panose="020B0503020204020204" charset="-122"/>
                <a:sym typeface="+mn-ea"/>
              </a:rPr>
              <a:t>你有想過</a:t>
            </a:r>
            <a:r>
              <a:rPr lang="zh-HK" altLang="en-US" sz="2800" kern="1800" spc="100" dirty="0">
                <a:ln>
                  <a:solidFill>
                    <a:srgbClr val="C00000"/>
                  </a:solidFill>
                </a:ln>
                <a:solidFill>
                  <a:schemeClr val="tx1">
                    <a:lumMod val="75000"/>
                    <a:lumOff val="25000"/>
                  </a:schemeClr>
                </a:solidFill>
                <a:effectLst>
                  <a:outerShdw blurRad="38100" dist="38100" dir="2700000" algn="tl">
                    <a:srgbClr val="000000">
                      <a:alpha val="43137"/>
                    </a:srgbClr>
                  </a:outerShdw>
                </a:effectLst>
                <a:uFillTx/>
                <a:latin typeface="標楷體" panose="03000509000000000000" pitchFamily="65" charset="-120"/>
                <a:ea typeface="標楷體" panose="03000509000000000000" pitchFamily="65" charset="-120"/>
                <a:cs typeface="黑体" panose="02010609060101010101" charset="-122"/>
                <a:sym typeface="+mn-ea"/>
              </a:rPr>
              <a:t>流浪貓</a:t>
            </a:r>
            <a:r>
              <a:rPr lang="zh-CN" altLang="en-US" sz="2800" kern="1800" spc="100" dirty="0" smtClean="0">
                <a:solidFill>
                  <a:schemeClr val="tx1"/>
                </a:solidFill>
                <a:effectLst>
                  <a:outerShdw blurRad="38100" dist="19050" dir="2700000" algn="tl" rotWithShape="0">
                    <a:schemeClr val="dk1">
                      <a:alpha val="40000"/>
                    </a:schemeClr>
                  </a:outerShdw>
                </a:effectLst>
                <a:uFillTx/>
                <a:latin typeface="標楷體" panose="03000509000000000000" pitchFamily="65" charset="-120"/>
                <a:ea typeface="標楷體" panose="03000509000000000000" pitchFamily="65" charset="-120"/>
                <a:cs typeface="微软雅黑" panose="020B0503020204020204" charset="-122"/>
                <a:sym typeface="+mn-ea"/>
              </a:rPr>
              <a:t>的問題嗎</a:t>
            </a:r>
            <a:r>
              <a:rPr lang="zh-CN" altLang="en-US" sz="2800" kern="1800" spc="100" dirty="0">
                <a:ln w="3175">
                  <a:noFill/>
                  <a:prstDash val="dash"/>
                </a:ln>
                <a:uFillTx/>
                <a:latin typeface="標楷體" panose="03000509000000000000" pitchFamily="65" charset="-120"/>
                <a:ea typeface="標楷體" panose="03000509000000000000" pitchFamily="65" charset="-120"/>
                <a:cs typeface="微软雅黑" panose="020B0503020204020204" charset="-122"/>
                <a:sym typeface="+mn-ea"/>
              </a:rPr>
              <a:t>？</a:t>
            </a:r>
            <a:endParaRPr lang="zh-CN" altLang="en-US" sz="2800" b="1" kern="1800" spc="100" dirty="0" smtClean="0">
              <a:ln w="3175">
                <a:noFill/>
                <a:prstDash val="dash"/>
              </a:ln>
              <a:solidFill>
                <a:schemeClr val="tx1">
                  <a:lumMod val="75000"/>
                  <a:lumOff val="25000"/>
                </a:schemeClr>
              </a:solidFill>
              <a:effectLst/>
              <a:uFillTx/>
              <a:latin typeface="標楷體" panose="03000509000000000000" pitchFamily="65" charset="-120"/>
              <a:ea typeface="標楷體" panose="03000509000000000000" pitchFamily="65" charset="-120"/>
              <a:cs typeface="微软雅黑" panose="020B0503020204020204" charset="-122"/>
              <a:sym typeface="+mn-ea"/>
            </a:endParaRPr>
          </a:p>
          <a:p>
            <a:pPr>
              <a:buFont typeface="Arial" panose="020B0604020202020204" pitchFamily="34" charset="0"/>
              <a:buChar char="•"/>
            </a:pPr>
            <a:r>
              <a:rPr lang="zh-CN" altLang="en-US" sz="2800" b="1" kern="1800" spc="100" dirty="0">
                <a:ln w="3175">
                  <a:noFill/>
                  <a:prstDash val="dash"/>
                </a:ln>
                <a:solidFill>
                  <a:schemeClr val="tx1">
                    <a:lumMod val="75000"/>
                    <a:lumOff val="25000"/>
                  </a:schemeClr>
                </a:solidFill>
                <a:uFillTx/>
                <a:latin typeface="標楷體" panose="03000509000000000000" pitchFamily="65" charset="-120"/>
                <a:ea typeface="標楷體" panose="03000509000000000000" pitchFamily="65" charset="-120"/>
                <a:cs typeface="微软雅黑" panose="020B0503020204020204" charset="-122"/>
                <a:sym typeface="+mn-ea"/>
              </a:rPr>
              <a:t> </a:t>
            </a:r>
            <a:r>
              <a:rPr lang="zh-CN" altLang="en-US" sz="2800" kern="1800" spc="100" dirty="0" smtClean="0">
                <a:solidFill>
                  <a:schemeClr val="tx1"/>
                </a:solidFill>
                <a:effectLst>
                  <a:outerShdw blurRad="38100" dist="19050" dir="2700000" algn="tl" rotWithShape="0">
                    <a:schemeClr val="dk1">
                      <a:alpha val="40000"/>
                    </a:schemeClr>
                  </a:outerShdw>
                </a:effectLst>
                <a:uFillTx/>
                <a:latin typeface="標楷體" panose="03000509000000000000" pitchFamily="65" charset="-120"/>
                <a:ea typeface="標楷體" panose="03000509000000000000" pitchFamily="65" charset="-120"/>
                <a:cs typeface="微软雅黑" panose="020B0503020204020204" charset="-122"/>
                <a:sym typeface="+mn-ea"/>
              </a:rPr>
              <a:t>你讀過講</a:t>
            </a:r>
            <a:r>
              <a:rPr lang="zh-HK" altLang="en-US" sz="2800" kern="1800" spc="100" dirty="0">
                <a:ln>
                  <a:solidFill>
                    <a:srgbClr val="C00000"/>
                  </a:solidFill>
                </a:ln>
                <a:solidFill>
                  <a:schemeClr val="tx1">
                    <a:lumMod val="75000"/>
                    <a:lumOff val="25000"/>
                  </a:schemeClr>
                </a:solidFill>
                <a:effectLst>
                  <a:outerShdw blurRad="38100" dist="38100" dir="2700000" algn="tl">
                    <a:srgbClr val="000000">
                      <a:alpha val="43137"/>
                    </a:srgbClr>
                  </a:outerShdw>
                </a:effectLst>
                <a:uFillTx/>
                <a:latin typeface="標楷體" panose="03000509000000000000" pitchFamily="65" charset="-120"/>
                <a:ea typeface="標楷體" panose="03000509000000000000" pitchFamily="65" charset="-120"/>
                <a:cs typeface="黑体" panose="02010609060101010101" charset="-122"/>
                <a:sym typeface="+mn-ea"/>
              </a:rPr>
              <a:t>流浪貓</a:t>
            </a:r>
            <a:r>
              <a:rPr lang="zh-CN" altLang="en-US" sz="2800" kern="1800" spc="100" dirty="0" smtClean="0">
                <a:solidFill>
                  <a:schemeClr val="tx1"/>
                </a:solidFill>
                <a:effectLst>
                  <a:outerShdw blurRad="38100" dist="19050" dir="2700000" algn="tl" rotWithShape="0">
                    <a:schemeClr val="dk1">
                      <a:alpha val="40000"/>
                    </a:schemeClr>
                  </a:outerShdw>
                </a:effectLst>
                <a:uFillTx/>
                <a:latin typeface="標楷體" panose="03000509000000000000" pitchFamily="65" charset="-120"/>
                <a:ea typeface="標楷體" panose="03000509000000000000" pitchFamily="65" charset="-120"/>
                <a:cs typeface="微软雅黑" panose="020B0503020204020204" charset="-122"/>
                <a:sym typeface="+mn-ea"/>
              </a:rPr>
              <a:t>的作品嗎</a:t>
            </a:r>
            <a:r>
              <a:rPr lang="zh-CN" altLang="en-US" sz="2800" kern="1800" spc="100" dirty="0">
                <a:ln w="3175">
                  <a:noFill/>
                  <a:prstDash val="dash"/>
                </a:ln>
                <a:uFillTx/>
                <a:latin typeface="標楷體" panose="03000509000000000000" pitchFamily="65" charset="-120"/>
                <a:ea typeface="標楷體" panose="03000509000000000000" pitchFamily="65" charset="-120"/>
                <a:cs typeface="微软雅黑" panose="020B0503020204020204" charset="-122"/>
                <a:sym typeface="+mn-ea"/>
              </a:rPr>
              <a:t>？</a:t>
            </a:r>
            <a:endParaRPr lang="zh-CN" altLang="en-US" sz="2800" b="1" kern="1800" spc="100" dirty="0" smtClean="0">
              <a:ln w="3175">
                <a:noFill/>
                <a:prstDash val="dash"/>
              </a:ln>
              <a:solidFill>
                <a:schemeClr val="tx1">
                  <a:lumMod val="75000"/>
                  <a:lumOff val="25000"/>
                </a:schemeClr>
              </a:solidFill>
              <a:effectLst/>
              <a:uFillTx/>
              <a:latin typeface="標楷體" panose="03000509000000000000" pitchFamily="65" charset="-120"/>
              <a:ea typeface="標楷體" panose="03000509000000000000" pitchFamily="65" charset="-120"/>
              <a:cs typeface="微软雅黑" panose="020B0503020204020204" charset="-122"/>
              <a:sym typeface="+mn-ea"/>
            </a:endParaRPr>
          </a:p>
          <a:p>
            <a:pPr>
              <a:buFont typeface="Arial" panose="020B0604020202020204" pitchFamily="34" charset="0"/>
              <a:buChar char="•"/>
            </a:pPr>
            <a:r>
              <a:rPr lang="zh-CN" altLang="en-US" sz="2800" b="1" kern="1800" spc="100" dirty="0">
                <a:ln w="3175">
                  <a:noFill/>
                  <a:prstDash val="dash"/>
                </a:ln>
                <a:solidFill>
                  <a:schemeClr val="tx1">
                    <a:lumMod val="75000"/>
                    <a:lumOff val="25000"/>
                  </a:schemeClr>
                </a:solidFill>
                <a:uFillTx/>
                <a:latin typeface="標楷體" panose="03000509000000000000" pitchFamily="65" charset="-120"/>
                <a:ea typeface="標楷體" panose="03000509000000000000" pitchFamily="65" charset="-120"/>
                <a:cs typeface="微软雅黑" panose="020B0503020204020204" charset="-122"/>
                <a:sym typeface="+mn-ea"/>
              </a:rPr>
              <a:t> </a:t>
            </a:r>
            <a:r>
              <a:rPr lang="zh-CN" altLang="en-US" sz="2800" kern="1800" spc="100" dirty="0" smtClean="0">
                <a:solidFill>
                  <a:schemeClr val="tx1"/>
                </a:solidFill>
                <a:effectLst>
                  <a:outerShdw blurRad="38100" dist="19050" dir="2700000" algn="tl" rotWithShape="0">
                    <a:schemeClr val="dk1">
                      <a:alpha val="40000"/>
                    </a:schemeClr>
                  </a:outerShdw>
                </a:effectLst>
                <a:uFillTx/>
                <a:latin typeface="標楷體" panose="03000509000000000000" pitchFamily="65" charset="-120"/>
                <a:ea typeface="標楷體" panose="03000509000000000000" pitchFamily="65" charset="-120"/>
                <a:cs typeface="微软雅黑" panose="020B0503020204020204" charset="-122"/>
                <a:sym typeface="+mn-ea"/>
              </a:rPr>
              <a:t>你想聽</a:t>
            </a:r>
            <a:r>
              <a:rPr lang="zh-HK" altLang="en-US" sz="2800" kern="1800" spc="100" dirty="0">
                <a:ln>
                  <a:solidFill>
                    <a:srgbClr val="C00000"/>
                  </a:solidFill>
                </a:ln>
                <a:solidFill>
                  <a:schemeClr val="tx1">
                    <a:lumMod val="75000"/>
                    <a:lumOff val="25000"/>
                  </a:schemeClr>
                </a:solidFill>
                <a:effectLst>
                  <a:outerShdw blurRad="38100" dist="38100" dir="2700000" algn="tl">
                    <a:srgbClr val="000000">
                      <a:alpha val="43137"/>
                    </a:srgbClr>
                  </a:outerShdw>
                </a:effectLst>
                <a:uFillTx/>
                <a:latin typeface="標楷體" panose="03000509000000000000" pitchFamily="65" charset="-120"/>
                <a:ea typeface="標楷體" panose="03000509000000000000" pitchFamily="65" charset="-120"/>
                <a:cs typeface="黑体" panose="02010609060101010101" charset="-122"/>
                <a:sym typeface="+mn-ea"/>
              </a:rPr>
              <a:t>流浪貓</a:t>
            </a:r>
            <a:r>
              <a:rPr lang="zh-CN" altLang="en-US" sz="2800" kern="1800" spc="100" dirty="0" smtClean="0">
                <a:solidFill>
                  <a:schemeClr val="tx1"/>
                </a:solidFill>
                <a:effectLst>
                  <a:outerShdw blurRad="38100" dist="19050" dir="2700000" algn="tl" rotWithShape="0">
                    <a:schemeClr val="dk1">
                      <a:alpha val="40000"/>
                    </a:schemeClr>
                  </a:outerShdw>
                </a:effectLst>
                <a:uFillTx/>
                <a:latin typeface="標楷體" panose="03000509000000000000" pitchFamily="65" charset="-120"/>
                <a:ea typeface="標楷體" panose="03000509000000000000" pitchFamily="65" charset="-120"/>
                <a:cs typeface="微软雅黑" panose="020B0503020204020204" charset="-122"/>
                <a:sym typeface="+mn-ea"/>
              </a:rPr>
              <a:t>的故事嗎</a:t>
            </a:r>
            <a:r>
              <a:rPr lang="zh-CN" altLang="en-US" sz="2800" kern="1800" spc="100" dirty="0">
                <a:ln w="3175">
                  <a:noFill/>
                  <a:prstDash val="dash"/>
                </a:ln>
                <a:uFillTx/>
                <a:latin typeface="標楷體" panose="03000509000000000000" pitchFamily="65" charset="-120"/>
                <a:ea typeface="標楷體" panose="03000509000000000000" pitchFamily="65" charset="-120"/>
                <a:cs typeface="微软雅黑" panose="020B0503020204020204" charset="-122"/>
                <a:sym typeface="+mn-ea"/>
              </a:rPr>
              <a:t>？</a:t>
            </a:r>
            <a:endParaRPr lang="zh-CN" altLang="en-US" sz="2800" b="1" kern="1800" spc="100" dirty="0" smtClean="0">
              <a:ln w="3175">
                <a:noFill/>
                <a:prstDash val="dash"/>
              </a:ln>
              <a:solidFill>
                <a:schemeClr val="tx1">
                  <a:lumMod val="75000"/>
                  <a:lumOff val="25000"/>
                </a:schemeClr>
              </a:solidFill>
              <a:effectLst/>
              <a:uFillTx/>
              <a:latin typeface="標楷體" panose="03000509000000000000" pitchFamily="65" charset="-120"/>
              <a:ea typeface="標楷體" panose="03000509000000000000" pitchFamily="65" charset="-120"/>
              <a:cs typeface="微软雅黑" panose="020B0503020204020204" charset="-122"/>
              <a:sym typeface="+mn-ea"/>
            </a:endParaRPr>
          </a:p>
        </p:txBody>
      </p:sp>
      <p:sp>
        <p:nvSpPr>
          <p:cNvPr id="139" name="Title 6"/>
          <p:cNvSpPr txBox="1"/>
          <p:nvPr>
            <p:custDataLst>
              <p:tags r:id="rId1"/>
            </p:custDataLst>
          </p:nvPr>
        </p:nvSpPr>
        <p:spPr>
          <a:xfrm>
            <a:off x="3388995" y="829310"/>
            <a:ext cx="5041747" cy="75020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CN" altLang="en-US" sz="3800" b="1" strike="noStrike" spc="388" noProof="1">
                <a:ln w="3175">
                  <a:noFill/>
                  <a:prstDash val="dash"/>
                </a:ln>
                <a:solidFill>
                  <a:schemeClr val="tx1">
                    <a:lumMod val="75000"/>
                    <a:lumOff val="25000"/>
                  </a:schemeClr>
                </a:solidFill>
                <a:uFillTx/>
                <a:latin typeface="微軟正黑體" panose="020B0604030504040204" pitchFamily="34" charset="-120"/>
                <a:ea typeface="微軟正黑體" panose="020B0604030504040204" pitchFamily="34" charset="-120"/>
                <a:cs typeface="微软雅黑" panose="020B0503020204020204" charset="-122"/>
                <a:sym typeface="+mn-ea"/>
              </a:rPr>
              <a:t>你</a:t>
            </a:r>
            <a:r>
              <a:rPr lang="zh-CN" altLang="en-US" sz="3800" b="1" spc="388" dirty="0">
                <a:ln w="3175">
                  <a:noFill/>
                  <a:prstDash val="dash"/>
                </a:ln>
                <a:uFillTx/>
                <a:latin typeface="微軟正黑體" panose="020B0604030504040204" pitchFamily="34" charset="-120"/>
                <a:ea typeface="微軟正黑體" panose="020B0604030504040204" pitchFamily="34" charset="-120"/>
                <a:cs typeface="微软雅黑" panose="020B0503020204020204" charset="-122"/>
                <a:sym typeface="+mn-ea"/>
              </a:rPr>
              <a:t>怎樣看待</a:t>
            </a:r>
            <a:r>
              <a:rPr lang="zh-HK" altLang="en-US" sz="4400" dirty="0">
                <a:ln>
                  <a:solidFill>
                    <a:srgbClr val="C00000"/>
                  </a:solid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sym typeface="+mn-ea"/>
              </a:rPr>
              <a:t>流浪貓</a:t>
            </a:r>
            <a:r>
              <a:rPr lang="zh-CN" altLang="en-US" sz="3800" b="1" strike="noStrike" spc="388" noProof="1">
                <a:ln w="3175">
                  <a:noFill/>
                  <a:prstDash val="dash"/>
                </a:ln>
                <a:solidFill>
                  <a:schemeClr val="tx1">
                    <a:lumMod val="75000"/>
                    <a:lumOff val="25000"/>
                  </a:schemeClr>
                </a:solidFill>
                <a:uFillTx/>
                <a:latin typeface="微軟正黑體" panose="020B0604030504040204" pitchFamily="34" charset="-120"/>
                <a:ea typeface="微軟正黑體" panose="020B0604030504040204" pitchFamily="34" charset="-120"/>
                <a:cs typeface="微软雅黑" panose="020B0503020204020204" charset="-122"/>
                <a:sym typeface="+mn-ea"/>
              </a:rPr>
              <a:t>？</a:t>
            </a:r>
          </a:p>
        </p:txBody>
      </p:sp>
      <p:pic>
        <p:nvPicPr>
          <p:cNvPr id="4" name="图片 1" descr="微信图片_20200622175331_副本_副本"/>
          <p:cNvPicPr>
            <a:picLocks noChangeAspect="1"/>
          </p:cNvPicPr>
          <p:nvPr/>
        </p:nvPicPr>
        <p:blipFill>
          <a:blip r:embed="rId3"/>
          <a:stretch>
            <a:fillRect/>
          </a:stretch>
        </p:blipFill>
        <p:spPr>
          <a:xfrm>
            <a:off x="241935" y="1578610"/>
            <a:ext cx="2796540" cy="4791075"/>
          </a:xfrm>
          <a:prstGeom prst="rect">
            <a:avLst/>
          </a:prstGeom>
        </p:spPr>
      </p:pic>
      <p:sp>
        <p:nvSpPr>
          <p:cNvPr id="2" name="投影片編號版面配置區 1"/>
          <p:cNvSpPr>
            <a:spLocks noGrp="1"/>
          </p:cNvSpPr>
          <p:nvPr>
            <p:ph type="sldNum" sz="quarter" idx="12"/>
          </p:nvPr>
        </p:nvSpPr>
        <p:spPr/>
        <p:txBody>
          <a:bodyPr/>
          <a:lstStyle/>
          <a:p>
            <a:fld id="{519954A3-9DFD-4C44-94BA-B95130A3BA1C}" type="slidenum">
              <a:rPr lang="en-US" sz="1800" smtClean="0">
                <a:solidFill>
                  <a:schemeClr val="bg1"/>
                </a:solidFill>
              </a:rPr>
              <a:t>2</a:t>
            </a:fld>
            <a:endParaRPr lang="en-US" sz="1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974632" y="1289484"/>
            <a:ext cx="7491730" cy="40934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0" algn="just" fontAlgn="auto">
              <a:spcBef>
                <a:spcPts val="600"/>
              </a:spcBef>
              <a:spcAft>
                <a:spcPts val="600"/>
              </a:spcAft>
            </a:pPr>
            <a:r>
              <a:rPr lang="zh-CN" sz="24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兩隻小貓很快就成為家中的一份子，而且也讓我和太太深深體會沒有保留的鍾愛對一個人有多大的影響。Martin和Ricky的兄弟姊妹很快也被領養了，但牠們的母親卻在不久之後被流浪狗咬死了。得悉時，遺憾和歉疚交</a:t>
            </a:r>
            <a:r>
              <a:rPr lang="zh-CN" sz="2400" dirty="0" smtClean="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雜</a:t>
            </a:r>
            <a:r>
              <a:rPr lang="zh-TW" altLang="en-US" sz="2400" spc="388" dirty="0" smtClean="0">
                <a:ln w="3175">
                  <a:noFill/>
                  <a:prstDash val="dash"/>
                </a:ln>
                <a:solidFill>
                  <a:schemeClr val="tx1"/>
                </a:solidFill>
                <a:latin typeface="標楷體" panose="03000509000000000000" pitchFamily="65" charset="-120"/>
                <a:ea typeface="標楷體" panose="03000509000000000000" pitchFamily="65" charset="-120"/>
                <a:cs typeface="微软雅黑" panose="020B0503020204020204" charset="-122"/>
                <a:sym typeface="+mn-ea"/>
              </a:rPr>
              <a:t>。</a:t>
            </a:r>
            <a:endParaRPr lang="zh-CN" sz="2400" spc="388" dirty="0">
              <a:ln w="3175">
                <a:noFill/>
                <a:prstDash val="dash"/>
              </a:ln>
              <a:solidFill>
                <a:schemeClr val="tx1"/>
              </a:solidFill>
              <a:latin typeface="標楷體" panose="03000509000000000000" pitchFamily="65" charset="-120"/>
              <a:ea typeface="標楷體" panose="03000509000000000000" pitchFamily="65" charset="-120"/>
              <a:cs typeface="微软雅黑" panose="020B0503020204020204" charset="-122"/>
              <a:sym typeface="+mn-ea"/>
            </a:endParaRPr>
          </a:p>
          <a:p>
            <a:pPr indent="0" algn="just" fontAlgn="auto">
              <a:spcBef>
                <a:spcPts val="600"/>
              </a:spcBef>
              <a:spcAft>
                <a:spcPts val="600"/>
              </a:spcAft>
            </a:pPr>
            <a:r>
              <a:rPr lang="zh-CN" sz="24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Ricky在2012年因病離世，Martin 快20歲了</a:t>
            </a:r>
            <a:r>
              <a:rPr lang="zh-CN" sz="2400" spc="388" dirty="0">
                <a:ln w="3175">
                  <a:noFill/>
                  <a:prstDash val="dash"/>
                </a:ln>
                <a:solidFill>
                  <a:schemeClr val="tx1"/>
                </a:solidFill>
                <a:latin typeface="標楷體" panose="03000509000000000000" pitchFamily="65" charset="-120"/>
                <a:ea typeface="標楷體" panose="03000509000000000000" pitchFamily="65" charset="-120"/>
                <a:cs typeface="微软雅黑" panose="020B0503020204020204" charset="-122"/>
                <a:sym typeface="+mn-ea"/>
              </a:rPr>
              <a:t>｡</a:t>
            </a:r>
            <a:r>
              <a:rPr lang="zh-CN" sz="2400" dirty="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牠們兩姊妺擴闊了我對人貓關係的認知，也誘發了我對貓作為社區動物，作為獨特生物和作為人類發展史中不可或缺一環的研究</a:t>
            </a:r>
            <a:r>
              <a:rPr lang="zh-CN" sz="2400" dirty="0" smtClean="0">
                <a:solidFill>
                  <a:srgbClr val="333333"/>
                </a:solidFill>
                <a:latin typeface="Times New Roman" panose="02020603050405020304" pitchFamily="18" charset="0"/>
                <a:ea typeface="標楷體" panose="03000509000000000000" pitchFamily="65" charset="-120"/>
                <a:cs typeface="Times New Roman" panose="02020603050405020304" pitchFamily="18" charset="0"/>
                <a:sym typeface="+mn-ea"/>
              </a:rPr>
              <a:t>興趣</a:t>
            </a:r>
            <a:r>
              <a:rPr lang="zh-TW" altLang="en-US" sz="2400" spc="388" dirty="0" smtClean="0">
                <a:ln w="3175">
                  <a:noFill/>
                  <a:prstDash val="dash"/>
                </a:ln>
                <a:solidFill>
                  <a:schemeClr val="tx1"/>
                </a:solidFill>
                <a:latin typeface="標楷體" panose="03000509000000000000" pitchFamily="65" charset="-120"/>
                <a:ea typeface="標楷體" panose="03000509000000000000" pitchFamily="65" charset="-120"/>
                <a:cs typeface="微软雅黑" panose="020B0503020204020204" charset="-122"/>
                <a:sym typeface="+mn-ea"/>
              </a:rPr>
              <a:t>。</a:t>
            </a:r>
            <a:endParaRPr lang="zh-CN" sz="2400" spc="388" dirty="0">
              <a:ln w="3175">
                <a:noFill/>
                <a:prstDash val="dash"/>
              </a:ln>
              <a:solidFill>
                <a:schemeClr val="tx1"/>
              </a:solidFill>
              <a:latin typeface="標楷體" panose="03000509000000000000" pitchFamily="65" charset="-120"/>
              <a:ea typeface="標楷體" panose="03000509000000000000" pitchFamily="65" charset="-120"/>
              <a:cs typeface="微软雅黑" panose="020B0503020204020204" charset="-122"/>
              <a:sym typeface="+mn-ea"/>
            </a:endParaRPr>
          </a:p>
          <a:p>
            <a:pPr indent="0" algn="just" fontAlgn="auto">
              <a:spcBef>
                <a:spcPts val="600"/>
              </a:spcBef>
              <a:spcAft>
                <a:spcPts val="600"/>
              </a:spcAft>
            </a:pPr>
            <a:r>
              <a:rPr lang="zh-CN" sz="2400" dirty="0">
                <a:ln w="10160">
                  <a:solidFill>
                    <a:schemeClr val="tx1">
                      <a:lumMod val="65000"/>
                      <a:lumOff val="35000"/>
                    </a:schemeClr>
                  </a:solidFill>
                  <a:prstDash val="solid"/>
                </a:ln>
                <a:gradFill>
                  <a:gsLst>
                    <a:gs pos="0">
                      <a:srgbClr val="E30000"/>
                    </a:gs>
                    <a:gs pos="100000">
                      <a:srgbClr val="760303"/>
                    </a:gs>
                  </a:gsLst>
                  <a:lin scaled="0"/>
                </a:gradFill>
                <a:effectLst>
                  <a:outerShdw blurRad="38100" dist="22860" dir="5400000" algn="tl" rotWithShape="0">
                    <a:srgbClr val="000000">
                      <a:alpha val="30000"/>
                    </a:srgbClr>
                  </a:outerShdw>
                </a:effectLst>
                <a:latin typeface="Times New Roman" panose="02020603050405020304" charset="0"/>
                <a:ea typeface="楷体" panose="02010609060101010101" charset="-122"/>
                <a:cs typeface="Times New Roman" panose="02020603050405020304" charset="0"/>
                <a:sym typeface="+mn-ea"/>
              </a:rPr>
              <a:t>人與</a:t>
            </a:r>
            <a:r>
              <a:rPr lang="zh-CN" sz="2400" dirty="0" smtClean="0">
                <a:ln w="10160">
                  <a:solidFill>
                    <a:schemeClr val="tx1">
                      <a:lumMod val="65000"/>
                      <a:lumOff val="35000"/>
                    </a:schemeClr>
                  </a:solidFill>
                  <a:prstDash val="solid"/>
                </a:ln>
                <a:gradFill>
                  <a:gsLst>
                    <a:gs pos="0">
                      <a:srgbClr val="E30000"/>
                    </a:gs>
                    <a:gs pos="100000">
                      <a:srgbClr val="760303"/>
                    </a:gs>
                  </a:gsLst>
                  <a:lin scaled="0"/>
                </a:gradFill>
                <a:effectLst>
                  <a:outerShdw blurRad="38100" dist="22860" dir="5400000" algn="tl" rotWithShape="0">
                    <a:srgbClr val="000000">
                      <a:alpha val="30000"/>
                    </a:srgbClr>
                  </a:outerShdw>
                </a:effectLst>
                <a:latin typeface="Times New Roman" panose="02020603050405020304" charset="0"/>
                <a:ea typeface="楷体" panose="02010609060101010101" charset="-122"/>
                <a:cs typeface="Times New Roman" panose="02020603050405020304" charset="0"/>
                <a:sym typeface="+mn-ea"/>
              </a:rPr>
              <a:t>貓</a:t>
            </a:r>
            <a:r>
              <a:rPr lang="zh-CN" altLang="en-US" sz="2400" dirty="0">
                <a:ln w="10160">
                  <a:solidFill>
                    <a:schemeClr val="tx1">
                      <a:lumMod val="65000"/>
                      <a:lumOff val="35000"/>
                    </a:schemeClr>
                  </a:solidFill>
                  <a:prstDash val="solid"/>
                </a:ln>
                <a:gradFill>
                  <a:gsLst>
                    <a:gs pos="0">
                      <a:srgbClr val="E30000"/>
                    </a:gs>
                    <a:gs pos="100000">
                      <a:srgbClr val="760303"/>
                    </a:gs>
                  </a:gsLst>
                  <a:lin scaled="0"/>
                </a:gradFill>
                <a:effectLst>
                  <a:outerShdw blurRad="38100" dist="22860" dir="5400000" algn="tl" rotWithShape="0">
                    <a:srgbClr val="000000">
                      <a:alpha val="30000"/>
                    </a:srgbClr>
                  </a:outerShdw>
                </a:effectLst>
                <a:latin typeface="Times New Roman" panose="02020603050405020304" charset="0"/>
                <a:ea typeface="楷体" panose="02010609060101010101" charset="-122"/>
                <a:cs typeface="Times New Roman" panose="02020603050405020304" charset="0"/>
                <a:sym typeface="+mn-ea"/>
              </a:rPr>
              <a:t>不但可以</a:t>
            </a:r>
            <a:r>
              <a:rPr lang="zh-CN" sz="2400" dirty="0" smtClean="0">
                <a:ln w="10160">
                  <a:solidFill>
                    <a:schemeClr val="tx1">
                      <a:lumMod val="65000"/>
                      <a:lumOff val="35000"/>
                    </a:schemeClr>
                  </a:solidFill>
                  <a:prstDash val="solid"/>
                </a:ln>
                <a:gradFill>
                  <a:gsLst>
                    <a:gs pos="0">
                      <a:srgbClr val="E30000"/>
                    </a:gs>
                    <a:gs pos="100000">
                      <a:srgbClr val="760303"/>
                    </a:gs>
                  </a:gsLst>
                  <a:lin scaled="0"/>
                </a:gradFill>
                <a:effectLst>
                  <a:outerShdw blurRad="38100" dist="22860" dir="5400000" algn="tl" rotWithShape="0">
                    <a:srgbClr val="000000">
                      <a:alpha val="30000"/>
                    </a:srgbClr>
                  </a:outerShdw>
                </a:effectLst>
                <a:latin typeface="Times New Roman" panose="02020603050405020304" charset="0"/>
                <a:ea typeface="楷体" panose="02010609060101010101" charset="-122"/>
                <a:cs typeface="Times New Roman" panose="02020603050405020304" charset="0"/>
                <a:sym typeface="+mn-ea"/>
              </a:rPr>
              <a:t>互惠</a:t>
            </a:r>
            <a:r>
              <a:rPr lang="zh-CN" sz="2400" spc="388" dirty="0">
                <a:ln w="3175">
                  <a:noFill/>
                  <a:prstDash val="dash"/>
                </a:ln>
                <a:solidFill>
                  <a:schemeClr val="tx1"/>
                </a:solidFill>
                <a:latin typeface="標楷體" panose="03000509000000000000" pitchFamily="65" charset="-120"/>
                <a:ea typeface="標楷體" panose="03000509000000000000" pitchFamily="65" charset="-120"/>
                <a:cs typeface="微软雅黑" panose="020B0503020204020204" charset="-122"/>
                <a:sym typeface="+mn-ea"/>
              </a:rPr>
              <a:t>，</a:t>
            </a:r>
            <a:r>
              <a:rPr lang="zh-CN" sz="2400" dirty="0" smtClean="0">
                <a:ln w="10160">
                  <a:solidFill>
                    <a:schemeClr val="tx1">
                      <a:lumMod val="65000"/>
                      <a:lumOff val="35000"/>
                    </a:schemeClr>
                  </a:solidFill>
                  <a:prstDash val="solid"/>
                </a:ln>
                <a:gradFill>
                  <a:gsLst>
                    <a:gs pos="0">
                      <a:srgbClr val="E30000"/>
                    </a:gs>
                    <a:gs pos="100000">
                      <a:srgbClr val="760303"/>
                    </a:gs>
                  </a:gsLst>
                  <a:lin scaled="0"/>
                </a:gradFill>
                <a:effectLst>
                  <a:outerShdw blurRad="38100" dist="22860" dir="5400000" algn="tl" rotWithShape="0">
                    <a:srgbClr val="000000">
                      <a:alpha val="30000"/>
                    </a:srgbClr>
                  </a:outerShdw>
                </a:effectLst>
                <a:latin typeface="Times New Roman" panose="02020603050405020304" charset="0"/>
                <a:ea typeface="楷体" panose="02010609060101010101" charset="-122"/>
                <a:cs typeface="Times New Roman" panose="02020603050405020304" charset="0"/>
                <a:sym typeface="+mn-ea"/>
              </a:rPr>
              <a:t>而且可以</a:t>
            </a:r>
            <a:r>
              <a:rPr lang="zh-CN" sz="2400" dirty="0">
                <a:ln w="10160">
                  <a:solidFill>
                    <a:schemeClr val="tx1">
                      <a:lumMod val="65000"/>
                      <a:lumOff val="35000"/>
                    </a:schemeClr>
                  </a:solidFill>
                  <a:prstDash val="solid"/>
                </a:ln>
                <a:gradFill>
                  <a:gsLst>
                    <a:gs pos="0">
                      <a:srgbClr val="E30000"/>
                    </a:gs>
                    <a:gs pos="100000">
                      <a:srgbClr val="760303"/>
                    </a:gs>
                  </a:gsLst>
                  <a:lin scaled="0"/>
                </a:gradFill>
                <a:effectLst>
                  <a:outerShdw blurRad="38100" dist="22860" dir="5400000" algn="tl" rotWithShape="0">
                    <a:srgbClr val="000000">
                      <a:alpha val="30000"/>
                    </a:srgbClr>
                  </a:outerShdw>
                </a:effectLst>
                <a:latin typeface="Times New Roman" panose="02020603050405020304" charset="0"/>
                <a:ea typeface="楷体" panose="02010609060101010101" charset="-122"/>
                <a:cs typeface="Times New Roman" panose="02020603050405020304" charset="0"/>
                <a:sym typeface="+mn-ea"/>
              </a:rPr>
              <a:t>互相</a:t>
            </a:r>
            <a:r>
              <a:rPr lang="zh-CN" sz="2400" dirty="0" smtClean="0">
                <a:ln w="10160">
                  <a:solidFill>
                    <a:schemeClr val="tx1">
                      <a:lumMod val="65000"/>
                      <a:lumOff val="35000"/>
                    </a:schemeClr>
                  </a:solidFill>
                  <a:prstDash val="solid"/>
                </a:ln>
                <a:gradFill>
                  <a:gsLst>
                    <a:gs pos="0">
                      <a:srgbClr val="E30000"/>
                    </a:gs>
                    <a:gs pos="100000">
                      <a:srgbClr val="760303"/>
                    </a:gs>
                  </a:gsLst>
                  <a:lin scaled="0"/>
                </a:gradFill>
                <a:effectLst>
                  <a:outerShdw blurRad="38100" dist="22860" dir="5400000" algn="tl" rotWithShape="0">
                    <a:srgbClr val="000000">
                      <a:alpha val="30000"/>
                    </a:srgbClr>
                  </a:outerShdw>
                </a:effectLst>
                <a:latin typeface="Times New Roman" panose="02020603050405020304" charset="0"/>
                <a:ea typeface="楷体" panose="02010609060101010101" charset="-122"/>
                <a:cs typeface="Times New Roman" panose="02020603050405020304" charset="0"/>
                <a:sym typeface="+mn-ea"/>
              </a:rPr>
              <a:t>啟發</a:t>
            </a:r>
            <a:r>
              <a:rPr lang="zh-TW" altLang="en-US" sz="2400" spc="388" dirty="0">
                <a:ln w="3175">
                  <a:noFill/>
                  <a:prstDash val="dash"/>
                </a:ln>
                <a:solidFill>
                  <a:schemeClr val="tx1"/>
                </a:solidFill>
                <a:latin typeface="標楷體" panose="03000509000000000000" pitchFamily="65" charset="-120"/>
                <a:ea typeface="標楷體" panose="03000509000000000000" pitchFamily="65" charset="-120"/>
                <a:cs typeface="微软雅黑" panose="020B0503020204020204" charset="-122"/>
                <a:sym typeface="+mn-ea"/>
              </a:rPr>
              <a:t>。</a:t>
            </a:r>
            <a:endParaRPr lang="en-US" altLang="zh-CN" sz="2400" spc="388" dirty="0">
              <a:ln w="3175">
                <a:noFill/>
                <a:prstDash val="dash"/>
              </a:ln>
              <a:solidFill>
                <a:schemeClr val="tx1"/>
              </a:solidFill>
              <a:latin typeface="標楷體" panose="03000509000000000000" pitchFamily="65" charset="-120"/>
              <a:ea typeface="標楷體" panose="03000509000000000000" pitchFamily="65" charset="-120"/>
              <a:cs typeface="微软雅黑" panose="020B0503020204020204" charset="-122"/>
              <a:sym typeface="+mn-ea"/>
            </a:endParaRPr>
          </a:p>
        </p:txBody>
      </p:sp>
      <p:sp>
        <p:nvSpPr>
          <p:cNvPr id="5" name="内容占位符 2"/>
          <p:cNvSpPr>
            <a:spLocks noGrp="1"/>
          </p:cNvSpPr>
          <p:nvPr/>
        </p:nvSpPr>
        <p:spPr>
          <a:xfrm>
            <a:off x="1711960" y="2072005"/>
            <a:ext cx="6687820" cy="3534410"/>
          </a:xfrm>
          <a:prstGeom prst="rect">
            <a:avLst/>
          </a:prstGeom>
          <a:effectLst>
            <a:softEdge rad="215900"/>
          </a:effectLst>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0" indent="0" algn="l">
              <a:buFont typeface="Arial" panose="020B0604020202020204" pitchFamily="34" charset="0"/>
              <a:buNone/>
            </a:pPr>
            <a:endParaRPr lang="zh-CN" sz="2300" b="0">
              <a:solidFill>
                <a:srgbClr val="333333"/>
              </a:solidFill>
              <a:latin typeface="Times New Roman" panose="02020603050405020304" charset="0"/>
              <a:ea typeface="楷体" panose="02010609060101010101" charset="-122"/>
              <a:cs typeface="Times New Roman" panose="02020603050405020304" charset="0"/>
            </a:endParaRPr>
          </a:p>
          <a:p>
            <a:pPr marL="0" indent="0" algn="l">
              <a:buFont typeface="Arial" panose="020B0604020202020204" pitchFamily="34" charset="0"/>
              <a:buNone/>
            </a:pPr>
            <a:endParaRPr lang="zh-CN" altLang="en-US" sz="1100" b="0" cap="all">
              <a:solidFill>
                <a:srgbClr val="333333"/>
              </a:solidFill>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sym typeface="+mn-ea"/>
            </a:endParaRPr>
          </a:p>
        </p:txBody>
      </p:sp>
      <p:sp>
        <p:nvSpPr>
          <p:cNvPr id="139" name="Title 6"/>
          <p:cNvSpPr txBox="1"/>
          <p:nvPr>
            <p:custDataLst>
              <p:tags r:id="rId2"/>
            </p:custDataLst>
          </p:nvPr>
        </p:nvSpPr>
        <p:spPr>
          <a:xfrm>
            <a:off x="404991" y="374282"/>
            <a:ext cx="3397250" cy="74930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HK" altLang="en-US" sz="4400" dirty="0">
                <a:ln>
                  <a:solidFill>
                    <a:srgbClr val="C00000"/>
                  </a:solidFill>
                </a:ln>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「仁」</a:t>
            </a:r>
            <a:r>
              <a:rPr lang="zh-CN" altLang="en-US" sz="3800" b="1" spc="388"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貓相知</a:t>
            </a:r>
          </a:p>
        </p:txBody>
      </p:sp>
      <p:sp>
        <p:nvSpPr>
          <p:cNvPr id="2" name="投影片編號版面配置區 1"/>
          <p:cNvSpPr>
            <a:spLocks noGrp="1"/>
          </p:cNvSpPr>
          <p:nvPr>
            <p:ph type="sldNum" sz="quarter" idx="12"/>
          </p:nvPr>
        </p:nvSpPr>
        <p:spPr/>
        <p:txBody>
          <a:bodyPr/>
          <a:lstStyle/>
          <a:p>
            <a:fld id="{D57F1E4F-1CFF-5643-939E-217C01CDF565}" type="slidenum">
              <a:rPr lang="en-US" sz="1800" smtClean="0"/>
              <a:t>20</a:t>
            </a:fld>
            <a:endParaRPr lang="en-US" sz="1800" dirty="0"/>
          </a:p>
        </p:txBody>
      </p:sp>
    </p:spTree>
    <p:custDataLst>
      <p:tags r:id="rId1"/>
    </p:custDataLst>
    <p:extLst>
      <p:ext uri="{BB962C8B-B14F-4D97-AF65-F5344CB8AC3E}">
        <p14:creationId xmlns:p14="http://schemas.microsoft.com/office/powerpoint/2010/main" val="89361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animEffect transition="in" filter="box(in)">
                                      <p:cBhvr>
                                        <p:cTn id="7" dur="2000"/>
                                        <p:tgtEl>
                                          <p:spTgt spid="1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523310" y="1115110"/>
            <a:ext cx="8163144" cy="507831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0" algn="just" fontAlgn="auto">
              <a:spcBef>
                <a:spcPts val="600"/>
              </a:spcBef>
              <a:spcAft>
                <a:spcPts val="600"/>
              </a:spcAft>
            </a:pP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綜合</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我跟流浪貓學到的</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16</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堂課</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和以上真實故事等，思考人和貓，以至其他動物的相處之道，例如：</a:t>
            </a:r>
            <a:endPar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endParaRPr>
          </a:p>
          <a:p>
            <a:pPr marL="342900" indent="-254000" algn="just" fontAlgn="auto">
              <a:spcBef>
                <a:spcPts val="600"/>
              </a:spcBef>
              <a:spcAft>
                <a:spcPts val="600"/>
              </a:spcAft>
              <a:buFont typeface="Wingdings" panose="05000000000000000000" pitchFamily="2" charset="2"/>
              <a:buChar char="Ø"/>
            </a:pP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  反思自己是否適合養貓或其他動物？</a:t>
            </a:r>
            <a:endPar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endParaRPr>
          </a:p>
          <a:p>
            <a:pPr marL="342900" indent="-254000" algn="just">
              <a:spcBef>
                <a:spcPts val="600"/>
              </a:spcBef>
              <a:spcAft>
                <a:spcPts val="600"/>
              </a:spcAft>
              <a:buFont typeface="Wingdings" panose="05000000000000000000" pitchFamily="2" charset="2"/>
              <a:buChar char="Ø"/>
            </a:pP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  </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撰寫養貓或其他寵物的守則。</a:t>
            </a: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endParaRPr>
          </a:p>
          <a:p>
            <a:pPr marL="342900" indent="-254000" algn="just">
              <a:spcBef>
                <a:spcPts val="600"/>
              </a:spcBef>
              <a:spcAft>
                <a:spcPts val="600"/>
              </a:spcAft>
              <a:buFont typeface="Wingdings" panose="05000000000000000000" pitchFamily="2" charset="2"/>
              <a:buChar char="Ø"/>
            </a:pP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  </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如果要養貓或其他寵物，你會購買還是領養？為甚麼</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a:t>
            </a:r>
            <a:endPar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endParaRPr>
          </a:p>
          <a:p>
            <a:pPr marL="504825" indent="-415925" algn="just">
              <a:spcBef>
                <a:spcPts val="600"/>
              </a:spcBef>
              <a:spcAft>
                <a:spcPts val="600"/>
              </a:spcAft>
              <a:buFont typeface="Wingdings" panose="05000000000000000000" pitchFamily="2" charset="2"/>
              <a:buChar char="Ø"/>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如為</a:t>
            </a:r>
            <a:r>
              <a:rPr lang="zh-HK"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流浪貓</a:t>
            </a:r>
            <a:r>
              <a:rPr lang="zh-HK"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a:t>
            </a:r>
            <a:r>
              <a:rPr lang="en-US" altLang="zh-HK"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a:t>
            </a:r>
            <a:r>
              <a:rPr lang="zh-HK"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流浪狗</a:t>
            </a:r>
            <a:r>
              <a:rPr lang="zh-HK"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重新命名</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，你有甚麼建議？試談談你</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的看法。</a:t>
            </a:r>
            <a:endPar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endParaRPr>
          </a:p>
          <a:p>
            <a:pPr marL="504825" indent="-415925" algn="just">
              <a:spcBef>
                <a:spcPts val="600"/>
              </a:spcBef>
              <a:spcAft>
                <a:spcPts val="600"/>
              </a:spcAft>
              <a:buFont typeface="Wingdings" panose="05000000000000000000" pitchFamily="2" charset="2"/>
              <a:buChar char="Ø"/>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有人為「牠」者再定義，你同意嗎？為甚麼</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a:t>
            </a:r>
            <a:endPar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endParaRPr>
          </a:p>
          <a:p>
            <a:pPr marL="504825" indent="-415925" algn="just">
              <a:spcBef>
                <a:spcPts val="600"/>
              </a:spcBef>
              <a:spcAft>
                <a:spcPts val="600"/>
              </a:spcAft>
              <a:buFont typeface="Wingdings" panose="05000000000000000000" pitchFamily="2" charset="2"/>
              <a:buChar char="Ø"/>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蒐集、閱讀其他相關資訊，例如香港愛護動物</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協會、救助</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被遺棄動物</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組織的網頁，就「</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愛護動物</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」等課題作</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進一步探討</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rPr>
              <a:t>。</a:t>
            </a:r>
            <a:endPar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mn-ea"/>
            </a:endParaRPr>
          </a:p>
        </p:txBody>
      </p:sp>
      <p:sp>
        <p:nvSpPr>
          <p:cNvPr id="5" name="内容占位符 2"/>
          <p:cNvSpPr>
            <a:spLocks noGrp="1"/>
          </p:cNvSpPr>
          <p:nvPr/>
        </p:nvSpPr>
        <p:spPr>
          <a:xfrm>
            <a:off x="1711960" y="2072005"/>
            <a:ext cx="6687820" cy="3534410"/>
          </a:xfrm>
          <a:prstGeom prst="rect">
            <a:avLst/>
          </a:prstGeom>
          <a:effectLst>
            <a:softEdge rad="215900"/>
          </a:effectLst>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0" indent="0" algn="l">
              <a:buFont typeface="Arial" panose="020B0604020202020204" pitchFamily="34" charset="0"/>
              <a:buNone/>
            </a:pPr>
            <a:endParaRPr lang="zh-CN" sz="2300" b="0">
              <a:solidFill>
                <a:srgbClr val="333333"/>
              </a:solidFill>
              <a:latin typeface="Times New Roman" panose="02020603050405020304" charset="0"/>
              <a:ea typeface="楷体" panose="02010609060101010101" charset="-122"/>
              <a:cs typeface="Times New Roman" panose="02020603050405020304" charset="0"/>
            </a:endParaRPr>
          </a:p>
          <a:p>
            <a:pPr marL="0" indent="0" algn="l">
              <a:buFont typeface="Arial" panose="020B0604020202020204" pitchFamily="34" charset="0"/>
              <a:buNone/>
            </a:pPr>
            <a:endParaRPr lang="zh-CN" altLang="en-US" sz="1100" b="0" cap="all">
              <a:solidFill>
                <a:srgbClr val="333333"/>
              </a:solidFill>
              <a:effectLst>
                <a:outerShdw blurRad="38100" dist="38100" dir="2700000" algn="tl">
                  <a:srgbClr val="000000">
                    <a:alpha val="43137"/>
                  </a:srgbClr>
                </a:outerShdw>
              </a:effectLst>
              <a:latin typeface="Times New Roman" panose="02020603050405020304" charset="0"/>
              <a:ea typeface="楷体" panose="02010609060101010101" charset="-122"/>
              <a:cs typeface="Times New Roman" panose="02020603050405020304" charset="0"/>
              <a:sym typeface="+mn-ea"/>
            </a:endParaRPr>
          </a:p>
        </p:txBody>
      </p:sp>
      <p:sp>
        <p:nvSpPr>
          <p:cNvPr id="139" name="Title 6"/>
          <p:cNvSpPr txBox="1"/>
          <p:nvPr>
            <p:custDataLst>
              <p:tags r:id="rId2"/>
            </p:custDataLst>
          </p:nvPr>
        </p:nvSpPr>
        <p:spPr>
          <a:xfrm>
            <a:off x="523310" y="280141"/>
            <a:ext cx="2377299" cy="75020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TW" altLang="en-US" sz="4400" dirty="0" smtClean="0">
                <a:ln>
                  <a:solidFill>
                    <a:srgbClr val="C00000"/>
                  </a:solidFill>
                </a:ln>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延伸活動</a:t>
            </a:r>
            <a:endParaRPr lang="zh-CN" altLang="en-US" sz="3800" b="1" spc="388" dirty="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p:txBody>
      </p:sp>
      <p:sp>
        <p:nvSpPr>
          <p:cNvPr id="2" name="矩形 1"/>
          <p:cNvSpPr/>
          <p:nvPr/>
        </p:nvSpPr>
        <p:spPr>
          <a:xfrm>
            <a:off x="8190428" y="6488668"/>
            <a:ext cx="418704" cy="369332"/>
          </a:xfrm>
          <a:prstGeom prst="rect">
            <a:avLst/>
          </a:prstGeom>
        </p:spPr>
        <p:txBody>
          <a:bodyPr wrap="none">
            <a:spAutoFit/>
          </a:bodyPr>
          <a:lstStyle/>
          <a:p>
            <a:r>
              <a:rPr lang="en-US" altLang="zh-TW" dirty="0" smtClean="0">
                <a:solidFill>
                  <a:schemeClr val="bg1"/>
                </a:solidFill>
              </a:rPr>
              <a:t>21</a:t>
            </a:r>
            <a:endParaRPr lang="zh-HK" altLang="en-US" dirty="0">
              <a:solidFill>
                <a:schemeClr val="bg1"/>
              </a:solidFill>
            </a:endParaRPr>
          </a:p>
        </p:txBody>
      </p:sp>
    </p:spTree>
    <p:custDataLst>
      <p:tags r:id="rId1"/>
    </p:custDataLst>
    <p:extLst>
      <p:ext uri="{BB962C8B-B14F-4D97-AF65-F5344CB8AC3E}">
        <p14:creationId xmlns:p14="http://schemas.microsoft.com/office/powerpoint/2010/main" val="2948861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p:nvPr>
            <p:custDataLst>
              <p:tags r:id="rId2"/>
            </p:custDataLst>
          </p:nvPr>
        </p:nvSpPr>
        <p:spPr>
          <a:xfrm>
            <a:off x="993775" y="582295"/>
            <a:ext cx="4041775" cy="108775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CN" altLang="en-US" sz="6600" b="1" spc="388">
                <a:ln w="10160">
                  <a:solidFill>
                    <a:schemeClr val="tx1">
                      <a:lumMod val="75000"/>
                      <a:lumOff val="25000"/>
                    </a:schemeClr>
                  </a:solidFill>
                  <a:prstDash val="solid"/>
                </a:ln>
                <a:solidFill>
                  <a:schemeClr val="tx1">
                    <a:lumMod val="75000"/>
                    <a:lumOff val="25000"/>
                  </a:schemeClr>
                </a:solidFill>
                <a:effectLst>
                  <a:outerShdw blurRad="38100" dist="22860" dir="5400000" algn="tl" rotWithShape="0">
                    <a:srgbClr val="000000">
                      <a:alpha val="30000"/>
                    </a:srgbClr>
                  </a:outerShdw>
                </a:effectLst>
                <a:uFillTx/>
                <a:latin typeface="微軟正黑體" panose="020B0604030504040204" pitchFamily="34" charset="-120"/>
                <a:ea typeface="微軟正黑體" panose="020B0604030504040204" pitchFamily="34" charset="-120"/>
                <a:cs typeface="微软雅黑" panose="020B0503020204020204" charset="-122"/>
                <a:sym typeface="+mn-ea"/>
              </a:rPr>
              <a:t>開卷有益</a:t>
            </a:r>
            <a:endParaRPr lang="zh-CN" altLang="en-US" sz="6600" b="1" strike="noStrike" spc="388" noProof="1">
              <a:ln w="10160">
                <a:solidFill>
                  <a:schemeClr val="tx1">
                    <a:lumMod val="75000"/>
                    <a:lumOff val="25000"/>
                  </a:schemeClr>
                </a:solidFill>
                <a:prstDash val="solid"/>
              </a:ln>
              <a:solidFill>
                <a:srgbClr val="FFFFFF"/>
              </a:solidFill>
              <a:effectLst>
                <a:outerShdw blurRad="38100" dist="22860" dir="5400000" algn="tl" rotWithShape="0">
                  <a:srgbClr val="000000">
                    <a:alpha val="30000"/>
                  </a:srgbClr>
                </a:outerShdw>
              </a:effectLst>
              <a:uFillTx/>
              <a:latin typeface="微軟正黑體" panose="020B0604030504040204" pitchFamily="34" charset="-120"/>
              <a:ea typeface="微軟正黑體" panose="020B0604030504040204" pitchFamily="34" charset="-120"/>
              <a:cs typeface="微软雅黑" panose="020B0503020204020204" charset="-122"/>
              <a:sym typeface="+mn-ea"/>
            </a:endParaRPr>
          </a:p>
        </p:txBody>
      </p:sp>
      <p:sp>
        <p:nvSpPr>
          <p:cNvPr id="4" name="文本占位符 2"/>
          <p:cNvSpPr>
            <a:spLocks noGrp="1"/>
          </p:cNvSpPr>
          <p:nvPr/>
        </p:nvSpPr>
        <p:spPr>
          <a:xfrm>
            <a:off x="1463040" y="1815465"/>
            <a:ext cx="7179310" cy="10668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None/>
              <a:defRPr sz="1800" b="0" kern="1200">
                <a:solidFill>
                  <a:schemeClr val="accent1">
                    <a:lumMod val="50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None/>
              <a:defRPr sz="1400" kern="1200">
                <a:solidFill>
                  <a:schemeClr val="tx1">
                    <a:tint val="75000"/>
                  </a:schemeClr>
                </a:solidFill>
                <a:latin typeface="+mn-lt"/>
                <a:ea typeface="+mn-ea"/>
                <a:cs typeface="+mn-cs"/>
              </a:defRPr>
            </a:lvl9pPr>
          </a:lstStyle>
          <a:p>
            <a:r>
              <a:rPr lang="zh-CN" altLang="en-US" sz="2800" b="1">
                <a:latin typeface="微軟正黑體" panose="020B0604030504040204" pitchFamily="34" charset="-120"/>
                <a:ea typeface="微軟正黑體" panose="020B0604030504040204" pitchFamily="34" charset="-120"/>
              </a:rPr>
              <a:t>博覽群書，增廣見聞，拓寬視野，</a:t>
            </a:r>
            <a:r>
              <a:rPr lang="zh-CN" altLang="en-US" sz="2800" b="1">
                <a:latin typeface="微軟正黑體" panose="020B0604030504040204" pitchFamily="34" charset="-120"/>
                <a:ea typeface="微軟正黑體" panose="020B0604030504040204" pitchFamily="34" charset="-120"/>
                <a:sym typeface="+mn-ea"/>
              </a:rPr>
              <a:t>建構知識。</a:t>
            </a:r>
          </a:p>
        </p:txBody>
      </p:sp>
      <p:sp>
        <p:nvSpPr>
          <p:cNvPr id="5" name="Title 6"/>
          <p:cNvSpPr txBox="1"/>
          <p:nvPr>
            <p:custDataLst>
              <p:tags r:id="rId3"/>
            </p:custDataLst>
          </p:nvPr>
        </p:nvSpPr>
        <p:spPr>
          <a:xfrm>
            <a:off x="2823845" y="4256405"/>
            <a:ext cx="4979670" cy="149288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a:lnSpc>
                <a:spcPct val="100000"/>
              </a:lnSpc>
              <a:spcBef>
                <a:spcPts val="1000"/>
              </a:spcBef>
              <a:spcAft>
                <a:spcPts val="0"/>
              </a:spcAft>
              <a:buSzPct val="100000"/>
            </a:pPr>
            <a:r>
              <a:rPr lang="zh-CN" altLang="en-US" sz="4800" b="1" spc="411" noProof="1">
                <a:ln w="9525">
                  <a:solidFill>
                    <a:srgbClr val="543D11"/>
                  </a:solidFill>
                  <a:prstDash val="solid"/>
                </a:ln>
                <a:solidFill>
                  <a:schemeClr val="bg1">
                    <a:lumMod val="95000"/>
                  </a:schemeClr>
                </a:solidFill>
                <a:effectLst>
                  <a:outerShdw blurRad="12700" dist="38100" dir="2700000" algn="tl" rotWithShape="0">
                    <a:schemeClr val="bg1">
                      <a:lumMod val="5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rPr>
              <a:t>請</a:t>
            </a:r>
            <a:r>
              <a:rPr lang="zh-CN" altLang="en-US" sz="3600" b="1" spc="411" noProof="1">
                <a:ln w="9525">
                  <a:solidFill>
                    <a:srgbClr val="543D11"/>
                  </a:solidFill>
                  <a:prstDash val="solid"/>
                </a:ln>
                <a:solidFill>
                  <a:schemeClr val="bg1">
                    <a:lumMod val="95000"/>
                  </a:schemeClr>
                </a:solidFill>
                <a:effectLst>
                  <a:outerShdw blurRad="12700" dist="38100" dir="2700000" algn="tl" rotWithShape="0">
                    <a:schemeClr val="bg1">
                      <a:lumMod val="5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rPr>
              <a:t>繼續</a:t>
            </a:r>
            <a:r>
              <a:rPr lang="zh-CN" altLang="en-US" sz="3600" b="1" spc="411" noProof="1">
                <a:ln w="9525">
                  <a:solidFill>
                    <a:srgbClr val="543D11"/>
                  </a:solidFill>
                  <a:prstDash val="solid"/>
                </a:ln>
                <a:solidFill>
                  <a:srgbClr val="FE9B1C"/>
                </a:solidFill>
                <a:effectLst>
                  <a:outerShdw blurRad="12700" dist="38100" dir="2700000" algn="tl" rotWithShape="0">
                    <a:schemeClr val="bg1">
                      <a:lumMod val="5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rPr>
              <a:t>閱讀其他作品</a:t>
            </a:r>
            <a:r>
              <a:rPr lang="zh-CN" altLang="en-US" sz="3600" b="1" spc="411">
                <a:ln w="9525">
                  <a:solidFill>
                    <a:srgbClr val="543D11"/>
                  </a:solidFill>
                  <a:prstDash val="solid"/>
                </a:ln>
                <a:solidFill>
                  <a:schemeClr val="accent1">
                    <a:lumMod val="60000"/>
                    <a:lumOff val="40000"/>
                  </a:schemeClr>
                </a:solidFill>
                <a:effectLst>
                  <a:outerShdw blurRad="12700" dist="38100" dir="2700000" algn="tl" rotWithShape="0">
                    <a:schemeClr val="bg1">
                      <a:lumMod val="5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rPr>
              <a:t>，</a:t>
            </a:r>
            <a:endParaRPr lang="zh-CN" altLang="en-US" sz="3600" b="1" spc="411" noProof="1">
              <a:ln w="9525">
                <a:solidFill>
                  <a:srgbClr val="543D11"/>
                </a:solidFill>
                <a:prstDash val="solid"/>
              </a:ln>
              <a:gradFill>
                <a:gsLst>
                  <a:gs pos="0">
                    <a:srgbClr val="9EE256"/>
                  </a:gs>
                  <a:gs pos="100000">
                    <a:srgbClr val="52762D"/>
                  </a:gs>
                </a:gsLst>
                <a:lin scaled="0"/>
              </a:gradFill>
              <a:effectLst>
                <a:outerShdw blurRad="12700" dist="38100" dir="2700000" algn="tl" rotWithShape="0">
                  <a:schemeClr val="bg1">
                    <a:lumMod val="5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endParaRPr>
          </a:p>
          <a:p>
            <a:pPr algn="l">
              <a:lnSpc>
                <a:spcPct val="100000"/>
              </a:lnSpc>
              <a:spcBef>
                <a:spcPts val="1000"/>
              </a:spcBef>
              <a:spcAft>
                <a:spcPts val="0"/>
              </a:spcAft>
              <a:buSzPct val="100000"/>
            </a:pPr>
            <a:r>
              <a:rPr lang="zh-CN" altLang="en-US" sz="3600" b="1" spc="411">
                <a:ln w="9525">
                  <a:solidFill>
                    <a:srgbClr val="543D11"/>
                  </a:solidFill>
                  <a:prstDash val="solid"/>
                </a:ln>
                <a:solidFill>
                  <a:schemeClr val="bg1">
                    <a:lumMod val="95000"/>
                  </a:schemeClr>
                </a:solidFill>
                <a:effectLst>
                  <a:outerShdw blurRad="12700" dist="38100" dir="2700000" algn="tl" rotWithShape="0">
                    <a:schemeClr val="bg1">
                      <a:lumMod val="5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rPr>
              <a:t>並</a:t>
            </a:r>
            <a:r>
              <a:rPr lang="zh-CN" altLang="en-US" sz="3600" b="1" spc="411">
                <a:ln w="9525">
                  <a:solidFill>
                    <a:srgbClr val="543D11"/>
                  </a:solidFill>
                  <a:prstDash val="solid"/>
                </a:ln>
                <a:solidFill>
                  <a:srgbClr val="FE9B1C"/>
                </a:solidFill>
                <a:effectLst>
                  <a:outerShdw blurRad="12700" dist="38100" dir="2700000" algn="tl" rotWithShape="0">
                    <a:schemeClr val="bg1">
                      <a:lumMod val="5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rPr>
              <a:t>多跟別人分享</a:t>
            </a:r>
            <a:r>
              <a:rPr lang="zh-CN" altLang="en-US" sz="3600" b="1" spc="411">
                <a:ln w="9525">
                  <a:solidFill>
                    <a:srgbClr val="543D11"/>
                  </a:solidFill>
                  <a:prstDash val="solid"/>
                </a:ln>
                <a:solidFill>
                  <a:schemeClr val="accent1">
                    <a:lumMod val="60000"/>
                    <a:lumOff val="40000"/>
                  </a:schemeClr>
                </a:solidFill>
                <a:effectLst>
                  <a:outerShdw blurRad="12700" dist="38100" dir="2700000" algn="tl" rotWithShape="0">
                    <a:schemeClr val="bg1">
                      <a:lumMod val="5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rPr>
              <a:t>。</a:t>
            </a:r>
            <a:endParaRPr lang="zh-CN" altLang="en-US" sz="3600" b="1" spc="411" noProof="1">
              <a:ln w="9525">
                <a:solidFill>
                  <a:srgbClr val="543D11"/>
                </a:solidFill>
                <a:prstDash val="solid"/>
              </a:ln>
              <a:solidFill>
                <a:schemeClr val="accent1">
                  <a:lumMod val="60000"/>
                  <a:lumOff val="40000"/>
                </a:schemeClr>
              </a:solidFill>
              <a:effectLst>
                <a:outerShdw blurRad="12700" dist="38100" dir="2700000" algn="tl" rotWithShape="0">
                  <a:schemeClr val="bg1">
                    <a:lumMod val="5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endParaRPr>
          </a:p>
        </p:txBody>
      </p:sp>
      <p:sp>
        <p:nvSpPr>
          <p:cNvPr id="3" name="投影片編號版面配置區 2"/>
          <p:cNvSpPr>
            <a:spLocks noGrp="1"/>
          </p:cNvSpPr>
          <p:nvPr>
            <p:ph type="sldNum" sz="quarter" idx="12"/>
          </p:nvPr>
        </p:nvSpPr>
        <p:spPr/>
        <p:txBody>
          <a:bodyPr/>
          <a:lstStyle/>
          <a:p>
            <a:fld id="{D57F1E4F-1CFF-5643-939E-217C01CDF565}" type="slidenum">
              <a:rPr lang="en-US" sz="1800" smtClean="0"/>
              <a:t>22</a:t>
            </a:fld>
            <a:endParaRPr lang="en-US" sz="18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ox(in)">
                                      <p:cBhvr>
                                        <p:cTn id="13" dur="2000"/>
                                        <p:tgtEl>
                                          <p:spTgt spid="5">
                                            <p:txEl>
                                              <p:pRg st="0" end="0"/>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ox(in)">
                                      <p:cBhvr>
                                        <p:cTn id="16"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custDataLst>
              <p:tags r:id="rId1"/>
            </p:custDataLst>
          </p:nvPr>
        </p:nvGrpSpPr>
        <p:grpSpPr>
          <a:xfrm>
            <a:off x="826770" y="1531620"/>
            <a:ext cx="3201035" cy="76200"/>
            <a:chOff x="1302" y="2412"/>
            <a:chExt cx="3858" cy="120"/>
          </a:xfrm>
        </p:grpSpPr>
        <p:sp>
          <p:nvSpPr>
            <p:cNvPr id="19" name="矩形 18"/>
            <p:cNvSpPr/>
            <p:nvPr>
              <p:custDataLst>
                <p:tags r:id="rId4"/>
              </p:custDataLst>
            </p:nvPr>
          </p:nvSpPr>
          <p:spPr>
            <a:xfrm flipV="1">
              <a:off x="1302" y="2412"/>
              <a:ext cx="3858" cy="1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20" name="任意多边形 19"/>
            <p:cNvSpPr/>
            <p:nvPr>
              <p:custDataLst>
                <p:tags r:id="rId5"/>
              </p:custDataLst>
            </p:nvPr>
          </p:nvSpPr>
          <p:spPr>
            <a:xfrm>
              <a:off x="1302" y="2412"/>
              <a:ext cx="949" cy="120"/>
            </a:xfrm>
            <a:custGeom>
              <a:avLst/>
              <a:gdLst>
                <a:gd name="connisteX0" fmla="*/ 0 w 2625090"/>
                <a:gd name="connsiteY0" fmla="*/ 0 h 243840"/>
                <a:gd name="connisteX1" fmla="*/ 2625090 w 2625090"/>
                <a:gd name="connsiteY1" fmla="*/ 0 h 243840"/>
                <a:gd name="connisteX2" fmla="*/ 2484755 w 2625090"/>
                <a:gd name="connsiteY2" fmla="*/ 243840 h 243840"/>
                <a:gd name="connisteX3" fmla="*/ 0 w 2625090"/>
                <a:gd name="connsiteY3" fmla="*/ 243840 h 243840"/>
                <a:gd name="connisteX4" fmla="*/ 0 w 2625090"/>
                <a:gd name="connsiteY4" fmla="*/ 0 h 24384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625090" h="243840">
                  <a:moveTo>
                    <a:pt x="0" y="0"/>
                  </a:moveTo>
                  <a:lnTo>
                    <a:pt x="2625090" y="0"/>
                  </a:lnTo>
                  <a:lnTo>
                    <a:pt x="2484755" y="243840"/>
                  </a:lnTo>
                  <a:lnTo>
                    <a:pt x="0" y="24384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grpSp>
      <p:sp>
        <p:nvSpPr>
          <p:cNvPr id="21" name="Title 6"/>
          <p:cNvSpPr txBox="1"/>
          <p:nvPr>
            <p:custDataLst>
              <p:tags r:id="rId2"/>
            </p:custDataLst>
          </p:nvPr>
        </p:nvSpPr>
        <p:spPr>
          <a:xfrm>
            <a:off x="1101725" y="843915"/>
            <a:ext cx="2408077" cy="68865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00000"/>
              </a:lnSpc>
              <a:spcBef>
                <a:spcPts val="1000"/>
              </a:spcBef>
              <a:spcAft>
                <a:spcPts val="0"/>
              </a:spcAft>
              <a:buSzPct val="100000"/>
              <a:buNone/>
            </a:pPr>
            <a:r>
              <a:rPr lang="zh-CN" altLang="en-US" sz="4000" b="1" spc="411" dirty="0">
                <a:ln w="3175">
                  <a:noFill/>
                  <a:prstDash val="dash"/>
                </a:ln>
                <a:solidFill>
                  <a:schemeClr val="tx1">
                    <a:lumMod val="75000"/>
                    <a:lumOff val="25000"/>
                  </a:schemeClr>
                </a:solidFill>
                <a:uFillTx/>
                <a:latin typeface="微軟正黑體" panose="020B0604030504040204" pitchFamily="34" charset="-120"/>
                <a:ea typeface="微軟正黑體" panose="020B0604030504040204" pitchFamily="34" charset="-120"/>
                <a:cs typeface="微软雅黑" panose="020B0503020204020204" charset="-122"/>
                <a:sym typeface="+mn-ea"/>
              </a:rPr>
              <a:t>讀本推薦</a:t>
            </a:r>
          </a:p>
        </p:txBody>
      </p:sp>
      <p:sp>
        <p:nvSpPr>
          <p:cNvPr id="22" name="Title 6"/>
          <p:cNvSpPr txBox="1"/>
          <p:nvPr>
            <p:custDataLst>
              <p:tags r:id="rId3"/>
            </p:custDataLst>
          </p:nvPr>
        </p:nvSpPr>
        <p:spPr>
          <a:xfrm>
            <a:off x="4027805" y="473205"/>
            <a:ext cx="4939030" cy="117983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lIns="72000" tIns="36195" rIns="72000" bIns="36195" anchor="t" anchorCtr="0">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00000"/>
              </a:lnSpc>
              <a:spcBef>
                <a:spcPts val="1000"/>
              </a:spcBef>
              <a:spcAft>
                <a:spcPts val="0"/>
              </a:spcAft>
              <a:buSzPct val="100000"/>
              <a:buNone/>
            </a:pPr>
            <a:r>
              <a:rPr lang="zh-HK" altLang="en-US" sz="3600" dirty="0">
                <a:ln>
                  <a:solidFill>
                    <a:srgbClr val="C00000"/>
                  </a:solidFill>
                </a:ln>
                <a:solidFill>
                  <a:srgbClr val="E0430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sym typeface="+mn-ea"/>
              </a:rPr>
              <a:t>《我跟流浪貓</a:t>
            </a:r>
          </a:p>
          <a:p>
            <a:pPr marL="0" lvl="0" indent="0" algn="l" fontAlgn="auto">
              <a:lnSpc>
                <a:spcPct val="100000"/>
              </a:lnSpc>
              <a:spcBef>
                <a:spcPts val="0"/>
              </a:spcBef>
              <a:spcAft>
                <a:spcPts val="0"/>
              </a:spcAft>
              <a:buSzPct val="100000"/>
              <a:buNone/>
            </a:pPr>
            <a:r>
              <a:rPr lang="zh-HK" altLang="en-US" sz="3600" dirty="0">
                <a:ln>
                  <a:solidFill>
                    <a:srgbClr val="C00000"/>
                  </a:solidFill>
                </a:ln>
                <a:solidFill>
                  <a:srgbClr val="E0430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sym typeface="+mn-ea"/>
              </a:rPr>
              <a:t>       學到的16堂課》</a:t>
            </a:r>
            <a:endParaRPr lang="zh-HK" altLang="en-US" sz="3600" b="1" spc="411" dirty="0">
              <a:ln>
                <a:solidFill>
                  <a:srgbClr val="C00000"/>
                </a:solidFill>
              </a:ln>
              <a:solidFill>
                <a:srgbClr val="E0430C"/>
              </a:solidFill>
              <a:effectLst>
                <a:outerShdw blurRad="38100" dist="38100" dir="2700000" algn="tl">
                  <a:srgbClr val="000000">
                    <a:alpha val="43137"/>
                  </a:srgbClr>
                </a:outerShdw>
              </a:effectLst>
              <a:uFillTx/>
              <a:latin typeface="微軟正黑體" panose="020B0604030504040204" pitchFamily="34" charset="-120"/>
              <a:ea typeface="微軟正黑體" panose="020B0604030504040204" pitchFamily="34" charset="-120"/>
              <a:cs typeface="黑体" panose="02010609060101010101" charset="-122"/>
              <a:sym typeface="+mn-ea"/>
            </a:endParaRPr>
          </a:p>
        </p:txBody>
      </p:sp>
      <p:sp>
        <p:nvSpPr>
          <p:cNvPr id="100" name="文本框 99"/>
          <p:cNvSpPr txBox="1"/>
          <p:nvPr/>
        </p:nvSpPr>
        <p:spPr>
          <a:xfrm>
            <a:off x="826770" y="2521879"/>
            <a:ext cx="7514342" cy="33547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endParaRPr sz="800" b="0" dirty="0">
              <a:solidFill>
                <a:srgbClr val="333333"/>
              </a:solidFill>
              <a:latin typeface="標楷體" panose="03000509000000000000" pitchFamily="65" charset="-120"/>
              <a:ea typeface="標楷體" panose="03000509000000000000" pitchFamily="65" charset="-120"/>
              <a:cs typeface="Times New Roman" panose="02020603050405020304" charset="0"/>
            </a:endParaRPr>
          </a:p>
          <a:p>
            <a:pPr indent="0" algn="just"/>
            <a:r>
              <a:rPr lang="zh-CN" sz="3200" b="1" dirty="0">
                <a:solidFill>
                  <a:srgbClr val="333333"/>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charset="0"/>
                <a:sym typeface="+mn-ea"/>
              </a:rPr>
              <a:t>小思指本書「講貓也講人」</a:t>
            </a:r>
            <a:r>
              <a:rPr lang="zh-CN" sz="3200" b="1" dirty="0">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。她認為作者憐惜流浪貓，想通過文字「還牠們一個生存權利」；也憐惜自己人類，因此借本書「揭露在高速文明發展下出現有害的、病態的玷污，去尋覓安身立命之所，盼望人類活在一個仁愛世界中」。</a:t>
            </a:r>
          </a:p>
          <a:p>
            <a:pPr indent="0" algn="just"/>
            <a:endParaRPr lang="zh-CN" sz="800" b="0" dirty="0">
              <a:solidFill>
                <a:srgbClr val="333333"/>
              </a:solidFill>
              <a:latin typeface="標楷體" panose="03000509000000000000" pitchFamily="65" charset="-120"/>
              <a:ea typeface="標楷體" panose="03000509000000000000" pitchFamily="65" charset="-120"/>
              <a:cs typeface="Times New Roman" panose="02020603050405020304" charset="0"/>
            </a:endParaRPr>
          </a:p>
          <a:p>
            <a:pPr indent="0" algn="just"/>
            <a:endParaRPr lang="zh-CN" sz="400" b="0" dirty="0">
              <a:solidFill>
                <a:srgbClr val="333333"/>
              </a:solidFill>
              <a:latin typeface="標楷體" panose="03000509000000000000" pitchFamily="65" charset="-120"/>
              <a:ea typeface="標楷體" panose="03000509000000000000" pitchFamily="65" charset="-120"/>
              <a:cs typeface="Times New Roman" panose="02020603050405020304" charset="0"/>
            </a:endParaRPr>
          </a:p>
        </p:txBody>
      </p:sp>
      <p:sp>
        <p:nvSpPr>
          <p:cNvPr id="2" name="投影片編號版面配置區 1"/>
          <p:cNvSpPr>
            <a:spLocks noGrp="1"/>
          </p:cNvSpPr>
          <p:nvPr>
            <p:ph type="sldNum" sz="quarter" idx="12"/>
          </p:nvPr>
        </p:nvSpPr>
        <p:spPr/>
        <p:txBody>
          <a:bodyPr/>
          <a:lstStyle/>
          <a:p>
            <a:fld id="{D57F1E4F-1CFF-5643-939E-217C01CDF565}" type="slidenum">
              <a:rPr lang="en-US" sz="1800" smtClean="0"/>
              <a:t>3</a:t>
            </a:fld>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10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p:cNvSpPr txBox="1"/>
          <p:nvPr>
            <p:custDataLst>
              <p:tags r:id="rId1"/>
            </p:custDataLst>
          </p:nvPr>
        </p:nvSpPr>
        <p:spPr>
          <a:xfrm>
            <a:off x="2107565" y="496425"/>
            <a:ext cx="5897880" cy="117983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lIns="72000" tIns="36195" rIns="72000" bIns="36195" anchor="t" anchorCtr="0">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0"/>
              </a:spcBef>
              <a:spcAft>
                <a:spcPts val="0"/>
              </a:spcAft>
              <a:buSzPct val="100000"/>
              <a:buNone/>
            </a:pPr>
            <a:r>
              <a:rPr lang="zh-HK" altLang="en-US" sz="3600" dirty="0">
                <a:ln>
                  <a:solidFill>
                    <a:srgbClr val="C00000"/>
                  </a:solidFill>
                </a:ln>
                <a:solidFill>
                  <a:srgbClr val="E0430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sym typeface="+mn-ea"/>
              </a:rPr>
              <a:t>《我跟流浪貓</a:t>
            </a:r>
          </a:p>
          <a:p>
            <a:pPr marL="0" lvl="0" indent="0" algn="l" fontAlgn="auto">
              <a:lnSpc>
                <a:spcPct val="100000"/>
              </a:lnSpc>
              <a:spcBef>
                <a:spcPts val="0"/>
              </a:spcBef>
              <a:spcAft>
                <a:spcPts val="0"/>
              </a:spcAft>
              <a:buSzPct val="100000"/>
              <a:buNone/>
            </a:pPr>
            <a:r>
              <a:rPr lang="zh-HK" altLang="en-US" sz="3600" dirty="0">
                <a:ln>
                  <a:solidFill>
                    <a:srgbClr val="C00000"/>
                  </a:solidFill>
                </a:ln>
                <a:solidFill>
                  <a:srgbClr val="E0430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sym typeface="+mn-ea"/>
              </a:rPr>
              <a:t>       學到的16堂課》</a:t>
            </a:r>
            <a:endParaRPr lang="zh-HK" altLang="en-US" sz="3600" b="1" spc="411" dirty="0">
              <a:ln>
                <a:solidFill>
                  <a:srgbClr val="C00000"/>
                </a:solidFill>
              </a:ln>
              <a:solidFill>
                <a:srgbClr val="E0430C"/>
              </a:solidFill>
              <a:effectLst>
                <a:outerShdw blurRad="38100" dist="38100" dir="2700000" algn="tl">
                  <a:srgbClr val="000000">
                    <a:alpha val="43137"/>
                  </a:srgbClr>
                </a:outerShdw>
              </a:effectLst>
              <a:uFillTx/>
              <a:latin typeface="微軟正黑體" panose="020B0604030504040204" pitchFamily="34" charset="-120"/>
              <a:ea typeface="微軟正黑體" panose="020B0604030504040204" pitchFamily="34" charset="-120"/>
              <a:cs typeface="黑体" panose="02010609060101010101" charset="-122"/>
              <a:sym typeface="+mn-ea"/>
            </a:endParaRPr>
          </a:p>
        </p:txBody>
      </p:sp>
      <p:grpSp>
        <p:nvGrpSpPr>
          <p:cNvPr id="70" name="组合 69"/>
          <p:cNvGrpSpPr/>
          <p:nvPr>
            <p:custDataLst>
              <p:tags r:id="rId2"/>
            </p:custDataLst>
          </p:nvPr>
        </p:nvGrpSpPr>
        <p:grpSpPr>
          <a:xfrm>
            <a:off x="650240" y="1548765"/>
            <a:ext cx="2291715" cy="820420"/>
            <a:chOff x="984" y="4032"/>
            <a:chExt cx="3532" cy="1328"/>
          </a:xfrm>
          <a:solidFill>
            <a:schemeClr val="bg2">
              <a:lumMod val="90000"/>
            </a:schemeClr>
          </a:solidFill>
        </p:grpSpPr>
        <p:sp>
          <p:nvSpPr>
            <p:cNvPr id="71" name="矩形 70"/>
            <p:cNvSpPr/>
            <p:nvPr>
              <p:custDataLst>
                <p:tags r:id="rId4"/>
              </p:custDataLst>
            </p:nvPr>
          </p:nvSpPr>
          <p:spPr>
            <a:xfrm>
              <a:off x="984" y="4032"/>
              <a:ext cx="3532" cy="1328"/>
            </a:xfrm>
            <a:prstGeom prst="rect">
              <a:avLst/>
            </a:prstGeom>
            <a:ln>
              <a:solidFill>
                <a:schemeClr val="accent4">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72" name="矩形 71"/>
            <p:cNvSpPr/>
            <p:nvPr>
              <p:custDataLst>
                <p:tags r:id="rId5"/>
              </p:custDataLst>
            </p:nvPr>
          </p:nvSpPr>
          <p:spPr>
            <a:xfrm>
              <a:off x="1245" y="4291"/>
              <a:ext cx="2936" cy="840"/>
            </a:xfrm>
            <a:prstGeom prst="rect">
              <a:avLst/>
            </a:prstGeom>
            <a:ln>
              <a:solidFill>
                <a:schemeClr val="accent4">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grpSp>
      <p:sp>
        <p:nvSpPr>
          <p:cNvPr id="73" name="Title 6"/>
          <p:cNvSpPr txBox="1"/>
          <p:nvPr>
            <p:custDataLst>
              <p:tags r:id="rId3"/>
            </p:custDataLst>
          </p:nvPr>
        </p:nvSpPr>
        <p:spPr>
          <a:xfrm>
            <a:off x="996314" y="1722755"/>
            <a:ext cx="1728277" cy="47244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800"/>
              </a:spcBef>
              <a:spcAft>
                <a:spcPts val="0"/>
              </a:spcAft>
              <a:buSzPct val="100000"/>
              <a:buNone/>
            </a:pPr>
            <a:r>
              <a:rPr lang="zh-CN" altLang="en-US" sz="2600" b="1" spc="266" dirty="0">
                <a:ln>
                  <a:solidFill>
                    <a:schemeClr val="bg1">
                      <a:lumMod val="75000"/>
                    </a:schemeClr>
                  </a:solidFill>
                </a:ln>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rPr>
              <a:t>內容大要</a:t>
            </a:r>
          </a:p>
        </p:txBody>
      </p:sp>
      <p:sp>
        <p:nvSpPr>
          <p:cNvPr id="100" name="文本框 99"/>
          <p:cNvSpPr txBox="1"/>
          <p:nvPr/>
        </p:nvSpPr>
        <p:spPr>
          <a:xfrm>
            <a:off x="1138555" y="2490470"/>
            <a:ext cx="6866890" cy="313932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lgn="just"/>
            <a:endParaRPr lang="zh-CN" sz="800" b="0" dirty="0">
              <a:solidFill>
                <a:srgbClr val="333333"/>
              </a:solidFill>
              <a:latin typeface="標楷體" panose="03000509000000000000" pitchFamily="65" charset="-120"/>
              <a:ea typeface="標楷體" panose="03000509000000000000" pitchFamily="65" charset="-120"/>
              <a:cs typeface="Times New Roman" panose="02020603050405020304" charset="0"/>
            </a:endParaRPr>
          </a:p>
          <a:p>
            <a:pPr indent="0" algn="just"/>
            <a:r>
              <a:rPr sz="2000" dirty="0">
                <a:solidFill>
                  <a:srgbClr val="333333"/>
                </a:solidFill>
                <a:latin typeface="標楷體" panose="03000509000000000000" pitchFamily="65" charset="-120"/>
                <a:ea typeface="標楷體" panose="03000509000000000000" pitchFamily="65" charset="-120"/>
                <a:cs typeface="Times New Roman" panose="02020603050405020304" charset="0"/>
              </a:rPr>
              <a:t>本書寫作者在香港嶺南大學與六頭流浪貓「交往」的故事，當中記述了與這些貓隻生活相關的人物、文件、事件、資訊，以至由此延及的城巿現象與個人體會。</a:t>
            </a:r>
          </a:p>
          <a:p>
            <a:pPr indent="0" algn="just" fontAlgn="auto">
              <a:spcBef>
                <a:spcPts val="600"/>
              </a:spcBef>
            </a:pPr>
            <a:r>
              <a:rPr sz="2000" dirty="0" err="1">
                <a:solidFill>
                  <a:srgbClr val="333333"/>
                </a:solidFill>
                <a:latin typeface="標楷體" panose="03000509000000000000" pitchFamily="65" charset="-120"/>
                <a:ea typeface="標楷體" panose="03000509000000000000" pitchFamily="65" charset="-120"/>
                <a:cs typeface="Times New Roman" panose="02020603050405020304" charset="0"/>
              </a:rPr>
              <a:t>全書包括</a:t>
            </a:r>
            <a:r>
              <a:rPr sz="2000" dirty="0" err="1">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a:t>
            </a:r>
            <a:r>
              <a:rPr sz="2000" dirty="0" err="1" smtClean="0">
                <a:solidFill>
                  <a:srgbClr val="333333"/>
                </a:solidFill>
                <a:latin typeface="標楷體" panose="03000509000000000000" pitchFamily="65" charset="-120"/>
                <a:ea typeface="標楷體" panose="03000509000000000000" pitchFamily="65" charset="-120"/>
                <a:cs typeface="Times New Roman" panose="02020603050405020304" charset="0"/>
              </a:rPr>
              <a:t>十六堂課</a:t>
            </a:r>
            <a:r>
              <a:rPr sz="2000" dirty="0" smtClean="0">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a:t>
            </a:r>
            <a:r>
              <a:rPr lang="zh-CN" altLang="zh-HK" sz="2000" kern="0" spc="-510" dirty="0" smtClean="0">
                <a:solidFill>
                  <a:srgbClr val="333333"/>
                </a:solidFill>
                <a:latin typeface="標楷體" panose="03000509000000000000" pitchFamily="65" charset="-120"/>
                <a:ea typeface="標楷體" panose="03000509000000000000" pitchFamily="65" charset="-120"/>
                <a:cs typeface="Times New Roman" panose="02020603050405020304" charset="0"/>
              </a:rPr>
              <a:t>—</a:t>
            </a:r>
            <a:r>
              <a:rPr lang="zh-CN" altLang="zh-HK" sz="2000" dirty="0">
                <a:solidFill>
                  <a:srgbClr val="333333"/>
                </a:solidFill>
                <a:latin typeface="標楷體" panose="03000509000000000000" pitchFamily="65" charset="-120"/>
                <a:ea typeface="標楷體" panose="03000509000000000000" pitchFamily="65" charset="-120"/>
                <a:cs typeface="Times New Roman" panose="02020603050405020304" charset="0"/>
              </a:rPr>
              <a:t>—</a:t>
            </a:r>
            <a:r>
              <a:rPr sz="2000" dirty="0" err="1" smtClean="0">
                <a:solidFill>
                  <a:srgbClr val="333333"/>
                </a:solidFill>
                <a:latin typeface="標楷體" panose="03000509000000000000" pitchFamily="65" charset="-120"/>
                <a:ea typeface="標楷體" panose="03000509000000000000" pitchFamily="65" charset="-120"/>
                <a:cs typeface="Times New Roman" panose="02020603050405020304" charset="0"/>
              </a:rPr>
              <a:t>由第一課</a:t>
            </a:r>
            <a:r>
              <a:rPr sz="2000" dirty="0" err="1">
                <a:solidFill>
                  <a:srgbClr val="333333"/>
                </a:solidFill>
                <a:latin typeface="標楷體" panose="03000509000000000000" pitchFamily="65" charset="-120"/>
                <a:ea typeface="標楷體" panose="03000509000000000000" pitchFamily="65" charset="-120"/>
                <a:cs typeface="Times New Roman" panose="02020603050405020304" charset="0"/>
              </a:rPr>
              <a:t>「是貓決定見面的日期和時間」到第十六課「小貓無罪</a:t>
            </a:r>
            <a:r>
              <a:rPr sz="2000" dirty="0">
                <a:solidFill>
                  <a:srgbClr val="333333"/>
                </a:solidFill>
                <a:latin typeface="標楷體" panose="03000509000000000000" pitchFamily="65" charset="-120"/>
                <a:ea typeface="標楷體" panose="03000509000000000000" pitchFamily="65" charset="-120"/>
                <a:cs typeface="Times New Roman" panose="02020603050405020304" charset="0"/>
              </a:rPr>
              <a:t>」，</a:t>
            </a:r>
            <a:r>
              <a:rPr sz="2000" dirty="0" err="1">
                <a:solidFill>
                  <a:srgbClr val="333333"/>
                </a:solidFill>
                <a:latin typeface="標楷體" panose="03000509000000000000" pitchFamily="65" charset="-120"/>
                <a:ea typeface="標楷體" panose="03000509000000000000" pitchFamily="65" charset="-120"/>
                <a:cs typeface="Times New Roman" panose="02020603050405020304" charset="0"/>
              </a:rPr>
              <a:t>當中描述了貓祖母、大佬、二佬、三妹、黑白和貓妹妹等六個主角的遭遇，也記述了以叔叔為首的「餵貓團」的種種</a:t>
            </a:r>
            <a:r>
              <a:rPr sz="2000" dirty="0" smtClean="0">
                <a:solidFill>
                  <a:srgbClr val="333333"/>
                </a:solidFill>
                <a:latin typeface="標楷體" panose="03000509000000000000" pitchFamily="65" charset="-120"/>
                <a:ea typeface="標楷體" panose="03000509000000000000" pitchFamily="65" charset="-120"/>
                <a:cs typeface="Times New Roman" panose="02020603050405020304" charset="0"/>
              </a:rPr>
              <a:t>。</a:t>
            </a:r>
            <a:endParaRPr lang="en-US" sz="2000" dirty="0" smtClean="0">
              <a:solidFill>
                <a:srgbClr val="333333"/>
              </a:solidFill>
              <a:latin typeface="標楷體" panose="03000509000000000000" pitchFamily="65" charset="-120"/>
              <a:ea typeface="標楷體" panose="03000509000000000000" pitchFamily="65" charset="-120"/>
              <a:cs typeface="Times New Roman" panose="02020603050405020304" charset="0"/>
            </a:endParaRPr>
          </a:p>
          <a:p>
            <a:pPr algn="just">
              <a:spcBef>
                <a:spcPts val="600"/>
              </a:spcBef>
            </a:pPr>
            <a:r>
              <a:rPr lang="zh-TW" altLang="en-US" sz="2000" dirty="0">
                <a:solidFill>
                  <a:srgbClr val="333333"/>
                </a:solidFill>
                <a:latin typeface="標楷體" panose="03000509000000000000" pitchFamily="65" charset="-120"/>
                <a:ea typeface="標楷體" panose="03000509000000000000" pitchFamily="65" charset="-120"/>
                <a:cs typeface="Times New Roman" panose="02020603050405020304" charset="0"/>
              </a:rPr>
              <a:t>作者通過不同的故事，慨歎香港這個先進社會對「非人生命」的不尊重和歧視</a:t>
            </a:r>
            <a:r>
              <a:rPr lang="zh-TW" altLang="en-US" sz="2000" dirty="0" smtClean="0">
                <a:solidFill>
                  <a:srgbClr val="333333"/>
                </a:solidFill>
                <a:latin typeface="標楷體" panose="03000509000000000000" pitchFamily="65" charset="-120"/>
                <a:ea typeface="標楷體" panose="03000509000000000000" pitchFamily="65" charset="-120"/>
                <a:cs typeface="Times New Roman" panose="02020603050405020304" charset="0"/>
              </a:rPr>
              <a:t>。</a:t>
            </a:r>
            <a:endParaRPr lang="zh-TW" altLang="en-US" sz="2000" dirty="0">
              <a:solidFill>
                <a:srgbClr val="333333"/>
              </a:solidFill>
              <a:latin typeface="標楷體" panose="03000509000000000000" pitchFamily="65" charset="-120"/>
              <a:ea typeface="標楷體" panose="03000509000000000000" pitchFamily="65" charset="-120"/>
              <a:cs typeface="Times New Roman" panose="02020603050405020304" charset="0"/>
            </a:endParaRPr>
          </a:p>
        </p:txBody>
      </p:sp>
      <p:sp>
        <p:nvSpPr>
          <p:cNvPr id="2" name="投影片編號版面配置區 1"/>
          <p:cNvSpPr>
            <a:spLocks noGrp="1"/>
          </p:cNvSpPr>
          <p:nvPr>
            <p:ph type="sldNum" sz="quarter" idx="12"/>
          </p:nvPr>
        </p:nvSpPr>
        <p:spPr/>
        <p:txBody>
          <a:bodyPr/>
          <a:lstStyle/>
          <a:p>
            <a:fld id="{D57F1E4F-1CFF-5643-939E-217C01CDF565}" type="slidenum">
              <a:rPr lang="en-US" sz="1800" smtClean="0"/>
              <a:t>4</a:t>
            </a:fld>
            <a:endParaRPr lang="en-US"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p:cNvSpPr txBox="1"/>
          <p:nvPr>
            <p:custDataLst>
              <p:tags r:id="rId1"/>
            </p:custDataLst>
          </p:nvPr>
        </p:nvSpPr>
        <p:spPr>
          <a:xfrm>
            <a:off x="2284730" y="474226"/>
            <a:ext cx="5897880" cy="117983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lIns="72000" tIns="36195" rIns="72000" bIns="36195" anchor="t" anchorCtr="0">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0"/>
              </a:spcBef>
              <a:spcAft>
                <a:spcPts val="0"/>
              </a:spcAft>
              <a:buSzPct val="100000"/>
              <a:buNone/>
            </a:pPr>
            <a:r>
              <a:rPr lang="zh-HK" altLang="en-US" sz="3600" dirty="0">
                <a:ln>
                  <a:solidFill>
                    <a:srgbClr val="C00000"/>
                  </a:solidFill>
                </a:ln>
                <a:solidFill>
                  <a:srgbClr val="E0430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sym typeface="+mn-ea"/>
              </a:rPr>
              <a:t>《我跟流浪貓</a:t>
            </a:r>
          </a:p>
          <a:p>
            <a:pPr marL="0" lvl="0" indent="0" algn="l" fontAlgn="auto">
              <a:lnSpc>
                <a:spcPct val="100000"/>
              </a:lnSpc>
              <a:spcBef>
                <a:spcPts val="0"/>
              </a:spcBef>
              <a:spcAft>
                <a:spcPts val="0"/>
              </a:spcAft>
              <a:buSzPct val="100000"/>
              <a:buNone/>
            </a:pPr>
            <a:r>
              <a:rPr lang="zh-HK" altLang="en-US" sz="3600" dirty="0">
                <a:ln>
                  <a:solidFill>
                    <a:srgbClr val="C00000"/>
                  </a:solidFill>
                </a:ln>
                <a:solidFill>
                  <a:srgbClr val="E0430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sym typeface="+mn-ea"/>
              </a:rPr>
              <a:t>       學到的16堂課》</a:t>
            </a:r>
            <a:endParaRPr lang="zh-HK" altLang="en-US" sz="3600" b="1" spc="411" dirty="0">
              <a:ln>
                <a:solidFill>
                  <a:srgbClr val="C00000"/>
                </a:solidFill>
              </a:ln>
              <a:solidFill>
                <a:srgbClr val="E0430C"/>
              </a:solidFill>
              <a:effectLst>
                <a:outerShdw blurRad="38100" dist="38100" dir="2700000" algn="tl">
                  <a:srgbClr val="000000">
                    <a:alpha val="43137"/>
                  </a:srgbClr>
                </a:outerShdw>
              </a:effectLst>
              <a:uFillTx/>
              <a:latin typeface="微軟正黑體" panose="020B0604030504040204" pitchFamily="34" charset="-120"/>
              <a:ea typeface="微軟正黑體" panose="020B0604030504040204" pitchFamily="34" charset="-120"/>
              <a:cs typeface="黑体" panose="02010609060101010101" charset="-122"/>
              <a:sym typeface="+mn-ea"/>
            </a:endParaRPr>
          </a:p>
        </p:txBody>
      </p:sp>
      <p:grpSp>
        <p:nvGrpSpPr>
          <p:cNvPr id="70" name="组合 69"/>
          <p:cNvGrpSpPr/>
          <p:nvPr>
            <p:custDataLst>
              <p:tags r:id="rId2"/>
            </p:custDataLst>
          </p:nvPr>
        </p:nvGrpSpPr>
        <p:grpSpPr>
          <a:xfrm>
            <a:off x="650240" y="1548765"/>
            <a:ext cx="2291715" cy="820420"/>
            <a:chOff x="984" y="4032"/>
            <a:chExt cx="3532" cy="1328"/>
          </a:xfrm>
          <a:solidFill>
            <a:schemeClr val="bg2">
              <a:lumMod val="90000"/>
            </a:schemeClr>
          </a:solidFill>
        </p:grpSpPr>
        <p:sp>
          <p:nvSpPr>
            <p:cNvPr id="71" name="矩形 70"/>
            <p:cNvSpPr/>
            <p:nvPr>
              <p:custDataLst>
                <p:tags r:id="rId4"/>
              </p:custDataLst>
            </p:nvPr>
          </p:nvSpPr>
          <p:spPr>
            <a:xfrm>
              <a:off x="984" y="4032"/>
              <a:ext cx="3532" cy="1328"/>
            </a:xfrm>
            <a:prstGeom prst="rect">
              <a:avLst/>
            </a:prstGeom>
            <a:ln>
              <a:solidFill>
                <a:schemeClr val="accent4">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72" name="矩形 71"/>
            <p:cNvSpPr/>
            <p:nvPr>
              <p:custDataLst>
                <p:tags r:id="rId5"/>
              </p:custDataLst>
            </p:nvPr>
          </p:nvSpPr>
          <p:spPr>
            <a:xfrm>
              <a:off x="1245" y="4291"/>
              <a:ext cx="2936" cy="840"/>
            </a:xfrm>
            <a:prstGeom prst="rect">
              <a:avLst/>
            </a:prstGeom>
            <a:ln>
              <a:solidFill>
                <a:schemeClr val="accent4">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grpSp>
      <p:sp>
        <p:nvSpPr>
          <p:cNvPr id="73" name="Title 6"/>
          <p:cNvSpPr txBox="1"/>
          <p:nvPr>
            <p:custDataLst>
              <p:tags r:id="rId3"/>
            </p:custDataLst>
          </p:nvPr>
        </p:nvSpPr>
        <p:spPr>
          <a:xfrm>
            <a:off x="996315" y="1722755"/>
            <a:ext cx="1643368" cy="47244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800"/>
              </a:spcBef>
              <a:spcAft>
                <a:spcPts val="0"/>
              </a:spcAft>
              <a:buSzPct val="100000"/>
              <a:buNone/>
            </a:pPr>
            <a:r>
              <a:rPr lang="zh-CN" altLang="en-US" sz="2600" b="1" spc="266">
                <a:ln>
                  <a:solidFill>
                    <a:schemeClr val="bg1">
                      <a:lumMod val="75000"/>
                    </a:schemeClr>
                  </a:solidFill>
                </a:ln>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rPr>
              <a:t>本書特色</a:t>
            </a:r>
          </a:p>
        </p:txBody>
      </p:sp>
      <p:sp>
        <p:nvSpPr>
          <p:cNvPr id="100" name="文本框 99"/>
          <p:cNvSpPr txBox="1"/>
          <p:nvPr/>
        </p:nvSpPr>
        <p:spPr>
          <a:xfrm>
            <a:off x="1148715" y="2665730"/>
            <a:ext cx="7033895" cy="2907665"/>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indent="0" algn="just"/>
            <a:endParaRPr lang="zh-CN" sz="800" b="0" dirty="0">
              <a:solidFill>
                <a:schemeClr val="accent3"/>
              </a:solidFill>
              <a:latin typeface="標楷體" panose="03000509000000000000" pitchFamily="65" charset="-120"/>
              <a:ea typeface="標楷體" panose="03000509000000000000" pitchFamily="65" charset="-120"/>
              <a:cs typeface="Times New Roman" panose="02020603050405020304" charset="0"/>
            </a:endParaRPr>
          </a:p>
          <a:p>
            <a:pPr indent="0" algn="just"/>
            <a:r>
              <a:rPr sz="2600" b="1" dirty="0" err="1">
                <a:ln>
                  <a:solidFill>
                    <a:schemeClr val="tx1">
                      <a:lumMod val="50000"/>
                      <a:lumOff val="50000"/>
                    </a:schemeClr>
                  </a:solidFill>
                </a:ln>
                <a:solidFill>
                  <a:schemeClr val="accent3"/>
                </a:solidFill>
                <a:effectLst/>
                <a:latin typeface="標楷體" panose="03000509000000000000" pitchFamily="65" charset="-120"/>
                <a:ea typeface="標楷體" panose="03000509000000000000" pitchFamily="65" charset="-120"/>
                <a:cs typeface="Times New Roman" panose="02020603050405020304" charset="0"/>
              </a:rPr>
              <a:t>動物文學</a:t>
            </a:r>
            <a:endParaRPr sz="2400" b="1" dirty="0">
              <a:solidFill>
                <a:schemeClr val="accent3"/>
              </a:solidFill>
              <a:effectLst/>
              <a:latin typeface="標楷體" panose="03000509000000000000" pitchFamily="65" charset="-120"/>
              <a:ea typeface="標楷體" panose="03000509000000000000" pitchFamily="65" charset="-120"/>
              <a:cs typeface="Times New Roman" panose="02020603050405020304" charset="0"/>
            </a:endParaRPr>
          </a:p>
          <a:p>
            <a:pPr indent="0" algn="just" fontAlgn="auto">
              <a:spcBef>
                <a:spcPts val="600"/>
              </a:spcBef>
            </a:pPr>
            <a:r>
              <a:rPr sz="2400" dirty="0">
                <a:solidFill>
                  <a:schemeClr val="tx1">
                    <a:lumMod val="75000"/>
                    <a:lumOff val="25000"/>
                  </a:schemeClr>
                </a:solidFill>
                <a:latin typeface="標楷體" panose="03000509000000000000" pitchFamily="65" charset="-120"/>
                <a:ea typeface="標楷體" panose="03000509000000000000" pitchFamily="65" charset="-120"/>
                <a:cs typeface="Times New Roman" panose="02020603050405020304" charset="0"/>
              </a:rPr>
              <a:t>動物文學並非只是希望將動物變成人類關心的對象或將動物擬人化的寫作。通過瞭解動物，我們可以更好地瞭解自己，通過反省動物的處境，我們可以更好地反省自己的行為，通過審視對動物的同情共感，我們可以更好地審視人性，這是動物文學希望發揮的功能，也是本書希望帶給讀者的效果。</a:t>
            </a:r>
          </a:p>
        </p:txBody>
      </p:sp>
      <p:sp>
        <p:nvSpPr>
          <p:cNvPr id="2" name="投影片編號版面配置區 1"/>
          <p:cNvSpPr>
            <a:spLocks noGrp="1"/>
          </p:cNvSpPr>
          <p:nvPr>
            <p:ph type="sldNum" sz="quarter" idx="12"/>
          </p:nvPr>
        </p:nvSpPr>
        <p:spPr/>
        <p:txBody>
          <a:bodyPr/>
          <a:lstStyle/>
          <a:p>
            <a:fld id="{D57F1E4F-1CFF-5643-939E-217C01CDF565}" type="slidenum">
              <a:rPr lang="en-US" sz="1800" smtClean="0"/>
              <a:t>5</a:t>
            </a:fld>
            <a:endParaRPr lang="en-US"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p:cNvSpPr txBox="1"/>
          <p:nvPr>
            <p:custDataLst>
              <p:tags r:id="rId1"/>
            </p:custDataLst>
          </p:nvPr>
        </p:nvSpPr>
        <p:spPr>
          <a:xfrm>
            <a:off x="2372647" y="573723"/>
            <a:ext cx="5897880" cy="117983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lIns="72000" tIns="36195" rIns="72000" bIns="36195" anchor="t" anchorCtr="0">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0"/>
              </a:spcBef>
              <a:spcAft>
                <a:spcPts val="0"/>
              </a:spcAft>
              <a:buSzPct val="100000"/>
              <a:buNone/>
            </a:pPr>
            <a:r>
              <a:rPr lang="zh-HK" altLang="en-US" sz="3600" dirty="0">
                <a:ln>
                  <a:solidFill>
                    <a:srgbClr val="C00000"/>
                  </a:solidFill>
                </a:ln>
                <a:solidFill>
                  <a:srgbClr val="E0430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sym typeface="+mn-ea"/>
              </a:rPr>
              <a:t>《我跟流浪貓</a:t>
            </a:r>
          </a:p>
          <a:p>
            <a:pPr marL="0" lvl="0" indent="0" algn="l" fontAlgn="auto">
              <a:lnSpc>
                <a:spcPct val="100000"/>
              </a:lnSpc>
              <a:spcBef>
                <a:spcPts val="0"/>
              </a:spcBef>
              <a:spcAft>
                <a:spcPts val="0"/>
              </a:spcAft>
              <a:buSzPct val="100000"/>
              <a:buNone/>
            </a:pPr>
            <a:r>
              <a:rPr lang="zh-HK" altLang="en-US" sz="3600" dirty="0">
                <a:ln>
                  <a:solidFill>
                    <a:srgbClr val="C00000"/>
                  </a:solidFill>
                </a:ln>
                <a:solidFill>
                  <a:srgbClr val="E0430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sym typeface="+mn-ea"/>
              </a:rPr>
              <a:t>       學到的16堂課》</a:t>
            </a:r>
            <a:endParaRPr lang="zh-HK" altLang="en-US" sz="3600" b="1" spc="411" dirty="0">
              <a:ln>
                <a:solidFill>
                  <a:srgbClr val="C00000"/>
                </a:solidFill>
              </a:ln>
              <a:solidFill>
                <a:srgbClr val="E0430C"/>
              </a:solidFill>
              <a:effectLst>
                <a:outerShdw blurRad="38100" dist="38100" dir="2700000" algn="tl">
                  <a:srgbClr val="000000">
                    <a:alpha val="43137"/>
                  </a:srgbClr>
                </a:outerShdw>
              </a:effectLst>
              <a:uFillTx/>
              <a:latin typeface="微軟正黑體" panose="020B0604030504040204" pitchFamily="34" charset="-120"/>
              <a:ea typeface="微軟正黑體" panose="020B0604030504040204" pitchFamily="34" charset="-120"/>
              <a:cs typeface="黑体" panose="02010609060101010101" charset="-122"/>
              <a:sym typeface="+mn-ea"/>
            </a:endParaRPr>
          </a:p>
        </p:txBody>
      </p:sp>
      <p:grpSp>
        <p:nvGrpSpPr>
          <p:cNvPr id="70" name="组合 69"/>
          <p:cNvGrpSpPr/>
          <p:nvPr>
            <p:custDataLst>
              <p:tags r:id="rId2"/>
            </p:custDataLst>
          </p:nvPr>
        </p:nvGrpSpPr>
        <p:grpSpPr>
          <a:xfrm>
            <a:off x="650240" y="1548765"/>
            <a:ext cx="2291715" cy="820420"/>
            <a:chOff x="984" y="4032"/>
            <a:chExt cx="3532" cy="1328"/>
          </a:xfrm>
          <a:solidFill>
            <a:schemeClr val="bg2">
              <a:lumMod val="90000"/>
            </a:schemeClr>
          </a:solidFill>
        </p:grpSpPr>
        <p:sp>
          <p:nvSpPr>
            <p:cNvPr id="71" name="矩形 70"/>
            <p:cNvSpPr/>
            <p:nvPr>
              <p:custDataLst>
                <p:tags r:id="rId4"/>
              </p:custDataLst>
            </p:nvPr>
          </p:nvSpPr>
          <p:spPr>
            <a:xfrm>
              <a:off x="984" y="4032"/>
              <a:ext cx="3532" cy="1328"/>
            </a:xfrm>
            <a:prstGeom prst="rect">
              <a:avLst/>
            </a:prstGeom>
            <a:ln>
              <a:solidFill>
                <a:schemeClr val="accent4">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72" name="矩形 71"/>
            <p:cNvSpPr/>
            <p:nvPr>
              <p:custDataLst>
                <p:tags r:id="rId5"/>
              </p:custDataLst>
            </p:nvPr>
          </p:nvSpPr>
          <p:spPr>
            <a:xfrm>
              <a:off x="1178" y="4291"/>
              <a:ext cx="3165" cy="840"/>
            </a:xfrm>
            <a:prstGeom prst="rect">
              <a:avLst/>
            </a:prstGeom>
            <a:ln>
              <a:solidFill>
                <a:schemeClr val="accent4">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grpSp>
      <p:sp>
        <p:nvSpPr>
          <p:cNvPr id="73" name="Title 6"/>
          <p:cNvSpPr txBox="1"/>
          <p:nvPr>
            <p:custDataLst>
              <p:tags r:id="rId3"/>
            </p:custDataLst>
          </p:nvPr>
        </p:nvSpPr>
        <p:spPr>
          <a:xfrm>
            <a:off x="996314" y="1722755"/>
            <a:ext cx="1712379" cy="47244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800"/>
              </a:spcBef>
              <a:spcAft>
                <a:spcPts val="0"/>
              </a:spcAft>
              <a:buSzPct val="100000"/>
              <a:buNone/>
            </a:pPr>
            <a:r>
              <a:rPr lang="zh-CN" altLang="en-US" sz="2600" b="1" spc="266" dirty="0">
                <a:ln>
                  <a:solidFill>
                    <a:schemeClr val="bg1">
                      <a:lumMod val="75000"/>
                    </a:schemeClr>
                  </a:solidFill>
                </a:ln>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rPr>
              <a:t>本書</a:t>
            </a:r>
            <a:r>
              <a:rPr lang="zh-CN" altLang="en-US" sz="2600" b="1" spc="266" dirty="0" smtClean="0">
                <a:ln>
                  <a:solidFill>
                    <a:schemeClr val="bg1">
                      <a:lumMod val="75000"/>
                    </a:schemeClr>
                  </a:solidFill>
                </a:ln>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rPr>
              <a:t>特色</a:t>
            </a:r>
            <a:endParaRPr lang="zh-CN" altLang="en-US" sz="2600" b="1" spc="266" dirty="0">
              <a:ln>
                <a:solidFill>
                  <a:schemeClr val="bg1">
                    <a:lumMod val="75000"/>
                  </a:schemeClr>
                </a:solidFill>
              </a:ln>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endParaRPr>
          </a:p>
        </p:txBody>
      </p:sp>
      <p:sp>
        <p:nvSpPr>
          <p:cNvPr id="100" name="文本框 99"/>
          <p:cNvSpPr txBox="1"/>
          <p:nvPr/>
        </p:nvSpPr>
        <p:spPr>
          <a:xfrm>
            <a:off x="1148715" y="2665730"/>
            <a:ext cx="6835775" cy="2907665"/>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indent="0" algn="just"/>
            <a:endParaRPr lang="zh-CN" sz="800" b="0" dirty="0">
              <a:solidFill>
                <a:schemeClr val="accent3"/>
              </a:solidFill>
              <a:latin typeface="標楷體" panose="03000509000000000000" pitchFamily="65" charset="-120"/>
              <a:ea typeface="標楷體" panose="03000509000000000000" pitchFamily="65" charset="-120"/>
              <a:cs typeface="Times New Roman" panose="02020603050405020304" charset="0"/>
            </a:endParaRPr>
          </a:p>
          <a:p>
            <a:pPr indent="0" algn="just"/>
            <a:r>
              <a:rPr sz="2600" b="1" dirty="0" err="1">
                <a:ln>
                  <a:solidFill>
                    <a:schemeClr val="tx1">
                      <a:lumMod val="50000"/>
                      <a:lumOff val="50000"/>
                    </a:schemeClr>
                  </a:solidFill>
                </a:ln>
                <a:solidFill>
                  <a:schemeClr val="accent3"/>
                </a:solidFill>
                <a:effectLst/>
                <a:latin typeface="標楷體" panose="03000509000000000000" pitchFamily="65" charset="-120"/>
                <a:ea typeface="標楷體" panose="03000509000000000000" pitchFamily="65" charset="-120"/>
                <a:cs typeface="Times New Roman" panose="02020603050405020304" charset="0"/>
              </a:rPr>
              <a:t>期望引發讀者思考</a:t>
            </a:r>
            <a:endParaRPr sz="2600" b="1" dirty="0">
              <a:ln>
                <a:solidFill>
                  <a:schemeClr val="tx1">
                    <a:lumMod val="50000"/>
                    <a:lumOff val="50000"/>
                  </a:schemeClr>
                </a:solidFill>
              </a:ln>
              <a:solidFill>
                <a:schemeClr val="accent3"/>
              </a:solidFill>
              <a:effectLst/>
              <a:latin typeface="標楷體" panose="03000509000000000000" pitchFamily="65" charset="-120"/>
              <a:ea typeface="標楷體" panose="03000509000000000000" pitchFamily="65" charset="-120"/>
              <a:cs typeface="Times New Roman" panose="02020603050405020304" charset="0"/>
            </a:endParaRPr>
          </a:p>
          <a:p>
            <a:pPr indent="0" algn="just" fontAlgn="auto">
              <a:spcBef>
                <a:spcPts val="600"/>
              </a:spcBef>
            </a:pPr>
            <a:r>
              <a:rPr sz="2400" dirty="0" err="1">
                <a:solidFill>
                  <a:schemeClr val="tx1">
                    <a:lumMod val="75000"/>
                    <a:lumOff val="25000"/>
                  </a:schemeClr>
                </a:solidFill>
                <a:latin typeface="標楷體" panose="03000509000000000000" pitchFamily="65" charset="-120"/>
                <a:ea typeface="標楷體" panose="03000509000000000000" pitchFamily="65" charset="-120"/>
                <a:cs typeface="Times New Roman" panose="02020603050405020304" charset="0"/>
              </a:rPr>
              <a:t>作者「推貓及人</a:t>
            </a:r>
            <a:r>
              <a:rPr sz="2400" dirty="0">
                <a:solidFill>
                  <a:schemeClr val="tx1">
                    <a:lumMod val="75000"/>
                    <a:lumOff val="25000"/>
                  </a:schemeClr>
                </a:solidFill>
                <a:latin typeface="標楷體" panose="03000509000000000000" pitchFamily="65" charset="-120"/>
                <a:ea typeface="標楷體" panose="03000509000000000000" pitchFamily="65" charset="-120"/>
                <a:cs typeface="Times New Roman" panose="02020603050405020304" charset="0"/>
              </a:rPr>
              <a:t>」，把自己與流浪貓家族的相遇，當成是一場生命教育之旅，所以敘述故事時，並不單單着重細節的描繪，也着重後設反省，時見穿插個人評論及說明，其中不乏對香港動物現況及法例的補充，對不同人士與貓隻的關係更見用心鋪陳。</a:t>
            </a:r>
          </a:p>
        </p:txBody>
      </p:sp>
      <p:sp>
        <p:nvSpPr>
          <p:cNvPr id="2" name="投影片編號版面配置區 1"/>
          <p:cNvSpPr>
            <a:spLocks noGrp="1"/>
          </p:cNvSpPr>
          <p:nvPr>
            <p:ph type="sldNum" sz="quarter" idx="12"/>
          </p:nvPr>
        </p:nvSpPr>
        <p:spPr/>
        <p:txBody>
          <a:bodyPr/>
          <a:lstStyle/>
          <a:p>
            <a:fld id="{D57F1E4F-1CFF-5643-939E-217C01CDF565}" type="slidenum">
              <a:rPr lang="en-US" sz="1800" smtClean="0"/>
              <a:t>6</a:t>
            </a:fld>
            <a:endParaRPr lang="en-US"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p:cNvSpPr txBox="1"/>
          <p:nvPr>
            <p:custDataLst>
              <p:tags r:id="rId1"/>
            </p:custDataLst>
          </p:nvPr>
        </p:nvSpPr>
        <p:spPr>
          <a:xfrm>
            <a:off x="2422645" y="323215"/>
            <a:ext cx="5897880" cy="117983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lIns="72000" tIns="36195" rIns="72000" bIns="36195" anchor="t" anchorCtr="0">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0"/>
              </a:spcBef>
              <a:spcAft>
                <a:spcPts val="0"/>
              </a:spcAft>
              <a:buSzPct val="100000"/>
              <a:buNone/>
            </a:pPr>
            <a:r>
              <a:rPr lang="zh-HK" altLang="en-US" sz="3600" dirty="0">
                <a:ln>
                  <a:solidFill>
                    <a:srgbClr val="C00000"/>
                  </a:solidFill>
                </a:ln>
                <a:solidFill>
                  <a:srgbClr val="E0430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sym typeface="+mn-ea"/>
              </a:rPr>
              <a:t>《我跟流浪貓</a:t>
            </a:r>
          </a:p>
          <a:p>
            <a:pPr marL="0" lvl="0" indent="0" algn="l" fontAlgn="auto">
              <a:lnSpc>
                <a:spcPct val="100000"/>
              </a:lnSpc>
              <a:spcBef>
                <a:spcPts val="0"/>
              </a:spcBef>
              <a:spcAft>
                <a:spcPts val="0"/>
              </a:spcAft>
              <a:buSzPct val="100000"/>
              <a:buNone/>
            </a:pPr>
            <a:r>
              <a:rPr lang="zh-HK" altLang="en-US" sz="3600" dirty="0">
                <a:ln>
                  <a:solidFill>
                    <a:srgbClr val="C00000"/>
                  </a:solidFill>
                </a:ln>
                <a:solidFill>
                  <a:srgbClr val="E0430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sym typeface="+mn-ea"/>
              </a:rPr>
              <a:t>       學到的16堂課》</a:t>
            </a:r>
            <a:endParaRPr lang="zh-HK" altLang="en-US" sz="3600" b="1" spc="411" dirty="0">
              <a:ln>
                <a:solidFill>
                  <a:srgbClr val="C00000"/>
                </a:solidFill>
              </a:ln>
              <a:solidFill>
                <a:srgbClr val="E0430C"/>
              </a:solidFill>
              <a:effectLst>
                <a:outerShdw blurRad="38100" dist="38100" dir="2700000" algn="tl">
                  <a:srgbClr val="000000">
                    <a:alpha val="43137"/>
                  </a:srgbClr>
                </a:outerShdw>
              </a:effectLst>
              <a:uFillTx/>
              <a:latin typeface="微軟正黑體" panose="020B0604030504040204" pitchFamily="34" charset="-120"/>
              <a:ea typeface="微軟正黑體" panose="020B0604030504040204" pitchFamily="34" charset="-120"/>
              <a:cs typeface="黑体" panose="02010609060101010101" charset="-122"/>
              <a:sym typeface="+mn-ea"/>
            </a:endParaRPr>
          </a:p>
        </p:txBody>
      </p:sp>
      <p:grpSp>
        <p:nvGrpSpPr>
          <p:cNvPr id="70" name="组合 69"/>
          <p:cNvGrpSpPr/>
          <p:nvPr>
            <p:custDataLst>
              <p:tags r:id="rId2"/>
            </p:custDataLst>
          </p:nvPr>
        </p:nvGrpSpPr>
        <p:grpSpPr>
          <a:xfrm>
            <a:off x="626233" y="1323273"/>
            <a:ext cx="2291715" cy="820420"/>
            <a:chOff x="947" y="3667"/>
            <a:chExt cx="3532" cy="1328"/>
          </a:xfrm>
          <a:solidFill>
            <a:schemeClr val="bg2">
              <a:lumMod val="90000"/>
            </a:schemeClr>
          </a:solidFill>
        </p:grpSpPr>
        <p:sp>
          <p:nvSpPr>
            <p:cNvPr id="71" name="矩形 70"/>
            <p:cNvSpPr/>
            <p:nvPr>
              <p:custDataLst>
                <p:tags r:id="rId4"/>
              </p:custDataLst>
            </p:nvPr>
          </p:nvSpPr>
          <p:spPr>
            <a:xfrm>
              <a:off x="947" y="3667"/>
              <a:ext cx="3532" cy="1328"/>
            </a:xfrm>
            <a:prstGeom prst="rect">
              <a:avLst/>
            </a:prstGeom>
            <a:ln>
              <a:solidFill>
                <a:schemeClr val="accent4">
                  <a:lumMod val="40000"/>
                  <a:lumOff val="6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72" name="矩形 71"/>
            <p:cNvSpPr/>
            <p:nvPr>
              <p:custDataLst>
                <p:tags r:id="rId5"/>
              </p:custDataLst>
            </p:nvPr>
          </p:nvSpPr>
          <p:spPr>
            <a:xfrm>
              <a:off x="1245" y="3899"/>
              <a:ext cx="2936" cy="881"/>
            </a:xfrm>
            <a:prstGeom prst="rect">
              <a:avLst/>
            </a:prstGeom>
            <a:ln>
              <a:solidFill>
                <a:schemeClr val="accent4">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grpSp>
      <p:sp>
        <p:nvSpPr>
          <p:cNvPr id="73" name="Title 6"/>
          <p:cNvSpPr txBox="1"/>
          <p:nvPr>
            <p:custDataLst>
              <p:tags r:id="rId3"/>
            </p:custDataLst>
          </p:nvPr>
        </p:nvSpPr>
        <p:spPr>
          <a:xfrm>
            <a:off x="972820" y="1503045"/>
            <a:ext cx="1751772" cy="47244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800"/>
              </a:spcBef>
              <a:spcAft>
                <a:spcPts val="0"/>
              </a:spcAft>
              <a:buSzPct val="100000"/>
              <a:buNone/>
            </a:pPr>
            <a:r>
              <a:rPr lang="zh-CN" altLang="en-US" sz="2600" b="1" spc="266">
                <a:ln>
                  <a:solidFill>
                    <a:schemeClr val="bg1">
                      <a:lumMod val="75000"/>
                    </a:schemeClr>
                  </a:solidFill>
                </a:ln>
                <a:solidFill>
                  <a:schemeClr val="tx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微软雅黑" panose="020B0503020204020204" charset="-122"/>
                <a:sym typeface="+mn-ea"/>
              </a:rPr>
              <a:t>本書特色</a:t>
            </a:r>
          </a:p>
        </p:txBody>
      </p:sp>
      <p:sp>
        <p:nvSpPr>
          <p:cNvPr id="100" name="文本框 99"/>
          <p:cNvSpPr txBox="1"/>
          <p:nvPr/>
        </p:nvSpPr>
        <p:spPr>
          <a:xfrm>
            <a:off x="1080575" y="2596760"/>
            <a:ext cx="6937152" cy="3093154"/>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indent="0" algn="just"/>
            <a:endParaRPr lang="zh-CN" sz="800" b="0" dirty="0">
              <a:solidFill>
                <a:schemeClr val="accent3"/>
              </a:solidFill>
              <a:latin typeface="Times New Roman" panose="02020603050405020304" pitchFamily="18" charset="0"/>
              <a:ea typeface="標楷體" panose="03000509000000000000" pitchFamily="65" charset="-120"/>
              <a:cs typeface="Times New Roman" panose="02020603050405020304" pitchFamily="18" charset="0"/>
            </a:endParaRPr>
          </a:p>
          <a:p>
            <a:pPr indent="0" algn="just"/>
            <a:r>
              <a:rPr sz="2600" b="1" dirty="0" err="1">
                <a:ln>
                  <a:solidFill>
                    <a:schemeClr val="tx1">
                      <a:lumMod val="50000"/>
                      <a:lumOff val="50000"/>
                    </a:schemeClr>
                  </a:solidFill>
                </a:ln>
                <a:solidFill>
                  <a:schemeClr val="accent3"/>
                </a:solidFill>
                <a:effectLst/>
                <a:latin typeface="標楷體" panose="03000509000000000000" pitchFamily="65" charset="-120"/>
                <a:ea typeface="標楷體" panose="03000509000000000000" pitchFamily="65" charset="-120"/>
                <a:cs typeface="Times New Roman" panose="02020603050405020304" pitchFamily="18" charset="0"/>
              </a:rPr>
              <a:t>不同類型的文體穿插交織</a:t>
            </a:r>
            <a:endParaRPr sz="2600" b="1" dirty="0">
              <a:ln>
                <a:solidFill>
                  <a:schemeClr val="tx1">
                    <a:lumMod val="50000"/>
                    <a:lumOff val="50000"/>
                  </a:schemeClr>
                </a:solidFill>
              </a:ln>
              <a:solidFill>
                <a:schemeClr val="accent3"/>
              </a:solidFill>
              <a:effectLst/>
              <a:latin typeface="標楷體" panose="03000509000000000000" pitchFamily="65" charset="-120"/>
              <a:ea typeface="標楷體" panose="03000509000000000000" pitchFamily="65" charset="-120"/>
              <a:cs typeface="Times New Roman" panose="02020603050405020304" pitchFamily="18" charset="0"/>
            </a:endParaRPr>
          </a:p>
          <a:p>
            <a:pPr indent="0" algn="just" fontAlgn="auto">
              <a:spcBef>
                <a:spcPts val="600"/>
              </a:spcBef>
            </a:pPr>
            <a:r>
              <a:rPr sz="2600" dirty="0">
                <a:solidFill>
                  <a:schemeClr val="tx1">
                    <a:lumMod val="75000"/>
                    <a:lumOff val="25000"/>
                  </a:schemeClr>
                </a:solidFill>
                <a:latin typeface="標楷體" panose="03000509000000000000" pitchFamily="65" charset="-120"/>
                <a:ea typeface="標楷體" panose="03000509000000000000" pitchFamily="65" charset="-120"/>
                <a:cs typeface="Times New Roman" panose="02020603050405020304" pitchFamily="18" charset="0"/>
              </a:rPr>
              <a:t>書中有記述、對話</a:t>
            </a:r>
            <a:r>
              <a:rPr sz="2600" dirty="0" smtClean="0">
                <a:solidFill>
                  <a:schemeClr val="tx1">
                    <a:lumMod val="75000"/>
                    <a:lumOff val="25000"/>
                  </a:schemeClr>
                </a:solidFill>
                <a:latin typeface="標楷體" panose="03000509000000000000" pitchFamily="65" charset="-120"/>
                <a:ea typeface="標楷體" panose="03000509000000000000" pitchFamily="65" charset="-120"/>
                <a:cs typeface="Times New Roman" panose="02020603050405020304" pitchFamily="18" charset="0"/>
              </a:rPr>
              <a:t>、別人的留言</a:t>
            </a:r>
            <a:r>
              <a:rPr sz="2600" dirty="0">
                <a:solidFill>
                  <a:schemeClr val="tx1">
                    <a:lumMod val="75000"/>
                    <a:lumOff val="25000"/>
                  </a:schemeClr>
                </a:solidFill>
                <a:latin typeface="標楷體" panose="03000509000000000000" pitchFamily="65" charset="-120"/>
                <a:ea typeface="標楷體" panose="03000509000000000000" pitchFamily="65" charset="-120"/>
                <a:cs typeface="Times New Roman" panose="02020603050405020304" pitchFamily="18" charset="0"/>
              </a:rPr>
              <a:t>、資料說明、註釋及評論等不同類型的文體穿插交織，令故事的記敘層次豐富，也讓讀者多了反省的空間。作者通過這種手段，導引讀者瞭解她對每一事件的思考或所獲得的啟示，</a:t>
            </a:r>
            <a:r>
              <a:rPr sz="2600" dirty="0" smtClean="0">
                <a:solidFill>
                  <a:schemeClr val="tx1">
                    <a:lumMod val="75000"/>
                    <a:lumOff val="25000"/>
                  </a:schemeClr>
                </a:solidFill>
                <a:latin typeface="標楷體" panose="03000509000000000000" pitchFamily="65" charset="-120"/>
                <a:ea typeface="標楷體" panose="03000509000000000000" pitchFamily="65" charset="-120"/>
                <a:cs typeface="Times New Roman" panose="02020603050405020304" pitchFamily="18" charset="0"/>
              </a:rPr>
              <a:t>更趁機加入重要的知識。</a:t>
            </a:r>
            <a:endParaRPr sz="2600" dirty="0">
              <a:solidFill>
                <a:schemeClr val="tx1">
                  <a:lumMod val="75000"/>
                  <a:lumOff val="25000"/>
                </a:schemeClr>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D57F1E4F-1CFF-5643-939E-217C01CDF565}" type="slidenum">
              <a:rPr lang="en-US" sz="1800" smtClean="0"/>
              <a:t>7</a:t>
            </a:fld>
            <a:endParaRPr 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6"/>
          <p:cNvSpPr txBox="1"/>
          <p:nvPr>
            <p:custDataLst>
              <p:tags r:id="rId1"/>
            </p:custDataLst>
          </p:nvPr>
        </p:nvSpPr>
        <p:spPr>
          <a:xfrm>
            <a:off x="1090930" y="3589655"/>
            <a:ext cx="4161121" cy="1642757"/>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00000"/>
              </a:lnSpc>
              <a:spcBef>
                <a:spcPts val="1000"/>
              </a:spcBef>
              <a:spcAft>
                <a:spcPts val="0"/>
              </a:spcAft>
              <a:buSzPct val="100000"/>
              <a:buNone/>
            </a:pPr>
            <a:r>
              <a:rPr lang="zh-CN" altLang="en-US" sz="3800" b="1" spc="388" dirty="0">
                <a:ln w="3175">
                  <a:solidFill>
                    <a:srgbClr val="C00000"/>
                  </a:solidFill>
                  <a:prstDash val="dash"/>
                </a:ln>
                <a:solidFill>
                  <a:schemeClr val="tx1">
                    <a:lumMod val="75000"/>
                    <a:lumOff val="25000"/>
                  </a:schemeClr>
                </a:solidFill>
                <a:uFillTx/>
                <a:latin typeface="標楷體" panose="03000509000000000000" pitchFamily="65" charset="-120"/>
                <a:ea typeface="標楷體" panose="03000509000000000000" pitchFamily="65" charset="-120"/>
                <a:cs typeface="微软雅黑" panose="020B0503020204020204" charset="-122"/>
                <a:sym typeface="+mn-ea"/>
              </a:rPr>
              <a:t>快閱讀</a:t>
            </a:r>
            <a:endParaRPr lang="zh-HK" altLang="en-US" sz="4400" b="1" spc="388" dirty="0">
              <a:ln>
                <a:solidFill>
                  <a:srgbClr val="C00000"/>
                </a:solidFill>
              </a:ln>
              <a:solidFill>
                <a:schemeClr val="tx1">
                  <a:lumMod val="75000"/>
                  <a:lumOff val="25000"/>
                </a:schemeClr>
              </a:solidFill>
              <a:effectLst>
                <a:outerShdw blurRad="38100" dist="38100" dir="2700000" algn="tl">
                  <a:srgbClr val="000000">
                    <a:alpha val="43137"/>
                  </a:srgbClr>
                </a:outerShdw>
              </a:effectLst>
              <a:uFillTx/>
              <a:latin typeface="標楷體" panose="03000509000000000000" pitchFamily="65" charset="-120"/>
              <a:ea typeface="標楷體" panose="03000509000000000000" pitchFamily="65" charset="-120"/>
              <a:cs typeface="黑体" panose="02010609060101010101" charset="-122"/>
              <a:sym typeface="+mn-ea"/>
            </a:endParaRPr>
          </a:p>
          <a:p>
            <a:pPr marL="0" lvl="0" indent="0" algn="l" fontAlgn="auto">
              <a:lnSpc>
                <a:spcPct val="100000"/>
              </a:lnSpc>
              <a:spcBef>
                <a:spcPts val="0"/>
              </a:spcBef>
              <a:spcAft>
                <a:spcPts val="0"/>
              </a:spcAft>
              <a:buSzPct val="100000"/>
              <a:buNone/>
            </a:pPr>
            <a:r>
              <a:rPr lang="zh-HK" altLang="en-US" sz="3200" dirty="0">
                <a:ln>
                  <a:solidFill>
                    <a:srgbClr val="C00000"/>
                  </a:solidFill>
                </a:ln>
                <a:solidFill>
                  <a:srgbClr val="E0430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黑体" panose="02010609060101010101" charset="-122"/>
                <a:sym typeface="+mn-ea"/>
              </a:rPr>
              <a:t>  《我跟流浪貓</a:t>
            </a:r>
          </a:p>
          <a:p>
            <a:pPr marL="0" lvl="0" indent="0" algn="l" fontAlgn="auto">
              <a:lnSpc>
                <a:spcPct val="100000"/>
              </a:lnSpc>
              <a:spcBef>
                <a:spcPts val="0"/>
              </a:spcBef>
              <a:spcAft>
                <a:spcPts val="0"/>
              </a:spcAft>
              <a:buSzPct val="100000"/>
              <a:buNone/>
            </a:pPr>
            <a:r>
              <a:rPr lang="zh-HK" altLang="en-US" sz="3200" dirty="0">
                <a:ln>
                  <a:solidFill>
                    <a:srgbClr val="C00000"/>
                  </a:solidFill>
                </a:ln>
                <a:solidFill>
                  <a:srgbClr val="E0430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黑体" panose="02010609060101010101" charset="-122"/>
                <a:sym typeface="+mn-ea"/>
              </a:rPr>
              <a:t>      學到的16堂課》</a:t>
            </a:r>
            <a:endParaRPr lang="zh-HK" altLang="en-US" sz="3200" b="1" strike="noStrike" spc="388" noProof="1">
              <a:ln>
                <a:solidFill>
                  <a:srgbClr val="C00000"/>
                </a:solidFill>
              </a:ln>
              <a:solidFill>
                <a:schemeClr val="tx1">
                  <a:lumMod val="75000"/>
                  <a:lumOff val="25000"/>
                </a:schemeClr>
              </a:solidFill>
              <a:effectLst>
                <a:outerShdw blurRad="38100" dist="38100" dir="2700000" algn="tl">
                  <a:srgbClr val="000000">
                    <a:alpha val="43137"/>
                  </a:srgbClr>
                </a:outerShdw>
              </a:effectLst>
              <a:uFillTx/>
              <a:latin typeface="標楷體" panose="03000509000000000000" pitchFamily="65" charset="-120"/>
              <a:ea typeface="標楷體" panose="03000509000000000000" pitchFamily="65" charset="-120"/>
              <a:cs typeface="黑体" panose="02010609060101010101" charset="-122"/>
              <a:sym typeface="+mn-ea"/>
            </a:endParaRPr>
          </a:p>
        </p:txBody>
      </p:sp>
      <p:sp>
        <p:nvSpPr>
          <p:cNvPr id="100" name="文本框 99"/>
          <p:cNvSpPr txBox="1"/>
          <p:nvPr/>
        </p:nvSpPr>
        <p:spPr>
          <a:xfrm>
            <a:off x="1821180" y="922655"/>
            <a:ext cx="5125085" cy="2168525"/>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indent="0" algn="just"/>
            <a:endParaRPr lang="zh-CN" sz="800" b="0" dirty="0">
              <a:solidFill>
                <a:schemeClr val="accent3"/>
              </a:solidFill>
              <a:latin typeface="標楷體" panose="03000509000000000000" pitchFamily="65" charset="-120"/>
              <a:ea typeface="標楷體" panose="03000509000000000000" pitchFamily="65" charset="-120"/>
              <a:cs typeface="Times New Roman" panose="02020603050405020304" charset="0"/>
            </a:endParaRPr>
          </a:p>
          <a:p>
            <a:pPr indent="0" algn="just"/>
            <a:r>
              <a:rPr sz="2800" b="1" dirty="0" err="1">
                <a:ln>
                  <a:solidFill>
                    <a:schemeClr val="tx1">
                      <a:lumMod val="50000"/>
                      <a:lumOff val="50000"/>
                    </a:schemeClr>
                  </a:solidFill>
                </a:ln>
                <a:solidFill>
                  <a:schemeClr val="accent3"/>
                </a:solidFill>
                <a:effectLst/>
                <a:latin typeface="標楷體" panose="03000509000000000000" pitchFamily="65" charset="-120"/>
                <a:ea typeface="標楷體" panose="03000509000000000000" pitchFamily="65" charset="-120"/>
                <a:cs typeface="Times New Roman" panose="02020603050405020304" charset="0"/>
              </a:rPr>
              <a:t>想</a:t>
            </a:r>
            <a:r>
              <a:rPr sz="2400" dirty="0" err="1">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知道貓祖母、大佬、二佬、三妹、黑白和貓妹妹的故事嗎</a:t>
            </a:r>
            <a:r>
              <a:rPr sz="2400" dirty="0">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a:t>
            </a:r>
          </a:p>
          <a:p>
            <a:pPr indent="0" algn="just" fontAlgn="auto">
              <a:spcBef>
                <a:spcPts val="600"/>
              </a:spcBef>
              <a:spcAft>
                <a:spcPts val="600"/>
              </a:spcAft>
            </a:pPr>
            <a:r>
              <a:rPr sz="2800" b="1" dirty="0" err="1">
                <a:ln>
                  <a:solidFill>
                    <a:schemeClr val="tx1">
                      <a:lumMod val="50000"/>
                      <a:lumOff val="50000"/>
                    </a:schemeClr>
                  </a:solidFill>
                </a:ln>
                <a:solidFill>
                  <a:schemeClr val="accent3"/>
                </a:solidFill>
                <a:effectLst/>
                <a:latin typeface="標楷體" panose="03000509000000000000" pitchFamily="65" charset="-120"/>
                <a:ea typeface="標楷體" panose="03000509000000000000" pitchFamily="65" charset="-120"/>
                <a:cs typeface="Times New Roman" panose="02020603050405020304" charset="0"/>
                <a:sym typeface="+mn-ea"/>
              </a:rPr>
              <a:t>要</a:t>
            </a:r>
            <a:r>
              <a:rPr sz="2400" dirty="0" err="1">
                <a:solidFill>
                  <a:schemeClr val="tx1">
                    <a:lumMod val="75000"/>
                    <a:lumOff val="25000"/>
                  </a:schemeClr>
                </a:solidFill>
                <a:latin typeface="標楷體" panose="03000509000000000000" pitchFamily="65" charset="-120"/>
                <a:ea typeface="標楷體" panose="03000509000000000000" pitchFamily="65" charset="-120"/>
                <a:cs typeface="Times New Roman" panose="02020603050405020304" charset="0"/>
                <a:sym typeface="+mn-ea"/>
              </a:rPr>
              <a:t>知道作者從</a:t>
            </a:r>
            <a:r>
              <a:rPr lang="zh-HK" altLang="en-US" sz="2800" dirty="0">
                <a:ln>
                  <a:solidFill>
                    <a:srgbClr val="C00000"/>
                  </a:solidFill>
                </a:ln>
                <a:gradFill>
                  <a:gsLst>
                    <a:gs pos="0">
                      <a:srgbClr val="E30000"/>
                    </a:gs>
                    <a:gs pos="100000">
                      <a:srgbClr val="760303"/>
                    </a:gs>
                  </a:gsLst>
                  <a:lin scaled="0"/>
                </a:gra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黑体" panose="02010609060101010101" charset="-122"/>
                <a:sym typeface="+mn-ea"/>
              </a:rPr>
              <a:t>流浪貓</a:t>
            </a:r>
            <a:r>
              <a:rPr sz="2400" dirty="0" err="1">
                <a:solidFill>
                  <a:schemeClr val="tx1">
                    <a:lumMod val="75000"/>
                    <a:lumOff val="25000"/>
                  </a:schemeClr>
                </a:solidFill>
                <a:latin typeface="標楷體" panose="03000509000000000000" pitchFamily="65" charset="-120"/>
                <a:ea typeface="標楷體" panose="03000509000000000000" pitchFamily="65" charset="-120"/>
                <a:cs typeface="Times New Roman" panose="02020603050405020304" charset="0"/>
                <a:sym typeface="+mn-ea"/>
              </a:rPr>
              <a:t>學到甚麼？如何「推貓及人</a:t>
            </a:r>
            <a:r>
              <a:rPr sz="2400" dirty="0">
                <a:solidFill>
                  <a:schemeClr val="tx1">
                    <a:lumMod val="75000"/>
                    <a:lumOff val="25000"/>
                  </a:schemeClr>
                </a:solidFill>
                <a:latin typeface="標楷體" panose="03000509000000000000" pitchFamily="65" charset="-120"/>
                <a:ea typeface="標楷體" panose="03000509000000000000" pitchFamily="65" charset="-120"/>
                <a:cs typeface="Times New Roman" panose="02020603050405020304" charset="0"/>
                <a:sym typeface="+mn-ea"/>
              </a:rPr>
              <a:t>」？</a:t>
            </a:r>
          </a:p>
          <a:p>
            <a:pPr indent="0" algn="just" fontAlgn="auto">
              <a:spcBef>
                <a:spcPts val="600"/>
              </a:spcBef>
              <a:spcAft>
                <a:spcPts val="600"/>
              </a:spcAft>
            </a:pPr>
            <a:endParaRPr sz="800" dirty="0">
              <a:solidFill>
                <a:schemeClr val="tx1">
                  <a:lumMod val="75000"/>
                  <a:lumOff val="25000"/>
                </a:schemeClr>
              </a:solidFill>
              <a:latin typeface="標楷體" panose="03000509000000000000" pitchFamily="65" charset="-120"/>
              <a:ea typeface="標楷體" panose="03000509000000000000" pitchFamily="65" charset="-120"/>
              <a:cs typeface="Times New Roman" panose="02020603050405020304" charset="0"/>
            </a:endParaRPr>
          </a:p>
        </p:txBody>
      </p:sp>
      <p:sp>
        <p:nvSpPr>
          <p:cNvPr id="4" name="文本框 3"/>
          <p:cNvSpPr txBox="1"/>
          <p:nvPr/>
        </p:nvSpPr>
        <p:spPr>
          <a:xfrm>
            <a:off x="5865368" y="4609945"/>
            <a:ext cx="2787977" cy="156966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indent="0" algn="just"/>
            <a:endParaRPr lang="zh-CN" sz="800" b="0" dirty="0">
              <a:solidFill>
                <a:schemeClr val="accent3"/>
              </a:solidFill>
              <a:latin typeface="標楷體" panose="03000509000000000000" pitchFamily="65" charset="-120"/>
              <a:ea typeface="標楷體" panose="03000509000000000000" pitchFamily="65" charset="-120"/>
              <a:cs typeface="Times New Roman" panose="02020603050405020304" charset="0"/>
            </a:endParaRPr>
          </a:p>
          <a:p>
            <a:pPr indent="0" algn="just" fontAlgn="auto">
              <a:spcAft>
                <a:spcPts val="0"/>
              </a:spcAft>
            </a:pPr>
            <a:r>
              <a:rPr sz="2800" b="1" dirty="0" err="1">
                <a:ln>
                  <a:solidFill>
                    <a:schemeClr val="bg1">
                      <a:lumMod val="85000"/>
                    </a:schemeClr>
                  </a:solidFill>
                </a:ln>
                <a:solidFill>
                  <a:schemeClr val="accent2"/>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cs typeface="Times New Roman" panose="02020603050405020304" charset="0"/>
              </a:rPr>
              <a:t>閱讀</a:t>
            </a:r>
            <a:r>
              <a:rPr sz="2400"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標楷體" panose="03000509000000000000" pitchFamily="65" charset="-120"/>
                <a:ea typeface="標楷體" panose="03000509000000000000" pitchFamily="65" charset="-120"/>
                <a:cs typeface="Times New Roman" panose="02020603050405020304" charset="0"/>
              </a:rPr>
              <a:t>後，請</a:t>
            </a:r>
            <a:r>
              <a:rPr sz="2400"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標楷體" panose="03000509000000000000" pitchFamily="65" charset="-120"/>
                <a:ea typeface="標楷體" panose="03000509000000000000" pitchFamily="65" charset="-120"/>
                <a:cs typeface="Times New Roman" panose="02020603050405020304" charset="0"/>
                <a:sym typeface="+mn-ea"/>
              </a:rPr>
              <a:t>完成以下其中一項或多項</a:t>
            </a:r>
            <a:r>
              <a:rPr sz="2800" b="1" dirty="0" err="1">
                <a:ln>
                  <a:solidFill>
                    <a:schemeClr val="bg1">
                      <a:lumMod val="95000"/>
                    </a:schemeClr>
                  </a:solidFill>
                </a:ln>
                <a:solidFill>
                  <a:srgbClr val="0070C0"/>
                </a:solidFill>
                <a:effectLst>
                  <a:innerShdw blurRad="63500" dist="50800" dir="13500000">
                    <a:srgbClr val="000000">
                      <a:alpha val="50000"/>
                    </a:srgbClr>
                  </a:innerShdw>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charset="0"/>
                <a:sym typeface="+mn-ea"/>
              </a:rPr>
              <a:t>任務</a:t>
            </a:r>
            <a:r>
              <a:rPr sz="2400" dirty="0">
                <a:solidFill>
                  <a:srgbClr val="333333"/>
                </a:solidFill>
                <a:latin typeface="標楷體" panose="03000509000000000000" pitchFamily="65" charset="-120"/>
                <a:ea typeface="標楷體" panose="03000509000000000000" pitchFamily="65" charset="-120"/>
                <a:cs typeface="Times New Roman" panose="02020603050405020304" charset="0"/>
                <a:sym typeface="+mn-ea"/>
              </a:rPr>
              <a:t>。</a:t>
            </a:r>
          </a:p>
          <a:p>
            <a:pPr indent="0" algn="just" fontAlgn="auto">
              <a:spcAft>
                <a:spcPts val="600"/>
              </a:spcAft>
            </a:pPr>
            <a:endParaRPr sz="800" dirty="0">
              <a:solidFill>
                <a:schemeClr val="tx1">
                  <a:lumMod val="75000"/>
                  <a:lumOff val="25000"/>
                </a:schemeClr>
              </a:solidFill>
              <a:latin typeface="標楷體" panose="03000509000000000000" pitchFamily="65" charset="-120"/>
              <a:ea typeface="標楷體" panose="03000509000000000000" pitchFamily="65" charset="-120"/>
              <a:cs typeface="Times New Roman" panose="02020603050405020304" charset="0"/>
            </a:endParaRPr>
          </a:p>
        </p:txBody>
      </p:sp>
      <p:sp>
        <p:nvSpPr>
          <p:cNvPr id="2" name="投影片編號版面配置區 1"/>
          <p:cNvSpPr>
            <a:spLocks noGrp="1"/>
          </p:cNvSpPr>
          <p:nvPr>
            <p:ph type="sldNum" sz="quarter" idx="12"/>
          </p:nvPr>
        </p:nvSpPr>
        <p:spPr>
          <a:xfrm>
            <a:off x="7453053" y="6492875"/>
            <a:ext cx="984019" cy="365125"/>
          </a:xfrm>
        </p:spPr>
        <p:txBody>
          <a:bodyPr/>
          <a:lstStyle/>
          <a:p>
            <a:fld id="{D57F1E4F-1CFF-5643-939E-217C01CDF565}" type="slidenum">
              <a:rPr lang="en-US" sz="1800" smtClean="0"/>
              <a:t>8</a:t>
            </a:fld>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anim calcmode="lin" valueType="num">
                                      <p:cBhvr additive="base">
                                        <p:cTn id="7" dur="500" fill="hold"/>
                                        <p:tgtEl>
                                          <p:spTgt spid="1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9">
                                            <p:txEl>
                                              <p:pRg st="1" end="1"/>
                                            </p:txEl>
                                          </p:spTgt>
                                        </p:tgtEl>
                                        <p:attrNameLst>
                                          <p:attrName>style.visibility</p:attrName>
                                        </p:attrNameLst>
                                      </p:cBhvr>
                                      <p:to>
                                        <p:strVal val="visible"/>
                                      </p:to>
                                    </p:set>
                                    <p:anim calcmode="lin" valueType="num">
                                      <p:cBhvr additive="base">
                                        <p:cTn id="11" dur="500" fill="hold"/>
                                        <p:tgtEl>
                                          <p:spTgt spid="13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9">
                                            <p:txEl>
                                              <p:pRg st="2" end="2"/>
                                            </p:txEl>
                                          </p:spTgt>
                                        </p:tgtEl>
                                        <p:attrNameLst>
                                          <p:attrName>style.visibility</p:attrName>
                                        </p:attrNameLst>
                                      </p:cBhvr>
                                      <p:to>
                                        <p:strVal val="visible"/>
                                      </p:to>
                                    </p:set>
                                    <p:anim calcmode="lin" valueType="num">
                                      <p:cBhvr additive="base">
                                        <p:cTn id="15" dur="500" fill="hold"/>
                                        <p:tgtEl>
                                          <p:spTgt spid="13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ox(in)">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440815" y="1821180"/>
            <a:ext cx="6716395" cy="415417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a:p>
            <a:pPr indent="0" algn="just"/>
            <a:endParaRPr lang="zh-CN" sz="800" b="0">
              <a:solidFill>
                <a:srgbClr val="333333"/>
              </a:solidFill>
              <a:latin typeface="微軟正黑體" panose="020B0604030504040204" pitchFamily="34" charset="-120"/>
              <a:ea typeface="微軟正黑體" panose="020B0604030504040204" pitchFamily="34" charset="-120"/>
              <a:cs typeface="Times New Roman" panose="02020603050405020304" charset="0"/>
            </a:endParaRPr>
          </a:p>
        </p:txBody>
      </p:sp>
      <p:grpSp>
        <p:nvGrpSpPr>
          <p:cNvPr id="9" name="组合 8"/>
          <p:cNvGrpSpPr/>
          <p:nvPr>
            <p:custDataLst>
              <p:tags r:id="rId2"/>
            </p:custDataLst>
          </p:nvPr>
        </p:nvGrpSpPr>
        <p:grpSpPr>
          <a:xfrm>
            <a:off x="553720" y="1139190"/>
            <a:ext cx="7440930" cy="76200"/>
            <a:chOff x="1188" y="2361"/>
            <a:chExt cx="11718" cy="120"/>
          </a:xfrm>
        </p:grpSpPr>
        <p:sp>
          <p:nvSpPr>
            <p:cNvPr id="10" name="矩形 9"/>
            <p:cNvSpPr/>
            <p:nvPr>
              <p:custDataLst>
                <p:tags r:id="rId4"/>
              </p:custDataLst>
            </p:nvPr>
          </p:nvSpPr>
          <p:spPr>
            <a:xfrm flipV="1">
              <a:off x="1188" y="2361"/>
              <a:ext cx="11719" cy="1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3" name="任意多边形 12"/>
            <p:cNvSpPr/>
            <p:nvPr>
              <p:custDataLst>
                <p:tags r:id="rId5"/>
              </p:custDataLst>
            </p:nvPr>
          </p:nvSpPr>
          <p:spPr>
            <a:xfrm>
              <a:off x="1188" y="2361"/>
              <a:ext cx="2884" cy="120"/>
            </a:xfrm>
            <a:custGeom>
              <a:avLst/>
              <a:gdLst>
                <a:gd name="connisteX0" fmla="*/ 0 w 2625090"/>
                <a:gd name="connsiteY0" fmla="*/ 0 h 243840"/>
                <a:gd name="connisteX1" fmla="*/ 2625090 w 2625090"/>
                <a:gd name="connsiteY1" fmla="*/ 0 h 243840"/>
                <a:gd name="connisteX2" fmla="*/ 2484755 w 2625090"/>
                <a:gd name="connsiteY2" fmla="*/ 243840 h 243840"/>
                <a:gd name="connisteX3" fmla="*/ 0 w 2625090"/>
                <a:gd name="connsiteY3" fmla="*/ 243840 h 243840"/>
                <a:gd name="connisteX4" fmla="*/ 0 w 2625090"/>
                <a:gd name="connsiteY4" fmla="*/ 0 h 24384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625090" h="243840">
                  <a:moveTo>
                    <a:pt x="0" y="0"/>
                  </a:moveTo>
                  <a:lnTo>
                    <a:pt x="2625090" y="0"/>
                  </a:lnTo>
                  <a:lnTo>
                    <a:pt x="2484755" y="243840"/>
                  </a:lnTo>
                  <a:lnTo>
                    <a:pt x="0" y="24384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grpSp>
      <p:sp>
        <p:nvSpPr>
          <p:cNvPr id="11" name="Title 6"/>
          <p:cNvSpPr txBox="1"/>
          <p:nvPr>
            <p:custDataLst>
              <p:tags r:id="rId3"/>
            </p:custDataLst>
          </p:nvPr>
        </p:nvSpPr>
        <p:spPr>
          <a:xfrm>
            <a:off x="754380" y="359410"/>
            <a:ext cx="7435735" cy="780983"/>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non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0"/>
              </a:spcBef>
              <a:spcAft>
                <a:spcPts val="0"/>
              </a:spcAft>
              <a:buSzPct val="100000"/>
              <a:buNone/>
            </a:pPr>
            <a:r>
              <a:rPr lang="zh-CN" altLang="en-US" sz="4600" b="1" spc="480" dirty="0">
                <a:ln w="3175">
                  <a:noFill/>
                  <a:prstDash val="dash"/>
                </a:ln>
                <a:solidFill>
                  <a:schemeClr val="tx1">
                    <a:lumMod val="75000"/>
                    <a:lumOff val="25000"/>
                  </a:schemeClr>
                </a:solidFill>
                <a:uFillTx/>
                <a:latin typeface="微軟正黑體" panose="020B0604030504040204" pitchFamily="34" charset="-120"/>
                <a:ea typeface="微軟正黑體" panose="020B0604030504040204" pitchFamily="34" charset="-120"/>
                <a:cs typeface="微软雅黑" panose="020B0503020204020204" charset="-122"/>
                <a:sym typeface="+mn-ea"/>
              </a:rPr>
              <a:t>閱讀</a:t>
            </a:r>
            <a:r>
              <a:rPr lang="zh-HK" altLang="en-US" sz="3600" dirty="0">
                <a:ln>
                  <a:solidFill>
                    <a:srgbClr val="C00000"/>
                  </a:solidFill>
                </a:ln>
                <a:solidFill>
                  <a:srgbClr val="E0430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黑体" panose="02010609060101010101" charset="-122"/>
                <a:sym typeface="+mn-ea"/>
              </a:rPr>
              <a:t>《我跟流浪貓學到的16堂課》</a:t>
            </a:r>
            <a:endParaRPr lang="zh-CN" altLang="en-US" sz="3600" b="1" spc="480" dirty="0">
              <a:ln w="3175">
                <a:noFill/>
                <a:prstDash val="dash"/>
              </a:ln>
              <a:solidFill>
                <a:schemeClr val="tx1">
                  <a:lumMod val="75000"/>
                  <a:lumOff val="25000"/>
                </a:schemeClr>
              </a:solidFill>
              <a:uFillTx/>
              <a:latin typeface="微軟正黑體" panose="020B0604030504040204" pitchFamily="34" charset="-120"/>
              <a:ea typeface="微軟正黑體" panose="020B0604030504040204" pitchFamily="34" charset="-120"/>
              <a:cs typeface="微软雅黑" panose="020B0503020204020204" charset="-122"/>
              <a:sym typeface="+mn-ea"/>
            </a:endParaRPr>
          </a:p>
        </p:txBody>
      </p:sp>
      <p:sp>
        <p:nvSpPr>
          <p:cNvPr id="5" name="内容占位符 2"/>
          <p:cNvSpPr>
            <a:spLocks noGrp="1"/>
          </p:cNvSpPr>
          <p:nvPr/>
        </p:nvSpPr>
        <p:spPr>
          <a:xfrm>
            <a:off x="1861820" y="2350770"/>
            <a:ext cx="6561455" cy="3534410"/>
          </a:xfrm>
          <a:prstGeom prst="rect">
            <a:avLst/>
          </a:prstGeom>
          <a:effectLst>
            <a:softEdge rad="215900"/>
          </a:effectLst>
        </p:spPr>
        <p:txBody>
          <a:bodyPr vert="horz" lIns="91440" tIns="45720" rIns="91440" bIns="45720" rtlCol="0">
            <a:normAutofit fontScale="900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algn="l">
              <a:buFont typeface="Arial" panose="020B0604020202020204" pitchFamily="34" charset="0"/>
              <a:buChar char="•"/>
            </a:pPr>
            <a:r>
              <a:rPr lang="en-US" altLang="zh-CN" sz="4000" b="1" cap="all" dirty="0">
                <a:solidFill>
                  <a:schemeClr val="bg2">
                    <a:lumMod val="2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j-cs"/>
                <a:sym typeface="+mn-ea"/>
              </a:rPr>
              <a:t> </a:t>
            </a:r>
            <a:r>
              <a:rPr lang="zh-CN" altLang="en-US" sz="4000" b="1" cap="all" dirty="0">
                <a:ln>
                  <a:solidFill>
                    <a:schemeClr val="tx1">
                      <a:lumMod val="50000"/>
                      <a:lumOff val="50000"/>
                    </a:schemeClr>
                  </a:solidFill>
                </a:ln>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cs typeface="+mj-cs"/>
                <a:sym typeface="+mn-ea"/>
              </a:rPr>
              <a:t>我跟「流浪貓」學到的</a:t>
            </a:r>
            <a:endParaRPr lang="zh-CN" altLang="en-US" sz="220" b="1" dirty="0">
              <a:ln>
                <a:solidFill>
                  <a:schemeClr val="tx1">
                    <a:lumMod val="50000"/>
                    <a:lumOff val="50000"/>
                  </a:schemeClr>
                </a:solidFill>
              </a:ln>
              <a:solidFill>
                <a:schemeClr val="accent1"/>
              </a:solidFill>
              <a:effectLst>
                <a:outerShdw blurRad="38100" dist="25400" dir="5400000" algn="ctr" rotWithShape="0">
                  <a:srgbClr val="6E747A">
                    <a:alpha val="43000"/>
                  </a:srgbClr>
                </a:outerShdw>
              </a:effectLst>
              <a:latin typeface="標楷體" panose="03000509000000000000" pitchFamily="65" charset="-120"/>
              <a:ea typeface="標楷體" panose="03000509000000000000" pitchFamily="65" charset="-120"/>
            </a:endParaRPr>
          </a:p>
          <a:p>
            <a:pPr algn="l">
              <a:buFont typeface="Arial" panose="020B0604020202020204" pitchFamily="34" charset="0"/>
              <a:buChar char="•"/>
            </a:pPr>
            <a:r>
              <a:rPr lang="zh-CN" altLang="en-US" sz="4000" b="1" dirty="0">
                <a:ln>
                  <a:solidFill>
                    <a:schemeClr val="tx1">
                      <a:lumMod val="50000"/>
                      <a:lumOff val="50000"/>
                    </a:schemeClr>
                  </a:solidFill>
                </a:ln>
                <a:solidFill>
                  <a:srgbClr val="FF881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sym typeface="+mn-ea"/>
              </a:rPr>
              <a:t> 我看「流浪貓」</a:t>
            </a:r>
          </a:p>
          <a:p>
            <a:pPr algn="l">
              <a:buFont typeface="Arial" panose="020B0604020202020204" pitchFamily="34" charset="0"/>
              <a:buChar char="•"/>
            </a:pPr>
            <a:r>
              <a:rPr lang="zh-CN" altLang="en-US" sz="4000" b="1" dirty="0">
                <a:solidFill>
                  <a:srgbClr val="FF881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sym typeface="+mn-ea"/>
              </a:rPr>
              <a:t> 「貓」眼看世界</a:t>
            </a:r>
          </a:p>
          <a:p>
            <a:pPr algn="l">
              <a:buFont typeface="Arial" panose="020B0604020202020204" pitchFamily="34" charset="0"/>
              <a:buChar char="•"/>
            </a:pPr>
            <a:r>
              <a:rPr lang="zh-CN" altLang="en-US" sz="4000" b="1" cap="all" dirty="0">
                <a:solidFill>
                  <a:schemeClr val="bg2">
                    <a:lumMod val="2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j-cs"/>
                <a:sym typeface="+mn-ea"/>
              </a:rPr>
              <a:t> </a:t>
            </a:r>
            <a:r>
              <a:rPr lang="zh-CN" altLang="en-US" sz="4000" b="1" cap="all" dirty="0">
                <a:ln>
                  <a:solidFill>
                    <a:schemeClr val="accent1"/>
                  </a:solidFill>
                </a:ln>
                <a:solidFill>
                  <a:schemeClr val="tx1">
                    <a:lumMod val="65000"/>
                    <a:lumOff val="3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j-cs"/>
                <a:sym typeface="+mn-ea"/>
              </a:rPr>
              <a:t>事件評論</a:t>
            </a:r>
            <a:endParaRPr lang="zh-CN" altLang="en-US" sz="4000" b="1" cap="all" dirty="0">
              <a:solidFill>
                <a:schemeClr val="bg2">
                  <a:lumMod val="2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j-cs"/>
              <a:sym typeface="+mn-ea"/>
            </a:endParaRPr>
          </a:p>
          <a:p>
            <a:pPr algn="l">
              <a:buFont typeface="Arial" panose="020B0604020202020204" pitchFamily="34" charset="0"/>
              <a:buChar char="•"/>
            </a:pPr>
            <a:r>
              <a:rPr lang="zh-CN" altLang="en-US" sz="4000" b="1" cap="all" dirty="0">
                <a:solidFill>
                  <a:schemeClr val="bg2">
                    <a:lumMod val="2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j-cs"/>
                <a:sym typeface="+mn-ea"/>
              </a:rPr>
              <a:t> </a:t>
            </a:r>
            <a:r>
              <a:rPr lang="zh-CN" altLang="en-US" sz="4000" b="1" cap="all" dirty="0">
                <a:ln>
                  <a:solidFill>
                    <a:schemeClr val="accent1"/>
                  </a:solidFill>
                </a:ln>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j-cs"/>
                <a:sym typeface="+mn-ea"/>
              </a:rPr>
              <a:t>作品賞析</a:t>
            </a:r>
          </a:p>
          <a:p>
            <a:pPr marL="0" indent="0" algn="l">
              <a:buFont typeface="Arial" panose="020B0604020202020204" pitchFamily="34" charset="0"/>
              <a:buNone/>
            </a:pPr>
            <a:r>
              <a:rPr lang="zh-CN" altLang="en-US" sz="2800" b="1" cap="all" dirty="0">
                <a:solidFill>
                  <a:schemeClr val="bg2">
                    <a:lumMod val="2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j-cs"/>
                <a:sym typeface="+mn-ea"/>
              </a:rPr>
              <a:t>  </a:t>
            </a:r>
          </a:p>
        </p:txBody>
      </p:sp>
      <p:sp>
        <p:nvSpPr>
          <p:cNvPr id="4" name="内容占位符 3"/>
          <p:cNvSpPr>
            <a:spLocks noGrp="1"/>
          </p:cNvSpPr>
          <p:nvPr>
            <p:ph idx="1"/>
          </p:nvPr>
        </p:nvSpPr>
        <p:spPr>
          <a:xfrm>
            <a:off x="754380" y="1397635"/>
            <a:ext cx="1984375" cy="737870"/>
          </a:xfrm>
          <a:gradFill>
            <a:gsLst>
              <a:gs pos="0">
                <a:srgbClr val="007BD3"/>
              </a:gs>
              <a:gs pos="100000">
                <a:srgbClr val="034373"/>
              </a:gs>
            </a:gsLst>
            <a:lin scaled="0"/>
          </a:gradFill>
          <a:ln>
            <a:solidFill>
              <a:srgbClr val="346EAD"/>
            </a:solidFill>
          </a:ln>
          <a:effectLst>
            <a:softEdge rad="215900"/>
          </a:effectLst>
        </p:spPr>
        <p:txBody>
          <a:bodyPr>
            <a:normAutofit/>
          </a:bodyPr>
          <a:lstStyle/>
          <a:p>
            <a:pPr marL="0" indent="0" algn="l">
              <a:buNone/>
            </a:pPr>
            <a:r>
              <a:rPr lang="en-US" altLang="zh-CN" sz="44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 </a:t>
            </a:r>
            <a:r>
              <a:rPr lang="zh-CN" altLang="en-US" sz="4400" b="1">
                <a:ln w="10160">
                  <a:solidFill>
                    <a:schemeClr val="accent4">
                      <a:lumMod val="75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任務</a:t>
            </a:r>
            <a:r>
              <a:rPr lang="zh-CN" altLang="en-US" sz="4400" b="1">
                <a:ln w="10160">
                  <a:solidFill>
                    <a:schemeClr val="accent6">
                      <a:lumMod val="60000"/>
                      <a:lumOff val="40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a:t>
            </a:r>
            <a:endParaRPr lang="zh-CN" altLang="en-US" b="1">
              <a:ln w="10160">
                <a:solidFill>
                  <a:schemeClr val="accent6">
                    <a:lumMod val="60000"/>
                    <a:lumOff val="40000"/>
                  </a:schemeClr>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D57F1E4F-1CFF-5643-939E-217C01CDF565}" type="slidenum">
              <a:rPr lang="en-US" sz="1800" smtClean="0"/>
              <a:t>9</a:t>
            </a:fld>
            <a:endParaRPr lang="en-US" sz="1800"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10.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100_-33.55002"/>
  <p:tag name="KSO_WM_UNIT_TEXTBOXSTYLE_ADJUSTTOP" val="0_-10.05"/>
  <p:tag name="KSO_WM_UNIT_TEXTBOXSTYLE_ADJUSTHEIGTH" val="100_20.10039"/>
  <p:tag name="KSO_WM_UNIT_HIGHLIGHT" val="0"/>
  <p:tag name="KSO_WM_UNIT_COMPATIBLE" val="0"/>
  <p:tag name="KSO_WM_UNIT_DIAGRAM_ISNUMVISUAL" val="0"/>
  <p:tag name="KSO_WM_UNIT_DIAGRAM_ISREFERUNIT" val="0"/>
  <p:tag name="KSO_WM_UNIT_TYPE" val="i"/>
  <p:tag name="KSO_WM_UNIT_INDEX" val="1"/>
  <p:tag name="KSO_WM_UNIT_ID" val="mixed20201885_186*i*1"/>
  <p:tag name="KSO_WM_TEMPLATE_CATEGORY" val="mixed"/>
  <p:tag name="KSO_WM_TEMPLATE_INDEX" val="20201885"/>
  <p:tag name="KSO_WM_UNIT_LAYERLEVEL" val="1"/>
  <p:tag name="KSO_WM_TAG_VERSION" val="1.0"/>
  <p:tag name="KSO_WM_BEAUTIFY_FLAG" val="#wm#"/>
  <p:tag name="KSO_WM_UNIT_TEXTBOXSTYLE_GUID" val="{527a2da1-9be1-4464-a689-15e1aaba9f51}"/>
</p:tagLst>
</file>

<file path=ppt/tags/tag11.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13.25"/>
  <p:tag name="KSO_WM_UNIT_TEXTBOXSTYLE_ADJUSTTOP" val="0_-4.049999"/>
  <p:tag name="KSO_WM_UNIT_TEXTBOXSTYLE_ADJUSTWIDTH" val="100_21.45"/>
  <p:tag name="KSO_WM_UNIT_TEXTBOXSTYLE_ADJUSTHEIGTH" val="100_8.1"/>
  <p:tag name="KSO_WM_UNIT_HIGHLIGHT" val="0"/>
  <p:tag name="KSO_WM_UNIT_COMPATIBLE" val="0"/>
  <p:tag name="KSO_WM_UNIT_DIAGRAM_ISNUMVISUAL" val="0"/>
  <p:tag name="KSO_WM_UNIT_DIAGRAM_ISREFERUNIT" val="0"/>
  <p:tag name="KSO_WM_UNIT_TYPE" val="i"/>
  <p:tag name="KSO_WM_UNIT_INDEX" val="2"/>
  <p:tag name="KSO_WM_UNIT_ID" val="mixed20201885_186*i*2"/>
  <p:tag name="KSO_WM_TEMPLATE_CATEGORY" val="mixed"/>
  <p:tag name="KSO_WM_TEMPLATE_INDEX" val="20201885"/>
  <p:tag name="KSO_WM_UNIT_LAYERLEVEL" val="1"/>
  <p:tag name="KSO_WM_TAG_VERSION" val="1.0"/>
  <p:tag name="KSO_WM_BEAUTIFY_FLAG" val="#wm#"/>
  <p:tag name="KSO_WM_UNIT_TEXTBOXSTYLE_GUID" val="{527a2da1-9be1-4464-a689-15e1aaba9f51}"/>
</p:tagLst>
</file>

<file path=ppt/tags/tag12.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NOCLEAR" val="0"/>
  <p:tag name="KSO_WM_UNIT_VALUE" val="35"/>
  <p:tag name="KSO_WM_UNIT_HIGHLIGHT" val="0"/>
  <p:tag name="KSO_WM_UNIT_COMPATIBLE" val="0"/>
  <p:tag name="KSO_WM_UNIT_DIAGRAM_ISNUMVISUAL" val="0"/>
  <p:tag name="KSO_WM_UNIT_DIAGRAM_ISREFERUNIT" val="0"/>
  <p:tag name="KSO_WM_UNIT_TYPE" val="a"/>
  <p:tag name="KSO_WM_UNIT_INDEX" val="1"/>
  <p:tag name="KSO_WM_UNIT_ID" val="mixed20201884_61*a*1"/>
  <p:tag name="KSO_WM_TEMPLATE_CATEGORY" val="mixed"/>
  <p:tag name="KSO_WM_TEMPLATE_INDEX" val="20201884"/>
  <p:tag name="KSO_WM_UNIT_LAYERLEVEL" val="1"/>
  <p:tag name="KSO_WM_TAG_VERSION" val="1.0"/>
  <p:tag name="KSO_WM_BEAUTIFY_FLAG" val="#wm#"/>
  <p:tag name="KSO_WM_UNIT_PRESET_TEXT" val="单击此处输入正文标题内容"/>
  <p:tag name="KSO_WM_UNIT_TEXTBOXSTYLE_GUID" val="{c8c1cc7d-6a65-4f03-a359-4ab6fa20c6bd}"/>
  <p:tag name="KSO_WM_UNIT_TEXTBOXSTYLE_TEMPLATEID" val="3130921"/>
  <p:tag name="KSO_WM_UNIT_TEXTBOXSTYLE_TYPE" val="3"/>
</p:tagLst>
</file>

<file path=ppt/tags/tag13.xml><?xml version="1.0" encoding="utf-8"?>
<p:tagLst xmlns:a="http://schemas.openxmlformats.org/drawingml/2006/main" xmlns:r="http://schemas.openxmlformats.org/officeDocument/2006/relationships" xmlns:p="http://schemas.openxmlformats.org/presentationml/2006/main">
  <p:tag name="KSO_WM_UNIT_TEXTBOXSTYLE_GUID" val="{527a2da1-9be1-4464-a689-15e1aaba9f51}"/>
</p:tagLst>
</file>

<file path=ppt/tags/tag14.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UNIT_TYPE" val="f"/>
  <p:tag name="KSO_WM_UNIT_INDEX" val="1"/>
  <p:tag name="KSO_WM_UNIT_ID" val="mixed20201885_186*f*1"/>
  <p:tag name="KSO_WM_TEMPLATE_CATEGORY" val="mixed"/>
  <p:tag name="KSO_WM_TEMPLATE_INDEX" val="20201885"/>
  <p:tag name="KSO_WM_UNIT_LAYERLEVEL" val="1"/>
  <p:tag name="KSO_WM_TAG_VERSION" val="1.0"/>
  <p:tag name="KSO_WM_BEAUTIFY_FLAG" val="#wm#"/>
  <p:tag name="KSO_WM_UNIT_PRESET_TEXT" val="单击此处输入小标题"/>
  <p:tag name="KSO_WM_UNIT_TEXTBOXSTYLE_GUID" val="{527a2da1-9be1-4464-a689-15e1aaba9f51}"/>
  <p:tag name="KSO_WM_UNIT_TEXTBOXSTYLE_TEMPLATEID" val="3133266"/>
  <p:tag name="KSO_WM_UNIT_TEXTBOXSTYLE_TYPE" val="5"/>
</p:tagLst>
</file>

<file path=ppt/tags/tag15.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100_-33.55002"/>
  <p:tag name="KSO_WM_UNIT_TEXTBOXSTYLE_ADJUSTTOP" val="0_-10.05"/>
  <p:tag name="KSO_WM_UNIT_TEXTBOXSTYLE_ADJUSTHEIGTH" val="100_20.10039"/>
  <p:tag name="KSO_WM_UNIT_HIGHLIGHT" val="0"/>
  <p:tag name="KSO_WM_UNIT_COMPATIBLE" val="0"/>
  <p:tag name="KSO_WM_UNIT_DIAGRAM_ISNUMVISUAL" val="0"/>
  <p:tag name="KSO_WM_UNIT_DIAGRAM_ISREFERUNIT" val="0"/>
  <p:tag name="KSO_WM_UNIT_TYPE" val="i"/>
  <p:tag name="KSO_WM_UNIT_INDEX" val="1"/>
  <p:tag name="KSO_WM_UNIT_ID" val="mixed20201885_186*i*1"/>
  <p:tag name="KSO_WM_TEMPLATE_CATEGORY" val="mixed"/>
  <p:tag name="KSO_WM_TEMPLATE_INDEX" val="20201885"/>
  <p:tag name="KSO_WM_UNIT_LAYERLEVEL" val="1"/>
  <p:tag name="KSO_WM_TAG_VERSION" val="1.0"/>
  <p:tag name="KSO_WM_BEAUTIFY_FLAG" val="#wm#"/>
  <p:tag name="KSO_WM_UNIT_TEXTBOXSTYLE_GUID" val="{527a2da1-9be1-4464-a689-15e1aaba9f51}"/>
</p:tagLst>
</file>

<file path=ppt/tags/tag16.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13.25"/>
  <p:tag name="KSO_WM_UNIT_TEXTBOXSTYLE_ADJUSTTOP" val="0_-4.049999"/>
  <p:tag name="KSO_WM_UNIT_TEXTBOXSTYLE_ADJUSTWIDTH" val="100_21.45"/>
  <p:tag name="KSO_WM_UNIT_TEXTBOXSTYLE_ADJUSTHEIGTH" val="100_8.1"/>
  <p:tag name="KSO_WM_UNIT_HIGHLIGHT" val="0"/>
  <p:tag name="KSO_WM_UNIT_COMPATIBLE" val="0"/>
  <p:tag name="KSO_WM_UNIT_DIAGRAM_ISNUMVISUAL" val="0"/>
  <p:tag name="KSO_WM_UNIT_DIAGRAM_ISREFERUNIT" val="0"/>
  <p:tag name="KSO_WM_UNIT_TYPE" val="i"/>
  <p:tag name="KSO_WM_UNIT_INDEX" val="2"/>
  <p:tag name="KSO_WM_UNIT_ID" val="mixed20201885_186*i*2"/>
  <p:tag name="KSO_WM_TEMPLATE_CATEGORY" val="mixed"/>
  <p:tag name="KSO_WM_TEMPLATE_INDEX" val="20201885"/>
  <p:tag name="KSO_WM_UNIT_LAYERLEVEL" val="1"/>
  <p:tag name="KSO_WM_TAG_VERSION" val="1.0"/>
  <p:tag name="KSO_WM_BEAUTIFY_FLAG" val="#wm#"/>
  <p:tag name="KSO_WM_UNIT_TEXTBOXSTYLE_GUID" val="{527a2da1-9be1-4464-a689-15e1aaba9f51}"/>
</p:tagLst>
</file>

<file path=ppt/tags/tag17.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NOCLEAR" val="0"/>
  <p:tag name="KSO_WM_UNIT_VALUE" val="35"/>
  <p:tag name="KSO_WM_UNIT_HIGHLIGHT" val="0"/>
  <p:tag name="KSO_WM_UNIT_COMPATIBLE" val="0"/>
  <p:tag name="KSO_WM_UNIT_DIAGRAM_ISNUMVISUAL" val="0"/>
  <p:tag name="KSO_WM_UNIT_DIAGRAM_ISREFERUNIT" val="0"/>
  <p:tag name="KSO_WM_UNIT_TYPE" val="a"/>
  <p:tag name="KSO_WM_UNIT_INDEX" val="1"/>
  <p:tag name="KSO_WM_UNIT_ID" val="mixed20201884_61*a*1"/>
  <p:tag name="KSO_WM_TEMPLATE_CATEGORY" val="mixed"/>
  <p:tag name="KSO_WM_TEMPLATE_INDEX" val="20201884"/>
  <p:tag name="KSO_WM_UNIT_LAYERLEVEL" val="1"/>
  <p:tag name="KSO_WM_TAG_VERSION" val="1.0"/>
  <p:tag name="KSO_WM_BEAUTIFY_FLAG" val="#wm#"/>
  <p:tag name="KSO_WM_UNIT_PRESET_TEXT" val="单击此处输入正文标题内容"/>
  <p:tag name="KSO_WM_UNIT_TEXTBOXSTYLE_GUID" val="{c8c1cc7d-6a65-4f03-a359-4ab6fa20c6bd}"/>
  <p:tag name="KSO_WM_UNIT_TEXTBOXSTYLE_TEMPLATEID" val="3130921"/>
  <p:tag name="KSO_WM_UNIT_TEXTBOXSTYLE_TYPE" val="3"/>
</p:tagLst>
</file>

<file path=ppt/tags/tag18.xml><?xml version="1.0" encoding="utf-8"?>
<p:tagLst xmlns:a="http://schemas.openxmlformats.org/drawingml/2006/main" xmlns:r="http://schemas.openxmlformats.org/officeDocument/2006/relationships" xmlns:p="http://schemas.openxmlformats.org/presentationml/2006/main">
  <p:tag name="KSO_WM_UNIT_TEXTBOXSTYLE_GUID" val="{527a2da1-9be1-4464-a689-15e1aaba9f51}"/>
</p:tagLst>
</file>

<file path=ppt/tags/tag19.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UNIT_TYPE" val="f"/>
  <p:tag name="KSO_WM_UNIT_INDEX" val="1"/>
  <p:tag name="KSO_WM_UNIT_ID" val="mixed20201885_186*f*1"/>
  <p:tag name="KSO_WM_TEMPLATE_CATEGORY" val="mixed"/>
  <p:tag name="KSO_WM_TEMPLATE_INDEX" val="20201885"/>
  <p:tag name="KSO_WM_UNIT_LAYERLEVEL" val="1"/>
  <p:tag name="KSO_WM_TAG_VERSION" val="1.0"/>
  <p:tag name="KSO_WM_BEAUTIFY_FLAG" val="#wm#"/>
  <p:tag name="KSO_WM_UNIT_PRESET_TEXT" val="单击此处输入小标题"/>
  <p:tag name="KSO_WM_UNIT_TEXTBOXSTYLE_GUID" val="{527a2da1-9be1-4464-a689-15e1aaba9f51}"/>
  <p:tag name="KSO_WM_UNIT_TEXTBOXSTYLE_TEMPLATEID" val="3133266"/>
  <p:tag name="KSO_WM_UNIT_TEXTBOXSTYLE_TYPE" val="5"/>
</p:tagLst>
</file>

<file path=ppt/tags/tag2.xml><?xml version="1.0" encoding="utf-8"?>
<p:tagLst xmlns:a="http://schemas.openxmlformats.org/drawingml/2006/main" xmlns:r="http://schemas.openxmlformats.org/officeDocument/2006/relationships" xmlns:p="http://schemas.openxmlformats.org/presentationml/2006/main">
  <p:tag name="KSO_WM_UNIT_TEXTBOXSTYLE_GUID" val="{740df040-6c72-4a81-998d-9576e5efa780}"/>
</p:tagLst>
</file>

<file path=ppt/tags/tag20.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100_-33.55002"/>
  <p:tag name="KSO_WM_UNIT_TEXTBOXSTYLE_ADJUSTTOP" val="0_-10.05"/>
  <p:tag name="KSO_WM_UNIT_TEXTBOXSTYLE_ADJUSTHEIGTH" val="100_20.10039"/>
  <p:tag name="KSO_WM_UNIT_HIGHLIGHT" val="0"/>
  <p:tag name="KSO_WM_UNIT_COMPATIBLE" val="0"/>
  <p:tag name="KSO_WM_UNIT_DIAGRAM_ISNUMVISUAL" val="0"/>
  <p:tag name="KSO_WM_UNIT_DIAGRAM_ISREFERUNIT" val="0"/>
  <p:tag name="KSO_WM_UNIT_TYPE" val="i"/>
  <p:tag name="KSO_WM_UNIT_INDEX" val="1"/>
  <p:tag name="KSO_WM_UNIT_ID" val="mixed20201885_186*i*1"/>
  <p:tag name="KSO_WM_TEMPLATE_CATEGORY" val="mixed"/>
  <p:tag name="KSO_WM_TEMPLATE_INDEX" val="20201885"/>
  <p:tag name="KSO_WM_UNIT_LAYERLEVEL" val="1"/>
  <p:tag name="KSO_WM_TAG_VERSION" val="1.0"/>
  <p:tag name="KSO_WM_BEAUTIFY_FLAG" val="#wm#"/>
  <p:tag name="KSO_WM_UNIT_TEXTBOXSTYLE_GUID" val="{527a2da1-9be1-4464-a689-15e1aaba9f51}"/>
</p:tagLst>
</file>

<file path=ppt/tags/tag21.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13.25"/>
  <p:tag name="KSO_WM_UNIT_TEXTBOXSTYLE_ADJUSTTOP" val="0_-4.049999"/>
  <p:tag name="KSO_WM_UNIT_TEXTBOXSTYLE_ADJUSTWIDTH" val="100_21.45"/>
  <p:tag name="KSO_WM_UNIT_TEXTBOXSTYLE_ADJUSTHEIGTH" val="100_8.1"/>
  <p:tag name="KSO_WM_UNIT_HIGHLIGHT" val="0"/>
  <p:tag name="KSO_WM_UNIT_COMPATIBLE" val="0"/>
  <p:tag name="KSO_WM_UNIT_DIAGRAM_ISNUMVISUAL" val="0"/>
  <p:tag name="KSO_WM_UNIT_DIAGRAM_ISREFERUNIT" val="0"/>
  <p:tag name="KSO_WM_UNIT_TYPE" val="i"/>
  <p:tag name="KSO_WM_UNIT_INDEX" val="2"/>
  <p:tag name="KSO_WM_UNIT_ID" val="mixed20201885_186*i*2"/>
  <p:tag name="KSO_WM_TEMPLATE_CATEGORY" val="mixed"/>
  <p:tag name="KSO_WM_TEMPLATE_INDEX" val="20201885"/>
  <p:tag name="KSO_WM_UNIT_LAYERLEVEL" val="1"/>
  <p:tag name="KSO_WM_TAG_VERSION" val="1.0"/>
  <p:tag name="KSO_WM_BEAUTIFY_FLAG" val="#wm#"/>
  <p:tag name="KSO_WM_UNIT_TEXTBOXSTYLE_GUID" val="{527a2da1-9be1-4464-a689-15e1aaba9f51}"/>
</p:tagLst>
</file>

<file path=ppt/tags/tag22.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NOCLEAR" val="0"/>
  <p:tag name="KSO_WM_UNIT_VALUE" val="35"/>
  <p:tag name="KSO_WM_UNIT_HIGHLIGHT" val="0"/>
  <p:tag name="KSO_WM_UNIT_COMPATIBLE" val="0"/>
  <p:tag name="KSO_WM_UNIT_DIAGRAM_ISNUMVISUAL" val="0"/>
  <p:tag name="KSO_WM_UNIT_DIAGRAM_ISREFERUNIT" val="0"/>
  <p:tag name="KSO_WM_UNIT_TYPE" val="a"/>
  <p:tag name="KSO_WM_UNIT_INDEX" val="1"/>
  <p:tag name="KSO_WM_UNIT_ID" val="mixed20201884_61*a*1"/>
  <p:tag name="KSO_WM_TEMPLATE_CATEGORY" val="mixed"/>
  <p:tag name="KSO_WM_TEMPLATE_INDEX" val="20201884"/>
  <p:tag name="KSO_WM_UNIT_LAYERLEVEL" val="1"/>
  <p:tag name="KSO_WM_TAG_VERSION" val="1.0"/>
  <p:tag name="KSO_WM_BEAUTIFY_FLAG" val="#wm#"/>
  <p:tag name="KSO_WM_UNIT_PRESET_TEXT" val="单击此处输入正文标题内容"/>
  <p:tag name="KSO_WM_UNIT_TEXTBOXSTYLE_GUID" val="{c8c1cc7d-6a65-4f03-a359-4ab6fa20c6bd}"/>
  <p:tag name="KSO_WM_UNIT_TEXTBOXSTYLE_TEMPLATEID" val="3130921"/>
  <p:tag name="KSO_WM_UNIT_TEXTBOXSTYLE_TYPE" val="3"/>
</p:tagLst>
</file>

<file path=ppt/tags/tag23.xml><?xml version="1.0" encoding="utf-8"?>
<p:tagLst xmlns:a="http://schemas.openxmlformats.org/drawingml/2006/main" xmlns:r="http://schemas.openxmlformats.org/officeDocument/2006/relationships" xmlns:p="http://schemas.openxmlformats.org/presentationml/2006/main">
  <p:tag name="KSO_WM_UNIT_TEXTBOXSTYLE_GUID" val="{527a2da1-9be1-4464-a689-15e1aaba9f51}"/>
</p:tagLst>
</file>

<file path=ppt/tags/tag24.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UNIT_TYPE" val="f"/>
  <p:tag name="KSO_WM_UNIT_INDEX" val="1"/>
  <p:tag name="KSO_WM_UNIT_ID" val="mixed20201885_186*f*1"/>
  <p:tag name="KSO_WM_TEMPLATE_CATEGORY" val="mixed"/>
  <p:tag name="KSO_WM_TEMPLATE_INDEX" val="20201885"/>
  <p:tag name="KSO_WM_UNIT_LAYERLEVEL" val="1"/>
  <p:tag name="KSO_WM_TAG_VERSION" val="1.0"/>
  <p:tag name="KSO_WM_BEAUTIFY_FLAG" val="#wm#"/>
  <p:tag name="KSO_WM_UNIT_PRESET_TEXT" val="单击此处输入小标题"/>
  <p:tag name="KSO_WM_UNIT_TEXTBOXSTYLE_GUID" val="{527a2da1-9be1-4464-a689-15e1aaba9f51}"/>
  <p:tag name="KSO_WM_UNIT_TEXTBOXSTYLE_TEMPLATEID" val="3133266"/>
  <p:tag name="KSO_WM_UNIT_TEXTBOXSTYLE_TYPE" val="5"/>
</p:tagLst>
</file>

<file path=ppt/tags/tag25.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100_-33.55002"/>
  <p:tag name="KSO_WM_UNIT_TEXTBOXSTYLE_ADJUSTTOP" val="0_-10.05"/>
  <p:tag name="KSO_WM_UNIT_TEXTBOXSTYLE_ADJUSTHEIGTH" val="100_20.10039"/>
  <p:tag name="KSO_WM_UNIT_HIGHLIGHT" val="0"/>
  <p:tag name="KSO_WM_UNIT_COMPATIBLE" val="0"/>
  <p:tag name="KSO_WM_UNIT_DIAGRAM_ISNUMVISUAL" val="0"/>
  <p:tag name="KSO_WM_UNIT_DIAGRAM_ISREFERUNIT" val="0"/>
  <p:tag name="KSO_WM_UNIT_TYPE" val="i"/>
  <p:tag name="KSO_WM_UNIT_INDEX" val="1"/>
  <p:tag name="KSO_WM_UNIT_ID" val="mixed20201885_186*i*1"/>
  <p:tag name="KSO_WM_TEMPLATE_CATEGORY" val="mixed"/>
  <p:tag name="KSO_WM_TEMPLATE_INDEX" val="20201885"/>
  <p:tag name="KSO_WM_UNIT_LAYERLEVEL" val="1"/>
  <p:tag name="KSO_WM_TAG_VERSION" val="1.0"/>
  <p:tag name="KSO_WM_BEAUTIFY_FLAG" val="#wm#"/>
  <p:tag name="KSO_WM_UNIT_TEXTBOXSTYLE_GUID" val="{527a2da1-9be1-4464-a689-15e1aaba9f51}"/>
</p:tagLst>
</file>

<file path=ppt/tags/tag26.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13.25"/>
  <p:tag name="KSO_WM_UNIT_TEXTBOXSTYLE_ADJUSTTOP" val="0_-4.049999"/>
  <p:tag name="KSO_WM_UNIT_TEXTBOXSTYLE_ADJUSTWIDTH" val="100_21.45"/>
  <p:tag name="KSO_WM_UNIT_TEXTBOXSTYLE_ADJUSTHEIGTH" val="100_8.1"/>
  <p:tag name="KSO_WM_UNIT_HIGHLIGHT" val="0"/>
  <p:tag name="KSO_WM_UNIT_COMPATIBLE" val="0"/>
  <p:tag name="KSO_WM_UNIT_DIAGRAM_ISNUMVISUAL" val="0"/>
  <p:tag name="KSO_WM_UNIT_DIAGRAM_ISREFERUNIT" val="0"/>
  <p:tag name="KSO_WM_UNIT_TYPE" val="i"/>
  <p:tag name="KSO_WM_UNIT_INDEX" val="2"/>
  <p:tag name="KSO_WM_UNIT_ID" val="mixed20201885_186*i*2"/>
  <p:tag name="KSO_WM_TEMPLATE_CATEGORY" val="mixed"/>
  <p:tag name="KSO_WM_TEMPLATE_INDEX" val="20201885"/>
  <p:tag name="KSO_WM_UNIT_LAYERLEVEL" val="1"/>
  <p:tag name="KSO_WM_TAG_VERSION" val="1.0"/>
  <p:tag name="KSO_WM_BEAUTIFY_FLAG" val="#wm#"/>
  <p:tag name="KSO_WM_UNIT_TEXTBOXSTYLE_GUID" val="{527a2da1-9be1-4464-a689-15e1aaba9f51}"/>
</p:tagLst>
</file>

<file path=ppt/tags/tag27.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1289"/>
</p:tagLst>
</file>

<file path=ppt/tags/tag29.xml><?xml version="1.0" encoding="utf-8"?>
<p:tagLst xmlns:a="http://schemas.openxmlformats.org/drawingml/2006/main" xmlns:r="http://schemas.openxmlformats.org/officeDocument/2006/relationships" xmlns:p="http://schemas.openxmlformats.org/presentationml/2006/main">
  <p:tag name="KSO_WM_UNIT_TEXTBOXSTYLE_GUID" val="{d59b19c6-64dd-4164-809f-fba01ea69f8f}"/>
</p:tagLst>
</file>

<file path=ppt/tags/tag3.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57*a*1"/>
  <p:tag name="KSO_WM_TEMPLATE_CATEGORY" val="mixed"/>
  <p:tag name="KSO_WM_TEMPLATE_INDEX" val="20201884"/>
  <p:tag name="KSO_WM_UNIT_LAYERLEVEL" val="1"/>
  <p:tag name="KSO_WM_TAG_VERSION" val="1.0"/>
  <p:tag name="KSO_WM_BEAUTIFY_FLAG" val="#wm#"/>
  <p:tag name="KSO_WM_UNIT_TEXTBOXSTYLE_GUID" val="{740df040-6c72-4a81-998d-9576e5efa780}"/>
  <p:tag name="KSO_WM_UNIT_TEXTBOXSTYLE_TEMPLATEID" val="3130917"/>
  <p:tag name="KSO_WM_UNIT_TEXTBOXSTYLE_TYPE" val="3"/>
</p:tagLst>
</file>

<file path=ppt/tags/tag30.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123*a*1"/>
  <p:tag name="KSO_WM_TEMPLATE_CATEGORY" val="mixed"/>
  <p:tag name="KSO_WM_TEMPLATE_INDEX" val="20201884"/>
  <p:tag name="KSO_WM_UNIT_LAYERLEVEL" val="1"/>
  <p:tag name="KSO_WM_TAG_VERSION" val="1.0"/>
  <p:tag name="KSO_WM_BEAUTIFY_FLAG" val="#wm#"/>
  <p:tag name="KSO_WM_UNIT_TEXTBOXSTYLE_GUID" val="{d59b19c6-64dd-4164-809f-fba01ea69f8f}"/>
  <p:tag name="KSO_WM_UNIT_TEXTBOXSTYLE_TEMPLATEID" val="3130983"/>
  <p:tag name="KSO_WM_UNIT_TEXTBOXSTYLE_TYPE" val="3"/>
</p:tagLst>
</file>

<file path=ppt/tags/tag31.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0.003387451"/>
  <p:tag name="KSO_WM_UNIT_TEXTBOXSTYLE_ADJUSTTOP" val="100_8.900005"/>
  <p:tag name="KSO_WM_UNIT_TEXTBOXSTYLE_ADJUSTWIDTH" val="102.7783_0"/>
  <p:tag name="KSO_WM_UNIT_HIGHLIGHT" val="0"/>
  <p:tag name="KSO_WM_UNIT_COMPATIBLE" val="0"/>
  <p:tag name="KSO_WM_UNIT_DIAGRAM_ISNUMVISUAL" val="0"/>
  <p:tag name="KSO_WM_UNIT_DIAGRAM_ISREFERUNIT" val="0"/>
  <p:tag name="KSO_WM_UNIT_TYPE" val="i"/>
  <p:tag name="KSO_WM_UNIT_INDEX" val="1"/>
  <p:tag name="KSO_WM_UNIT_ID" val="mixed20201884_123*i*1"/>
  <p:tag name="KSO_WM_TEMPLATE_CATEGORY" val="mixed"/>
  <p:tag name="KSO_WM_TEMPLATE_INDEX" val="20201884"/>
  <p:tag name="KSO_WM_UNIT_LAYERLEVEL" val="1"/>
  <p:tag name="KSO_WM_TAG_VERSION" val="1.0"/>
  <p:tag name="KSO_WM_BEAUTIFY_FLAG" val="#wm#"/>
  <p:tag name="KSO_WM_UNIT_TEXTBOXSTYLE_GUID" val="{d59b19c6-64dd-4164-809f-fba01ea69f8f}"/>
</p:tagLst>
</file>

<file path=ppt/tags/tag32.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0"/>
  <p:tag name="KSO_WM_UNIT_TEXTBOXSTYLE_ADJUSTTOP" val="100_8.900082"/>
  <p:tag name="KSO_WM_UNIT_TEXTBOXSTYLE_ADJUSTWIDTH" val="25.29059_0"/>
  <p:tag name="KSO_WM_UNIT_HIGHLIGHT" val="0"/>
  <p:tag name="KSO_WM_UNIT_COMPATIBLE" val="0"/>
  <p:tag name="KSO_WM_UNIT_DIAGRAM_ISNUMVISUAL" val="0"/>
  <p:tag name="KSO_WM_UNIT_DIAGRAM_ISREFERUNIT" val="0"/>
  <p:tag name="KSO_WM_UNIT_TYPE" val="i"/>
  <p:tag name="KSO_WM_UNIT_INDEX" val="2"/>
  <p:tag name="KSO_WM_UNIT_ID" val="mixed20201884_123*i*2"/>
  <p:tag name="KSO_WM_TEMPLATE_CATEGORY" val="mixed"/>
  <p:tag name="KSO_WM_TEMPLATE_INDEX" val="20201884"/>
  <p:tag name="KSO_WM_UNIT_LAYERLEVEL" val="1"/>
  <p:tag name="KSO_WM_TAG_VERSION" val="1.0"/>
  <p:tag name="KSO_WM_BEAUTIFY_FLAG" val="#wm#"/>
  <p:tag name="KSO_WM_UNIT_TEXTBOXSTYLE_GUID" val="{d59b19c6-64dd-4164-809f-fba01ea69f8f}"/>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1289"/>
</p:tagLst>
</file>

<file path=ppt/tags/tag34.xml><?xml version="1.0" encoding="utf-8"?>
<p:tagLst xmlns:a="http://schemas.openxmlformats.org/drawingml/2006/main" xmlns:r="http://schemas.openxmlformats.org/officeDocument/2006/relationships" xmlns:p="http://schemas.openxmlformats.org/presentationml/2006/main">
  <p:tag name="KSO_WM_UNIT_TEXTBOXSTYLE_GUID" val="{d59b19c6-64dd-4164-809f-fba01ea69f8f}"/>
</p:tagLst>
</file>

<file path=ppt/tags/tag35.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123*a*1"/>
  <p:tag name="KSO_WM_TEMPLATE_CATEGORY" val="mixed"/>
  <p:tag name="KSO_WM_TEMPLATE_INDEX" val="20201884"/>
  <p:tag name="KSO_WM_UNIT_LAYERLEVEL" val="1"/>
  <p:tag name="KSO_WM_TAG_VERSION" val="1.0"/>
  <p:tag name="KSO_WM_BEAUTIFY_FLAG" val="#wm#"/>
  <p:tag name="KSO_WM_UNIT_TEXTBOXSTYLE_GUID" val="{d59b19c6-64dd-4164-809f-fba01ea69f8f}"/>
  <p:tag name="KSO_WM_UNIT_TEXTBOXSTYLE_TEMPLATEID" val="3130983"/>
  <p:tag name="KSO_WM_UNIT_TEXTBOXSTYLE_TYPE" val="3"/>
</p:tagLst>
</file>

<file path=ppt/tags/tag36.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0.003387451"/>
  <p:tag name="KSO_WM_UNIT_TEXTBOXSTYLE_ADJUSTTOP" val="100_8.900005"/>
  <p:tag name="KSO_WM_UNIT_TEXTBOXSTYLE_ADJUSTWIDTH" val="102.7783_0"/>
  <p:tag name="KSO_WM_UNIT_HIGHLIGHT" val="0"/>
  <p:tag name="KSO_WM_UNIT_COMPATIBLE" val="0"/>
  <p:tag name="KSO_WM_UNIT_DIAGRAM_ISNUMVISUAL" val="0"/>
  <p:tag name="KSO_WM_UNIT_DIAGRAM_ISREFERUNIT" val="0"/>
  <p:tag name="KSO_WM_UNIT_TYPE" val="i"/>
  <p:tag name="KSO_WM_UNIT_INDEX" val="1"/>
  <p:tag name="KSO_WM_UNIT_ID" val="mixed20201884_123*i*1"/>
  <p:tag name="KSO_WM_TEMPLATE_CATEGORY" val="mixed"/>
  <p:tag name="KSO_WM_TEMPLATE_INDEX" val="20201884"/>
  <p:tag name="KSO_WM_UNIT_LAYERLEVEL" val="1"/>
  <p:tag name="KSO_WM_TAG_VERSION" val="1.0"/>
  <p:tag name="KSO_WM_BEAUTIFY_FLAG" val="#wm#"/>
  <p:tag name="KSO_WM_UNIT_TEXTBOXSTYLE_GUID" val="{d59b19c6-64dd-4164-809f-fba01ea69f8f}"/>
</p:tagLst>
</file>

<file path=ppt/tags/tag37.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0"/>
  <p:tag name="KSO_WM_UNIT_TEXTBOXSTYLE_ADJUSTTOP" val="100_8.900082"/>
  <p:tag name="KSO_WM_UNIT_TEXTBOXSTYLE_ADJUSTWIDTH" val="25.29059_0"/>
  <p:tag name="KSO_WM_UNIT_HIGHLIGHT" val="0"/>
  <p:tag name="KSO_WM_UNIT_COMPATIBLE" val="0"/>
  <p:tag name="KSO_WM_UNIT_DIAGRAM_ISNUMVISUAL" val="0"/>
  <p:tag name="KSO_WM_UNIT_DIAGRAM_ISREFERUNIT" val="0"/>
  <p:tag name="KSO_WM_UNIT_TYPE" val="i"/>
  <p:tag name="KSO_WM_UNIT_INDEX" val="2"/>
  <p:tag name="KSO_WM_UNIT_ID" val="mixed20201884_123*i*2"/>
  <p:tag name="KSO_WM_TEMPLATE_CATEGORY" val="mixed"/>
  <p:tag name="KSO_WM_TEMPLATE_INDEX" val="20201884"/>
  <p:tag name="KSO_WM_UNIT_LAYERLEVEL" val="1"/>
  <p:tag name="KSO_WM_TAG_VERSION" val="1.0"/>
  <p:tag name="KSO_WM_BEAUTIFY_FLAG" val="#wm#"/>
  <p:tag name="KSO_WM_UNIT_TEXTBOXSTYLE_GUID" val="{d59b19c6-64dd-4164-809f-fba01ea69f8f}"/>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1289"/>
</p:tagLst>
</file>

<file path=ppt/tags/tag39.xml><?xml version="1.0" encoding="utf-8"?>
<p:tagLst xmlns:a="http://schemas.openxmlformats.org/drawingml/2006/main" xmlns:r="http://schemas.openxmlformats.org/officeDocument/2006/relationships" xmlns:p="http://schemas.openxmlformats.org/presentationml/2006/main">
  <p:tag name="KSO_WM_UNIT_TEXTBOXSTYLE_GUID" val="{d59b19c6-64dd-4164-809f-fba01ea69f8f}"/>
</p:tagLst>
</file>

<file path=ppt/tags/tag4.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NOCLEAR" val="0"/>
  <p:tag name="KSO_WM_UNIT_VALUE" val="35"/>
  <p:tag name="KSO_WM_UNIT_HIGHLIGHT" val="0"/>
  <p:tag name="KSO_WM_UNIT_COMPATIBLE" val="0"/>
  <p:tag name="KSO_WM_UNIT_DIAGRAM_ISNUMVISUAL" val="0"/>
  <p:tag name="KSO_WM_UNIT_DIAGRAM_ISREFERUNIT" val="0"/>
  <p:tag name="KSO_WM_UNIT_TYPE" val="a"/>
  <p:tag name="KSO_WM_UNIT_INDEX" val="1"/>
  <p:tag name="KSO_WM_UNIT_ID" val="mixed20201884_61*a*1"/>
  <p:tag name="KSO_WM_TEMPLATE_CATEGORY" val="mixed"/>
  <p:tag name="KSO_WM_TEMPLATE_INDEX" val="20201884"/>
  <p:tag name="KSO_WM_UNIT_LAYERLEVEL" val="1"/>
  <p:tag name="KSO_WM_TAG_VERSION" val="1.0"/>
  <p:tag name="KSO_WM_BEAUTIFY_FLAG" val="#wm#"/>
  <p:tag name="KSO_WM_UNIT_PRESET_TEXT" val="单击此处输入正文标题内容"/>
  <p:tag name="KSO_WM_UNIT_TEXTBOXSTYLE_GUID" val="{c8c1cc7d-6a65-4f03-a359-4ab6fa20c6bd}"/>
  <p:tag name="KSO_WM_UNIT_TEXTBOXSTYLE_TEMPLATEID" val="3130921"/>
  <p:tag name="KSO_WM_UNIT_TEXTBOXSTYLE_TYPE" val="3"/>
</p:tagLst>
</file>

<file path=ppt/tags/tag40.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123*a*1"/>
  <p:tag name="KSO_WM_TEMPLATE_CATEGORY" val="mixed"/>
  <p:tag name="KSO_WM_TEMPLATE_INDEX" val="20201884"/>
  <p:tag name="KSO_WM_UNIT_LAYERLEVEL" val="1"/>
  <p:tag name="KSO_WM_TAG_VERSION" val="1.0"/>
  <p:tag name="KSO_WM_BEAUTIFY_FLAG" val="#wm#"/>
  <p:tag name="KSO_WM_UNIT_TEXTBOXSTYLE_GUID" val="{d59b19c6-64dd-4164-809f-fba01ea69f8f}"/>
  <p:tag name="KSO_WM_UNIT_TEXTBOXSTYLE_TEMPLATEID" val="3130983"/>
  <p:tag name="KSO_WM_UNIT_TEXTBOXSTYLE_TYPE" val="3"/>
</p:tagLst>
</file>

<file path=ppt/tags/tag41.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0.003387451"/>
  <p:tag name="KSO_WM_UNIT_TEXTBOXSTYLE_ADJUSTTOP" val="100_8.900005"/>
  <p:tag name="KSO_WM_UNIT_TEXTBOXSTYLE_ADJUSTWIDTH" val="102.7783_0"/>
  <p:tag name="KSO_WM_UNIT_HIGHLIGHT" val="0"/>
  <p:tag name="KSO_WM_UNIT_COMPATIBLE" val="0"/>
  <p:tag name="KSO_WM_UNIT_DIAGRAM_ISNUMVISUAL" val="0"/>
  <p:tag name="KSO_WM_UNIT_DIAGRAM_ISREFERUNIT" val="0"/>
  <p:tag name="KSO_WM_UNIT_TYPE" val="i"/>
  <p:tag name="KSO_WM_UNIT_INDEX" val="1"/>
  <p:tag name="KSO_WM_UNIT_ID" val="mixed20201884_123*i*1"/>
  <p:tag name="KSO_WM_TEMPLATE_CATEGORY" val="mixed"/>
  <p:tag name="KSO_WM_TEMPLATE_INDEX" val="20201884"/>
  <p:tag name="KSO_WM_UNIT_LAYERLEVEL" val="1"/>
  <p:tag name="KSO_WM_TAG_VERSION" val="1.0"/>
  <p:tag name="KSO_WM_BEAUTIFY_FLAG" val="#wm#"/>
  <p:tag name="KSO_WM_UNIT_TEXTBOXSTYLE_GUID" val="{d59b19c6-64dd-4164-809f-fba01ea69f8f}"/>
</p:tagLst>
</file>

<file path=ppt/tags/tag42.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0"/>
  <p:tag name="KSO_WM_UNIT_TEXTBOXSTYLE_ADJUSTTOP" val="100_8.900082"/>
  <p:tag name="KSO_WM_UNIT_TEXTBOXSTYLE_ADJUSTWIDTH" val="25.29059_0"/>
  <p:tag name="KSO_WM_UNIT_HIGHLIGHT" val="0"/>
  <p:tag name="KSO_WM_UNIT_COMPATIBLE" val="0"/>
  <p:tag name="KSO_WM_UNIT_DIAGRAM_ISNUMVISUAL" val="0"/>
  <p:tag name="KSO_WM_UNIT_DIAGRAM_ISREFERUNIT" val="0"/>
  <p:tag name="KSO_WM_UNIT_TYPE" val="i"/>
  <p:tag name="KSO_WM_UNIT_INDEX" val="2"/>
  <p:tag name="KSO_WM_UNIT_ID" val="mixed20201884_123*i*2"/>
  <p:tag name="KSO_WM_TEMPLATE_CATEGORY" val="mixed"/>
  <p:tag name="KSO_WM_TEMPLATE_INDEX" val="20201884"/>
  <p:tag name="KSO_WM_UNIT_LAYERLEVEL" val="1"/>
  <p:tag name="KSO_WM_TAG_VERSION" val="1.0"/>
  <p:tag name="KSO_WM_BEAUTIFY_FLAG" val="#wm#"/>
  <p:tag name="KSO_WM_UNIT_TEXTBOXSTYLE_GUID" val="{d59b19c6-64dd-4164-809f-fba01ea69f8f}"/>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1289"/>
</p:tagLst>
</file>

<file path=ppt/tags/tag44.xml><?xml version="1.0" encoding="utf-8"?>
<p:tagLst xmlns:a="http://schemas.openxmlformats.org/drawingml/2006/main" xmlns:r="http://schemas.openxmlformats.org/officeDocument/2006/relationships" xmlns:p="http://schemas.openxmlformats.org/presentationml/2006/main">
  <p:tag name="KSO_WM_UNIT_TEXTBOXSTYLE_GUID" val="{d59b19c6-64dd-4164-809f-fba01ea69f8f}"/>
</p:tagLst>
</file>

<file path=ppt/tags/tag45.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123*a*1"/>
  <p:tag name="KSO_WM_TEMPLATE_CATEGORY" val="mixed"/>
  <p:tag name="KSO_WM_TEMPLATE_INDEX" val="20201884"/>
  <p:tag name="KSO_WM_UNIT_LAYERLEVEL" val="1"/>
  <p:tag name="KSO_WM_TAG_VERSION" val="1.0"/>
  <p:tag name="KSO_WM_BEAUTIFY_FLAG" val="#wm#"/>
  <p:tag name="KSO_WM_UNIT_TEXTBOXSTYLE_GUID" val="{d59b19c6-64dd-4164-809f-fba01ea69f8f}"/>
  <p:tag name="KSO_WM_UNIT_TEXTBOXSTYLE_TEMPLATEID" val="3130983"/>
  <p:tag name="KSO_WM_UNIT_TEXTBOXSTYLE_TYPE" val="3"/>
</p:tagLst>
</file>

<file path=ppt/tags/tag46.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0.003387451"/>
  <p:tag name="KSO_WM_UNIT_TEXTBOXSTYLE_ADJUSTTOP" val="100_8.900005"/>
  <p:tag name="KSO_WM_UNIT_TEXTBOXSTYLE_ADJUSTWIDTH" val="102.7783_0"/>
  <p:tag name="KSO_WM_UNIT_HIGHLIGHT" val="0"/>
  <p:tag name="KSO_WM_UNIT_COMPATIBLE" val="0"/>
  <p:tag name="KSO_WM_UNIT_DIAGRAM_ISNUMVISUAL" val="0"/>
  <p:tag name="KSO_WM_UNIT_DIAGRAM_ISREFERUNIT" val="0"/>
  <p:tag name="KSO_WM_UNIT_TYPE" val="i"/>
  <p:tag name="KSO_WM_UNIT_INDEX" val="1"/>
  <p:tag name="KSO_WM_UNIT_ID" val="mixed20201884_123*i*1"/>
  <p:tag name="KSO_WM_TEMPLATE_CATEGORY" val="mixed"/>
  <p:tag name="KSO_WM_TEMPLATE_INDEX" val="20201884"/>
  <p:tag name="KSO_WM_UNIT_LAYERLEVEL" val="1"/>
  <p:tag name="KSO_WM_TAG_VERSION" val="1.0"/>
  <p:tag name="KSO_WM_BEAUTIFY_FLAG" val="#wm#"/>
  <p:tag name="KSO_WM_UNIT_TEXTBOXSTYLE_GUID" val="{d59b19c6-64dd-4164-809f-fba01ea69f8f}"/>
</p:tagLst>
</file>

<file path=ppt/tags/tag47.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0"/>
  <p:tag name="KSO_WM_UNIT_TEXTBOXSTYLE_ADJUSTTOP" val="100_8.900082"/>
  <p:tag name="KSO_WM_UNIT_TEXTBOXSTYLE_ADJUSTWIDTH" val="25.29059_0"/>
  <p:tag name="KSO_WM_UNIT_HIGHLIGHT" val="0"/>
  <p:tag name="KSO_WM_UNIT_COMPATIBLE" val="0"/>
  <p:tag name="KSO_WM_UNIT_DIAGRAM_ISNUMVISUAL" val="0"/>
  <p:tag name="KSO_WM_UNIT_DIAGRAM_ISREFERUNIT" val="0"/>
  <p:tag name="KSO_WM_UNIT_TYPE" val="i"/>
  <p:tag name="KSO_WM_UNIT_INDEX" val="2"/>
  <p:tag name="KSO_WM_UNIT_ID" val="mixed20201884_123*i*2"/>
  <p:tag name="KSO_WM_TEMPLATE_CATEGORY" val="mixed"/>
  <p:tag name="KSO_WM_TEMPLATE_INDEX" val="20201884"/>
  <p:tag name="KSO_WM_UNIT_LAYERLEVEL" val="1"/>
  <p:tag name="KSO_WM_TAG_VERSION" val="1.0"/>
  <p:tag name="KSO_WM_BEAUTIFY_FLAG" val="#wm#"/>
  <p:tag name="KSO_WM_UNIT_TEXTBOXSTYLE_GUID" val="{d59b19c6-64dd-4164-809f-fba01ea69f8f}"/>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1289"/>
</p:tagLst>
</file>

<file path=ppt/tags/tag49.xml><?xml version="1.0" encoding="utf-8"?>
<p:tagLst xmlns:a="http://schemas.openxmlformats.org/drawingml/2006/main" xmlns:r="http://schemas.openxmlformats.org/officeDocument/2006/relationships" xmlns:p="http://schemas.openxmlformats.org/presentationml/2006/main">
  <p:tag name="KSO_WM_UNIT_TEXTBOXSTYLE_GUID" val="{d59b19c6-64dd-4164-809f-fba01ea69f8f}"/>
</p:tagLst>
</file>

<file path=ppt/tags/tag5.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0.003387451"/>
  <p:tag name="KSO_WM_UNIT_TEXTBOXSTYLE_ADJUSTTOP" val="100_8.900005"/>
  <p:tag name="KSO_WM_UNIT_TEXTBOXSTYLE_ADJUSTWIDTH" val="102.7783_0"/>
  <p:tag name="KSO_WM_UNIT_HIGHLIGHT" val="0"/>
  <p:tag name="KSO_WM_UNIT_COMPATIBLE" val="0"/>
  <p:tag name="KSO_WM_UNIT_DIAGRAM_ISNUMVISUAL" val="0"/>
  <p:tag name="KSO_WM_UNIT_DIAGRAM_ISREFERUNIT" val="0"/>
  <p:tag name="KSO_WM_UNIT_TYPE" val="i"/>
  <p:tag name="KSO_WM_UNIT_INDEX" val="1"/>
  <p:tag name="KSO_WM_UNIT_ID" val="mixed20201884_57*i*1"/>
  <p:tag name="KSO_WM_TEMPLATE_CATEGORY" val="mixed"/>
  <p:tag name="KSO_WM_TEMPLATE_INDEX" val="20201884"/>
  <p:tag name="KSO_WM_UNIT_LAYERLEVEL" val="1"/>
  <p:tag name="KSO_WM_TAG_VERSION" val="1.0"/>
  <p:tag name="KSO_WM_BEAUTIFY_FLAG" val="#wm#"/>
  <p:tag name="KSO_WM_UNIT_TEXTBOXSTYLE_GUID" val="{740df040-6c72-4a81-998d-9576e5efa780}"/>
</p:tagLst>
</file>

<file path=ppt/tags/tag50.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123*a*1"/>
  <p:tag name="KSO_WM_TEMPLATE_CATEGORY" val="mixed"/>
  <p:tag name="KSO_WM_TEMPLATE_INDEX" val="20201884"/>
  <p:tag name="KSO_WM_UNIT_LAYERLEVEL" val="1"/>
  <p:tag name="KSO_WM_TAG_VERSION" val="1.0"/>
  <p:tag name="KSO_WM_BEAUTIFY_FLAG" val="#wm#"/>
  <p:tag name="KSO_WM_UNIT_TEXTBOXSTYLE_GUID" val="{d59b19c6-64dd-4164-809f-fba01ea69f8f}"/>
  <p:tag name="KSO_WM_UNIT_TEXTBOXSTYLE_TEMPLATEID" val="3130983"/>
  <p:tag name="KSO_WM_UNIT_TEXTBOXSTYLE_TYPE" val="3"/>
</p:tagLst>
</file>

<file path=ppt/tags/tag51.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0.003387451"/>
  <p:tag name="KSO_WM_UNIT_TEXTBOXSTYLE_ADJUSTTOP" val="100_8.900005"/>
  <p:tag name="KSO_WM_UNIT_TEXTBOXSTYLE_ADJUSTWIDTH" val="102.7783_0"/>
  <p:tag name="KSO_WM_UNIT_HIGHLIGHT" val="0"/>
  <p:tag name="KSO_WM_UNIT_COMPATIBLE" val="0"/>
  <p:tag name="KSO_WM_UNIT_DIAGRAM_ISNUMVISUAL" val="0"/>
  <p:tag name="KSO_WM_UNIT_DIAGRAM_ISREFERUNIT" val="0"/>
  <p:tag name="KSO_WM_UNIT_TYPE" val="i"/>
  <p:tag name="KSO_WM_UNIT_INDEX" val="1"/>
  <p:tag name="KSO_WM_UNIT_ID" val="mixed20201884_123*i*1"/>
  <p:tag name="KSO_WM_TEMPLATE_CATEGORY" val="mixed"/>
  <p:tag name="KSO_WM_TEMPLATE_INDEX" val="20201884"/>
  <p:tag name="KSO_WM_UNIT_LAYERLEVEL" val="1"/>
  <p:tag name="KSO_WM_TAG_VERSION" val="1.0"/>
  <p:tag name="KSO_WM_BEAUTIFY_FLAG" val="#wm#"/>
  <p:tag name="KSO_WM_UNIT_TEXTBOXSTYLE_GUID" val="{d59b19c6-64dd-4164-809f-fba01ea69f8f}"/>
</p:tagLst>
</file>

<file path=ppt/tags/tag52.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0"/>
  <p:tag name="KSO_WM_UNIT_TEXTBOXSTYLE_ADJUSTTOP" val="100_8.900082"/>
  <p:tag name="KSO_WM_UNIT_TEXTBOXSTYLE_ADJUSTWIDTH" val="25.29059_0"/>
  <p:tag name="KSO_WM_UNIT_HIGHLIGHT" val="0"/>
  <p:tag name="KSO_WM_UNIT_COMPATIBLE" val="0"/>
  <p:tag name="KSO_WM_UNIT_DIAGRAM_ISNUMVISUAL" val="0"/>
  <p:tag name="KSO_WM_UNIT_DIAGRAM_ISREFERUNIT" val="0"/>
  <p:tag name="KSO_WM_UNIT_TYPE" val="i"/>
  <p:tag name="KSO_WM_UNIT_INDEX" val="2"/>
  <p:tag name="KSO_WM_UNIT_ID" val="mixed20201884_123*i*2"/>
  <p:tag name="KSO_WM_TEMPLATE_CATEGORY" val="mixed"/>
  <p:tag name="KSO_WM_TEMPLATE_INDEX" val="20201884"/>
  <p:tag name="KSO_WM_UNIT_LAYERLEVEL" val="1"/>
  <p:tag name="KSO_WM_TAG_VERSION" val="1.0"/>
  <p:tag name="KSO_WM_BEAUTIFY_FLAG" val="#wm#"/>
  <p:tag name="KSO_WM_UNIT_TEXTBOXSTYLE_GUID" val="{d59b19c6-64dd-4164-809f-fba01ea69f8f}"/>
</p:tagLst>
</file>

<file path=ppt/tags/tag53.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54.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55.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56.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57.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58.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59.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6.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0"/>
  <p:tag name="KSO_WM_UNIT_TEXTBOXSTYLE_ADJUSTTOP" val="100_8.900082"/>
  <p:tag name="KSO_WM_UNIT_TEXTBOXSTYLE_ADJUSTWIDTH" val="25.29059_0"/>
  <p:tag name="KSO_WM_UNIT_HIGHLIGHT" val="0"/>
  <p:tag name="KSO_WM_UNIT_COMPATIBLE" val="0"/>
  <p:tag name="KSO_WM_UNIT_DIAGRAM_ISNUMVISUAL" val="0"/>
  <p:tag name="KSO_WM_UNIT_DIAGRAM_ISREFERUNIT" val="0"/>
  <p:tag name="KSO_WM_UNIT_TYPE" val="i"/>
  <p:tag name="KSO_WM_UNIT_INDEX" val="2"/>
  <p:tag name="KSO_WM_UNIT_ID" val="mixed20201884_57*i*2"/>
  <p:tag name="KSO_WM_TEMPLATE_CATEGORY" val="mixed"/>
  <p:tag name="KSO_WM_TEMPLATE_INDEX" val="20201884"/>
  <p:tag name="KSO_WM_UNIT_LAYERLEVEL" val="1"/>
  <p:tag name="KSO_WM_TAG_VERSION" val="1.0"/>
  <p:tag name="KSO_WM_BEAUTIFY_FLAG" val="#wm#"/>
  <p:tag name="KSO_WM_UNIT_TEXTBOXSTYLE_GUID" val="{740df040-6c72-4a81-998d-9576e5efa780}"/>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1289"/>
</p:tagLst>
</file>

<file path=ppt/tags/tag61.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62.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1289"/>
</p:tagLst>
</file>

<file path=ppt/tags/tag64.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65.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66.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67.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68.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69.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7.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NOCLEAR" val="0"/>
  <p:tag name="KSO_WM_UNIT_VALUE" val="35"/>
  <p:tag name="KSO_WM_UNIT_HIGHLIGHT" val="0"/>
  <p:tag name="KSO_WM_UNIT_COMPATIBLE" val="0"/>
  <p:tag name="KSO_WM_UNIT_DIAGRAM_ISNUMVISUAL" val="0"/>
  <p:tag name="KSO_WM_UNIT_DIAGRAM_ISREFERUNIT" val="0"/>
  <p:tag name="KSO_WM_UNIT_TYPE" val="a"/>
  <p:tag name="KSO_WM_UNIT_INDEX" val="1"/>
  <p:tag name="KSO_WM_UNIT_ID" val="mixed20201884_61*a*1"/>
  <p:tag name="KSO_WM_TEMPLATE_CATEGORY" val="mixed"/>
  <p:tag name="KSO_WM_TEMPLATE_INDEX" val="20201884"/>
  <p:tag name="KSO_WM_UNIT_LAYERLEVEL" val="1"/>
  <p:tag name="KSO_WM_TAG_VERSION" val="1.0"/>
  <p:tag name="KSO_WM_BEAUTIFY_FLAG" val="#wm#"/>
  <p:tag name="KSO_WM_UNIT_PRESET_TEXT" val="单击此处输入正文标题内容"/>
  <p:tag name="KSO_WM_UNIT_TEXTBOXSTYLE_GUID" val="{c8c1cc7d-6a65-4f03-a359-4ab6fa20c6bd}"/>
  <p:tag name="KSO_WM_UNIT_TEXTBOXSTYLE_TEMPLATEID" val="3130921"/>
  <p:tag name="KSO_WM_UNIT_TEXTBOXSTYLE_TYPE" val="3"/>
</p:tagLst>
</file>

<file path=ppt/tags/tag70.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71.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72.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73.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1289"/>
</p:tagLst>
</file>

<file path=ppt/tags/tag75.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1289"/>
</p:tagLst>
</file>

<file path=ppt/tags/tag77.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1289"/>
</p:tagLst>
</file>

<file path=ppt/tags/tag79.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8.xml><?xml version="1.0" encoding="utf-8"?>
<p:tagLst xmlns:a="http://schemas.openxmlformats.org/drawingml/2006/main" xmlns:r="http://schemas.openxmlformats.org/officeDocument/2006/relationships" xmlns:p="http://schemas.openxmlformats.org/presentationml/2006/main">
  <p:tag name="KSO_WM_UNIT_TEXTBOXSTYLE_GUID" val="{527a2da1-9be1-4464-a689-15e1aaba9f51}"/>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91289"/>
</p:tagLst>
</file>

<file path=ppt/tags/tag81.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35*a*1"/>
  <p:tag name="KSO_WM_TEMPLATE_CATEGORY" val="mixed"/>
  <p:tag name="KSO_WM_TEMPLATE_INDEX" val="20201884"/>
  <p:tag name="KSO_WM_UNIT_LAYERLEVEL" val="1"/>
  <p:tag name="KSO_WM_TAG_VERSION" val="1.0"/>
  <p:tag name="KSO_WM_BEAUTIFY_FLAG" val="#wm#"/>
  <p:tag name="KSO_WM_UNIT_TEXTBOXSTYLE_GUID" val="{cfe411ef-4507-4c5a-89db-eecf6672af53}"/>
  <p:tag name="KSO_WM_UNIT_TEXTBOXSTYLE_TEMPLATEID" val="3130895"/>
  <p:tag name="KSO_WM_UNIT_TEXTBOXSTYLE_TYPE" val="3"/>
</p:tagLst>
</file>

<file path=ppt/tags/tag82.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PRESET_TEXT" val="单击此处输入正文标题内容"/>
  <p:tag name="KSO_WM_UNIT_NOCLEAR" val="1"/>
  <p:tag name="KSO_WM_UNIT_VALUE" val="33"/>
  <p:tag name="KSO_WM_UNIT_HIGHLIGHT" val="0"/>
  <p:tag name="KSO_WM_UNIT_COMPATIBLE" val="0"/>
  <p:tag name="KSO_WM_UNIT_DIAGRAM_ISNUMVISUAL" val="0"/>
  <p:tag name="KSO_WM_UNIT_DIAGRAM_ISREFERUNIT" val="0"/>
  <p:tag name="KSO_WM_UNIT_TYPE" val="a"/>
  <p:tag name="KSO_WM_UNIT_INDEX" val="1"/>
  <p:tag name="KSO_WM_UNIT_ID" val="mixed20201884_123*a*1"/>
  <p:tag name="KSO_WM_TEMPLATE_CATEGORY" val="mixed"/>
  <p:tag name="KSO_WM_TEMPLATE_INDEX" val="20201884"/>
  <p:tag name="KSO_WM_UNIT_LAYERLEVEL" val="1"/>
  <p:tag name="KSO_WM_TAG_VERSION" val="1.0"/>
  <p:tag name="KSO_WM_BEAUTIFY_FLAG" val="#wm#"/>
  <p:tag name="KSO_WM_UNIT_TEXTBOXSTYLE_GUID" val="{d59b19c6-64dd-4164-809f-fba01ea69f8f}"/>
  <p:tag name="KSO_WM_UNIT_TEXTBOXSTYLE_TEMPLATEID" val="3130983"/>
  <p:tag name="KSO_WM_UNIT_TEXTBOXSTYLE_TYPE" val="3"/>
</p:tagLst>
</file>

<file path=ppt/tags/tag9.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UNIT_TYPE" val="f"/>
  <p:tag name="KSO_WM_UNIT_INDEX" val="1"/>
  <p:tag name="KSO_WM_UNIT_ID" val="mixed20201885_186*f*1"/>
  <p:tag name="KSO_WM_TEMPLATE_CATEGORY" val="mixed"/>
  <p:tag name="KSO_WM_TEMPLATE_INDEX" val="20201885"/>
  <p:tag name="KSO_WM_UNIT_LAYERLEVEL" val="1"/>
  <p:tag name="KSO_WM_TAG_VERSION" val="1.0"/>
  <p:tag name="KSO_WM_BEAUTIFY_FLAG" val="#wm#"/>
  <p:tag name="KSO_WM_UNIT_PRESET_TEXT" val="单击此处输入小标题"/>
  <p:tag name="KSO_WM_UNIT_TEXTBOXSTYLE_GUID" val="{527a2da1-9be1-4464-a689-15e1aaba9f51}"/>
  <p:tag name="KSO_WM_UNIT_TEXTBOXSTYLE_TEMPLATEID" val="3133266"/>
  <p:tag name="KSO_WM_UNIT_TEXTBOXSTYLE_TYPE" val="5"/>
</p:tagLst>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TM02900769[[fn=回顧]]</Template>
  <TotalTime>431</TotalTime>
  <Words>1558</Words>
  <Application>Microsoft Office PowerPoint</Application>
  <PresentationFormat>如螢幕大小 (4:3)</PresentationFormat>
  <Paragraphs>240</Paragraphs>
  <Slides>22</Slides>
  <Notes>0</Notes>
  <HiddenSlides>0</HiddenSlides>
  <MMClips>0</MMClips>
  <ScaleCrop>false</ScaleCrop>
  <HeadingPairs>
    <vt:vector size="8" baseType="variant">
      <vt:variant>
        <vt:lpstr>使用字型</vt:lpstr>
      </vt:variant>
      <vt:variant>
        <vt:i4>13</vt:i4>
      </vt:variant>
      <vt:variant>
        <vt:lpstr>佈景主題</vt:lpstr>
      </vt:variant>
      <vt:variant>
        <vt:i4>1</vt:i4>
      </vt:variant>
      <vt:variant>
        <vt:lpstr>內嵌 OLE 伺服程式</vt:lpstr>
      </vt:variant>
      <vt:variant>
        <vt:i4>1</vt:i4>
      </vt:variant>
      <vt:variant>
        <vt:lpstr>投影片標題</vt:lpstr>
      </vt:variant>
      <vt:variant>
        <vt:i4>22</vt:i4>
      </vt:variant>
    </vt:vector>
  </HeadingPairs>
  <TitlesOfParts>
    <vt:vector size="37" baseType="lpstr">
      <vt:lpstr>微软雅黑</vt:lpstr>
      <vt:lpstr>黑体</vt:lpstr>
      <vt:lpstr>宋体</vt:lpstr>
      <vt:lpstr>微軟正黑體</vt:lpstr>
      <vt:lpstr>新細明體</vt:lpstr>
      <vt:lpstr>楷体</vt:lpstr>
      <vt:lpstr>Arial</vt:lpstr>
      <vt:lpstr>Calibri</vt:lpstr>
      <vt:lpstr>Calibri Light</vt:lpstr>
      <vt:lpstr>Times New Roman</vt:lpstr>
      <vt:lpstr>Wingdings</vt:lpstr>
      <vt:lpstr>華康中黑體</vt:lpstr>
      <vt:lpstr>標楷體</vt:lpstr>
      <vt:lpstr>回顧</vt:lpstr>
      <vt:lpstr>Bitmap Image</vt:lpstr>
      <vt:lpstr>《我跟流浪貓    學到的16堂課》</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CLE</dc:creator>
  <cp:lastModifiedBy>cle</cp:lastModifiedBy>
  <cp:revision>170</cp:revision>
  <cp:lastPrinted>2021-08-02T02:25:36Z</cp:lastPrinted>
  <dcterms:created xsi:type="dcterms:W3CDTF">2020-06-16T03:05:00Z</dcterms:created>
  <dcterms:modified xsi:type="dcterms:W3CDTF">2021-08-04T01:57:20Z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2052-11.1.0.9739</vt:lpwstr>
  </property>
</Properties>
</file>