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68" r:id="rId2"/>
    <p:sldId id="267" r:id="rId3"/>
    <p:sldId id="269" r:id="rId4"/>
    <p:sldId id="272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70" r:id="rId14"/>
  </p:sldIdLst>
  <p:sldSz cx="12192000" cy="6858000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r">
              <a:defRPr sz="1200"/>
            </a:lvl1pPr>
          </a:lstStyle>
          <a:p>
            <a:fld id="{452BE8B7-8BAB-433F-8E6B-66CBD34CAE85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r">
              <a:defRPr sz="1200"/>
            </a:lvl1pPr>
          </a:lstStyle>
          <a:p>
            <a:fld id="{23F39F86-73B2-41D8-818A-8B3399C7EA7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81675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2806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554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19945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2339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5824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02787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6096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39913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8184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166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892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74241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4191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8077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8335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501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8866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E9D09-295A-4C97-9710-7361106D3887}" type="datetimeFigureOut">
              <a:rPr lang="zh-HK" altLang="en-US" smtClean="0"/>
              <a:t>15/11/2017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003FC-8C54-4232-AB2B-15AB43AE959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73258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3495017" y="2524091"/>
            <a:ext cx="4655005" cy="11119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>
                <a:rot lat="0" lon="0" rev="0"/>
              </a:lightRig>
            </a:scene3d>
            <a:sp3d extrusionH="63500" contourW="25400" prstMaterial="matte">
              <a:bevelT w="57150" h="38100" prst="hardEdge"/>
              <a:extrusionClr>
                <a:schemeClr val="tx1">
                  <a:lumMod val="50000"/>
                  <a:lumOff val="50000"/>
                </a:schemeClr>
              </a:extrusionClr>
              <a:contourClr>
                <a:schemeClr val="tx1">
                  <a:lumMod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7200" b="1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 機 安 全 </a:t>
            </a:r>
            <a:endParaRPr lang="zh-HK" altLang="en-US" sz="7200" b="1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811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430661" y="1194318"/>
            <a:ext cx="8039908" cy="12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查看無線網路</a:t>
            </a:r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連線狀態</a:t>
            </a:r>
            <a:endParaRPr lang="zh-HK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9452881" y="6015037"/>
            <a:ext cx="2658253" cy="800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>
                <a:rot lat="0" lon="0" rev="0"/>
              </a:lightRig>
            </a:scene3d>
            <a:sp3d extrusionH="63500" contourW="25400" prstMaterial="matte">
              <a:bevelT w="57150" h="38100" prst="hardEdge"/>
              <a:extrusionClr>
                <a:schemeClr val="tx1">
                  <a:lumMod val="50000"/>
                  <a:lumOff val="50000"/>
                </a:schemeClr>
              </a:extrusionClr>
              <a:contourClr>
                <a:schemeClr val="tx1">
                  <a:lumMod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 機 安 全</a:t>
            </a:r>
            <a:endParaRPr lang="zh-HK" altLang="en-US" sz="4000" b="1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430661" y="2585389"/>
            <a:ext cx="892631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允許應用程式存取手機的無線網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絡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資訊，如讀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取密碼及備份網絡足跡等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常見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瀏覽器、通訊的應用程式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5328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430661" y="1194318"/>
            <a:ext cx="8039908" cy="12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完整的網路存取能力</a:t>
            </a:r>
            <a:endParaRPr lang="zh-HK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9452881" y="6015037"/>
            <a:ext cx="2658253" cy="800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>
                <a:rot lat="0" lon="0" rev="0"/>
              </a:lightRig>
            </a:scene3d>
            <a:sp3d extrusionH="63500" contourW="25400" prstMaterial="matte">
              <a:bevelT w="57150" h="38100" prst="hardEdge"/>
              <a:extrusionClr>
                <a:schemeClr val="tx1">
                  <a:lumMod val="50000"/>
                  <a:lumOff val="50000"/>
                </a:schemeClr>
              </a:extrusionClr>
              <a:contourClr>
                <a:schemeClr val="tx1">
                  <a:lumMod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 機 安 全</a:t>
            </a:r>
            <a:endParaRPr lang="zh-HK" altLang="en-US" sz="4000" b="1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430662" y="2585389"/>
            <a:ext cx="9010294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允許應用程式透過手機連接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絡，並讀取及備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份網路足跡，上載及下載資訊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常見於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瀏覽器、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通訊、遊戲的應用程式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9232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9452881" y="6015037"/>
            <a:ext cx="2658253" cy="800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>
                <a:rot lat="0" lon="0" rev="0"/>
              </a:lightRig>
            </a:scene3d>
            <a:sp3d extrusionH="63500" contourW="25400" prstMaterial="matte">
              <a:bevelT w="57150" h="38100" prst="hardEdge"/>
              <a:extrusionClr>
                <a:schemeClr val="tx1">
                  <a:lumMod val="50000"/>
                  <a:lumOff val="50000"/>
                </a:schemeClr>
              </a:extrusionClr>
              <a:contourClr>
                <a:schemeClr val="tx1">
                  <a:lumMod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 機 安 全</a:t>
            </a:r>
            <a:endParaRPr lang="zh-HK" altLang="en-US" sz="4000" b="1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4220514" y="2528595"/>
            <a:ext cx="6052490" cy="12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權限存取權</a:t>
            </a:r>
            <a:endParaRPr lang="zh-HK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278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34295" y="2245549"/>
            <a:ext cx="9905999" cy="3928189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讓應用程式開發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從廣告或直銷中獲利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程式可以隨意上載及下載資訊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手機內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的資料可能會被竊取或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備份，個人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資料外洩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帳戶身份被盜用，有可能蒙受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金錢的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損失或觸犯罪行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HK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234296" y="691687"/>
            <a:ext cx="9905999" cy="12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允許權限存取權可能帶來的影響</a:t>
            </a:r>
            <a:endParaRPr lang="zh-HK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9452881" y="6015037"/>
            <a:ext cx="2658253" cy="800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>
                <a:rot lat="0" lon="0" rev="0"/>
              </a:lightRig>
            </a:scene3d>
            <a:sp3d extrusionH="63500" contourW="25400" prstMaterial="matte">
              <a:bevelT w="57150" h="38100" prst="hardEdge"/>
              <a:extrusionClr>
                <a:schemeClr val="tx1">
                  <a:lumMod val="50000"/>
                  <a:lumOff val="50000"/>
                </a:schemeClr>
              </a:extrusionClr>
              <a:contourClr>
                <a:schemeClr val="tx1">
                  <a:lumMod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 機 安 全</a:t>
            </a:r>
            <a:endParaRPr lang="zh-HK" altLang="en-US" sz="4000" b="1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67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48" y="315311"/>
            <a:ext cx="4157832" cy="6004528"/>
          </a:xfrm>
          <a:prstGeom prst="rect">
            <a:avLst/>
          </a:prstGeo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9452881" y="6015037"/>
            <a:ext cx="2658253" cy="800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>
                <a:rot lat="0" lon="0" rev="0"/>
              </a:lightRig>
            </a:scene3d>
            <a:sp3d extrusionH="63500" contourW="25400" prstMaterial="matte">
              <a:bevelT w="57150" h="38100" prst="hardEdge"/>
              <a:extrusionClr>
                <a:schemeClr val="tx1">
                  <a:lumMod val="50000"/>
                  <a:lumOff val="50000"/>
                </a:schemeClr>
              </a:extrusionClr>
              <a:contourClr>
                <a:schemeClr val="tx1">
                  <a:lumMod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 機 安 全</a:t>
            </a:r>
            <a:endParaRPr lang="zh-HK" altLang="en-US" sz="4000" b="1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0401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9452881" y="6015037"/>
            <a:ext cx="2658253" cy="800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>
                <a:rot lat="0" lon="0" rev="0"/>
              </a:lightRig>
            </a:scene3d>
            <a:sp3d extrusionH="63500" contourW="25400" prstMaterial="matte">
              <a:bevelT w="57150" h="38100" prst="hardEdge"/>
              <a:extrusionClr>
                <a:schemeClr val="tx1">
                  <a:lumMod val="50000"/>
                  <a:lumOff val="50000"/>
                </a:schemeClr>
              </a:extrusionClr>
              <a:contourClr>
                <a:schemeClr val="tx1">
                  <a:lumMod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 機 安 全</a:t>
            </a:r>
            <a:endParaRPr lang="zh-HK" altLang="en-US" sz="4000" b="1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586887"/>
            <a:ext cx="3783724" cy="5654942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1593" y="586887"/>
            <a:ext cx="3908563" cy="565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75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9452881" y="6015037"/>
            <a:ext cx="2658253" cy="800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>
                <a:rot lat="0" lon="0" rev="0"/>
              </a:lightRig>
            </a:scene3d>
            <a:sp3d extrusionH="63500" contourW="25400" prstMaterial="matte">
              <a:bevelT w="57150" h="38100" prst="hardEdge"/>
              <a:extrusionClr>
                <a:schemeClr val="tx1">
                  <a:lumMod val="50000"/>
                  <a:lumOff val="50000"/>
                </a:schemeClr>
              </a:extrusionClr>
              <a:contourClr>
                <a:schemeClr val="tx1">
                  <a:lumMod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 機 安 全</a:t>
            </a:r>
            <a:endParaRPr lang="zh-HK" altLang="en-US" sz="4000" b="1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3931265" y="2481941"/>
            <a:ext cx="6052490" cy="12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應用程式權限</a:t>
            </a:r>
            <a:endParaRPr lang="zh-HK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282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0662" y="2585389"/>
            <a:ext cx="9468566" cy="35417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允許應用程式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透過全球網絡定位取得手機使用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者身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處的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位置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常見於與位置相關、打卡、社交媒體的應用程式</a:t>
            </a:r>
            <a:endParaRPr lang="zh-HK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430661" y="1194318"/>
            <a:ext cx="8039908" cy="12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定位功能</a:t>
            </a:r>
            <a:endParaRPr lang="zh-HK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9452881" y="6015037"/>
            <a:ext cx="2658253" cy="800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>
                <a:rot lat="0" lon="0" rev="0"/>
              </a:lightRig>
            </a:scene3d>
            <a:sp3d extrusionH="63500" contourW="25400" prstMaterial="matte">
              <a:bevelT w="57150" h="38100" prst="hardEdge"/>
              <a:extrusionClr>
                <a:schemeClr val="tx1">
                  <a:lumMod val="50000"/>
                  <a:lumOff val="50000"/>
                </a:schemeClr>
              </a:extrusionClr>
              <a:contourClr>
                <a:schemeClr val="tx1">
                  <a:lumMod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 機 安 全</a:t>
            </a:r>
            <a:endParaRPr lang="zh-HK" altLang="en-US" sz="4000" b="1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599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430661" y="1194318"/>
            <a:ext cx="8039908" cy="12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檢索執行中的應用程式</a:t>
            </a:r>
            <a:endParaRPr lang="zh-HK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9452881" y="6015037"/>
            <a:ext cx="2658253" cy="800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>
                <a:rot lat="0" lon="0" rev="0"/>
              </a:lightRig>
            </a:scene3d>
            <a:sp3d extrusionH="63500" contourW="25400" prstMaterial="matte">
              <a:bevelT w="57150" h="38100" prst="hardEdge"/>
              <a:extrusionClr>
                <a:schemeClr val="tx1">
                  <a:lumMod val="50000"/>
                  <a:lumOff val="50000"/>
                </a:schemeClr>
              </a:extrusionClr>
              <a:contourClr>
                <a:schemeClr val="tx1">
                  <a:lumMod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 機 安 全</a:t>
            </a:r>
            <a:endParaRPr lang="zh-HK" altLang="en-US" sz="4000" b="1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430662" y="2585389"/>
            <a:ext cx="8851674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允許應用程式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確認手機現時或最近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執行的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工作，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以及當中所執行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程序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常見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於電池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監測、工作清理的應用程式</a:t>
            </a:r>
            <a:endParaRPr lang="zh-HK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727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430661" y="1194318"/>
            <a:ext cx="8039908" cy="12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查看網路狀態</a:t>
            </a:r>
            <a:endParaRPr lang="zh-HK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9452881" y="6015037"/>
            <a:ext cx="2658253" cy="800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>
                <a:rot lat="0" lon="0" rev="0"/>
              </a:lightRig>
            </a:scene3d>
            <a:sp3d extrusionH="63500" contourW="25400" prstMaterial="matte">
              <a:bevelT w="57150" h="38100" prst="hardEdge"/>
              <a:extrusionClr>
                <a:schemeClr val="tx1">
                  <a:lumMod val="50000"/>
                  <a:lumOff val="50000"/>
                </a:schemeClr>
              </a:extrusionClr>
              <a:contourClr>
                <a:schemeClr val="tx1">
                  <a:lumMod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 機 安 全</a:t>
            </a:r>
            <a:endParaRPr lang="zh-HK" altLang="en-US" sz="4000" b="1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430662" y="2585389"/>
            <a:ext cx="9468566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允許應用程式檢查手機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是否已有網絡連線，程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式亦可隨意切換手機的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狀態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常見於與位置相關、打卡、社交媒體的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應用程式</a:t>
            </a:r>
          </a:p>
        </p:txBody>
      </p:sp>
    </p:spTree>
    <p:extLst>
      <p:ext uri="{BB962C8B-B14F-4D97-AF65-F5344CB8AC3E}">
        <p14:creationId xmlns:p14="http://schemas.microsoft.com/office/powerpoint/2010/main" val="291271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430661" y="1194318"/>
            <a:ext cx="8039908" cy="12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</a:t>
            </a:r>
            <a:r>
              <a:rPr lang="en-US" altLang="zh-TW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刪除</a:t>
            </a:r>
            <a:r>
              <a:rPr lang="en-US" altLang="zh-TW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SD</a:t>
            </a:r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卡</a:t>
            </a:r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zh-HK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9452881" y="6015037"/>
            <a:ext cx="2658253" cy="800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>
                <a:rot lat="0" lon="0" rev="0"/>
              </a:lightRig>
            </a:scene3d>
            <a:sp3d extrusionH="63500" contourW="25400" prstMaterial="matte">
              <a:bevelT w="57150" h="38100" prst="hardEdge"/>
              <a:extrusionClr>
                <a:schemeClr val="tx1">
                  <a:lumMod val="50000"/>
                  <a:lumOff val="50000"/>
                </a:schemeClr>
              </a:extrusionClr>
              <a:contourClr>
                <a:schemeClr val="tx1">
                  <a:lumMod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 機 安 全</a:t>
            </a:r>
            <a:endParaRPr lang="zh-HK" altLang="en-US" sz="4000" b="1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430661" y="2585389"/>
            <a:ext cx="9000963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允許應用程式寫入、修改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、備份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刪除外部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存裝置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常見於照相、音樂、影片的應用程式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0671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430661" y="1194318"/>
            <a:ext cx="8039908" cy="12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發送簡訊</a:t>
            </a:r>
            <a:endParaRPr lang="zh-HK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9452881" y="6015037"/>
            <a:ext cx="2658253" cy="800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reezing" dir="t">
                <a:rot lat="0" lon="0" rev="0"/>
              </a:lightRig>
            </a:scene3d>
            <a:sp3d extrusionH="63500" contourW="25400" prstMaterial="matte">
              <a:bevelT w="57150" h="38100" prst="hardEdge"/>
              <a:extrusionClr>
                <a:schemeClr val="tx1">
                  <a:lumMod val="50000"/>
                  <a:lumOff val="50000"/>
                </a:schemeClr>
              </a:extrusionClr>
              <a:contourClr>
                <a:schemeClr val="tx1">
                  <a:lumMod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b="1" dirty="0" smtClean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 機 安 全</a:t>
            </a:r>
            <a:endParaRPr lang="zh-HK" altLang="en-US" sz="4000" b="1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430662" y="2585389"/>
            <a:ext cx="9226828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允許應用程式不需經過機主的同意下，隨意向外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發送簡訊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常見於通訊、社交媒體的應用程式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196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電路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電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電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TM04033919[[fn=電路]]</Template>
  <TotalTime>759</TotalTime>
  <Words>334</Words>
  <Application>Microsoft Office PowerPoint</Application>
  <PresentationFormat>寬螢幕</PresentationFormat>
  <Paragraphs>50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微軟正黑體</vt:lpstr>
      <vt:lpstr>新細明體</vt:lpstr>
      <vt:lpstr>Arial</vt:lpstr>
      <vt:lpstr>Calibri</vt:lpstr>
      <vt:lpstr>Trebuchet MS</vt:lpstr>
      <vt:lpstr>Tw Cen MT</vt:lpstr>
      <vt:lpstr>Wingdings</vt:lpstr>
      <vt:lpstr>電路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手 機 安 全</dc:title>
  <dc:creator>CHAN, Ka-chun Kelvin</dc:creator>
  <cp:lastModifiedBy>YEUNG, Sze-wai</cp:lastModifiedBy>
  <cp:revision>77</cp:revision>
  <cp:lastPrinted>2017-11-14T09:56:03Z</cp:lastPrinted>
  <dcterms:created xsi:type="dcterms:W3CDTF">2017-09-13T03:39:26Z</dcterms:created>
  <dcterms:modified xsi:type="dcterms:W3CDTF">2017-11-15T04:23:50Z</dcterms:modified>
</cp:coreProperties>
</file>