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0"/>
  </p:notesMasterIdLst>
  <p:sldIdLst>
    <p:sldId id="333" r:id="rId2"/>
    <p:sldId id="355" r:id="rId3"/>
    <p:sldId id="304" r:id="rId4"/>
    <p:sldId id="375" r:id="rId5"/>
    <p:sldId id="337" r:id="rId6"/>
    <p:sldId id="376" r:id="rId7"/>
    <p:sldId id="338" r:id="rId8"/>
    <p:sldId id="356" r:id="rId9"/>
    <p:sldId id="336" r:id="rId10"/>
    <p:sldId id="383" r:id="rId11"/>
    <p:sldId id="340" r:id="rId12"/>
    <p:sldId id="384" r:id="rId13"/>
    <p:sldId id="341" r:id="rId14"/>
    <p:sldId id="385" r:id="rId15"/>
    <p:sldId id="342" r:id="rId16"/>
    <p:sldId id="386" r:id="rId17"/>
    <p:sldId id="343" r:id="rId18"/>
    <p:sldId id="387" r:id="rId19"/>
    <p:sldId id="344" r:id="rId20"/>
    <p:sldId id="389" r:id="rId21"/>
    <p:sldId id="346" r:id="rId22"/>
    <p:sldId id="392" r:id="rId23"/>
    <p:sldId id="349" r:id="rId24"/>
    <p:sldId id="390" r:id="rId25"/>
    <p:sldId id="347" r:id="rId26"/>
    <p:sldId id="391" r:id="rId27"/>
    <p:sldId id="348" r:id="rId28"/>
    <p:sldId id="388" r:id="rId29"/>
    <p:sldId id="345" r:id="rId30"/>
    <p:sldId id="393" r:id="rId31"/>
    <p:sldId id="350" r:id="rId32"/>
    <p:sldId id="394" r:id="rId33"/>
    <p:sldId id="351" r:id="rId34"/>
    <p:sldId id="395" r:id="rId35"/>
    <p:sldId id="352" r:id="rId36"/>
    <p:sldId id="396" r:id="rId37"/>
    <p:sldId id="354" r:id="rId38"/>
    <p:sldId id="374" r:id="rId39"/>
  </p:sldIdLst>
  <p:sldSz cx="9144000" cy="6858000" type="screen4x3"/>
  <p:notesSz cx="6858000" cy="9144000"/>
  <p:defaultTextStyle>
    <a:defPPr>
      <a:defRPr lang="zh-H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FCFA"/>
    <a:srgbClr val="F55D4B"/>
    <a:srgbClr val="EFEFB3"/>
    <a:srgbClr val="4FE7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761" autoAdjust="0"/>
    <p:restoredTop sz="79808" autoAdjust="0"/>
  </p:normalViewPr>
  <p:slideViewPr>
    <p:cSldViewPr>
      <p:cViewPr varScale="1">
        <p:scale>
          <a:sx n="88" d="100"/>
          <a:sy n="88" d="100"/>
        </p:scale>
        <p:origin x="1812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830641-6977-48E0-9BDE-77ABC1CA2002}" type="datetimeFigureOut">
              <a:rPr lang="zh-HK" altLang="en-US" smtClean="0"/>
              <a:pPr/>
              <a:t>6/12/2021</a:t>
            </a:fld>
            <a:endParaRPr lang="zh-HK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HK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6DD58B-D482-4FF6-B321-741945B4269F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5285592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6DD58B-D482-4FF6-B321-741945B4269F}" type="slidenum">
              <a:rPr lang="zh-HK" altLang="en-US" smtClean="0"/>
              <a:pPr/>
              <a:t>2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6557055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+ 1 column">
    <p:spTree>
      <p:nvGrpSpPr>
        <p:cNvPr id="1" name="Shape 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6" name="Shape 666"/>
          <p:cNvGrpSpPr/>
          <p:nvPr/>
        </p:nvGrpSpPr>
        <p:grpSpPr>
          <a:xfrm>
            <a:off x="139" y="105"/>
            <a:ext cx="9159995" cy="6870013"/>
            <a:chOff x="3843650" y="2891150"/>
            <a:chExt cx="3447625" cy="2585725"/>
          </a:xfrm>
        </p:grpSpPr>
        <p:sp>
          <p:nvSpPr>
            <p:cNvPr id="667" name="Shape 667"/>
            <p:cNvSpPr/>
            <p:nvPr/>
          </p:nvSpPr>
          <p:spPr>
            <a:xfrm>
              <a:off x="6911650" y="2942500"/>
              <a:ext cx="56425" cy="5075"/>
            </a:xfrm>
            <a:custGeom>
              <a:avLst/>
              <a:gdLst/>
              <a:ahLst/>
              <a:cxnLst/>
              <a:rect l="0" t="0" r="0" b="0"/>
              <a:pathLst>
                <a:path w="2257" h="203" extrusionOk="0">
                  <a:moveTo>
                    <a:pt x="304" y="0"/>
                  </a:moveTo>
                  <a:lnTo>
                    <a:pt x="34" y="68"/>
                  </a:lnTo>
                  <a:lnTo>
                    <a:pt x="1" y="101"/>
                  </a:lnTo>
                  <a:lnTo>
                    <a:pt x="34" y="135"/>
                  </a:lnTo>
                  <a:lnTo>
                    <a:pt x="270" y="202"/>
                  </a:lnTo>
                  <a:lnTo>
                    <a:pt x="1920" y="202"/>
                  </a:lnTo>
                  <a:lnTo>
                    <a:pt x="2189" y="169"/>
                  </a:lnTo>
                  <a:lnTo>
                    <a:pt x="2223" y="135"/>
                  </a:lnTo>
                  <a:lnTo>
                    <a:pt x="2256" y="101"/>
                  </a:lnTo>
                  <a:lnTo>
                    <a:pt x="2223" y="68"/>
                  </a:lnTo>
                  <a:lnTo>
                    <a:pt x="2189" y="34"/>
                  </a:lnTo>
                  <a:lnTo>
                    <a:pt x="1953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68" name="Shape 668"/>
            <p:cNvSpPr/>
            <p:nvPr/>
          </p:nvSpPr>
          <p:spPr>
            <a:xfrm>
              <a:off x="4378125" y="2979525"/>
              <a:ext cx="20225" cy="17700"/>
            </a:xfrm>
            <a:custGeom>
              <a:avLst/>
              <a:gdLst/>
              <a:ahLst/>
              <a:cxnLst/>
              <a:rect l="0" t="0" r="0" b="0"/>
              <a:pathLst>
                <a:path w="809" h="708" extrusionOk="0">
                  <a:moveTo>
                    <a:pt x="641" y="1"/>
                  </a:moveTo>
                  <a:lnTo>
                    <a:pt x="573" y="35"/>
                  </a:lnTo>
                  <a:lnTo>
                    <a:pt x="573" y="102"/>
                  </a:lnTo>
                  <a:lnTo>
                    <a:pt x="607" y="237"/>
                  </a:lnTo>
                  <a:lnTo>
                    <a:pt x="573" y="371"/>
                  </a:lnTo>
                  <a:lnTo>
                    <a:pt x="540" y="439"/>
                  </a:lnTo>
                  <a:lnTo>
                    <a:pt x="472" y="472"/>
                  </a:lnTo>
                  <a:lnTo>
                    <a:pt x="338" y="506"/>
                  </a:lnTo>
                  <a:lnTo>
                    <a:pt x="270" y="506"/>
                  </a:lnTo>
                  <a:lnTo>
                    <a:pt x="237" y="472"/>
                  </a:lnTo>
                  <a:lnTo>
                    <a:pt x="203" y="405"/>
                  </a:lnTo>
                  <a:lnTo>
                    <a:pt x="169" y="371"/>
                  </a:lnTo>
                  <a:lnTo>
                    <a:pt x="169" y="304"/>
                  </a:lnTo>
                  <a:lnTo>
                    <a:pt x="203" y="270"/>
                  </a:lnTo>
                  <a:lnTo>
                    <a:pt x="237" y="169"/>
                  </a:lnTo>
                  <a:lnTo>
                    <a:pt x="237" y="102"/>
                  </a:lnTo>
                  <a:lnTo>
                    <a:pt x="102" y="102"/>
                  </a:lnTo>
                  <a:lnTo>
                    <a:pt x="35" y="169"/>
                  </a:lnTo>
                  <a:lnTo>
                    <a:pt x="1" y="270"/>
                  </a:lnTo>
                  <a:lnTo>
                    <a:pt x="1" y="371"/>
                  </a:lnTo>
                  <a:lnTo>
                    <a:pt x="1" y="472"/>
                  </a:lnTo>
                  <a:lnTo>
                    <a:pt x="68" y="573"/>
                  </a:lnTo>
                  <a:lnTo>
                    <a:pt x="169" y="641"/>
                  </a:lnTo>
                  <a:lnTo>
                    <a:pt x="270" y="674"/>
                  </a:lnTo>
                  <a:lnTo>
                    <a:pt x="405" y="708"/>
                  </a:lnTo>
                  <a:lnTo>
                    <a:pt x="506" y="674"/>
                  </a:lnTo>
                  <a:lnTo>
                    <a:pt x="641" y="607"/>
                  </a:lnTo>
                  <a:lnTo>
                    <a:pt x="708" y="506"/>
                  </a:lnTo>
                  <a:lnTo>
                    <a:pt x="775" y="405"/>
                  </a:lnTo>
                  <a:lnTo>
                    <a:pt x="809" y="270"/>
                  </a:lnTo>
                  <a:lnTo>
                    <a:pt x="809" y="136"/>
                  </a:lnTo>
                  <a:lnTo>
                    <a:pt x="742" y="35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69" name="Shape 669"/>
            <p:cNvSpPr/>
            <p:nvPr/>
          </p:nvSpPr>
          <p:spPr>
            <a:xfrm>
              <a:off x="4356250" y="2955975"/>
              <a:ext cx="63150" cy="59775"/>
            </a:xfrm>
            <a:custGeom>
              <a:avLst/>
              <a:gdLst/>
              <a:ahLst/>
              <a:cxnLst/>
              <a:rect l="0" t="0" r="0" b="0"/>
              <a:pathLst>
                <a:path w="2526" h="2391" extrusionOk="0">
                  <a:moveTo>
                    <a:pt x="2256" y="236"/>
                  </a:moveTo>
                  <a:lnTo>
                    <a:pt x="2256" y="674"/>
                  </a:lnTo>
                  <a:lnTo>
                    <a:pt x="2290" y="1078"/>
                  </a:lnTo>
                  <a:lnTo>
                    <a:pt x="2290" y="1616"/>
                  </a:lnTo>
                  <a:lnTo>
                    <a:pt x="2324" y="2121"/>
                  </a:lnTo>
                  <a:lnTo>
                    <a:pt x="2088" y="2088"/>
                  </a:lnTo>
                  <a:lnTo>
                    <a:pt x="1886" y="2088"/>
                  </a:lnTo>
                  <a:lnTo>
                    <a:pt x="1448" y="2121"/>
                  </a:lnTo>
                  <a:lnTo>
                    <a:pt x="910" y="2121"/>
                  </a:lnTo>
                  <a:lnTo>
                    <a:pt x="640" y="2155"/>
                  </a:lnTo>
                  <a:lnTo>
                    <a:pt x="371" y="2222"/>
                  </a:lnTo>
                  <a:lnTo>
                    <a:pt x="304" y="1684"/>
                  </a:lnTo>
                  <a:lnTo>
                    <a:pt x="236" y="1145"/>
                  </a:lnTo>
                  <a:lnTo>
                    <a:pt x="203" y="707"/>
                  </a:lnTo>
                  <a:lnTo>
                    <a:pt x="169" y="270"/>
                  </a:lnTo>
                  <a:lnTo>
                    <a:pt x="1213" y="270"/>
                  </a:lnTo>
                  <a:lnTo>
                    <a:pt x="2256" y="236"/>
                  </a:lnTo>
                  <a:close/>
                  <a:moveTo>
                    <a:pt x="2256" y="0"/>
                  </a:moveTo>
                  <a:lnTo>
                    <a:pt x="1179" y="34"/>
                  </a:lnTo>
                  <a:lnTo>
                    <a:pt x="674" y="34"/>
                  </a:lnTo>
                  <a:lnTo>
                    <a:pt x="135" y="101"/>
                  </a:lnTo>
                  <a:lnTo>
                    <a:pt x="68" y="135"/>
                  </a:lnTo>
                  <a:lnTo>
                    <a:pt x="68" y="202"/>
                  </a:lnTo>
                  <a:lnTo>
                    <a:pt x="1" y="438"/>
                  </a:lnTo>
                  <a:lnTo>
                    <a:pt x="1" y="674"/>
                  </a:lnTo>
                  <a:lnTo>
                    <a:pt x="34" y="1145"/>
                  </a:lnTo>
                  <a:lnTo>
                    <a:pt x="102" y="1751"/>
                  </a:lnTo>
                  <a:lnTo>
                    <a:pt x="135" y="2020"/>
                  </a:lnTo>
                  <a:lnTo>
                    <a:pt x="203" y="2323"/>
                  </a:lnTo>
                  <a:lnTo>
                    <a:pt x="236" y="2357"/>
                  </a:lnTo>
                  <a:lnTo>
                    <a:pt x="371" y="2357"/>
                  </a:lnTo>
                  <a:lnTo>
                    <a:pt x="607" y="2391"/>
                  </a:lnTo>
                  <a:lnTo>
                    <a:pt x="842" y="2391"/>
                  </a:lnTo>
                  <a:lnTo>
                    <a:pt x="1314" y="2357"/>
                  </a:lnTo>
                  <a:lnTo>
                    <a:pt x="2088" y="2357"/>
                  </a:lnTo>
                  <a:lnTo>
                    <a:pt x="2357" y="2290"/>
                  </a:lnTo>
                  <a:lnTo>
                    <a:pt x="2391" y="2323"/>
                  </a:lnTo>
                  <a:lnTo>
                    <a:pt x="2458" y="2323"/>
                  </a:lnTo>
                  <a:lnTo>
                    <a:pt x="2492" y="2256"/>
                  </a:lnTo>
                  <a:lnTo>
                    <a:pt x="2526" y="2020"/>
                  </a:lnTo>
                  <a:lnTo>
                    <a:pt x="2526" y="1751"/>
                  </a:lnTo>
                  <a:lnTo>
                    <a:pt x="2492" y="1246"/>
                  </a:lnTo>
                  <a:lnTo>
                    <a:pt x="2458" y="640"/>
                  </a:lnTo>
                  <a:lnTo>
                    <a:pt x="2425" y="371"/>
                  </a:lnTo>
                  <a:lnTo>
                    <a:pt x="2357" y="68"/>
                  </a:lnTo>
                  <a:lnTo>
                    <a:pt x="2324" y="34"/>
                  </a:lnTo>
                  <a:lnTo>
                    <a:pt x="229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70" name="Shape 670"/>
            <p:cNvSpPr/>
            <p:nvPr/>
          </p:nvSpPr>
          <p:spPr>
            <a:xfrm>
              <a:off x="4518700" y="2973650"/>
              <a:ext cx="18550" cy="19375"/>
            </a:xfrm>
            <a:custGeom>
              <a:avLst/>
              <a:gdLst/>
              <a:ahLst/>
              <a:cxnLst/>
              <a:rect l="0" t="0" r="0" b="0"/>
              <a:pathLst>
                <a:path w="742" h="775" extrusionOk="0">
                  <a:moveTo>
                    <a:pt x="304" y="169"/>
                  </a:moveTo>
                  <a:lnTo>
                    <a:pt x="337" y="202"/>
                  </a:lnTo>
                  <a:lnTo>
                    <a:pt x="371" y="236"/>
                  </a:lnTo>
                  <a:lnTo>
                    <a:pt x="506" y="236"/>
                  </a:lnTo>
                  <a:lnTo>
                    <a:pt x="539" y="404"/>
                  </a:lnTo>
                  <a:lnTo>
                    <a:pt x="506" y="472"/>
                  </a:lnTo>
                  <a:lnTo>
                    <a:pt x="472" y="539"/>
                  </a:lnTo>
                  <a:lnTo>
                    <a:pt x="438" y="573"/>
                  </a:lnTo>
                  <a:lnTo>
                    <a:pt x="371" y="606"/>
                  </a:lnTo>
                  <a:lnTo>
                    <a:pt x="304" y="573"/>
                  </a:lnTo>
                  <a:lnTo>
                    <a:pt x="236" y="539"/>
                  </a:lnTo>
                  <a:lnTo>
                    <a:pt x="203" y="472"/>
                  </a:lnTo>
                  <a:lnTo>
                    <a:pt x="169" y="404"/>
                  </a:lnTo>
                  <a:lnTo>
                    <a:pt x="203" y="270"/>
                  </a:lnTo>
                  <a:lnTo>
                    <a:pt x="304" y="169"/>
                  </a:lnTo>
                  <a:close/>
                  <a:moveTo>
                    <a:pt x="304" y="0"/>
                  </a:moveTo>
                  <a:lnTo>
                    <a:pt x="169" y="68"/>
                  </a:lnTo>
                  <a:lnTo>
                    <a:pt x="68" y="169"/>
                  </a:lnTo>
                  <a:lnTo>
                    <a:pt x="0" y="303"/>
                  </a:lnTo>
                  <a:lnTo>
                    <a:pt x="0" y="438"/>
                  </a:lnTo>
                  <a:lnTo>
                    <a:pt x="34" y="573"/>
                  </a:lnTo>
                  <a:lnTo>
                    <a:pt x="101" y="707"/>
                  </a:lnTo>
                  <a:lnTo>
                    <a:pt x="236" y="775"/>
                  </a:lnTo>
                  <a:lnTo>
                    <a:pt x="506" y="775"/>
                  </a:lnTo>
                  <a:lnTo>
                    <a:pt x="607" y="707"/>
                  </a:lnTo>
                  <a:lnTo>
                    <a:pt x="708" y="573"/>
                  </a:lnTo>
                  <a:lnTo>
                    <a:pt x="741" y="404"/>
                  </a:lnTo>
                  <a:lnTo>
                    <a:pt x="708" y="236"/>
                  </a:lnTo>
                  <a:lnTo>
                    <a:pt x="674" y="101"/>
                  </a:lnTo>
                  <a:lnTo>
                    <a:pt x="607" y="68"/>
                  </a:lnTo>
                  <a:lnTo>
                    <a:pt x="573" y="34"/>
                  </a:lnTo>
                  <a:lnTo>
                    <a:pt x="438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71" name="Shape 671"/>
            <p:cNvSpPr/>
            <p:nvPr/>
          </p:nvSpPr>
          <p:spPr>
            <a:xfrm>
              <a:off x="4386550" y="2891150"/>
              <a:ext cx="8450" cy="57275"/>
            </a:xfrm>
            <a:custGeom>
              <a:avLst/>
              <a:gdLst/>
              <a:ahLst/>
              <a:cxnLst/>
              <a:rect l="0" t="0" r="0" b="0"/>
              <a:pathLst>
                <a:path w="338" h="2291" extrusionOk="0">
                  <a:moveTo>
                    <a:pt x="34" y="1"/>
                  </a:moveTo>
                  <a:lnTo>
                    <a:pt x="1" y="270"/>
                  </a:lnTo>
                  <a:lnTo>
                    <a:pt x="1" y="506"/>
                  </a:lnTo>
                  <a:lnTo>
                    <a:pt x="34" y="1044"/>
                  </a:lnTo>
                  <a:lnTo>
                    <a:pt x="68" y="1650"/>
                  </a:lnTo>
                  <a:lnTo>
                    <a:pt x="102" y="1953"/>
                  </a:lnTo>
                  <a:lnTo>
                    <a:pt x="169" y="2223"/>
                  </a:lnTo>
                  <a:lnTo>
                    <a:pt x="203" y="2290"/>
                  </a:lnTo>
                  <a:lnTo>
                    <a:pt x="270" y="2290"/>
                  </a:lnTo>
                  <a:lnTo>
                    <a:pt x="304" y="2256"/>
                  </a:lnTo>
                  <a:lnTo>
                    <a:pt x="304" y="2223"/>
                  </a:lnTo>
                  <a:lnTo>
                    <a:pt x="337" y="1920"/>
                  </a:lnTo>
                  <a:lnTo>
                    <a:pt x="304" y="1617"/>
                  </a:lnTo>
                  <a:lnTo>
                    <a:pt x="236" y="1011"/>
                  </a:lnTo>
                  <a:lnTo>
                    <a:pt x="203" y="506"/>
                  </a:lnTo>
                  <a:lnTo>
                    <a:pt x="203" y="236"/>
                  </a:lnTo>
                  <a:lnTo>
                    <a:pt x="13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72" name="Shape 672"/>
            <p:cNvSpPr/>
            <p:nvPr/>
          </p:nvSpPr>
          <p:spPr>
            <a:xfrm>
              <a:off x="4526275" y="2891150"/>
              <a:ext cx="62300" cy="55575"/>
            </a:xfrm>
            <a:custGeom>
              <a:avLst/>
              <a:gdLst/>
              <a:ahLst/>
              <a:cxnLst/>
              <a:rect l="0" t="0" r="0" b="0"/>
              <a:pathLst>
                <a:path w="2492" h="2223" extrusionOk="0">
                  <a:moveTo>
                    <a:pt x="1" y="1"/>
                  </a:moveTo>
                  <a:lnTo>
                    <a:pt x="1" y="539"/>
                  </a:lnTo>
                  <a:lnTo>
                    <a:pt x="34" y="1078"/>
                  </a:lnTo>
                  <a:lnTo>
                    <a:pt x="102" y="1617"/>
                  </a:lnTo>
                  <a:lnTo>
                    <a:pt x="203" y="2155"/>
                  </a:lnTo>
                  <a:lnTo>
                    <a:pt x="236" y="2223"/>
                  </a:lnTo>
                  <a:lnTo>
                    <a:pt x="304" y="2223"/>
                  </a:lnTo>
                  <a:lnTo>
                    <a:pt x="371" y="2189"/>
                  </a:lnTo>
                  <a:lnTo>
                    <a:pt x="405" y="2122"/>
                  </a:lnTo>
                  <a:lnTo>
                    <a:pt x="405" y="2054"/>
                  </a:lnTo>
                  <a:lnTo>
                    <a:pt x="876" y="2122"/>
                  </a:lnTo>
                  <a:lnTo>
                    <a:pt x="1347" y="2155"/>
                  </a:lnTo>
                  <a:lnTo>
                    <a:pt x="1852" y="2122"/>
                  </a:lnTo>
                  <a:lnTo>
                    <a:pt x="2088" y="2088"/>
                  </a:lnTo>
                  <a:lnTo>
                    <a:pt x="2290" y="2054"/>
                  </a:lnTo>
                  <a:lnTo>
                    <a:pt x="2357" y="1987"/>
                  </a:lnTo>
                  <a:lnTo>
                    <a:pt x="2357" y="1920"/>
                  </a:lnTo>
                  <a:lnTo>
                    <a:pt x="2425" y="1920"/>
                  </a:lnTo>
                  <a:lnTo>
                    <a:pt x="2458" y="1886"/>
                  </a:lnTo>
                  <a:lnTo>
                    <a:pt x="2458" y="1852"/>
                  </a:lnTo>
                  <a:lnTo>
                    <a:pt x="2492" y="943"/>
                  </a:lnTo>
                  <a:lnTo>
                    <a:pt x="2425" y="1"/>
                  </a:lnTo>
                  <a:lnTo>
                    <a:pt x="2256" y="1"/>
                  </a:lnTo>
                  <a:lnTo>
                    <a:pt x="2223" y="472"/>
                  </a:lnTo>
                  <a:lnTo>
                    <a:pt x="2223" y="943"/>
                  </a:lnTo>
                  <a:lnTo>
                    <a:pt x="2256" y="1415"/>
                  </a:lnTo>
                  <a:lnTo>
                    <a:pt x="2290" y="1852"/>
                  </a:lnTo>
                  <a:lnTo>
                    <a:pt x="2324" y="1886"/>
                  </a:lnTo>
                  <a:lnTo>
                    <a:pt x="2290" y="1886"/>
                  </a:lnTo>
                  <a:lnTo>
                    <a:pt x="2054" y="1852"/>
                  </a:lnTo>
                  <a:lnTo>
                    <a:pt x="1819" y="1886"/>
                  </a:lnTo>
                  <a:lnTo>
                    <a:pt x="371" y="1886"/>
                  </a:lnTo>
                  <a:lnTo>
                    <a:pt x="270" y="943"/>
                  </a:lnTo>
                  <a:lnTo>
                    <a:pt x="20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73" name="Shape 673"/>
            <p:cNvSpPr/>
            <p:nvPr/>
          </p:nvSpPr>
          <p:spPr>
            <a:xfrm>
              <a:off x="3896675" y="2891150"/>
              <a:ext cx="62325" cy="11825"/>
            </a:xfrm>
            <a:custGeom>
              <a:avLst/>
              <a:gdLst/>
              <a:ahLst/>
              <a:cxnLst/>
              <a:rect l="0" t="0" r="0" b="0"/>
              <a:pathLst>
                <a:path w="2493" h="473" extrusionOk="0">
                  <a:moveTo>
                    <a:pt x="1" y="1"/>
                  </a:moveTo>
                  <a:lnTo>
                    <a:pt x="34" y="337"/>
                  </a:lnTo>
                  <a:lnTo>
                    <a:pt x="68" y="405"/>
                  </a:lnTo>
                  <a:lnTo>
                    <a:pt x="169" y="405"/>
                  </a:lnTo>
                  <a:lnTo>
                    <a:pt x="203" y="371"/>
                  </a:lnTo>
                  <a:lnTo>
                    <a:pt x="439" y="438"/>
                  </a:lnTo>
                  <a:lnTo>
                    <a:pt x="674" y="472"/>
                  </a:lnTo>
                  <a:lnTo>
                    <a:pt x="1213" y="472"/>
                  </a:lnTo>
                  <a:lnTo>
                    <a:pt x="1752" y="405"/>
                  </a:lnTo>
                  <a:lnTo>
                    <a:pt x="2257" y="304"/>
                  </a:lnTo>
                  <a:lnTo>
                    <a:pt x="2257" y="337"/>
                  </a:lnTo>
                  <a:lnTo>
                    <a:pt x="2324" y="405"/>
                  </a:lnTo>
                  <a:lnTo>
                    <a:pt x="2391" y="438"/>
                  </a:lnTo>
                  <a:lnTo>
                    <a:pt x="2459" y="405"/>
                  </a:lnTo>
                  <a:lnTo>
                    <a:pt x="2492" y="371"/>
                  </a:lnTo>
                  <a:lnTo>
                    <a:pt x="2492" y="304"/>
                  </a:lnTo>
                  <a:lnTo>
                    <a:pt x="2425" y="1"/>
                  </a:lnTo>
                  <a:lnTo>
                    <a:pt x="2223" y="1"/>
                  </a:lnTo>
                  <a:lnTo>
                    <a:pt x="2257" y="135"/>
                  </a:lnTo>
                  <a:lnTo>
                    <a:pt x="1179" y="236"/>
                  </a:lnTo>
                  <a:lnTo>
                    <a:pt x="708" y="270"/>
                  </a:lnTo>
                  <a:lnTo>
                    <a:pt x="439" y="270"/>
                  </a:lnTo>
                  <a:lnTo>
                    <a:pt x="203" y="304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74" name="Shape 674"/>
            <p:cNvSpPr/>
            <p:nvPr/>
          </p:nvSpPr>
          <p:spPr>
            <a:xfrm>
              <a:off x="4501875" y="2950925"/>
              <a:ext cx="58100" cy="59775"/>
            </a:xfrm>
            <a:custGeom>
              <a:avLst/>
              <a:gdLst/>
              <a:ahLst/>
              <a:cxnLst/>
              <a:rect l="0" t="0" r="0" b="0"/>
              <a:pathLst>
                <a:path w="2324" h="2391" extrusionOk="0">
                  <a:moveTo>
                    <a:pt x="1515" y="0"/>
                  </a:moveTo>
                  <a:lnTo>
                    <a:pt x="909" y="34"/>
                  </a:lnTo>
                  <a:lnTo>
                    <a:pt x="202" y="34"/>
                  </a:lnTo>
                  <a:lnTo>
                    <a:pt x="0" y="101"/>
                  </a:lnTo>
                  <a:lnTo>
                    <a:pt x="0" y="135"/>
                  </a:lnTo>
                  <a:lnTo>
                    <a:pt x="67" y="202"/>
                  </a:lnTo>
                  <a:lnTo>
                    <a:pt x="168" y="236"/>
                  </a:lnTo>
                  <a:lnTo>
                    <a:pt x="370" y="270"/>
                  </a:lnTo>
                  <a:lnTo>
                    <a:pt x="1414" y="270"/>
                  </a:lnTo>
                  <a:lnTo>
                    <a:pt x="2020" y="202"/>
                  </a:lnTo>
                  <a:lnTo>
                    <a:pt x="2020" y="202"/>
                  </a:lnTo>
                  <a:lnTo>
                    <a:pt x="1987" y="438"/>
                  </a:lnTo>
                  <a:lnTo>
                    <a:pt x="2020" y="640"/>
                  </a:lnTo>
                  <a:lnTo>
                    <a:pt x="2054" y="1078"/>
                  </a:lnTo>
                  <a:lnTo>
                    <a:pt x="2054" y="1583"/>
                  </a:lnTo>
                  <a:lnTo>
                    <a:pt x="2088" y="1852"/>
                  </a:lnTo>
                  <a:lnTo>
                    <a:pt x="2121" y="2121"/>
                  </a:lnTo>
                  <a:lnTo>
                    <a:pt x="977" y="2155"/>
                  </a:lnTo>
                  <a:lnTo>
                    <a:pt x="539" y="2121"/>
                  </a:lnTo>
                  <a:lnTo>
                    <a:pt x="370" y="2155"/>
                  </a:lnTo>
                  <a:lnTo>
                    <a:pt x="269" y="2222"/>
                  </a:lnTo>
                  <a:lnTo>
                    <a:pt x="202" y="2256"/>
                  </a:lnTo>
                  <a:lnTo>
                    <a:pt x="202" y="2290"/>
                  </a:lnTo>
                  <a:lnTo>
                    <a:pt x="269" y="2323"/>
                  </a:lnTo>
                  <a:lnTo>
                    <a:pt x="370" y="2357"/>
                  </a:lnTo>
                  <a:lnTo>
                    <a:pt x="572" y="2391"/>
                  </a:lnTo>
                  <a:lnTo>
                    <a:pt x="1583" y="2391"/>
                  </a:lnTo>
                  <a:lnTo>
                    <a:pt x="2222" y="2357"/>
                  </a:lnTo>
                  <a:lnTo>
                    <a:pt x="2290" y="2323"/>
                  </a:lnTo>
                  <a:lnTo>
                    <a:pt x="2323" y="2290"/>
                  </a:lnTo>
                  <a:lnTo>
                    <a:pt x="2323" y="2222"/>
                  </a:lnTo>
                  <a:lnTo>
                    <a:pt x="2290" y="2155"/>
                  </a:lnTo>
                  <a:lnTo>
                    <a:pt x="2323" y="1886"/>
                  </a:lnTo>
                  <a:lnTo>
                    <a:pt x="2290" y="1616"/>
                  </a:lnTo>
                  <a:lnTo>
                    <a:pt x="2256" y="1044"/>
                  </a:lnTo>
                  <a:lnTo>
                    <a:pt x="2256" y="606"/>
                  </a:lnTo>
                  <a:lnTo>
                    <a:pt x="2222" y="404"/>
                  </a:lnTo>
                  <a:lnTo>
                    <a:pt x="2189" y="202"/>
                  </a:lnTo>
                  <a:lnTo>
                    <a:pt x="2222" y="135"/>
                  </a:lnTo>
                  <a:lnTo>
                    <a:pt x="2222" y="67"/>
                  </a:lnTo>
                  <a:lnTo>
                    <a:pt x="2189" y="34"/>
                  </a:lnTo>
                  <a:lnTo>
                    <a:pt x="212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75" name="Shape 675"/>
            <p:cNvSpPr/>
            <p:nvPr/>
          </p:nvSpPr>
          <p:spPr>
            <a:xfrm>
              <a:off x="4484200" y="2917250"/>
              <a:ext cx="15175" cy="16850"/>
            </a:xfrm>
            <a:custGeom>
              <a:avLst/>
              <a:gdLst/>
              <a:ahLst/>
              <a:cxnLst/>
              <a:rect l="0" t="0" r="0" b="0"/>
              <a:pathLst>
                <a:path w="607" h="674" extrusionOk="0">
                  <a:moveTo>
                    <a:pt x="202" y="0"/>
                  </a:moveTo>
                  <a:lnTo>
                    <a:pt x="101" y="34"/>
                  </a:lnTo>
                  <a:lnTo>
                    <a:pt x="34" y="101"/>
                  </a:lnTo>
                  <a:lnTo>
                    <a:pt x="0" y="202"/>
                  </a:lnTo>
                  <a:lnTo>
                    <a:pt x="0" y="270"/>
                  </a:lnTo>
                  <a:lnTo>
                    <a:pt x="34" y="337"/>
                  </a:lnTo>
                  <a:lnTo>
                    <a:pt x="101" y="371"/>
                  </a:lnTo>
                  <a:lnTo>
                    <a:pt x="202" y="404"/>
                  </a:lnTo>
                  <a:lnTo>
                    <a:pt x="438" y="404"/>
                  </a:lnTo>
                  <a:lnTo>
                    <a:pt x="438" y="472"/>
                  </a:lnTo>
                  <a:lnTo>
                    <a:pt x="404" y="573"/>
                  </a:lnTo>
                  <a:lnTo>
                    <a:pt x="438" y="640"/>
                  </a:lnTo>
                  <a:lnTo>
                    <a:pt x="471" y="674"/>
                  </a:lnTo>
                  <a:lnTo>
                    <a:pt x="505" y="674"/>
                  </a:lnTo>
                  <a:lnTo>
                    <a:pt x="572" y="573"/>
                  </a:lnTo>
                  <a:lnTo>
                    <a:pt x="606" y="472"/>
                  </a:lnTo>
                  <a:lnTo>
                    <a:pt x="606" y="270"/>
                  </a:lnTo>
                  <a:lnTo>
                    <a:pt x="606" y="202"/>
                  </a:lnTo>
                  <a:lnTo>
                    <a:pt x="539" y="169"/>
                  </a:lnTo>
                  <a:lnTo>
                    <a:pt x="505" y="202"/>
                  </a:lnTo>
                  <a:lnTo>
                    <a:pt x="337" y="270"/>
                  </a:lnTo>
                  <a:lnTo>
                    <a:pt x="168" y="270"/>
                  </a:lnTo>
                  <a:lnTo>
                    <a:pt x="135" y="236"/>
                  </a:lnTo>
                  <a:lnTo>
                    <a:pt x="168" y="169"/>
                  </a:lnTo>
                  <a:lnTo>
                    <a:pt x="202" y="135"/>
                  </a:lnTo>
                  <a:lnTo>
                    <a:pt x="505" y="135"/>
                  </a:lnTo>
                  <a:lnTo>
                    <a:pt x="505" y="169"/>
                  </a:lnTo>
                  <a:lnTo>
                    <a:pt x="572" y="169"/>
                  </a:lnTo>
                  <a:lnTo>
                    <a:pt x="606" y="135"/>
                  </a:lnTo>
                  <a:lnTo>
                    <a:pt x="539" y="68"/>
                  </a:lnTo>
                  <a:lnTo>
                    <a:pt x="471" y="34"/>
                  </a:lnTo>
                  <a:lnTo>
                    <a:pt x="303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76" name="Shape 676"/>
            <p:cNvSpPr/>
            <p:nvPr/>
          </p:nvSpPr>
          <p:spPr>
            <a:xfrm>
              <a:off x="4390750" y="2891150"/>
              <a:ext cx="58125" cy="56425"/>
            </a:xfrm>
            <a:custGeom>
              <a:avLst/>
              <a:gdLst/>
              <a:ahLst/>
              <a:cxnLst/>
              <a:rect l="0" t="0" r="0" b="0"/>
              <a:pathLst>
                <a:path w="2325" h="2257" extrusionOk="0">
                  <a:moveTo>
                    <a:pt x="1" y="1"/>
                  </a:moveTo>
                  <a:lnTo>
                    <a:pt x="169" y="102"/>
                  </a:lnTo>
                  <a:lnTo>
                    <a:pt x="371" y="135"/>
                  </a:lnTo>
                  <a:lnTo>
                    <a:pt x="775" y="135"/>
                  </a:lnTo>
                  <a:lnTo>
                    <a:pt x="1415" y="102"/>
                  </a:lnTo>
                  <a:lnTo>
                    <a:pt x="2021" y="68"/>
                  </a:lnTo>
                  <a:lnTo>
                    <a:pt x="2021" y="68"/>
                  </a:lnTo>
                  <a:lnTo>
                    <a:pt x="1987" y="270"/>
                  </a:lnTo>
                  <a:lnTo>
                    <a:pt x="2021" y="506"/>
                  </a:lnTo>
                  <a:lnTo>
                    <a:pt x="2055" y="910"/>
                  </a:lnTo>
                  <a:lnTo>
                    <a:pt x="2055" y="1448"/>
                  </a:lnTo>
                  <a:lnTo>
                    <a:pt x="2088" y="1718"/>
                  </a:lnTo>
                  <a:lnTo>
                    <a:pt x="2122" y="1987"/>
                  </a:lnTo>
                  <a:lnTo>
                    <a:pt x="573" y="1987"/>
                  </a:lnTo>
                  <a:lnTo>
                    <a:pt x="371" y="2021"/>
                  </a:lnTo>
                  <a:lnTo>
                    <a:pt x="270" y="2054"/>
                  </a:lnTo>
                  <a:lnTo>
                    <a:pt x="203" y="2122"/>
                  </a:lnTo>
                  <a:lnTo>
                    <a:pt x="270" y="2189"/>
                  </a:lnTo>
                  <a:lnTo>
                    <a:pt x="371" y="2223"/>
                  </a:lnTo>
                  <a:lnTo>
                    <a:pt x="573" y="2256"/>
                  </a:lnTo>
                  <a:lnTo>
                    <a:pt x="977" y="2223"/>
                  </a:lnTo>
                  <a:lnTo>
                    <a:pt x="2223" y="2223"/>
                  </a:lnTo>
                  <a:lnTo>
                    <a:pt x="2290" y="2189"/>
                  </a:lnTo>
                  <a:lnTo>
                    <a:pt x="2324" y="2122"/>
                  </a:lnTo>
                  <a:lnTo>
                    <a:pt x="2324" y="2088"/>
                  </a:lnTo>
                  <a:lnTo>
                    <a:pt x="2290" y="2021"/>
                  </a:lnTo>
                  <a:lnTo>
                    <a:pt x="2324" y="1751"/>
                  </a:lnTo>
                  <a:lnTo>
                    <a:pt x="2290" y="1448"/>
                  </a:lnTo>
                  <a:lnTo>
                    <a:pt x="2257" y="910"/>
                  </a:lnTo>
                  <a:lnTo>
                    <a:pt x="2257" y="472"/>
                  </a:lnTo>
                  <a:lnTo>
                    <a:pt x="2223" y="236"/>
                  </a:lnTo>
                  <a:lnTo>
                    <a:pt x="2189" y="34"/>
                  </a:lnTo>
                  <a:lnTo>
                    <a:pt x="222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77" name="Shape 677"/>
            <p:cNvSpPr/>
            <p:nvPr/>
          </p:nvSpPr>
          <p:spPr>
            <a:xfrm>
              <a:off x="4455575" y="2891150"/>
              <a:ext cx="8450" cy="52225"/>
            </a:xfrm>
            <a:custGeom>
              <a:avLst/>
              <a:gdLst/>
              <a:ahLst/>
              <a:cxnLst/>
              <a:rect l="0" t="0" r="0" b="0"/>
              <a:pathLst>
                <a:path w="338" h="2089" extrusionOk="0">
                  <a:moveTo>
                    <a:pt x="34" y="1"/>
                  </a:moveTo>
                  <a:lnTo>
                    <a:pt x="0" y="405"/>
                  </a:lnTo>
                  <a:lnTo>
                    <a:pt x="0" y="809"/>
                  </a:lnTo>
                  <a:lnTo>
                    <a:pt x="34" y="1448"/>
                  </a:lnTo>
                  <a:lnTo>
                    <a:pt x="101" y="1751"/>
                  </a:lnTo>
                  <a:lnTo>
                    <a:pt x="169" y="2021"/>
                  </a:lnTo>
                  <a:lnTo>
                    <a:pt x="202" y="2088"/>
                  </a:lnTo>
                  <a:lnTo>
                    <a:pt x="270" y="2088"/>
                  </a:lnTo>
                  <a:lnTo>
                    <a:pt x="303" y="2054"/>
                  </a:lnTo>
                  <a:lnTo>
                    <a:pt x="337" y="1987"/>
                  </a:lnTo>
                  <a:lnTo>
                    <a:pt x="337" y="1718"/>
                  </a:lnTo>
                  <a:lnTo>
                    <a:pt x="303" y="1415"/>
                  </a:lnTo>
                  <a:lnTo>
                    <a:pt x="236" y="809"/>
                  </a:lnTo>
                  <a:lnTo>
                    <a:pt x="236" y="405"/>
                  </a:lnTo>
                  <a:lnTo>
                    <a:pt x="202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78" name="Shape 678"/>
            <p:cNvSpPr/>
            <p:nvPr/>
          </p:nvSpPr>
          <p:spPr>
            <a:xfrm>
              <a:off x="4596975" y="2891150"/>
              <a:ext cx="62325" cy="47175"/>
            </a:xfrm>
            <a:custGeom>
              <a:avLst/>
              <a:gdLst/>
              <a:ahLst/>
              <a:cxnLst/>
              <a:rect l="0" t="0" r="0" b="0"/>
              <a:pathLst>
                <a:path w="2493" h="1887" extrusionOk="0">
                  <a:moveTo>
                    <a:pt x="1" y="1"/>
                  </a:moveTo>
                  <a:lnTo>
                    <a:pt x="1" y="304"/>
                  </a:lnTo>
                  <a:lnTo>
                    <a:pt x="1" y="640"/>
                  </a:lnTo>
                  <a:lnTo>
                    <a:pt x="68" y="1213"/>
                  </a:lnTo>
                  <a:lnTo>
                    <a:pt x="102" y="1516"/>
                  </a:lnTo>
                  <a:lnTo>
                    <a:pt x="203" y="1785"/>
                  </a:lnTo>
                  <a:lnTo>
                    <a:pt x="203" y="1819"/>
                  </a:lnTo>
                  <a:lnTo>
                    <a:pt x="236" y="1852"/>
                  </a:lnTo>
                  <a:lnTo>
                    <a:pt x="304" y="1819"/>
                  </a:lnTo>
                  <a:lnTo>
                    <a:pt x="337" y="1852"/>
                  </a:lnTo>
                  <a:lnTo>
                    <a:pt x="573" y="1886"/>
                  </a:lnTo>
                  <a:lnTo>
                    <a:pt x="809" y="1852"/>
                  </a:lnTo>
                  <a:lnTo>
                    <a:pt x="1280" y="1852"/>
                  </a:lnTo>
                  <a:lnTo>
                    <a:pt x="1819" y="1819"/>
                  </a:lnTo>
                  <a:lnTo>
                    <a:pt x="2054" y="1819"/>
                  </a:lnTo>
                  <a:lnTo>
                    <a:pt x="2324" y="1785"/>
                  </a:lnTo>
                  <a:lnTo>
                    <a:pt x="2357" y="1819"/>
                  </a:lnTo>
                  <a:lnTo>
                    <a:pt x="2391" y="1819"/>
                  </a:lnTo>
                  <a:lnTo>
                    <a:pt x="2458" y="1785"/>
                  </a:lnTo>
                  <a:lnTo>
                    <a:pt x="2458" y="1751"/>
                  </a:lnTo>
                  <a:lnTo>
                    <a:pt x="2492" y="1516"/>
                  </a:lnTo>
                  <a:lnTo>
                    <a:pt x="2492" y="1246"/>
                  </a:lnTo>
                  <a:lnTo>
                    <a:pt x="2458" y="741"/>
                  </a:lnTo>
                  <a:lnTo>
                    <a:pt x="2425" y="1"/>
                  </a:lnTo>
                  <a:lnTo>
                    <a:pt x="2223" y="1"/>
                  </a:lnTo>
                  <a:lnTo>
                    <a:pt x="2256" y="573"/>
                  </a:lnTo>
                  <a:lnTo>
                    <a:pt x="2256" y="1078"/>
                  </a:lnTo>
                  <a:lnTo>
                    <a:pt x="2290" y="1617"/>
                  </a:lnTo>
                  <a:lnTo>
                    <a:pt x="2088" y="1583"/>
                  </a:lnTo>
                  <a:lnTo>
                    <a:pt x="1852" y="1583"/>
                  </a:lnTo>
                  <a:lnTo>
                    <a:pt x="1415" y="1617"/>
                  </a:lnTo>
                  <a:lnTo>
                    <a:pt x="876" y="1617"/>
                  </a:lnTo>
                  <a:lnTo>
                    <a:pt x="607" y="1650"/>
                  </a:lnTo>
                  <a:lnTo>
                    <a:pt x="337" y="1718"/>
                  </a:lnTo>
                  <a:lnTo>
                    <a:pt x="304" y="1179"/>
                  </a:lnTo>
                  <a:lnTo>
                    <a:pt x="236" y="640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79" name="Shape 679"/>
            <p:cNvSpPr/>
            <p:nvPr/>
          </p:nvSpPr>
          <p:spPr>
            <a:xfrm>
              <a:off x="4245150" y="2892850"/>
              <a:ext cx="63150" cy="58925"/>
            </a:xfrm>
            <a:custGeom>
              <a:avLst/>
              <a:gdLst/>
              <a:ahLst/>
              <a:cxnLst/>
              <a:rect l="0" t="0" r="0" b="0"/>
              <a:pathLst>
                <a:path w="2526" h="2357" extrusionOk="0">
                  <a:moveTo>
                    <a:pt x="2256" y="202"/>
                  </a:moveTo>
                  <a:lnTo>
                    <a:pt x="2256" y="640"/>
                  </a:lnTo>
                  <a:lnTo>
                    <a:pt x="2290" y="1077"/>
                  </a:lnTo>
                  <a:lnTo>
                    <a:pt x="2290" y="1582"/>
                  </a:lnTo>
                  <a:lnTo>
                    <a:pt x="2323" y="2121"/>
                  </a:lnTo>
                  <a:lnTo>
                    <a:pt x="2088" y="2087"/>
                  </a:lnTo>
                  <a:lnTo>
                    <a:pt x="1886" y="2087"/>
                  </a:lnTo>
                  <a:lnTo>
                    <a:pt x="1448" y="2121"/>
                  </a:lnTo>
                  <a:lnTo>
                    <a:pt x="909" y="2121"/>
                  </a:lnTo>
                  <a:lnTo>
                    <a:pt x="640" y="2155"/>
                  </a:lnTo>
                  <a:lnTo>
                    <a:pt x="371" y="2222"/>
                  </a:lnTo>
                  <a:lnTo>
                    <a:pt x="337" y="1683"/>
                  </a:lnTo>
                  <a:lnTo>
                    <a:pt x="236" y="1145"/>
                  </a:lnTo>
                  <a:lnTo>
                    <a:pt x="202" y="707"/>
                  </a:lnTo>
                  <a:lnTo>
                    <a:pt x="169" y="269"/>
                  </a:lnTo>
                  <a:lnTo>
                    <a:pt x="1212" y="269"/>
                  </a:lnTo>
                  <a:lnTo>
                    <a:pt x="2256" y="202"/>
                  </a:lnTo>
                  <a:close/>
                  <a:moveTo>
                    <a:pt x="1179" y="0"/>
                  </a:moveTo>
                  <a:lnTo>
                    <a:pt x="674" y="34"/>
                  </a:lnTo>
                  <a:lnTo>
                    <a:pt x="135" y="67"/>
                  </a:lnTo>
                  <a:lnTo>
                    <a:pt x="68" y="101"/>
                  </a:lnTo>
                  <a:lnTo>
                    <a:pt x="68" y="168"/>
                  </a:lnTo>
                  <a:lnTo>
                    <a:pt x="34" y="438"/>
                  </a:lnTo>
                  <a:lnTo>
                    <a:pt x="0" y="673"/>
                  </a:lnTo>
                  <a:lnTo>
                    <a:pt x="34" y="1145"/>
                  </a:lnTo>
                  <a:lnTo>
                    <a:pt x="101" y="1717"/>
                  </a:lnTo>
                  <a:lnTo>
                    <a:pt x="135" y="2020"/>
                  </a:lnTo>
                  <a:lnTo>
                    <a:pt x="202" y="2289"/>
                  </a:lnTo>
                  <a:lnTo>
                    <a:pt x="236" y="2323"/>
                  </a:lnTo>
                  <a:lnTo>
                    <a:pt x="270" y="2357"/>
                  </a:lnTo>
                  <a:lnTo>
                    <a:pt x="337" y="2323"/>
                  </a:lnTo>
                  <a:lnTo>
                    <a:pt x="371" y="2357"/>
                  </a:lnTo>
                  <a:lnTo>
                    <a:pt x="1313" y="2357"/>
                  </a:lnTo>
                  <a:lnTo>
                    <a:pt x="1818" y="2323"/>
                  </a:lnTo>
                  <a:lnTo>
                    <a:pt x="2088" y="2323"/>
                  </a:lnTo>
                  <a:lnTo>
                    <a:pt x="2357" y="2289"/>
                  </a:lnTo>
                  <a:lnTo>
                    <a:pt x="2391" y="2323"/>
                  </a:lnTo>
                  <a:lnTo>
                    <a:pt x="2424" y="2323"/>
                  </a:lnTo>
                  <a:lnTo>
                    <a:pt x="2458" y="2289"/>
                  </a:lnTo>
                  <a:lnTo>
                    <a:pt x="2492" y="2256"/>
                  </a:lnTo>
                  <a:lnTo>
                    <a:pt x="2525" y="2020"/>
                  </a:lnTo>
                  <a:lnTo>
                    <a:pt x="2525" y="1751"/>
                  </a:lnTo>
                  <a:lnTo>
                    <a:pt x="2492" y="1246"/>
                  </a:lnTo>
                  <a:lnTo>
                    <a:pt x="2458" y="640"/>
                  </a:lnTo>
                  <a:lnTo>
                    <a:pt x="2424" y="337"/>
                  </a:lnTo>
                  <a:lnTo>
                    <a:pt x="2357" y="67"/>
                  </a:lnTo>
                  <a:lnTo>
                    <a:pt x="2323" y="34"/>
                  </a:lnTo>
                  <a:lnTo>
                    <a:pt x="229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80" name="Shape 680"/>
            <p:cNvSpPr/>
            <p:nvPr/>
          </p:nvSpPr>
          <p:spPr>
            <a:xfrm>
              <a:off x="4341950" y="2923150"/>
              <a:ext cx="10950" cy="17700"/>
            </a:xfrm>
            <a:custGeom>
              <a:avLst/>
              <a:gdLst/>
              <a:ahLst/>
              <a:cxnLst/>
              <a:rect l="0" t="0" r="0" b="0"/>
              <a:pathLst>
                <a:path w="438" h="708" extrusionOk="0">
                  <a:moveTo>
                    <a:pt x="303" y="0"/>
                  </a:moveTo>
                  <a:lnTo>
                    <a:pt x="169" y="34"/>
                  </a:lnTo>
                  <a:lnTo>
                    <a:pt x="34" y="101"/>
                  </a:lnTo>
                  <a:lnTo>
                    <a:pt x="0" y="135"/>
                  </a:lnTo>
                  <a:lnTo>
                    <a:pt x="0" y="168"/>
                  </a:lnTo>
                  <a:lnTo>
                    <a:pt x="0" y="202"/>
                  </a:lnTo>
                  <a:lnTo>
                    <a:pt x="270" y="202"/>
                  </a:lnTo>
                  <a:lnTo>
                    <a:pt x="236" y="404"/>
                  </a:lnTo>
                  <a:lnTo>
                    <a:pt x="169" y="572"/>
                  </a:lnTo>
                  <a:lnTo>
                    <a:pt x="135" y="640"/>
                  </a:lnTo>
                  <a:lnTo>
                    <a:pt x="202" y="707"/>
                  </a:lnTo>
                  <a:lnTo>
                    <a:pt x="270" y="707"/>
                  </a:lnTo>
                  <a:lnTo>
                    <a:pt x="337" y="673"/>
                  </a:lnTo>
                  <a:lnTo>
                    <a:pt x="404" y="539"/>
                  </a:lnTo>
                  <a:lnTo>
                    <a:pt x="438" y="370"/>
                  </a:lnTo>
                  <a:lnTo>
                    <a:pt x="438" y="236"/>
                  </a:lnTo>
                  <a:lnTo>
                    <a:pt x="438" y="67"/>
                  </a:lnTo>
                  <a:lnTo>
                    <a:pt x="37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81" name="Shape 681"/>
            <p:cNvSpPr/>
            <p:nvPr/>
          </p:nvSpPr>
          <p:spPr>
            <a:xfrm>
              <a:off x="4272075" y="2926500"/>
              <a:ext cx="14350" cy="17700"/>
            </a:xfrm>
            <a:custGeom>
              <a:avLst/>
              <a:gdLst/>
              <a:ahLst/>
              <a:cxnLst/>
              <a:rect l="0" t="0" r="0" b="0"/>
              <a:pathLst>
                <a:path w="574" h="708" extrusionOk="0">
                  <a:moveTo>
                    <a:pt x="337" y="1"/>
                  </a:moveTo>
                  <a:lnTo>
                    <a:pt x="270" y="34"/>
                  </a:lnTo>
                  <a:lnTo>
                    <a:pt x="169" y="68"/>
                  </a:lnTo>
                  <a:lnTo>
                    <a:pt x="68" y="203"/>
                  </a:lnTo>
                  <a:lnTo>
                    <a:pt x="34" y="270"/>
                  </a:lnTo>
                  <a:lnTo>
                    <a:pt x="1" y="371"/>
                  </a:lnTo>
                  <a:lnTo>
                    <a:pt x="1" y="438"/>
                  </a:lnTo>
                  <a:lnTo>
                    <a:pt x="34" y="539"/>
                  </a:lnTo>
                  <a:lnTo>
                    <a:pt x="135" y="640"/>
                  </a:lnTo>
                  <a:lnTo>
                    <a:pt x="270" y="708"/>
                  </a:lnTo>
                  <a:lnTo>
                    <a:pt x="371" y="708"/>
                  </a:lnTo>
                  <a:lnTo>
                    <a:pt x="438" y="640"/>
                  </a:lnTo>
                  <a:lnTo>
                    <a:pt x="573" y="506"/>
                  </a:lnTo>
                  <a:lnTo>
                    <a:pt x="573" y="472"/>
                  </a:lnTo>
                  <a:lnTo>
                    <a:pt x="573" y="405"/>
                  </a:lnTo>
                  <a:lnTo>
                    <a:pt x="539" y="371"/>
                  </a:lnTo>
                  <a:lnTo>
                    <a:pt x="135" y="371"/>
                  </a:lnTo>
                  <a:lnTo>
                    <a:pt x="169" y="270"/>
                  </a:lnTo>
                  <a:lnTo>
                    <a:pt x="236" y="203"/>
                  </a:lnTo>
                  <a:lnTo>
                    <a:pt x="304" y="135"/>
                  </a:lnTo>
                  <a:lnTo>
                    <a:pt x="37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82" name="Shape 682"/>
            <p:cNvSpPr/>
            <p:nvPr/>
          </p:nvSpPr>
          <p:spPr>
            <a:xfrm>
              <a:off x="4124775" y="2891150"/>
              <a:ext cx="10125" cy="25"/>
            </a:xfrm>
            <a:custGeom>
              <a:avLst/>
              <a:gdLst/>
              <a:ahLst/>
              <a:cxnLst/>
              <a:rect l="0" t="0" r="0" b="0"/>
              <a:pathLst>
                <a:path w="405" h="1" extrusionOk="0">
                  <a:moveTo>
                    <a:pt x="405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405" y="1"/>
                  </a:lnTo>
                  <a:lnTo>
                    <a:pt x="40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83" name="Shape 683"/>
            <p:cNvSpPr/>
            <p:nvPr/>
          </p:nvSpPr>
          <p:spPr>
            <a:xfrm>
              <a:off x="3843650" y="3535050"/>
              <a:ext cx="196150" cy="301350"/>
            </a:xfrm>
            <a:custGeom>
              <a:avLst/>
              <a:gdLst/>
              <a:ahLst/>
              <a:cxnLst/>
              <a:rect l="0" t="0" r="0" b="0"/>
              <a:pathLst>
                <a:path w="7846" h="12054" extrusionOk="0">
                  <a:moveTo>
                    <a:pt x="1" y="1"/>
                  </a:moveTo>
                  <a:lnTo>
                    <a:pt x="1" y="203"/>
                  </a:lnTo>
                  <a:lnTo>
                    <a:pt x="405" y="304"/>
                  </a:lnTo>
                  <a:lnTo>
                    <a:pt x="842" y="371"/>
                  </a:lnTo>
                  <a:lnTo>
                    <a:pt x="1953" y="438"/>
                  </a:lnTo>
                  <a:lnTo>
                    <a:pt x="3065" y="539"/>
                  </a:lnTo>
                  <a:lnTo>
                    <a:pt x="4209" y="640"/>
                  </a:lnTo>
                  <a:lnTo>
                    <a:pt x="5354" y="809"/>
                  </a:lnTo>
                  <a:lnTo>
                    <a:pt x="6499" y="977"/>
                  </a:lnTo>
                  <a:lnTo>
                    <a:pt x="7643" y="1179"/>
                  </a:lnTo>
                  <a:lnTo>
                    <a:pt x="7542" y="1684"/>
                  </a:lnTo>
                  <a:lnTo>
                    <a:pt x="7441" y="2223"/>
                  </a:lnTo>
                  <a:lnTo>
                    <a:pt x="7340" y="3334"/>
                  </a:lnTo>
                  <a:lnTo>
                    <a:pt x="6903" y="6431"/>
                  </a:lnTo>
                  <a:lnTo>
                    <a:pt x="6532" y="9091"/>
                  </a:lnTo>
                  <a:lnTo>
                    <a:pt x="6128" y="11751"/>
                  </a:lnTo>
                  <a:lnTo>
                    <a:pt x="6095" y="11751"/>
                  </a:lnTo>
                  <a:lnTo>
                    <a:pt x="5691" y="11650"/>
                  </a:lnTo>
                  <a:lnTo>
                    <a:pt x="5320" y="11583"/>
                  </a:lnTo>
                  <a:lnTo>
                    <a:pt x="4546" y="11482"/>
                  </a:lnTo>
                  <a:lnTo>
                    <a:pt x="2964" y="11381"/>
                  </a:lnTo>
                  <a:lnTo>
                    <a:pt x="2593" y="11313"/>
                  </a:lnTo>
                  <a:lnTo>
                    <a:pt x="2223" y="11280"/>
                  </a:lnTo>
                  <a:lnTo>
                    <a:pt x="1482" y="11111"/>
                  </a:lnTo>
                  <a:lnTo>
                    <a:pt x="741" y="10943"/>
                  </a:lnTo>
                  <a:lnTo>
                    <a:pt x="371" y="10876"/>
                  </a:lnTo>
                  <a:lnTo>
                    <a:pt x="1" y="10842"/>
                  </a:lnTo>
                  <a:lnTo>
                    <a:pt x="1" y="11111"/>
                  </a:lnTo>
                  <a:lnTo>
                    <a:pt x="607" y="11212"/>
                  </a:lnTo>
                  <a:lnTo>
                    <a:pt x="1246" y="11347"/>
                  </a:lnTo>
                  <a:lnTo>
                    <a:pt x="1852" y="11482"/>
                  </a:lnTo>
                  <a:lnTo>
                    <a:pt x="2458" y="11583"/>
                  </a:lnTo>
                  <a:lnTo>
                    <a:pt x="3368" y="11650"/>
                  </a:lnTo>
                  <a:lnTo>
                    <a:pt x="4243" y="11717"/>
                  </a:lnTo>
                  <a:lnTo>
                    <a:pt x="5152" y="11818"/>
                  </a:lnTo>
                  <a:lnTo>
                    <a:pt x="5590" y="11886"/>
                  </a:lnTo>
                  <a:lnTo>
                    <a:pt x="6027" y="12020"/>
                  </a:lnTo>
                  <a:lnTo>
                    <a:pt x="6095" y="11987"/>
                  </a:lnTo>
                  <a:lnTo>
                    <a:pt x="6162" y="12054"/>
                  </a:lnTo>
                  <a:lnTo>
                    <a:pt x="6229" y="12054"/>
                  </a:lnTo>
                  <a:lnTo>
                    <a:pt x="6263" y="12020"/>
                  </a:lnTo>
                  <a:lnTo>
                    <a:pt x="6297" y="11987"/>
                  </a:lnTo>
                  <a:lnTo>
                    <a:pt x="6734" y="9226"/>
                  </a:lnTo>
                  <a:lnTo>
                    <a:pt x="7138" y="6499"/>
                  </a:lnTo>
                  <a:lnTo>
                    <a:pt x="7475" y="3839"/>
                  </a:lnTo>
                  <a:lnTo>
                    <a:pt x="7677" y="2492"/>
                  </a:lnTo>
                  <a:lnTo>
                    <a:pt x="7778" y="1819"/>
                  </a:lnTo>
                  <a:lnTo>
                    <a:pt x="7778" y="1146"/>
                  </a:lnTo>
                  <a:lnTo>
                    <a:pt x="7812" y="1112"/>
                  </a:lnTo>
                  <a:lnTo>
                    <a:pt x="7845" y="1078"/>
                  </a:lnTo>
                  <a:lnTo>
                    <a:pt x="7812" y="1011"/>
                  </a:lnTo>
                  <a:lnTo>
                    <a:pt x="7778" y="977"/>
                  </a:lnTo>
                  <a:lnTo>
                    <a:pt x="7778" y="944"/>
                  </a:lnTo>
                  <a:lnTo>
                    <a:pt x="7744" y="910"/>
                  </a:lnTo>
                  <a:lnTo>
                    <a:pt x="7711" y="910"/>
                  </a:lnTo>
                  <a:lnTo>
                    <a:pt x="7711" y="944"/>
                  </a:lnTo>
                  <a:lnTo>
                    <a:pt x="7677" y="977"/>
                  </a:lnTo>
                  <a:lnTo>
                    <a:pt x="6734" y="775"/>
                  </a:lnTo>
                  <a:lnTo>
                    <a:pt x="5792" y="640"/>
                  </a:lnTo>
                  <a:lnTo>
                    <a:pt x="3873" y="405"/>
                  </a:lnTo>
                  <a:lnTo>
                    <a:pt x="2896" y="304"/>
                  </a:lnTo>
                  <a:lnTo>
                    <a:pt x="1920" y="270"/>
                  </a:lnTo>
                  <a:lnTo>
                    <a:pt x="943" y="169"/>
                  </a:lnTo>
                  <a:lnTo>
                    <a:pt x="472" y="10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84" name="Shape 684"/>
            <p:cNvSpPr/>
            <p:nvPr/>
          </p:nvSpPr>
          <p:spPr>
            <a:xfrm>
              <a:off x="4035575" y="2903775"/>
              <a:ext cx="7600" cy="58950"/>
            </a:xfrm>
            <a:custGeom>
              <a:avLst/>
              <a:gdLst/>
              <a:ahLst/>
              <a:cxnLst/>
              <a:rect l="0" t="0" r="0" b="0"/>
              <a:pathLst>
                <a:path w="304" h="2358" extrusionOk="0">
                  <a:moveTo>
                    <a:pt x="67" y="1"/>
                  </a:moveTo>
                  <a:lnTo>
                    <a:pt x="34" y="34"/>
                  </a:lnTo>
                  <a:lnTo>
                    <a:pt x="34" y="68"/>
                  </a:lnTo>
                  <a:lnTo>
                    <a:pt x="0" y="304"/>
                  </a:lnTo>
                  <a:lnTo>
                    <a:pt x="0" y="573"/>
                  </a:lnTo>
                  <a:lnTo>
                    <a:pt x="0" y="1078"/>
                  </a:lnTo>
                  <a:lnTo>
                    <a:pt x="34" y="1718"/>
                  </a:lnTo>
                  <a:lnTo>
                    <a:pt x="101" y="2021"/>
                  </a:lnTo>
                  <a:lnTo>
                    <a:pt x="168" y="2290"/>
                  </a:lnTo>
                  <a:lnTo>
                    <a:pt x="202" y="2358"/>
                  </a:lnTo>
                  <a:lnTo>
                    <a:pt x="236" y="2358"/>
                  </a:lnTo>
                  <a:lnTo>
                    <a:pt x="303" y="2324"/>
                  </a:lnTo>
                  <a:lnTo>
                    <a:pt x="303" y="2290"/>
                  </a:lnTo>
                  <a:lnTo>
                    <a:pt x="303" y="1987"/>
                  </a:lnTo>
                  <a:lnTo>
                    <a:pt x="303" y="1684"/>
                  </a:lnTo>
                  <a:lnTo>
                    <a:pt x="236" y="1078"/>
                  </a:lnTo>
                  <a:lnTo>
                    <a:pt x="202" y="573"/>
                  </a:lnTo>
                  <a:lnTo>
                    <a:pt x="168" y="304"/>
                  </a:lnTo>
                  <a:lnTo>
                    <a:pt x="135" y="34"/>
                  </a:lnTo>
                  <a:lnTo>
                    <a:pt x="101" y="34"/>
                  </a:lnTo>
                  <a:lnTo>
                    <a:pt x="6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85" name="Shape 685"/>
            <p:cNvSpPr/>
            <p:nvPr/>
          </p:nvSpPr>
          <p:spPr>
            <a:xfrm>
              <a:off x="4414325" y="2920625"/>
              <a:ext cx="12650" cy="19375"/>
            </a:xfrm>
            <a:custGeom>
              <a:avLst/>
              <a:gdLst/>
              <a:ahLst/>
              <a:cxnLst/>
              <a:rect l="0" t="0" r="0" b="0"/>
              <a:pathLst>
                <a:path w="506" h="775" extrusionOk="0">
                  <a:moveTo>
                    <a:pt x="270" y="168"/>
                  </a:moveTo>
                  <a:lnTo>
                    <a:pt x="304" y="202"/>
                  </a:lnTo>
                  <a:lnTo>
                    <a:pt x="337" y="269"/>
                  </a:lnTo>
                  <a:lnTo>
                    <a:pt x="304" y="370"/>
                  </a:lnTo>
                  <a:lnTo>
                    <a:pt x="236" y="303"/>
                  </a:lnTo>
                  <a:lnTo>
                    <a:pt x="203" y="236"/>
                  </a:lnTo>
                  <a:lnTo>
                    <a:pt x="203" y="202"/>
                  </a:lnTo>
                  <a:lnTo>
                    <a:pt x="236" y="168"/>
                  </a:lnTo>
                  <a:close/>
                  <a:moveTo>
                    <a:pt x="203" y="0"/>
                  </a:moveTo>
                  <a:lnTo>
                    <a:pt x="102" y="67"/>
                  </a:lnTo>
                  <a:lnTo>
                    <a:pt x="34" y="135"/>
                  </a:lnTo>
                  <a:lnTo>
                    <a:pt x="1" y="236"/>
                  </a:lnTo>
                  <a:lnTo>
                    <a:pt x="34" y="337"/>
                  </a:lnTo>
                  <a:lnTo>
                    <a:pt x="102" y="404"/>
                  </a:lnTo>
                  <a:lnTo>
                    <a:pt x="169" y="471"/>
                  </a:lnTo>
                  <a:lnTo>
                    <a:pt x="68" y="539"/>
                  </a:lnTo>
                  <a:lnTo>
                    <a:pt x="34" y="606"/>
                  </a:lnTo>
                  <a:lnTo>
                    <a:pt x="68" y="673"/>
                  </a:lnTo>
                  <a:lnTo>
                    <a:pt x="135" y="741"/>
                  </a:lnTo>
                  <a:lnTo>
                    <a:pt x="203" y="774"/>
                  </a:lnTo>
                  <a:lnTo>
                    <a:pt x="304" y="774"/>
                  </a:lnTo>
                  <a:lnTo>
                    <a:pt x="371" y="741"/>
                  </a:lnTo>
                  <a:lnTo>
                    <a:pt x="438" y="707"/>
                  </a:lnTo>
                  <a:lnTo>
                    <a:pt x="506" y="640"/>
                  </a:lnTo>
                  <a:lnTo>
                    <a:pt x="506" y="572"/>
                  </a:lnTo>
                  <a:lnTo>
                    <a:pt x="438" y="471"/>
                  </a:lnTo>
                  <a:lnTo>
                    <a:pt x="472" y="471"/>
                  </a:lnTo>
                  <a:lnTo>
                    <a:pt x="472" y="438"/>
                  </a:lnTo>
                  <a:lnTo>
                    <a:pt x="472" y="404"/>
                  </a:lnTo>
                  <a:lnTo>
                    <a:pt x="438" y="337"/>
                  </a:lnTo>
                  <a:lnTo>
                    <a:pt x="472" y="269"/>
                  </a:lnTo>
                  <a:lnTo>
                    <a:pt x="472" y="168"/>
                  </a:lnTo>
                  <a:lnTo>
                    <a:pt x="472" y="101"/>
                  </a:lnTo>
                  <a:lnTo>
                    <a:pt x="371" y="34"/>
                  </a:lnTo>
                  <a:lnTo>
                    <a:pt x="30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86" name="Shape 686"/>
            <p:cNvSpPr/>
            <p:nvPr/>
          </p:nvSpPr>
          <p:spPr>
            <a:xfrm>
              <a:off x="4049025" y="2891150"/>
              <a:ext cx="56425" cy="4250"/>
            </a:xfrm>
            <a:custGeom>
              <a:avLst/>
              <a:gdLst/>
              <a:ahLst/>
              <a:cxnLst/>
              <a:rect l="0" t="0" r="0" b="0"/>
              <a:pathLst>
                <a:path w="2257" h="170" extrusionOk="0">
                  <a:moveTo>
                    <a:pt x="304" y="1"/>
                  </a:moveTo>
                  <a:lnTo>
                    <a:pt x="1" y="68"/>
                  </a:lnTo>
                  <a:lnTo>
                    <a:pt x="1" y="102"/>
                  </a:lnTo>
                  <a:lnTo>
                    <a:pt x="236" y="135"/>
                  </a:lnTo>
                  <a:lnTo>
                    <a:pt x="472" y="169"/>
                  </a:lnTo>
                  <a:lnTo>
                    <a:pt x="977" y="135"/>
                  </a:lnTo>
                  <a:lnTo>
                    <a:pt x="1549" y="135"/>
                  </a:lnTo>
                  <a:lnTo>
                    <a:pt x="2021" y="102"/>
                  </a:lnTo>
                  <a:lnTo>
                    <a:pt x="2054" y="135"/>
                  </a:lnTo>
                  <a:lnTo>
                    <a:pt x="2122" y="169"/>
                  </a:lnTo>
                  <a:lnTo>
                    <a:pt x="2189" y="135"/>
                  </a:lnTo>
                  <a:lnTo>
                    <a:pt x="2223" y="68"/>
                  </a:lnTo>
                  <a:lnTo>
                    <a:pt x="2256" y="34"/>
                  </a:lnTo>
                  <a:lnTo>
                    <a:pt x="225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87" name="Shape 687"/>
            <p:cNvSpPr/>
            <p:nvPr/>
          </p:nvSpPr>
          <p:spPr>
            <a:xfrm>
              <a:off x="4175275" y="2893675"/>
              <a:ext cx="62325" cy="67375"/>
            </a:xfrm>
            <a:custGeom>
              <a:avLst/>
              <a:gdLst/>
              <a:ahLst/>
              <a:cxnLst/>
              <a:rect l="0" t="0" r="0" b="0"/>
              <a:pathLst>
                <a:path w="2493" h="2695" extrusionOk="0">
                  <a:moveTo>
                    <a:pt x="2290" y="203"/>
                  </a:moveTo>
                  <a:lnTo>
                    <a:pt x="2223" y="741"/>
                  </a:lnTo>
                  <a:lnTo>
                    <a:pt x="2223" y="1280"/>
                  </a:lnTo>
                  <a:lnTo>
                    <a:pt x="2223" y="1819"/>
                  </a:lnTo>
                  <a:lnTo>
                    <a:pt x="2290" y="2324"/>
                  </a:lnTo>
                  <a:lnTo>
                    <a:pt x="2290" y="2357"/>
                  </a:lnTo>
                  <a:lnTo>
                    <a:pt x="2055" y="2324"/>
                  </a:lnTo>
                  <a:lnTo>
                    <a:pt x="1819" y="2357"/>
                  </a:lnTo>
                  <a:lnTo>
                    <a:pt x="371" y="2357"/>
                  </a:lnTo>
                  <a:lnTo>
                    <a:pt x="270" y="1314"/>
                  </a:lnTo>
                  <a:lnTo>
                    <a:pt x="203" y="236"/>
                  </a:lnTo>
                  <a:lnTo>
                    <a:pt x="203" y="236"/>
                  </a:lnTo>
                  <a:lnTo>
                    <a:pt x="708" y="270"/>
                  </a:lnTo>
                  <a:lnTo>
                    <a:pt x="1247" y="270"/>
                  </a:lnTo>
                  <a:lnTo>
                    <a:pt x="2290" y="203"/>
                  </a:lnTo>
                  <a:close/>
                  <a:moveTo>
                    <a:pt x="2324" y="1"/>
                  </a:moveTo>
                  <a:lnTo>
                    <a:pt x="1785" y="34"/>
                  </a:lnTo>
                  <a:lnTo>
                    <a:pt x="1213" y="34"/>
                  </a:lnTo>
                  <a:lnTo>
                    <a:pt x="674" y="68"/>
                  </a:lnTo>
                  <a:lnTo>
                    <a:pt x="169" y="102"/>
                  </a:lnTo>
                  <a:lnTo>
                    <a:pt x="102" y="102"/>
                  </a:lnTo>
                  <a:lnTo>
                    <a:pt x="68" y="169"/>
                  </a:lnTo>
                  <a:lnTo>
                    <a:pt x="35" y="169"/>
                  </a:lnTo>
                  <a:lnTo>
                    <a:pt x="35" y="236"/>
                  </a:lnTo>
                  <a:lnTo>
                    <a:pt x="1" y="809"/>
                  </a:lnTo>
                  <a:lnTo>
                    <a:pt x="1" y="1415"/>
                  </a:lnTo>
                  <a:lnTo>
                    <a:pt x="68" y="2021"/>
                  </a:lnTo>
                  <a:lnTo>
                    <a:pt x="169" y="2627"/>
                  </a:lnTo>
                  <a:lnTo>
                    <a:pt x="237" y="2694"/>
                  </a:lnTo>
                  <a:lnTo>
                    <a:pt x="304" y="2694"/>
                  </a:lnTo>
                  <a:lnTo>
                    <a:pt x="371" y="2661"/>
                  </a:lnTo>
                  <a:lnTo>
                    <a:pt x="405" y="2593"/>
                  </a:lnTo>
                  <a:lnTo>
                    <a:pt x="405" y="2492"/>
                  </a:lnTo>
                  <a:lnTo>
                    <a:pt x="843" y="2593"/>
                  </a:lnTo>
                  <a:lnTo>
                    <a:pt x="1348" y="2627"/>
                  </a:lnTo>
                  <a:lnTo>
                    <a:pt x="1853" y="2593"/>
                  </a:lnTo>
                  <a:lnTo>
                    <a:pt x="2055" y="2560"/>
                  </a:lnTo>
                  <a:lnTo>
                    <a:pt x="2290" y="2492"/>
                  </a:lnTo>
                  <a:lnTo>
                    <a:pt x="2324" y="2458"/>
                  </a:lnTo>
                  <a:lnTo>
                    <a:pt x="2324" y="2391"/>
                  </a:lnTo>
                  <a:lnTo>
                    <a:pt x="2425" y="2391"/>
                  </a:lnTo>
                  <a:lnTo>
                    <a:pt x="2459" y="2357"/>
                  </a:lnTo>
                  <a:lnTo>
                    <a:pt x="2459" y="2324"/>
                  </a:lnTo>
                  <a:lnTo>
                    <a:pt x="2492" y="1785"/>
                  </a:lnTo>
                  <a:lnTo>
                    <a:pt x="2459" y="1246"/>
                  </a:lnTo>
                  <a:lnTo>
                    <a:pt x="2425" y="708"/>
                  </a:lnTo>
                  <a:lnTo>
                    <a:pt x="2391" y="169"/>
                  </a:lnTo>
                  <a:lnTo>
                    <a:pt x="2425" y="135"/>
                  </a:lnTo>
                  <a:lnTo>
                    <a:pt x="2391" y="68"/>
                  </a:lnTo>
                  <a:lnTo>
                    <a:pt x="235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88" name="Shape 688"/>
            <p:cNvSpPr/>
            <p:nvPr/>
          </p:nvSpPr>
          <p:spPr>
            <a:xfrm>
              <a:off x="4060825" y="2929025"/>
              <a:ext cx="17700" cy="26125"/>
            </a:xfrm>
            <a:custGeom>
              <a:avLst/>
              <a:gdLst/>
              <a:ahLst/>
              <a:cxnLst/>
              <a:rect l="0" t="0" r="0" b="0"/>
              <a:pathLst>
                <a:path w="708" h="1045" extrusionOk="0">
                  <a:moveTo>
                    <a:pt x="269" y="1"/>
                  </a:moveTo>
                  <a:lnTo>
                    <a:pt x="202" y="68"/>
                  </a:lnTo>
                  <a:lnTo>
                    <a:pt x="101" y="102"/>
                  </a:lnTo>
                  <a:lnTo>
                    <a:pt x="0" y="203"/>
                  </a:lnTo>
                  <a:lnTo>
                    <a:pt x="0" y="236"/>
                  </a:lnTo>
                  <a:lnTo>
                    <a:pt x="0" y="304"/>
                  </a:lnTo>
                  <a:lnTo>
                    <a:pt x="34" y="337"/>
                  </a:lnTo>
                  <a:lnTo>
                    <a:pt x="101" y="304"/>
                  </a:lnTo>
                  <a:lnTo>
                    <a:pt x="202" y="236"/>
                  </a:lnTo>
                  <a:lnTo>
                    <a:pt x="303" y="169"/>
                  </a:lnTo>
                  <a:lnTo>
                    <a:pt x="337" y="169"/>
                  </a:lnTo>
                  <a:lnTo>
                    <a:pt x="404" y="203"/>
                  </a:lnTo>
                  <a:lnTo>
                    <a:pt x="404" y="236"/>
                  </a:lnTo>
                  <a:lnTo>
                    <a:pt x="438" y="270"/>
                  </a:lnTo>
                  <a:lnTo>
                    <a:pt x="370" y="371"/>
                  </a:lnTo>
                  <a:lnTo>
                    <a:pt x="236" y="506"/>
                  </a:lnTo>
                  <a:lnTo>
                    <a:pt x="168" y="640"/>
                  </a:lnTo>
                  <a:lnTo>
                    <a:pt x="168" y="708"/>
                  </a:lnTo>
                  <a:lnTo>
                    <a:pt x="168" y="741"/>
                  </a:lnTo>
                  <a:lnTo>
                    <a:pt x="236" y="775"/>
                  </a:lnTo>
                  <a:lnTo>
                    <a:pt x="269" y="775"/>
                  </a:lnTo>
                  <a:lnTo>
                    <a:pt x="337" y="741"/>
                  </a:lnTo>
                  <a:lnTo>
                    <a:pt x="471" y="741"/>
                  </a:lnTo>
                  <a:lnTo>
                    <a:pt x="438" y="842"/>
                  </a:lnTo>
                  <a:lnTo>
                    <a:pt x="404" y="876"/>
                  </a:lnTo>
                  <a:lnTo>
                    <a:pt x="202" y="876"/>
                  </a:lnTo>
                  <a:lnTo>
                    <a:pt x="168" y="910"/>
                  </a:lnTo>
                  <a:lnTo>
                    <a:pt x="168" y="977"/>
                  </a:lnTo>
                  <a:lnTo>
                    <a:pt x="236" y="1011"/>
                  </a:lnTo>
                  <a:lnTo>
                    <a:pt x="337" y="1044"/>
                  </a:lnTo>
                  <a:lnTo>
                    <a:pt x="505" y="1011"/>
                  </a:lnTo>
                  <a:lnTo>
                    <a:pt x="606" y="977"/>
                  </a:lnTo>
                  <a:lnTo>
                    <a:pt x="673" y="943"/>
                  </a:lnTo>
                  <a:lnTo>
                    <a:pt x="707" y="876"/>
                  </a:lnTo>
                  <a:lnTo>
                    <a:pt x="707" y="775"/>
                  </a:lnTo>
                  <a:lnTo>
                    <a:pt x="673" y="674"/>
                  </a:lnTo>
                  <a:lnTo>
                    <a:pt x="606" y="607"/>
                  </a:lnTo>
                  <a:lnTo>
                    <a:pt x="539" y="573"/>
                  </a:lnTo>
                  <a:lnTo>
                    <a:pt x="438" y="539"/>
                  </a:lnTo>
                  <a:lnTo>
                    <a:pt x="505" y="472"/>
                  </a:lnTo>
                  <a:lnTo>
                    <a:pt x="572" y="371"/>
                  </a:lnTo>
                  <a:lnTo>
                    <a:pt x="606" y="236"/>
                  </a:lnTo>
                  <a:lnTo>
                    <a:pt x="572" y="102"/>
                  </a:lnTo>
                  <a:lnTo>
                    <a:pt x="505" y="68"/>
                  </a:lnTo>
                  <a:lnTo>
                    <a:pt x="438" y="34"/>
                  </a:lnTo>
                  <a:lnTo>
                    <a:pt x="37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89" name="Shape 689"/>
            <p:cNvSpPr/>
            <p:nvPr/>
          </p:nvSpPr>
          <p:spPr>
            <a:xfrm>
              <a:off x="4039775" y="2901250"/>
              <a:ext cx="58100" cy="60625"/>
            </a:xfrm>
            <a:custGeom>
              <a:avLst/>
              <a:gdLst/>
              <a:ahLst/>
              <a:cxnLst/>
              <a:rect l="0" t="0" r="0" b="0"/>
              <a:pathLst>
                <a:path w="2324" h="2425" extrusionOk="0">
                  <a:moveTo>
                    <a:pt x="2121" y="1"/>
                  </a:moveTo>
                  <a:lnTo>
                    <a:pt x="1515" y="34"/>
                  </a:lnTo>
                  <a:lnTo>
                    <a:pt x="909" y="68"/>
                  </a:lnTo>
                  <a:lnTo>
                    <a:pt x="438" y="34"/>
                  </a:lnTo>
                  <a:lnTo>
                    <a:pt x="202" y="68"/>
                  </a:lnTo>
                  <a:lnTo>
                    <a:pt x="0" y="135"/>
                  </a:lnTo>
                  <a:lnTo>
                    <a:pt x="68" y="203"/>
                  </a:lnTo>
                  <a:lnTo>
                    <a:pt x="169" y="236"/>
                  </a:lnTo>
                  <a:lnTo>
                    <a:pt x="337" y="304"/>
                  </a:lnTo>
                  <a:lnTo>
                    <a:pt x="775" y="304"/>
                  </a:lnTo>
                  <a:lnTo>
                    <a:pt x="1381" y="270"/>
                  </a:lnTo>
                  <a:lnTo>
                    <a:pt x="2020" y="236"/>
                  </a:lnTo>
                  <a:lnTo>
                    <a:pt x="1987" y="438"/>
                  </a:lnTo>
                  <a:lnTo>
                    <a:pt x="1987" y="674"/>
                  </a:lnTo>
                  <a:lnTo>
                    <a:pt x="2020" y="1078"/>
                  </a:lnTo>
                  <a:lnTo>
                    <a:pt x="2054" y="1617"/>
                  </a:lnTo>
                  <a:lnTo>
                    <a:pt x="2054" y="1886"/>
                  </a:lnTo>
                  <a:lnTo>
                    <a:pt x="2088" y="2155"/>
                  </a:lnTo>
                  <a:lnTo>
                    <a:pt x="539" y="2155"/>
                  </a:lnTo>
                  <a:lnTo>
                    <a:pt x="371" y="2189"/>
                  </a:lnTo>
                  <a:lnTo>
                    <a:pt x="270" y="2223"/>
                  </a:lnTo>
                  <a:lnTo>
                    <a:pt x="169" y="2290"/>
                  </a:lnTo>
                  <a:lnTo>
                    <a:pt x="202" y="2290"/>
                  </a:lnTo>
                  <a:lnTo>
                    <a:pt x="270" y="2358"/>
                  </a:lnTo>
                  <a:lnTo>
                    <a:pt x="371" y="2391"/>
                  </a:lnTo>
                  <a:lnTo>
                    <a:pt x="573" y="2425"/>
                  </a:lnTo>
                  <a:lnTo>
                    <a:pt x="977" y="2391"/>
                  </a:lnTo>
                  <a:lnTo>
                    <a:pt x="2222" y="2391"/>
                  </a:lnTo>
                  <a:lnTo>
                    <a:pt x="2290" y="2358"/>
                  </a:lnTo>
                  <a:lnTo>
                    <a:pt x="2323" y="2290"/>
                  </a:lnTo>
                  <a:lnTo>
                    <a:pt x="2323" y="2223"/>
                  </a:lnTo>
                  <a:lnTo>
                    <a:pt x="2290" y="2189"/>
                  </a:lnTo>
                  <a:lnTo>
                    <a:pt x="2290" y="1920"/>
                  </a:lnTo>
                  <a:lnTo>
                    <a:pt x="2290" y="1617"/>
                  </a:lnTo>
                  <a:lnTo>
                    <a:pt x="2256" y="1078"/>
                  </a:lnTo>
                  <a:lnTo>
                    <a:pt x="2256" y="640"/>
                  </a:lnTo>
                  <a:lnTo>
                    <a:pt x="2222" y="405"/>
                  </a:lnTo>
                  <a:lnTo>
                    <a:pt x="2189" y="203"/>
                  </a:lnTo>
                  <a:lnTo>
                    <a:pt x="2222" y="169"/>
                  </a:lnTo>
                  <a:lnTo>
                    <a:pt x="2222" y="102"/>
                  </a:lnTo>
                  <a:lnTo>
                    <a:pt x="2189" y="34"/>
                  </a:lnTo>
                  <a:lnTo>
                    <a:pt x="212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90" name="Shape 690"/>
            <p:cNvSpPr/>
            <p:nvPr/>
          </p:nvSpPr>
          <p:spPr>
            <a:xfrm>
              <a:off x="4114675" y="2891150"/>
              <a:ext cx="4250" cy="875"/>
            </a:xfrm>
            <a:custGeom>
              <a:avLst/>
              <a:gdLst/>
              <a:ahLst/>
              <a:cxnLst/>
              <a:rect l="0" t="0" r="0" b="0"/>
              <a:pathLst>
                <a:path w="170" h="35" extrusionOk="0">
                  <a:moveTo>
                    <a:pt x="1" y="1"/>
                  </a:moveTo>
                  <a:lnTo>
                    <a:pt x="35" y="34"/>
                  </a:lnTo>
                  <a:lnTo>
                    <a:pt x="136" y="34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91" name="Shape 691"/>
            <p:cNvSpPr/>
            <p:nvPr/>
          </p:nvSpPr>
          <p:spPr>
            <a:xfrm>
              <a:off x="4286400" y="2956800"/>
              <a:ext cx="62300" cy="67375"/>
            </a:xfrm>
            <a:custGeom>
              <a:avLst/>
              <a:gdLst/>
              <a:ahLst/>
              <a:cxnLst/>
              <a:rect l="0" t="0" r="0" b="0"/>
              <a:pathLst>
                <a:path w="2492" h="2695" extrusionOk="0">
                  <a:moveTo>
                    <a:pt x="2290" y="237"/>
                  </a:moveTo>
                  <a:lnTo>
                    <a:pt x="2222" y="742"/>
                  </a:lnTo>
                  <a:lnTo>
                    <a:pt x="2189" y="1280"/>
                  </a:lnTo>
                  <a:lnTo>
                    <a:pt x="2222" y="1819"/>
                  </a:lnTo>
                  <a:lnTo>
                    <a:pt x="2290" y="2324"/>
                  </a:lnTo>
                  <a:lnTo>
                    <a:pt x="2290" y="2358"/>
                  </a:lnTo>
                  <a:lnTo>
                    <a:pt x="1818" y="2358"/>
                  </a:lnTo>
                  <a:lnTo>
                    <a:pt x="1347" y="2391"/>
                  </a:lnTo>
                  <a:lnTo>
                    <a:pt x="370" y="2391"/>
                  </a:lnTo>
                  <a:lnTo>
                    <a:pt x="269" y="1314"/>
                  </a:lnTo>
                  <a:lnTo>
                    <a:pt x="202" y="270"/>
                  </a:lnTo>
                  <a:lnTo>
                    <a:pt x="202" y="270"/>
                  </a:lnTo>
                  <a:lnTo>
                    <a:pt x="707" y="304"/>
                  </a:lnTo>
                  <a:lnTo>
                    <a:pt x="1246" y="304"/>
                  </a:lnTo>
                  <a:lnTo>
                    <a:pt x="2290" y="237"/>
                  </a:lnTo>
                  <a:close/>
                  <a:moveTo>
                    <a:pt x="2323" y="1"/>
                  </a:moveTo>
                  <a:lnTo>
                    <a:pt x="1785" y="35"/>
                  </a:lnTo>
                  <a:lnTo>
                    <a:pt x="1212" y="68"/>
                  </a:lnTo>
                  <a:lnTo>
                    <a:pt x="673" y="68"/>
                  </a:lnTo>
                  <a:lnTo>
                    <a:pt x="135" y="102"/>
                  </a:lnTo>
                  <a:lnTo>
                    <a:pt x="101" y="136"/>
                  </a:lnTo>
                  <a:lnTo>
                    <a:pt x="67" y="169"/>
                  </a:lnTo>
                  <a:lnTo>
                    <a:pt x="34" y="203"/>
                  </a:lnTo>
                  <a:lnTo>
                    <a:pt x="34" y="237"/>
                  </a:lnTo>
                  <a:lnTo>
                    <a:pt x="0" y="843"/>
                  </a:lnTo>
                  <a:lnTo>
                    <a:pt x="0" y="1449"/>
                  </a:lnTo>
                  <a:lnTo>
                    <a:pt x="67" y="2055"/>
                  </a:lnTo>
                  <a:lnTo>
                    <a:pt x="168" y="2627"/>
                  </a:lnTo>
                  <a:lnTo>
                    <a:pt x="236" y="2694"/>
                  </a:lnTo>
                  <a:lnTo>
                    <a:pt x="303" y="2694"/>
                  </a:lnTo>
                  <a:lnTo>
                    <a:pt x="370" y="2661"/>
                  </a:lnTo>
                  <a:lnTo>
                    <a:pt x="404" y="2593"/>
                  </a:lnTo>
                  <a:lnTo>
                    <a:pt x="404" y="2526"/>
                  </a:lnTo>
                  <a:lnTo>
                    <a:pt x="842" y="2593"/>
                  </a:lnTo>
                  <a:lnTo>
                    <a:pt x="1347" y="2627"/>
                  </a:lnTo>
                  <a:lnTo>
                    <a:pt x="1852" y="2627"/>
                  </a:lnTo>
                  <a:lnTo>
                    <a:pt x="2054" y="2560"/>
                  </a:lnTo>
                  <a:lnTo>
                    <a:pt x="2290" y="2526"/>
                  </a:lnTo>
                  <a:lnTo>
                    <a:pt x="2323" y="2459"/>
                  </a:lnTo>
                  <a:lnTo>
                    <a:pt x="2323" y="2391"/>
                  </a:lnTo>
                  <a:lnTo>
                    <a:pt x="2357" y="2425"/>
                  </a:lnTo>
                  <a:lnTo>
                    <a:pt x="2424" y="2425"/>
                  </a:lnTo>
                  <a:lnTo>
                    <a:pt x="2458" y="2391"/>
                  </a:lnTo>
                  <a:lnTo>
                    <a:pt x="2458" y="2324"/>
                  </a:lnTo>
                  <a:lnTo>
                    <a:pt x="2492" y="1819"/>
                  </a:lnTo>
                  <a:lnTo>
                    <a:pt x="2458" y="1280"/>
                  </a:lnTo>
                  <a:lnTo>
                    <a:pt x="2424" y="708"/>
                  </a:lnTo>
                  <a:lnTo>
                    <a:pt x="2391" y="203"/>
                  </a:lnTo>
                  <a:lnTo>
                    <a:pt x="2391" y="136"/>
                  </a:lnTo>
                  <a:lnTo>
                    <a:pt x="2391" y="68"/>
                  </a:lnTo>
                  <a:lnTo>
                    <a:pt x="2357" y="35"/>
                  </a:lnTo>
                  <a:lnTo>
                    <a:pt x="232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92" name="Shape 692"/>
            <p:cNvSpPr/>
            <p:nvPr/>
          </p:nvSpPr>
          <p:spPr>
            <a:xfrm>
              <a:off x="4288075" y="3030025"/>
              <a:ext cx="6750" cy="58125"/>
            </a:xfrm>
            <a:custGeom>
              <a:avLst/>
              <a:gdLst/>
              <a:ahLst/>
              <a:cxnLst/>
              <a:rect l="0" t="0" r="0" b="0"/>
              <a:pathLst>
                <a:path w="270" h="2325" extrusionOk="0">
                  <a:moveTo>
                    <a:pt x="68" y="1"/>
                  </a:moveTo>
                  <a:lnTo>
                    <a:pt x="34" y="35"/>
                  </a:lnTo>
                  <a:lnTo>
                    <a:pt x="0" y="304"/>
                  </a:lnTo>
                  <a:lnTo>
                    <a:pt x="0" y="540"/>
                  </a:lnTo>
                  <a:lnTo>
                    <a:pt x="34" y="1078"/>
                  </a:lnTo>
                  <a:lnTo>
                    <a:pt x="0" y="1684"/>
                  </a:lnTo>
                  <a:lnTo>
                    <a:pt x="0" y="1987"/>
                  </a:lnTo>
                  <a:lnTo>
                    <a:pt x="34" y="2257"/>
                  </a:lnTo>
                  <a:lnTo>
                    <a:pt x="68" y="2324"/>
                  </a:lnTo>
                  <a:lnTo>
                    <a:pt x="169" y="2324"/>
                  </a:lnTo>
                  <a:lnTo>
                    <a:pt x="169" y="2290"/>
                  </a:lnTo>
                  <a:lnTo>
                    <a:pt x="236" y="1987"/>
                  </a:lnTo>
                  <a:lnTo>
                    <a:pt x="270" y="1684"/>
                  </a:lnTo>
                  <a:lnTo>
                    <a:pt x="236" y="1078"/>
                  </a:lnTo>
                  <a:lnTo>
                    <a:pt x="236" y="540"/>
                  </a:lnTo>
                  <a:lnTo>
                    <a:pt x="202" y="270"/>
                  </a:lnTo>
                  <a:lnTo>
                    <a:pt x="135" y="35"/>
                  </a:lnTo>
                  <a:lnTo>
                    <a:pt x="10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93" name="Shape 693"/>
            <p:cNvSpPr/>
            <p:nvPr/>
          </p:nvSpPr>
          <p:spPr>
            <a:xfrm>
              <a:off x="4312475" y="2982050"/>
              <a:ext cx="15175" cy="17700"/>
            </a:xfrm>
            <a:custGeom>
              <a:avLst/>
              <a:gdLst/>
              <a:ahLst/>
              <a:cxnLst/>
              <a:rect l="0" t="0" r="0" b="0"/>
              <a:pathLst>
                <a:path w="607" h="708" extrusionOk="0">
                  <a:moveTo>
                    <a:pt x="573" y="1"/>
                  </a:moveTo>
                  <a:lnTo>
                    <a:pt x="439" y="102"/>
                  </a:lnTo>
                  <a:lnTo>
                    <a:pt x="304" y="203"/>
                  </a:lnTo>
                  <a:lnTo>
                    <a:pt x="237" y="169"/>
                  </a:lnTo>
                  <a:lnTo>
                    <a:pt x="169" y="102"/>
                  </a:lnTo>
                  <a:lnTo>
                    <a:pt x="68" y="35"/>
                  </a:lnTo>
                  <a:lnTo>
                    <a:pt x="1" y="35"/>
                  </a:lnTo>
                  <a:lnTo>
                    <a:pt x="1" y="68"/>
                  </a:lnTo>
                  <a:lnTo>
                    <a:pt x="34" y="169"/>
                  </a:lnTo>
                  <a:lnTo>
                    <a:pt x="135" y="304"/>
                  </a:lnTo>
                  <a:lnTo>
                    <a:pt x="169" y="338"/>
                  </a:lnTo>
                  <a:lnTo>
                    <a:pt x="34" y="573"/>
                  </a:lnTo>
                  <a:lnTo>
                    <a:pt x="34" y="641"/>
                  </a:lnTo>
                  <a:lnTo>
                    <a:pt x="68" y="708"/>
                  </a:lnTo>
                  <a:lnTo>
                    <a:pt x="169" y="708"/>
                  </a:lnTo>
                  <a:lnTo>
                    <a:pt x="203" y="674"/>
                  </a:lnTo>
                  <a:lnTo>
                    <a:pt x="371" y="371"/>
                  </a:lnTo>
                  <a:lnTo>
                    <a:pt x="439" y="371"/>
                  </a:lnTo>
                  <a:lnTo>
                    <a:pt x="472" y="338"/>
                  </a:lnTo>
                  <a:lnTo>
                    <a:pt x="439" y="270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94" name="Shape 694"/>
            <p:cNvSpPr/>
            <p:nvPr/>
          </p:nvSpPr>
          <p:spPr>
            <a:xfrm>
              <a:off x="4315850" y="2891150"/>
              <a:ext cx="64000" cy="58950"/>
            </a:xfrm>
            <a:custGeom>
              <a:avLst/>
              <a:gdLst/>
              <a:ahLst/>
              <a:cxnLst/>
              <a:rect l="0" t="0" r="0" b="0"/>
              <a:pathLst>
                <a:path w="2560" h="2358" extrusionOk="0">
                  <a:moveTo>
                    <a:pt x="169" y="102"/>
                  </a:moveTo>
                  <a:lnTo>
                    <a:pt x="371" y="169"/>
                  </a:lnTo>
                  <a:lnTo>
                    <a:pt x="573" y="203"/>
                  </a:lnTo>
                  <a:lnTo>
                    <a:pt x="1011" y="203"/>
                  </a:lnTo>
                  <a:lnTo>
                    <a:pt x="1650" y="236"/>
                  </a:lnTo>
                  <a:lnTo>
                    <a:pt x="2324" y="236"/>
                  </a:lnTo>
                  <a:lnTo>
                    <a:pt x="2324" y="607"/>
                  </a:lnTo>
                  <a:lnTo>
                    <a:pt x="2324" y="1011"/>
                  </a:lnTo>
                  <a:lnTo>
                    <a:pt x="2324" y="1516"/>
                  </a:lnTo>
                  <a:lnTo>
                    <a:pt x="2357" y="1751"/>
                  </a:lnTo>
                  <a:lnTo>
                    <a:pt x="2391" y="2021"/>
                  </a:lnTo>
                  <a:lnTo>
                    <a:pt x="1347" y="2021"/>
                  </a:lnTo>
                  <a:lnTo>
                    <a:pt x="809" y="2054"/>
                  </a:lnTo>
                  <a:lnTo>
                    <a:pt x="539" y="2088"/>
                  </a:lnTo>
                  <a:lnTo>
                    <a:pt x="304" y="2155"/>
                  </a:lnTo>
                  <a:lnTo>
                    <a:pt x="270" y="1650"/>
                  </a:lnTo>
                  <a:lnTo>
                    <a:pt x="236" y="1145"/>
                  </a:lnTo>
                  <a:lnTo>
                    <a:pt x="270" y="607"/>
                  </a:lnTo>
                  <a:lnTo>
                    <a:pt x="236" y="337"/>
                  </a:lnTo>
                  <a:lnTo>
                    <a:pt x="203" y="236"/>
                  </a:lnTo>
                  <a:lnTo>
                    <a:pt x="169" y="102"/>
                  </a:lnTo>
                  <a:close/>
                  <a:moveTo>
                    <a:pt x="371" y="1"/>
                  </a:moveTo>
                  <a:lnTo>
                    <a:pt x="270" y="34"/>
                  </a:lnTo>
                  <a:lnTo>
                    <a:pt x="169" y="102"/>
                  </a:lnTo>
                  <a:lnTo>
                    <a:pt x="135" y="102"/>
                  </a:lnTo>
                  <a:lnTo>
                    <a:pt x="68" y="270"/>
                  </a:lnTo>
                  <a:lnTo>
                    <a:pt x="34" y="405"/>
                  </a:lnTo>
                  <a:lnTo>
                    <a:pt x="0" y="775"/>
                  </a:lnTo>
                  <a:lnTo>
                    <a:pt x="34" y="1516"/>
                  </a:lnTo>
                  <a:lnTo>
                    <a:pt x="34" y="1718"/>
                  </a:lnTo>
                  <a:lnTo>
                    <a:pt x="34" y="1987"/>
                  </a:lnTo>
                  <a:lnTo>
                    <a:pt x="68" y="2088"/>
                  </a:lnTo>
                  <a:lnTo>
                    <a:pt x="102" y="2223"/>
                  </a:lnTo>
                  <a:lnTo>
                    <a:pt x="169" y="2290"/>
                  </a:lnTo>
                  <a:lnTo>
                    <a:pt x="270" y="2357"/>
                  </a:lnTo>
                  <a:lnTo>
                    <a:pt x="304" y="2324"/>
                  </a:lnTo>
                  <a:lnTo>
                    <a:pt x="337" y="2290"/>
                  </a:lnTo>
                  <a:lnTo>
                    <a:pt x="573" y="2324"/>
                  </a:lnTo>
                  <a:lnTo>
                    <a:pt x="1347" y="2324"/>
                  </a:lnTo>
                  <a:lnTo>
                    <a:pt x="2391" y="2223"/>
                  </a:lnTo>
                  <a:lnTo>
                    <a:pt x="2526" y="2223"/>
                  </a:lnTo>
                  <a:lnTo>
                    <a:pt x="2526" y="2189"/>
                  </a:lnTo>
                  <a:lnTo>
                    <a:pt x="2559" y="1953"/>
                  </a:lnTo>
                  <a:lnTo>
                    <a:pt x="2559" y="1684"/>
                  </a:lnTo>
                  <a:lnTo>
                    <a:pt x="2526" y="1179"/>
                  </a:lnTo>
                  <a:lnTo>
                    <a:pt x="2526" y="573"/>
                  </a:lnTo>
                  <a:lnTo>
                    <a:pt x="2492" y="304"/>
                  </a:lnTo>
                  <a:lnTo>
                    <a:pt x="2458" y="1"/>
                  </a:lnTo>
                  <a:lnTo>
                    <a:pt x="2357" y="1"/>
                  </a:lnTo>
                  <a:lnTo>
                    <a:pt x="2324" y="34"/>
                  </a:lnTo>
                  <a:lnTo>
                    <a:pt x="181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95" name="Shape 695"/>
            <p:cNvSpPr/>
            <p:nvPr/>
          </p:nvSpPr>
          <p:spPr>
            <a:xfrm>
              <a:off x="4552375" y="2915575"/>
              <a:ext cx="15175" cy="17700"/>
            </a:xfrm>
            <a:custGeom>
              <a:avLst/>
              <a:gdLst/>
              <a:ahLst/>
              <a:cxnLst/>
              <a:rect l="0" t="0" r="0" b="0"/>
              <a:pathLst>
                <a:path w="607" h="708" extrusionOk="0">
                  <a:moveTo>
                    <a:pt x="371" y="370"/>
                  </a:moveTo>
                  <a:lnTo>
                    <a:pt x="371" y="438"/>
                  </a:lnTo>
                  <a:lnTo>
                    <a:pt x="337" y="471"/>
                  </a:lnTo>
                  <a:lnTo>
                    <a:pt x="270" y="505"/>
                  </a:lnTo>
                  <a:lnTo>
                    <a:pt x="169" y="505"/>
                  </a:lnTo>
                  <a:lnTo>
                    <a:pt x="202" y="438"/>
                  </a:lnTo>
                  <a:lnTo>
                    <a:pt x="236" y="404"/>
                  </a:lnTo>
                  <a:lnTo>
                    <a:pt x="337" y="370"/>
                  </a:lnTo>
                  <a:close/>
                  <a:moveTo>
                    <a:pt x="371" y="0"/>
                  </a:moveTo>
                  <a:lnTo>
                    <a:pt x="236" y="34"/>
                  </a:lnTo>
                  <a:lnTo>
                    <a:pt x="202" y="67"/>
                  </a:lnTo>
                  <a:lnTo>
                    <a:pt x="169" y="135"/>
                  </a:lnTo>
                  <a:lnTo>
                    <a:pt x="169" y="168"/>
                  </a:lnTo>
                  <a:lnTo>
                    <a:pt x="169" y="236"/>
                  </a:lnTo>
                  <a:lnTo>
                    <a:pt x="202" y="236"/>
                  </a:lnTo>
                  <a:lnTo>
                    <a:pt x="135" y="269"/>
                  </a:lnTo>
                  <a:lnTo>
                    <a:pt x="34" y="337"/>
                  </a:lnTo>
                  <a:lnTo>
                    <a:pt x="0" y="471"/>
                  </a:lnTo>
                  <a:lnTo>
                    <a:pt x="0" y="572"/>
                  </a:lnTo>
                  <a:lnTo>
                    <a:pt x="34" y="673"/>
                  </a:lnTo>
                  <a:lnTo>
                    <a:pt x="135" y="707"/>
                  </a:lnTo>
                  <a:lnTo>
                    <a:pt x="371" y="707"/>
                  </a:lnTo>
                  <a:lnTo>
                    <a:pt x="472" y="640"/>
                  </a:lnTo>
                  <a:lnTo>
                    <a:pt x="573" y="505"/>
                  </a:lnTo>
                  <a:lnTo>
                    <a:pt x="606" y="370"/>
                  </a:lnTo>
                  <a:lnTo>
                    <a:pt x="606" y="236"/>
                  </a:lnTo>
                  <a:lnTo>
                    <a:pt x="573" y="101"/>
                  </a:lnTo>
                  <a:lnTo>
                    <a:pt x="539" y="34"/>
                  </a:lnTo>
                  <a:lnTo>
                    <a:pt x="472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96" name="Shape 696"/>
            <p:cNvSpPr/>
            <p:nvPr/>
          </p:nvSpPr>
          <p:spPr>
            <a:xfrm>
              <a:off x="4171925" y="2986275"/>
              <a:ext cx="14325" cy="21050"/>
            </a:xfrm>
            <a:custGeom>
              <a:avLst/>
              <a:gdLst/>
              <a:ahLst/>
              <a:cxnLst/>
              <a:rect l="0" t="0" r="0" b="0"/>
              <a:pathLst>
                <a:path w="573" h="842" extrusionOk="0">
                  <a:moveTo>
                    <a:pt x="371" y="202"/>
                  </a:moveTo>
                  <a:lnTo>
                    <a:pt x="337" y="337"/>
                  </a:lnTo>
                  <a:lnTo>
                    <a:pt x="270" y="371"/>
                  </a:lnTo>
                  <a:lnTo>
                    <a:pt x="202" y="404"/>
                  </a:lnTo>
                  <a:lnTo>
                    <a:pt x="169" y="472"/>
                  </a:lnTo>
                  <a:lnTo>
                    <a:pt x="169" y="438"/>
                  </a:lnTo>
                  <a:lnTo>
                    <a:pt x="169" y="371"/>
                  </a:lnTo>
                  <a:lnTo>
                    <a:pt x="202" y="303"/>
                  </a:lnTo>
                  <a:lnTo>
                    <a:pt x="236" y="236"/>
                  </a:lnTo>
                  <a:lnTo>
                    <a:pt x="303" y="202"/>
                  </a:lnTo>
                  <a:close/>
                  <a:moveTo>
                    <a:pt x="371" y="0"/>
                  </a:moveTo>
                  <a:lnTo>
                    <a:pt x="236" y="68"/>
                  </a:lnTo>
                  <a:lnTo>
                    <a:pt x="101" y="135"/>
                  </a:lnTo>
                  <a:lnTo>
                    <a:pt x="68" y="169"/>
                  </a:lnTo>
                  <a:lnTo>
                    <a:pt x="34" y="169"/>
                  </a:lnTo>
                  <a:lnTo>
                    <a:pt x="34" y="236"/>
                  </a:lnTo>
                  <a:lnTo>
                    <a:pt x="0" y="371"/>
                  </a:lnTo>
                  <a:lnTo>
                    <a:pt x="0" y="505"/>
                  </a:lnTo>
                  <a:lnTo>
                    <a:pt x="68" y="775"/>
                  </a:lnTo>
                  <a:lnTo>
                    <a:pt x="68" y="808"/>
                  </a:lnTo>
                  <a:lnTo>
                    <a:pt x="135" y="808"/>
                  </a:lnTo>
                  <a:lnTo>
                    <a:pt x="169" y="775"/>
                  </a:lnTo>
                  <a:lnTo>
                    <a:pt x="169" y="741"/>
                  </a:lnTo>
                  <a:lnTo>
                    <a:pt x="169" y="606"/>
                  </a:lnTo>
                  <a:lnTo>
                    <a:pt x="236" y="674"/>
                  </a:lnTo>
                  <a:lnTo>
                    <a:pt x="303" y="775"/>
                  </a:lnTo>
                  <a:lnTo>
                    <a:pt x="371" y="808"/>
                  </a:lnTo>
                  <a:lnTo>
                    <a:pt x="472" y="842"/>
                  </a:lnTo>
                  <a:lnTo>
                    <a:pt x="539" y="842"/>
                  </a:lnTo>
                  <a:lnTo>
                    <a:pt x="573" y="775"/>
                  </a:lnTo>
                  <a:lnTo>
                    <a:pt x="573" y="741"/>
                  </a:lnTo>
                  <a:lnTo>
                    <a:pt x="505" y="674"/>
                  </a:lnTo>
                  <a:lnTo>
                    <a:pt x="404" y="640"/>
                  </a:lnTo>
                  <a:lnTo>
                    <a:pt x="337" y="539"/>
                  </a:lnTo>
                  <a:lnTo>
                    <a:pt x="472" y="438"/>
                  </a:lnTo>
                  <a:lnTo>
                    <a:pt x="539" y="270"/>
                  </a:lnTo>
                  <a:lnTo>
                    <a:pt x="573" y="169"/>
                  </a:lnTo>
                  <a:lnTo>
                    <a:pt x="539" y="101"/>
                  </a:lnTo>
                  <a:lnTo>
                    <a:pt x="472" y="34"/>
                  </a:lnTo>
                  <a:lnTo>
                    <a:pt x="37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97" name="Shape 697"/>
            <p:cNvSpPr/>
            <p:nvPr/>
          </p:nvSpPr>
          <p:spPr>
            <a:xfrm>
              <a:off x="4150025" y="2965225"/>
              <a:ext cx="58950" cy="59775"/>
            </a:xfrm>
            <a:custGeom>
              <a:avLst/>
              <a:gdLst/>
              <a:ahLst/>
              <a:cxnLst/>
              <a:rect l="0" t="0" r="0" b="0"/>
              <a:pathLst>
                <a:path w="2358" h="2391" extrusionOk="0">
                  <a:moveTo>
                    <a:pt x="1550" y="1"/>
                  </a:moveTo>
                  <a:lnTo>
                    <a:pt x="944" y="34"/>
                  </a:lnTo>
                  <a:lnTo>
                    <a:pt x="237" y="34"/>
                  </a:lnTo>
                  <a:lnTo>
                    <a:pt x="35" y="102"/>
                  </a:lnTo>
                  <a:lnTo>
                    <a:pt x="1" y="135"/>
                  </a:lnTo>
                  <a:lnTo>
                    <a:pt x="102" y="203"/>
                  </a:lnTo>
                  <a:lnTo>
                    <a:pt x="203" y="236"/>
                  </a:lnTo>
                  <a:lnTo>
                    <a:pt x="371" y="270"/>
                  </a:lnTo>
                  <a:lnTo>
                    <a:pt x="1415" y="270"/>
                  </a:lnTo>
                  <a:lnTo>
                    <a:pt x="2055" y="203"/>
                  </a:lnTo>
                  <a:lnTo>
                    <a:pt x="2021" y="438"/>
                  </a:lnTo>
                  <a:lnTo>
                    <a:pt x="2021" y="640"/>
                  </a:lnTo>
                  <a:lnTo>
                    <a:pt x="2055" y="1078"/>
                  </a:lnTo>
                  <a:lnTo>
                    <a:pt x="2088" y="1583"/>
                  </a:lnTo>
                  <a:lnTo>
                    <a:pt x="2088" y="1852"/>
                  </a:lnTo>
                  <a:lnTo>
                    <a:pt x="2122" y="2122"/>
                  </a:lnTo>
                  <a:lnTo>
                    <a:pt x="977" y="2155"/>
                  </a:lnTo>
                  <a:lnTo>
                    <a:pt x="573" y="2122"/>
                  </a:lnTo>
                  <a:lnTo>
                    <a:pt x="371" y="2155"/>
                  </a:lnTo>
                  <a:lnTo>
                    <a:pt x="304" y="2223"/>
                  </a:lnTo>
                  <a:lnTo>
                    <a:pt x="203" y="2256"/>
                  </a:lnTo>
                  <a:lnTo>
                    <a:pt x="203" y="2290"/>
                  </a:lnTo>
                  <a:lnTo>
                    <a:pt x="304" y="2324"/>
                  </a:lnTo>
                  <a:lnTo>
                    <a:pt x="405" y="2357"/>
                  </a:lnTo>
                  <a:lnTo>
                    <a:pt x="573" y="2391"/>
                  </a:lnTo>
                  <a:lnTo>
                    <a:pt x="1617" y="2391"/>
                  </a:lnTo>
                  <a:lnTo>
                    <a:pt x="2257" y="2357"/>
                  </a:lnTo>
                  <a:lnTo>
                    <a:pt x="2324" y="2324"/>
                  </a:lnTo>
                  <a:lnTo>
                    <a:pt x="2358" y="2290"/>
                  </a:lnTo>
                  <a:lnTo>
                    <a:pt x="2358" y="2223"/>
                  </a:lnTo>
                  <a:lnTo>
                    <a:pt x="2324" y="2155"/>
                  </a:lnTo>
                  <a:lnTo>
                    <a:pt x="2324" y="1886"/>
                  </a:lnTo>
                  <a:lnTo>
                    <a:pt x="2324" y="1617"/>
                  </a:lnTo>
                  <a:lnTo>
                    <a:pt x="2290" y="1044"/>
                  </a:lnTo>
                  <a:lnTo>
                    <a:pt x="2290" y="607"/>
                  </a:lnTo>
                  <a:lnTo>
                    <a:pt x="2257" y="405"/>
                  </a:lnTo>
                  <a:lnTo>
                    <a:pt x="2223" y="169"/>
                  </a:lnTo>
                  <a:lnTo>
                    <a:pt x="2257" y="135"/>
                  </a:lnTo>
                  <a:lnTo>
                    <a:pt x="2257" y="68"/>
                  </a:lnTo>
                  <a:lnTo>
                    <a:pt x="2223" y="34"/>
                  </a:lnTo>
                  <a:lnTo>
                    <a:pt x="215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98" name="Shape 698"/>
            <p:cNvSpPr/>
            <p:nvPr/>
          </p:nvSpPr>
          <p:spPr>
            <a:xfrm>
              <a:off x="4238425" y="2984575"/>
              <a:ext cx="21050" cy="18550"/>
            </a:xfrm>
            <a:custGeom>
              <a:avLst/>
              <a:gdLst/>
              <a:ahLst/>
              <a:cxnLst/>
              <a:rect l="0" t="0" r="0" b="0"/>
              <a:pathLst>
                <a:path w="842" h="742" extrusionOk="0">
                  <a:moveTo>
                    <a:pt x="34" y="1"/>
                  </a:moveTo>
                  <a:lnTo>
                    <a:pt x="0" y="35"/>
                  </a:lnTo>
                  <a:lnTo>
                    <a:pt x="0" y="68"/>
                  </a:lnTo>
                  <a:lnTo>
                    <a:pt x="0" y="102"/>
                  </a:lnTo>
                  <a:lnTo>
                    <a:pt x="34" y="102"/>
                  </a:lnTo>
                  <a:lnTo>
                    <a:pt x="135" y="169"/>
                  </a:lnTo>
                  <a:lnTo>
                    <a:pt x="236" y="203"/>
                  </a:lnTo>
                  <a:lnTo>
                    <a:pt x="168" y="405"/>
                  </a:lnTo>
                  <a:lnTo>
                    <a:pt x="135" y="607"/>
                  </a:lnTo>
                  <a:lnTo>
                    <a:pt x="168" y="674"/>
                  </a:lnTo>
                  <a:lnTo>
                    <a:pt x="236" y="708"/>
                  </a:lnTo>
                  <a:lnTo>
                    <a:pt x="269" y="742"/>
                  </a:lnTo>
                  <a:lnTo>
                    <a:pt x="303" y="674"/>
                  </a:lnTo>
                  <a:lnTo>
                    <a:pt x="337" y="506"/>
                  </a:lnTo>
                  <a:lnTo>
                    <a:pt x="370" y="304"/>
                  </a:lnTo>
                  <a:lnTo>
                    <a:pt x="606" y="304"/>
                  </a:lnTo>
                  <a:lnTo>
                    <a:pt x="741" y="270"/>
                  </a:lnTo>
                  <a:lnTo>
                    <a:pt x="808" y="203"/>
                  </a:lnTo>
                  <a:lnTo>
                    <a:pt x="842" y="169"/>
                  </a:lnTo>
                  <a:lnTo>
                    <a:pt x="842" y="136"/>
                  </a:lnTo>
                  <a:lnTo>
                    <a:pt x="842" y="68"/>
                  </a:lnTo>
                  <a:lnTo>
                    <a:pt x="808" y="35"/>
                  </a:lnTo>
                  <a:lnTo>
                    <a:pt x="74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99" name="Shape 699"/>
            <p:cNvSpPr/>
            <p:nvPr/>
          </p:nvSpPr>
          <p:spPr>
            <a:xfrm>
              <a:off x="4199700" y="2927350"/>
              <a:ext cx="17700" cy="24425"/>
            </a:xfrm>
            <a:custGeom>
              <a:avLst/>
              <a:gdLst/>
              <a:ahLst/>
              <a:cxnLst/>
              <a:rect l="0" t="0" r="0" b="0"/>
              <a:pathLst>
                <a:path w="708" h="977" extrusionOk="0">
                  <a:moveTo>
                    <a:pt x="505" y="0"/>
                  </a:moveTo>
                  <a:lnTo>
                    <a:pt x="371" y="34"/>
                  </a:lnTo>
                  <a:lnTo>
                    <a:pt x="68" y="135"/>
                  </a:lnTo>
                  <a:lnTo>
                    <a:pt x="34" y="202"/>
                  </a:lnTo>
                  <a:lnTo>
                    <a:pt x="34" y="236"/>
                  </a:lnTo>
                  <a:lnTo>
                    <a:pt x="135" y="539"/>
                  </a:lnTo>
                  <a:lnTo>
                    <a:pt x="202" y="606"/>
                  </a:lnTo>
                  <a:lnTo>
                    <a:pt x="270" y="573"/>
                  </a:lnTo>
                  <a:lnTo>
                    <a:pt x="404" y="539"/>
                  </a:lnTo>
                  <a:lnTo>
                    <a:pt x="505" y="539"/>
                  </a:lnTo>
                  <a:lnTo>
                    <a:pt x="573" y="606"/>
                  </a:lnTo>
                  <a:lnTo>
                    <a:pt x="539" y="640"/>
                  </a:lnTo>
                  <a:lnTo>
                    <a:pt x="438" y="674"/>
                  </a:lnTo>
                  <a:lnTo>
                    <a:pt x="236" y="707"/>
                  </a:lnTo>
                  <a:lnTo>
                    <a:pt x="101" y="741"/>
                  </a:lnTo>
                  <a:lnTo>
                    <a:pt x="34" y="808"/>
                  </a:lnTo>
                  <a:lnTo>
                    <a:pt x="0" y="876"/>
                  </a:lnTo>
                  <a:lnTo>
                    <a:pt x="0" y="909"/>
                  </a:lnTo>
                  <a:lnTo>
                    <a:pt x="34" y="943"/>
                  </a:lnTo>
                  <a:lnTo>
                    <a:pt x="68" y="977"/>
                  </a:lnTo>
                  <a:lnTo>
                    <a:pt x="101" y="943"/>
                  </a:lnTo>
                  <a:lnTo>
                    <a:pt x="169" y="909"/>
                  </a:lnTo>
                  <a:lnTo>
                    <a:pt x="270" y="876"/>
                  </a:lnTo>
                  <a:lnTo>
                    <a:pt x="438" y="876"/>
                  </a:lnTo>
                  <a:lnTo>
                    <a:pt x="573" y="808"/>
                  </a:lnTo>
                  <a:lnTo>
                    <a:pt x="640" y="775"/>
                  </a:lnTo>
                  <a:lnTo>
                    <a:pt x="707" y="707"/>
                  </a:lnTo>
                  <a:lnTo>
                    <a:pt x="707" y="640"/>
                  </a:lnTo>
                  <a:lnTo>
                    <a:pt x="707" y="539"/>
                  </a:lnTo>
                  <a:lnTo>
                    <a:pt x="674" y="472"/>
                  </a:lnTo>
                  <a:lnTo>
                    <a:pt x="606" y="404"/>
                  </a:lnTo>
                  <a:lnTo>
                    <a:pt x="539" y="371"/>
                  </a:lnTo>
                  <a:lnTo>
                    <a:pt x="438" y="371"/>
                  </a:lnTo>
                  <a:lnTo>
                    <a:pt x="270" y="404"/>
                  </a:lnTo>
                  <a:lnTo>
                    <a:pt x="236" y="270"/>
                  </a:lnTo>
                  <a:lnTo>
                    <a:pt x="472" y="169"/>
                  </a:lnTo>
                  <a:lnTo>
                    <a:pt x="674" y="101"/>
                  </a:lnTo>
                  <a:lnTo>
                    <a:pt x="674" y="34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00" name="Shape 700"/>
            <p:cNvSpPr/>
            <p:nvPr/>
          </p:nvSpPr>
          <p:spPr>
            <a:xfrm>
              <a:off x="3843650" y="3509800"/>
              <a:ext cx="220550" cy="34550"/>
            </a:xfrm>
            <a:custGeom>
              <a:avLst/>
              <a:gdLst/>
              <a:ahLst/>
              <a:cxnLst/>
              <a:rect l="0" t="0" r="0" b="0"/>
              <a:pathLst>
                <a:path w="8822" h="1382" extrusionOk="0">
                  <a:moveTo>
                    <a:pt x="1" y="1"/>
                  </a:moveTo>
                  <a:lnTo>
                    <a:pt x="1" y="270"/>
                  </a:lnTo>
                  <a:lnTo>
                    <a:pt x="1078" y="472"/>
                  </a:lnTo>
                  <a:lnTo>
                    <a:pt x="2155" y="607"/>
                  </a:lnTo>
                  <a:lnTo>
                    <a:pt x="3233" y="708"/>
                  </a:lnTo>
                  <a:lnTo>
                    <a:pt x="4344" y="775"/>
                  </a:lnTo>
                  <a:lnTo>
                    <a:pt x="5421" y="876"/>
                  </a:lnTo>
                  <a:lnTo>
                    <a:pt x="6499" y="977"/>
                  </a:lnTo>
                  <a:lnTo>
                    <a:pt x="7576" y="1145"/>
                  </a:lnTo>
                  <a:lnTo>
                    <a:pt x="8115" y="1246"/>
                  </a:lnTo>
                  <a:lnTo>
                    <a:pt x="8653" y="1381"/>
                  </a:lnTo>
                  <a:lnTo>
                    <a:pt x="8754" y="1381"/>
                  </a:lnTo>
                  <a:lnTo>
                    <a:pt x="8822" y="1280"/>
                  </a:lnTo>
                  <a:lnTo>
                    <a:pt x="8788" y="1179"/>
                  </a:lnTo>
                  <a:lnTo>
                    <a:pt x="8754" y="1145"/>
                  </a:lnTo>
                  <a:lnTo>
                    <a:pt x="8721" y="1112"/>
                  </a:lnTo>
                  <a:lnTo>
                    <a:pt x="8182" y="1011"/>
                  </a:lnTo>
                  <a:lnTo>
                    <a:pt x="7643" y="876"/>
                  </a:lnTo>
                  <a:lnTo>
                    <a:pt x="6566" y="741"/>
                  </a:lnTo>
                  <a:lnTo>
                    <a:pt x="5455" y="607"/>
                  </a:lnTo>
                  <a:lnTo>
                    <a:pt x="4378" y="539"/>
                  </a:lnTo>
                  <a:lnTo>
                    <a:pt x="3267" y="438"/>
                  </a:lnTo>
                  <a:lnTo>
                    <a:pt x="2155" y="337"/>
                  </a:lnTo>
                  <a:lnTo>
                    <a:pt x="1078" y="203"/>
                  </a:lnTo>
                  <a:lnTo>
                    <a:pt x="539" y="10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01" name="Shape 701"/>
            <p:cNvSpPr/>
            <p:nvPr/>
          </p:nvSpPr>
          <p:spPr>
            <a:xfrm>
              <a:off x="4215700" y="2961850"/>
              <a:ext cx="63975" cy="60625"/>
            </a:xfrm>
            <a:custGeom>
              <a:avLst/>
              <a:gdLst/>
              <a:ahLst/>
              <a:cxnLst/>
              <a:rect l="0" t="0" r="0" b="0"/>
              <a:pathLst>
                <a:path w="2559" h="2425" extrusionOk="0">
                  <a:moveTo>
                    <a:pt x="1986" y="1"/>
                  </a:moveTo>
                  <a:lnTo>
                    <a:pt x="1616" y="68"/>
                  </a:lnTo>
                  <a:lnTo>
                    <a:pt x="909" y="68"/>
                  </a:lnTo>
                  <a:lnTo>
                    <a:pt x="539" y="102"/>
                  </a:lnTo>
                  <a:lnTo>
                    <a:pt x="202" y="136"/>
                  </a:lnTo>
                  <a:lnTo>
                    <a:pt x="168" y="68"/>
                  </a:lnTo>
                  <a:lnTo>
                    <a:pt x="168" y="35"/>
                  </a:lnTo>
                  <a:lnTo>
                    <a:pt x="101" y="35"/>
                  </a:lnTo>
                  <a:lnTo>
                    <a:pt x="67" y="68"/>
                  </a:lnTo>
                  <a:lnTo>
                    <a:pt x="34" y="304"/>
                  </a:lnTo>
                  <a:lnTo>
                    <a:pt x="0" y="573"/>
                  </a:lnTo>
                  <a:lnTo>
                    <a:pt x="0" y="1112"/>
                  </a:lnTo>
                  <a:lnTo>
                    <a:pt x="34" y="1718"/>
                  </a:lnTo>
                  <a:lnTo>
                    <a:pt x="67" y="2021"/>
                  </a:lnTo>
                  <a:lnTo>
                    <a:pt x="168" y="2324"/>
                  </a:lnTo>
                  <a:lnTo>
                    <a:pt x="202" y="2358"/>
                  </a:lnTo>
                  <a:lnTo>
                    <a:pt x="303" y="2358"/>
                  </a:lnTo>
                  <a:lnTo>
                    <a:pt x="337" y="2290"/>
                  </a:lnTo>
                  <a:lnTo>
                    <a:pt x="303" y="1987"/>
                  </a:lnTo>
                  <a:lnTo>
                    <a:pt x="303" y="1684"/>
                  </a:lnTo>
                  <a:lnTo>
                    <a:pt x="236" y="1078"/>
                  </a:lnTo>
                  <a:lnTo>
                    <a:pt x="236" y="674"/>
                  </a:lnTo>
                  <a:lnTo>
                    <a:pt x="202" y="237"/>
                  </a:lnTo>
                  <a:lnTo>
                    <a:pt x="438" y="270"/>
                  </a:lnTo>
                  <a:lnTo>
                    <a:pt x="1145" y="270"/>
                  </a:lnTo>
                  <a:lnTo>
                    <a:pt x="2222" y="203"/>
                  </a:lnTo>
                  <a:lnTo>
                    <a:pt x="2256" y="237"/>
                  </a:lnTo>
                  <a:lnTo>
                    <a:pt x="2289" y="270"/>
                  </a:lnTo>
                  <a:lnTo>
                    <a:pt x="2323" y="270"/>
                  </a:lnTo>
                  <a:lnTo>
                    <a:pt x="2289" y="573"/>
                  </a:lnTo>
                  <a:lnTo>
                    <a:pt x="2323" y="910"/>
                  </a:lnTo>
                  <a:lnTo>
                    <a:pt x="2357" y="2088"/>
                  </a:lnTo>
                  <a:lnTo>
                    <a:pt x="2121" y="2055"/>
                  </a:lnTo>
                  <a:lnTo>
                    <a:pt x="1885" y="2088"/>
                  </a:lnTo>
                  <a:lnTo>
                    <a:pt x="1414" y="2122"/>
                  </a:lnTo>
                  <a:lnTo>
                    <a:pt x="673" y="2122"/>
                  </a:lnTo>
                  <a:lnTo>
                    <a:pt x="539" y="2156"/>
                  </a:lnTo>
                  <a:lnTo>
                    <a:pt x="404" y="2189"/>
                  </a:lnTo>
                  <a:lnTo>
                    <a:pt x="337" y="2290"/>
                  </a:lnTo>
                  <a:lnTo>
                    <a:pt x="404" y="2358"/>
                  </a:lnTo>
                  <a:lnTo>
                    <a:pt x="505" y="2391"/>
                  </a:lnTo>
                  <a:lnTo>
                    <a:pt x="774" y="2425"/>
                  </a:lnTo>
                  <a:lnTo>
                    <a:pt x="1279" y="2358"/>
                  </a:lnTo>
                  <a:lnTo>
                    <a:pt x="2087" y="2358"/>
                  </a:lnTo>
                  <a:lnTo>
                    <a:pt x="2357" y="2290"/>
                  </a:lnTo>
                  <a:lnTo>
                    <a:pt x="2424" y="2324"/>
                  </a:lnTo>
                  <a:lnTo>
                    <a:pt x="2525" y="2324"/>
                  </a:lnTo>
                  <a:lnTo>
                    <a:pt x="2559" y="2257"/>
                  </a:lnTo>
                  <a:lnTo>
                    <a:pt x="2491" y="1078"/>
                  </a:lnTo>
                  <a:lnTo>
                    <a:pt x="2525" y="573"/>
                  </a:lnTo>
                  <a:lnTo>
                    <a:pt x="2491" y="304"/>
                  </a:lnTo>
                  <a:lnTo>
                    <a:pt x="2424" y="68"/>
                  </a:lnTo>
                  <a:lnTo>
                    <a:pt x="2390" y="68"/>
                  </a:lnTo>
                  <a:lnTo>
                    <a:pt x="2390" y="102"/>
                  </a:lnTo>
                  <a:lnTo>
                    <a:pt x="2357" y="102"/>
                  </a:lnTo>
                  <a:lnTo>
                    <a:pt x="2289" y="35"/>
                  </a:lnTo>
                  <a:lnTo>
                    <a:pt x="2222" y="35"/>
                  </a:lnTo>
                  <a:lnTo>
                    <a:pt x="198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02" name="Shape 702"/>
            <p:cNvSpPr/>
            <p:nvPr/>
          </p:nvSpPr>
          <p:spPr>
            <a:xfrm>
              <a:off x="4347000" y="5169650"/>
              <a:ext cx="557225" cy="307225"/>
            </a:xfrm>
            <a:custGeom>
              <a:avLst/>
              <a:gdLst/>
              <a:ahLst/>
              <a:cxnLst/>
              <a:rect l="0" t="0" r="0" b="0"/>
              <a:pathLst>
                <a:path w="22289" h="12289" extrusionOk="0">
                  <a:moveTo>
                    <a:pt x="472" y="5757"/>
                  </a:moveTo>
                  <a:lnTo>
                    <a:pt x="674" y="6262"/>
                  </a:lnTo>
                  <a:lnTo>
                    <a:pt x="943" y="6734"/>
                  </a:lnTo>
                  <a:lnTo>
                    <a:pt x="606" y="6734"/>
                  </a:lnTo>
                  <a:lnTo>
                    <a:pt x="438" y="6666"/>
                  </a:lnTo>
                  <a:lnTo>
                    <a:pt x="270" y="6565"/>
                  </a:lnTo>
                  <a:lnTo>
                    <a:pt x="169" y="6464"/>
                  </a:lnTo>
                  <a:lnTo>
                    <a:pt x="135" y="6363"/>
                  </a:lnTo>
                  <a:lnTo>
                    <a:pt x="135" y="6262"/>
                  </a:lnTo>
                  <a:lnTo>
                    <a:pt x="169" y="6128"/>
                  </a:lnTo>
                  <a:lnTo>
                    <a:pt x="303" y="5926"/>
                  </a:lnTo>
                  <a:lnTo>
                    <a:pt x="472" y="5757"/>
                  </a:lnTo>
                  <a:close/>
                  <a:moveTo>
                    <a:pt x="11414" y="6094"/>
                  </a:moveTo>
                  <a:lnTo>
                    <a:pt x="11548" y="6161"/>
                  </a:lnTo>
                  <a:lnTo>
                    <a:pt x="11717" y="6565"/>
                  </a:lnTo>
                  <a:lnTo>
                    <a:pt x="11784" y="6969"/>
                  </a:lnTo>
                  <a:lnTo>
                    <a:pt x="11548" y="6835"/>
                  </a:lnTo>
                  <a:lnTo>
                    <a:pt x="11245" y="6734"/>
                  </a:lnTo>
                  <a:lnTo>
                    <a:pt x="10976" y="6633"/>
                  </a:lnTo>
                  <a:lnTo>
                    <a:pt x="10673" y="6565"/>
                  </a:lnTo>
                  <a:lnTo>
                    <a:pt x="10875" y="6363"/>
                  </a:lnTo>
                  <a:lnTo>
                    <a:pt x="11077" y="6195"/>
                  </a:lnTo>
                  <a:lnTo>
                    <a:pt x="11178" y="6128"/>
                  </a:lnTo>
                  <a:lnTo>
                    <a:pt x="11279" y="6094"/>
                  </a:lnTo>
                  <a:close/>
                  <a:moveTo>
                    <a:pt x="1852" y="0"/>
                  </a:moveTo>
                  <a:lnTo>
                    <a:pt x="1785" y="34"/>
                  </a:lnTo>
                  <a:lnTo>
                    <a:pt x="1751" y="101"/>
                  </a:lnTo>
                  <a:lnTo>
                    <a:pt x="1549" y="741"/>
                  </a:lnTo>
                  <a:lnTo>
                    <a:pt x="1280" y="1347"/>
                  </a:lnTo>
                  <a:lnTo>
                    <a:pt x="775" y="2559"/>
                  </a:lnTo>
                  <a:lnTo>
                    <a:pt x="573" y="3199"/>
                  </a:lnTo>
                  <a:lnTo>
                    <a:pt x="404" y="3805"/>
                  </a:lnTo>
                  <a:lnTo>
                    <a:pt x="337" y="4141"/>
                  </a:lnTo>
                  <a:lnTo>
                    <a:pt x="303" y="4478"/>
                  </a:lnTo>
                  <a:lnTo>
                    <a:pt x="303" y="4781"/>
                  </a:lnTo>
                  <a:lnTo>
                    <a:pt x="303" y="5151"/>
                  </a:lnTo>
                  <a:lnTo>
                    <a:pt x="371" y="5421"/>
                  </a:lnTo>
                  <a:lnTo>
                    <a:pt x="438" y="5690"/>
                  </a:lnTo>
                  <a:lnTo>
                    <a:pt x="202" y="5825"/>
                  </a:lnTo>
                  <a:lnTo>
                    <a:pt x="135" y="5926"/>
                  </a:lnTo>
                  <a:lnTo>
                    <a:pt x="68" y="6027"/>
                  </a:lnTo>
                  <a:lnTo>
                    <a:pt x="0" y="6128"/>
                  </a:lnTo>
                  <a:lnTo>
                    <a:pt x="0" y="6262"/>
                  </a:lnTo>
                  <a:lnTo>
                    <a:pt x="0" y="6363"/>
                  </a:lnTo>
                  <a:lnTo>
                    <a:pt x="34" y="6498"/>
                  </a:lnTo>
                  <a:lnTo>
                    <a:pt x="101" y="6633"/>
                  </a:lnTo>
                  <a:lnTo>
                    <a:pt x="202" y="6734"/>
                  </a:lnTo>
                  <a:lnTo>
                    <a:pt x="337" y="6801"/>
                  </a:lnTo>
                  <a:lnTo>
                    <a:pt x="472" y="6868"/>
                  </a:lnTo>
                  <a:lnTo>
                    <a:pt x="775" y="6902"/>
                  </a:lnTo>
                  <a:lnTo>
                    <a:pt x="1078" y="6902"/>
                  </a:lnTo>
                  <a:lnTo>
                    <a:pt x="1414" y="7340"/>
                  </a:lnTo>
                  <a:lnTo>
                    <a:pt x="1818" y="7744"/>
                  </a:lnTo>
                  <a:lnTo>
                    <a:pt x="2256" y="8047"/>
                  </a:lnTo>
                  <a:lnTo>
                    <a:pt x="2458" y="8182"/>
                  </a:lnTo>
                  <a:lnTo>
                    <a:pt x="2694" y="8283"/>
                  </a:lnTo>
                  <a:lnTo>
                    <a:pt x="3300" y="8485"/>
                  </a:lnTo>
                  <a:lnTo>
                    <a:pt x="3939" y="8653"/>
                  </a:lnTo>
                  <a:lnTo>
                    <a:pt x="5252" y="8956"/>
                  </a:lnTo>
                  <a:lnTo>
                    <a:pt x="5825" y="9057"/>
                  </a:lnTo>
                  <a:lnTo>
                    <a:pt x="6397" y="9091"/>
                  </a:lnTo>
                  <a:lnTo>
                    <a:pt x="6700" y="9091"/>
                  </a:lnTo>
                  <a:lnTo>
                    <a:pt x="6969" y="9057"/>
                  </a:lnTo>
                  <a:lnTo>
                    <a:pt x="7273" y="9023"/>
                  </a:lnTo>
                  <a:lnTo>
                    <a:pt x="7542" y="8922"/>
                  </a:lnTo>
                  <a:lnTo>
                    <a:pt x="7845" y="8821"/>
                  </a:lnTo>
                  <a:lnTo>
                    <a:pt x="8081" y="8720"/>
                  </a:lnTo>
                  <a:lnTo>
                    <a:pt x="8586" y="8417"/>
                  </a:lnTo>
                  <a:lnTo>
                    <a:pt x="9091" y="8081"/>
                  </a:lnTo>
                  <a:lnTo>
                    <a:pt x="9528" y="7710"/>
                  </a:lnTo>
                  <a:lnTo>
                    <a:pt x="10067" y="7205"/>
                  </a:lnTo>
                  <a:lnTo>
                    <a:pt x="10572" y="6700"/>
                  </a:lnTo>
                  <a:lnTo>
                    <a:pt x="11178" y="6902"/>
                  </a:lnTo>
                  <a:lnTo>
                    <a:pt x="11515" y="7070"/>
                  </a:lnTo>
                  <a:lnTo>
                    <a:pt x="11818" y="7205"/>
                  </a:lnTo>
                  <a:lnTo>
                    <a:pt x="11851" y="7609"/>
                  </a:lnTo>
                  <a:lnTo>
                    <a:pt x="11851" y="8013"/>
                  </a:lnTo>
                  <a:lnTo>
                    <a:pt x="11818" y="8855"/>
                  </a:lnTo>
                  <a:lnTo>
                    <a:pt x="11851" y="9326"/>
                  </a:lnTo>
                  <a:lnTo>
                    <a:pt x="11986" y="9798"/>
                  </a:lnTo>
                  <a:lnTo>
                    <a:pt x="12121" y="10269"/>
                  </a:lnTo>
                  <a:lnTo>
                    <a:pt x="12323" y="10707"/>
                  </a:lnTo>
                  <a:lnTo>
                    <a:pt x="12592" y="11144"/>
                  </a:lnTo>
                  <a:lnTo>
                    <a:pt x="12895" y="11515"/>
                  </a:lnTo>
                  <a:lnTo>
                    <a:pt x="13232" y="11885"/>
                  </a:lnTo>
                  <a:lnTo>
                    <a:pt x="13636" y="12188"/>
                  </a:lnTo>
                  <a:lnTo>
                    <a:pt x="13737" y="12289"/>
                  </a:lnTo>
                  <a:lnTo>
                    <a:pt x="14073" y="12289"/>
                  </a:lnTo>
                  <a:lnTo>
                    <a:pt x="13501" y="11818"/>
                  </a:lnTo>
                  <a:lnTo>
                    <a:pt x="13265" y="11548"/>
                  </a:lnTo>
                  <a:lnTo>
                    <a:pt x="12996" y="11279"/>
                  </a:lnTo>
                  <a:lnTo>
                    <a:pt x="12794" y="11010"/>
                  </a:lnTo>
                  <a:lnTo>
                    <a:pt x="12592" y="10707"/>
                  </a:lnTo>
                  <a:lnTo>
                    <a:pt x="12424" y="10404"/>
                  </a:lnTo>
                  <a:lnTo>
                    <a:pt x="12255" y="10067"/>
                  </a:lnTo>
                  <a:lnTo>
                    <a:pt x="12188" y="9798"/>
                  </a:lnTo>
                  <a:lnTo>
                    <a:pt x="12121" y="9562"/>
                  </a:lnTo>
                  <a:lnTo>
                    <a:pt x="12087" y="9023"/>
                  </a:lnTo>
                  <a:lnTo>
                    <a:pt x="12087" y="8451"/>
                  </a:lnTo>
                  <a:lnTo>
                    <a:pt x="12087" y="7912"/>
                  </a:lnTo>
                  <a:lnTo>
                    <a:pt x="12087" y="7340"/>
                  </a:lnTo>
                  <a:lnTo>
                    <a:pt x="12053" y="7070"/>
                  </a:lnTo>
                  <a:lnTo>
                    <a:pt x="11986" y="6835"/>
                  </a:lnTo>
                  <a:lnTo>
                    <a:pt x="11919" y="6565"/>
                  </a:lnTo>
                  <a:lnTo>
                    <a:pt x="11818" y="6363"/>
                  </a:lnTo>
                  <a:lnTo>
                    <a:pt x="11683" y="6128"/>
                  </a:lnTo>
                  <a:lnTo>
                    <a:pt x="11481" y="5926"/>
                  </a:lnTo>
                  <a:lnTo>
                    <a:pt x="11346" y="5825"/>
                  </a:lnTo>
                  <a:lnTo>
                    <a:pt x="11279" y="5791"/>
                  </a:lnTo>
                  <a:lnTo>
                    <a:pt x="11245" y="5825"/>
                  </a:lnTo>
                  <a:lnTo>
                    <a:pt x="10437" y="6565"/>
                  </a:lnTo>
                  <a:lnTo>
                    <a:pt x="9663" y="7306"/>
                  </a:lnTo>
                  <a:lnTo>
                    <a:pt x="9225" y="7676"/>
                  </a:lnTo>
                  <a:lnTo>
                    <a:pt x="8788" y="7979"/>
                  </a:lnTo>
                  <a:lnTo>
                    <a:pt x="8350" y="8283"/>
                  </a:lnTo>
                  <a:lnTo>
                    <a:pt x="7879" y="8552"/>
                  </a:lnTo>
                  <a:lnTo>
                    <a:pt x="7576" y="8687"/>
                  </a:lnTo>
                  <a:lnTo>
                    <a:pt x="7306" y="8754"/>
                  </a:lnTo>
                  <a:lnTo>
                    <a:pt x="7003" y="8821"/>
                  </a:lnTo>
                  <a:lnTo>
                    <a:pt x="6734" y="8855"/>
                  </a:lnTo>
                  <a:lnTo>
                    <a:pt x="6128" y="8855"/>
                  </a:lnTo>
                  <a:lnTo>
                    <a:pt x="5522" y="8788"/>
                  </a:lnTo>
                  <a:lnTo>
                    <a:pt x="4916" y="8687"/>
                  </a:lnTo>
                  <a:lnTo>
                    <a:pt x="4310" y="8518"/>
                  </a:lnTo>
                  <a:lnTo>
                    <a:pt x="3165" y="8215"/>
                  </a:lnTo>
                  <a:lnTo>
                    <a:pt x="2896" y="8114"/>
                  </a:lnTo>
                  <a:lnTo>
                    <a:pt x="2593" y="7979"/>
                  </a:lnTo>
                  <a:lnTo>
                    <a:pt x="2357" y="7845"/>
                  </a:lnTo>
                  <a:lnTo>
                    <a:pt x="2088" y="7643"/>
                  </a:lnTo>
                  <a:lnTo>
                    <a:pt x="1852" y="7441"/>
                  </a:lnTo>
                  <a:lnTo>
                    <a:pt x="1650" y="7239"/>
                  </a:lnTo>
                  <a:lnTo>
                    <a:pt x="1448" y="6969"/>
                  </a:lnTo>
                  <a:lnTo>
                    <a:pt x="1246" y="6734"/>
                  </a:lnTo>
                  <a:lnTo>
                    <a:pt x="1078" y="6464"/>
                  </a:lnTo>
                  <a:lnTo>
                    <a:pt x="943" y="6161"/>
                  </a:lnTo>
                  <a:lnTo>
                    <a:pt x="808" y="5892"/>
                  </a:lnTo>
                  <a:lnTo>
                    <a:pt x="707" y="5589"/>
                  </a:lnTo>
                  <a:lnTo>
                    <a:pt x="606" y="5286"/>
                  </a:lnTo>
                  <a:lnTo>
                    <a:pt x="573" y="5017"/>
                  </a:lnTo>
                  <a:lnTo>
                    <a:pt x="539" y="4714"/>
                  </a:lnTo>
                  <a:lnTo>
                    <a:pt x="539" y="4411"/>
                  </a:lnTo>
                  <a:lnTo>
                    <a:pt x="606" y="3872"/>
                  </a:lnTo>
                  <a:lnTo>
                    <a:pt x="707" y="3333"/>
                  </a:lnTo>
                  <a:lnTo>
                    <a:pt x="909" y="2828"/>
                  </a:lnTo>
                  <a:lnTo>
                    <a:pt x="1111" y="2290"/>
                  </a:lnTo>
                  <a:lnTo>
                    <a:pt x="1549" y="1280"/>
                  </a:lnTo>
                  <a:lnTo>
                    <a:pt x="1751" y="775"/>
                  </a:lnTo>
                  <a:lnTo>
                    <a:pt x="1953" y="236"/>
                  </a:lnTo>
                  <a:lnTo>
                    <a:pt x="3266" y="472"/>
                  </a:lnTo>
                  <a:lnTo>
                    <a:pt x="4545" y="741"/>
                  </a:lnTo>
                  <a:lnTo>
                    <a:pt x="5858" y="1044"/>
                  </a:lnTo>
                  <a:lnTo>
                    <a:pt x="7138" y="1381"/>
                  </a:lnTo>
                  <a:lnTo>
                    <a:pt x="8417" y="1751"/>
                  </a:lnTo>
                  <a:lnTo>
                    <a:pt x="9663" y="2189"/>
                  </a:lnTo>
                  <a:lnTo>
                    <a:pt x="10909" y="2626"/>
                  </a:lnTo>
                  <a:lnTo>
                    <a:pt x="12154" y="3098"/>
                  </a:lnTo>
                  <a:lnTo>
                    <a:pt x="13434" y="3636"/>
                  </a:lnTo>
                  <a:lnTo>
                    <a:pt x="14713" y="4209"/>
                  </a:lnTo>
                  <a:lnTo>
                    <a:pt x="17238" y="5387"/>
                  </a:lnTo>
                  <a:lnTo>
                    <a:pt x="19763" y="6633"/>
                  </a:lnTo>
                  <a:lnTo>
                    <a:pt x="20336" y="6902"/>
                  </a:lnTo>
                  <a:lnTo>
                    <a:pt x="20706" y="7070"/>
                  </a:lnTo>
                  <a:lnTo>
                    <a:pt x="21076" y="7272"/>
                  </a:lnTo>
                  <a:lnTo>
                    <a:pt x="21413" y="7508"/>
                  </a:lnTo>
                  <a:lnTo>
                    <a:pt x="21716" y="7744"/>
                  </a:lnTo>
                  <a:lnTo>
                    <a:pt x="21851" y="7878"/>
                  </a:lnTo>
                  <a:lnTo>
                    <a:pt x="21952" y="8013"/>
                  </a:lnTo>
                  <a:lnTo>
                    <a:pt x="22019" y="8148"/>
                  </a:lnTo>
                  <a:lnTo>
                    <a:pt x="22053" y="8316"/>
                  </a:lnTo>
                  <a:lnTo>
                    <a:pt x="21548" y="9461"/>
                  </a:lnTo>
                  <a:lnTo>
                    <a:pt x="21009" y="10606"/>
                  </a:lnTo>
                  <a:lnTo>
                    <a:pt x="20605" y="11447"/>
                  </a:lnTo>
                  <a:lnTo>
                    <a:pt x="20167" y="12289"/>
                  </a:lnTo>
                  <a:lnTo>
                    <a:pt x="20470" y="12289"/>
                  </a:lnTo>
                  <a:lnTo>
                    <a:pt x="20773" y="11582"/>
                  </a:lnTo>
                  <a:lnTo>
                    <a:pt x="21076" y="10942"/>
                  </a:lnTo>
                  <a:lnTo>
                    <a:pt x="21649" y="9764"/>
                  </a:lnTo>
                  <a:lnTo>
                    <a:pt x="21884" y="9158"/>
                  </a:lnTo>
                  <a:lnTo>
                    <a:pt x="22019" y="8855"/>
                  </a:lnTo>
                  <a:lnTo>
                    <a:pt x="22086" y="8518"/>
                  </a:lnTo>
                  <a:lnTo>
                    <a:pt x="22154" y="8552"/>
                  </a:lnTo>
                  <a:lnTo>
                    <a:pt x="22221" y="8552"/>
                  </a:lnTo>
                  <a:lnTo>
                    <a:pt x="22255" y="8518"/>
                  </a:lnTo>
                  <a:lnTo>
                    <a:pt x="22288" y="8451"/>
                  </a:lnTo>
                  <a:lnTo>
                    <a:pt x="22255" y="8215"/>
                  </a:lnTo>
                  <a:lnTo>
                    <a:pt x="22187" y="8047"/>
                  </a:lnTo>
                  <a:lnTo>
                    <a:pt x="22086" y="7845"/>
                  </a:lnTo>
                  <a:lnTo>
                    <a:pt x="21952" y="7710"/>
                  </a:lnTo>
                  <a:lnTo>
                    <a:pt x="21581" y="7407"/>
                  </a:lnTo>
                  <a:lnTo>
                    <a:pt x="21245" y="7171"/>
                  </a:lnTo>
                  <a:lnTo>
                    <a:pt x="20639" y="6801"/>
                  </a:lnTo>
                  <a:lnTo>
                    <a:pt x="19999" y="6498"/>
                  </a:lnTo>
                  <a:lnTo>
                    <a:pt x="18720" y="5858"/>
                  </a:lnTo>
                  <a:lnTo>
                    <a:pt x="17339" y="5185"/>
                  </a:lnTo>
                  <a:lnTo>
                    <a:pt x="15959" y="4545"/>
                  </a:lnTo>
                  <a:lnTo>
                    <a:pt x="14578" y="3906"/>
                  </a:lnTo>
                  <a:lnTo>
                    <a:pt x="13164" y="3300"/>
                  </a:lnTo>
                  <a:lnTo>
                    <a:pt x="11851" y="2761"/>
                  </a:lnTo>
                  <a:lnTo>
                    <a:pt x="10538" y="2256"/>
                  </a:lnTo>
                  <a:lnTo>
                    <a:pt x="9192" y="1785"/>
                  </a:lnTo>
                  <a:lnTo>
                    <a:pt x="7845" y="1381"/>
                  </a:lnTo>
                  <a:lnTo>
                    <a:pt x="6397" y="943"/>
                  </a:lnTo>
                  <a:lnTo>
                    <a:pt x="4949" y="573"/>
                  </a:lnTo>
                  <a:lnTo>
                    <a:pt x="4209" y="438"/>
                  </a:lnTo>
                  <a:lnTo>
                    <a:pt x="3468" y="270"/>
                  </a:lnTo>
                  <a:lnTo>
                    <a:pt x="2727" y="169"/>
                  </a:lnTo>
                  <a:lnTo>
                    <a:pt x="1987" y="101"/>
                  </a:lnTo>
                  <a:lnTo>
                    <a:pt x="1919" y="34"/>
                  </a:lnTo>
                  <a:lnTo>
                    <a:pt x="1852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03" name="Shape 703"/>
            <p:cNvSpPr/>
            <p:nvPr/>
          </p:nvSpPr>
          <p:spPr>
            <a:xfrm>
              <a:off x="3949700" y="3040125"/>
              <a:ext cx="65675" cy="60650"/>
            </a:xfrm>
            <a:custGeom>
              <a:avLst/>
              <a:gdLst/>
              <a:ahLst/>
              <a:cxnLst/>
              <a:rect l="0" t="0" r="0" b="0"/>
              <a:pathLst>
                <a:path w="2627" h="2426" extrusionOk="0">
                  <a:moveTo>
                    <a:pt x="1819" y="1"/>
                  </a:moveTo>
                  <a:lnTo>
                    <a:pt x="1314" y="68"/>
                  </a:lnTo>
                  <a:lnTo>
                    <a:pt x="742" y="102"/>
                  </a:lnTo>
                  <a:lnTo>
                    <a:pt x="169" y="203"/>
                  </a:lnTo>
                  <a:lnTo>
                    <a:pt x="136" y="136"/>
                  </a:lnTo>
                  <a:lnTo>
                    <a:pt x="102" y="102"/>
                  </a:lnTo>
                  <a:lnTo>
                    <a:pt x="68" y="102"/>
                  </a:lnTo>
                  <a:lnTo>
                    <a:pt x="35" y="136"/>
                  </a:lnTo>
                  <a:lnTo>
                    <a:pt x="1" y="439"/>
                  </a:lnTo>
                  <a:lnTo>
                    <a:pt x="35" y="742"/>
                  </a:lnTo>
                  <a:lnTo>
                    <a:pt x="68" y="1348"/>
                  </a:lnTo>
                  <a:lnTo>
                    <a:pt x="68" y="1853"/>
                  </a:lnTo>
                  <a:lnTo>
                    <a:pt x="68" y="2122"/>
                  </a:lnTo>
                  <a:lnTo>
                    <a:pt x="136" y="2391"/>
                  </a:lnTo>
                  <a:lnTo>
                    <a:pt x="169" y="2425"/>
                  </a:lnTo>
                  <a:lnTo>
                    <a:pt x="237" y="2391"/>
                  </a:lnTo>
                  <a:lnTo>
                    <a:pt x="1314" y="2391"/>
                  </a:lnTo>
                  <a:lnTo>
                    <a:pt x="1853" y="2358"/>
                  </a:lnTo>
                  <a:lnTo>
                    <a:pt x="2088" y="2324"/>
                  </a:lnTo>
                  <a:lnTo>
                    <a:pt x="2358" y="2290"/>
                  </a:lnTo>
                  <a:lnTo>
                    <a:pt x="2358" y="2324"/>
                  </a:lnTo>
                  <a:lnTo>
                    <a:pt x="2425" y="2324"/>
                  </a:lnTo>
                  <a:lnTo>
                    <a:pt x="2526" y="2257"/>
                  </a:lnTo>
                  <a:lnTo>
                    <a:pt x="2560" y="2189"/>
                  </a:lnTo>
                  <a:lnTo>
                    <a:pt x="2593" y="2088"/>
                  </a:lnTo>
                  <a:lnTo>
                    <a:pt x="2627" y="1954"/>
                  </a:lnTo>
                  <a:lnTo>
                    <a:pt x="2593" y="1684"/>
                  </a:lnTo>
                  <a:lnTo>
                    <a:pt x="2560" y="1482"/>
                  </a:lnTo>
                  <a:lnTo>
                    <a:pt x="2560" y="742"/>
                  </a:lnTo>
                  <a:lnTo>
                    <a:pt x="2492" y="405"/>
                  </a:lnTo>
                  <a:lnTo>
                    <a:pt x="2425" y="237"/>
                  </a:lnTo>
                  <a:lnTo>
                    <a:pt x="2358" y="102"/>
                  </a:lnTo>
                  <a:lnTo>
                    <a:pt x="2324" y="102"/>
                  </a:lnTo>
                  <a:lnTo>
                    <a:pt x="2290" y="203"/>
                  </a:lnTo>
                  <a:lnTo>
                    <a:pt x="2257" y="338"/>
                  </a:lnTo>
                  <a:lnTo>
                    <a:pt x="2257" y="607"/>
                  </a:lnTo>
                  <a:lnTo>
                    <a:pt x="2324" y="1146"/>
                  </a:lnTo>
                  <a:lnTo>
                    <a:pt x="2358" y="1651"/>
                  </a:lnTo>
                  <a:lnTo>
                    <a:pt x="2358" y="2156"/>
                  </a:lnTo>
                  <a:lnTo>
                    <a:pt x="2088" y="2122"/>
                  </a:lnTo>
                  <a:lnTo>
                    <a:pt x="1853" y="2088"/>
                  </a:lnTo>
                  <a:lnTo>
                    <a:pt x="1314" y="2088"/>
                  </a:lnTo>
                  <a:lnTo>
                    <a:pt x="270" y="2189"/>
                  </a:lnTo>
                  <a:lnTo>
                    <a:pt x="270" y="1920"/>
                  </a:lnTo>
                  <a:lnTo>
                    <a:pt x="270" y="1684"/>
                  </a:lnTo>
                  <a:lnTo>
                    <a:pt x="237" y="1146"/>
                  </a:lnTo>
                  <a:lnTo>
                    <a:pt x="237" y="775"/>
                  </a:lnTo>
                  <a:lnTo>
                    <a:pt x="203" y="405"/>
                  </a:lnTo>
                  <a:lnTo>
                    <a:pt x="843" y="338"/>
                  </a:lnTo>
                  <a:lnTo>
                    <a:pt x="1482" y="270"/>
                  </a:lnTo>
                  <a:lnTo>
                    <a:pt x="1920" y="237"/>
                  </a:lnTo>
                  <a:lnTo>
                    <a:pt x="2122" y="203"/>
                  </a:lnTo>
                  <a:lnTo>
                    <a:pt x="2324" y="102"/>
                  </a:lnTo>
                  <a:lnTo>
                    <a:pt x="2324" y="68"/>
                  </a:lnTo>
                  <a:lnTo>
                    <a:pt x="2189" y="35"/>
                  </a:lnTo>
                  <a:lnTo>
                    <a:pt x="208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04" name="Shape 704"/>
            <p:cNvSpPr/>
            <p:nvPr/>
          </p:nvSpPr>
          <p:spPr>
            <a:xfrm>
              <a:off x="4713975" y="3144500"/>
              <a:ext cx="61475" cy="74100"/>
            </a:xfrm>
            <a:custGeom>
              <a:avLst/>
              <a:gdLst/>
              <a:ahLst/>
              <a:cxnLst/>
              <a:rect l="0" t="0" r="0" b="0"/>
              <a:pathLst>
                <a:path w="2459" h="2964" extrusionOk="0">
                  <a:moveTo>
                    <a:pt x="270" y="1516"/>
                  </a:moveTo>
                  <a:lnTo>
                    <a:pt x="472" y="1583"/>
                  </a:lnTo>
                  <a:lnTo>
                    <a:pt x="708" y="1617"/>
                  </a:lnTo>
                  <a:lnTo>
                    <a:pt x="1953" y="1617"/>
                  </a:lnTo>
                  <a:lnTo>
                    <a:pt x="2223" y="1583"/>
                  </a:lnTo>
                  <a:lnTo>
                    <a:pt x="2223" y="2088"/>
                  </a:lnTo>
                  <a:lnTo>
                    <a:pt x="2223" y="2324"/>
                  </a:lnTo>
                  <a:lnTo>
                    <a:pt x="2256" y="2593"/>
                  </a:lnTo>
                  <a:lnTo>
                    <a:pt x="1785" y="2593"/>
                  </a:lnTo>
                  <a:lnTo>
                    <a:pt x="1347" y="2661"/>
                  </a:lnTo>
                  <a:lnTo>
                    <a:pt x="842" y="2694"/>
                  </a:lnTo>
                  <a:lnTo>
                    <a:pt x="573" y="2728"/>
                  </a:lnTo>
                  <a:lnTo>
                    <a:pt x="337" y="2795"/>
                  </a:lnTo>
                  <a:lnTo>
                    <a:pt x="311" y="2821"/>
                  </a:lnTo>
                  <a:lnTo>
                    <a:pt x="337" y="2560"/>
                  </a:lnTo>
                  <a:lnTo>
                    <a:pt x="303" y="2189"/>
                  </a:lnTo>
                  <a:lnTo>
                    <a:pt x="270" y="1516"/>
                  </a:lnTo>
                  <a:close/>
                  <a:moveTo>
                    <a:pt x="2155" y="1"/>
                  </a:moveTo>
                  <a:lnTo>
                    <a:pt x="1886" y="34"/>
                  </a:lnTo>
                  <a:lnTo>
                    <a:pt x="1583" y="34"/>
                  </a:lnTo>
                  <a:lnTo>
                    <a:pt x="1044" y="102"/>
                  </a:lnTo>
                  <a:lnTo>
                    <a:pt x="607" y="169"/>
                  </a:lnTo>
                  <a:lnTo>
                    <a:pt x="135" y="236"/>
                  </a:lnTo>
                  <a:lnTo>
                    <a:pt x="101" y="169"/>
                  </a:lnTo>
                  <a:lnTo>
                    <a:pt x="68" y="203"/>
                  </a:lnTo>
                  <a:lnTo>
                    <a:pt x="0" y="506"/>
                  </a:lnTo>
                  <a:lnTo>
                    <a:pt x="0" y="809"/>
                  </a:lnTo>
                  <a:lnTo>
                    <a:pt x="34" y="1449"/>
                  </a:lnTo>
                  <a:lnTo>
                    <a:pt x="34" y="2189"/>
                  </a:lnTo>
                  <a:lnTo>
                    <a:pt x="68" y="2560"/>
                  </a:lnTo>
                  <a:lnTo>
                    <a:pt x="135" y="2896"/>
                  </a:lnTo>
                  <a:lnTo>
                    <a:pt x="169" y="2964"/>
                  </a:lnTo>
                  <a:lnTo>
                    <a:pt x="236" y="2964"/>
                  </a:lnTo>
                  <a:lnTo>
                    <a:pt x="270" y="2930"/>
                  </a:lnTo>
                  <a:lnTo>
                    <a:pt x="303" y="2896"/>
                  </a:lnTo>
                  <a:lnTo>
                    <a:pt x="310" y="2835"/>
                  </a:lnTo>
                  <a:lnTo>
                    <a:pt x="337" y="2863"/>
                  </a:lnTo>
                  <a:lnTo>
                    <a:pt x="842" y="2863"/>
                  </a:lnTo>
                  <a:lnTo>
                    <a:pt x="1347" y="2829"/>
                  </a:lnTo>
                  <a:lnTo>
                    <a:pt x="1819" y="2795"/>
                  </a:lnTo>
                  <a:lnTo>
                    <a:pt x="2290" y="2728"/>
                  </a:lnTo>
                  <a:lnTo>
                    <a:pt x="2324" y="2795"/>
                  </a:lnTo>
                  <a:lnTo>
                    <a:pt x="2357" y="2829"/>
                  </a:lnTo>
                  <a:lnTo>
                    <a:pt x="2391" y="2795"/>
                  </a:lnTo>
                  <a:lnTo>
                    <a:pt x="2391" y="2728"/>
                  </a:lnTo>
                  <a:lnTo>
                    <a:pt x="2425" y="2661"/>
                  </a:lnTo>
                  <a:lnTo>
                    <a:pt x="2425" y="2627"/>
                  </a:lnTo>
                  <a:lnTo>
                    <a:pt x="2458" y="2358"/>
                  </a:lnTo>
                  <a:lnTo>
                    <a:pt x="2458" y="2088"/>
                  </a:lnTo>
                  <a:lnTo>
                    <a:pt x="2425" y="1583"/>
                  </a:lnTo>
                  <a:lnTo>
                    <a:pt x="2391" y="843"/>
                  </a:lnTo>
                  <a:lnTo>
                    <a:pt x="2357" y="506"/>
                  </a:lnTo>
                  <a:lnTo>
                    <a:pt x="2290" y="135"/>
                  </a:lnTo>
                  <a:lnTo>
                    <a:pt x="2256" y="135"/>
                  </a:lnTo>
                  <a:lnTo>
                    <a:pt x="2223" y="438"/>
                  </a:lnTo>
                  <a:lnTo>
                    <a:pt x="2189" y="775"/>
                  </a:lnTo>
                  <a:lnTo>
                    <a:pt x="2223" y="1381"/>
                  </a:lnTo>
                  <a:lnTo>
                    <a:pt x="2223" y="1415"/>
                  </a:lnTo>
                  <a:lnTo>
                    <a:pt x="1953" y="1381"/>
                  </a:lnTo>
                  <a:lnTo>
                    <a:pt x="472" y="1381"/>
                  </a:lnTo>
                  <a:lnTo>
                    <a:pt x="236" y="1449"/>
                  </a:lnTo>
                  <a:lnTo>
                    <a:pt x="236" y="910"/>
                  </a:lnTo>
                  <a:lnTo>
                    <a:pt x="202" y="641"/>
                  </a:lnTo>
                  <a:lnTo>
                    <a:pt x="169" y="371"/>
                  </a:lnTo>
                  <a:lnTo>
                    <a:pt x="674" y="371"/>
                  </a:lnTo>
                  <a:lnTo>
                    <a:pt x="1213" y="304"/>
                  </a:lnTo>
                  <a:lnTo>
                    <a:pt x="1684" y="236"/>
                  </a:lnTo>
                  <a:lnTo>
                    <a:pt x="2189" y="169"/>
                  </a:lnTo>
                  <a:lnTo>
                    <a:pt x="2223" y="135"/>
                  </a:lnTo>
                  <a:lnTo>
                    <a:pt x="2223" y="68"/>
                  </a:lnTo>
                  <a:lnTo>
                    <a:pt x="2189" y="34"/>
                  </a:lnTo>
                  <a:lnTo>
                    <a:pt x="215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05" name="Shape 705"/>
            <p:cNvSpPr/>
            <p:nvPr/>
          </p:nvSpPr>
          <p:spPr>
            <a:xfrm>
              <a:off x="4783825" y="3175650"/>
              <a:ext cx="64000" cy="40425"/>
            </a:xfrm>
            <a:custGeom>
              <a:avLst/>
              <a:gdLst/>
              <a:ahLst/>
              <a:cxnLst/>
              <a:rect l="0" t="0" r="0" b="0"/>
              <a:pathLst>
                <a:path w="2560" h="1617" extrusionOk="0">
                  <a:moveTo>
                    <a:pt x="1314" y="1"/>
                  </a:moveTo>
                  <a:lnTo>
                    <a:pt x="674" y="34"/>
                  </a:lnTo>
                  <a:lnTo>
                    <a:pt x="371" y="68"/>
                  </a:lnTo>
                  <a:lnTo>
                    <a:pt x="68" y="135"/>
                  </a:lnTo>
                  <a:lnTo>
                    <a:pt x="35" y="169"/>
                  </a:lnTo>
                  <a:lnTo>
                    <a:pt x="1" y="203"/>
                  </a:lnTo>
                  <a:lnTo>
                    <a:pt x="35" y="236"/>
                  </a:lnTo>
                  <a:lnTo>
                    <a:pt x="102" y="270"/>
                  </a:lnTo>
                  <a:lnTo>
                    <a:pt x="708" y="270"/>
                  </a:lnTo>
                  <a:lnTo>
                    <a:pt x="1314" y="236"/>
                  </a:lnTo>
                  <a:lnTo>
                    <a:pt x="2290" y="236"/>
                  </a:lnTo>
                  <a:lnTo>
                    <a:pt x="2358" y="506"/>
                  </a:lnTo>
                  <a:lnTo>
                    <a:pt x="2391" y="775"/>
                  </a:lnTo>
                  <a:lnTo>
                    <a:pt x="2358" y="1347"/>
                  </a:lnTo>
                  <a:lnTo>
                    <a:pt x="1247" y="1381"/>
                  </a:lnTo>
                  <a:lnTo>
                    <a:pt x="742" y="1415"/>
                  </a:lnTo>
                  <a:lnTo>
                    <a:pt x="472" y="1415"/>
                  </a:lnTo>
                  <a:lnTo>
                    <a:pt x="237" y="1482"/>
                  </a:lnTo>
                  <a:lnTo>
                    <a:pt x="203" y="1516"/>
                  </a:lnTo>
                  <a:lnTo>
                    <a:pt x="237" y="1549"/>
                  </a:lnTo>
                  <a:lnTo>
                    <a:pt x="472" y="1617"/>
                  </a:lnTo>
                  <a:lnTo>
                    <a:pt x="742" y="1617"/>
                  </a:lnTo>
                  <a:lnTo>
                    <a:pt x="1280" y="1583"/>
                  </a:lnTo>
                  <a:lnTo>
                    <a:pt x="2459" y="1549"/>
                  </a:lnTo>
                  <a:lnTo>
                    <a:pt x="2526" y="1516"/>
                  </a:lnTo>
                  <a:lnTo>
                    <a:pt x="2560" y="1448"/>
                  </a:lnTo>
                  <a:lnTo>
                    <a:pt x="2560" y="1145"/>
                  </a:lnTo>
                  <a:lnTo>
                    <a:pt x="2492" y="842"/>
                  </a:lnTo>
                  <a:lnTo>
                    <a:pt x="2358" y="236"/>
                  </a:lnTo>
                  <a:lnTo>
                    <a:pt x="2391" y="203"/>
                  </a:lnTo>
                  <a:lnTo>
                    <a:pt x="2425" y="203"/>
                  </a:lnTo>
                  <a:lnTo>
                    <a:pt x="2459" y="135"/>
                  </a:lnTo>
                  <a:lnTo>
                    <a:pt x="2425" y="102"/>
                  </a:lnTo>
                  <a:lnTo>
                    <a:pt x="2391" y="102"/>
                  </a:lnTo>
                  <a:lnTo>
                    <a:pt x="2324" y="68"/>
                  </a:lnTo>
                  <a:lnTo>
                    <a:pt x="2324" y="1"/>
                  </a:lnTo>
                  <a:lnTo>
                    <a:pt x="2257" y="1"/>
                  </a:lnTo>
                  <a:lnTo>
                    <a:pt x="2257" y="34"/>
                  </a:lnTo>
                  <a:lnTo>
                    <a:pt x="2021" y="34"/>
                  </a:lnTo>
                  <a:lnTo>
                    <a:pt x="178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06" name="Shape 706"/>
            <p:cNvSpPr/>
            <p:nvPr/>
          </p:nvSpPr>
          <p:spPr>
            <a:xfrm>
              <a:off x="4809075" y="3187425"/>
              <a:ext cx="13500" cy="18550"/>
            </a:xfrm>
            <a:custGeom>
              <a:avLst/>
              <a:gdLst/>
              <a:ahLst/>
              <a:cxnLst/>
              <a:rect l="0" t="0" r="0" b="0"/>
              <a:pathLst>
                <a:path w="540" h="742" extrusionOk="0">
                  <a:moveTo>
                    <a:pt x="136" y="1"/>
                  </a:moveTo>
                  <a:lnTo>
                    <a:pt x="68" y="35"/>
                  </a:lnTo>
                  <a:lnTo>
                    <a:pt x="68" y="102"/>
                  </a:lnTo>
                  <a:lnTo>
                    <a:pt x="102" y="203"/>
                  </a:lnTo>
                  <a:lnTo>
                    <a:pt x="169" y="237"/>
                  </a:lnTo>
                  <a:lnTo>
                    <a:pt x="270" y="304"/>
                  </a:lnTo>
                  <a:lnTo>
                    <a:pt x="203" y="338"/>
                  </a:lnTo>
                  <a:lnTo>
                    <a:pt x="35" y="540"/>
                  </a:lnTo>
                  <a:lnTo>
                    <a:pt x="1" y="573"/>
                  </a:lnTo>
                  <a:lnTo>
                    <a:pt x="1" y="641"/>
                  </a:lnTo>
                  <a:lnTo>
                    <a:pt x="35" y="708"/>
                  </a:lnTo>
                  <a:lnTo>
                    <a:pt x="102" y="742"/>
                  </a:lnTo>
                  <a:lnTo>
                    <a:pt x="136" y="708"/>
                  </a:lnTo>
                  <a:lnTo>
                    <a:pt x="203" y="708"/>
                  </a:lnTo>
                  <a:lnTo>
                    <a:pt x="371" y="472"/>
                  </a:lnTo>
                  <a:lnTo>
                    <a:pt x="439" y="371"/>
                  </a:lnTo>
                  <a:lnTo>
                    <a:pt x="506" y="338"/>
                  </a:lnTo>
                  <a:lnTo>
                    <a:pt x="540" y="304"/>
                  </a:lnTo>
                  <a:lnTo>
                    <a:pt x="540" y="237"/>
                  </a:lnTo>
                  <a:lnTo>
                    <a:pt x="506" y="203"/>
                  </a:lnTo>
                  <a:lnTo>
                    <a:pt x="371" y="102"/>
                  </a:lnTo>
                  <a:lnTo>
                    <a:pt x="304" y="68"/>
                  </a:lnTo>
                  <a:lnTo>
                    <a:pt x="237" y="35"/>
                  </a:lnTo>
                  <a:lnTo>
                    <a:pt x="20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07" name="Shape 707"/>
            <p:cNvSpPr/>
            <p:nvPr/>
          </p:nvSpPr>
          <p:spPr>
            <a:xfrm>
              <a:off x="4735025" y="3156300"/>
              <a:ext cx="21900" cy="14325"/>
            </a:xfrm>
            <a:custGeom>
              <a:avLst/>
              <a:gdLst/>
              <a:ahLst/>
              <a:cxnLst/>
              <a:rect l="0" t="0" r="0" b="0"/>
              <a:pathLst>
                <a:path w="876" h="573" extrusionOk="0">
                  <a:moveTo>
                    <a:pt x="404" y="0"/>
                  </a:moveTo>
                  <a:lnTo>
                    <a:pt x="270" y="101"/>
                  </a:lnTo>
                  <a:lnTo>
                    <a:pt x="169" y="202"/>
                  </a:lnTo>
                  <a:lnTo>
                    <a:pt x="68" y="303"/>
                  </a:lnTo>
                  <a:lnTo>
                    <a:pt x="34" y="371"/>
                  </a:lnTo>
                  <a:lnTo>
                    <a:pt x="0" y="438"/>
                  </a:lnTo>
                  <a:lnTo>
                    <a:pt x="0" y="505"/>
                  </a:lnTo>
                  <a:lnTo>
                    <a:pt x="68" y="505"/>
                  </a:lnTo>
                  <a:lnTo>
                    <a:pt x="202" y="472"/>
                  </a:lnTo>
                  <a:lnTo>
                    <a:pt x="303" y="371"/>
                  </a:lnTo>
                  <a:lnTo>
                    <a:pt x="438" y="236"/>
                  </a:lnTo>
                  <a:lnTo>
                    <a:pt x="573" y="404"/>
                  </a:lnTo>
                  <a:lnTo>
                    <a:pt x="741" y="539"/>
                  </a:lnTo>
                  <a:lnTo>
                    <a:pt x="775" y="573"/>
                  </a:lnTo>
                  <a:lnTo>
                    <a:pt x="842" y="573"/>
                  </a:lnTo>
                  <a:lnTo>
                    <a:pt x="842" y="539"/>
                  </a:lnTo>
                  <a:lnTo>
                    <a:pt x="876" y="505"/>
                  </a:lnTo>
                  <a:lnTo>
                    <a:pt x="842" y="472"/>
                  </a:lnTo>
                  <a:lnTo>
                    <a:pt x="707" y="303"/>
                  </a:lnTo>
                  <a:lnTo>
                    <a:pt x="505" y="135"/>
                  </a:lnTo>
                  <a:lnTo>
                    <a:pt x="505" y="101"/>
                  </a:lnTo>
                  <a:lnTo>
                    <a:pt x="505" y="34"/>
                  </a:lnTo>
                  <a:lnTo>
                    <a:pt x="472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08" name="Shape 708"/>
            <p:cNvSpPr/>
            <p:nvPr/>
          </p:nvSpPr>
          <p:spPr>
            <a:xfrm>
              <a:off x="4691250" y="3071275"/>
              <a:ext cx="152375" cy="70725"/>
            </a:xfrm>
            <a:custGeom>
              <a:avLst/>
              <a:gdLst/>
              <a:ahLst/>
              <a:cxnLst/>
              <a:rect l="0" t="0" r="0" b="0"/>
              <a:pathLst>
                <a:path w="6095" h="2829" extrusionOk="0">
                  <a:moveTo>
                    <a:pt x="5522" y="1"/>
                  </a:moveTo>
                  <a:lnTo>
                    <a:pt x="3704" y="68"/>
                  </a:lnTo>
                  <a:lnTo>
                    <a:pt x="1886" y="169"/>
                  </a:lnTo>
                  <a:lnTo>
                    <a:pt x="977" y="236"/>
                  </a:lnTo>
                  <a:lnTo>
                    <a:pt x="505" y="304"/>
                  </a:lnTo>
                  <a:lnTo>
                    <a:pt x="68" y="405"/>
                  </a:lnTo>
                  <a:lnTo>
                    <a:pt x="34" y="438"/>
                  </a:lnTo>
                  <a:lnTo>
                    <a:pt x="68" y="472"/>
                  </a:lnTo>
                  <a:lnTo>
                    <a:pt x="101" y="472"/>
                  </a:lnTo>
                  <a:lnTo>
                    <a:pt x="34" y="708"/>
                  </a:lnTo>
                  <a:lnTo>
                    <a:pt x="0" y="977"/>
                  </a:lnTo>
                  <a:lnTo>
                    <a:pt x="34" y="1482"/>
                  </a:lnTo>
                  <a:lnTo>
                    <a:pt x="101" y="2088"/>
                  </a:lnTo>
                  <a:lnTo>
                    <a:pt x="202" y="2728"/>
                  </a:lnTo>
                  <a:lnTo>
                    <a:pt x="236" y="2761"/>
                  </a:lnTo>
                  <a:lnTo>
                    <a:pt x="270" y="2795"/>
                  </a:lnTo>
                  <a:lnTo>
                    <a:pt x="371" y="2761"/>
                  </a:lnTo>
                  <a:lnTo>
                    <a:pt x="1044" y="2829"/>
                  </a:lnTo>
                  <a:lnTo>
                    <a:pt x="1718" y="2829"/>
                  </a:lnTo>
                  <a:lnTo>
                    <a:pt x="2425" y="2795"/>
                  </a:lnTo>
                  <a:lnTo>
                    <a:pt x="3098" y="2728"/>
                  </a:lnTo>
                  <a:lnTo>
                    <a:pt x="4445" y="2593"/>
                  </a:lnTo>
                  <a:lnTo>
                    <a:pt x="5152" y="2559"/>
                  </a:lnTo>
                  <a:lnTo>
                    <a:pt x="5825" y="2559"/>
                  </a:lnTo>
                  <a:lnTo>
                    <a:pt x="5892" y="2593"/>
                  </a:lnTo>
                  <a:lnTo>
                    <a:pt x="5960" y="2593"/>
                  </a:lnTo>
                  <a:lnTo>
                    <a:pt x="6027" y="2559"/>
                  </a:lnTo>
                  <a:lnTo>
                    <a:pt x="6061" y="2492"/>
                  </a:lnTo>
                  <a:lnTo>
                    <a:pt x="6094" y="1280"/>
                  </a:lnTo>
                  <a:lnTo>
                    <a:pt x="6061" y="674"/>
                  </a:lnTo>
                  <a:lnTo>
                    <a:pt x="6061" y="371"/>
                  </a:lnTo>
                  <a:lnTo>
                    <a:pt x="6027" y="68"/>
                  </a:lnTo>
                  <a:lnTo>
                    <a:pt x="5993" y="34"/>
                  </a:lnTo>
                  <a:lnTo>
                    <a:pt x="5926" y="34"/>
                  </a:lnTo>
                  <a:lnTo>
                    <a:pt x="5892" y="68"/>
                  </a:lnTo>
                  <a:lnTo>
                    <a:pt x="5825" y="607"/>
                  </a:lnTo>
                  <a:lnTo>
                    <a:pt x="5791" y="1179"/>
                  </a:lnTo>
                  <a:lnTo>
                    <a:pt x="5825" y="2290"/>
                  </a:lnTo>
                  <a:lnTo>
                    <a:pt x="5152" y="2324"/>
                  </a:lnTo>
                  <a:lnTo>
                    <a:pt x="4478" y="2357"/>
                  </a:lnTo>
                  <a:lnTo>
                    <a:pt x="3132" y="2458"/>
                  </a:lnTo>
                  <a:lnTo>
                    <a:pt x="1785" y="2593"/>
                  </a:lnTo>
                  <a:lnTo>
                    <a:pt x="1111" y="2627"/>
                  </a:lnTo>
                  <a:lnTo>
                    <a:pt x="438" y="2627"/>
                  </a:lnTo>
                  <a:lnTo>
                    <a:pt x="303" y="2054"/>
                  </a:lnTo>
                  <a:lnTo>
                    <a:pt x="236" y="1448"/>
                  </a:lnTo>
                  <a:lnTo>
                    <a:pt x="236" y="977"/>
                  </a:lnTo>
                  <a:lnTo>
                    <a:pt x="236" y="708"/>
                  </a:lnTo>
                  <a:lnTo>
                    <a:pt x="169" y="472"/>
                  </a:lnTo>
                  <a:lnTo>
                    <a:pt x="472" y="506"/>
                  </a:lnTo>
                  <a:lnTo>
                    <a:pt x="775" y="506"/>
                  </a:lnTo>
                  <a:lnTo>
                    <a:pt x="1414" y="472"/>
                  </a:lnTo>
                  <a:lnTo>
                    <a:pt x="2054" y="405"/>
                  </a:lnTo>
                  <a:lnTo>
                    <a:pt x="2694" y="337"/>
                  </a:lnTo>
                  <a:lnTo>
                    <a:pt x="3973" y="270"/>
                  </a:lnTo>
                  <a:lnTo>
                    <a:pt x="4781" y="236"/>
                  </a:lnTo>
                  <a:lnTo>
                    <a:pt x="5219" y="203"/>
                  </a:lnTo>
                  <a:lnTo>
                    <a:pt x="5455" y="203"/>
                  </a:lnTo>
                  <a:lnTo>
                    <a:pt x="5556" y="236"/>
                  </a:lnTo>
                  <a:lnTo>
                    <a:pt x="5623" y="270"/>
                  </a:lnTo>
                  <a:lnTo>
                    <a:pt x="5690" y="304"/>
                  </a:lnTo>
                  <a:lnTo>
                    <a:pt x="5758" y="270"/>
                  </a:lnTo>
                  <a:lnTo>
                    <a:pt x="5791" y="236"/>
                  </a:lnTo>
                  <a:lnTo>
                    <a:pt x="5791" y="169"/>
                  </a:lnTo>
                  <a:lnTo>
                    <a:pt x="5758" y="102"/>
                  </a:lnTo>
                  <a:lnTo>
                    <a:pt x="5690" y="34"/>
                  </a:lnTo>
                  <a:lnTo>
                    <a:pt x="562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09" name="Shape 709"/>
            <p:cNvSpPr/>
            <p:nvPr/>
          </p:nvSpPr>
          <p:spPr>
            <a:xfrm>
              <a:off x="3904250" y="3176500"/>
              <a:ext cx="62325" cy="77450"/>
            </a:xfrm>
            <a:custGeom>
              <a:avLst/>
              <a:gdLst/>
              <a:ahLst/>
              <a:cxnLst/>
              <a:rect l="0" t="0" r="0" b="0"/>
              <a:pathLst>
                <a:path w="2493" h="3098" extrusionOk="0">
                  <a:moveTo>
                    <a:pt x="2290" y="202"/>
                  </a:moveTo>
                  <a:lnTo>
                    <a:pt x="2223" y="808"/>
                  </a:lnTo>
                  <a:lnTo>
                    <a:pt x="2223" y="1482"/>
                  </a:lnTo>
                  <a:lnTo>
                    <a:pt x="2223" y="2155"/>
                  </a:lnTo>
                  <a:lnTo>
                    <a:pt x="2290" y="2727"/>
                  </a:lnTo>
                  <a:lnTo>
                    <a:pt x="2324" y="2761"/>
                  </a:lnTo>
                  <a:lnTo>
                    <a:pt x="2290" y="2761"/>
                  </a:lnTo>
                  <a:lnTo>
                    <a:pt x="2055" y="2727"/>
                  </a:lnTo>
                  <a:lnTo>
                    <a:pt x="1819" y="2727"/>
                  </a:lnTo>
                  <a:lnTo>
                    <a:pt x="1348" y="2761"/>
                  </a:lnTo>
                  <a:lnTo>
                    <a:pt x="371" y="2761"/>
                  </a:lnTo>
                  <a:lnTo>
                    <a:pt x="270" y="1515"/>
                  </a:lnTo>
                  <a:lnTo>
                    <a:pt x="169" y="236"/>
                  </a:lnTo>
                  <a:lnTo>
                    <a:pt x="708" y="303"/>
                  </a:lnTo>
                  <a:lnTo>
                    <a:pt x="1213" y="270"/>
                  </a:lnTo>
                  <a:lnTo>
                    <a:pt x="2290" y="202"/>
                  </a:lnTo>
                  <a:close/>
                  <a:moveTo>
                    <a:pt x="2290" y="0"/>
                  </a:moveTo>
                  <a:lnTo>
                    <a:pt x="1752" y="34"/>
                  </a:lnTo>
                  <a:lnTo>
                    <a:pt x="1213" y="34"/>
                  </a:lnTo>
                  <a:lnTo>
                    <a:pt x="674" y="68"/>
                  </a:lnTo>
                  <a:lnTo>
                    <a:pt x="136" y="101"/>
                  </a:lnTo>
                  <a:lnTo>
                    <a:pt x="102" y="135"/>
                  </a:lnTo>
                  <a:lnTo>
                    <a:pt x="68" y="169"/>
                  </a:lnTo>
                  <a:lnTo>
                    <a:pt x="34" y="202"/>
                  </a:lnTo>
                  <a:lnTo>
                    <a:pt x="34" y="236"/>
                  </a:lnTo>
                  <a:lnTo>
                    <a:pt x="1" y="876"/>
                  </a:lnTo>
                  <a:lnTo>
                    <a:pt x="34" y="1616"/>
                  </a:lnTo>
                  <a:lnTo>
                    <a:pt x="102" y="2357"/>
                  </a:lnTo>
                  <a:lnTo>
                    <a:pt x="203" y="3030"/>
                  </a:lnTo>
                  <a:lnTo>
                    <a:pt x="237" y="3064"/>
                  </a:lnTo>
                  <a:lnTo>
                    <a:pt x="304" y="3098"/>
                  </a:lnTo>
                  <a:lnTo>
                    <a:pt x="371" y="3064"/>
                  </a:lnTo>
                  <a:lnTo>
                    <a:pt x="405" y="2997"/>
                  </a:lnTo>
                  <a:lnTo>
                    <a:pt x="405" y="2896"/>
                  </a:lnTo>
                  <a:lnTo>
                    <a:pt x="876" y="2997"/>
                  </a:lnTo>
                  <a:lnTo>
                    <a:pt x="1348" y="3030"/>
                  </a:lnTo>
                  <a:lnTo>
                    <a:pt x="1853" y="2997"/>
                  </a:lnTo>
                  <a:lnTo>
                    <a:pt x="2088" y="2963"/>
                  </a:lnTo>
                  <a:lnTo>
                    <a:pt x="2290" y="2896"/>
                  </a:lnTo>
                  <a:lnTo>
                    <a:pt x="2358" y="2862"/>
                  </a:lnTo>
                  <a:lnTo>
                    <a:pt x="2358" y="2795"/>
                  </a:lnTo>
                  <a:lnTo>
                    <a:pt x="2425" y="2795"/>
                  </a:lnTo>
                  <a:lnTo>
                    <a:pt x="2459" y="2761"/>
                  </a:lnTo>
                  <a:lnTo>
                    <a:pt x="2459" y="2727"/>
                  </a:lnTo>
                  <a:lnTo>
                    <a:pt x="2492" y="2121"/>
                  </a:lnTo>
                  <a:lnTo>
                    <a:pt x="2459" y="1448"/>
                  </a:lnTo>
                  <a:lnTo>
                    <a:pt x="2425" y="775"/>
                  </a:lnTo>
                  <a:lnTo>
                    <a:pt x="2358" y="169"/>
                  </a:lnTo>
                  <a:lnTo>
                    <a:pt x="2391" y="135"/>
                  </a:lnTo>
                  <a:lnTo>
                    <a:pt x="2391" y="68"/>
                  </a:lnTo>
                  <a:lnTo>
                    <a:pt x="2358" y="34"/>
                  </a:lnTo>
                  <a:lnTo>
                    <a:pt x="229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10" name="Shape 710"/>
            <p:cNvSpPr/>
            <p:nvPr/>
          </p:nvSpPr>
          <p:spPr>
            <a:xfrm>
              <a:off x="3843650" y="4433150"/>
              <a:ext cx="366175" cy="525250"/>
            </a:xfrm>
            <a:custGeom>
              <a:avLst/>
              <a:gdLst/>
              <a:ahLst/>
              <a:cxnLst/>
              <a:rect l="0" t="0" r="0" b="0"/>
              <a:pathLst>
                <a:path w="14647" h="21010" extrusionOk="0">
                  <a:moveTo>
                    <a:pt x="3738" y="1"/>
                  </a:moveTo>
                  <a:lnTo>
                    <a:pt x="3199" y="34"/>
                  </a:lnTo>
                  <a:lnTo>
                    <a:pt x="2661" y="102"/>
                  </a:lnTo>
                  <a:lnTo>
                    <a:pt x="2122" y="203"/>
                  </a:lnTo>
                  <a:lnTo>
                    <a:pt x="1583" y="337"/>
                  </a:lnTo>
                  <a:lnTo>
                    <a:pt x="1044" y="472"/>
                  </a:lnTo>
                  <a:lnTo>
                    <a:pt x="1" y="809"/>
                  </a:lnTo>
                  <a:lnTo>
                    <a:pt x="1" y="1078"/>
                  </a:lnTo>
                  <a:lnTo>
                    <a:pt x="607" y="876"/>
                  </a:lnTo>
                  <a:lnTo>
                    <a:pt x="1213" y="674"/>
                  </a:lnTo>
                  <a:lnTo>
                    <a:pt x="1819" y="539"/>
                  </a:lnTo>
                  <a:lnTo>
                    <a:pt x="2425" y="405"/>
                  </a:lnTo>
                  <a:lnTo>
                    <a:pt x="2829" y="337"/>
                  </a:lnTo>
                  <a:lnTo>
                    <a:pt x="3233" y="304"/>
                  </a:lnTo>
                  <a:lnTo>
                    <a:pt x="3671" y="270"/>
                  </a:lnTo>
                  <a:lnTo>
                    <a:pt x="4075" y="236"/>
                  </a:lnTo>
                  <a:lnTo>
                    <a:pt x="4883" y="304"/>
                  </a:lnTo>
                  <a:lnTo>
                    <a:pt x="5691" y="405"/>
                  </a:lnTo>
                  <a:lnTo>
                    <a:pt x="6499" y="573"/>
                  </a:lnTo>
                  <a:lnTo>
                    <a:pt x="7273" y="809"/>
                  </a:lnTo>
                  <a:lnTo>
                    <a:pt x="8047" y="1112"/>
                  </a:lnTo>
                  <a:lnTo>
                    <a:pt x="8822" y="1448"/>
                  </a:lnTo>
                  <a:lnTo>
                    <a:pt x="9125" y="1583"/>
                  </a:lnTo>
                  <a:lnTo>
                    <a:pt x="9394" y="1751"/>
                  </a:lnTo>
                  <a:lnTo>
                    <a:pt x="9933" y="2122"/>
                  </a:lnTo>
                  <a:lnTo>
                    <a:pt x="10438" y="2559"/>
                  </a:lnTo>
                  <a:lnTo>
                    <a:pt x="10909" y="2997"/>
                  </a:lnTo>
                  <a:lnTo>
                    <a:pt x="11482" y="3502"/>
                  </a:lnTo>
                  <a:lnTo>
                    <a:pt x="11987" y="4041"/>
                  </a:lnTo>
                  <a:lnTo>
                    <a:pt x="12525" y="4613"/>
                  </a:lnTo>
                  <a:lnTo>
                    <a:pt x="12997" y="5185"/>
                  </a:lnTo>
                  <a:lnTo>
                    <a:pt x="13401" y="5792"/>
                  </a:lnTo>
                  <a:lnTo>
                    <a:pt x="13704" y="6431"/>
                  </a:lnTo>
                  <a:lnTo>
                    <a:pt x="13872" y="6734"/>
                  </a:lnTo>
                  <a:lnTo>
                    <a:pt x="13973" y="7071"/>
                  </a:lnTo>
                  <a:lnTo>
                    <a:pt x="14074" y="7408"/>
                  </a:lnTo>
                  <a:lnTo>
                    <a:pt x="14175" y="7778"/>
                  </a:lnTo>
                  <a:lnTo>
                    <a:pt x="14242" y="8182"/>
                  </a:lnTo>
                  <a:lnTo>
                    <a:pt x="14276" y="8620"/>
                  </a:lnTo>
                  <a:lnTo>
                    <a:pt x="14343" y="9461"/>
                  </a:lnTo>
                  <a:lnTo>
                    <a:pt x="14377" y="11212"/>
                  </a:lnTo>
                  <a:lnTo>
                    <a:pt x="14411" y="11953"/>
                  </a:lnTo>
                  <a:lnTo>
                    <a:pt x="14343" y="12727"/>
                  </a:lnTo>
                  <a:lnTo>
                    <a:pt x="14242" y="13468"/>
                  </a:lnTo>
                  <a:lnTo>
                    <a:pt x="14040" y="14209"/>
                  </a:lnTo>
                  <a:lnTo>
                    <a:pt x="13805" y="14916"/>
                  </a:lnTo>
                  <a:lnTo>
                    <a:pt x="13502" y="15589"/>
                  </a:lnTo>
                  <a:lnTo>
                    <a:pt x="13131" y="16229"/>
                  </a:lnTo>
                  <a:lnTo>
                    <a:pt x="12660" y="16868"/>
                  </a:lnTo>
                  <a:lnTo>
                    <a:pt x="12424" y="17138"/>
                  </a:lnTo>
                  <a:lnTo>
                    <a:pt x="12189" y="17373"/>
                  </a:lnTo>
                  <a:lnTo>
                    <a:pt x="11650" y="17878"/>
                  </a:lnTo>
                  <a:lnTo>
                    <a:pt x="11078" y="18316"/>
                  </a:lnTo>
                  <a:lnTo>
                    <a:pt x="10505" y="18754"/>
                  </a:lnTo>
                  <a:lnTo>
                    <a:pt x="10202" y="18989"/>
                  </a:lnTo>
                  <a:lnTo>
                    <a:pt x="9865" y="19191"/>
                  </a:lnTo>
                  <a:lnTo>
                    <a:pt x="9529" y="19360"/>
                  </a:lnTo>
                  <a:lnTo>
                    <a:pt x="9192" y="19528"/>
                  </a:lnTo>
                  <a:lnTo>
                    <a:pt x="8519" y="19797"/>
                  </a:lnTo>
                  <a:lnTo>
                    <a:pt x="7778" y="19999"/>
                  </a:lnTo>
                  <a:lnTo>
                    <a:pt x="6431" y="20370"/>
                  </a:lnTo>
                  <a:lnTo>
                    <a:pt x="5792" y="20538"/>
                  </a:lnTo>
                  <a:lnTo>
                    <a:pt x="5118" y="20673"/>
                  </a:lnTo>
                  <a:lnTo>
                    <a:pt x="4681" y="20740"/>
                  </a:lnTo>
                  <a:lnTo>
                    <a:pt x="4243" y="20774"/>
                  </a:lnTo>
                  <a:lnTo>
                    <a:pt x="3401" y="20774"/>
                  </a:lnTo>
                  <a:lnTo>
                    <a:pt x="2560" y="20706"/>
                  </a:lnTo>
                  <a:lnTo>
                    <a:pt x="1684" y="20605"/>
                  </a:lnTo>
                  <a:lnTo>
                    <a:pt x="842" y="20471"/>
                  </a:lnTo>
                  <a:lnTo>
                    <a:pt x="1" y="20302"/>
                  </a:lnTo>
                  <a:lnTo>
                    <a:pt x="1" y="20572"/>
                  </a:lnTo>
                  <a:lnTo>
                    <a:pt x="169" y="20605"/>
                  </a:lnTo>
                  <a:lnTo>
                    <a:pt x="842" y="20740"/>
                  </a:lnTo>
                  <a:lnTo>
                    <a:pt x="1549" y="20841"/>
                  </a:lnTo>
                  <a:lnTo>
                    <a:pt x="2223" y="20942"/>
                  </a:lnTo>
                  <a:lnTo>
                    <a:pt x="2896" y="21009"/>
                  </a:lnTo>
                  <a:lnTo>
                    <a:pt x="4277" y="21009"/>
                  </a:lnTo>
                  <a:lnTo>
                    <a:pt x="4950" y="20942"/>
                  </a:lnTo>
                  <a:lnTo>
                    <a:pt x="5657" y="20841"/>
                  </a:lnTo>
                  <a:lnTo>
                    <a:pt x="6297" y="20706"/>
                  </a:lnTo>
                  <a:lnTo>
                    <a:pt x="6970" y="20504"/>
                  </a:lnTo>
                  <a:lnTo>
                    <a:pt x="8249" y="20168"/>
                  </a:lnTo>
                  <a:lnTo>
                    <a:pt x="8586" y="20067"/>
                  </a:lnTo>
                  <a:lnTo>
                    <a:pt x="8923" y="19966"/>
                  </a:lnTo>
                  <a:lnTo>
                    <a:pt x="9495" y="19696"/>
                  </a:lnTo>
                  <a:lnTo>
                    <a:pt x="10067" y="19360"/>
                  </a:lnTo>
                  <a:lnTo>
                    <a:pt x="10640" y="18989"/>
                  </a:lnTo>
                  <a:lnTo>
                    <a:pt x="11145" y="18585"/>
                  </a:lnTo>
                  <a:lnTo>
                    <a:pt x="11650" y="18181"/>
                  </a:lnTo>
                  <a:lnTo>
                    <a:pt x="12121" y="17777"/>
                  </a:lnTo>
                  <a:lnTo>
                    <a:pt x="12559" y="17340"/>
                  </a:lnTo>
                  <a:lnTo>
                    <a:pt x="12963" y="16868"/>
                  </a:lnTo>
                  <a:lnTo>
                    <a:pt x="13333" y="16363"/>
                  </a:lnTo>
                  <a:lnTo>
                    <a:pt x="13670" y="15825"/>
                  </a:lnTo>
                  <a:lnTo>
                    <a:pt x="13973" y="15219"/>
                  </a:lnTo>
                  <a:lnTo>
                    <a:pt x="14209" y="14579"/>
                  </a:lnTo>
                  <a:lnTo>
                    <a:pt x="14411" y="13939"/>
                  </a:lnTo>
                  <a:lnTo>
                    <a:pt x="14512" y="13266"/>
                  </a:lnTo>
                  <a:lnTo>
                    <a:pt x="14613" y="12592"/>
                  </a:lnTo>
                  <a:lnTo>
                    <a:pt x="14646" y="11919"/>
                  </a:lnTo>
                  <a:lnTo>
                    <a:pt x="14646" y="11246"/>
                  </a:lnTo>
                  <a:lnTo>
                    <a:pt x="14613" y="10572"/>
                  </a:lnTo>
                  <a:lnTo>
                    <a:pt x="14545" y="9865"/>
                  </a:lnTo>
                  <a:lnTo>
                    <a:pt x="14478" y="8552"/>
                  </a:lnTo>
                  <a:lnTo>
                    <a:pt x="14444" y="7879"/>
                  </a:lnTo>
                  <a:lnTo>
                    <a:pt x="14377" y="7576"/>
                  </a:lnTo>
                  <a:lnTo>
                    <a:pt x="14310" y="7239"/>
                  </a:lnTo>
                  <a:lnTo>
                    <a:pt x="14209" y="6903"/>
                  </a:lnTo>
                  <a:lnTo>
                    <a:pt x="14074" y="6600"/>
                  </a:lnTo>
                  <a:lnTo>
                    <a:pt x="13805" y="5994"/>
                  </a:lnTo>
                  <a:lnTo>
                    <a:pt x="13468" y="5421"/>
                  </a:lnTo>
                  <a:lnTo>
                    <a:pt x="13064" y="4882"/>
                  </a:lnTo>
                  <a:lnTo>
                    <a:pt x="12660" y="4377"/>
                  </a:lnTo>
                  <a:lnTo>
                    <a:pt x="12222" y="3872"/>
                  </a:lnTo>
                  <a:lnTo>
                    <a:pt x="11785" y="3401"/>
                  </a:lnTo>
                  <a:lnTo>
                    <a:pt x="11313" y="2963"/>
                  </a:lnTo>
                  <a:lnTo>
                    <a:pt x="10808" y="2526"/>
                  </a:lnTo>
                  <a:lnTo>
                    <a:pt x="10303" y="2122"/>
                  </a:lnTo>
                  <a:lnTo>
                    <a:pt x="9764" y="1751"/>
                  </a:lnTo>
                  <a:lnTo>
                    <a:pt x="9226" y="1415"/>
                  </a:lnTo>
                  <a:lnTo>
                    <a:pt x="8653" y="1112"/>
                  </a:lnTo>
                  <a:lnTo>
                    <a:pt x="8081" y="842"/>
                  </a:lnTo>
                  <a:lnTo>
                    <a:pt x="7475" y="607"/>
                  </a:lnTo>
                  <a:lnTo>
                    <a:pt x="6869" y="405"/>
                  </a:lnTo>
                  <a:lnTo>
                    <a:pt x="6229" y="236"/>
                  </a:lnTo>
                  <a:lnTo>
                    <a:pt x="5590" y="102"/>
                  </a:lnTo>
                  <a:lnTo>
                    <a:pt x="4950" y="34"/>
                  </a:lnTo>
                  <a:lnTo>
                    <a:pt x="431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11" name="Shape 711"/>
            <p:cNvSpPr/>
            <p:nvPr/>
          </p:nvSpPr>
          <p:spPr>
            <a:xfrm>
              <a:off x="4483350" y="3152075"/>
              <a:ext cx="79975" cy="72425"/>
            </a:xfrm>
            <a:custGeom>
              <a:avLst/>
              <a:gdLst/>
              <a:ahLst/>
              <a:cxnLst/>
              <a:rect l="0" t="0" r="0" b="0"/>
              <a:pathLst>
                <a:path w="3199" h="2897" extrusionOk="0">
                  <a:moveTo>
                    <a:pt x="2963" y="1"/>
                  </a:moveTo>
                  <a:lnTo>
                    <a:pt x="2963" y="34"/>
                  </a:lnTo>
                  <a:lnTo>
                    <a:pt x="2930" y="34"/>
                  </a:lnTo>
                  <a:lnTo>
                    <a:pt x="2896" y="338"/>
                  </a:lnTo>
                  <a:lnTo>
                    <a:pt x="2930" y="674"/>
                  </a:lnTo>
                  <a:lnTo>
                    <a:pt x="2963" y="1280"/>
                  </a:lnTo>
                  <a:lnTo>
                    <a:pt x="2963" y="1954"/>
                  </a:lnTo>
                  <a:lnTo>
                    <a:pt x="2997" y="2290"/>
                  </a:lnTo>
                  <a:lnTo>
                    <a:pt x="3031" y="2627"/>
                  </a:lnTo>
                  <a:lnTo>
                    <a:pt x="2324" y="2627"/>
                  </a:lnTo>
                  <a:lnTo>
                    <a:pt x="1650" y="2661"/>
                  </a:lnTo>
                  <a:lnTo>
                    <a:pt x="977" y="2694"/>
                  </a:lnTo>
                  <a:lnTo>
                    <a:pt x="640" y="2728"/>
                  </a:lnTo>
                  <a:lnTo>
                    <a:pt x="270" y="2728"/>
                  </a:lnTo>
                  <a:lnTo>
                    <a:pt x="303" y="2391"/>
                  </a:lnTo>
                  <a:lnTo>
                    <a:pt x="303" y="2055"/>
                  </a:lnTo>
                  <a:lnTo>
                    <a:pt x="270" y="1348"/>
                  </a:lnTo>
                  <a:lnTo>
                    <a:pt x="236" y="742"/>
                  </a:lnTo>
                  <a:lnTo>
                    <a:pt x="202" y="439"/>
                  </a:lnTo>
                  <a:lnTo>
                    <a:pt x="101" y="169"/>
                  </a:lnTo>
                  <a:lnTo>
                    <a:pt x="68" y="169"/>
                  </a:lnTo>
                  <a:lnTo>
                    <a:pt x="0" y="472"/>
                  </a:lnTo>
                  <a:lnTo>
                    <a:pt x="0" y="775"/>
                  </a:lnTo>
                  <a:lnTo>
                    <a:pt x="34" y="1381"/>
                  </a:lnTo>
                  <a:lnTo>
                    <a:pt x="34" y="1718"/>
                  </a:lnTo>
                  <a:lnTo>
                    <a:pt x="101" y="2088"/>
                  </a:lnTo>
                  <a:lnTo>
                    <a:pt x="236" y="2795"/>
                  </a:lnTo>
                  <a:lnTo>
                    <a:pt x="236" y="2829"/>
                  </a:lnTo>
                  <a:lnTo>
                    <a:pt x="236" y="2863"/>
                  </a:lnTo>
                  <a:lnTo>
                    <a:pt x="539" y="2795"/>
                  </a:lnTo>
                  <a:lnTo>
                    <a:pt x="573" y="2863"/>
                  </a:lnTo>
                  <a:lnTo>
                    <a:pt x="640" y="2896"/>
                  </a:lnTo>
                  <a:lnTo>
                    <a:pt x="842" y="2896"/>
                  </a:lnTo>
                  <a:lnTo>
                    <a:pt x="1347" y="2863"/>
                  </a:lnTo>
                  <a:lnTo>
                    <a:pt x="2223" y="2829"/>
                  </a:lnTo>
                  <a:lnTo>
                    <a:pt x="3064" y="2795"/>
                  </a:lnTo>
                  <a:lnTo>
                    <a:pt x="3098" y="2795"/>
                  </a:lnTo>
                  <a:lnTo>
                    <a:pt x="3098" y="2762"/>
                  </a:lnTo>
                  <a:lnTo>
                    <a:pt x="3132" y="2762"/>
                  </a:lnTo>
                  <a:lnTo>
                    <a:pt x="3165" y="2694"/>
                  </a:lnTo>
                  <a:lnTo>
                    <a:pt x="3199" y="2391"/>
                  </a:lnTo>
                  <a:lnTo>
                    <a:pt x="3199" y="2088"/>
                  </a:lnTo>
                  <a:lnTo>
                    <a:pt x="3199" y="1482"/>
                  </a:lnTo>
                  <a:lnTo>
                    <a:pt x="3165" y="742"/>
                  </a:lnTo>
                  <a:lnTo>
                    <a:pt x="3132" y="371"/>
                  </a:lnTo>
                  <a:lnTo>
                    <a:pt x="3031" y="34"/>
                  </a:lnTo>
                  <a:lnTo>
                    <a:pt x="296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12" name="Shape 712"/>
            <p:cNvSpPr/>
            <p:nvPr/>
          </p:nvSpPr>
          <p:spPr>
            <a:xfrm>
              <a:off x="4045675" y="3169750"/>
              <a:ext cx="85875" cy="74950"/>
            </a:xfrm>
            <a:custGeom>
              <a:avLst/>
              <a:gdLst/>
              <a:ahLst/>
              <a:cxnLst/>
              <a:rect l="0" t="0" r="0" b="0"/>
              <a:pathLst>
                <a:path w="3435" h="2998" extrusionOk="0">
                  <a:moveTo>
                    <a:pt x="1279" y="1"/>
                  </a:moveTo>
                  <a:lnTo>
                    <a:pt x="909" y="68"/>
                  </a:lnTo>
                  <a:lnTo>
                    <a:pt x="539" y="136"/>
                  </a:lnTo>
                  <a:lnTo>
                    <a:pt x="202" y="203"/>
                  </a:lnTo>
                  <a:lnTo>
                    <a:pt x="101" y="136"/>
                  </a:lnTo>
                  <a:lnTo>
                    <a:pt x="34" y="136"/>
                  </a:lnTo>
                  <a:lnTo>
                    <a:pt x="0" y="169"/>
                  </a:lnTo>
                  <a:lnTo>
                    <a:pt x="0" y="237"/>
                  </a:lnTo>
                  <a:lnTo>
                    <a:pt x="34" y="304"/>
                  </a:lnTo>
                  <a:lnTo>
                    <a:pt x="67" y="338"/>
                  </a:lnTo>
                  <a:lnTo>
                    <a:pt x="34" y="876"/>
                  </a:lnTo>
                  <a:lnTo>
                    <a:pt x="67" y="1684"/>
                  </a:lnTo>
                  <a:lnTo>
                    <a:pt x="135" y="2896"/>
                  </a:lnTo>
                  <a:lnTo>
                    <a:pt x="168" y="2997"/>
                  </a:lnTo>
                  <a:lnTo>
                    <a:pt x="269" y="2997"/>
                  </a:lnTo>
                  <a:lnTo>
                    <a:pt x="337" y="2964"/>
                  </a:lnTo>
                  <a:lnTo>
                    <a:pt x="337" y="2896"/>
                  </a:lnTo>
                  <a:lnTo>
                    <a:pt x="303" y="1920"/>
                  </a:lnTo>
                  <a:lnTo>
                    <a:pt x="269" y="944"/>
                  </a:lnTo>
                  <a:lnTo>
                    <a:pt x="269" y="674"/>
                  </a:lnTo>
                  <a:lnTo>
                    <a:pt x="269" y="371"/>
                  </a:lnTo>
                  <a:lnTo>
                    <a:pt x="943" y="304"/>
                  </a:lnTo>
                  <a:lnTo>
                    <a:pt x="1616" y="270"/>
                  </a:lnTo>
                  <a:lnTo>
                    <a:pt x="1986" y="270"/>
                  </a:lnTo>
                  <a:lnTo>
                    <a:pt x="2357" y="304"/>
                  </a:lnTo>
                  <a:lnTo>
                    <a:pt x="2727" y="338"/>
                  </a:lnTo>
                  <a:lnTo>
                    <a:pt x="3098" y="371"/>
                  </a:lnTo>
                  <a:lnTo>
                    <a:pt x="3131" y="371"/>
                  </a:lnTo>
                  <a:lnTo>
                    <a:pt x="3098" y="573"/>
                  </a:lnTo>
                  <a:lnTo>
                    <a:pt x="3098" y="809"/>
                  </a:lnTo>
                  <a:lnTo>
                    <a:pt x="3098" y="1247"/>
                  </a:lnTo>
                  <a:lnTo>
                    <a:pt x="3098" y="2055"/>
                  </a:lnTo>
                  <a:lnTo>
                    <a:pt x="3131" y="2425"/>
                  </a:lnTo>
                  <a:lnTo>
                    <a:pt x="3199" y="2795"/>
                  </a:lnTo>
                  <a:lnTo>
                    <a:pt x="2795" y="2728"/>
                  </a:lnTo>
                  <a:lnTo>
                    <a:pt x="2390" y="2728"/>
                  </a:lnTo>
                  <a:lnTo>
                    <a:pt x="1549" y="2694"/>
                  </a:lnTo>
                  <a:lnTo>
                    <a:pt x="774" y="2694"/>
                  </a:lnTo>
                  <a:lnTo>
                    <a:pt x="640" y="2762"/>
                  </a:lnTo>
                  <a:lnTo>
                    <a:pt x="505" y="2795"/>
                  </a:lnTo>
                  <a:lnTo>
                    <a:pt x="370" y="2896"/>
                  </a:lnTo>
                  <a:lnTo>
                    <a:pt x="539" y="2930"/>
                  </a:lnTo>
                  <a:lnTo>
                    <a:pt x="707" y="2964"/>
                  </a:lnTo>
                  <a:lnTo>
                    <a:pt x="1044" y="2964"/>
                  </a:lnTo>
                  <a:lnTo>
                    <a:pt x="1414" y="2930"/>
                  </a:lnTo>
                  <a:lnTo>
                    <a:pt x="1784" y="2930"/>
                  </a:lnTo>
                  <a:lnTo>
                    <a:pt x="2525" y="2997"/>
                  </a:lnTo>
                  <a:lnTo>
                    <a:pt x="2929" y="2997"/>
                  </a:lnTo>
                  <a:lnTo>
                    <a:pt x="3300" y="2930"/>
                  </a:lnTo>
                  <a:lnTo>
                    <a:pt x="3333" y="2930"/>
                  </a:lnTo>
                  <a:lnTo>
                    <a:pt x="3401" y="2896"/>
                  </a:lnTo>
                  <a:lnTo>
                    <a:pt x="3434" y="2829"/>
                  </a:lnTo>
                  <a:lnTo>
                    <a:pt x="3434" y="2795"/>
                  </a:lnTo>
                  <a:lnTo>
                    <a:pt x="3367" y="2425"/>
                  </a:lnTo>
                  <a:lnTo>
                    <a:pt x="3333" y="2021"/>
                  </a:lnTo>
                  <a:lnTo>
                    <a:pt x="3300" y="1247"/>
                  </a:lnTo>
                  <a:lnTo>
                    <a:pt x="3333" y="674"/>
                  </a:lnTo>
                  <a:lnTo>
                    <a:pt x="3300" y="405"/>
                  </a:lnTo>
                  <a:lnTo>
                    <a:pt x="3232" y="136"/>
                  </a:lnTo>
                  <a:lnTo>
                    <a:pt x="3232" y="102"/>
                  </a:lnTo>
                  <a:lnTo>
                    <a:pt x="3199" y="136"/>
                  </a:lnTo>
                  <a:lnTo>
                    <a:pt x="3165" y="270"/>
                  </a:lnTo>
                  <a:lnTo>
                    <a:pt x="3131" y="237"/>
                  </a:lnTo>
                  <a:lnTo>
                    <a:pt x="2795" y="102"/>
                  </a:lnTo>
                  <a:lnTo>
                    <a:pt x="2424" y="35"/>
                  </a:lnTo>
                  <a:lnTo>
                    <a:pt x="205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13" name="Shape 713"/>
            <p:cNvSpPr/>
            <p:nvPr/>
          </p:nvSpPr>
          <p:spPr>
            <a:xfrm>
              <a:off x="4792250" y="2902100"/>
              <a:ext cx="27800" cy="20225"/>
            </a:xfrm>
            <a:custGeom>
              <a:avLst/>
              <a:gdLst/>
              <a:ahLst/>
              <a:cxnLst/>
              <a:rect l="0" t="0" r="0" b="0"/>
              <a:pathLst>
                <a:path w="1112" h="809" extrusionOk="0">
                  <a:moveTo>
                    <a:pt x="371" y="0"/>
                  </a:moveTo>
                  <a:lnTo>
                    <a:pt x="304" y="34"/>
                  </a:lnTo>
                  <a:lnTo>
                    <a:pt x="203" y="101"/>
                  </a:lnTo>
                  <a:lnTo>
                    <a:pt x="102" y="202"/>
                  </a:lnTo>
                  <a:lnTo>
                    <a:pt x="1" y="404"/>
                  </a:lnTo>
                  <a:lnTo>
                    <a:pt x="1" y="472"/>
                  </a:lnTo>
                  <a:lnTo>
                    <a:pt x="34" y="505"/>
                  </a:lnTo>
                  <a:lnTo>
                    <a:pt x="371" y="775"/>
                  </a:lnTo>
                  <a:lnTo>
                    <a:pt x="472" y="808"/>
                  </a:lnTo>
                  <a:lnTo>
                    <a:pt x="539" y="775"/>
                  </a:lnTo>
                  <a:lnTo>
                    <a:pt x="573" y="707"/>
                  </a:lnTo>
                  <a:lnTo>
                    <a:pt x="506" y="606"/>
                  </a:lnTo>
                  <a:lnTo>
                    <a:pt x="337" y="472"/>
                  </a:lnTo>
                  <a:lnTo>
                    <a:pt x="674" y="438"/>
                  </a:lnTo>
                  <a:lnTo>
                    <a:pt x="1044" y="371"/>
                  </a:lnTo>
                  <a:lnTo>
                    <a:pt x="1112" y="337"/>
                  </a:lnTo>
                  <a:lnTo>
                    <a:pt x="1112" y="270"/>
                  </a:lnTo>
                  <a:lnTo>
                    <a:pt x="1112" y="202"/>
                  </a:lnTo>
                  <a:lnTo>
                    <a:pt x="1044" y="169"/>
                  </a:lnTo>
                  <a:lnTo>
                    <a:pt x="674" y="236"/>
                  </a:lnTo>
                  <a:lnTo>
                    <a:pt x="304" y="303"/>
                  </a:lnTo>
                  <a:lnTo>
                    <a:pt x="405" y="169"/>
                  </a:lnTo>
                  <a:lnTo>
                    <a:pt x="438" y="101"/>
                  </a:lnTo>
                  <a:lnTo>
                    <a:pt x="405" y="34"/>
                  </a:lnTo>
                  <a:lnTo>
                    <a:pt x="37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14" name="Shape 714"/>
            <p:cNvSpPr/>
            <p:nvPr/>
          </p:nvSpPr>
          <p:spPr>
            <a:xfrm>
              <a:off x="4374775" y="5194050"/>
              <a:ext cx="236525" cy="188575"/>
            </a:xfrm>
            <a:custGeom>
              <a:avLst/>
              <a:gdLst/>
              <a:ahLst/>
              <a:cxnLst/>
              <a:rect l="0" t="0" r="0" b="0"/>
              <a:pathLst>
                <a:path w="9461" h="7543" extrusionOk="0">
                  <a:moveTo>
                    <a:pt x="3805" y="472"/>
                  </a:moveTo>
                  <a:lnTo>
                    <a:pt x="4377" y="573"/>
                  </a:lnTo>
                  <a:lnTo>
                    <a:pt x="4916" y="708"/>
                  </a:lnTo>
                  <a:lnTo>
                    <a:pt x="5488" y="876"/>
                  </a:lnTo>
                  <a:lnTo>
                    <a:pt x="6027" y="1044"/>
                  </a:lnTo>
                  <a:lnTo>
                    <a:pt x="6566" y="1246"/>
                  </a:lnTo>
                  <a:lnTo>
                    <a:pt x="7104" y="1482"/>
                  </a:lnTo>
                  <a:lnTo>
                    <a:pt x="7643" y="1718"/>
                  </a:lnTo>
                  <a:lnTo>
                    <a:pt x="8182" y="1953"/>
                  </a:lnTo>
                  <a:lnTo>
                    <a:pt x="8586" y="2223"/>
                  </a:lnTo>
                  <a:lnTo>
                    <a:pt x="8754" y="2357"/>
                  </a:lnTo>
                  <a:lnTo>
                    <a:pt x="8922" y="2526"/>
                  </a:lnTo>
                  <a:lnTo>
                    <a:pt x="9023" y="2694"/>
                  </a:lnTo>
                  <a:lnTo>
                    <a:pt x="9124" y="2896"/>
                  </a:lnTo>
                  <a:lnTo>
                    <a:pt x="9192" y="3132"/>
                  </a:lnTo>
                  <a:lnTo>
                    <a:pt x="9225" y="3367"/>
                  </a:lnTo>
                  <a:lnTo>
                    <a:pt x="9192" y="3670"/>
                  </a:lnTo>
                  <a:lnTo>
                    <a:pt x="6498" y="2088"/>
                  </a:lnTo>
                  <a:lnTo>
                    <a:pt x="3805" y="472"/>
                  </a:lnTo>
                  <a:close/>
                  <a:moveTo>
                    <a:pt x="2256" y="203"/>
                  </a:moveTo>
                  <a:lnTo>
                    <a:pt x="2290" y="236"/>
                  </a:lnTo>
                  <a:lnTo>
                    <a:pt x="2323" y="270"/>
                  </a:lnTo>
                  <a:lnTo>
                    <a:pt x="2896" y="337"/>
                  </a:lnTo>
                  <a:lnTo>
                    <a:pt x="3502" y="405"/>
                  </a:lnTo>
                  <a:lnTo>
                    <a:pt x="3771" y="708"/>
                  </a:lnTo>
                  <a:lnTo>
                    <a:pt x="4074" y="943"/>
                  </a:lnTo>
                  <a:lnTo>
                    <a:pt x="4377" y="1179"/>
                  </a:lnTo>
                  <a:lnTo>
                    <a:pt x="4747" y="1415"/>
                  </a:lnTo>
                  <a:lnTo>
                    <a:pt x="5454" y="1819"/>
                  </a:lnTo>
                  <a:lnTo>
                    <a:pt x="6128" y="2189"/>
                  </a:lnTo>
                  <a:lnTo>
                    <a:pt x="9124" y="3940"/>
                  </a:lnTo>
                  <a:lnTo>
                    <a:pt x="9124" y="3940"/>
                  </a:lnTo>
                  <a:lnTo>
                    <a:pt x="7879" y="3603"/>
                  </a:lnTo>
                  <a:lnTo>
                    <a:pt x="7205" y="3435"/>
                  </a:lnTo>
                  <a:lnTo>
                    <a:pt x="6498" y="3300"/>
                  </a:lnTo>
                  <a:lnTo>
                    <a:pt x="5825" y="3199"/>
                  </a:lnTo>
                  <a:lnTo>
                    <a:pt x="5084" y="3132"/>
                  </a:lnTo>
                  <a:lnTo>
                    <a:pt x="4377" y="3098"/>
                  </a:lnTo>
                  <a:lnTo>
                    <a:pt x="3670" y="3098"/>
                  </a:lnTo>
                  <a:lnTo>
                    <a:pt x="3670" y="3064"/>
                  </a:lnTo>
                  <a:lnTo>
                    <a:pt x="3636" y="3031"/>
                  </a:lnTo>
                  <a:lnTo>
                    <a:pt x="2896" y="2627"/>
                  </a:lnTo>
                  <a:lnTo>
                    <a:pt x="2121" y="2256"/>
                  </a:lnTo>
                  <a:lnTo>
                    <a:pt x="1414" y="1852"/>
                  </a:lnTo>
                  <a:lnTo>
                    <a:pt x="1010" y="1650"/>
                  </a:lnTo>
                  <a:lnTo>
                    <a:pt x="640" y="1516"/>
                  </a:lnTo>
                  <a:lnTo>
                    <a:pt x="775" y="1280"/>
                  </a:lnTo>
                  <a:lnTo>
                    <a:pt x="943" y="1078"/>
                  </a:lnTo>
                  <a:lnTo>
                    <a:pt x="1111" y="876"/>
                  </a:lnTo>
                  <a:lnTo>
                    <a:pt x="1313" y="708"/>
                  </a:lnTo>
                  <a:lnTo>
                    <a:pt x="1515" y="539"/>
                  </a:lnTo>
                  <a:lnTo>
                    <a:pt x="1751" y="405"/>
                  </a:lnTo>
                  <a:lnTo>
                    <a:pt x="1987" y="304"/>
                  </a:lnTo>
                  <a:lnTo>
                    <a:pt x="2256" y="203"/>
                  </a:lnTo>
                  <a:close/>
                  <a:moveTo>
                    <a:pt x="573" y="1583"/>
                  </a:moveTo>
                  <a:lnTo>
                    <a:pt x="943" y="1819"/>
                  </a:lnTo>
                  <a:lnTo>
                    <a:pt x="1280" y="2021"/>
                  </a:lnTo>
                  <a:lnTo>
                    <a:pt x="2054" y="2425"/>
                  </a:lnTo>
                  <a:lnTo>
                    <a:pt x="2727" y="2795"/>
                  </a:lnTo>
                  <a:lnTo>
                    <a:pt x="3401" y="3132"/>
                  </a:lnTo>
                  <a:lnTo>
                    <a:pt x="2963" y="3165"/>
                  </a:lnTo>
                  <a:lnTo>
                    <a:pt x="2525" y="3266"/>
                  </a:lnTo>
                  <a:lnTo>
                    <a:pt x="2088" y="3367"/>
                  </a:lnTo>
                  <a:lnTo>
                    <a:pt x="1684" y="3502"/>
                  </a:lnTo>
                  <a:lnTo>
                    <a:pt x="1280" y="3637"/>
                  </a:lnTo>
                  <a:lnTo>
                    <a:pt x="876" y="3839"/>
                  </a:lnTo>
                  <a:lnTo>
                    <a:pt x="505" y="4074"/>
                  </a:lnTo>
                  <a:lnTo>
                    <a:pt x="169" y="4344"/>
                  </a:lnTo>
                  <a:lnTo>
                    <a:pt x="135" y="3805"/>
                  </a:lnTo>
                  <a:lnTo>
                    <a:pt x="169" y="3233"/>
                  </a:lnTo>
                  <a:lnTo>
                    <a:pt x="236" y="2728"/>
                  </a:lnTo>
                  <a:lnTo>
                    <a:pt x="337" y="2256"/>
                  </a:lnTo>
                  <a:lnTo>
                    <a:pt x="438" y="1920"/>
                  </a:lnTo>
                  <a:lnTo>
                    <a:pt x="573" y="1583"/>
                  </a:lnTo>
                  <a:close/>
                  <a:moveTo>
                    <a:pt x="4882" y="3334"/>
                  </a:moveTo>
                  <a:lnTo>
                    <a:pt x="5488" y="3401"/>
                  </a:lnTo>
                  <a:lnTo>
                    <a:pt x="6094" y="3468"/>
                  </a:lnTo>
                  <a:lnTo>
                    <a:pt x="6667" y="3569"/>
                  </a:lnTo>
                  <a:lnTo>
                    <a:pt x="7879" y="3839"/>
                  </a:lnTo>
                  <a:lnTo>
                    <a:pt x="9057" y="4108"/>
                  </a:lnTo>
                  <a:lnTo>
                    <a:pt x="8855" y="4512"/>
                  </a:lnTo>
                  <a:lnTo>
                    <a:pt x="8586" y="4916"/>
                  </a:lnTo>
                  <a:lnTo>
                    <a:pt x="8518" y="5017"/>
                  </a:lnTo>
                  <a:lnTo>
                    <a:pt x="8485" y="4983"/>
                  </a:lnTo>
                  <a:lnTo>
                    <a:pt x="8451" y="4983"/>
                  </a:lnTo>
                  <a:lnTo>
                    <a:pt x="7172" y="4647"/>
                  </a:lnTo>
                  <a:lnTo>
                    <a:pt x="5892" y="4344"/>
                  </a:lnTo>
                  <a:lnTo>
                    <a:pt x="5252" y="4209"/>
                  </a:lnTo>
                  <a:lnTo>
                    <a:pt x="4613" y="4074"/>
                  </a:lnTo>
                  <a:lnTo>
                    <a:pt x="4310" y="4007"/>
                  </a:lnTo>
                  <a:lnTo>
                    <a:pt x="3973" y="3973"/>
                  </a:lnTo>
                  <a:lnTo>
                    <a:pt x="3670" y="3940"/>
                  </a:lnTo>
                  <a:lnTo>
                    <a:pt x="3367" y="3973"/>
                  </a:lnTo>
                  <a:lnTo>
                    <a:pt x="3165" y="4007"/>
                  </a:lnTo>
                  <a:lnTo>
                    <a:pt x="2997" y="4074"/>
                  </a:lnTo>
                  <a:lnTo>
                    <a:pt x="2694" y="4209"/>
                  </a:lnTo>
                  <a:lnTo>
                    <a:pt x="2391" y="4411"/>
                  </a:lnTo>
                  <a:lnTo>
                    <a:pt x="2088" y="4613"/>
                  </a:lnTo>
                  <a:lnTo>
                    <a:pt x="1381" y="5118"/>
                  </a:lnTo>
                  <a:lnTo>
                    <a:pt x="640" y="5556"/>
                  </a:lnTo>
                  <a:lnTo>
                    <a:pt x="539" y="5455"/>
                  </a:lnTo>
                  <a:lnTo>
                    <a:pt x="404" y="5219"/>
                  </a:lnTo>
                  <a:lnTo>
                    <a:pt x="303" y="4983"/>
                  </a:lnTo>
                  <a:lnTo>
                    <a:pt x="236" y="4748"/>
                  </a:lnTo>
                  <a:lnTo>
                    <a:pt x="169" y="4478"/>
                  </a:lnTo>
                  <a:lnTo>
                    <a:pt x="674" y="4209"/>
                  </a:lnTo>
                  <a:lnTo>
                    <a:pt x="1145" y="3973"/>
                  </a:lnTo>
                  <a:lnTo>
                    <a:pt x="1650" y="3805"/>
                  </a:lnTo>
                  <a:lnTo>
                    <a:pt x="2155" y="3637"/>
                  </a:lnTo>
                  <a:lnTo>
                    <a:pt x="2660" y="3502"/>
                  </a:lnTo>
                  <a:lnTo>
                    <a:pt x="3165" y="3401"/>
                  </a:lnTo>
                  <a:lnTo>
                    <a:pt x="3704" y="3367"/>
                  </a:lnTo>
                  <a:lnTo>
                    <a:pt x="4276" y="3334"/>
                  </a:lnTo>
                  <a:close/>
                  <a:moveTo>
                    <a:pt x="3838" y="4108"/>
                  </a:moveTo>
                  <a:lnTo>
                    <a:pt x="4175" y="4142"/>
                  </a:lnTo>
                  <a:lnTo>
                    <a:pt x="4512" y="4209"/>
                  </a:lnTo>
                  <a:lnTo>
                    <a:pt x="5219" y="4377"/>
                  </a:lnTo>
                  <a:lnTo>
                    <a:pt x="5825" y="4546"/>
                  </a:lnTo>
                  <a:lnTo>
                    <a:pt x="7104" y="4849"/>
                  </a:lnTo>
                  <a:lnTo>
                    <a:pt x="8417" y="5152"/>
                  </a:lnTo>
                  <a:lnTo>
                    <a:pt x="8013" y="5690"/>
                  </a:lnTo>
                  <a:lnTo>
                    <a:pt x="7542" y="6195"/>
                  </a:lnTo>
                  <a:lnTo>
                    <a:pt x="7003" y="6633"/>
                  </a:lnTo>
                  <a:lnTo>
                    <a:pt x="6465" y="7003"/>
                  </a:lnTo>
                  <a:lnTo>
                    <a:pt x="6263" y="7105"/>
                  </a:lnTo>
                  <a:lnTo>
                    <a:pt x="6094" y="7206"/>
                  </a:lnTo>
                  <a:lnTo>
                    <a:pt x="5690" y="7307"/>
                  </a:lnTo>
                  <a:lnTo>
                    <a:pt x="5252" y="7340"/>
                  </a:lnTo>
                  <a:lnTo>
                    <a:pt x="4848" y="7307"/>
                  </a:lnTo>
                  <a:lnTo>
                    <a:pt x="4411" y="7273"/>
                  </a:lnTo>
                  <a:lnTo>
                    <a:pt x="4007" y="7172"/>
                  </a:lnTo>
                  <a:lnTo>
                    <a:pt x="3199" y="6936"/>
                  </a:lnTo>
                  <a:lnTo>
                    <a:pt x="2525" y="6734"/>
                  </a:lnTo>
                  <a:lnTo>
                    <a:pt x="1886" y="6465"/>
                  </a:lnTo>
                  <a:lnTo>
                    <a:pt x="1549" y="6296"/>
                  </a:lnTo>
                  <a:lnTo>
                    <a:pt x="1246" y="6128"/>
                  </a:lnTo>
                  <a:lnTo>
                    <a:pt x="977" y="5926"/>
                  </a:lnTo>
                  <a:lnTo>
                    <a:pt x="741" y="5657"/>
                  </a:lnTo>
                  <a:lnTo>
                    <a:pt x="1044" y="5589"/>
                  </a:lnTo>
                  <a:lnTo>
                    <a:pt x="1381" y="5421"/>
                  </a:lnTo>
                  <a:lnTo>
                    <a:pt x="1684" y="5219"/>
                  </a:lnTo>
                  <a:lnTo>
                    <a:pt x="1987" y="4983"/>
                  </a:lnTo>
                  <a:lnTo>
                    <a:pt x="2593" y="4512"/>
                  </a:lnTo>
                  <a:lnTo>
                    <a:pt x="2896" y="4344"/>
                  </a:lnTo>
                  <a:lnTo>
                    <a:pt x="3199" y="4209"/>
                  </a:lnTo>
                  <a:lnTo>
                    <a:pt x="3502" y="4142"/>
                  </a:lnTo>
                  <a:lnTo>
                    <a:pt x="3838" y="4108"/>
                  </a:lnTo>
                  <a:close/>
                  <a:moveTo>
                    <a:pt x="2323" y="1"/>
                  </a:moveTo>
                  <a:lnTo>
                    <a:pt x="1953" y="68"/>
                  </a:lnTo>
                  <a:lnTo>
                    <a:pt x="1616" y="169"/>
                  </a:lnTo>
                  <a:lnTo>
                    <a:pt x="1313" y="337"/>
                  </a:lnTo>
                  <a:lnTo>
                    <a:pt x="1044" y="573"/>
                  </a:lnTo>
                  <a:lnTo>
                    <a:pt x="808" y="842"/>
                  </a:lnTo>
                  <a:lnTo>
                    <a:pt x="606" y="1145"/>
                  </a:lnTo>
                  <a:lnTo>
                    <a:pt x="438" y="1482"/>
                  </a:lnTo>
                  <a:lnTo>
                    <a:pt x="303" y="1819"/>
                  </a:lnTo>
                  <a:lnTo>
                    <a:pt x="202" y="2189"/>
                  </a:lnTo>
                  <a:lnTo>
                    <a:pt x="101" y="2593"/>
                  </a:lnTo>
                  <a:lnTo>
                    <a:pt x="34" y="2963"/>
                  </a:lnTo>
                  <a:lnTo>
                    <a:pt x="0" y="3367"/>
                  </a:lnTo>
                  <a:lnTo>
                    <a:pt x="0" y="3738"/>
                  </a:lnTo>
                  <a:lnTo>
                    <a:pt x="0" y="4445"/>
                  </a:lnTo>
                  <a:lnTo>
                    <a:pt x="0" y="4478"/>
                  </a:lnTo>
                  <a:lnTo>
                    <a:pt x="0" y="4512"/>
                  </a:lnTo>
                  <a:lnTo>
                    <a:pt x="0" y="4546"/>
                  </a:lnTo>
                  <a:lnTo>
                    <a:pt x="34" y="4781"/>
                  </a:lnTo>
                  <a:lnTo>
                    <a:pt x="68" y="4950"/>
                  </a:lnTo>
                  <a:lnTo>
                    <a:pt x="135" y="5152"/>
                  </a:lnTo>
                  <a:lnTo>
                    <a:pt x="303" y="5455"/>
                  </a:lnTo>
                  <a:lnTo>
                    <a:pt x="539" y="5758"/>
                  </a:lnTo>
                  <a:lnTo>
                    <a:pt x="808" y="6027"/>
                  </a:lnTo>
                  <a:lnTo>
                    <a:pt x="1111" y="6263"/>
                  </a:lnTo>
                  <a:lnTo>
                    <a:pt x="1414" y="6465"/>
                  </a:lnTo>
                  <a:lnTo>
                    <a:pt x="1751" y="6633"/>
                  </a:lnTo>
                  <a:lnTo>
                    <a:pt x="2088" y="6768"/>
                  </a:lnTo>
                  <a:lnTo>
                    <a:pt x="2929" y="7105"/>
                  </a:lnTo>
                  <a:lnTo>
                    <a:pt x="3401" y="7273"/>
                  </a:lnTo>
                  <a:lnTo>
                    <a:pt x="3872" y="7374"/>
                  </a:lnTo>
                  <a:lnTo>
                    <a:pt x="4343" y="7475"/>
                  </a:lnTo>
                  <a:lnTo>
                    <a:pt x="4815" y="7542"/>
                  </a:lnTo>
                  <a:lnTo>
                    <a:pt x="5286" y="7542"/>
                  </a:lnTo>
                  <a:lnTo>
                    <a:pt x="5724" y="7475"/>
                  </a:lnTo>
                  <a:lnTo>
                    <a:pt x="6162" y="7374"/>
                  </a:lnTo>
                  <a:lnTo>
                    <a:pt x="6532" y="7172"/>
                  </a:lnTo>
                  <a:lnTo>
                    <a:pt x="6936" y="6970"/>
                  </a:lnTo>
                  <a:lnTo>
                    <a:pt x="7273" y="6700"/>
                  </a:lnTo>
                  <a:lnTo>
                    <a:pt x="7609" y="6397"/>
                  </a:lnTo>
                  <a:lnTo>
                    <a:pt x="7912" y="6061"/>
                  </a:lnTo>
                  <a:lnTo>
                    <a:pt x="8485" y="5387"/>
                  </a:lnTo>
                  <a:lnTo>
                    <a:pt x="8720" y="5118"/>
                  </a:lnTo>
                  <a:lnTo>
                    <a:pt x="8922" y="4781"/>
                  </a:lnTo>
                  <a:lnTo>
                    <a:pt x="9124" y="4411"/>
                  </a:lnTo>
                  <a:lnTo>
                    <a:pt x="9293" y="4041"/>
                  </a:lnTo>
                  <a:lnTo>
                    <a:pt x="9394" y="4041"/>
                  </a:lnTo>
                  <a:lnTo>
                    <a:pt x="9461" y="3973"/>
                  </a:lnTo>
                  <a:lnTo>
                    <a:pt x="9461" y="3872"/>
                  </a:lnTo>
                  <a:lnTo>
                    <a:pt x="9461" y="3839"/>
                  </a:lnTo>
                  <a:lnTo>
                    <a:pt x="9427" y="3805"/>
                  </a:lnTo>
                  <a:lnTo>
                    <a:pt x="9394" y="3771"/>
                  </a:lnTo>
                  <a:lnTo>
                    <a:pt x="9427" y="3502"/>
                  </a:lnTo>
                  <a:lnTo>
                    <a:pt x="9427" y="3233"/>
                  </a:lnTo>
                  <a:lnTo>
                    <a:pt x="9394" y="2997"/>
                  </a:lnTo>
                  <a:lnTo>
                    <a:pt x="9293" y="2728"/>
                  </a:lnTo>
                  <a:lnTo>
                    <a:pt x="9192" y="2559"/>
                  </a:lnTo>
                  <a:lnTo>
                    <a:pt x="9091" y="2391"/>
                  </a:lnTo>
                  <a:lnTo>
                    <a:pt x="8788" y="2122"/>
                  </a:lnTo>
                  <a:lnTo>
                    <a:pt x="8451" y="1852"/>
                  </a:lnTo>
                  <a:lnTo>
                    <a:pt x="8081" y="1650"/>
                  </a:lnTo>
                  <a:lnTo>
                    <a:pt x="7677" y="1448"/>
                  </a:lnTo>
                  <a:lnTo>
                    <a:pt x="7273" y="1280"/>
                  </a:lnTo>
                  <a:lnTo>
                    <a:pt x="6498" y="1011"/>
                  </a:lnTo>
                  <a:lnTo>
                    <a:pt x="5589" y="674"/>
                  </a:lnTo>
                  <a:lnTo>
                    <a:pt x="4646" y="438"/>
                  </a:lnTo>
                  <a:lnTo>
                    <a:pt x="3704" y="236"/>
                  </a:lnTo>
                  <a:lnTo>
                    <a:pt x="2761" y="102"/>
                  </a:lnTo>
                  <a:lnTo>
                    <a:pt x="2761" y="34"/>
                  </a:lnTo>
                  <a:lnTo>
                    <a:pt x="272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15" name="Shape 715"/>
            <p:cNvSpPr/>
            <p:nvPr/>
          </p:nvSpPr>
          <p:spPr>
            <a:xfrm>
              <a:off x="6859475" y="5379225"/>
              <a:ext cx="306400" cy="97650"/>
            </a:xfrm>
            <a:custGeom>
              <a:avLst/>
              <a:gdLst/>
              <a:ahLst/>
              <a:cxnLst/>
              <a:rect l="0" t="0" r="0" b="0"/>
              <a:pathLst>
                <a:path w="12256" h="3906" extrusionOk="0">
                  <a:moveTo>
                    <a:pt x="2492" y="775"/>
                  </a:moveTo>
                  <a:lnTo>
                    <a:pt x="2727" y="809"/>
                  </a:lnTo>
                  <a:lnTo>
                    <a:pt x="2963" y="943"/>
                  </a:lnTo>
                  <a:lnTo>
                    <a:pt x="3131" y="1078"/>
                  </a:lnTo>
                  <a:lnTo>
                    <a:pt x="3266" y="1280"/>
                  </a:lnTo>
                  <a:lnTo>
                    <a:pt x="3333" y="1549"/>
                  </a:lnTo>
                  <a:lnTo>
                    <a:pt x="2727" y="2189"/>
                  </a:lnTo>
                  <a:lnTo>
                    <a:pt x="2222" y="2795"/>
                  </a:lnTo>
                  <a:lnTo>
                    <a:pt x="1953" y="3132"/>
                  </a:lnTo>
                  <a:lnTo>
                    <a:pt x="1684" y="3401"/>
                  </a:lnTo>
                  <a:lnTo>
                    <a:pt x="1515" y="3536"/>
                  </a:lnTo>
                  <a:lnTo>
                    <a:pt x="1347" y="3603"/>
                  </a:lnTo>
                  <a:lnTo>
                    <a:pt x="1145" y="3670"/>
                  </a:lnTo>
                  <a:lnTo>
                    <a:pt x="943" y="3670"/>
                  </a:lnTo>
                  <a:lnTo>
                    <a:pt x="808" y="3637"/>
                  </a:lnTo>
                  <a:lnTo>
                    <a:pt x="707" y="3569"/>
                  </a:lnTo>
                  <a:lnTo>
                    <a:pt x="606" y="3502"/>
                  </a:lnTo>
                  <a:lnTo>
                    <a:pt x="539" y="3435"/>
                  </a:lnTo>
                  <a:lnTo>
                    <a:pt x="404" y="3233"/>
                  </a:lnTo>
                  <a:lnTo>
                    <a:pt x="371" y="2997"/>
                  </a:lnTo>
                  <a:lnTo>
                    <a:pt x="371" y="2728"/>
                  </a:lnTo>
                  <a:lnTo>
                    <a:pt x="404" y="2492"/>
                  </a:lnTo>
                  <a:lnTo>
                    <a:pt x="472" y="2256"/>
                  </a:lnTo>
                  <a:lnTo>
                    <a:pt x="539" y="2054"/>
                  </a:lnTo>
                  <a:lnTo>
                    <a:pt x="640" y="1886"/>
                  </a:lnTo>
                  <a:lnTo>
                    <a:pt x="775" y="1751"/>
                  </a:lnTo>
                  <a:lnTo>
                    <a:pt x="1044" y="1482"/>
                  </a:lnTo>
                  <a:lnTo>
                    <a:pt x="1347" y="1213"/>
                  </a:lnTo>
                  <a:lnTo>
                    <a:pt x="1684" y="1011"/>
                  </a:lnTo>
                  <a:lnTo>
                    <a:pt x="1953" y="842"/>
                  </a:lnTo>
                  <a:lnTo>
                    <a:pt x="2256" y="775"/>
                  </a:lnTo>
                  <a:close/>
                  <a:moveTo>
                    <a:pt x="6229" y="1"/>
                  </a:moveTo>
                  <a:lnTo>
                    <a:pt x="5892" y="34"/>
                  </a:lnTo>
                  <a:lnTo>
                    <a:pt x="5556" y="102"/>
                  </a:lnTo>
                  <a:lnTo>
                    <a:pt x="5219" y="203"/>
                  </a:lnTo>
                  <a:lnTo>
                    <a:pt x="4882" y="371"/>
                  </a:lnTo>
                  <a:lnTo>
                    <a:pt x="4579" y="539"/>
                  </a:lnTo>
                  <a:lnTo>
                    <a:pt x="4242" y="775"/>
                  </a:lnTo>
                  <a:lnTo>
                    <a:pt x="3939" y="1011"/>
                  </a:lnTo>
                  <a:lnTo>
                    <a:pt x="3670" y="1246"/>
                  </a:lnTo>
                  <a:lnTo>
                    <a:pt x="3569" y="1078"/>
                  </a:lnTo>
                  <a:lnTo>
                    <a:pt x="3502" y="943"/>
                  </a:lnTo>
                  <a:lnTo>
                    <a:pt x="3401" y="809"/>
                  </a:lnTo>
                  <a:lnTo>
                    <a:pt x="3266" y="674"/>
                  </a:lnTo>
                  <a:lnTo>
                    <a:pt x="3131" y="573"/>
                  </a:lnTo>
                  <a:lnTo>
                    <a:pt x="2997" y="506"/>
                  </a:lnTo>
                  <a:lnTo>
                    <a:pt x="2828" y="438"/>
                  </a:lnTo>
                  <a:lnTo>
                    <a:pt x="2626" y="371"/>
                  </a:lnTo>
                  <a:lnTo>
                    <a:pt x="2391" y="371"/>
                  </a:lnTo>
                  <a:lnTo>
                    <a:pt x="2121" y="405"/>
                  </a:lnTo>
                  <a:lnTo>
                    <a:pt x="1886" y="506"/>
                  </a:lnTo>
                  <a:lnTo>
                    <a:pt x="1616" y="607"/>
                  </a:lnTo>
                  <a:lnTo>
                    <a:pt x="1414" y="741"/>
                  </a:lnTo>
                  <a:lnTo>
                    <a:pt x="1179" y="910"/>
                  </a:lnTo>
                  <a:lnTo>
                    <a:pt x="775" y="1246"/>
                  </a:lnTo>
                  <a:lnTo>
                    <a:pt x="505" y="1516"/>
                  </a:lnTo>
                  <a:lnTo>
                    <a:pt x="270" y="1852"/>
                  </a:lnTo>
                  <a:lnTo>
                    <a:pt x="101" y="2223"/>
                  </a:lnTo>
                  <a:lnTo>
                    <a:pt x="34" y="2627"/>
                  </a:lnTo>
                  <a:lnTo>
                    <a:pt x="0" y="2795"/>
                  </a:lnTo>
                  <a:lnTo>
                    <a:pt x="0" y="2997"/>
                  </a:lnTo>
                  <a:lnTo>
                    <a:pt x="34" y="3165"/>
                  </a:lnTo>
                  <a:lnTo>
                    <a:pt x="101" y="3334"/>
                  </a:lnTo>
                  <a:lnTo>
                    <a:pt x="202" y="3502"/>
                  </a:lnTo>
                  <a:lnTo>
                    <a:pt x="303" y="3670"/>
                  </a:lnTo>
                  <a:lnTo>
                    <a:pt x="438" y="3805"/>
                  </a:lnTo>
                  <a:lnTo>
                    <a:pt x="640" y="3906"/>
                  </a:lnTo>
                  <a:lnTo>
                    <a:pt x="1583" y="3906"/>
                  </a:lnTo>
                  <a:lnTo>
                    <a:pt x="1751" y="3771"/>
                  </a:lnTo>
                  <a:lnTo>
                    <a:pt x="1919" y="3637"/>
                  </a:lnTo>
                  <a:lnTo>
                    <a:pt x="2222" y="3334"/>
                  </a:lnTo>
                  <a:lnTo>
                    <a:pt x="2795" y="2728"/>
                  </a:lnTo>
                  <a:lnTo>
                    <a:pt x="3367" y="2088"/>
                  </a:lnTo>
                  <a:lnTo>
                    <a:pt x="3333" y="2189"/>
                  </a:lnTo>
                  <a:lnTo>
                    <a:pt x="3300" y="2425"/>
                  </a:lnTo>
                  <a:lnTo>
                    <a:pt x="3199" y="2627"/>
                  </a:lnTo>
                  <a:lnTo>
                    <a:pt x="2997" y="3064"/>
                  </a:lnTo>
                  <a:lnTo>
                    <a:pt x="2727" y="3502"/>
                  </a:lnTo>
                  <a:lnTo>
                    <a:pt x="2424" y="3906"/>
                  </a:lnTo>
                  <a:lnTo>
                    <a:pt x="2828" y="3906"/>
                  </a:lnTo>
                  <a:lnTo>
                    <a:pt x="2997" y="3670"/>
                  </a:lnTo>
                  <a:lnTo>
                    <a:pt x="3266" y="3233"/>
                  </a:lnTo>
                  <a:lnTo>
                    <a:pt x="3535" y="2761"/>
                  </a:lnTo>
                  <a:lnTo>
                    <a:pt x="3636" y="2492"/>
                  </a:lnTo>
                  <a:lnTo>
                    <a:pt x="3704" y="2223"/>
                  </a:lnTo>
                  <a:lnTo>
                    <a:pt x="3737" y="1987"/>
                  </a:lnTo>
                  <a:lnTo>
                    <a:pt x="3737" y="1718"/>
                  </a:lnTo>
                  <a:lnTo>
                    <a:pt x="4343" y="1213"/>
                  </a:lnTo>
                  <a:lnTo>
                    <a:pt x="4647" y="1011"/>
                  </a:lnTo>
                  <a:lnTo>
                    <a:pt x="4950" y="775"/>
                  </a:lnTo>
                  <a:lnTo>
                    <a:pt x="5286" y="607"/>
                  </a:lnTo>
                  <a:lnTo>
                    <a:pt x="5623" y="438"/>
                  </a:lnTo>
                  <a:lnTo>
                    <a:pt x="5859" y="371"/>
                  </a:lnTo>
                  <a:lnTo>
                    <a:pt x="6094" y="337"/>
                  </a:lnTo>
                  <a:lnTo>
                    <a:pt x="6330" y="371"/>
                  </a:lnTo>
                  <a:lnTo>
                    <a:pt x="6566" y="405"/>
                  </a:lnTo>
                  <a:lnTo>
                    <a:pt x="7003" y="573"/>
                  </a:lnTo>
                  <a:lnTo>
                    <a:pt x="7441" y="775"/>
                  </a:lnTo>
                  <a:lnTo>
                    <a:pt x="8114" y="1145"/>
                  </a:lnTo>
                  <a:lnTo>
                    <a:pt x="8754" y="1549"/>
                  </a:lnTo>
                  <a:lnTo>
                    <a:pt x="9394" y="1987"/>
                  </a:lnTo>
                  <a:lnTo>
                    <a:pt x="10000" y="2492"/>
                  </a:lnTo>
                  <a:lnTo>
                    <a:pt x="10370" y="2829"/>
                  </a:lnTo>
                  <a:lnTo>
                    <a:pt x="10740" y="3199"/>
                  </a:lnTo>
                  <a:lnTo>
                    <a:pt x="11111" y="3569"/>
                  </a:lnTo>
                  <a:lnTo>
                    <a:pt x="11515" y="3906"/>
                  </a:lnTo>
                  <a:lnTo>
                    <a:pt x="12255" y="3906"/>
                  </a:lnTo>
                  <a:lnTo>
                    <a:pt x="12020" y="3771"/>
                  </a:lnTo>
                  <a:lnTo>
                    <a:pt x="11784" y="3603"/>
                  </a:lnTo>
                  <a:lnTo>
                    <a:pt x="11313" y="3233"/>
                  </a:lnTo>
                  <a:lnTo>
                    <a:pt x="10572" y="2526"/>
                  </a:lnTo>
                  <a:lnTo>
                    <a:pt x="10101" y="2122"/>
                  </a:lnTo>
                  <a:lnTo>
                    <a:pt x="9629" y="1718"/>
                  </a:lnTo>
                  <a:lnTo>
                    <a:pt x="9091" y="1347"/>
                  </a:lnTo>
                  <a:lnTo>
                    <a:pt x="8586" y="1011"/>
                  </a:lnTo>
                  <a:lnTo>
                    <a:pt x="8047" y="674"/>
                  </a:lnTo>
                  <a:lnTo>
                    <a:pt x="7475" y="371"/>
                  </a:lnTo>
                  <a:lnTo>
                    <a:pt x="7172" y="203"/>
                  </a:lnTo>
                  <a:lnTo>
                    <a:pt x="6869" y="102"/>
                  </a:lnTo>
                  <a:lnTo>
                    <a:pt x="6532" y="34"/>
                  </a:lnTo>
                  <a:lnTo>
                    <a:pt x="622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16" name="Shape 716"/>
            <p:cNvSpPr/>
            <p:nvPr/>
          </p:nvSpPr>
          <p:spPr>
            <a:xfrm>
              <a:off x="4659275" y="5290000"/>
              <a:ext cx="214650" cy="186875"/>
            </a:xfrm>
            <a:custGeom>
              <a:avLst/>
              <a:gdLst/>
              <a:ahLst/>
              <a:cxnLst/>
              <a:rect l="0" t="0" r="0" b="0"/>
              <a:pathLst>
                <a:path w="8586" h="7475" extrusionOk="0">
                  <a:moveTo>
                    <a:pt x="1582" y="169"/>
                  </a:moveTo>
                  <a:lnTo>
                    <a:pt x="1986" y="236"/>
                  </a:lnTo>
                  <a:lnTo>
                    <a:pt x="2357" y="337"/>
                  </a:lnTo>
                  <a:lnTo>
                    <a:pt x="2761" y="438"/>
                  </a:lnTo>
                  <a:lnTo>
                    <a:pt x="3535" y="708"/>
                  </a:lnTo>
                  <a:lnTo>
                    <a:pt x="4310" y="1011"/>
                  </a:lnTo>
                  <a:lnTo>
                    <a:pt x="5993" y="1684"/>
                  </a:lnTo>
                  <a:lnTo>
                    <a:pt x="7676" y="2458"/>
                  </a:lnTo>
                  <a:lnTo>
                    <a:pt x="7811" y="2526"/>
                  </a:lnTo>
                  <a:lnTo>
                    <a:pt x="7946" y="2627"/>
                  </a:lnTo>
                  <a:lnTo>
                    <a:pt x="8148" y="2829"/>
                  </a:lnTo>
                  <a:lnTo>
                    <a:pt x="8282" y="3098"/>
                  </a:lnTo>
                  <a:lnTo>
                    <a:pt x="8350" y="3368"/>
                  </a:lnTo>
                  <a:lnTo>
                    <a:pt x="8383" y="3671"/>
                  </a:lnTo>
                  <a:lnTo>
                    <a:pt x="8350" y="4007"/>
                  </a:lnTo>
                  <a:lnTo>
                    <a:pt x="8316" y="4344"/>
                  </a:lnTo>
                  <a:lnTo>
                    <a:pt x="8249" y="4681"/>
                  </a:lnTo>
                  <a:lnTo>
                    <a:pt x="7272" y="4344"/>
                  </a:lnTo>
                  <a:lnTo>
                    <a:pt x="6296" y="4007"/>
                  </a:lnTo>
                  <a:lnTo>
                    <a:pt x="4343" y="3401"/>
                  </a:lnTo>
                  <a:lnTo>
                    <a:pt x="3367" y="3064"/>
                  </a:lnTo>
                  <a:lnTo>
                    <a:pt x="2357" y="2728"/>
                  </a:lnTo>
                  <a:lnTo>
                    <a:pt x="1347" y="2425"/>
                  </a:lnTo>
                  <a:lnTo>
                    <a:pt x="842" y="2290"/>
                  </a:lnTo>
                  <a:lnTo>
                    <a:pt x="337" y="2189"/>
                  </a:lnTo>
                  <a:lnTo>
                    <a:pt x="370" y="1852"/>
                  </a:lnTo>
                  <a:lnTo>
                    <a:pt x="471" y="1549"/>
                  </a:lnTo>
                  <a:lnTo>
                    <a:pt x="572" y="1246"/>
                  </a:lnTo>
                  <a:lnTo>
                    <a:pt x="707" y="943"/>
                  </a:lnTo>
                  <a:lnTo>
                    <a:pt x="1448" y="1213"/>
                  </a:lnTo>
                  <a:lnTo>
                    <a:pt x="2188" y="1482"/>
                  </a:lnTo>
                  <a:lnTo>
                    <a:pt x="2660" y="1650"/>
                  </a:lnTo>
                  <a:lnTo>
                    <a:pt x="3131" y="1751"/>
                  </a:lnTo>
                  <a:lnTo>
                    <a:pt x="4108" y="1920"/>
                  </a:lnTo>
                  <a:lnTo>
                    <a:pt x="5084" y="2122"/>
                  </a:lnTo>
                  <a:lnTo>
                    <a:pt x="5993" y="2324"/>
                  </a:lnTo>
                  <a:lnTo>
                    <a:pt x="7878" y="2795"/>
                  </a:lnTo>
                  <a:lnTo>
                    <a:pt x="7946" y="2795"/>
                  </a:lnTo>
                  <a:lnTo>
                    <a:pt x="7979" y="2728"/>
                  </a:lnTo>
                  <a:lnTo>
                    <a:pt x="7979" y="2694"/>
                  </a:lnTo>
                  <a:lnTo>
                    <a:pt x="7946" y="2627"/>
                  </a:lnTo>
                  <a:lnTo>
                    <a:pt x="7003" y="2357"/>
                  </a:lnTo>
                  <a:lnTo>
                    <a:pt x="6060" y="2122"/>
                  </a:lnTo>
                  <a:lnTo>
                    <a:pt x="5118" y="1920"/>
                  </a:lnTo>
                  <a:lnTo>
                    <a:pt x="4175" y="1751"/>
                  </a:lnTo>
                  <a:lnTo>
                    <a:pt x="3300" y="1583"/>
                  </a:lnTo>
                  <a:lnTo>
                    <a:pt x="2896" y="1516"/>
                  </a:lnTo>
                  <a:lnTo>
                    <a:pt x="2458" y="1381"/>
                  </a:lnTo>
                  <a:lnTo>
                    <a:pt x="2054" y="1246"/>
                  </a:lnTo>
                  <a:lnTo>
                    <a:pt x="1616" y="1078"/>
                  </a:lnTo>
                  <a:lnTo>
                    <a:pt x="1178" y="910"/>
                  </a:lnTo>
                  <a:lnTo>
                    <a:pt x="741" y="809"/>
                  </a:lnTo>
                  <a:lnTo>
                    <a:pt x="943" y="472"/>
                  </a:lnTo>
                  <a:lnTo>
                    <a:pt x="1145" y="169"/>
                  </a:lnTo>
                  <a:close/>
                  <a:moveTo>
                    <a:pt x="1212" y="1"/>
                  </a:moveTo>
                  <a:lnTo>
                    <a:pt x="1178" y="34"/>
                  </a:lnTo>
                  <a:lnTo>
                    <a:pt x="1077" y="34"/>
                  </a:lnTo>
                  <a:lnTo>
                    <a:pt x="1010" y="68"/>
                  </a:lnTo>
                  <a:lnTo>
                    <a:pt x="1044" y="135"/>
                  </a:lnTo>
                  <a:lnTo>
                    <a:pt x="842" y="337"/>
                  </a:lnTo>
                  <a:lnTo>
                    <a:pt x="673" y="539"/>
                  </a:lnTo>
                  <a:lnTo>
                    <a:pt x="539" y="775"/>
                  </a:lnTo>
                  <a:lnTo>
                    <a:pt x="404" y="1044"/>
                  </a:lnTo>
                  <a:lnTo>
                    <a:pt x="303" y="1314"/>
                  </a:lnTo>
                  <a:lnTo>
                    <a:pt x="202" y="1617"/>
                  </a:lnTo>
                  <a:lnTo>
                    <a:pt x="67" y="2189"/>
                  </a:lnTo>
                  <a:lnTo>
                    <a:pt x="0" y="2829"/>
                  </a:lnTo>
                  <a:lnTo>
                    <a:pt x="0" y="3435"/>
                  </a:lnTo>
                  <a:lnTo>
                    <a:pt x="34" y="4007"/>
                  </a:lnTo>
                  <a:lnTo>
                    <a:pt x="101" y="4512"/>
                  </a:lnTo>
                  <a:lnTo>
                    <a:pt x="202" y="4849"/>
                  </a:lnTo>
                  <a:lnTo>
                    <a:pt x="303" y="5186"/>
                  </a:lnTo>
                  <a:lnTo>
                    <a:pt x="438" y="5489"/>
                  </a:lnTo>
                  <a:lnTo>
                    <a:pt x="572" y="5792"/>
                  </a:lnTo>
                  <a:lnTo>
                    <a:pt x="774" y="6061"/>
                  </a:lnTo>
                  <a:lnTo>
                    <a:pt x="976" y="6330"/>
                  </a:lnTo>
                  <a:lnTo>
                    <a:pt x="1212" y="6566"/>
                  </a:lnTo>
                  <a:lnTo>
                    <a:pt x="1481" y="6802"/>
                  </a:lnTo>
                  <a:lnTo>
                    <a:pt x="1919" y="7172"/>
                  </a:lnTo>
                  <a:lnTo>
                    <a:pt x="2390" y="7475"/>
                  </a:lnTo>
                  <a:lnTo>
                    <a:pt x="2896" y="7475"/>
                  </a:lnTo>
                  <a:lnTo>
                    <a:pt x="2559" y="7307"/>
                  </a:lnTo>
                  <a:lnTo>
                    <a:pt x="2256" y="7105"/>
                  </a:lnTo>
                  <a:lnTo>
                    <a:pt x="1919" y="6869"/>
                  </a:lnTo>
                  <a:lnTo>
                    <a:pt x="1616" y="6633"/>
                  </a:lnTo>
                  <a:lnTo>
                    <a:pt x="1347" y="6364"/>
                  </a:lnTo>
                  <a:lnTo>
                    <a:pt x="1111" y="6095"/>
                  </a:lnTo>
                  <a:lnTo>
                    <a:pt x="875" y="5792"/>
                  </a:lnTo>
                  <a:lnTo>
                    <a:pt x="673" y="5455"/>
                  </a:lnTo>
                  <a:lnTo>
                    <a:pt x="539" y="5152"/>
                  </a:lnTo>
                  <a:lnTo>
                    <a:pt x="404" y="4849"/>
                  </a:lnTo>
                  <a:lnTo>
                    <a:pt x="337" y="4546"/>
                  </a:lnTo>
                  <a:lnTo>
                    <a:pt x="303" y="4209"/>
                  </a:lnTo>
                  <a:lnTo>
                    <a:pt x="269" y="3536"/>
                  </a:lnTo>
                  <a:lnTo>
                    <a:pt x="269" y="2862"/>
                  </a:lnTo>
                  <a:lnTo>
                    <a:pt x="640" y="3165"/>
                  </a:lnTo>
                  <a:lnTo>
                    <a:pt x="1010" y="3401"/>
                  </a:lnTo>
                  <a:lnTo>
                    <a:pt x="1818" y="3906"/>
                  </a:lnTo>
                  <a:lnTo>
                    <a:pt x="2626" y="4344"/>
                  </a:lnTo>
                  <a:lnTo>
                    <a:pt x="3401" y="4815"/>
                  </a:lnTo>
                  <a:lnTo>
                    <a:pt x="3838" y="5118"/>
                  </a:lnTo>
                  <a:lnTo>
                    <a:pt x="4242" y="5421"/>
                  </a:lnTo>
                  <a:lnTo>
                    <a:pt x="4411" y="5590"/>
                  </a:lnTo>
                  <a:lnTo>
                    <a:pt x="4545" y="5792"/>
                  </a:lnTo>
                  <a:lnTo>
                    <a:pt x="4680" y="5994"/>
                  </a:lnTo>
                  <a:lnTo>
                    <a:pt x="4781" y="6263"/>
                  </a:lnTo>
                  <a:lnTo>
                    <a:pt x="4882" y="6532"/>
                  </a:lnTo>
                  <a:lnTo>
                    <a:pt x="4916" y="6869"/>
                  </a:lnTo>
                  <a:lnTo>
                    <a:pt x="4949" y="7475"/>
                  </a:lnTo>
                  <a:lnTo>
                    <a:pt x="5219" y="7475"/>
                  </a:lnTo>
                  <a:lnTo>
                    <a:pt x="5219" y="7138"/>
                  </a:lnTo>
                  <a:lnTo>
                    <a:pt x="5185" y="6802"/>
                  </a:lnTo>
                  <a:lnTo>
                    <a:pt x="5118" y="6465"/>
                  </a:lnTo>
                  <a:lnTo>
                    <a:pt x="5017" y="6128"/>
                  </a:lnTo>
                  <a:lnTo>
                    <a:pt x="4882" y="5825"/>
                  </a:lnTo>
                  <a:lnTo>
                    <a:pt x="4714" y="5522"/>
                  </a:lnTo>
                  <a:lnTo>
                    <a:pt x="4512" y="5287"/>
                  </a:lnTo>
                  <a:lnTo>
                    <a:pt x="4242" y="5051"/>
                  </a:lnTo>
                  <a:lnTo>
                    <a:pt x="3300" y="4445"/>
                  </a:lnTo>
                  <a:lnTo>
                    <a:pt x="2323" y="3873"/>
                  </a:lnTo>
                  <a:lnTo>
                    <a:pt x="1347" y="3267"/>
                  </a:lnTo>
                  <a:lnTo>
                    <a:pt x="842" y="2997"/>
                  </a:lnTo>
                  <a:lnTo>
                    <a:pt x="303" y="2761"/>
                  </a:lnTo>
                  <a:lnTo>
                    <a:pt x="269" y="2761"/>
                  </a:lnTo>
                  <a:lnTo>
                    <a:pt x="303" y="2256"/>
                  </a:lnTo>
                  <a:lnTo>
                    <a:pt x="741" y="2492"/>
                  </a:lnTo>
                  <a:lnTo>
                    <a:pt x="1212" y="2660"/>
                  </a:lnTo>
                  <a:lnTo>
                    <a:pt x="2155" y="2963"/>
                  </a:lnTo>
                  <a:lnTo>
                    <a:pt x="3131" y="3267"/>
                  </a:lnTo>
                  <a:lnTo>
                    <a:pt x="4040" y="3536"/>
                  </a:lnTo>
                  <a:lnTo>
                    <a:pt x="4276" y="3603"/>
                  </a:lnTo>
                  <a:lnTo>
                    <a:pt x="4444" y="3772"/>
                  </a:lnTo>
                  <a:lnTo>
                    <a:pt x="4613" y="3974"/>
                  </a:lnTo>
                  <a:lnTo>
                    <a:pt x="4848" y="4277"/>
                  </a:lnTo>
                  <a:lnTo>
                    <a:pt x="5252" y="4782"/>
                  </a:lnTo>
                  <a:lnTo>
                    <a:pt x="5623" y="5320"/>
                  </a:lnTo>
                  <a:lnTo>
                    <a:pt x="5892" y="5825"/>
                  </a:lnTo>
                  <a:lnTo>
                    <a:pt x="6128" y="6364"/>
                  </a:lnTo>
                  <a:lnTo>
                    <a:pt x="6262" y="6903"/>
                  </a:lnTo>
                  <a:lnTo>
                    <a:pt x="6330" y="7475"/>
                  </a:lnTo>
                  <a:lnTo>
                    <a:pt x="6565" y="7475"/>
                  </a:lnTo>
                  <a:lnTo>
                    <a:pt x="6532" y="7138"/>
                  </a:lnTo>
                  <a:lnTo>
                    <a:pt x="6464" y="6835"/>
                  </a:lnTo>
                  <a:lnTo>
                    <a:pt x="6397" y="6499"/>
                  </a:lnTo>
                  <a:lnTo>
                    <a:pt x="6296" y="6196"/>
                  </a:lnTo>
                  <a:lnTo>
                    <a:pt x="6027" y="5590"/>
                  </a:lnTo>
                  <a:lnTo>
                    <a:pt x="5690" y="5017"/>
                  </a:lnTo>
                  <a:lnTo>
                    <a:pt x="5286" y="4411"/>
                  </a:lnTo>
                  <a:lnTo>
                    <a:pt x="5017" y="4075"/>
                  </a:lnTo>
                  <a:lnTo>
                    <a:pt x="4747" y="3772"/>
                  </a:lnTo>
                  <a:lnTo>
                    <a:pt x="4747" y="3772"/>
                  </a:lnTo>
                  <a:lnTo>
                    <a:pt x="6464" y="4344"/>
                  </a:lnTo>
                  <a:lnTo>
                    <a:pt x="7340" y="4613"/>
                  </a:lnTo>
                  <a:lnTo>
                    <a:pt x="8181" y="4883"/>
                  </a:lnTo>
                  <a:lnTo>
                    <a:pt x="8013" y="5489"/>
                  </a:lnTo>
                  <a:lnTo>
                    <a:pt x="7845" y="5994"/>
                  </a:lnTo>
                  <a:lnTo>
                    <a:pt x="7710" y="6364"/>
                  </a:lnTo>
                  <a:lnTo>
                    <a:pt x="7542" y="6768"/>
                  </a:lnTo>
                  <a:lnTo>
                    <a:pt x="7171" y="7475"/>
                  </a:lnTo>
                  <a:lnTo>
                    <a:pt x="7441" y="7475"/>
                  </a:lnTo>
                  <a:lnTo>
                    <a:pt x="7777" y="6633"/>
                  </a:lnTo>
                  <a:lnTo>
                    <a:pt x="8080" y="5825"/>
                  </a:lnTo>
                  <a:lnTo>
                    <a:pt x="8383" y="4883"/>
                  </a:lnTo>
                  <a:lnTo>
                    <a:pt x="8417" y="4849"/>
                  </a:lnTo>
                  <a:lnTo>
                    <a:pt x="8417" y="4748"/>
                  </a:lnTo>
                  <a:lnTo>
                    <a:pt x="8552" y="4209"/>
                  </a:lnTo>
                  <a:lnTo>
                    <a:pt x="8585" y="3906"/>
                  </a:lnTo>
                  <a:lnTo>
                    <a:pt x="8585" y="3637"/>
                  </a:lnTo>
                  <a:lnTo>
                    <a:pt x="8552" y="3368"/>
                  </a:lnTo>
                  <a:lnTo>
                    <a:pt x="8518" y="3132"/>
                  </a:lnTo>
                  <a:lnTo>
                    <a:pt x="8417" y="2862"/>
                  </a:lnTo>
                  <a:lnTo>
                    <a:pt x="8282" y="2660"/>
                  </a:lnTo>
                  <a:lnTo>
                    <a:pt x="8148" y="2492"/>
                  </a:lnTo>
                  <a:lnTo>
                    <a:pt x="8013" y="2391"/>
                  </a:lnTo>
                  <a:lnTo>
                    <a:pt x="7643" y="2189"/>
                  </a:lnTo>
                  <a:lnTo>
                    <a:pt x="6902" y="1886"/>
                  </a:lnTo>
                  <a:lnTo>
                    <a:pt x="5050" y="1078"/>
                  </a:lnTo>
                  <a:lnTo>
                    <a:pt x="4175" y="708"/>
                  </a:lnTo>
                  <a:lnTo>
                    <a:pt x="3704" y="506"/>
                  </a:lnTo>
                  <a:lnTo>
                    <a:pt x="3199" y="304"/>
                  </a:lnTo>
                  <a:lnTo>
                    <a:pt x="2727" y="169"/>
                  </a:lnTo>
                  <a:lnTo>
                    <a:pt x="2222" y="34"/>
                  </a:lnTo>
                  <a:lnTo>
                    <a:pt x="171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17" name="Shape 717"/>
            <p:cNvSpPr/>
            <p:nvPr/>
          </p:nvSpPr>
          <p:spPr>
            <a:xfrm>
              <a:off x="6519425" y="5245400"/>
              <a:ext cx="57250" cy="53900"/>
            </a:xfrm>
            <a:custGeom>
              <a:avLst/>
              <a:gdLst/>
              <a:ahLst/>
              <a:cxnLst/>
              <a:rect l="0" t="0" r="0" b="0"/>
              <a:pathLst>
                <a:path w="2290" h="2156" extrusionOk="0">
                  <a:moveTo>
                    <a:pt x="0" y="0"/>
                  </a:moveTo>
                  <a:lnTo>
                    <a:pt x="0" y="34"/>
                  </a:lnTo>
                  <a:lnTo>
                    <a:pt x="68" y="202"/>
                  </a:lnTo>
                  <a:lnTo>
                    <a:pt x="202" y="337"/>
                  </a:lnTo>
                  <a:lnTo>
                    <a:pt x="438" y="606"/>
                  </a:lnTo>
                  <a:lnTo>
                    <a:pt x="1010" y="1078"/>
                  </a:lnTo>
                  <a:lnTo>
                    <a:pt x="1549" y="1583"/>
                  </a:lnTo>
                  <a:lnTo>
                    <a:pt x="2088" y="2121"/>
                  </a:lnTo>
                  <a:lnTo>
                    <a:pt x="2155" y="2155"/>
                  </a:lnTo>
                  <a:lnTo>
                    <a:pt x="2223" y="2121"/>
                  </a:lnTo>
                  <a:lnTo>
                    <a:pt x="2290" y="2054"/>
                  </a:lnTo>
                  <a:lnTo>
                    <a:pt x="2290" y="2020"/>
                  </a:lnTo>
                  <a:lnTo>
                    <a:pt x="2256" y="1987"/>
                  </a:lnTo>
                  <a:lnTo>
                    <a:pt x="2021" y="1684"/>
                  </a:lnTo>
                  <a:lnTo>
                    <a:pt x="1751" y="1414"/>
                  </a:lnTo>
                  <a:lnTo>
                    <a:pt x="1179" y="909"/>
                  </a:lnTo>
                  <a:lnTo>
                    <a:pt x="640" y="404"/>
                  </a:lnTo>
                  <a:lnTo>
                    <a:pt x="337" y="169"/>
                  </a:lnTo>
                  <a:lnTo>
                    <a:pt x="202" y="68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18" name="Shape 718"/>
            <p:cNvSpPr/>
            <p:nvPr/>
          </p:nvSpPr>
          <p:spPr>
            <a:xfrm>
              <a:off x="6448725" y="5146075"/>
              <a:ext cx="392250" cy="330800"/>
            </a:xfrm>
            <a:custGeom>
              <a:avLst/>
              <a:gdLst/>
              <a:ahLst/>
              <a:cxnLst/>
              <a:rect l="0" t="0" r="0" b="0"/>
              <a:pathLst>
                <a:path w="15690" h="13232" extrusionOk="0">
                  <a:moveTo>
                    <a:pt x="2929" y="640"/>
                  </a:moveTo>
                  <a:lnTo>
                    <a:pt x="3131" y="943"/>
                  </a:lnTo>
                  <a:lnTo>
                    <a:pt x="3165" y="977"/>
                  </a:lnTo>
                  <a:lnTo>
                    <a:pt x="3098" y="977"/>
                  </a:lnTo>
                  <a:lnTo>
                    <a:pt x="3030" y="909"/>
                  </a:lnTo>
                  <a:lnTo>
                    <a:pt x="2997" y="808"/>
                  </a:lnTo>
                  <a:lnTo>
                    <a:pt x="2929" y="640"/>
                  </a:lnTo>
                  <a:close/>
                  <a:moveTo>
                    <a:pt x="2458" y="270"/>
                  </a:moveTo>
                  <a:lnTo>
                    <a:pt x="2626" y="337"/>
                  </a:lnTo>
                  <a:lnTo>
                    <a:pt x="2593" y="371"/>
                  </a:lnTo>
                  <a:lnTo>
                    <a:pt x="2626" y="573"/>
                  </a:lnTo>
                  <a:lnTo>
                    <a:pt x="2694" y="808"/>
                  </a:lnTo>
                  <a:lnTo>
                    <a:pt x="2761" y="1044"/>
                  </a:lnTo>
                  <a:lnTo>
                    <a:pt x="2828" y="1112"/>
                  </a:lnTo>
                  <a:lnTo>
                    <a:pt x="2896" y="1179"/>
                  </a:lnTo>
                  <a:lnTo>
                    <a:pt x="3064" y="1280"/>
                  </a:lnTo>
                  <a:lnTo>
                    <a:pt x="3266" y="1381"/>
                  </a:lnTo>
                  <a:lnTo>
                    <a:pt x="3502" y="1448"/>
                  </a:lnTo>
                  <a:lnTo>
                    <a:pt x="3603" y="1448"/>
                  </a:lnTo>
                  <a:lnTo>
                    <a:pt x="3670" y="1415"/>
                  </a:lnTo>
                  <a:lnTo>
                    <a:pt x="3704" y="1448"/>
                  </a:lnTo>
                  <a:lnTo>
                    <a:pt x="3737" y="1650"/>
                  </a:lnTo>
                  <a:lnTo>
                    <a:pt x="3737" y="1920"/>
                  </a:lnTo>
                  <a:lnTo>
                    <a:pt x="3704" y="1886"/>
                  </a:lnTo>
                  <a:lnTo>
                    <a:pt x="3434" y="1852"/>
                  </a:lnTo>
                  <a:lnTo>
                    <a:pt x="3300" y="1852"/>
                  </a:lnTo>
                  <a:lnTo>
                    <a:pt x="3165" y="1785"/>
                  </a:lnTo>
                  <a:lnTo>
                    <a:pt x="3064" y="1751"/>
                  </a:lnTo>
                  <a:lnTo>
                    <a:pt x="2963" y="1718"/>
                  </a:lnTo>
                  <a:lnTo>
                    <a:pt x="2862" y="1684"/>
                  </a:lnTo>
                  <a:lnTo>
                    <a:pt x="2761" y="1617"/>
                  </a:lnTo>
                  <a:lnTo>
                    <a:pt x="2593" y="1482"/>
                  </a:lnTo>
                  <a:lnTo>
                    <a:pt x="2391" y="1280"/>
                  </a:lnTo>
                  <a:lnTo>
                    <a:pt x="2189" y="1044"/>
                  </a:lnTo>
                  <a:lnTo>
                    <a:pt x="2121" y="909"/>
                  </a:lnTo>
                  <a:lnTo>
                    <a:pt x="2054" y="741"/>
                  </a:lnTo>
                  <a:lnTo>
                    <a:pt x="1987" y="438"/>
                  </a:lnTo>
                  <a:lnTo>
                    <a:pt x="2054" y="438"/>
                  </a:lnTo>
                  <a:lnTo>
                    <a:pt x="2088" y="404"/>
                  </a:lnTo>
                  <a:lnTo>
                    <a:pt x="2121" y="337"/>
                  </a:lnTo>
                  <a:lnTo>
                    <a:pt x="2189" y="303"/>
                  </a:lnTo>
                  <a:lnTo>
                    <a:pt x="2290" y="270"/>
                  </a:lnTo>
                  <a:close/>
                  <a:moveTo>
                    <a:pt x="1886" y="371"/>
                  </a:moveTo>
                  <a:lnTo>
                    <a:pt x="1919" y="404"/>
                  </a:lnTo>
                  <a:lnTo>
                    <a:pt x="1886" y="573"/>
                  </a:lnTo>
                  <a:lnTo>
                    <a:pt x="1886" y="741"/>
                  </a:lnTo>
                  <a:lnTo>
                    <a:pt x="1919" y="909"/>
                  </a:lnTo>
                  <a:lnTo>
                    <a:pt x="1987" y="1078"/>
                  </a:lnTo>
                  <a:lnTo>
                    <a:pt x="2222" y="1381"/>
                  </a:lnTo>
                  <a:lnTo>
                    <a:pt x="2458" y="1650"/>
                  </a:lnTo>
                  <a:lnTo>
                    <a:pt x="2593" y="1751"/>
                  </a:lnTo>
                  <a:lnTo>
                    <a:pt x="2694" y="1852"/>
                  </a:lnTo>
                  <a:lnTo>
                    <a:pt x="2795" y="1886"/>
                  </a:lnTo>
                  <a:lnTo>
                    <a:pt x="2929" y="1920"/>
                  </a:lnTo>
                  <a:lnTo>
                    <a:pt x="3030" y="1953"/>
                  </a:lnTo>
                  <a:lnTo>
                    <a:pt x="3131" y="1987"/>
                  </a:lnTo>
                  <a:lnTo>
                    <a:pt x="3266" y="2054"/>
                  </a:lnTo>
                  <a:lnTo>
                    <a:pt x="3434" y="2088"/>
                  </a:lnTo>
                  <a:lnTo>
                    <a:pt x="3569" y="2054"/>
                  </a:lnTo>
                  <a:lnTo>
                    <a:pt x="3737" y="1987"/>
                  </a:lnTo>
                  <a:lnTo>
                    <a:pt x="3704" y="2189"/>
                  </a:lnTo>
                  <a:lnTo>
                    <a:pt x="3670" y="2391"/>
                  </a:lnTo>
                  <a:lnTo>
                    <a:pt x="3603" y="2593"/>
                  </a:lnTo>
                  <a:lnTo>
                    <a:pt x="3502" y="2795"/>
                  </a:lnTo>
                  <a:lnTo>
                    <a:pt x="3401" y="2963"/>
                  </a:lnTo>
                  <a:lnTo>
                    <a:pt x="3300" y="3132"/>
                  </a:lnTo>
                  <a:lnTo>
                    <a:pt x="3131" y="3266"/>
                  </a:lnTo>
                  <a:lnTo>
                    <a:pt x="2997" y="3367"/>
                  </a:lnTo>
                  <a:lnTo>
                    <a:pt x="2963" y="3401"/>
                  </a:lnTo>
                  <a:lnTo>
                    <a:pt x="2997" y="3435"/>
                  </a:lnTo>
                  <a:lnTo>
                    <a:pt x="3165" y="3435"/>
                  </a:lnTo>
                  <a:lnTo>
                    <a:pt x="3300" y="3401"/>
                  </a:lnTo>
                  <a:lnTo>
                    <a:pt x="3535" y="3805"/>
                  </a:lnTo>
                  <a:lnTo>
                    <a:pt x="3805" y="4175"/>
                  </a:lnTo>
                  <a:lnTo>
                    <a:pt x="4377" y="4916"/>
                  </a:lnTo>
                  <a:lnTo>
                    <a:pt x="4680" y="5253"/>
                  </a:lnTo>
                  <a:lnTo>
                    <a:pt x="5051" y="5522"/>
                  </a:lnTo>
                  <a:lnTo>
                    <a:pt x="5286" y="5724"/>
                  </a:lnTo>
                  <a:lnTo>
                    <a:pt x="5488" y="5926"/>
                  </a:lnTo>
                  <a:lnTo>
                    <a:pt x="5892" y="6397"/>
                  </a:lnTo>
                  <a:lnTo>
                    <a:pt x="5791" y="6532"/>
                  </a:lnTo>
                  <a:lnTo>
                    <a:pt x="5724" y="6667"/>
                  </a:lnTo>
                  <a:lnTo>
                    <a:pt x="5623" y="6835"/>
                  </a:lnTo>
                  <a:lnTo>
                    <a:pt x="5556" y="7003"/>
                  </a:lnTo>
                  <a:lnTo>
                    <a:pt x="5421" y="6902"/>
                  </a:lnTo>
                  <a:lnTo>
                    <a:pt x="5253" y="6835"/>
                  </a:lnTo>
                  <a:lnTo>
                    <a:pt x="5051" y="6734"/>
                  </a:lnTo>
                  <a:lnTo>
                    <a:pt x="4882" y="6633"/>
                  </a:lnTo>
                  <a:lnTo>
                    <a:pt x="4579" y="6397"/>
                  </a:lnTo>
                  <a:lnTo>
                    <a:pt x="4310" y="6162"/>
                  </a:lnTo>
                  <a:lnTo>
                    <a:pt x="4040" y="5859"/>
                  </a:lnTo>
                  <a:lnTo>
                    <a:pt x="3064" y="4748"/>
                  </a:lnTo>
                  <a:lnTo>
                    <a:pt x="2727" y="4276"/>
                  </a:lnTo>
                  <a:lnTo>
                    <a:pt x="2525" y="4074"/>
                  </a:lnTo>
                  <a:lnTo>
                    <a:pt x="2290" y="3872"/>
                  </a:lnTo>
                  <a:lnTo>
                    <a:pt x="2525" y="3805"/>
                  </a:lnTo>
                  <a:lnTo>
                    <a:pt x="2559" y="3771"/>
                  </a:lnTo>
                  <a:lnTo>
                    <a:pt x="2593" y="3738"/>
                  </a:lnTo>
                  <a:lnTo>
                    <a:pt x="2559" y="3637"/>
                  </a:lnTo>
                  <a:lnTo>
                    <a:pt x="2492" y="3603"/>
                  </a:lnTo>
                  <a:lnTo>
                    <a:pt x="2458" y="3569"/>
                  </a:lnTo>
                  <a:lnTo>
                    <a:pt x="2391" y="3603"/>
                  </a:lnTo>
                  <a:lnTo>
                    <a:pt x="2222" y="3670"/>
                  </a:lnTo>
                  <a:lnTo>
                    <a:pt x="2054" y="3704"/>
                  </a:lnTo>
                  <a:lnTo>
                    <a:pt x="1886" y="3704"/>
                  </a:lnTo>
                  <a:lnTo>
                    <a:pt x="1717" y="3670"/>
                  </a:lnTo>
                  <a:lnTo>
                    <a:pt x="1347" y="3569"/>
                  </a:lnTo>
                  <a:lnTo>
                    <a:pt x="1044" y="3435"/>
                  </a:lnTo>
                  <a:lnTo>
                    <a:pt x="808" y="3300"/>
                  </a:lnTo>
                  <a:lnTo>
                    <a:pt x="606" y="3165"/>
                  </a:lnTo>
                  <a:lnTo>
                    <a:pt x="438" y="2997"/>
                  </a:lnTo>
                  <a:lnTo>
                    <a:pt x="337" y="2795"/>
                  </a:lnTo>
                  <a:lnTo>
                    <a:pt x="270" y="2593"/>
                  </a:lnTo>
                  <a:lnTo>
                    <a:pt x="270" y="2357"/>
                  </a:lnTo>
                  <a:lnTo>
                    <a:pt x="270" y="2122"/>
                  </a:lnTo>
                  <a:lnTo>
                    <a:pt x="303" y="1886"/>
                  </a:lnTo>
                  <a:lnTo>
                    <a:pt x="404" y="1617"/>
                  </a:lnTo>
                  <a:lnTo>
                    <a:pt x="573" y="1381"/>
                  </a:lnTo>
                  <a:lnTo>
                    <a:pt x="741" y="1179"/>
                  </a:lnTo>
                  <a:lnTo>
                    <a:pt x="943" y="977"/>
                  </a:lnTo>
                  <a:lnTo>
                    <a:pt x="1179" y="808"/>
                  </a:lnTo>
                  <a:lnTo>
                    <a:pt x="1414" y="640"/>
                  </a:lnTo>
                  <a:lnTo>
                    <a:pt x="1886" y="371"/>
                  </a:lnTo>
                  <a:close/>
                  <a:moveTo>
                    <a:pt x="2290" y="0"/>
                  </a:moveTo>
                  <a:lnTo>
                    <a:pt x="2189" y="34"/>
                  </a:lnTo>
                  <a:lnTo>
                    <a:pt x="2054" y="68"/>
                  </a:lnTo>
                  <a:lnTo>
                    <a:pt x="1987" y="169"/>
                  </a:lnTo>
                  <a:lnTo>
                    <a:pt x="1616" y="303"/>
                  </a:lnTo>
                  <a:lnTo>
                    <a:pt x="1246" y="505"/>
                  </a:lnTo>
                  <a:lnTo>
                    <a:pt x="909" y="741"/>
                  </a:lnTo>
                  <a:lnTo>
                    <a:pt x="573" y="1011"/>
                  </a:lnTo>
                  <a:lnTo>
                    <a:pt x="303" y="1347"/>
                  </a:lnTo>
                  <a:lnTo>
                    <a:pt x="202" y="1516"/>
                  </a:lnTo>
                  <a:lnTo>
                    <a:pt x="135" y="1684"/>
                  </a:lnTo>
                  <a:lnTo>
                    <a:pt x="68" y="1886"/>
                  </a:lnTo>
                  <a:lnTo>
                    <a:pt x="0" y="2088"/>
                  </a:lnTo>
                  <a:lnTo>
                    <a:pt x="0" y="2256"/>
                  </a:lnTo>
                  <a:lnTo>
                    <a:pt x="0" y="2458"/>
                  </a:lnTo>
                  <a:lnTo>
                    <a:pt x="68" y="2660"/>
                  </a:lnTo>
                  <a:lnTo>
                    <a:pt x="101" y="2829"/>
                  </a:lnTo>
                  <a:lnTo>
                    <a:pt x="202" y="2963"/>
                  </a:lnTo>
                  <a:lnTo>
                    <a:pt x="303" y="3132"/>
                  </a:lnTo>
                  <a:lnTo>
                    <a:pt x="539" y="3401"/>
                  </a:lnTo>
                  <a:lnTo>
                    <a:pt x="842" y="3603"/>
                  </a:lnTo>
                  <a:lnTo>
                    <a:pt x="1145" y="3805"/>
                  </a:lnTo>
                  <a:lnTo>
                    <a:pt x="1515" y="3906"/>
                  </a:lnTo>
                  <a:lnTo>
                    <a:pt x="1886" y="3940"/>
                  </a:lnTo>
                  <a:lnTo>
                    <a:pt x="2054" y="3940"/>
                  </a:lnTo>
                  <a:lnTo>
                    <a:pt x="2222" y="3906"/>
                  </a:lnTo>
                  <a:lnTo>
                    <a:pt x="2357" y="4175"/>
                  </a:lnTo>
                  <a:lnTo>
                    <a:pt x="2492" y="4445"/>
                  </a:lnTo>
                  <a:lnTo>
                    <a:pt x="2660" y="4680"/>
                  </a:lnTo>
                  <a:lnTo>
                    <a:pt x="2862" y="4950"/>
                  </a:lnTo>
                  <a:lnTo>
                    <a:pt x="3300" y="5421"/>
                  </a:lnTo>
                  <a:lnTo>
                    <a:pt x="3737" y="5825"/>
                  </a:lnTo>
                  <a:lnTo>
                    <a:pt x="4175" y="6330"/>
                  </a:lnTo>
                  <a:lnTo>
                    <a:pt x="4680" y="6801"/>
                  </a:lnTo>
                  <a:lnTo>
                    <a:pt x="4882" y="6936"/>
                  </a:lnTo>
                  <a:lnTo>
                    <a:pt x="5084" y="7037"/>
                  </a:lnTo>
                  <a:lnTo>
                    <a:pt x="5320" y="7138"/>
                  </a:lnTo>
                  <a:lnTo>
                    <a:pt x="5522" y="7273"/>
                  </a:lnTo>
                  <a:lnTo>
                    <a:pt x="5589" y="7306"/>
                  </a:lnTo>
                  <a:lnTo>
                    <a:pt x="5657" y="7273"/>
                  </a:lnTo>
                  <a:lnTo>
                    <a:pt x="5690" y="7239"/>
                  </a:lnTo>
                  <a:lnTo>
                    <a:pt x="5724" y="7172"/>
                  </a:lnTo>
                  <a:lnTo>
                    <a:pt x="5791" y="7003"/>
                  </a:lnTo>
                  <a:lnTo>
                    <a:pt x="5892" y="6869"/>
                  </a:lnTo>
                  <a:lnTo>
                    <a:pt x="7003" y="7710"/>
                  </a:lnTo>
                  <a:lnTo>
                    <a:pt x="8148" y="8485"/>
                  </a:lnTo>
                  <a:lnTo>
                    <a:pt x="8720" y="8855"/>
                  </a:lnTo>
                  <a:lnTo>
                    <a:pt x="9326" y="9226"/>
                  </a:lnTo>
                  <a:lnTo>
                    <a:pt x="9932" y="9562"/>
                  </a:lnTo>
                  <a:lnTo>
                    <a:pt x="10572" y="9865"/>
                  </a:lnTo>
                  <a:lnTo>
                    <a:pt x="11279" y="10135"/>
                  </a:lnTo>
                  <a:lnTo>
                    <a:pt x="11986" y="10370"/>
                  </a:lnTo>
                  <a:lnTo>
                    <a:pt x="12727" y="10606"/>
                  </a:lnTo>
                  <a:lnTo>
                    <a:pt x="13400" y="10875"/>
                  </a:lnTo>
                  <a:lnTo>
                    <a:pt x="13737" y="11044"/>
                  </a:lnTo>
                  <a:lnTo>
                    <a:pt x="14040" y="11212"/>
                  </a:lnTo>
                  <a:lnTo>
                    <a:pt x="14309" y="11448"/>
                  </a:lnTo>
                  <a:lnTo>
                    <a:pt x="14579" y="11683"/>
                  </a:lnTo>
                  <a:lnTo>
                    <a:pt x="14814" y="11953"/>
                  </a:lnTo>
                  <a:lnTo>
                    <a:pt x="14983" y="12256"/>
                  </a:lnTo>
                  <a:lnTo>
                    <a:pt x="15151" y="12592"/>
                  </a:lnTo>
                  <a:lnTo>
                    <a:pt x="15286" y="12996"/>
                  </a:lnTo>
                  <a:lnTo>
                    <a:pt x="15353" y="13232"/>
                  </a:lnTo>
                  <a:lnTo>
                    <a:pt x="15690" y="13232"/>
                  </a:lnTo>
                  <a:lnTo>
                    <a:pt x="15622" y="12895"/>
                  </a:lnTo>
                  <a:lnTo>
                    <a:pt x="15521" y="12592"/>
                  </a:lnTo>
                  <a:lnTo>
                    <a:pt x="15420" y="12323"/>
                  </a:lnTo>
                  <a:lnTo>
                    <a:pt x="15286" y="12054"/>
                  </a:lnTo>
                  <a:lnTo>
                    <a:pt x="15151" y="11818"/>
                  </a:lnTo>
                  <a:lnTo>
                    <a:pt x="14983" y="11616"/>
                  </a:lnTo>
                  <a:lnTo>
                    <a:pt x="14814" y="11414"/>
                  </a:lnTo>
                  <a:lnTo>
                    <a:pt x="14612" y="11212"/>
                  </a:lnTo>
                  <a:lnTo>
                    <a:pt x="14377" y="11044"/>
                  </a:lnTo>
                  <a:lnTo>
                    <a:pt x="13939" y="10741"/>
                  </a:lnTo>
                  <a:lnTo>
                    <a:pt x="13400" y="10505"/>
                  </a:lnTo>
                  <a:lnTo>
                    <a:pt x="12862" y="10303"/>
                  </a:lnTo>
                  <a:lnTo>
                    <a:pt x="12289" y="10101"/>
                  </a:lnTo>
                  <a:lnTo>
                    <a:pt x="11548" y="9865"/>
                  </a:lnTo>
                  <a:lnTo>
                    <a:pt x="10841" y="9562"/>
                  </a:lnTo>
                  <a:lnTo>
                    <a:pt x="10168" y="9259"/>
                  </a:lnTo>
                  <a:lnTo>
                    <a:pt x="9495" y="8922"/>
                  </a:lnTo>
                  <a:lnTo>
                    <a:pt x="8855" y="8552"/>
                  </a:lnTo>
                  <a:lnTo>
                    <a:pt x="8182" y="8148"/>
                  </a:lnTo>
                  <a:lnTo>
                    <a:pt x="6936" y="7306"/>
                  </a:lnTo>
                  <a:lnTo>
                    <a:pt x="6027" y="6667"/>
                  </a:lnTo>
                  <a:lnTo>
                    <a:pt x="6094" y="6532"/>
                  </a:lnTo>
                  <a:lnTo>
                    <a:pt x="6162" y="6364"/>
                  </a:lnTo>
                  <a:lnTo>
                    <a:pt x="6162" y="6330"/>
                  </a:lnTo>
                  <a:lnTo>
                    <a:pt x="6128" y="6296"/>
                  </a:lnTo>
                  <a:lnTo>
                    <a:pt x="6027" y="6296"/>
                  </a:lnTo>
                  <a:lnTo>
                    <a:pt x="5926" y="6061"/>
                  </a:lnTo>
                  <a:lnTo>
                    <a:pt x="5825" y="5892"/>
                  </a:lnTo>
                  <a:lnTo>
                    <a:pt x="5657" y="5724"/>
                  </a:lnTo>
                  <a:lnTo>
                    <a:pt x="5488" y="5556"/>
                  </a:lnTo>
                  <a:lnTo>
                    <a:pt x="5152" y="5286"/>
                  </a:lnTo>
                  <a:lnTo>
                    <a:pt x="4781" y="5017"/>
                  </a:lnTo>
                  <a:lnTo>
                    <a:pt x="4108" y="4108"/>
                  </a:lnTo>
                  <a:lnTo>
                    <a:pt x="3670" y="3569"/>
                  </a:lnTo>
                  <a:lnTo>
                    <a:pt x="3502" y="3401"/>
                  </a:lnTo>
                  <a:lnTo>
                    <a:pt x="3434" y="3367"/>
                  </a:lnTo>
                  <a:lnTo>
                    <a:pt x="3401" y="3367"/>
                  </a:lnTo>
                  <a:lnTo>
                    <a:pt x="3502" y="3266"/>
                  </a:lnTo>
                  <a:lnTo>
                    <a:pt x="3603" y="3165"/>
                  </a:lnTo>
                  <a:lnTo>
                    <a:pt x="3737" y="2930"/>
                  </a:lnTo>
                  <a:lnTo>
                    <a:pt x="3838" y="2593"/>
                  </a:lnTo>
                  <a:lnTo>
                    <a:pt x="3906" y="2256"/>
                  </a:lnTo>
                  <a:lnTo>
                    <a:pt x="3906" y="1920"/>
                  </a:lnTo>
                  <a:lnTo>
                    <a:pt x="3906" y="1583"/>
                  </a:lnTo>
                  <a:lnTo>
                    <a:pt x="3838" y="1280"/>
                  </a:lnTo>
                  <a:lnTo>
                    <a:pt x="3805" y="1044"/>
                  </a:lnTo>
                  <a:lnTo>
                    <a:pt x="3670" y="842"/>
                  </a:lnTo>
                  <a:lnTo>
                    <a:pt x="3502" y="640"/>
                  </a:lnTo>
                  <a:lnTo>
                    <a:pt x="3232" y="438"/>
                  </a:lnTo>
                  <a:lnTo>
                    <a:pt x="2963" y="236"/>
                  </a:lnTo>
                  <a:lnTo>
                    <a:pt x="2694" y="101"/>
                  </a:lnTo>
                  <a:lnTo>
                    <a:pt x="242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19" name="Shape 719"/>
            <p:cNvSpPr/>
            <p:nvPr/>
          </p:nvSpPr>
          <p:spPr>
            <a:xfrm>
              <a:off x="7192775" y="5434775"/>
              <a:ext cx="98500" cy="42100"/>
            </a:xfrm>
            <a:custGeom>
              <a:avLst/>
              <a:gdLst/>
              <a:ahLst/>
              <a:cxnLst/>
              <a:rect l="0" t="0" r="0" b="0"/>
              <a:pathLst>
                <a:path w="3940" h="1684" extrusionOk="0">
                  <a:moveTo>
                    <a:pt x="1886" y="1"/>
                  </a:moveTo>
                  <a:lnTo>
                    <a:pt x="1583" y="34"/>
                  </a:lnTo>
                  <a:lnTo>
                    <a:pt x="1348" y="102"/>
                  </a:lnTo>
                  <a:lnTo>
                    <a:pt x="1146" y="203"/>
                  </a:lnTo>
                  <a:lnTo>
                    <a:pt x="977" y="337"/>
                  </a:lnTo>
                  <a:lnTo>
                    <a:pt x="843" y="506"/>
                  </a:lnTo>
                  <a:lnTo>
                    <a:pt x="573" y="910"/>
                  </a:lnTo>
                  <a:lnTo>
                    <a:pt x="338" y="1280"/>
                  </a:lnTo>
                  <a:lnTo>
                    <a:pt x="169" y="1516"/>
                  </a:lnTo>
                  <a:lnTo>
                    <a:pt x="1" y="1684"/>
                  </a:lnTo>
                  <a:lnTo>
                    <a:pt x="506" y="1684"/>
                  </a:lnTo>
                  <a:lnTo>
                    <a:pt x="674" y="1516"/>
                  </a:lnTo>
                  <a:lnTo>
                    <a:pt x="775" y="1347"/>
                  </a:lnTo>
                  <a:lnTo>
                    <a:pt x="1078" y="910"/>
                  </a:lnTo>
                  <a:lnTo>
                    <a:pt x="1247" y="708"/>
                  </a:lnTo>
                  <a:lnTo>
                    <a:pt x="1415" y="573"/>
                  </a:lnTo>
                  <a:lnTo>
                    <a:pt x="1617" y="472"/>
                  </a:lnTo>
                  <a:lnTo>
                    <a:pt x="1853" y="405"/>
                  </a:lnTo>
                  <a:lnTo>
                    <a:pt x="2088" y="405"/>
                  </a:lnTo>
                  <a:lnTo>
                    <a:pt x="2391" y="438"/>
                  </a:lnTo>
                  <a:lnTo>
                    <a:pt x="2795" y="539"/>
                  </a:lnTo>
                  <a:lnTo>
                    <a:pt x="3166" y="674"/>
                  </a:lnTo>
                  <a:lnTo>
                    <a:pt x="3570" y="809"/>
                  </a:lnTo>
                  <a:lnTo>
                    <a:pt x="3940" y="943"/>
                  </a:lnTo>
                  <a:lnTo>
                    <a:pt x="3940" y="539"/>
                  </a:lnTo>
                  <a:lnTo>
                    <a:pt x="3368" y="337"/>
                  </a:lnTo>
                  <a:lnTo>
                    <a:pt x="2762" y="135"/>
                  </a:lnTo>
                  <a:lnTo>
                    <a:pt x="2492" y="68"/>
                  </a:lnTo>
                  <a:lnTo>
                    <a:pt x="218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20" name="Shape 720"/>
            <p:cNvSpPr/>
            <p:nvPr/>
          </p:nvSpPr>
          <p:spPr>
            <a:xfrm>
              <a:off x="6474825" y="5198250"/>
              <a:ext cx="22750" cy="21925"/>
            </a:xfrm>
            <a:custGeom>
              <a:avLst/>
              <a:gdLst/>
              <a:ahLst/>
              <a:cxnLst/>
              <a:rect l="0" t="0" r="0" b="0"/>
              <a:pathLst>
                <a:path w="910" h="877" extrusionOk="0">
                  <a:moveTo>
                    <a:pt x="673" y="1"/>
                  </a:moveTo>
                  <a:lnTo>
                    <a:pt x="606" y="35"/>
                  </a:lnTo>
                  <a:lnTo>
                    <a:pt x="303" y="338"/>
                  </a:lnTo>
                  <a:lnTo>
                    <a:pt x="168" y="506"/>
                  </a:lnTo>
                  <a:lnTo>
                    <a:pt x="34" y="641"/>
                  </a:lnTo>
                  <a:lnTo>
                    <a:pt x="0" y="708"/>
                  </a:lnTo>
                  <a:lnTo>
                    <a:pt x="0" y="742"/>
                  </a:lnTo>
                  <a:lnTo>
                    <a:pt x="67" y="843"/>
                  </a:lnTo>
                  <a:lnTo>
                    <a:pt x="135" y="876"/>
                  </a:lnTo>
                  <a:lnTo>
                    <a:pt x="236" y="876"/>
                  </a:lnTo>
                  <a:lnTo>
                    <a:pt x="404" y="742"/>
                  </a:lnTo>
                  <a:lnTo>
                    <a:pt x="539" y="607"/>
                  </a:lnTo>
                  <a:lnTo>
                    <a:pt x="842" y="304"/>
                  </a:lnTo>
                  <a:lnTo>
                    <a:pt x="909" y="237"/>
                  </a:lnTo>
                  <a:lnTo>
                    <a:pt x="909" y="169"/>
                  </a:lnTo>
                  <a:lnTo>
                    <a:pt x="875" y="102"/>
                  </a:lnTo>
                  <a:lnTo>
                    <a:pt x="842" y="68"/>
                  </a:lnTo>
                  <a:lnTo>
                    <a:pt x="77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21" name="Shape 721"/>
            <p:cNvSpPr/>
            <p:nvPr/>
          </p:nvSpPr>
          <p:spPr>
            <a:xfrm>
              <a:off x="4037250" y="5245400"/>
              <a:ext cx="38750" cy="106075"/>
            </a:xfrm>
            <a:custGeom>
              <a:avLst/>
              <a:gdLst/>
              <a:ahLst/>
              <a:cxnLst/>
              <a:rect l="0" t="0" r="0" b="0"/>
              <a:pathLst>
                <a:path w="1550" h="4243" extrusionOk="0">
                  <a:moveTo>
                    <a:pt x="1515" y="0"/>
                  </a:moveTo>
                  <a:lnTo>
                    <a:pt x="1515" y="34"/>
                  </a:lnTo>
                  <a:lnTo>
                    <a:pt x="741" y="2088"/>
                  </a:lnTo>
                  <a:lnTo>
                    <a:pt x="337" y="3131"/>
                  </a:lnTo>
                  <a:lnTo>
                    <a:pt x="0" y="4175"/>
                  </a:lnTo>
                  <a:lnTo>
                    <a:pt x="0" y="4209"/>
                  </a:lnTo>
                  <a:lnTo>
                    <a:pt x="34" y="4242"/>
                  </a:lnTo>
                  <a:lnTo>
                    <a:pt x="68" y="4242"/>
                  </a:lnTo>
                  <a:lnTo>
                    <a:pt x="68" y="4209"/>
                  </a:lnTo>
                  <a:lnTo>
                    <a:pt x="505" y="3131"/>
                  </a:lnTo>
                  <a:lnTo>
                    <a:pt x="909" y="2020"/>
                  </a:lnTo>
                  <a:lnTo>
                    <a:pt x="1145" y="1549"/>
                  </a:lnTo>
                  <a:lnTo>
                    <a:pt x="1347" y="1044"/>
                  </a:lnTo>
                  <a:lnTo>
                    <a:pt x="1448" y="775"/>
                  </a:lnTo>
                  <a:lnTo>
                    <a:pt x="1549" y="505"/>
                  </a:lnTo>
                  <a:lnTo>
                    <a:pt x="1549" y="270"/>
                  </a:lnTo>
                  <a:lnTo>
                    <a:pt x="1549" y="34"/>
                  </a:lnTo>
                  <a:lnTo>
                    <a:pt x="151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22" name="Shape 722"/>
            <p:cNvSpPr/>
            <p:nvPr/>
          </p:nvSpPr>
          <p:spPr>
            <a:xfrm>
              <a:off x="4124775" y="5049275"/>
              <a:ext cx="64850" cy="42125"/>
            </a:xfrm>
            <a:custGeom>
              <a:avLst/>
              <a:gdLst/>
              <a:ahLst/>
              <a:cxnLst/>
              <a:rect l="0" t="0" r="0" b="0"/>
              <a:pathLst>
                <a:path w="2594" h="1685" extrusionOk="0">
                  <a:moveTo>
                    <a:pt x="2560" y="1"/>
                  </a:moveTo>
                  <a:lnTo>
                    <a:pt x="2526" y="34"/>
                  </a:lnTo>
                  <a:lnTo>
                    <a:pt x="2391" y="270"/>
                  </a:lnTo>
                  <a:lnTo>
                    <a:pt x="2223" y="539"/>
                  </a:lnTo>
                  <a:lnTo>
                    <a:pt x="2088" y="809"/>
                  </a:lnTo>
                  <a:lnTo>
                    <a:pt x="1886" y="1078"/>
                  </a:lnTo>
                  <a:lnTo>
                    <a:pt x="1651" y="1246"/>
                  </a:lnTo>
                  <a:lnTo>
                    <a:pt x="1381" y="1381"/>
                  </a:lnTo>
                  <a:lnTo>
                    <a:pt x="1146" y="1448"/>
                  </a:lnTo>
                  <a:lnTo>
                    <a:pt x="876" y="1448"/>
                  </a:lnTo>
                  <a:lnTo>
                    <a:pt x="641" y="1381"/>
                  </a:lnTo>
                  <a:lnTo>
                    <a:pt x="405" y="1246"/>
                  </a:lnTo>
                  <a:lnTo>
                    <a:pt x="304" y="1145"/>
                  </a:lnTo>
                  <a:lnTo>
                    <a:pt x="237" y="1044"/>
                  </a:lnTo>
                  <a:lnTo>
                    <a:pt x="169" y="910"/>
                  </a:lnTo>
                  <a:lnTo>
                    <a:pt x="102" y="741"/>
                  </a:lnTo>
                  <a:lnTo>
                    <a:pt x="68" y="708"/>
                  </a:lnTo>
                  <a:lnTo>
                    <a:pt x="35" y="708"/>
                  </a:lnTo>
                  <a:lnTo>
                    <a:pt x="35" y="741"/>
                  </a:lnTo>
                  <a:lnTo>
                    <a:pt x="1" y="876"/>
                  </a:lnTo>
                  <a:lnTo>
                    <a:pt x="1" y="977"/>
                  </a:lnTo>
                  <a:lnTo>
                    <a:pt x="68" y="1179"/>
                  </a:lnTo>
                  <a:lnTo>
                    <a:pt x="203" y="1347"/>
                  </a:lnTo>
                  <a:lnTo>
                    <a:pt x="371" y="1482"/>
                  </a:lnTo>
                  <a:lnTo>
                    <a:pt x="573" y="1583"/>
                  </a:lnTo>
                  <a:lnTo>
                    <a:pt x="775" y="1650"/>
                  </a:lnTo>
                  <a:lnTo>
                    <a:pt x="1011" y="1684"/>
                  </a:lnTo>
                  <a:lnTo>
                    <a:pt x="1213" y="1684"/>
                  </a:lnTo>
                  <a:lnTo>
                    <a:pt x="1449" y="1617"/>
                  </a:lnTo>
                  <a:lnTo>
                    <a:pt x="1684" y="1482"/>
                  </a:lnTo>
                  <a:lnTo>
                    <a:pt x="1954" y="1280"/>
                  </a:lnTo>
                  <a:lnTo>
                    <a:pt x="2156" y="1078"/>
                  </a:lnTo>
                  <a:lnTo>
                    <a:pt x="2358" y="809"/>
                  </a:lnTo>
                  <a:lnTo>
                    <a:pt x="2492" y="573"/>
                  </a:lnTo>
                  <a:lnTo>
                    <a:pt x="2593" y="304"/>
                  </a:lnTo>
                  <a:lnTo>
                    <a:pt x="2593" y="34"/>
                  </a:lnTo>
                  <a:lnTo>
                    <a:pt x="256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23" name="Shape 723"/>
            <p:cNvSpPr/>
            <p:nvPr/>
          </p:nvSpPr>
          <p:spPr>
            <a:xfrm>
              <a:off x="4039775" y="2891150"/>
              <a:ext cx="5075" cy="5925"/>
            </a:xfrm>
            <a:custGeom>
              <a:avLst/>
              <a:gdLst/>
              <a:ahLst/>
              <a:cxnLst/>
              <a:rect l="0" t="0" r="0" b="0"/>
              <a:pathLst>
                <a:path w="203" h="237" extrusionOk="0">
                  <a:moveTo>
                    <a:pt x="0" y="1"/>
                  </a:moveTo>
                  <a:lnTo>
                    <a:pt x="0" y="135"/>
                  </a:lnTo>
                  <a:lnTo>
                    <a:pt x="34" y="203"/>
                  </a:lnTo>
                  <a:lnTo>
                    <a:pt x="101" y="236"/>
                  </a:lnTo>
                  <a:lnTo>
                    <a:pt x="169" y="203"/>
                  </a:lnTo>
                  <a:lnTo>
                    <a:pt x="202" y="135"/>
                  </a:lnTo>
                  <a:lnTo>
                    <a:pt x="202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24" name="Shape 724"/>
            <p:cNvSpPr/>
            <p:nvPr/>
          </p:nvSpPr>
          <p:spPr>
            <a:xfrm>
              <a:off x="4015375" y="4990350"/>
              <a:ext cx="185175" cy="365325"/>
            </a:xfrm>
            <a:custGeom>
              <a:avLst/>
              <a:gdLst/>
              <a:ahLst/>
              <a:cxnLst/>
              <a:rect l="0" t="0" r="0" b="0"/>
              <a:pathLst>
                <a:path w="7407" h="14613" extrusionOk="0">
                  <a:moveTo>
                    <a:pt x="5993" y="1"/>
                  </a:moveTo>
                  <a:lnTo>
                    <a:pt x="5825" y="35"/>
                  </a:lnTo>
                  <a:lnTo>
                    <a:pt x="5656" y="102"/>
                  </a:lnTo>
                  <a:lnTo>
                    <a:pt x="5488" y="169"/>
                  </a:lnTo>
                  <a:lnTo>
                    <a:pt x="5185" y="405"/>
                  </a:lnTo>
                  <a:lnTo>
                    <a:pt x="4916" y="674"/>
                  </a:lnTo>
                  <a:lnTo>
                    <a:pt x="4680" y="1011"/>
                  </a:lnTo>
                  <a:lnTo>
                    <a:pt x="4478" y="1348"/>
                  </a:lnTo>
                  <a:lnTo>
                    <a:pt x="4276" y="1651"/>
                  </a:lnTo>
                  <a:lnTo>
                    <a:pt x="4141" y="2021"/>
                  </a:lnTo>
                  <a:lnTo>
                    <a:pt x="4040" y="2391"/>
                  </a:lnTo>
                  <a:lnTo>
                    <a:pt x="3973" y="2762"/>
                  </a:lnTo>
                  <a:lnTo>
                    <a:pt x="3973" y="3132"/>
                  </a:lnTo>
                  <a:lnTo>
                    <a:pt x="4007" y="3368"/>
                  </a:lnTo>
                  <a:lnTo>
                    <a:pt x="4040" y="3570"/>
                  </a:lnTo>
                  <a:lnTo>
                    <a:pt x="4209" y="3974"/>
                  </a:lnTo>
                  <a:lnTo>
                    <a:pt x="4310" y="4344"/>
                  </a:lnTo>
                  <a:lnTo>
                    <a:pt x="4377" y="4681"/>
                  </a:lnTo>
                  <a:lnTo>
                    <a:pt x="4377" y="5051"/>
                  </a:lnTo>
                  <a:lnTo>
                    <a:pt x="4310" y="5421"/>
                  </a:lnTo>
                  <a:lnTo>
                    <a:pt x="4074" y="5960"/>
                  </a:lnTo>
                  <a:lnTo>
                    <a:pt x="3838" y="6532"/>
                  </a:lnTo>
                  <a:lnTo>
                    <a:pt x="3232" y="7576"/>
                  </a:lnTo>
                  <a:lnTo>
                    <a:pt x="2626" y="8687"/>
                  </a:lnTo>
                  <a:lnTo>
                    <a:pt x="1986" y="9798"/>
                  </a:lnTo>
                  <a:lnTo>
                    <a:pt x="640" y="11953"/>
                  </a:lnTo>
                  <a:lnTo>
                    <a:pt x="404" y="12323"/>
                  </a:lnTo>
                  <a:lnTo>
                    <a:pt x="202" y="12727"/>
                  </a:lnTo>
                  <a:lnTo>
                    <a:pt x="101" y="12929"/>
                  </a:lnTo>
                  <a:lnTo>
                    <a:pt x="34" y="13131"/>
                  </a:lnTo>
                  <a:lnTo>
                    <a:pt x="0" y="13367"/>
                  </a:lnTo>
                  <a:lnTo>
                    <a:pt x="0" y="13569"/>
                  </a:lnTo>
                  <a:lnTo>
                    <a:pt x="34" y="13636"/>
                  </a:lnTo>
                  <a:lnTo>
                    <a:pt x="67" y="13670"/>
                  </a:lnTo>
                  <a:lnTo>
                    <a:pt x="135" y="13636"/>
                  </a:lnTo>
                  <a:lnTo>
                    <a:pt x="168" y="13569"/>
                  </a:lnTo>
                  <a:lnTo>
                    <a:pt x="168" y="13333"/>
                  </a:lnTo>
                  <a:lnTo>
                    <a:pt x="202" y="13098"/>
                  </a:lnTo>
                  <a:lnTo>
                    <a:pt x="303" y="12862"/>
                  </a:lnTo>
                  <a:lnTo>
                    <a:pt x="404" y="12660"/>
                  </a:lnTo>
                  <a:lnTo>
                    <a:pt x="640" y="12222"/>
                  </a:lnTo>
                  <a:lnTo>
                    <a:pt x="909" y="11818"/>
                  </a:lnTo>
                  <a:lnTo>
                    <a:pt x="1986" y="10068"/>
                  </a:lnTo>
                  <a:lnTo>
                    <a:pt x="2996" y="8317"/>
                  </a:lnTo>
                  <a:lnTo>
                    <a:pt x="3501" y="7442"/>
                  </a:lnTo>
                  <a:lnTo>
                    <a:pt x="3939" y="6532"/>
                  </a:lnTo>
                  <a:lnTo>
                    <a:pt x="4310" y="5792"/>
                  </a:lnTo>
                  <a:lnTo>
                    <a:pt x="4444" y="5421"/>
                  </a:lnTo>
                  <a:lnTo>
                    <a:pt x="4545" y="5051"/>
                  </a:lnTo>
                  <a:lnTo>
                    <a:pt x="4545" y="4883"/>
                  </a:lnTo>
                  <a:lnTo>
                    <a:pt x="4545" y="4714"/>
                  </a:lnTo>
                  <a:lnTo>
                    <a:pt x="4512" y="4378"/>
                  </a:lnTo>
                  <a:lnTo>
                    <a:pt x="4377" y="4041"/>
                  </a:lnTo>
                  <a:lnTo>
                    <a:pt x="4276" y="3738"/>
                  </a:lnTo>
                  <a:lnTo>
                    <a:pt x="4175" y="3469"/>
                  </a:lnTo>
                  <a:lnTo>
                    <a:pt x="4141" y="3199"/>
                  </a:lnTo>
                  <a:lnTo>
                    <a:pt x="4141" y="2896"/>
                  </a:lnTo>
                  <a:lnTo>
                    <a:pt x="4175" y="2593"/>
                  </a:lnTo>
                  <a:lnTo>
                    <a:pt x="4242" y="2257"/>
                  </a:lnTo>
                  <a:lnTo>
                    <a:pt x="4343" y="1954"/>
                  </a:lnTo>
                  <a:lnTo>
                    <a:pt x="4444" y="1651"/>
                  </a:lnTo>
                  <a:lnTo>
                    <a:pt x="4613" y="1348"/>
                  </a:lnTo>
                  <a:lnTo>
                    <a:pt x="4781" y="1078"/>
                  </a:lnTo>
                  <a:lnTo>
                    <a:pt x="4983" y="809"/>
                  </a:lnTo>
                  <a:lnTo>
                    <a:pt x="5185" y="607"/>
                  </a:lnTo>
                  <a:lnTo>
                    <a:pt x="5421" y="405"/>
                  </a:lnTo>
                  <a:lnTo>
                    <a:pt x="5690" y="270"/>
                  </a:lnTo>
                  <a:lnTo>
                    <a:pt x="5959" y="169"/>
                  </a:lnTo>
                  <a:lnTo>
                    <a:pt x="6262" y="136"/>
                  </a:lnTo>
                  <a:lnTo>
                    <a:pt x="6565" y="169"/>
                  </a:lnTo>
                  <a:lnTo>
                    <a:pt x="6565" y="203"/>
                  </a:lnTo>
                  <a:lnTo>
                    <a:pt x="6599" y="237"/>
                  </a:lnTo>
                  <a:lnTo>
                    <a:pt x="6767" y="439"/>
                  </a:lnTo>
                  <a:lnTo>
                    <a:pt x="6902" y="674"/>
                  </a:lnTo>
                  <a:lnTo>
                    <a:pt x="7003" y="910"/>
                  </a:lnTo>
                  <a:lnTo>
                    <a:pt x="7104" y="1179"/>
                  </a:lnTo>
                  <a:lnTo>
                    <a:pt x="7138" y="1482"/>
                  </a:lnTo>
                  <a:lnTo>
                    <a:pt x="7171" y="1752"/>
                  </a:lnTo>
                  <a:lnTo>
                    <a:pt x="7171" y="2290"/>
                  </a:lnTo>
                  <a:lnTo>
                    <a:pt x="7138" y="2593"/>
                  </a:lnTo>
                  <a:lnTo>
                    <a:pt x="7070" y="2863"/>
                  </a:lnTo>
                  <a:lnTo>
                    <a:pt x="6969" y="3132"/>
                  </a:lnTo>
                  <a:lnTo>
                    <a:pt x="6835" y="3401"/>
                  </a:lnTo>
                  <a:lnTo>
                    <a:pt x="6633" y="3603"/>
                  </a:lnTo>
                  <a:lnTo>
                    <a:pt x="6431" y="3839"/>
                  </a:lnTo>
                  <a:lnTo>
                    <a:pt x="6229" y="4041"/>
                  </a:lnTo>
                  <a:lnTo>
                    <a:pt x="5959" y="4209"/>
                  </a:lnTo>
                  <a:lnTo>
                    <a:pt x="5387" y="4613"/>
                  </a:lnTo>
                  <a:lnTo>
                    <a:pt x="5084" y="4849"/>
                  </a:lnTo>
                  <a:lnTo>
                    <a:pt x="4848" y="5085"/>
                  </a:lnTo>
                  <a:lnTo>
                    <a:pt x="4613" y="5455"/>
                  </a:lnTo>
                  <a:lnTo>
                    <a:pt x="4411" y="5825"/>
                  </a:lnTo>
                  <a:lnTo>
                    <a:pt x="4108" y="6633"/>
                  </a:lnTo>
                  <a:lnTo>
                    <a:pt x="3771" y="7711"/>
                  </a:lnTo>
                  <a:lnTo>
                    <a:pt x="3434" y="8788"/>
                  </a:lnTo>
                  <a:lnTo>
                    <a:pt x="3165" y="9866"/>
                  </a:lnTo>
                  <a:lnTo>
                    <a:pt x="2895" y="10977"/>
                  </a:lnTo>
                  <a:lnTo>
                    <a:pt x="2727" y="12020"/>
                  </a:lnTo>
                  <a:lnTo>
                    <a:pt x="2626" y="12525"/>
                  </a:lnTo>
                  <a:lnTo>
                    <a:pt x="2525" y="13064"/>
                  </a:lnTo>
                  <a:lnTo>
                    <a:pt x="2390" y="13434"/>
                  </a:lnTo>
                  <a:lnTo>
                    <a:pt x="2222" y="13771"/>
                  </a:lnTo>
                  <a:lnTo>
                    <a:pt x="1986" y="14074"/>
                  </a:lnTo>
                  <a:lnTo>
                    <a:pt x="1852" y="14209"/>
                  </a:lnTo>
                  <a:lnTo>
                    <a:pt x="1683" y="14310"/>
                  </a:lnTo>
                  <a:lnTo>
                    <a:pt x="1448" y="14444"/>
                  </a:lnTo>
                  <a:lnTo>
                    <a:pt x="1212" y="14478"/>
                  </a:lnTo>
                  <a:lnTo>
                    <a:pt x="976" y="14478"/>
                  </a:lnTo>
                  <a:lnTo>
                    <a:pt x="774" y="14411"/>
                  </a:lnTo>
                  <a:lnTo>
                    <a:pt x="572" y="14276"/>
                  </a:lnTo>
                  <a:lnTo>
                    <a:pt x="404" y="14108"/>
                  </a:lnTo>
                  <a:lnTo>
                    <a:pt x="303" y="13906"/>
                  </a:lnTo>
                  <a:lnTo>
                    <a:pt x="236" y="13670"/>
                  </a:lnTo>
                  <a:lnTo>
                    <a:pt x="202" y="13636"/>
                  </a:lnTo>
                  <a:lnTo>
                    <a:pt x="135" y="13636"/>
                  </a:lnTo>
                  <a:lnTo>
                    <a:pt x="135" y="13670"/>
                  </a:lnTo>
                  <a:lnTo>
                    <a:pt x="135" y="13906"/>
                  </a:lnTo>
                  <a:lnTo>
                    <a:pt x="168" y="14074"/>
                  </a:lnTo>
                  <a:lnTo>
                    <a:pt x="236" y="14242"/>
                  </a:lnTo>
                  <a:lnTo>
                    <a:pt x="337" y="14377"/>
                  </a:lnTo>
                  <a:lnTo>
                    <a:pt x="471" y="14478"/>
                  </a:lnTo>
                  <a:lnTo>
                    <a:pt x="606" y="14545"/>
                  </a:lnTo>
                  <a:lnTo>
                    <a:pt x="774" y="14579"/>
                  </a:lnTo>
                  <a:lnTo>
                    <a:pt x="943" y="14613"/>
                  </a:lnTo>
                  <a:lnTo>
                    <a:pt x="1111" y="14613"/>
                  </a:lnTo>
                  <a:lnTo>
                    <a:pt x="1313" y="14579"/>
                  </a:lnTo>
                  <a:lnTo>
                    <a:pt x="1481" y="14545"/>
                  </a:lnTo>
                  <a:lnTo>
                    <a:pt x="1650" y="14478"/>
                  </a:lnTo>
                  <a:lnTo>
                    <a:pt x="1818" y="14411"/>
                  </a:lnTo>
                  <a:lnTo>
                    <a:pt x="1953" y="14310"/>
                  </a:lnTo>
                  <a:lnTo>
                    <a:pt x="2087" y="14175"/>
                  </a:lnTo>
                  <a:lnTo>
                    <a:pt x="2222" y="14040"/>
                  </a:lnTo>
                  <a:lnTo>
                    <a:pt x="2390" y="13771"/>
                  </a:lnTo>
                  <a:lnTo>
                    <a:pt x="2525" y="13468"/>
                  </a:lnTo>
                  <a:lnTo>
                    <a:pt x="2626" y="13131"/>
                  </a:lnTo>
                  <a:lnTo>
                    <a:pt x="2727" y="12828"/>
                  </a:lnTo>
                  <a:lnTo>
                    <a:pt x="2828" y="12155"/>
                  </a:lnTo>
                  <a:lnTo>
                    <a:pt x="2963" y="11482"/>
                  </a:lnTo>
                  <a:lnTo>
                    <a:pt x="3131" y="10707"/>
                  </a:lnTo>
                  <a:lnTo>
                    <a:pt x="3299" y="9899"/>
                  </a:lnTo>
                  <a:lnTo>
                    <a:pt x="3737" y="8351"/>
                  </a:lnTo>
                  <a:lnTo>
                    <a:pt x="3973" y="7644"/>
                  </a:lnTo>
                  <a:lnTo>
                    <a:pt x="4209" y="6903"/>
                  </a:lnTo>
                  <a:lnTo>
                    <a:pt x="4478" y="6196"/>
                  </a:lnTo>
                  <a:lnTo>
                    <a:pt x="4781" y="5522"/>
                  </a:lnTo>
                  <a:lnTo>
                    <a:pt x="4983" y="5253"/>
                  </a:lnTo>
                  <a:lnTo>
                    <a:pt x="5219" y="4984"/>
                  </a:lnTo>
                  <a:lnTo>
                    <a:pt x="5488" y="4782"/>
                  </a:lnTo>
                  <a:lnTo>
                    <a:pt x="5757" y="4580"/>
                  </a:lnTo>
                  <a:lnTo>
                    <a:pt x="6330" y="4176"/>
                  </a:lnTo>
                  <a:lnTo>
                    <a:pt x="6599" y="3974"/>
                  </a:lnTo>
                  <a:lnTo>
                    <a:pt x="6835" y="3738"/>
                  </a:lnTo>
                  <a:lnTo>
                    <a:pt x="6969" y="3536"/>
                  </a:lnTo>
                  <a:lnTo>
                    <a:pt x="7104" y="3334"/>
                  </a:lnTo>
                  <a:lnTo>
                    <a:pt x="7205" y="3132"/>
                  </a:lnTo>
                  <a:lnTo>
                    <a:pt x="7272" y="2896"/>
                  </a:lnTo>
                  <a:lnTo>
                    <a:pt x="7340" y="2661"/>
                  </a:lnTo>
                  <a:lnTo>
                    <a:pt x="7373" y="2425"/>
                  </a:lnTo>
                  <a:lnTo>
                    <a:pt x="7407" y="1886"/>
                  </a:lnTo>
                  <a:lnTo>
                    <a:pt x="7340" y="1381"/>
                  </a:lnTo>
                  <a:lnTo>
                    <a:pt x="7306" y="1146"/>
                  </a:lnTo>
                  <a:lnTo>
                    <a:pt x="7239" y="910"/>
                  </a:lnTo>
                  <a:lnTo>
                    <a:pt x="7138" y="674"/>
                  </a:lnTo>
                  <a:lnTo>
                    <a:pt x="7003" y="472"/>
                  </a:lnTo>
                  <a:lnTo>
                    <a:pt x="6868" y="270"/>
                  </a:lnTo>
                  <a:lnTo>
                    <a:pt x="6734" y="136"/>
                  </a:lnTo>
                  <a:lnTo>
                    <a:pt x="6666" y="102"/>
                  </a:lnTo>
                  <a:lnTo>
                    <a:pt x="6633" y="102"/>
                  </a:lnTo>
                  <a:lnTo>
                    <a:pt x="6599" y="68"/>
                  </a:lnTo>
                  <a:lnTo>
                    <a:pt x="639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25" name="Shape 725"/>
            <p:cNvSpPr/>
            <p:nvPr/>
          </p:nvSpPr>
          <p:spPr>
            <a:xfrm>
              <a:off x="6735750" y="2891150"/>
              <a:ext cx="270200" cy="160800"/>
            </a:xfrm>
            <a:custGeom>
              <a:avLst/>
              <a:gdLst/>
              <a:ahLst/>
              <a:cxnLst/>
              <a:rect l="0" t="0" r="0" b="0"/>
              <a:pathLst>
                <a:path w="10808" h="6432" extrusionOk="0">
                  <a:moveTo>
                    <a:pt x="6330" y="438"/>
                  </a:moveTo>
                  <a:lnTo>
                    <a:pt x="6195" y="910"/>
                  </a:lnTo>
                  <a:lnTo>
                    <a:pt x="6027" y="1381"/>
                  </a:lnTo>
                  <a:lnTo>
                    <a:pt x="6027" y="1213"/>
                  </a:lnTo>
                  <a:lnTo>
                    <a:pt x="5959" y="640"/>
                  </a:lnTo>
                  <a:lnTo>
                    <a:pt x="6330" y="438"/>
                  </a:lnTo>
                  <a:close/>
                  <a:moveTo>
                    <a:pt x="4781" y="1583"/>
                  </a:moveTo>
                  <a:lnTo>
                    <a:pt x="4747" y="2054"/>
                  </a:lnTo>
                  <a:lnTo>
                    <a:pt x="4478" y="2155"/>
                  </a:lnTo>
                  <a:lnTo>
                    <a:pt x="4512" y="1987"/>
                  </a:lnTo>
                  <a:lnTo>
                    <a:pt x="4512" y="1920"/>
                  </a:lnTo>
                  <a:lnTo>
                    <a:pt x="4478" y="1886"/>
                  </a:lnTo>
                  <a:lnTo>
                    <a:pt x="4781" y="1583"/>
                  </a:lnTo>
                  <a:close/>
                  <a:moveTo>
                    <a:pt x="5892" y="674"/>
                  </a:moveTo>
                  <a:lnTo>
                    <a:pt x="5892" y="1213"/>
                  </a:lnTo>
                  <a:lnTo>
                    <a:pt x="5926" y="1617"/>
                  </a:lnTo>
                  <a:lnTo>
                    <a:pt x="5791" y="1785"/>
                  </a:lnTo>
                  <a:lnTo>
                    <a:pt x="5656" y="1953"/>
                  </a:lnTo>
                  <a:lnTo>
                    <a:pt x="5656" y="1819"/>
                  </a:lnTo>
                  <a:lnTo>
                    <a:pt x="5589" y="1011"/>
                  </a:lnTo>
                  <a:lnTo>
                    <a:pt x="5522" y="1819"/>
                  </a:lnTo>
                  <a:lnTo>
                    <a:pt x="5488" y="2122"/>
                  </a:lnTo>
                  <a:lnTo>
                    <a:pt x="5151" y="2391"/>
                  </a:lnTo>
                  <a:lnTo>
                    <a:pt x="5118" y="2021"/>
                  </a:lnTo>
                  <a:lnTo>
                    <a:pt x="5118" y="1617"/>
                  </a:lnTo>
                  <a:lnTo>
                    <a:pt x="5151" y="1179"/>
                  </a:lnTo>
                  <a:lnTo>
                    <a:pt x="5522" y="910"/>
                  </a:lnTo>
                  <a:lnTo>
                    <a:pt x="5892" y="674"/>
                  </a:lnTo>
                  <a:close/>
                  <a:moveTo>
                    <a:pt x="5084" y="1280"/>
                  </a:moveTo>
                  <a:lnTo>
                    <a:pt x="5017" y="1583"/>
                  </a:lnTo>
                  <a:lnTo>
                    <a:pt x="4983" y="1886"/>
                  </a:lnTo>
                  <a:lnTo>
                    <a:pt x="4983" y="2189"/>
                  </a:lnTo>
                  <a:lnTo>
                    <a:pt x="5017" y="2492"/>
                  </a:lnTo>
                  <a:lnTo>
                    <a:pt x="4848" y="2593"/>
                  </a:lnTo>
                  <a:lnTo>
                    <a:pt x="4781" y="1549"/>
                  </a:lnTo>
                  <a:lnTo>
                    <a:pt x="4848" y="1482"/>
                  </a:lnTo>
                  <a:lnTo>
                    <a:pt x="5084" y="1280"/>
                  </a:lnTo>
                  <a:close/>
                  <a:moveTo>
                    <a:pt x="4747" y="2122"/>
                  </a:moveTo>
                  <a:lnTo>
                    <a:pt x="4714" y="2661"/>
                  </a:lnTo>
                  <a:lnTo>
                    <a:pt x="4512" y="2762"/>
                  </a:lnTo>
                  <a:lnTo>
                    <a:pt x="4512" y="2627"/>
                  </a:lnTo>
                  <a:lnTo>
                    <a:pt x="4478" y="2492"/>
                  </a:lnTo>
                  <a:lnTo>
                    <a:pt x="4444" y="2290"/>
                  </a:lnTo>
                  <a:lnTo>
                    <a:pt x="4747" y="2122"/>
                  </a:lnTo>
                  <a:close/>
                  <a:moveTo>
                    <a:pt x="4242" y="2425"/>
                  </a:moveTo>
                  <a:lnTo>
                    <a:pt x="4242" y="2458"/>
                  </a:lnTo>
                  <a:lnTo>
                    <a:pt x="4276" y="2661"/>
                  </a:lnTo>
                  <a:lnTo>
                    <a:pt x="4310" y="2762"/>
                  </a:lnTo>
                  <a:lnTo>
                    <a:pt x="4377" y="2829"/>
                  </a:lnTo>
                  <a:lnTo>
                    <a:pt x="4141" y="2896"/>
                  </a:lnTo>
                  <a:lnTo>
                    <a:pt x="3906" y="2964"/>
                  </a:lnTo>
                  <a:lnTo>
                    <a:pt x="3906" y="2964"/>
                  </a:lnTo>
                  <a:lnTo>
                    <a:pt x="4074" y="2559"/>
                  </a:lnTo>
                  <a:lnTo>
                    <a:pt x="4242" y="2425"/>
                  </a:lnTo>
                  <a:close/>
                  <a:moveTo>
                    <a:pt x="3704" y="2829"/>
                  </a:moveTo>
                  <a:lnTo>
                    <a:pt x="3670" y="2997"/>
                  </a:lnTo>
                  <a:lnTo>
                    <a:pt x="3535" y="2997"/>
                  </a:lnTo>
                  <a:lnTo>
                    <a:pt x="3704" y="2829"/>
                  </a:lnTo>
                  <a:close/>
                  <a:moveTo>
                    <a:pt x="67" y="1"/>
                  </a:moveTo>
                  <a:lnTo>
                    <a:pt x="0" y="270"/>
                  </a:lnTo>
                  <a:lnTo>
                    <a:pt x="0" y="539"/>
                  </a:lnTo>
                  <a:lnTo>
                    <a:pt x="34" y="809"/>
                  </a:lnTo>
                  <a:lnTo>
                    <a:pt x="67" y="1078"/>
                  </a:lnTo>
                  <a:lnTo>
                    <a:pt x="168" y="1347"/>
                  </a:lnTo>
                  <a:lnTo>
                    <a:pt x="269" y="1583"/>
                  </a:lnTo>
                  <a:lnTo>
                    <a:pt x="404" y="1819"/>
                  </a:lnTo>
                  <a:lnTo>
                    <a:pt x="539" y="2054"/>
                  </a:lnTo>
                  <a:lnTo>
                    <a:pt x="774" y="2324"/>
                  </a:lnTo>
                  <a:lnTo>
                    <a:pt x="1044" y="2559"/>
                  </a:lnTo>
                  <a:lnTo>
                    <a:pt x="1347" y="2762"/>
                  </a:lnTo>
                  <a:lnTo>
                    <a:pt x="1684" y="2896"/>
                  </a:lnTo>
                  <a:lnTo>
                    <a:pt x="2020" y="2997"/>
                  </a:lnTo>
                  <a:lnTo>
                    <a:pt x="2391" y="3098"/>
                  </a:lnTo>
                  <a:lnTo>
                    <a:pt x="2727" y="3166"/>
                  </a:lnTo>
                  <a:lnTo>
                    <a:pt x="3098" y="3199"/>
                  </a:lnTo>
                  <a:lnTo>
                    <a:pt x="2525" y="3805"/>
                  </a:lnTo>
                  <a:lnTo>
                    <a:pt x="2121" y="4243"/>
                  </a:lnTo>
                  <a:lnTo>
                    <a:pt x="1919" y="4512"/>
                  </a:lnTo>
                  <a:lnTo>
                    <a:pt x="1751" y="4782"/>
                  </a:lnTo>
                  <a:lnTo>
                    <a:pt x="1616" y="5051"/>
                  </a:lnTo>
                  <a:lnTo>
                    <a:pt x="1482" y="5320"/>
                  </a:lnTo>
                  <a:lnTo>
                    <a:pt x="1381" y="5623"/>
                  </a:lnTo>
                  <a:lnTo>
                    <a:pt x="1347" y="5926"/>
                  </a:lnTo>
                  <a:lnTo>
                    <a:pt x="1212" y="5691"/>
                  </a:lnTo>
                  <a:lnTo>
                    <a:pt x="1077" y="5455"/>
                  </a:lnTo>
                  <a:lnTo>
                    <a:pt x="1010" y="5354"/>
                  </a:lnTo>
                  <a:lnTo>
                    <a:pt x="875" y="5253"/>
                  </a:lnTo>
                  <a:lnTo>
                    <a:pt x="875" y="5354"/>
                  </a:lnTo>
                  <a:lnTo>
                    <a:pt x="943" y="5489"/>
                  </a:lnTo>
                  <a:lnTo>
                    <a:pt x="1044" y="5691"/>
                  </a:lnTo>
                  <a:lnTo>
                    <a:pt x="1414" y="6398"/>
                  </a:lnTo>
                  <a:lnTo>
                    <a:pt x="1448" y="6431"/>
                  </a:lnTo>
                  <a:lnTo>
                    <a:pt x="1482" y="6431"/>
                  </a:lnTo>
                  <a:lnTo>
                    <a:pt x="1583" y="6398"/>
                  </a:lnTo>
                  <a:lnTo>
                    <a:pt x="1785" y="6128"/>
                  </a:lnTo>
                  <a:lnTo>
                    <a:pt x="2020" y="5893"/>
                  </a:lnTo>
                  <a:lnTo>
                    <a:pt x="2256" y="5691"/>
                  </a:lnTo>
                  <a:lnTo>
                    <a:pt x="2492" y="5455"/>
                  </a:lnTo>
                  <a:lnTo>
                    <a:pt x="2525" y="5388"/>
                  </a:lnTo>
                  <a:lnTo>
                    <a:pt x="2492" y="5354"/>
                  </a:lnTo>
                  <a:lnTo>
                    <a:pt x="2458" y="5320"/>
                  </a:lnTo>
                  <a:lnTo>
                    <a:pt x="2391" y="5320"/>
                  </a:lnTo>
                  <a:lnTo>
                    <a:pt x="2155" y="5489"/>
                  </a:lnTo>
                  <a:lnTo>
                    <a:pt x="1919" y="5691"/>
                  </a:lnTo>
                  <a:lnTo>
                    <a:pt x="1684" y="5926"/>
                  </a:lnTo>
                  <a:lnTo>
                    <a:pt x="1482" y="6162"/>
                  </a:lnTo>
                  <a:lnTo>
                    <a:pt x="1448" y="6128"/>
                  </a:lnTo>
                  <a:lnTo>
                    <a:pt x="1684" y="5455"/>
                  </a:lnTo>
                  <a:lnTo>
                    <a:pt x="1987" y="4849"/>
                  </a:lnTo>
                  <a:lnTo>
                    <a:pt x="2155" y="4580"/>
                  </a:lnTo>
                  <a:lnTo>
                    <a:pt x="2323" y="4310"/>
                  </a:lnTo>
                  <a:lnTo>
                    <a:pt x="2795" y="3772"/>
                  </a:lnTo>
                  <a:lnTo>
                    <a:pt x="3333" y="3199"/>
                  </a:lnTo>
                  <a:lnTo>
                    <a:pt x="3636" y="3199"/>
                  </a:lnTo>
                  <a:lnTo>
                    <a:pt x="3603" y="3469"/>
                  </a:lnTo>
                  <a:lnTo>
                    <a:pt x="3603" y="3738"/>
                  </a:lnTo>
                  <a:lnTo>
                    <a:pt x="3636" y="3974"/>
                  </a:lnTo>
                  <a:lnTo>
                    <a:pt x="3704" y="4209"/>
                  </a:lnTo>
                  <a:lnTo>
                    <a:pt x="3805" y="4445"/>
                  </a:lnTo>
                  <a:lnTo>
                    <a:pt x="3906" y="4681"/>
                  </a:lnTo>
                  <a:lnTo>
                    <a:pt x="4074" y="4883"/>
                  </a:lnTo>
                  <a:lnTo>
                    <a:pt x="4242" y="5085"/>
                  </a:lnTo>
                  <a:lnTo>
                    <a:pt x="4411" y="5253"/>
                  </a:lnTo>
                  <a:lnTo>
                    <a:pt x="4613" y="5421"/>
                  </a:lnTo>
                  <a:lnTo>
                    <a:pt x="4848" y="5556"/>
                  </a:lnTo>
                  <a:lnTo>
                    <a:pt x="5084" y="5657"/>
                  </a:lnTo>
                  <a:lnTo>
                    <a:pt x="5353" y="5792"/>
                  </a:lnTo>
                  <a:lnTo>
                    <a:pt x="5623" y="5859"/>
                  </a:lnTo>
                  <a:lnTo>
                    <a:pt x="5892" y="5926"/>
                  </a:lnTo>
                  <a:lnTo>
                    <a:pt x="6599" y="5926"/>
                  </a:lnTo>
                  <a:lnTo>
                    <a:pt x="7003" y="5893"/>
                  </a:lnTo>
                  <a:lnTo>
                    <a:pt x="7407" y="5758"/>
                  </a:lnTo>
                  <a:lnTo>
                    <a:pt x="7811" y="5623"/>
                  </a:lnTo>
                  <a:lnTo>
                    <a:pt x="8215" y="5455"/>
                  </a:lnTo>
                  <a:lnTo>
                    <a:pt x="8585" y="5253"/>
                  </a:lnTo>
                  <a:lnTo>
                    <a:pt x="9292" y="4815"/>
                  </a:lnTo>
                  <a:lnTo>
                    <a:pt x="9865" y="4378"/>
                  </a:lnTo>
                  <a:lnTo>
                    <a:pt x="10101" y="4176"/>
                  </a:lnTo>
                  <a:lnTo>
                    <a:pt x="10336" y="3906"/>
                  </a:lnTo>
                  <a:lnTo>
                    <a:pt x="10538" y="3637"/>
                  </a:lnTo>
                  <a:lnTo>
                    <a:pt x="10673" y="3368"/>
                  </a:lnTo>
                  <a:lnTo>
                    <a:pt x="10774" y="3031"/>
                  </a:lnTo>
                  <a:lnTo>
                    <a:pt x="10808" y="2661"/>
                  </a:lnTo>
                  <a:lnTo>
                    <a:pt x="10808" y="2324"/>
                  </a:lnTo>
                  <a:lnTo>
                    <a:pt x="10774" y="1987"/>
                  </a:lnTo>
                  <a:lnTo>
                    <a:pt x="10707" y="1650"/>
                  </a:lnTo>
                  <a:lnTo>
                    <a:pt x="10606" y="1280"/>
                  </a:lnTo>
                  <a:lnTo>
                    <a:pt x="10505" y="943"/>
                  </a:lnTo>
                  <a:lnTo>
                    <a:pt x="10370" y="607"/>
                  </a:lnTo>
                  <a:lnTo>
                    <a:pt x="10202" y="304"/>
                  </a:lnTo>
                  <a:lnTo>
                    <a:pt x="10000" y="1"/>
                  </a:lnTo>
                  <a:lnTo>
                    <a:pt x="9730" y="1"/>
                  </a:lnTo>
                  <a:lnTo>
                    <a:pt x="9865" y="203"/>
                  </a:lnTo>
                  <a:lnTo>
                    <a:pt x="10000" y="405"/>
                  </a:lnTo>
                  <a:lnTo>
                    <a:pt x="10235" y="842"/>
                  </a:lnTo>
                  <a:lnTo>
                    <a:pt x="10404" y="1347"/>
                  </a:lnTo>
                  <a:lnTo>
                    <a:pt x="10505" y="1852"/>
                  </a:lnTo>
                  <a:lnTo>
                    <a:pt x="10572" y="2357"/>
                  </a:lnTo>
                  <a:lnTo>
                    <a:pt x="10572" y="2829"/>
                  </a:lnTo>
                  <a:lnTo>
                    <a:pt x="10471" y="3233"/>
                  </a:lnTo>
                  <a:lnTo>
                    <a:pt x="10437" y="3435"/>
                  </a:lnTo>
                  <a:lnTo>
                    <a:pt x="10336" y="3603"/>
                  </a:lnTo>
                  <a:lnTo>
                    <a:pt x="10168" y="3839"/>
                  </a:lnTo>
                  <a:lnTo>
                    <a:pt x="9966" y="4041"/>
                  </a:lnTo>
                  <a:lnTo>
                    <a:pt x="9730" y="4277"/>
                  </a:lnTo>
                  <a:lnTo>
                    <a:pt x="9461" y="4445"/>
                  </a:lnTo>
                  <a:lnTo>
                    <a:pt x="8922" y="4782"/>
                  </a:lnTo>
                  <a:lnTo>
                    <a:pt x="8417" y="5085"/>
                  </a:lnTo>
                  <a:lnTo>
                    <a:pt x="8080" y="5253"/>
                  </a:lnTo>
                  <a:lnTo>
                    <a:pt x="7777" y="5388"/>
                  </a:lnTo>
                  <a:lnTo>
                    <a:pt x="7441" y="5522"/>
                  </a:lnTo>
                  <a:lnTo>
                    <a:pt x="7104" y="5623"/>
                  </a:lnTo>
                  <a:lnTo>
                    <a:pt x="6734" y="5691"/>
                  </a:lnTo>
                  <a:lnTo>
                    <a:pt x="6397" y="5724"/>
                  </a:lnTo>
                  <a:lnTo>
                    <a:pt x="6027" y="5724"/>
                  </a:lnTo>
                  <a:lnTo>
                    <a:pt x="5690" y="5657"/>
                  </a:lnTo>
                  <a:lnTo>
                    <a:pt x="5387" y="5590"/>
                  </a:lnTo>
                  <a:lnTo>
                    <a:pt x="5118" y="5489"/>
                  </a:lnTo>
                  <a:lnTo>
                    <a:pt x="4848" y="5354"/>
                  </a:lnTo>
                  <a:lnTo>
                    <a:pt x="4613" y="5186"/>
                  </a:lnTo>
                  <a:lnTo>
                    <a:pt x="4377" y="4984"/>
                  </a:lnTo>
                  <a:lnTo>
                    <a:pt x="4209" y="4782"/>
                  </a:lnTo>
                  <a:lnTo>
                    <a:pt x="4040" y="4512"/>
                  </a:lnTo>
                  <a:lnTo>
                    <a:pt x="3906" y="4277"/>
                  </a:lnTo>
                  <a:lnTo>
                    <a:pt x="3805" y="4007"/>
                  </a:lnTo>
                  <a:lnTo>
                    <a:pt x="3771" y="3738"/>
                  </a:lnTo>
                  <a:lnTo>
                    <a:pt x="3771" y="3469"/>
                  </a:lnTo>
                  <a:lnTo>
                    <a:pt x="3838" y="3199"/>
                  </a:lnTo>
                  <a:lnTo>
                    <a:pt x="4074" y="3132"/>
                  </a:lnTo>
                  <a:lnTo>
                    <a:pt x="4276" y="3065"/>
                  </a:lnTo>
                  <a:lnTo>
                    <a:pt x="4747" y="2896"/>
                  </a:lnTo>
                  <a:lnTo>
                    <a:pt x="4747" y="3166"/>
                  </a:lnTo>
                  <a:lnTo>
                    <a:pt x="4781" y="3199"/>
                  </a:lnTo>
                  <a:lnTo>
                    <a:pt x="4815" y="3166"/>
                  </a:lnTo>
                  <a:lnTo>
                    <a:pt x="4848" y="2829"/>
                  </a:lnTo>
                  <a:lnTo>
                    <a:pt x="5084" y="2694"/>
                  </a:lnTo>
                  <a:lnTo>
                    <a:pt x="5118" y="2762"/>
                  </a:lnTo>
                  <a:lnTo>
                    <a:pt x="5151" y="2795"/>
                  </a:lnTo>
                  <a:lnTo>
                    <a:pt x="5185" y="2762"/>
                  </a:lnTo>
                  <a:lnTo>
                    <a:pt x="5185" y="2627"/>
                  </a:lnTo>
                  <a:lnTo>
                    <a:pt x="5522" y="2357"/>
                  </a:lnTo>
                  <a:lnTo>
                    <a:pt x="5555" y="2492"/>
                  </a:lnTo>
                  <a:lnTo>
                    <a:pt x="5555" y="2526"/>
                  </a:lnTo>
                  <a:lnTo>
                    <a:pt x="5623" y="2526"/>
                  </a:lnTo>
                  <a:lnTo>
                    <a:pt x="5623" y="2492"/>
                  </a:lnTo>
                  <a:lnTo>
                    <a:pt x="5656" y="2357"/>
                  </a:lnTo>
                  <a:lnTo>
                    <a:pt x="5690" y="2189"/>
                  </a:lnTo>
                  <a:lnTo>
                    <a:pt x="5993" y="1852"/>
                  </a:lnTo>
                  <a:lnTo>
                    <a:pt x="6027" y="1819"/>
                  </a:lnTo>
                  <a:lnTo>
                    <a:pt x="6128" y="1650"/>
                  </a:lnTo>
                  <a:lnTo>
                    <a:pt x="6229" y="1482"/>
                  </a:lnTo>
                  <a:lnTo>
                    <a:pt x="6363" y="1112"/>
                  </a:lnTo>
                  <a:lnTo>
                    <a:pt x="6565" y="337"/>
                  </a:lnTo>
                  <a:lnTo>
                    <a:pt x="6565" y="304"/>
                  </a:lnTo>
                  <a:lnTo>
                    <a:pt x="6969" y="135"/>
                  </a:lnTo>
                  <a:lnTo>
                    <a:pt x="7407" y="1"/>
                  </a:lnTo>
                  <a:lnTo>
                    <a:pt x="7104" y="1"/>
                  </a:lnTo>
                  <a:lnTo>
                    <a:pt x="6633" y="169"/>
                  </a:lnTo>
                  <a:lnTo>
                    <a:pt x="6666" y="1"/>
                  </a:lnTo>
                  <a:lnTo>
                    <a:pt x="6464" y="1"/>
                  </a:lnTo>
                  <a:lnTo>
                    <a:pt x="6363" y="270"/>
                  </a:lnTo>
                  <a:lnTo>
                    <a:pt x="6027" y="438"/>
                  </a:lnTo>
                  <a:lnTo>
                    <a:pt x="5724" y="607"/>
                  </a:lnTo>
                  <a:lnTo>
                    <a:pt x="5387" y="809"/>
                  </a:lnTo>
                  <a:lnTo>
                    <a:pt x="5084" y="1044"/>
                  </a:lnTo>
                  <a:lnTo>
                    <a:pt x="4815" y="1280"/>
                  </a:lnTo>
                  <a:lnTo>
                    <a:pt x="4545" y="1549"/>
                  </a:lnTo>
                  <a:lnTo>
                    <a:pt x="4276" y="1852"/>
                  </a:lnTo>
                  <a:lnTo>
                    <a:pt x="4040" y="2189"/>
                  </a:lnTo>
                  <a:lnTo>
                    <a:pt x="3838" y="2559"/>
                  </a:lnTo>
                  <a:lnTo>
                    <a:pt x="3569" y="2762"/>
                  </a:lnTo>
                  <a:lnTo>
                    <a:pt x="3300" y="2997"/>
                  </a:lnTo>
                  <a:lnTo>
                    <a:pt x="2963" y="2997"/>
                  </a:lnTo>
                  <a:lnTo>
                    <a:pt x="2626" y="2964"/>
                  </a:lnTo>
                  <a:lnTo>
                    <a:pt x="2290" y="2863"/>
                  </a:lnTo>
                  <a:lnTo>
                    <a:pt x="1953" y="2795"/>
                  </a:lnTo>
                  <a:lnTo>
                    <a:pt x="1650" y="2661"/>
                  </a:lnTo>
                  <a:lnTo>
                    <a:pt x="1347" y="2492"/>
                  </a:lnTo>
                  <a:lnTo>
                    <a:pt x="1077" y="2324"/>
                  </a:lnTo>
                  <a:lnTo>
                    <a:pt x="808" y="2088"/>
                  </a:lnTo>
                  <a:lnTo>
                    <a:pt x="640" y="1886"/>
                  </a:lnTo>
                  <a:lnTo>
                    <a:pt x="471" y="1650"/>
                  </a:lnTo>
                  <a:lnTo>
                    <a:pt x="337" y="1381"/>
                  </a:lnTo>
                  <a:lnTo>
                    <a:pt x="269" y="1112"/>
                  </a:lnTo>
                  <a:lnTo>
                    <a:pt x="202" y="842"/>
                  </a:lnTo>
                  <a:lnTo>
                    <a:pt x="168" y="573"/>
                  </a:lnTo>
                  <a:lnTo>
                    <a:pt x="135" y="270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26" name="Shape 726"/>
            <p:cNvSpPr/>
            <p:nvPr/>
          </p:nvSpPr>
          <p:spPr>
            <a:xfrm>
              <a:off x="4272075" y="3094000"/>
              <a:ext cx="62325" cy="67375"/>
            </a:xfrm>
            <a:custGeom>
              <a:avLst/>
              <a:gdLst/>
              <a:ahLst/>
              <a:cxnLst/>
              <a:rect l="0" t="0" r="0" b="0"/>
              <a:pathLst>
                <a:path w="2493" h="2695" extrusionOk="0">
                  <a:moveTo>
                    <a:pt x="2290" y="203"/>
                  </a:moveTo>
                  <a:lnTo>
                    <a:pt x="2223" y="708"/>
                  </a:lnTo>
                  <a:lnTo>
                    <a:pt x="2223" y="1246"/>
                  </a:lnTo>
                  <a:lnTo>
                    <a:pt x="2223" y="1785"/>
                  </a:lnTo>
                  <a:lnTo>
                    <a:pt x="2290" y="2324"/>
                  </a:lnTo>
                  <a:lnTo>
                    <a:pt x="2290" y="2357"/>
                  </a:lnTo>
                  <a:lnTo>
                    <a:pt x="2055" y="2324"/>
                  </a:lnTo>
                  <a:lnTo>
                    <a:pt x="1819" y="2324"/>
                  </a:lnTo>
                  <a:lnTo>
                    <a:pt x="1347" y="2357"/>
                  </a:lnTo>
                  <a:lnTo>
                    <a:pt x="371" y="2357"/>
                  </a:lnTo>
                  <a:lnTo>
                    <a:pt x="270" y="1280"/>
                  </a:lnTo>
                  <a:lnTo>
                    <a:pt x="203" y="236"/>
                  </a:lnTo>
                  <a:lnTo>
                    <a:pt x="203" y="236"/>
                  </a:lnTo>
                  <a:lnTo>
                    <a:pt x="708" y="270"/>
                  </a:lnTo>
                  <a:lnTo>
                    <a:pt x="1246" y="270"/>
                  </a:lnTo>
                  <a:lnTo>
                    <a:pt x="2290" y="203"/>
                  </a:lnTo>
                  <a:close/>
                  <a:moveTo>
                    <a:pt x="1785" y="1"/>
                  </a:moveTo>
                  <a:lnTo>
                    <a:pt x="1246" y="34"/>
                  </a:lnTo>
                  <a:lnTo>
                    <a:pt x="708" y="34"/>
                  </a:lnTo>
                  <a:lnTo>
                    <a:pt x="169" y="68"/>
                  </a:lnTo>
                  <a:lnTo>
                    <a:pt x="102" y="102"/>
                  </a:lnTo>
                  <a:lnTo>
                    <a:pt x="102" y="135"/>
                  </a:lnTo>
                  <a:lnTo>
                    <a:pt x="34" y="169"/>
                  </a:lnTo>
                  <a:lnTo>
                    <a:pt x="34" y="203"/>
                  </a:lnTo>
                  <a:lnTo>
                    <a:pt x="1" y="809"/>
                  </a:lnTo>
                  <a:lnTo>
                    <a:pt x="34" y="1415"/>
                  </a:lnTo>
                  <a:lnTo>
                    <a:pt x="102" y="2021"/>
                  </a:lnTo>
                  <a:lnTo>
                    <a:pt x="203" y="2627"/>
                  </a:lnTo>
                  <a:lnTo>
                    <a:pt x="236" y="2661"/>
                  </a:lnTo>
                  <a:lnTo>
                    <a:pt x="304" y="2694"/>
                  </a:lnTo>
                  <a:lnTo>
                    <a:pt x="371" y="2661"/>
                  </a:lnTo>
                  <a:lnTo>
                    <a:pt x="405" y="2560"/>
                  </a:lnTo>
                  <a:lnTo>
                    <a:pt x="405" y="2492"/>
                  </a:lnTo>
                  <a:lnTo>
                    <a:pt x="842" y="2593"/>
                  </a:lnTo>
                  <a:lnTo>
                    <a:pt x="1853" y="2593"/>
                  </a:lnTo>
                  <a:lnTo>
                    <a:pt x="2088" y="2560"/>
                  </a:lnTo>
                  <a:lnTo>
                    <a:pt x="2290" y="2492"/>
                  </a:lnTo>
                  <a:lnTo>
                    <a:pt x="2324" y="2458"/>
                  </a:lnTo>
                  <a:lnTo>
                    <a:pt x="2324" y="2391"/>
                  </a:lnTo>
                  <a:lnTo>
                    <a:pt x="2425" y="2391"/>
                  </a:lnTo>
                  <a:lnTo>
                    <a:pt x="2459" y="2357"/>
                  </a:lnTo>
                  <a:lnTo>
                    <a:pt x="2459" y="2290"/>
                  </a:lnTo>
                  <a:lnTo>
                    <a:pt x="2492" y="1785"/>
                  </a:lnTo>
                  <a:lnTo>
                    <a:pt x="2459" y="1246"/>
                  </a:lnTo>
                  <a:lnTo>
                    <a:pt x="2425" y="708"/>
                  </a:lnTo>
                  <a:lnTo>
                    <a:pt x="2391" y="169"/>
                  </a:lnTo>
                  <a:lnTo>
                    <a:pt x="2425" y="102"/>
                  </a:lnTo>
                  <a:lnTo>
                    <a:pt x="2425" y="68"/>
                  </a:lnTo>
                  <a:lnTo>
                    <a:pt x="239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27" name="Shape 727"/>
            <p:cNvSpPr/>
            <p:nvPr/>
          </p:nvSpPr>
          <p:spPr>
            <a:xfrm>
              <a:off x="4512800" y="3015725"/>
              <a:ext cx="64000" cy="63150"/>
            </a:xfrm>
            <a:custGeom>
              <a:avLst/>
              <a:gdLst/>
              <a:ahLst/>
              <a:cxnLst/>
              <a:rect l="0" t="0" r="0" b="0"/>
              <a:pathLst>
                <a:path w="2560" h="2526" extrusionOk="0">
                  <a:moveTo>
                    <a:pt x="2324" y="1"/>
                  </a:moveTo>
                  <a:lnTo>
                    <a:pt x="2290" y="34"/>
                  </a:lnTo>
                  <a:lnTo>
                    <a:pt x="2290" y="68"/>
                  </a:lnTo>
                  <a:lnTo>
                    <a:pt x="2257" y="135"/>
                  </a:lnTo>
                  <a:lnTo>
                    <a:pt x="1920" y="102"/>
                  </a:lnTo>
                  <a:lnTo>
                    <a:pt x="1550" y="135"/>
                  </a:lnTo>
                  <a:lnTo>
                    <a:pt x="843" y="169"/>
                  </a:lnTo>
                  <a:lnTo>
                    <a:pt x="236" y="169"/>
                  </a:lnTo>
                  <a:lnTo>
                    <a:pt x="169" y="203"/>
                  </a:lnTo>
                  <a:lnTo>
                    <a:pt x="102" y="270"/>
                  </a:lnTo>
                  <a:lnTo>
                    <a:pt x="68" y="236"/>
                  </a:lnTo>
                  <a:lnTo>
                    <a:pt x="34" y="236"/>
                  </a:lnTo>
                  <a:lnTo>
                    <a:pt x="1" y="506"/>
                  </a:lnTo>
                  <a:lnTo>
                    <a:pt x="1" y="741"/>
                  </a:lnTo>
                  <a:lnTo>
                    <a:pt x="34" y="1246"/>
                  </a:lnTo>
                  <a:lnTo>
                    <a:pt x="68" y="2425"/>
                  </a:lnTo>
                  <a:lnTo>
                    <a:pt x="102" y="2492"/>
                  </a:lnTo>
                  <a:lnTo>
                    <a:pt x="169" y="2526"/>
                  </a:lnTo>
                  <a:lnTo>
                    <a:pt x="236" y="2492"/>
                  </a:lnTo>
                  <a:lnTo>
                    <a:pt x="270" y="2458"/>
                  </a:lnTo>
                  <a:lnTo>
                    <a:pt x="540" y="2492"/>
                  </a:lnTo>
                  <a:lnTo>
                    <a:pt x="843" y="2492"/>
                  </a:lnTo>
                  <a:lnTo>
                    <a:pt x="1381" y="2458"/>
                  </a:lnTo>
                  <a:lnTo>
                    <a:pt x="1886" y="2458"/>
                  </a:lnTo>
                  <a:lnTo>
                    <a:pt x="2122" y="2425"/>
                  </a:lnTo>
                  <a:lnTo>
                    <a:pt x="2223" y="2357"/>
                  </a:lnTo>
                  <a:lnTo>
                    <a:pt x="2324" y="2290"/>
                  </a:lnTo>
                  <a:lnTo>
                    <a:pt x="2223" y="2223"/>
                  </a:lnTo>
                  <a:lnTo>
                    <a:pt x="2088" y="2155"/>
                  </a:lnTo>
                  <a:lnTo>
                    <a:pt x="1785" y="2155"/>
                  </a:lnTo>
                  <a:lnTo>
                    <a:pt x="1213" y="2189"/>
                  </a:lnTo>
                  <a:lnTo>
                    <a:pt x="742" y="2189"/>
                  </a:lnTo>
                  <a:lnTo>
                    <a:pt x="506" y="2223"/>
                  </a:lnTo>
                  <a:lnTo>
                    <a:pt x="270" y="2256"/>
                  </a:lnTo>
                  <a:lnTo>
                    <a:pt x="236" y="1078"/>
                  </a:lnTo>
                  <a:lnTo>
                    <a:pt x="203" y="741"/>
                  </a:lnTo>
                  <a:lnTo>
                    <a:pt x="135" y="438"/>
                  </a:lnTo>
                  <a:lnTo>
                    <a:pt x="203" y="438"/>
                  </a:lnTo>
                  <a:lnTo>
                    <a:pt x="236" y="405"/>
                  </a:lnTo>
                  <a:lnTo>
                    <a:pt x="270" y="371"/>
                  </a:lnTo>
                  <a:lnTo>
                    <a:pt x="1348" y="337"/>
                  </a:lnTo>
                  <a:lnTo>
                    <a:pt x="1819" y="304"/>
                  </a:lnTo>
                  <a:lnTo>
                    <a:pt x="2055" y="270"/>
                  </a:lnTo>
                  <a:lnTo>
                    <a:pt x="2257" y="236"/>
                  </a:lnTo>
                  <a:lnTo>
                    <a:pt x="2290" y="674"/>
                  </a:lnTo>
                  <a:lnTo>
                    <a:pt x="2324" y="1078"/>
                  </a:lnTo>
                  <a:lnTo>
                    <a:pt x="2290" y="1684"/>
                  </a:lnTo>
                  <a:lnTo>
                    <a:pt x="2290" y="1987"/>
                  </a:lnTo>
                  <a:lnTo>
                    <a:pt x="2324" y="2290"/>
                  </a:lnTo>
                  <a:lnTo>
                    <a:pt x="2358" y="2324"/>
                  </a:lnTo>
                  <a:lnTo>
                    <a:pt x="2391" y="2357"/>
                  </a:lnTo>
                  <a:lnTo>
                    <a:pt x="2459" y="2357"/>
                  </a:lnTo>
                  <a:lnTo>
                    <a:pt x="2492" y="2290"/>
                  </a:lnTo>
                  <a:lnTo>
                    <a:pt x="2526" y="1987"/>
                  </a:lnTo>
                  <a:lnTo>
                    <a:pt x="2560" y="1684"/>
                  </a:lnTo>
                  <a:lnTo>
                    <a:pt x="2526" y="1078"/>
                  </a:lnTo>
                  <a:lnTo>
                    <a:pt x="2492" y="573"/>
                  </a:lnTo>
                  <a:lnTo>
                    <a:pt x="2459" y="304"/>
                  </a:lnTo>
                  <a:lnTo>
                    <a:pt x="2391" y="34"/>
                  </a:lnTo>
                  <a:lnTo>
                    <a:pt x="2358" y="34"/>
                  </a:lnTo>
                  <a:lnTo>
                    <a:pt x="232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28" name="Shape 728"/>
            <p:cNvSpPr/>
            <p:nvPr/>
          </p:nvSpPr>
          <p:spPr>
            <a:xfrm>
              <a:off x="4201375" y="3099050"/>
              <a:ext cx="64000" cy="59800"/>
            </a:xfrm>
            <a:custGeom>
              <a:avLst/>
              <a:gdLst/>
              <a:ahLst/>
              <a:cxnLst/>
              <a:rect l="0" t="0" r="0" b="0"/>
              <a:pathLst>
                <a:path w="2560" h="2392" extrusionOk="0">
                  <a:moveTo>
                    <a:pt x="102" y="1"/>
                  </a:moveTo>
                  <a:lnTo>
                    <a:pt x="68" y="34"/>
                  </a:lnTo>
                  <a:lnTo>
                    <a:pt x="34" y="304"/>
                  </a:lnTo>
                  <a:lnTo>
                    <a:pt x="1" y="539"/>
                  </a:lnTo>
                  <a:lnTo>
                    <a:pt x="1" y="1078"/>
                  </a:lnTo>
                  <a:lnTo>
                    <a:pt x="34" y="1684"/>
                  </a:lnTo>
                  <a:lnTo>
                    <a:pt x="102" y="1987"/>
                  </a:lnTo>
                  <a:lnTo>
                    <a:pt x="169" y="2290"/>
                  </a:lnTo>
                  <a:lnTo>
                    <a:pt x="203" y="2324"/>
                  </a:lnTo>
                  <a:lnTo>
                    <a:pt x="236" y="2358"/>
                  </a:lnTo>
                  <a:lnTo>
                    <a:pt x="304" y="2324"/>
                  </a:lnTo>
                  <a:lnTo>
                    <a:pt x="337" y="2256"/>
                  </a:lnTo>
                  <a:lnTo>
                    <a:pt x="304" y="1953"/>
                  </a:lnTo>
                  <a:lnTo>
                    <a:pt x="304" y="1650"/>
                  </a:lnTo>
                  <a:lnTo>
                    <a:pt x="236" y="1078"/>
                  </a:lnTo>
                  <a:lnTo>
                    <a:pt x="236" y="640"/>
                  </a:lnTo>
                  <a:lnTo>
                    <a:pt x="203" y="203"/>
                  </a:lnTo>
                  <a:lnTo>
                    <a:pt x="203" y="203"/>
                  </a:lnTo>
                  <a:lnTo>
                    <a:pt x="438" y="236"/>
                  </a:lnTo>
                  <a:lnTo>
                    <a:pt x="1145" y="236"/>
                  </a:lnTo>
                  <a:lnTo>
                    <a:pt x="2223" y="169"/>
                  </a:lnTo>
                  <a:lnTo>
                    <a:pt x="2256" y="236"/>
                  </a:lnTo>
                  <a:lnTo>
                    <a:pt x="2324" y="236"/>
                  </a:lnTo>
                  <a:lnTo>
                    <a:pt x="2324" y="539"/>
                  </a:lnTo>
                  <a:lnTo>
                    <a:pt x="2324" y="876"/>
                  </a:lnTo>
                  <a:lnTo>
                    <a:pt x="2357" y="2054"/>
                  </a:lnTo>
                  <a:lnTo>
                    <a:pt x="1886" y="2054"/>
                  </a:lnTo>
                  <a:lnTo>
                    <a:pt x="1415" y="2088"/>
                  </a:lnTo>
                  <a:lnTo>
                    <a:pt x="674" y="2088"/>
                  </a:lnTo>
                  <a:lnTo>
                    <a:pt x="539" y="2122"/>
                  </a:lnTo>
                  <a:lnTo>
                    <a:pt x="438" y="2189"/>
                  </a:lnTo>
                  <a:lnTo>
                    <a:pt x="337" y="2256"/>
                  </a:lnTo>
                  <a:lnTo>
                    <a:pt x="405" y="2324"/>
                  </a:lnTo>
                  <a:lnTo>
                    <a:pt x="539" y="2358"/>
                  </a:lnTo>
                  <a:lnTo>
                    <a:pt x="775" y="2391"/>
                  </a:lnTo>
                  <a:lnTo>
                    <a:pt x="1280" y="2358"/>
                  </a:lnTo>
                  <a:lnTo>
                    <a:pt x="1819" y="2358"/>
                  </a:lnTo>
                  <a:lnTo>
                    <a:pt x="2122" y="2324"/>
                  </a:lnTo>
                  <a:lnTo>
                    <a:pt x="2357" y="2256"/>
                  </a:lnTo>
                  <a:lnTo>
                    <a:pt x="2425" y="2324"/>
                  </a:lnTo>
                  <a:lnTo>
                    <a:pt x="2492" y="2324"/>
                  </a:lnTo>
                  <a:lnTo>
                    <a:pt x="2559" y="2290"/>
                  </a:lnTo>
                  <a:lnTo>
                    <a:pt x="2559" y="2223"/>
                  </a:lnTo>
                  <a:lnTo>
                    <a:pt x="2526" y="1044"/>
                  </a:lnTo>
                  <a:lnTo>
                    <a:pt x="2526" y="539"/>
                  </a:lnTo>
                  <a:lnTo>
                    <a:pt x="2492" y="270"/>
                  </a:lnTo>
                  <a:lnTo>
                    <a:pt x="2425" y="34"/>
                  </a:lnTo>
                  <a:lnTo>
                    <a:pt x="2391" y="34"/>
                  </a:lnTo>
                  <a:lnTo>
                    <a:pt x="2391" y="68"/>
                  </a:lnTo>
                  <a:lnTo>
                    <a:pt x="2357" y="68"/>
                  </a:lnTo>
                  <a:lnTo>
                    <a:pt x="2290" y="34"/>
                  </a:lnTo>
                  <a:lnTo>
                    <a:pt x="2223" y="1"/>
                  </a:lnTo>
                  <a:lnTo>
                    <a:pt x="2021" y="1"/>
                  </a:lnTo>
                  <a:lnTo>
                    <a:pt x="1617" y="34"/>
                  </a:lnTo>
                  <a:lnTo>
                    <a:pt x="910" y="34"/>
                  </a:lnTo>
                  <a:lnTo>
                    <a:pt x="539" y="68"/>
                  </a:lnTo>
                  <a:lnTo>
                    <a:pt x="203" y="102"/>
                  </a:lnTo>
                  <a:lnTo>
                    <a:pt x="169" y="34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29" name="Shape 729"/>
            <p:cNvSpPr/>
            <p:nvPr/>
          </p:nvSpPr>
          <p:spPr>
            <a:xfrm>
              <a:off x="4426950" y="2952600"/>
              <a:ext cx="64000" cy="60625"/>
            </a:xfrm>
            <a:custGeom>
              <a:avLst/>
              <a:gdLst/>
              <a:ahLst/>
              <a:cxnLst/>
              <a:rect l="0" t="0" r="0" b="0"/>
              <a:pathLst>
                <a:path w="2560" h="2425" extrusionOk="0">
                  <a:moveTo>
                    <a:pt x="2357" y="0"/>
                  </a:moveTo>
                  <a:lnTo>
                    <a:pt x="2357" y="34"/>
                  </a:lnTo>
                  <a:lnTo>
                    <a:pt x="2324" y="135"/>
                  </a:lnTo>
                  <a:lnTo>
                    <a:pt x="1751" y="68"/>
                  </a:lnTo>
                  <a:lnTo>
                    <a:pt x="1179" y="68"/>
                  </a:lnTo>
                  <a:lnTo>
                    <a:pt x="674" y="34"/>
                  </a:lnTo>
                  <a:lnTo>
                    <a:pt x="405" y="68"/>
                  </a:lnTo>
                  <a:lnTo>
                    <a:pt x="304" y="101"/>
                  </a:lnTo>
                  <a:lnTo>
                    <a:pt x="169" y="169"/>
                  </a:lnTo>
                  <a:lnTo>
                    <a:pt x="169" y="169"/>
                  </a:lnTo>
                  <a:lnTo>
                    <a:pt x="169" y="169"/>
                  </a:lnTo>
                  <a:lnTo>
                    <a:pt x="371" y="270"/>
                  </a:lnTo>
                  <a:lnTo>
                    <a:pt x="573" y="304"/>
                  </a:lnTo>
                  <a:lnTo>
                    <a:pt x="1011" y="270"/>
                  </a:lnTo>
                  <a:lnTo>
                    <a:pt x="1650" y="304"/>
                  </a:lnTo>
                  <a:lnTo>
                    <a:pt x="2324" y="337"/>
                  </a:lnTo>
                  <a:lnTo>
                    <a:pt x="2290" y="708"/>
                  </a:lnTo>
                  <a:lnTo>
                    <a:pt x="2324" y="1078"/>
                  </a:lnTo>
                  <a:lnTo>
                    <a:pt x="2324" y="1583"/>
                  </a:lnTo>
                  <a:lnTo>
                    <a:pt x="2357" y="1852"/>
                  </a:lnTo>
                  <a:lnTo>
                    <a:pt x="2391" y="2088"/>
                  </a:lnTo>
                  <a:lnTo>
                    <a:pt x="2357" y="2088"/>
                  </a:lnTo>
                  <a:lnTo>
                    <a:pt x="1347" y="2122"/>
                  </a:lnTo>
                  <a:lnTo>
                    <a:pt x="809" y="2155"/>
                  </a:lnTo>
                  <a:lnTo>
                    <a:pt x="539" y="2189"/>
                  </a:lnTo>
                  <a:lnTo>
                    <a:pt x="304" y="2223"/>
                  </a:lnTo>
                  <a:lnTo>
                    <a:pt x="270" y="1718"/>
                  </a:lnTo>
                  <a:lnTo>
                    <a:pt x="236" y="1213"/>
                  </a:lnTo>
                  <a:lnTo>
                    <a:pt x="270" y="708"/>
                  </a:lnTo>
                  <a:lnTo>
                    <a:pt x="236" y="438"/>
                  </a:lnTo>
                  <a:lnTo>
                    <a:pt x="203" y="304"/>
                  </a:lnTo>
                  <a:lnTo>
                    <a:pt x="169" y="169"/>
                  </a:lnTo>
                  <a:lnTo>
                    <a:pt x="135" y="203"/>
                  </a:lnTo>
                  <a:lnTo>
                    <a:pt x="68" y="337"/>
                  </a:lnTo>
                  <a:lnTo>
                    <a:pt x="34" y="506"/>
                  </a:lnTo>
                  <a:lnTo>
                    <a:pt x="1" y="876"/>
                  </a:lnTo>
                  <a:lnTo>
                    <a:pt x="34" y="1583"/>
                  </a:lnTo>
                  <a:lnTo>
                    <a:pt x="34" y="1819"/>
                  </a:lnTo>
                  <a:lnTo>
                    <a:pt x="34" y="2054"/>
                  </a:lnTo>
                  <a:lnTo>
                    <a:pt x="34" y="2189"/>
                  </a:lnTo>
                  <a:lnTo>
                    <a:pt x="102" y="2290"/>
                  </a:lnTo>
                  <a:lnTo>
                    <a:pt x="169" y="2391"/>
                  </a:lnTo>
                  <a:lnTo>
                    <a:pt x="270" y="2425"/>
                  </a:lnTo>
                  <a:lnTo>
                    <a:pt x="304" y="2425"/>
                  </a:lnTo>
                  <a:lnTo>
                    <a:pt x="337" y="2391"/>
                  </a:lnTo>
                  <a:lnTo>
                    <a:pt x="337" y="2357"/>
                  </a:lnTo>
                  <a:lnTo>
                    <a:pt x="573" y="2391"/>
                  </a:lnTo>
                  <a:lnTo>
                    <a:pt x="809" y="2425"/>
                  </a:lnTo>
                  <a:lnTo>
                    <a:pt x="1347" y="2391"/>
                  </a:lnTo>
                  <a:lnTo>
                    <a:pt x="2391" y="2324"/>
                  </a:lnTo>
                  <a:lnTo>
                    <a:pt x="2458" y="2290"/>
                  </a:lnTo>
                  <a:lnTo>
                    <a:pt x="2492" y="2324"/>
                  </a:lnTo>
                  <a:lnTo>
                    <a:pt x="2526" y="2324"/>
                  </a:lnTo>
                  <a:lnTo>
                    <a:pt x="2526" y="2290"/>
                  </a:lnTo>
                  <a:lnTo>
                    <a:pt x="2559" y="2021"/>
                  </a:lnTo>
                  <a:lnTo>
                    <a:pt x="2559" y="1751"/>
                  </a:lnTo>
                  <a:lnTo>
                    <a:pt x="2526" y="1246"/>
                  </a:lnTo>
                  <a:lnTo>
                    <a:pt x="2526" y="640"/>
                  </a:lnTo>
                  <a:lnTo>
                    <a:pt x="2492" y="337"/>
                  </a:lnTo>
                  <a:lnTo>
                    <a:pt x="2458" y="34"/>
                  </a:lnTo>
                  <a:lnTo>
                    <a:pt x="242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30" name="Shape 730"/>
            <p:cNvSpPr/>
            <p:nvPr/>
          </p:nvSpPr>
          <p:spPr>
            <a:xfrm>
              <a:off x="4539750" y="3040125"/>
              <a:ext cx="17700" cy="21075"/>
            </a:xfrm>
            <a:custGeom>
              <a:avLst/>
              <a:gdLst/>
              <a:ahLst/>
              <a:cxnLst/>
              <a:rect l="0" t="0" r="0" b="0"/>
              <a:pathLst>
                <a:path w="708" h="843" extrusionOk="0">
                  <a:moveTo>
                    <a:pt x="202" y="1"/>
                  </a:moveTo>
                  <a:lnTo>
                    <a:pt x="101" y="35"/>
                  </a:lnTo>
                  <a:lnTo>
                    <a:pt x="68" y="136"/>
                  </a:lnTo>
                  <a:lnTo>
                    <a:pt x="0" y="338"/>
                  </a:lnTo>
                  <a:lnTo>
                    <a:pt x="0" y="573"/>
                  </a:lnTo>
                  <a:lnTo>
                    <a:pt x="0" y="742"/>
                  </a:lnTo>
                  <a:lnTo>
                    <a:pt x="34" y="809"/>
                  </a:lnTo>
                  <a:lnTo>
                    <a:pt x="68" y="843"/>
                  </a:lnTo>
                  <a:lnTo>
                    <a:pt x="101" y="843"/>
                  </a:lnTo>
                  <a:lnTo>
                    <a:pt x="404" y="809"/>
                  </a:lnTo>
                  <a:lnTo>
                    <a:pt x="573" y="775"/>
                  </a:lnTo>
                  <a:lnTo>
                    <a:pt x="707" y="708"/>
                  </a:lnTo>
                  <a:lnTo>
                    <a:pt x="707" y="674"/>
                  </a:lnTo>
                  <a:lnTo>
                    <a:pt x="707" y="641"/>
                  </a:lnTo>
                  <a:lnTo>
                    <a:pt x="674" y="573"/>
                  </a:lnTo>
                  <a:lnTo>
                    <a:pt x="438" y="573"/>
                  </a:lnTo>
                  <a:lnTo>
                    <a:pt x="202" y="607"/>
                  </a:lnTo>
                  <a:lnTo>
                    <a:pt x="236" y="304"/>
                  </a:lnTo>
                  <a:lnTo>
                    <a:pt x="270" y="169"/>
                  </a:lnTo>
                  <a:lnTo>
                    <a:pt x="270" y="68"/>
                  </a:lnTo>
                  <a:lnTo>
                    <a:pt x="23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31" name="Shape 731"/>
            <p:cNvSpPr/>
            <p:nvPr/>
          </p:nvSpPr>
          <p:spPr>
            <a:xfrm>
              <a:off x="4293125" y="3114200"/>
              <a:ext cx="18550" cy="22750"/>
            </a:xfrm>
            <a:custGeom>
              <a:avLst/>
              <a:gdLst/>
              <a:ahLst/>
              <a:cxnLst/>
              <a:rect l="0" t="0" r="0" b="0"/>
              <a:pathLst>
                <a:path w="742" h="910" extrusionOk="0">
                  <a:moveTo>
                    <a:pt x="573" y="169"/>
                  </a:moveTo>
                  <a:lnTo>
                    <a:pt x="539" y="236"/>
                  </a:lnTo>
                  <a:lnTo>
                    <a:pt x="505" y="304"/>
                  </a:lnTo>
                  <a:lnTo>
                    <a:pt x="472" y="304"/>
                  </a:lnTo>
                  <a:lnTo>
                    <a:pt x="371" y="337"/>
                  </a:lnTo>
                  <a:lnTo>
                    <a:pt x="270" y="371"/>
                  </a:lnTo>
                  <a:lnTo>
                    <a:pt x="202" y="169"/>
                  </a:lnTo>
                  <a:close/>
                  <a:moveTo>
                    <a:pt x="539" y="506"/>
                  </a:moveTo>
                  <a:lnTo>
                    <a:pt x="573" y="573"/>
                  </a:lnTo>
                  <a:lnTo>
                    <a:pt x="505" y="674"/>
                  </a:lnTo>
                  <a:lnTo>
                    <a:pt x="472" y="708"/>
                  </a:lnTo>
                  <a:lnTo>
                    <a:pt x="270" y="708"/>
                  </a:lnTo>
                  <a:lnTo>
                    <a:pt x="270" y="539"/>
                  </a:lnTo>
                  <a:lnTo>
                    <a:pt x="303" y="539"/>
                  </a:lnTo>
                  <a:lnTo>
                    <a:pt x="472" y="506"/>
                  </a:lnTo>
                  <a:close/>
                  <a:moveTo>
                    <a:pt x="472" y="1"/>
                  </a:moveTo>
                  <a:lnTo>
                    <a:pt x="270" y="68"/>
                  </a:lnTo>
                  <a:lnTo>
                    <a:pt x="101" y="135"/>
                  </a:lnTo>
                  <a:lnTo>
                    <a:pt x="68" y="169"/>
                  </a:lnTo>
                  <a:lnTo>
                    <a:pt x="68" y="203"/>
                  </a:lnTo>
                  <a:lnTo>
                    <a:pt x="101" y="506"/>
                  </a:lnTo>
                  <a:lnTo>
                    <a:pt x="101" y="674"/>
                  </a:lnTo>
                  <a:lnTo>
                    <a:pt x="34" y="674"/>
                  </a:lnTo>
                  <a:lnTo>
                    <a:pt x="0" y="741"/>
                  </a:lnTo>
                  <a:lnTo>
                    <a:pt x="0" y="809"/>
                  </a:lnTo>
                  <a:lnTo>
                    <a:pt x="68" y="876"/>
                  </a:lnTo>
                  <a:lnTo>
                    <a:pt x="270" y="910"/>
                  </a:lnTo>
                  <a:lnTo>
                    <a:pt x="472" y="910"/>
                  </a:lnTo>
                  <a:lnTo>
                    <a:pt x="573" y="876"/>
                  </a:lnTo>
                  <a:lnTo>
                    <a:pt x="640" y="809"/>
                  </a:lnTo>
                  <a:lnTo>
                    <a:pt x="707" y="741"/>
                  </a:lnTo>
                  <a:lnTo>
                    <a:pt x="741" y="640"/>
                  </a:lnTo>
                  <a:lnTo>
                    <a:pt x="741" y="506"/>
                  </a:lnTo>
                  <a:lnTo>
                    <a:pt x="707" y="438"/>
                  </a:lnTo>
                  <a:lnTo>
                    <a:pt x="674" y="371"/>
                  </a:lnTo>
                  <a:lnTo>
                    <a:pt x="707" y="304"/>
                  </a:lnTo>
                  <a:lnTo>
                    <a:pt x="707" y="169"/>
                  </a:lnTo>
                  <a:lnTo>
                    <a:pt x="707" y="68"/>
                  </a:lnTo>
                  <a:lnTo>
                    <a:pt x="640" y="34"/>
                  </a:lnTo>
                  <a:lnTo>
                    <a:pt x="53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32" name="Shape 732"/>
            <p:cNvSpPr/>
            <p:nvPr/>
          </p:nvSpPr>
          <p:spPr>
            <a:xfrm>
              <a:off x="4136575" y="3101575"/>
              <a:ext cx="58100" cy="59800"/>
            </a:xfrm>
            <a:custGeom>
              <a:avLst/>
              <a:gdLst/>
              <a:ahLst/>
              <a:cxnLst/>
              <a:rect l="0" t="0" r="0" b="0"/>
              <a:pathLst>
                <a:path w="2324" h="2392" extrusionOk="0">
                  <a:moveTo>
                    <a:pt x="1515" y="1"/>
                  </a:moveTo>
                  <a:lnTo>
                    <a:pt x="909" y="34"/>
                  </a:lnTo>
                  <a:lnTo>
                    <a:pt x="202" y="34"/>
                  </a:lnTo>
                  <a:lnTo>
                    <a:pt x="0" y="102"/>
                  </a:lnTo>
                  <a:lnTo>
                    <a:pt x="0" y="135"/>
                  </a:lnTo>
                  <a:lnTo>
                    <a:pt x="68" y="203"/>
                  </a:lnTo>
                  <a:lnTo>
                    <a:pt x="169" y="236"/>
                  </a:lnTo>
                  <a:lnTo>
                    <a:pt x="371" y="270"/>
                  </a:lnTo>
                  <a:lnTo>
                    <a:pt x="1414" y="270"/>
                  </a:lnTo>
                  <a:lnTo>
                    <a:pt x="2020" y="236"/>
                  </a:lnTo>
                  <a:lnTo>
                    <a:pt x="1987" y="438"/>
                  </a:lnTo>
                  <a:lnTo>
                    <a:pt x="2020" y="640"/>
                  </a:lnTo>
                  <a:lnTo>
                    <a:pt x="2054" y="1078"/>
                  </a:lnTo>
                  <a:lnTo>
                    <a:pt x="2054" y="1617"/>
                  </a:lnTo>
                  <a:lnTo>
                    <a:pt x="2054" y="1852"/>
                  </a:lnTo>
                  <a:lnTo>
                    <a:pt x="2088" y="2122"/>
                  </a:lnTo>
                  <a:lnTo>
                    <a:pt x="977" y="2155"/>
                  </a:lnTo>
                  <a:lnTo>
                    <a:pt x="539" y="2155"/>
                  </a:lnTo>
                  <a:lnTo>
                    <a:pt x="371" y="2189"/>
                  </a:lnTo>
                  <a:lnTo>
                    <a:pt x="270" y="2223"/>
                  </a:lnTo>
                  <a:lnTo>
                    <a:pt x="202" y="2290"/>
                  </a:lnTo>
                  <a:lnTo>
                    <a:pt x="270" y="2358"/>
                  </a:lnTo>
                  <a:lnTo>
                    <a:pt x="371" y="2391"/>
                  </a:lnTo>
                  <a:lnTo>
                    <a:pt x="1583" y="2391"/>
                  </a:lnTo>
                  <a:lnTo>
                    <a:pt x="2222" y="2358"/>
                  </a:lnTo>
                  <a:lnTo>
                    <a:pt x="2290" y="2324"/>
                  </a:lnTo>
                  <a:lnTo>
                    <a:pt x="2323" y="2290"/>
                  </a:lnTo>
                  <a:lnTo>
                    <a:pt x="2323" y="2223"/>
                  </a:lnTo>
                  <a:lnTo>
                    <a:pt x="2290" y="2155"/>
                  </a:lnTo>
                  <a:lnTo>
                    <a:pt x="2290" y="1886"/>
                  </a:lnTo>
                  <a:lnTo>
                    <a:pt x="2290" y="1617"/>
                  </a:lnTo>
                  <a:lnTo>
                    <a:pt x="2256" y="1078"/>
                  </a:lnTo>
                  <a:lnTo>
                    <a:pt x="2256" y="607"/>
                  </a:lnTo>
                  <a:lnTo>
                    <a:pt x="2222" y="405"/>
                  </a:lnTo>
                  <a:lnTo>
                    <a:pt x="2189" y="203"/>
                  </a:lnTo>
                  <a:lnTo>
                    <a:pt x="2222" y="135"/>
                  </a:lnTo>
                  <a:lnTo>
                    <a:pt x="2222" y="68"/>
                  </a:lnTo>
                  <a:lnTo>
                    <a:pt x="2189" y="34"/>
                  </a:lnTo>
                  <a:lnTo>
                    <a:pt x="212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33" name="Shape 733"/>
            <p:cNvSpPr/>
            <p:nvPr/>
          </p:nvSpPr>
          <p:spPr>
            <a:xfrm>
              <a:off x="4225800" y="3118425"/>
              <a:ext cx="18525" cy="16000"/>
            </a:xfrm>
            <a:custGeom>
              <a:avLst/>
              <a:gdLst/>
              <a:ahLst/>
              <a:cxnLst/>
              <a:rect l="0" t="0" r="0" b="0"/>
              <a:pathLst>
                <a:path w="741" h="640" extrusionOk="0">
                  <a:moveTo>
                    <a:pt x="67" y="0"/>
                  </a:moveTo>
                  <a:lnTo>
                    <a:pt x="0" y="67"/>
                  </a:lnTo>
                  <a:lnTo>
                    <a:pt x="0" y="135"/>
                  </a:lnTo>
                  <a:lnTo>
                    <a:pt x="34" y="168"/>
                  </a:lnTo>
                  <a:lnTo>
                    <a:pt x="67" y="202"/>
                  </a:lnTo>
                  <a:lnTo>
                    <a:pt x="101" y="303"/>
                  </a:lnTo>
                  <a:lnTo>
                    <a:pt x="135" y="438"/>
                  </a:lnTo>
                  <a:lnTo>
                    <a:pt x="202" y="539"/>
                  </a:lnTo>
                  <a:lnTo>
                    <a:pt x="303" y="640"/>
                  </a:lnTo>
                  <a:lnTo>
                    <a:pt x="438" y="640"/>
                  </a:lnTo>
                  <a:lnTo>
                    <a:pt x="471" y="606"/>
                  </a:lnTo>
                  <a:lnTo>
                    <a:pt x="606" y="337"/>
                  </a:lnTo>
                  <a:lnTo>
                    <a:pt x="707" y="236"/>
                  </a:lnTo>
                  <a:lnTo>
                    <a:pt x="741" y="168"/>
                  </a:lnTo>
                  <a:lnTo>
                    <a:pt x="741" y="101"/>
                  </a:lnTo>
                  <a:lnTo>
                    <a:pt x="741" y="67"/>
                  </a:lnTo>
                  <a:lnTo>
                    <a:pt x="707" y="34"/>
                  </a:lnTo>
                  <a:lnTo>
                    <a:pt x="606" y="67"/>
                  </a:lnTo>
                  <a:lnTo>
                    <a:pt x="505" y="135"/>
                  </a:lnTo>
                  <a:lnTo>
                    <a:pt x="404" y="269"/>
                  </a:lnTo>
                  <a:lnTo>
                    <a:pt x="337" y="370"/>
                  </a:lnTo>
                  <a:lnTo>
                    <a:pt x="269" y="236"/>
                  </a:lnTo>
                  <a:lnTo>
                    <a:pt x="236" y="67"/>
                  </a:lnTo>
                  <a:lnTo>
                    <a:pt x="202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34" name="Shape 734"/>
            <p:cNvSpPr/>
            <p:nvPr/>
          </p:nvSpPr>
          <p:spPr>
            <a:xfrm>
              <a:off x="4061650" y="3103275"/>
              <a:ext cx="64000" cy="60625"/>
            </a:xfrm>
            <a:custGeom>
              <a:avLst/>
              <a:gdLst/>
              <a:ahLst/>
              <a:cxnLst/>
              <a:rect l="0" t="0" r="0" b="0"/>
              <a:pathLst>
                <a:path w="2560" h="2425" extrusionOk="0">
                  <a:moveTo>
                    <a:pt x="2391" y="0"/>
                  </a:moveTo>
                  <a:lnTo>
                    <a:pt x="2358" y="34"/>
                  </a:lnTo>
                  <a:lnTo>
                    <a:pt x="2324" y="135"/>
                  </a:lnTo>
                  <a:lnTo>
                    <a:pt x="1751" y="67"/>
                  </a:lnTo>
                  <a:lnTo>
                    <a:pt x="1179" y="67"/>
                  </a:lnTo>
                  <a:lnTo>
                    <a:pt x="640" y="34"/>
                  </a:lnTo>
                  <a:lnTo>
                    <a:pt x="405" y="67"/>
                  </a:lnTo>
                  <a:lnTo>
                    <a:pt x="270" y="101"/>
                  </a:lnTo>
                  <a:lnTo>
                    <a:pt x="169" y="168"/>
                  </a:lnTo>
                  <a:lnTo>
                    <a:pt x="169" y="202"/>
                  </a:lnTo>
                  <a:lnTo>
                    <a:pt x="371" y="269"/>
                  </a:lnTo>
                  <a:lnTo>
                    <a:pt x="573" y="303"/>
                  </a:lnTo>
                  <a:lnTo>
                    <a:pt x="1011" y="269"/>
                  </a:lnTo>
                  <a:lnTo>
                    <a:pt x="1650" y="303"/>
                  </a:lnTo>
                  <a:lnTo>
                    <a:pt x="2324" y="337"/>
                  </a:lnTo>
                  <a:lnTo>
                    <a:pt x="2290" y="707"/>
                  </a:lnTo>
                  <a:lnTo>
                    <a:pt x="2324" y="1077"/>
                  </a:lnTo>
                  <a:lnTo>
                    <a:pt x="2324" y="1582"/>
                  </a:lnTo>
                  <a:lnTo>
                    <a:pt x="2358" y="1852"/>
                  </a:lnTo>
                  <a:lnTo>
                    <a:pt x="2391" y="2087"/>
                  </a:lnTo>
                  <a:lnTo>
                    <a:pt x="2358" y="2087"/>
                  </a:lnTo>
                  <a:lnTo>
                    <a:pt x="1314" y="2121"/>
                  </a:lnTo>
                  <a:lnTo>
                    <a:pt x="809" y="2155"/>
                  </a:lnTo>
                  <a:lnTo>
                    <a:pt x="539" y="2189"/>
                  </a:lnTo>
                  <a:lnTo>
                    <a:pt x="304" y="2256"/>
                  </a:lnTo>
                  <a:lnTo>
                    <a:pt x="270" y="1751"/>
                  </a:lnTo>
                  <a:lnTo>
                    <a:pt x="236" y="1246"/>
                  </a:lnTo>
                  <a:lnTo>
                    <a:pt x="270" y="707"/>
                  </a:lnTo>
                  <a:lnTo>
                    <a:pt x="236" y="438"/>
                  </a:lnTo>
                  <a:lnTo>
                    <a:pt x="203" y="303"/>
                  </a:lnTo>
                  <a:lnTo>
                    <a:pt x="169" y="202"/>
                  </a:lnTo>
                  <a:lnTo>
                    <a:pt x="135" y="202"/>
                  </a:lnTo>
                  <a:lnTo>
                    <a:pt x="68" y="337"/>
                  </a:lnTo>
                  <a:lnTo>
                    <a:pt x="34" y="505"/>
                  </a:lnTo>
                  <a:lnTo>
                    <a:pt x="1" y="875"/>
                  </a:lnTo>
                  <a:lnTo>
                    <a:pt x="34" y="1582"/>
                  </a:lnTo>
                  <a:lnTo>
                    <a:pt x="34" y="1818"/>
                  </a:lnTo>
                  <a:lnTo>
                    <a:pt x="34" y="2054"/>
                  </a:lnTo>
                  <a:lnTo>
                    <a:pt x="34" y="2189"/>
                  </a:lnTo>
                  <a:lnTo>
                    <a:pt x="102" y="2290"/>
                  </a:lnTo>
                  <a:lnTo>
                    <a:pt x="169" y="2391"/>
                  </a:lnTo>
                  <a:lnTo>
                    <a:pt x="270" y="2424"/>
                  </a:lnTo>
                  <a:lnTo>
                    <a:pt x="304" y="2424"/>
                  </a:lnTo>
                  <a:lnTo>
                    <a:pt x="337" y="2391"/>
                  </a:lnTo>
                  <a:lnTo>
                    <a:pt x="337" y="2357"/>
                  </a:lnTo>
                  <a:lnTo>
                    <a:pt x="573" y="2391"/>
                  </a:lnTo>
                  <a:lnTo>
                    <a:pt x="809" y="2424"/>
                  </a:lnTo>
                  <a:lnTo>
                    <a:pt x="1347" y="2391"/>
                  </a:lnTo>
                  <a:lnTo>
                    <a:pt x="2391" y="2323"/>
                  </a:lnTo>
                  <a:lnTo>
                    <a:pt x="2459" y="2290"/>
                  </a:lnTo>
                  <a:lnTo>
                    <a:pt x="2492" y="2323"/>
                  </a:lnTo>
                  <a:lnTo>
                    <a:pt x="2526" y="2323"/>
                  </a:lnTo>
                  <a:lnTo>
                    <a:pt x="2526" y="2290"/>
                  </a:lnTo>
                  <a:lnTo>
                    <a:pt x="2560" y="2020"/>
                  </a:lnTo>
                  <a:lnTo>
                    <a:pt x="2560" y="1784"/>
                  </a:lnTo>
                  <a:lnTo>
                    <a:pt x="2526" y="1246"/>
                  </a:lnTo>
                  <a:lnTo>
                    <a:pt x="2526" y="640"/>
                  </a:lnTo>
                  <a:lnTo>
                    <a:pt x="2492" y="337"/>
                  </a:lnTo>
                  <a:lnTo>
                    <a:pt x="2459" y="34"/>
                  </a:lnTo>
                  <a:lnTo>
                    <a:pt x="242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35" name="Shape 735"/>
            <p:cNvSpPr/>
            <p:nvPr/>
          </p:nvSpPr>
          <p:spPr>
            <a:xfrm>
              <a:off x="4156775" y="3122625"/>
              <a:ext cx="15175" cy="15175"/>
            </a:xfrm>
            <a:custGeom>
              <a:avLst/>
              <a:gdLst/>
              <a:ahLst/>
              <a:cxnLst/>
              <a:rect l="0" t="0" r="0" b="0"/>
              <a:pathLst>
                <a:path w="607" h="607" extrusionOk="0">
                  <a:moveTo>
                    <a:pt x="236" y="0"/>
                  </a:moveTo>
                  <a:lnTo>
                    <a:pt x="135" y="68"/>
                  </a:lnTo>
                  <a:lnTo>
                    <a:pt x="68" y="135"/>
                  </a:lnTo>
                  <a:lnTo>
                    <a:pt x="0" y="202"/>
                  </a:lnTo>
                  <a:lnTo>
                    <a:pt x="0" y="303"/>
                  </a:lnTo>
                  <a:lnTo>
                    <a:pt x="0" y="404"/>
                  </a:lnTo>
                  <a:lnTo>
                    <a:pt x="68" y="505"/>
                  </a:lnTo>
                  <a:lnTo>
                    <a:pt x="135" y="573"/>
                  </a:lnTo>
                  <a:lnTo>
                    <a:pt x="236" y="606"/>
                  </a:lnTo>
                  <a:lnTo>
                    <a:pt x="371" y="606"/>
                  </a:lnTo>
                  <a:lnTo>
                    <a:pt x="438" y="573"/>
                  </a:lnTo>
                  <a:lnTo>
                    <a:pt x="539" y="539"/>
                  </a:lnTo>
                  <a:lnTo>
                    <a:pt x="573" y="438"/>
                  </a:lnTo>
                  <a:lnTo>
                    <a:pt x="539" y="404"/>
                  </a:lnTo>
                  <a:lnTo>
                    <a:pt x="505" y="371"/>
                  </a:lnTo>
                  <a:lnTo>
                    <a:pt x="438" y="337"/>
                  </a:lnTo>
                  <a:lnTo>
                    <a:pt x="371" y="371"/>
                  </a:lnTo>
                  <a:lnTo>
                    <a:pt x="303" y="404"/>
                  </a:lnTo>
                  <a:lnTo>
                    <a:pt x="202" y="371"/>
                  </a:lnTo>
                  <a:lnTo>
                    <a:pt x="202" y="337"/>
                  </a:lnTo>
                  <a:lnTo>
                    <a:pt x="202" y="303"/>
                  </a:lnTo>
                  <a:lnTo>
                    <a:pt x="202" y="236"/>
                  </a:lnTo>
                  <a:lnTo>
                    <a:pt x="236" y="202"/>
                  </a:lnTo>
                  <a:lnTo>
                    <a:pt x="337" y="169"/>
                  </a:lnTo>
                  <a:lnTo>
                    <a:pt x="472" y="169"/>
                  </a:lnTo>
                  <a:lnTo>
                    <a:pt x="606" y="135"/>
                  </a:lnTo>
                  <a:lnTo>
                    <a:pt x="606" y="101"/>
                  </a:lnTo>
                  <a:lnTo>
                    <a:pt x="606" y="68"/>
                  </a:lnTo>
                  <a:lnTo>
                    <a:pt x="539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36" name="Shape 736"/>
            <p:cNvSpPr/>
            <p:nvPr/>
          </p:nvSpPr>
          <p:spPr>
            <a:xfrm>
              <a:off x="4584350" y="3014875"/>
              <a:ext cx="55575" cy="61475"/>
            </a:xfrm>
            <a:custGeom>
              <a:avLst/>
              <a:gdLst/>
              <a:ahLst/>
              <a:cxnLst/>
              <a:rect l="0" t="0" r="0" b="0"/>
              <a:pathLst>
                <a:path w="2223" h="2459" extrusionOk="0">
                  <a:moveTo>
                    <a:pt x="1751" y="1"/>
                  </a:moveTo>
                  <a:lnTo>
                    <a:pt x="1280" y="68"/>
                  </a:lnTo>
                  <a:lnTo>
                    <a:pt x="674" y="68"/>
                  </a:lnTo>
                  <a:lnTo>
                    <a:pt x="68" y="102"/>
                  </a:lnTo>
                  <a:lnTo>
                    <a:pt x="1" y="136"/>
                  </a:lnTo>
                  <a:lnTo>
                    <a:pt x="1" y="203"/>
                  </a:lnTo>
                  <a:lnTo>
                    <a:pt x="1" y="237"/>
                  </a:lnTo>
                  <a:lnTo>
                    <a:pt x="34" y="304"/>
                  </a:lnTo>
                  <a:lnTo>
                    <a:pt x="1" y="506"/>
                  </a:lnTo>
                  <a:lnTo>
                    <a:pt x="1" y="742"/>
                  </a:lnTo>
                  <a:lnTo>
                    <a:pt x="34" y="1179"/>
                  </a:lnTo>
                  <a:lnTo>
                    <a:pt x="34" y="1718"/>
                  </a:lnTo>
                  <a:lnTo>
                    <a:pt x="34" y="2021"/>
                  </a:lnTo>
                  <a:lnTo>
                    <a:pt x="68" y="2290"/>
                  </a:lnTo>
                  <a:lnTo>
                    <a:pt x="68" y="2324"/>
                  </a:lnTo>
                  <a:lnTo>
                    <a:pt x="68" y="2391"/>
                  </a:lnTo>
                  <a:lnTo>
                    <a:pt x="102" y="2459"/>
                  </a:lnTo>
                  <a:lnTo>
                    <a:pt x="169" y="2459"/>
                  </a:lnTo>
                  <a:lnTo>
                    <a:pt x="809" y="2425"/>
                  </a:lnTo>
                  <a:lnTo>
                    <a:pt x="1415" y="2391"/>
                  </a:lnTo>
                  <a:lnTo>
                    <a:pt x="1819" y="2391"/>
                  </a:lnTo>
                  <a:lnTo>
                    <a:pt x="2021" y="2324"/>
                  </a:lnTo>
                  <a:lnTo>
                    <a:pt x="2122" y="2290"/>
                  </a:lnTo>
                  <a:lnTo>
                    <a:pt x="2189" y="2223"/>
                  </a:lnTo>
                  <a:lnTo>
                    <a:pt x="2088" y="2156"/>
                  </a:lnTo>
                  <a:lnTo>
                    <a:pt x="2021" y="2122"/>
                  </a:lnTo>
                  <a:lnTo>
                    <a:pt x="1819" y="2122"/>
                  </a:lnTo>
                  <a:lnTo>
                    <a:pt x="1415" y="2156"/>
                  </a:lnTo>
                  <a:lnTo>
                    <a:pt x="270" y="2223"/>
                  </a:lnTo>
                  <a:lnTo>
                    <a:pt x="270" y="1954"/>
                  </a:lnTo>
                  <a:lnTo>
                    <a:pt x="270" y="1684"/>
                  </a:lnTo>
                  <a:lnTo>
                    <a:pt x="236" y="1179"/>
                  </a:lnTo>
                  <a:lnTo>
                    <a:pt x="236" y="742"/>
                  </a:lnTo>
                  <a:lnTo>
                    <a:pt x="236" y="540"/>
                  </a:lnTo>
                  <a:lnTo>
                    <a:pt x="203" y="304"/>
                  </a:lnTo>
                  <a:lnTo>
                    <a:pt x="809" y="304"/>
                  </a:lnTo>
                  <a:lnTo>
                    <a:pt x="1448" y="270"/>
                  </a:lnTo>
                  <a:lnTo>
                    <a:pt x="1852" y="237"/>
                  </a:lnTo>
                  <a:lnTo>
                    <a:pt x="2054" y="169"/>
                  </a:lnTo>
                  <a:lnTo>
                    <a:pt x="2122" y="136"/>
                  </a:lnTo>
                  <a:lnTo>
                    <a:pt x="2223" y="68"/>
                  </a:lnTo>
                  <a:lnTo>
                    <a:pt x="2223" y="35"/>
                  </a:lnTo>
                  <a:lnTo>
                    <a:pt x="198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37" name="Shape 737"/>
            <p:cNvSpPr/>
            <p:nvPr/>
          </p:nvSpPr>
          <p:spPr>
            <a:xfrm>
              <a:off x="4775425" y="2938300"/>
              <a:ext cx="68200" cy="127125"/>
            </a:xfrm>
            <a:custGeom>
              <a:avLst/>
              <a:gdLst/>
              <a:ahLst/>
              <a:cxnLst/>
              <a:rect l="0" t="0" r="0" b="0"/>
              <a:pathLst>
                <a:path w="2728" h="5085" extrusionOk="0">
                  <a:moveTo>
                    <a:pt x="2391" y="202"/>
                  </a:moveTo>
                  <a:lnTo>
                    <a:pt x="2357" y="471"/>
                  </a:lnTo>
                  <a:lnTo>
                    <a:pt x="2323" y="741"/>
                  </a:lnTo>
                  <a:lnTo>
                    <a:pt x="2357" y="1313"/>
                  </a:lnTo>
                  <a:lnTo>
                    <a:pt x="2391" y="1886"/>
                  </a:lnTo>
                  <a:lnTo>
                    <a:pt x="2424" y="2424"/>
                  </a:lnTo>
                  <a:lnTo>
                    <a:pt x="2458" y="3636"/>
                  </a:lnTo>
                  <a:lnTo>
                    <a:pt x="2424" y="4848"/>
                  </a:lnTo>
                  <a:lnTo>
                    <a:pt x="1785" y="4848"/>
                  </a:lnTo>
                  <a:lnTo>
                    <a:pt x="1448" y="4815"/>
                  </a:lnTo>
                  <a:lnTo>
                    <a:pt x="1280" y="4848"/>
                  </a:lnTo>
                  <a:lnTo>
                    <a:pt x="1111" y="4882"/>
                  </a:lnTo>
                  <a:lnTo>
                    <a:pt x="1111" y="4242"/>
                  </a:lnTo>
                  <a:lnTo>
                    <a:pt x="1078" y="3636"/>
                  </a:lnTo>
                  <a:lnTo>
                    <a:pt x="943" y="2391"/>
                  </a:lnTo>
                  <a:lnTo>
                    <a:pt x="977" y="2323"/>
                  </a:lnTo>
                  <a:lnTo>
                    <a:pt x="977" y="2256"/>
                  </a:lnTo>
                  <a:lnTo>
                    <a:pt x="943" y="2222"/>
                  </a:lnTo>
                  <a:lnTo>
                    <a:pt x="842" y="2189"/>
                  </a:lnTo>
                  <a:lnTo>
                    <a:pt x="337" y="2323"/>
                  </a:lnTo>
                  <a:lnTo>
                    <a:pt x="303" y="1751"/>
                  </a:lnTo>
                  <a:lnTo>
                    <a:pt x="236" y="1212"/>
                  </a:lnTo>
                  <a:lnTo>
                    <a:pt x="236" y="741"/>
                  </a:lnTo>
                  <a:lnTo>
                    <a:pt x="202" y="505"/>
                  </a:lnTo>
                  <a:lnTo>
                    <a:pt x="169" y="269"/>
                  </a:lnTo>
                  <a:lnTo>
                    <a:pt x="741" y="303"/>
                  </a:lnTo>
                  <a:lnTo>
                    <a:pt x="1280" y="269"/>
                  </a:lnTo>
                  <a:lnTo>
                    <a:pt x="2391" y="202"/>
                  </a:lnTo>
                  <a:close/>
                  <a:moveTo>
                    <a:pt x="2391" y="0"/>
                  </a:moveTo>
                  <a:lnTo>
                    <a:pt x="1280" y="34"/>
                  </a:lnTo>
                  <a:lnTo>
                    <a:pt x="707" y="67"/>
                  </a:lnTo>
                  <a:lnTo>
                    <a:pt x="169" y="135"/>
                  </a:lnTo>
                  <a:lnTo>
                    <a:pt x="135" y="168"/>
                  </a:lnTo>
                  <a:lnTo>
                    <a:pt x="101" y="168"/>
                  </a:lnTo>
                  <a:lnTo>
                    <a:pt x="68" y="202"/>
                  </a:lnTo>
                  <a:lnTo>
                    <a:pt x="0" y="438"/>
                  </a:lnTo>
                  <a:lnTo>
                    <a:pt x="0" y="707"/>
                  </a:lnTo>
                  <a:lnTo>
                    <a:pt x="0" y="1212"/>
                  </a:lnTo>
                  <a:lnTo>
                    <a:pt x="34" y="1818"/>
                  </a:lnTo>
                  <a:lnTo>
                    <a:pt x="68" y="2121"/>
                  </a:lnTo>
                  <a:lnTo>
                    <a:pt x="135" y="2424"/>
                  </a:lnTo>
                  <a:lnTo>
                    <a:pt x="135" y="2458"/>
                  </a:lnTo>
                  <a:lnTo>
                    <a:pt x="202" y="2492"/>
                  </a:lnTo>
                  <a:lnTo>
                    <a:pt x="303" y="2492"/>
                  </a:lnTo>
                  <a:lnTo>
                    <a:pt x="808" y="2424"/>
                  </a:lnTo>
                  <a:lnTo>
                    <a:pt x="842" y="3704"/>
                  </a:lnTo>
                  <a:lnTo>
                    <a:pt x="876" y="4377"/>
                  </a:lnTo>
                  <a:lnTo>
                    <a:pt x="943" y="5017"/>
                  </a:lnTo>
                  <a:lnTo>
                    <a:pt x="977" y="5050"/>
                  </a:lnTo>
                  <a:lnTo>
                    <a:pt x="1044" y="5084"/>
                  </a:lnTo>
                  <a:lnTo>
                    <a:pt x="1078" y="5050"/>
                  </a:lnTo>
                  <a:lnTo>
                    <a:pt x="1111" y="4983"/>
                  </a:lnTo>
                  <a:lnTo>
                    <a:pt x="1246" y="5017"/>
                  </a:lnTo>
                  <a:lnTo>
                    <a:pt x="1381" y="5050"/>
                  </a:lnTo>
                  <a:lnTo>
                    <a:pt x="1684" y="5050"/>
                  </a:lnTo>
                  <a:lnTo>
                    <a:pt x="2088" y="5084"/>
                  </a:lnTo>
                  <a:lnTo>
                    <a:pt x="2458" y="5050"/>
                  </a:lnTo>
                  <a:lnTo>
                    <a:pt x="2559" y="5084"/>
                  </a:lnTo>
                  <a:lnTo>
                    <a:pt x="2626" y="5050"/>
                  </a:lnTo>
                  <a:lnTo>
                    <a:pt x="2694" y="5017"/>
                  </a:lnTo>
                  <a:lnTo>
                    <a:pt x="2727" y="4949"/>
                  </a:lnTo>
                  <a:lnTo>
                    <a:pt x="2727" y="4882"/>
                  </a:lnTo>
                  <a:lnTo>
                    <a:pt x="2660" y="4848"/>
                  </a:lnTo>
                  <a:lnTo>
                    <a:pt x="2660" y="3636"/>
                  </a:lnTo>
                  <a:lnTo>
                    <a:pt x="2626" y="2424"/>
                  </a:lnTo>
                  <a:lnTo>
                    <a:pt x="2626" y="1280"/>
                  </a:lnTo>
                  <a:lnTo>
                    <a:pt x="2593" y="707"/>
                  </a:lnTo>
                  <a:lnTo>
                    <a:pt x="2525" y="438"/>
                  </a:lnTo>
                  <a:lnTo>
                    <a:pt x="2458" y="168"/>
                  </a:lnTo>
                  <a:lnTo>
                    <a:pt x="2458" y="101"/>
                  </a:lnTo>
                  <a:lnTo>
                    <a:pt x="2458" y="67"/>
                  </a:lnTo>
                  <a:lnTo>
                    <a:pt x="242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38" name="Shape 738"/>
            <p:cNvSpPr/>
            <p:nvPr/>
          </p:nvSpPr>
          <p:spPr>
            <a:xfrm>
              <a:off x="3843650" y="4529100"/>
              <a:ext cx="340925" cy="344275"/>
            </a:xfrm>
            <a:custGeom>
              <a:avLst/>
              <a:gdLst/>
              <a:ahLst/>
              <a:cxnLst/>
              <a:rect l="0" t="0" r="0" b="0"/>
              <a:pathLst>
                <a:path w="13637" h="13771" extrusionOk="0">
                  <a:moveTo>
                    <a:pt x="12626" y="6095"/>
                  </a:moveTo>
                  <a:lnTo>
                    <a:pt x="12896" y="6162"/>
                  </a:lnTo>
                  <a:lnTo>
                    <a:pt x="12997" y="6196"/>
                  </a:lnTo>
                  <a:lnTo>
                    <a:pt x="13098" y="6263"/>
                  </a:lnTo>
                  <a:lnTo>
                    <a:pt x="13199" y="6364"/>
                  </a:lnTo>
                  <a:lnTo>
                    <a:pt x="13300" y="6465"/>
                  </a:lnTo>
                  <a:lnTo>
                    <a:pt x="13367" y="6600"/>
                  </a:lnTo>
                  <a:lnTo>
                    <a:pt x="13401" y="6768"/>
                  </a:lnTo>
                  <a:lnTo>
                    <a:pt x="13434" y="6903"/>
                  </a:lnTo>
                  <a:lnTo>
                    <a:pt x="13434" y="7071"/>
                  </a:lnTo>
                  <a:lnTo>
                    <a:pt x="13367" y="7206"/>
                  </a:lnTo>
                  <a:lnTo>
                    <a:pt x="13333" y="7340"/>
                  </a:lnTo>
                  <a:lnTo>
                    <a:pt x="13232" y="7475"/>
                  </a:lnTo>
                  <a:lnTo>
                    <a:pt x="13131" y="7576"/>
                  </a:lnTo>
                  <a:lnTo>
                    <a:pt x="12862" y="7711"/>
                  </a:lnTo>
                  <a:lnTo>
                    <a:pt x="12559" y="7812"/>
                  </a:lnTo>
                  <a:lnTo>
                    <a:pt x="12222" y="7845"/>
                  </a:lnTo>
                  <a:lnTo>
                    <a:pt x="11852" y="7845"/>
                  </a:lnTo>
                  <a:lnTo>
                    <a:pt x="11145" y="7812"/>
                  </a:lnTo>
                  <a:lnTo>
                    <a:pt x="10505" y="7778"/>
                  </a:lnTo>
                  <a:lnTo>
                    <a:pt x="10505" y="7542"/>
                  </a:lnTo>
                  <a:lnTo>
                    <a:pt x="10505" y="7307"/>
                  </a:lnTo>
                  <a:lnTo>
                    <a:pt x="10539" y="6734"/>
                  </a:lnTo>
                  <a:lnTo>
                    <a:pt x="10539" y="6196"/>
                  </a:lnTo>
                  <a:lnTo>
                    <a:pt x="10977" y="6128"/>
                  </a:lnTo>
                  <a:lnTo>
                    <a:pt x="11448" y="6095"/>
                  </a:lnTo>
                  <a:close/>
                  <a:moveTo>
                    <a:pt x="3469" y="1"/>
                  </a:moveTo>
                  <a:lnTo>
                    <a:pt x="2795" y="68"/>
                  </a:lnTo>
                  <a:lnTo>
                    <a:pt x="2122" y="203"/>
                  </a:lnTo>
                  <a:lnTo>
                    <a:pt x="1482" y="405"/>
                  </a:lnTo>
                  <a:lnTo>
                    <a:pt x="842" y="640"/>
                  </a:lnTo>
                  <a:lnTo>
                    <a:pt x="270" y="943"/>
                  </a:lnTo>
                  <a:lnTo>
                    <a:pt x="1" y="1112"/>
                  </a:lnTo>
                  <a:lnTo>
                    <a:pt x="1" y="1415"/>
                  </a:lnTo>
                  <a:lnTo>
                    <a:pt x="573" y="1044"/>
                  </a:lnTo>
                  <a:lnTo>
                    <a:pt x="1145" y="741"/>
                  </a:lnTo>
                  <a:lnTo>
                    <a:pt x="1751" y="539"/>
                  </a:lnTo>
                  <a:lnTo>
                    <a:pt x="2357" y="371"/>
                  </a:lnTo>
                  <a:lnTo>
                    <a:pt x="2997" y="270"/>
                  </a:lnTo>
                  <a:lnTo>
                    <a:pt x="3671" y="236"/>
                  </a:lnTo>
                  <a:lnTo>
                    <a:pt x="4310" y="236"/>
                  </a:lnTo>
                  <a:lnTo>
                    <a:pt x="4950" y="304"/>
                  </a:lnTo>
                  <a:lnTo>
                    <a:pt x="5590" y="438"/>
                  </a:lnTo>
                  <a:lnTo>
                    <a:pt x="6128" y="607"/>
                  </a:lnTo>
                  <a:lnTo>
                    <a:pt x="6633" y="809"/>
                  </a:lnTo>
                  <a:lnTo>
                    <a:pt x="7138" y="1078"/>
                  </a:lnTo>
                  <a:lnTo>
                    <a:pt x="7610" y="1381"/>
                  </a:lnTo>
                  <a:lnTo>
                    <a:pt x="8047" y="1752"/>
                  </a:lnTo>
                  <a:lnTo>
                    <a:pt x="8451" y="2122"/>
                  </a:lnTo>
                  <a:lnTo>
                    <a:pt x="8822" y="2560"/>
                  </a:lnTo>
                  <a:lnTo>
                    <a:pt x="9192" y="2997"/>
                  </a:lnTo>
                  <a:lnTo>
                    <a:pt x="9495" y="3536"/>
                  </a:lnTo>
                  <a:lnTo>
                    <a:pt x="9764" y="4075"/>
                  </a:lnTo>
                  <a:lnTo>
                    <a:pt x="9966" y="4647"/>
                  </a:lnTo>
                  <a:lnTo>
                    <a:pt x="10135" y="5219"/>
                  </a:lnTo>
                  <a:lnTo>
                    <a:pt x="10202" y="5792"/>
                  </a:lnTo>
                  <a:lnTo>
                    <a:pt x="10269" y="6398"/>
                  </a:lnTo>
                  <a:lnTo>
                    <a:pt x="10269" y="7004"/>
                  </a:lnTo>
                  <a:lnTo>
                    <a:pt x="10236" y="7610"/>
                  </a:lnTo>
                  <a:lnTo>
                    <a:pt x="10236" y="7677"/>
                  </a:lnTo>
                  <a:lnTo>
                    <a:pt x="10303" y="7711"/>
                  </a:lnTo>
                  <a:lnTo>
                    <a:pt x="10303" y="7778"/>
                  </a:lnTo>
                  <a:lnTo>
                    <a:pt x="10269" y="7845"/>
                  </a:lnTo>
                  <a:lnTo>
                    <a:pt x="10269" y="7913"/>
                  </a:lnTo>
                  <a:lnTo>
                    <a:pt x="10202" y="8384"/>
                  </a:lnTo>
                  <a:lnTo>
                    <a:pt x="10067" y="8822"/>
                  </a:lnTo>
                  <a:lnTo>
                    <a:pt x="9798" y="9664"/>
                  </a:lnTo>
                  <a:lnTo>
                    <a:pt x="9697" y="9967"/>
                  </a:lnTo>
                  <a:lnTo>
                    <a:pt x="9529" y="10270"/>
                  </a:lnTo>
                  <a:lnTo>
                    <a:pt x="9394" y="10573"/>
                  </a:lnTo>
                  <a:lnTo>
                    <a:pt x="9192" y="10842"/>
                  </a:lnTo>
                  <a:lnTo>
                    <a:pt x="8754" y="11381"/>
                  </a:lnTo>
                  <a:lnTo>
                    <a:pt x="8283" y="11852"/>
                  </a:lnTo>
                  <a:lnTo>
                    <a:pt x="8014" y="12088"/>
                  </a:lnTo>
                  <a:lnTo>
                    <a:pt x="7711" y="12323"/>
                  </a:lnTo>
                  <a:lnTo>
                    <a:pt x="7441" y="12525"/>
                  </a:lnTo>
                  <a:lnTo>
                    <a:pt x="7138" y="12694"/>
                  </a:lnTo>
                  <a:lnTo>
                    <a:pt x="6532" y="12963"/>
                  </a:lnTo>
                  <a:lnTo>
                    <a:pt x="5960" y="13165"/>
                  </a:lnTo>
                  <a:lnTo>
                    <a:pt x="5388" y="13300"/>
                  </a:lnTo>
                  <a:lnTo>
                    <a:pt x="4849" y="13401"/>
                  </a:lnTo>
                  <a:lnTo>
                    <a:pt x="3906" y="13535"/>
                  </a:lnTo>
                  <a:lnTo>
                    <a:pt x="2863" y="13535"/>
                  </a:lnTo>
                  <a:lnTo>
                    <a:pt x="2357" y="13468"/>
                  </a:lnTo>
                  <a:lnTo>
                    <a:pt x="1852" y="13367"/>
                  </a:lnTo>
                  <a:lnTo>
                    <a:pt x="1381" y="13232"/>
                  </a:lnTo>
                  <a:lnTo>
                    <a:pt x="910" y="13064"/>
                  </a:lnTo>
                  <a:lnTo>
                    <a:pt x="438" y="12828"/>
                  </a:lnTo>
                  <a:lnTo>
                    <a:pt x="1" y="12593"/>
                  </a:lnTo>
                  <a:lnTo>
                    <a:pt x="1" y="12828"/>
                  </a:lnTo>
                  <a:lnTo>
                    <a:pt x="438" y="13064"/>
                  </a:lnTo>
                  <a:lnTo>
                    <a:pt x="910" y="13300"/>
                  </a:lnTo>
                  <a:lnTo>
                    <a:pt x="1381" y="13468"/>
                  </a:lnTo>
                  <a:lnTo>
                    <a:pt x="1852" y="13603"/>
                  </a:lnTo>
                  <a:lnTo>
                    <a:pt x="2357" y="13704"/>
                  </a:lnTo>
                  <a:lnTo>
                    <a:pt x="2863" y="13737"/>
                  </a:lnTo>
                  <a:lnTo>
                    <a:pt x="3368" y="13771"/>
                  </a:lnTo>
                  <a:lnTo>
                    <a:pt x="3906" y="13737"/>
                  </a:lnTo>
                  <a:lnTo>
                    <a:pt x="4411" y="13704"/>
                  </a:lnTo>
                  <a:lnTo>
                    <a:pt x="4984" y="13636"/>
                  </a:lnTo>
                  <a:lnTo>
                    <a:pt x="5556" y="13502"/>
                  </a:lnTo>
                  <a:lnTo>
                    <a:pt x="6128" y="13333"/>
                  </a:lnTo>
                  <a:lnTo>
                    <a:pt x="6734" y="13098"/>
                  </a:lnTo>
                  <a:lnTo>
                    <a:pt x="7374" y="12795"/>
                  </a:lnTo>
                  <a:lnTo>
                    <a:pt x="7677" y="12626"/>
                  </a:lnTo>
                  <a:lnTo>
                    <a:pt x="7980" y="12391"/>
                  </a:lnTo>
                  <a:lnTo>
                    <a:pt x="8283" y="12155"/>
                  </a:lnTo>
                  <a:lnTo>
                    <a:pt x="8586" y="11886"/>
                  </a:lnTo>
                  <a:lnTo>
                    <a:pt x="9024" y="11414"/>
                  </a:lnTo>
                  <a:lnTo>
                    <a:pt x="9428" y="10876"/>
                  </a:lnTo>
                  <a:lnTo>
                    <a:pt x="9764" y="10303"/>
                  </a:lnTo>
                  <a:lnTo>
                    <a:pt x="9899" y="10000"/>
                  </a:lnTo>
                  <a:lnTo>
                    <a:pt x="10000" y="9697"/>
                  </a:lnTo>
                  <a:lnTo>
                    <a:pt x="10101" y="9360"/>
                  </a:lnTo>
                  <a:lnTo>
                    <a:pt x="10202" y="9024"/>
                  </a:lnTo>
                  <a:lnTo>
                    <a:pt x="10370" y="8317"/>
                  </a:lnTo>
                  <a:lnTo>
                    <a:pt x="10471" y="7980"/>
                  </a:lnTo>
                  <a:lnTo>
                    <a:pt x="11313" y="8047"/>
                  </a:lnTo>
                  <a:lnTo>
                    <a:pt x="12256" y="8047"/>
                  </a:lnTo>
                  <a:lnTo>
                    <a:pt x="12694" y="7980"/>
                  </a:lnTo>
                  <a:lnTo>
                    <a:pt x="12896" y="7913"/>
                  </a:lnTo>
                  <a:lnTo>
                    <a:pt x="13098" y="7845"/>
                  </a:lnTo>
                  <a:lnTo>
                    <a:pt x="13266" y="7711"/>
                  </a:lnTo>
                  <a:lnTo>
                    <a:pt x="13401" y="7576"/>
                  </a:lnTo>
                  <a:lnTo>
                    <a:pt x="13502" y="7408"/>
                  </a:lnTo>
                  <a:lnTo>
                    <a:pt x="13603" y="7239"/>
                  </a:lnTo>
                  <a:lnTo>
                    <a:pt x="13636" y="7004"/>
                  </a:lnTo>
                  <a:lnTo>
                    <a:pt x="13636" y="6768"/>
                  </a:lnTo>
                  <a:lnTo>
                    <a:pt x="13603" y="6566"/>
                  </a:lnTo>
                  <a:lnTo>
                    <a:pt x="13502" y="6398"/>
                  </a:lnTo>
                  <a:lnTo>
                    <a:pt x="13367" y="6229"/>
                  </a:lnTo>
                  <a:lnTo>
                    <a:pt x="13199" y="6061"/>
                  </a:lnTo>
                  <a:lnTo>
                    <a:pt x="13030" y="5960"/>
                  </a:lnTo>
                  <a:lnTo>
                    <a:pt x="12795" y="5893"/>
                  </a:lnTo>
                  <a:lnTo>
                    <a:pt x="12525" y="5859"/>
                  </a:lnTo>
                  <a:lnTo>
                    <a:pt x="12222" y="5859"/>
                  </a:lnTo>
                  <a:lnTo>
                    <a:pt x="11616" y="5926"/>
                  </a:lnTo>
                  <a:lnTo>
                    <a:pt x="10808" y="5926"/>
                  </a:lnTo>
                  <a:lnTo>
                    <a:pt x="10539" y="5994"/>
                  </a:lnTo>
                  <a:lnTo>
                    <a:pt x="10471" y="5489"/>
                  </a:lnTo>
                  <a:lnTo>
                    <a:pt x="10370" y="4984"/>
                  </a:lnTo>
                  <a:lnTo>
                    <a:pt x="10202" y="4512"/>
                  </a:lnTo>
                  <a:lnTo>
                    <a:pt x="10034" y="4041"/>
                  </a:lnTo>
                  <a:lnTo>
                    <a:pt x="9798" y="3570"/>
                  </a:lnTo>
                  <a:lnTo>
                    <a:pt x="9529" y="3132"/>
                  </a:lnTo>
                  <a:lnTo>
                    <a:pt x="9259" y="2694"/>
                  </a:lnTo>
                  <a:lnTo>
                    <a:pt x="8923" y="2324"/>
                  </a:lnTo>
                  <a:lnTo>
                    <a:pt x="8586" y="1920"/>
                  </a:lnTo>
                  <a:lnTo>
                    <a:pt x="8182" y="1583"/>
                  </a:lnTo>
                  <a:lnTo>
                    <a:pt x="7778" y="1280"/>
                  </a:lnTo>
                  <a:lnTo>
                    <a:pt x="7374" y="977"/>
                  </a:lnTo>
                  <a:lnTo>
                    <a:pt x="6903" y="708"/>
                  </a:lnTo>
                  <a:lnTo>
                    <a:pt x="6431" y="506"/>
                  </a:lnTo>
                  <a:lnTo>
                    <a:pt x="5960" y="304"/>
                  </a:lnTo>
                  <a:lnTo>
                    <a:pt x="5455" y="169"/>
                  </a:lnTo>
                  <a:lnTo>
                    <a:pt x="4815" y="68"/>
                  </a:lnTo>
                  <a:lnTo>
                    <a:pt x="4142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39" name="Shape 739"/>
            <p:cNvSpPr/>
            <p:nvPr/>
          </p:nvSpPr>
          <p:spPr>
            <a:xfrm>
              <a:off x="4724925" y="3009000"/>
              <a:ext cx="61450" cy="60625"/>
            </a:xfrm>
            <a:custGeom>
              <a:avLst/>
              <a:gdLst/>
              <a:ahLst/>
              <a:cxnLst/>
              <a:rect l="0" t="0" r="0" b="0"/>
              <a:pathLst>
                <a:path w="2458" h="2425" extrusionOk="0">
                  <a:moveTo>
                    <a:pt x="2256" y="202"/>
                  </a:moveTo>
                  <a:lnTo>
                    <a:pt x="2222" y="640"/>
                  </a:lnTo>
                  <a:lnTo>
                    <a:pt x="2222" y="1078"/>
                  </a:lnTo>
                  <a:lnTo>
                    <a:pt x="2222" y="1616"/>
                  </a:lnTo>
                  <a:lnTo>
                    <a:pt x="2189" y="2155"/>
                  </a:lnTo>
                  <a:lnTo>
                    <a:pt x="1919" y="2121"/>
                  </a:lnTo>
                  <a:lnTo>
                    <a:pt x="1650" y="2088"/>
                  </a:lnTo>
                  <a:lnTo>
                    <a:pt x="1111" y="2121"/>
                  </a:lnTo>
                  <a:lnTo>
                    <a:pt x="674" y="2155"/>
                  </a:lnTo>
                  <a:lnTo>
                    <a:pt x="472" y="2155"/>
                  </a:lnTo>
                  <a:lnTo>
                    <a:pt x="270" y="2222"/>
                  </a:lnTo>
                  <a:lnTo>
                    <a:pt x="236" y="1684"/>
                  </a:lnTo>
                  <a:lnTo>
                    <a:pt x="202" y="1179"/>
                  </a:lnTo>
                  <a:lnTo>
                    <a:pt x="202" y="741"/>
                  </a:lnTo>
                  <a:lnTo>
                    <a:pt x="169" y="303"/>
                  </a:lnTo>
                  <a:lnTo>
                    <a:pt x="1212" y="270"/>
                  </a:lnTo>
                  <a:lnTo>
                    <a:pt x="1751" y="236"/>
                  </a:lnTo>
                  <a:lnTo>
                    <a:pt x="2256" y="202"/>
                  </a:lnTo>
                  <a:close/>
                  <a:moveTo>
                    <a:pt x="1751" y="0"/>
                  </a:moveTo>
                  <a:lnTo>
                    <a:pt x="1212" y="34"/>
                  </a:lnTo>
                  <a:lnTo>
                    <a:pt x="169" y="101"/>
                  </a:lnTo>
                  <a:lnTo>
                    <a:pt x="101" y="101"/>
                  </a:lnTo>
                  <a:lnTo>
                    <a:pt x="67" y="135"/>
                  </a:lnTo>
                  <a:lnTo>
                    <a:pt x="34" y="169"/>
                  </a:lnTo>
                  <a:lnTo>
                    <a:pt x="0" y="472"/>
                  </a:lnTo>
                  <a:lnTo>
                    <a:pt x="0" y="741"/>
                  </a:lnTo>
                  <a:lnTo>
                    <a:pt x="0" y="1347"/>
                  </a:lnTo>
                  <a:lnTo>
                    <a:pt x="34" y="1852"/>
                  </a:lnTo>
                  <a:lnTo>
                    <a:pt x="34" y="2121"/>
                  </a:lnTo>
                  <a:lnTo>
                    <a:pt x="101" y="2357"/>
                  </a:lnTo>
                  <a:lnTo>
                    <a:pt x="101" y="2391"/>
                  </a:lnTo>
                  <a:lnTo>
                    <a:pt x="169" y="2424"/>
                  </a:lnTo>
                  <a:lnTo>
                    <a:pt x="202" y="2424"/>
                  </a:lnTo>
                  <a:lnTo>
                    <a:pt x="236" y="2391"/>
                  </a:lnTo>
                  <a:lnTo>
                    <a:pt x="741" y="2391"/>
                  </a:lnTo>
                  <a:lnTo>
                    <a:pt x="1280" y="2357"/>
                  </a:lnTo>
                  <a:lnTo>
                    <a:pt x="1751" y="2357"/>
                  </a:lnTo>
                  <a:lnTo>
                    <a:pt x="1987" y="2323"/>
                  </a:lnTo>
                  <a:lnTo>
                    <a:pt x="2222" y="2290"/>
                  </a:lnTo>
                  <a:lnTo>
                    <a:pt x="2323" y="2290"/>
                  </a:lnTo>
                  <a:lnTo>
                    <a:pt x="2357" y="2256"/>
                  </a:lnTo>
                  <a:lnTo>
                    <a:pt x="2357" y="2222"/>
                  </a:lnTo>
                  <a:lnTo>
                    <a:pt x="2424" y="1953"/>
                  </a:lnTo>
                  <a:lnTo>
                    <a:pt x="2458" y="1650"/>
                  </a:lnTo>
                  <a:lnTo>
                    <a:pt x="2458" y="1044"/>
                  </a:lnTo>
                  <a:lnTo>
                    <a:pt x="2424" y="573"/>
                  </a:lnTo>
                  <a:lnTo>
                    <a:pt x="2424" y="337"/>
                  </a:lnTo>
                  <a:lnTo>
                    <a:pt x="2357" y="101"/>
                  </a:lnTo>
                  <a:lnTo>
                    <a:pt x="2323" y="34"/>
                  </a:lnTo>
                  <a:lnTo>
                    <a:pt x="2256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40" name="Shape 740"/>
            <p:cNvSpPr/>
            <p:nvPr/>
          </p:nvSpPr>
          <p:spPr>
            <a:xfrm>
              <a:off x="4666850" y="2891150"/>
              <a:ext cx="64825" cy="44650"/>
            </a:xfrm>
            <a:custGeom>
              <a:avLst/>
              <a:gdLst/>
              <a:ahLst/>
              <a:cxnLst/>
              <a:rect l="0" t="0" r="0" b="0"/>
              <a:pathLst>
                <a:path w="2593" h="1786" extrusionOk="0">
                  <a:moveTo>
                    <a:pt x="34" y="1"/>
                  </a:moveTo>
                  <a:lnTo>
                    <a:pt x="0" y="236"/>
                  </a:lnTo>
                  <a:lnTo>
                    <a:pt x="34" y="472"/>
                  </a:lnTo>
                  <a:lnTo>
                    <a:pt x="34" y="943"/>
                  </a:lnTo>
                  <a:lnTo>
                    <a:pt x="34" y="1145"/>
                  </a:lnTo>
                  <a:lnTo>
                    <a:pt x="34" y="1415"/>
                  </a:lnTo>
                  <a:lnTo>
                    <a:pt x="67" y="1516"/>
                  </a:lnTo>
                  <a:lnTo>
                    <a:pt x="101" y="1650"/>
                  </a:lnTo>
                  <a:lnTo>
                    <a:pt x="168" y="1718"/>
                  </a:lnTo>
                  <a:lnTo>
                    <a:pt x="269" y="1785"/>
                  </a:lnTo>
                  <a:lnTo>
                    <a:pt x="303" y="1751"/>
                  </a:lnTo>
                  <a:lnTo>
                    <a:pt x="337" y="1718"/>
                  </a:lnTo>
                  <a:lnTo>
                    <a:pt x="572" y="1751"/>
                  </a:lnTo>
                  <a:lnTo>
                    <a:pt x="1347" y="1751"/>
                  </a:lnTo>
                  <a:lnTo>
                    <a:pt x="2390" y="1650"/>
                  </a:lnTo>
                  <a:lnTo>
                    <a:pt x="2525" y="1650"/>
                  </a:lnTo>
                  <a:lnTo>
                    <a:pt x="2559" y="1617"/>
                  </a:lnTo>
                  <a:lnTo>
                    <a:pt x="2593" y="1381"/>
                  </a:lnTo>
                  <a:lnTo>
                    <a:pt x="2559" y="1112"/>
                  </a:lnTo>
                  <a:lnTo>
                    <a:pt x="2525" y="607"/>
                  </a:lnTo>
                  <a:lnTo>
                    <a:pt x="2525" y="1"/>
                  </a:lnTo>
                  <a:lnTo>
                    <a:pt x="2323" y="1"/>
                  </a:lnTo>
                  <a:lnTo>
                    <a:pt x="2323" y="438"/>
                  </a:lnTo>
                  <a:lnTo>
                    <a:pt x="2323" y="943"/>
                  </a:lnTo>
                  <a:lnTo>
                    <a:pt x="2357" y="1179"/>
                  </a:lnTo>
                  <a:lnTo>
                    <a:pt x="2390" y="1448"/>
                  </a:lnTo>
                  <a:lnTo>
                    <a:pt x="1347" y="1448"/>
                  </a:lnTo>
                  <a:lnTo>
                    <a:pt x="808" y="1482"/>
                  </a:lnTo>
                  <a:lnTo>
                    <a:pt x="572" y="1516"/>
                  </a:lnTo>
                  <a:lnTo>
                    <a:pt x="303" y="1583"/>
                  </a:lnTo>
                  <a:lnTo>
                    <a:pt x="269" y="1078"/>
                  </a:lnTo>
                  <a:lnTo>
                    <a:pt x="236" y="573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41" name="Shape 741"/>
            <p:cNvSpPr/>
            <p:nvPr/>
          </p:nvSpPr>
          <p:spPr>
            <a:xfrm>
              <a:off x="3843650" y="3535900"/>
              <a:ext cx="228125" cy="383850"/>
            </a:xfrm>
            <a:custGeom>
              <a:avLst/>
              <a:gdLst/>
              <a:ahLst/>
              <a:cxnLst/>
              <a:rect l="0" t="0" r="0" b="0"/>
              <a:pathLst>
                <a:path w="9125" h="15354" extrusionOk="0">
                  <a:moveTo>
                    <a:pt x="8956" y="0"/>
                  </a:moveTo>
                  <a:lnTo>
                    <a:pt x="8889" y="34"/>
                  </a:lnTo>
                  <a:lnTo>
                    <a:pt x="8855" y="68"/>
                  </a:lnTo>
                  <a:lnTo>
                    <a:pt x="8855" y="101"/>
                  </a:lnTo>
                  <a:lnTo>
                    <a:pt x="8855" y="1078"/>
                  </a:lnTo>
                  <a:lnTo>
                    <a:pt x="8788" y="2054"/>
                  </a:lnTo>
                  <a:lnTo>
                    <a:pt x="8687" y="2997"/>
                  </a:lnTo>
                  <a:lnTo>
                    <a:pt x="8552" y="3940"/>
                  </a:lnTo>
                  <a:lnTo>
                    <a:pt x="8216" y="5859"/>
                  </a:lnTo>
                  <a:lnTo>
                    <a:pt x="8047" y="6801"/>
                  </a:lnTo>
                  <a:lnTo>
                    <a:pt x="7879" y="7778"/>
                  </a:lnTo>
                  <a:lnTo>
                    <a:pt x="7778" y="8653"/>
                  </a:lnTo>
                  <a:lnTo>
                    <a:pt x="7677" y="9562"/>
                  </a:lnTo>
                  <a:lnTo>
                    <a:pt x="7542" y="11380"/>
                  </a:lnTo>
                  <a:lnTo>
                    <a:pt x="7441" y="12289"/>
                  </a:lnTo>
                  <a:lnTo>
                    <a:pt x="7340" y="13165"/>
                  </a:lnTo>
                  <a:lnTo>
                    <a:pt x="7172" y="14074"/>
                  </a:lnTo>
                  <a:lnTo>
                    <a:pt x="6936" y="14949"/>
                  </a:lnTo>
                  <a:lnTo>
                    <a:pt x="5186" y="14814"/>
                  </a:lnTo>
                  <a:lnTo>
                    <a:pt x="3469" y="14646"/>
                  </a:lnTo>
                  <a:lnTo>
                    <a:pt x="1718" y="14444"/>
                  </a:lnTo>
                  <a:lnTo>
                    <a:pt x="1" y="14242"/>
                  </a:lnTo>
                  <a:lnTo>
                    <a:pt x="1" y="14511"/>
                  </a:lnTo>
                  <a:lnTo>
                    <a:pt x="1718" y="14713"/>
                  </a:lnTo>
                  <a:lnTo>
                    <a:pt x="3435" y="14915"/>
                  </a:lnTo>
                  <a:lnTo>
                    <a:pt x="5152" y="15084"/>
                  </a:lnTo>
                  <a:lnTo>
                    <a:pt x="6869" y="15218"/>
                  </a:lnTo>
                  <a:lnTo>
                    <a:pt x="6869" y="15252"/>
                  </a:lnTo>
                  <a:lnTo>
                    <a:pt x="6903" y="15319"/>
                  </a:lnTo>
                  <a:lnTo>
                    <a:pt x="6970" y="15353"/>
                  </a:lnTo>
                  <a:lnTo>
                    <a:pt x="7071" y="15353"/>
                  </a:lnTo>
                  <a:lnTo>
                    <a:pt x="7105" y="15319"/>
                  </a:lnTo>
                  <a:lnTo>
                    <a:pt x="7138" y="15252"/>
                  </a:lnTo>
                  <a:lnTo>
                    <a:pt x="7374" y="14309"/>
                  </a:lnTo>
                  <a:lnTo>
                    <a:pt x="7576" y="13367"/>
                  </a:lnTo>
                  <a:lnTo>
                    <a:pt x="7711" y="12424"/>
                  </a:lnTo>
                  <a:lnTo>
                    <a:pt x="7812" y="11448"/>
                  </a:lnTo>
                  <a:lnTo>
                    <a:pt x="7980" y="9529"/>
                  </a:lnTo>
                  <a:lnTo>
                    <a:pt x="8047" y="8552"/>
                  </a:lnTo>
                  <a:lnTo>
                    <a:pt x="8182" y="7576"/>
                  </a:lnTo>
                  <a:lnTo>
                    <a:pt x="8317" y="6667"/>
                  </a:lnTo>
                  <a:lnTo>
                    <a:pt x="8485" y="5724"/>
                  </a:lnTo>
                  <a:lnTo>
                    <a:pt x="8822" y="3872"/>
                  </a:lnTo>
                  <a:lnTo>
                    <a:pt x="8956" y="2930"/>
                  </a:lnTo>
                  <a:lnTo>
                    <a:pt x="9057" y="2021"/>
                  </a:lnTo>
                  <a:lnTo>
                    <a:pt x="9125" y="1078"/>
                  </a:lnTo>
                  <a:lnTo>
                    <a:pt x="9091" y="101"/>
                  </a:lnTo>
                  <a:lnTo>
                    <a:pt x="9091" y="68"/>
                  </a:lnTo>
                  <a:lnTo>
                    <a:pt x="9057" y="34"/>
                  </a:lnTo>
                  <a:lnTo>
                    <a:pt x="8956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42" name="Shape 742"/>
            <p:cNvSpPr/>
            <p:nvPr/>
          </p:nvSpPr>
          <p:spPr>
            <a:xfrm>
              <a:off x="4802350" y="2972800"/>
              <a:ext cx="26125" cy="22750"/>
            </a:xfrm>
            <a:custGeom>
              <a:avLst/>
              <a:gdLst/>
              <a:ahLst/>
              <a:cxnLst/>
              <a:rect l="0" t="0" r="0" b="0"/>
              <a:pathLst>
                <a:path w="1045" h="910" extrusionOk="0">
                  <a:moveTo>
                    <a:pt x="876" y="1"/>
                  </a:moveTo>
                  <a:lnTo>
                    <a:pt x="842" y="34"/>
                  </a:lnTo>
                  <a:lnTo>
                    <a:pt x="842" y="102"/>
                  </a:lnTo>
                  <a:lnTo>
                    <a:pt x="842" y="236"/>
                  </a:lnTo>
                  <a:lnTo>
                    <a:pt x="809" y="337"/>
                  </a:lnTo>
                  <a:lnTo>
                    <a:pt x="741" y="405"/>
                  </a:lnTo>
                  <a:lnTo>
                    <a:pt x="607" y="472"/>
                  </a:lnTo>
                  <a:lnTo>
                    <a:pt x="371" y="472"/>
                  </a:lnTo>
                  <a:lnTo>
                    <a:pt x="371" y="405"/>
                  </a:lnTo>
                  <a:lnTo>
                    <a:pt x="371" y="337"/>
                  </a:lnTo>
                  <a:lnTo>
                    <a:pt x="405" y="270"/>
                  </a:lnTo>
                  <a:lnTo>
                    <a:pt x="405" y="236"/>
                  </a:lnTo>
                  <a:lnTo>
                    <a:pt x="371" y="203"/>
                  </a:lnTo>
                  <a:lnTo>
                    <a:pt x="337" y="236"/>
                  </a:lnTo>
                  <a:lnTo>
                    <a:pt x="203" y="304"/>
                  </a:lnTo>
                  <a:lnTo>
                    <a:pt x="68" y="371"/>
                  </a:lnTo>
                  <a:lnTo>
                    <a:pt x="1" y="405"/>
                  </a:lnTo>
                  <a:lnTo>
                    <a:pt x="1" y="472"/>
                  </a:lnTo>
                  <a:lnTo>
                    <a:pt x="169" y="842"/>
                  </a:lnTo>
                  <a:lnTo>
                    <a:pt x="203" y="876"/>
                  </a:lnTo>
                  <a:lnTo>
                    <a:pt x="270" y="910"/>
                  </a:lnTo>
                  <a:lnTo>
                    <a:pt x="337" y="876"/>
                  </a:lnTo>
                  <a:lnTo>
                    <a:pt x="371" y="876"/>
                  </a:lnTo>
                  <a:lnTo>
                    <a:pt x="371" y="809"/>
                  </a:lnTo>
                  <a:lnTo>
                    <a:pt x="371" y="674"/>
                  </a:lnTo>
                  <a:lnTo>
                    <a:pt x="607" y="674"/>
                  </a:lnTo>
                  <a:lnTo>
                    <a:pt x="775" y="607"/>
                  </a:lnTo>
                  <a:lnTo>
                    <a:pt x="910" y="506"/>
                  </a:lnTo>
                  <a:lnTo>
                    <a:pt x="1011" y="371"/>
                  </a:lnTo>
                  <a:lnTo>
                    <a:pt x="1044" y="203"/>
                  </a:lnTo>
                  <a:lnTo>
                    <a:pt x="1011" y="34"/>
                  </a:lnTo>
                  <a:lnTo>
                    <a:pt x="97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43" name="Shape 743"/>
            <p:cNvSpPr/>
            <p:nvPr/>
          </p:nvSpPr>
          <p:spPr>
            <a:xfrm>
              <a:off x="3843650" y="4554350"/>
              <a:ext cx="234025" cy="291250"/>
            </a:xfrm>
            <a:custGeom>
              <a:avLst/>
              <a:gdLst/>
              <a:ahLst/>
              <a:cxnLst/>
              <a:rect l="0" t="0" r="0" b="0"/>
              <a:pathLst>
                <a:path w="9361" h="11650" extrusionOk="0">
                  <a:moveTo>
                    <a:pt x="4445" y="371"/>
                  </a:moveTo>
                  <a:lnTo>
                    <a:pt x="5051" y="438"/>
                  </a:lnTo>
                  <a:lnTo>
                    <a:pt x="5623" y="607"/>
                  </a:lnTo>
                  <a:lnTo>
                    <a:pt x="6196" y="843"/>
                  </a:lnTo>
                  <a:lnTo>
                    <a:pt x="6701" y="1112"/>
                  </a:lnTo>
                  <a:lnTo>
                    <a:pt x="6398" y="1213"/>
                  </a:lnTo>
                  <a:lnTo>
                    <a:pt x="6398" y="1146"/>
                  </a:lnTo>
                  <a:lnTo>
                    <a:pt x="6330" y="1112"/>
                  </a:lnTo>
                  <a:lnTo>
                    <a:pt x="5758" y="1045"/>
                  </a:lnTo>
                  <a:lnTo>
                    <a:pt x="5219" y="1045"/>
                  </a:lnTo>
                  <a:lnTo>
                    <a:pt x="5421" y="977"/>
                  </a:lnTo>
                  <a:lnTo>
                    <a:pt x="5590" y="843"/>
                  </a:lnTo>
                  <a:lnTo>
                    <a:pt x="5657" y="809"/>
                  </a:lnTo>
                  <a:lnTo>
                    <a:pt x="5657" y="742"/>
                  </a:lnTo>
                  <a:lnTo>
                    <a:pt x="5623" y="674"/>
                  </a:lnTo>
                  <a:lnTo>
                    <a:pt x="5590" y="641"/>
                  </a:lnTo>
                  <a:lnTo>
                    <a:pt x="5287" y="573"/>
                  </a:lnTo>
                  <a:lnTo>
                    <a:pt x="4950" y="573"/>
                  </a:lnTo>
                  <a:lnTo>
                    <a:pt x="4613" y="607"/>
                  </a:lnTo>
                  <a:lnTo>
                    <a:pt x="4277" y="674"/>
                  </a:lnTo>
                  <a:lnTo>
                    <a:pt x="3603" y="809"/>
                  </a:lnTo>
                  <a:lnTo>
                    <a:pt x="2997" y="977"/>
                  </a:lnTo>
                  <a:lnTo>
                    <a:pt x="2554" y="1117"/>
                  </a:lnTo>
                  <a:lnTo>
                    <a:pt x="2554" y="1117"/>
                  </a:lnTo>
                  <a:lnTo>
                    <a:pt x="3098" y="910"/>
                  </a:lnTo>
                  <a:lnTo>
                    <a:pt x="3805" y="674"/>
                  </a:lnTo>
                  <a:lnTo>
                    <a:pt x="4445" y="371"/>
                  </a:lnTo>
                  <a:close/>
                  <a:moveTo>
                    <a:pt x="6835" y="1348"/>
                  </a:moveTo>
                  <a:lnTo>
                    <a:pt x="6633" y="1482"/>
                  </a:lnTo>
                  <a:lnTo>
                    <a:pt x="6364" y="1617"/>
                  </a:lnTo>
                  <a:lnTo>
                    <a:pt x="5859" y="1819"/>
                  </a:lnTo>
                  <a:lnTo>
                    <a:pt x="4849" y="2189"/>
                  </a:lnTo>
                  <a:lnTo>
                    <a:pt x="3637" y="2661"/>
                  </a:lnTo>
                  <a:lnTo>
                    <a:pt x="5017" y="2088"/>
                  </a:lnTo>
                  <a:lnTo>
                    <a:pt x="5893" y="1684"/>
                  </a:lnTo>
                  <a:lnTo>
                    <a:pt x="6364" y="1482"/>
                  </a:lnTo>
                  <a:lnTo>
                    <a:pt x="6835" y="1348"/>
                  </a:lnTo>
                  <a:close/>
                  <a:moveTo>
                    <a:pt x="5960" y="5522"/>
                  </a:moveTo>
                  <a:lnTo>
                    <a:pt x="5522" y="5758"/>
                  </a:lnTo>
                  <a:lnTo>
                    <a:pt x="5085" y="5960"/>
                  </a:lnTo>
                  <a:lnTo>
                    <a:pt x="4176" y="6297"/>
                  </a:lnTo>
                  <a:lnTo>
                    <a:pt x="4613" y="6095"/>
                  </a:lnTo>
                  <a:lnTo>
                    <a:pt x="5051" y="5893"/>
                  </a:lnTo>
                  <a:lnTo>
                    <a:pt x="5960" y="5522"/>
                  </a:lnTo>
                  <a:close/>
                  <a:moveTo>
                    <a:pt x="8485" y="2964"/>
                  </a:moveTo>
                  <a:lnTo>
                    <a:pt x="8620" y="3233"/>
                  </a:lnTo>
                  <a:lnTo>
                    <a:pt x="8519" y="3233"/>
                  </a:lnTo>
                  <a:lnTo>
                    <a:pt x="7879" y="3502"/>
                  </a:lnTo>
                  <a:lnTo>
                    <a:pt x="7239" y="3772"/>
                  </a:lnTo>
                  <a:lnTo>
                    <a:pt x="5960" y="4378"/>
                  </a:lnTo>
                  <a:lnTo>
                    <a:pt x="4714" y="5017"/>
                  </a:lnTo>
                  <a:lnTo>
                    <a:pt x="4075" y="5320"/>
                  </a:lnTo>
                  <a:lnTo>
                    <a:pt x="3435" y="5623"/>
                  </a:lnTo>
                  <a:lnTo>
                    <a:pt x="2088" y="6229"/>
                  </a:lnTo>
                  <a:lnTo>
                    <a:pt x="741" y="6835"/>
                  </a:lnTo>
                  <a:lnTo>
                    <a:pt x="102" y="7138"/>
                  </a:lnTo>
                  <a:lnTo>
                    <a:pt x="809" y="6701"/>
                  </a:lnTo>
                  <a:lnTo>
                    <a:pt x="1516" y="6297"/>
                  </a:lnTo>
                  <a:lnTo>
                    <a:pt x="2256" y="5926"/>
                  </a:lnTo>
                  <a:lnTo>
                    <a:pt x="3031" y="5590"/>
                  </a:lnTo>
                  <a:lnTo>
                    <a:pt x="4209" y="5051"/>
                  </a:lnTo>
                  <a:lnTo>
                    <a:pt x="5388" y="4411"/>
                  </a:lnTo>
                  <a:lnTo>
                    <a:pt x="5893" y="4108"/>
                  </a:lnTo>
                  <a:lnTo>
                    <a:pt x="6532" y="3839"/>
                  </a:lnTo>
                  <a:lnTo>
                    <a:pt x="7172" y="3570"/>
                  </a:lnTo>
                  <a:lnTo>
                    <a:pt x="7778" y="3334"/>
                  </a:lnTo>
                  <a:lnTo>
                    <a:pt x="8418" y="3065"/>
                  </a:lnTo>
                  <a:lnTo>
                    <a:pt x="8451" y="2997"/>
                  </a:lnTo>
                  <a:lnTo>
                    <a:pt x="8485" y="2964"/>
                  </a:lnTo>
                  <a:close/>
                  <a:moveTo>
                    <a:pt x="8687" y="3401"/>
                  </a:moveTo>
                  <a:lnTo>
                    <a:pt x="8889" y="3906"/>
                  </a:lnTo>
                  <a:lnTo>
                    <a:pt x="9024" y="4479"/>
                  </a:lnTo>
                  <a:lnTo>
                    <a:pt x="9091" y="5017"/>
                  </a:lnTo>
                  <a:lnTo>
                    <a:pt x="9125" y="5590"/>
                  </a:lnTo>
                  <a:lnTo>
                    <a:pt x="8552" y="5825"/>
                  </a:lnTo>
                  <a:lnTo>
                    <a:pt x="7576" y="6196"/>
                  </a:lnTo>
                  <a:lnTo>
                    <a:pt x="6633" y="6600"/>
                  </a:lnTo>
                  <a:lnTo>
                    <a:pt x="5691" y="7004"/>
                  </a:lnTo>
                  <a:lnTo>
                    <a:pt x="4782" y="7441"/>
                  </a:lnTo>
                  <a:lnTo>
                    <a:pt x="3738" y="8047"/>
                  </a:lnTo>
                  <a:lnTo>
                    <a:pt x="2661" y="8620"/>
                  </a:lnTo>
                  <a:lnTo>
                    <a:pt x="2357" y="8788"/>
                  </a:lnTo>
                  <a:lnTo>
                    <a:pt x="2021" y="8923"/>
                  </a:lnTo>
                  <a:lnTo>
                    <a:pt x="1347" y="9159"/>
                  </a:lnTo>
                  <a:lnTo>
                    <a:pt x="3368" y="7845"/>
                  </a:lnTo>
                  <a:lnTo>
                    <a:pt x="3839" y="7610"/>
                  </a:lnTo>
                  <a:lnTo>
                    <a:pt x="6229" y="6431"/>
                  </a:lnTo>
                  <a:lnTo>
                    <a:pt x="7441" y="5859"/>
                  </a:lnTo>
                  <a:lnTo>
                    <a:pt x="8081" y="5623"/>
                  </a:lnTo>
                  <a:lnTo>
                    <a:pt x="8721" y="5388"/>
                  </a:lnTo>
                  <a:lnTo>
                    <a:pt x="8754" y="5354"/>
                  </a:lnTo>
                  <a:lnTo>
                    <a:pt x="8788" y="5320"/>
                  </a:lnTo>
                  <a:lnTo>
                    <a:pt x="8788" y="5219"/>
                  </a:lnTo>
                  <a:lnTo>
                    <a:pt x="8754" y="5152"/>
                  </a:lnTo>
                  <a:lnTo>
                    <a:pt x="8687" y="5118"/>
                  </a:lnTo>
                  <a:lnTo>
                    <a:pt x="8620" y="5118"/>
                  </a:lnTo>
                  <a:lnTo>
                    <a:pt x="8047" y="5287"/>
                  </a:lnTo>
                  <a:lnTo>
                    <a:pt x="7509" y="5489"/>
                  </a:lnTo>
                  <a:lnTo>
                    <a:pt x="6398" y="5994"/>
                  </a:lnTo>
                  <a:lnTo>
                    <a:pt x="5388" y="6431"/>
                  </a:lnTo>
                  <a:lnTo>
                    <a:pt x="4378" y="6903"/>
                  </a:lnTo>
                  <a:lnTo>
                    <a:pt x="3738" y="7273"/>
                  </a:lnTo>
                  <a:lnTo>
                    <a:pt x="3098" y="7643"/>
                  </a:lnTo>
                  <a:lnTo>
                    <a:pt x="2088" y="8081"/>
                  </a:lnTo>
                  <a:lnTo>
                    <a:pt x="1044" y="8485"/>
                  </a:lnTo>
                  <a:lnTo>
                    <a:pt x="2088" y="7711"/>
                  </a:lnTo>
                  <a:lnTo>
                    <a:pt x="3098" y="6936"/>
                  </a:lnTo>
                  <a:lnTo>
                    <a:pt x="4108" y="6600"/>
                  </a:lnTo>
                  <a:lnTo>
                    <a:pt x="5118" y="6229"/>
                  </a:lnTo>
                  <a:lnTo>
                    <a:pt x="5590" y="6027"/>
                  </a:lnTo>
                  <a:lnTo>
                    <a:pt x="6061" y="5792"/>
                  </a:lnTo>
                  <a:lnTo>
                    <a:pt x="6802" y="5354"/>
                  </a:lnTo>
                  <a:lnTo>
                    <a:pt x="7138" y="5152"/>
                  </a:lnTo>
                  <a:lnTo>
                    <a:pt x="7509" y="4984"/>
                  </a:lnTo>
                  <a:lnTo>
                    <a:pt x="8317" y="4681"/>
                  </a:lnTo>
                  <a:lnTo>
                    <a:pt x="8350" y="4647"/>
                  </a:lnTo>
                  <a:lnTo>
                    <a:pt x="8384" y="4580"/>
                  </a:lnTo>
                  <a:lnTo>
                    <a:pt x="8384" y="4479"/>
                  </a:lnTo>
                  <a:lnTo>
                    <a:pt x="8350" y="4411"/>
                  </a:lnTo>
                  <a:lnTo>
                    <a:pt x="8249" y="4411"/>
                  </a:lnTo>
                  <a:lnTo>
                    <a:pt x="7778" y="4546"/>
                  </a:lnTo>
                  <a:lnTo>
                    <a:pt x="7374" y="4748"/>
                  </a:lnTo>
                  <a:lnTo>
                    <a:pt x="6330" y="5118"/>
                  </a:lnTo>
                  <a:lnTo>
                    <a:pt x="5354" y="5489"/>
                  </a:lnTo>
                  <a:lnTo>
                    <a:pt x="4849" y="5691"/>
                  </a:lnTo>
                  <a:lnTo>
                    <a:pt x="4344" y="5893"/>
                  </a:lnTo>
                  <a:lnTo>
                    <a:pt x="3873" y="6162"/>
                  </a:lnTo>
                  <a:lnTo>
                    <a:pt x="3401" y="6431"/>
                  </a:lnTo>
                  <a:lnTo>
                    <a:pt x="2930" y="6734"/>
                  </a:lnTo>
                  <a:lnTo>
                    <a:pt x="2155" y="7004"/>
                  </a:lnTo>
                  <a:lnTo>
                    <a:pt x="1381" y="7340"/>
                  </a:lnTo>
                  <a:lnTo>
                    <a:pt x="1145" y="7475"/>
                  </a:lnTo>
                  <a:lnTo>
                    <a:pt x="1516" y="7206"/>
                  </a:lnTo>
                  <a:lnTo>
                    <a:pt x="2122" y="6869"/>
                  </a:lnTo>
                  <a:lnTo>
                    <a:pt x="2728" y="6566"/>
                  </a:lnTo>
                  <a:lnTo>
                    <a:pt x="3974" y="5960"/>
                  </a:lnTo>
                  <a:lnTo>
                    <a:pt x="5118" y="5354"/>
                  </a:lnTo>
                  <a:lnTo>
                    <a:pt x="6196" y="4714"/>
                  </a:lnTo>
                  <a:lnTo>
                    <a:pt x="6802" y="4378"/>
                  </a:lnTo>
                  <a:lnTo>
                    <a:pt x="7408" y="4075"/>
                  </a:lnTo>
                  <a:lnTo>
                    <a:pt x="8653" y="3469"/>
                  </a:lnTo>
                  <a:lnTo>
                    <a:pt x="8687" y="3435"/>
                  </a:lnTo>
                  <a:lnTo>
                    <a:pt x="8687" y="3401"/>
                  </a:lnTo>
                  <a:close/>
                  <a:moveTo>
                    <a:pt x="7643" y="8856"/>
                  </a:moveTo>
                  <a:lnTo>
                    <a:pt x="7475" y="8990"/>
                  </a:lnTo>
                  <a:lnTo>
                    <a:pt x="7071" y="9226"/>
                  </a:lnTo>
                  <a:lnTo>
                    <a:pt x="7206" y="9125"/>
                  </a:lnTo>
                  <a:lnTo>
                    <a:pt x="7576" y="8889"/>
                  </a:lnTo>
                  <a:lnTo>
                    <a:pt x="7643" y="8856"/>
                  </a:lnTo>
                  <a:close/>
                  <a:moveTo>
                    <a:pt x="5152" y="9327"/>
                  </a:moveTo>
                  <a:lnTo>
                    <a:pt x="4647" y="9664"/>
                  </a:lnTo>
                  <a:lnTo>
                    <a:pt x="4142" y="9967"/>
                  </a:lnTo>
                  <a:lnTo>
                    <a:pt x="3772" y="10169"/>
                  </a:lnTo>
                  <a:lnTo>
                    <a:pt x="3772" y="10169"/>
                  </a:lnTo>
                  <a:lnTo>
                    <a:pt x="4108" y="9933"/>
                  </a:lnTo>
                  <a:lnTo>
                    <a:pt x="4613" y="9630"/>
                  </a:lnTo>
                  <a:lnTo>
                    <a:pt x="5152" y="9327"/>
                  </a:lnTo>
                  <a:close/>
                  <a:moveTo>
                    <a:pt x="6768" y="9697"/>
                  </a:moveTo>
                  <a:lnTo>
                    <a:pt x="6633" y="9832"/>
                  </a:lnTo>
                  <a:lnTo>
                    <a:pt x="6229" y="10202"/>
                  </a:lnTo>
                  <a:lnTo>
                    <a:pt x="6027" y="10337"/>
                  </a:lnTo>
                  <a:lnTo>
                    <a:pt x="5825" y="10505"/>
                  </a:lnTo>
                  <a:lnTo>
                    <a:pt x="5455" y="10674"/>
                  </a:lnTo>
                  <a:lnTo>
                    <a:pt x="5051" y="10808"/>
                  </a:lnTo>
                  <a:lnTo>
                    <a:pt x="5152" y="10741"/>
                  </a:lnTo>
                  <a:lnTo>
                    <a:pt x="5522" y="10472"/>
                  </a:lnTo>
                  <a:lnTo>
                    <a:pt x="5893" y="10202"/>
                  </a:lnTo>
                  <a:lnTo>
                    <a:pt x="6768" y="9697"/>
                  </a:lnTo>
                  <a:close/>
                  <a:moveTo>
                    <a:pt x="9125" y="5893"/>
                  </a:moveTo>
                  <a:lnTo>
                    <a:pt x="9091" y="6330"/>
                  </a:lnTo>
                  <a:lnTo>
                    <a:pt x="9024" y="6768"/>
                  </a:lnTo>
                  <a:lnTo>
                    <a:pt x="8889" y="7576"/>
                  </a:lnTo>
                  <a:lnTo>
                    <a:pt x="8754" y="7980"/>
                  </a:lnTo>
                  <a:lnTo>
                    <a:pt x="8620" y="8384"/>
                  </a:lnTo>
                  <a:lnTo>
                    <a:pt x="8451" y="8755"/>
                  </a:lnTo>
                  <a:lnTo>
                    <a:pt x="8249" y="9091"/>
                  </a:lnTo>
                  <a:lnTo>
                    <a:pt x="8014" y="9428"/>
                  </a:lnTo>
                  <a:lnTo>
                    <a:pt x="7778" y="9731"/>
                  </a:lnTo>
                  <a:lnTo>
                    <a:pt x="7509" y="10000"/>
                  </a:lnTo>
                  <a:lnTo>
                    <a:pt x="7239" y="10270"/>
                  </a:lnTo>
                  <a:lnTo>
                    <a:pt x="7172" y="10202"/>
                  </a:lnTo>
                  <a:lnTo>
                    <a:pt x="7105" y="10169"/>
                  </a:lnTo>
                  <a:lnTo>
                    <a:pt x="7037" y="10202"/>
                  </a:lnTo>
                  <a:lnTo>
                    <a:pt x="6701" y="10404"/>
                  </a:lnTo>
                  <a:lnTo>
                    <a:pt x="6532" y="10505"/>
                  </a:lnTo>
                  <a:lnTo>
                    <a:pt x="6364" y="10573"/>
                  </a:lnTo>
                  <a:lnTo>
                    <a:pt x="6364" y="10573"/>
                  </a:lnTo>
                  <a:lnTo>
                    <a:pt x="6734" y="10270"/>
                  </a:lnTo>
                  <a:lnTo>
                    <a:pt x="7138" y="9967"/>
                  </a:lnTo>
                  <a:lnTo>
                    <a:pt x="7576" y="9697"/>
                  </a:lnTo>
                  <a:lnTo>
                    <a:pt x="7980" y="9428"/>
                  </a:lnTo>
                  <a:lnTo>
                    <a:pt x="8014" y="9361"/>
                  </a:lnTo>
                  <a:lnTo>
                    <a:pt x="8014" y="9260"/>
                  </a:lnTo>
                  <a:lnTo>
                    <a:pt x="7946" y="9192"/>
                  </a:lnTo>
                  <a:lnTo>
                    <a:pt x="7643" y="9192"/>
                  </a:lnTo>
                  <a:lnTo>
                    <a:pt x="7845" y="9058"/>
                  </a:lnTo>
                  <a:lnTo>
                    <a:pt x="7980" y="8856"/>
                  </a:lnTo>
                  <a:lnTo>
                    <a:pt x="8014" y="8788"/>
                  </a:lnTo>
                  <a:lnTo>
                    <a:pt x="8014" y="8687"/>
                  </a:lnTo>
                  <a:lnTo>
                    <a:pt x="7980" y="8620"/>
                  </a:lnTo>
                  <a:lnTo>
                    <a:pt x="7879" y="8553"/>
                  </a:lnTo>
                  <a:lnTo>
                    <a:pt x="7812" y="8519"/>
                  </a:lnTo>
                  <a:lnTo>
                    <a:pt x="7711" y="8519"/>
                  </a:lnTo>
                  <a:lnTo>
                    <a:pt x="7542" y="8553"/>
                  </a:lnTo>
                  <a:lnTo>
                    <a:pt x="7307" y="8654"/>
                  </a:lnTo>
                  <a:lnTo>
                    <a:pt x="7105" y="8788"/>
                  </a:lnTo>
                  <a:lnTo>
                    <a:pt x="6734" y="9125"/>
                  </a:lnTo>
                  <a:lnTo>
                    <a:pt x="6465" y="9394"/>
                  </a:lnTo>
                  <a:lnTo>
                    <a:pt x="5960" y="9832"/>
                  </a:lnTo>
                  <a:lnTo>
                    <a:pt x="5421" y="10169"/>
                  </a:lnTo>
                  <a:lnTo>
                    <a:pt x="4916" y="10539"/>
                  </a:lnTo>
                  <a:lnTo>
                    <a:pt x="4512" y="10707"/>
                  </a:lnTo>
                  <a:lnTo>
                    <a:pt x="4075" y="10842"/>
                  </a:lnTo>
                  <a:lnTo>
                    <a:pt x="4075" y="10842"/>
                  </a:lnTo>
                  <a:lnTo>
                    <a:pt x="4546" y="10539"/>
                  </a:lnTo>
                  <a:lnTo>
                    <a:pt x="5017" y="10202"/>
                  </a:lnTo>
                  <a:lnTo>
                    <a:pt x="5994" y="9596"/>
                  </a:lnTo>
                  <a:lnTo>
                    <a:pt x="6465" y="9226"/>
                  </a:lnTo>
                  <a:lnTo>
                    <a:pt x="6936" y="8856"/>
                  </a:lnTo>
                  <a:lnTo>
                    <a:pt x="7206" y="8687"/>
                  </a:lnTo>
                  <a:lnTo>
                    <a:pt x="7441" y="8519"/>
                  </a:lnTo>
                  <a:lnTo>
                    <a:pt x="7711" y="8384"/>
                  </a:lnTo>
                  <a:lnTo>
                    <a:pt x="8014" y="8283"/>
                  </a:lnTo>
                  <a:lnTo>
                    <a:pt x="8317" y="8182"/>
                  </a:lnTo>
                  <a:lnTo>
                    <a:pt x="8384" y="8182"/>
                  </a:lnTo>
                  <a:lnTo>
                    <a:pt x="8418" y="8115"/>
                  </a:lnTo>
                  <a:lnTo>
                    <a:pt x="8418" y="8047"/>
                  </a:lnTo>
                  <a:lnTo>
                    <a:pt x="8384" y="7946"/>
                  </a:lnTo>
                  <a:lnTo>
                    <a:pt x="8249" y="7946"/>
                  </a:lnTo>
                  <a:lnTo>
                    <a:pt x="7913" y="8014"/>
                  </a:lnTo>
                  <a:lnTo>
                    <a:pt x="7408" y="8081"/>
                  </a:lnTo>
                  <a:lnTo>
                    <a:pt x="7138" y="8148"/>
                  </a:lnTo>
                  <a:lnTo>
                    <a:pt x="6869" y="8249"/>
                  </a:lnTo>
                  <a:lnTo>
                    <a:pt x="7172" y="8014"/>
                  </a:lnTo>
                  <a:lnTo>
                    <a:pt x="7576" y="7744"/>
                  </a:lnTo>
                  <a:lnTo>
                    <a:pt x="8014" y="7542"/>
                  </a:lnTo>
                  <a:lnTo>
                    <a:pt x="8889" y="7138"/>
                  </a:lnTo>
                  <a:lnTo>
                    <a:pt x="8956" y="7071"/>
                  </a:lnTo>
                  <a:lnTo>
                    <a:pt x="8956" y="6970"/>
                  </a:lnTo>
                  <a:lnTo>
                    <a:pt x="8889" y="6903"/>
                  </a:lnTo>
                  <a:lnTo>
                    <a:pt x="8822" y="6869"/>
                  </a:lnTo>
                  <a:lnTo>
                    <a:pt x="8620" y="6903"/>
                  </a:lnTo>
                  <a:lnTo>
                    <a:pt x="8418" y="6936"/>
                  </a:lnTo>
                  <a:lnTo>
                    <a:pt x="8081" y="7071"/>
                  </a:lnTo>
                  <a:lnTo>
                    <a:pt x="7744" y="7273"/>
                  </a:lnTo>
                  <a:lnTo>
                    <a:pt x="7408" y="7475"/>
                  </a:lnTo>
                  <a:lnTo>
                    <a:pt x="6330" y="8081"/>
                  </a:lnTo>
                  <a:lnTo>
                    <a:pt x="5287" y="8687"/>
                  </a:lnTo>
                  <a:lnTo>
                    <a:pt x="5085" y="8788"/>
                  </a:lnTo>
                  <a:lnTo>
                    <a:pt x="5455" y="8553"/>
                  </a:lnTo>
                  <a:lnTo>
                    <a:pt x="6162" y="7980"/>
                  </a:lnTo>
                  <a:lnTo>
                    <a:pt x="6869" y="7441"/>
                  </a:lnTo>
                  <a:lnTo>
                    <a:pt x="7239" y="7206"/>
                  </a:lnTo>
                  <a:lnTo>
                    <a:pt x="7610" y="6970"/>
                  </a:lnTo>
                  <a:lnTo>
                    <a:pt x="8014" y="6802"/>
                  </a:lnTo>
                  <a:lnTo>
                    <a:pt x="8451" y="6667"/>
                  </a:lnTo>
                  <a:lnTo>
                    <a:pt x="8519" y="6633"/>
                  </a:lnTo>
                  <a:lnTo>
                    <a:pt x="8552" y="6600"/>
                  </a:lnTo>
                  <a:lnTo>
                    <a:pt x="8552" y="6532"/>
                  </a:lnTo>
                  <a:lnTo>
                    <a:pt x="8519" y="6431"/>
                  </a:lnTo>
                  <a:lnTo>
                    <a:pt x="8485" y="6398"/>
                  </a:lnTo>
                  <a:lnTo>
                    <a:pt x="8418" y="6398"/>
                  </a:lnTo>
                  <a:lnTo>
                    <a:pt x="8081" y="6431"/>
                  </a:lnTo>
                  <a:lnTo>
                    <a:pt x="7744" y="6499"/>
                  </a:lnTo>
                  <a:lnTo>
                    <a:pt x="8216" y="6297"/>
                  </a:lnTo>
                  <a:lnTo>
                    <a:pt x="8687" y="6061"/>
                  </a:lnTo>
                  <a:lnTo>
                    <a:pt x="9125" y="5893"/>
                  </a:lnTo>
                  <a:close/>
                  <a:moveTo>
                    <a:pt x="6734" y="7172"/>
                  </a:moveTo>
                  <a:lnTo>
                    <a:pt x="6263" y="7542"/>
                  </a:lnTo>
                  <a:lnTo>
                    <a:pt x="5758" y="7946"/>
                  </a:lnTo>
                  <a:lnTo>
                    <a:pt x="5186" y="8418"/>
                  </a:lnTo>
                  <a:lnTo>
                    <a:pt x="4613" y="8822"/>
                  </a:lnTo>
                  <a:lnTo>
                    <a:pt x="3401" y="9596"/>
                  </a:lnTo>
                  <a:lnTo>
                    <a:pt x="2997" y="9798"/>
                  </a:lnTo>
                  <a:lnTo>
                    <a:pt x="2627" y="10034"/>
                  </a:lnTo>
                  <a:lnTo>
                    <a:pt x="2256" y="10270"/>
                  </a:lnTo>
                  <a:lnTo>
                    <a:pt x="1886" y="10539"/>
                  </a:lnTo>
                  <a:lnTo>
                    <a:pt x="1852" y="10573"/>
                  </a:lnTo>
                  <a:lnTo>
                    <a:pt x="1852" y="10640"/>
                  </a:lnTo>
                  <a:lnTo>
                    <a:pt x="1886" y="10707"/>
                  </a:lnTo>
                  <a:lnTo>
                    <a:pt x="1953" y="10775"/>
                  </a:lnTo>
                  <a:lnTo>
                    <a:pt x="2054" y="10775"/>
                  </a:lnTo>
                  <a:lnTo>
                    <a:pt x="3502" y="9832"/>
                  </a:lnTo>
                  <a:lnTo>
                    <a:pt x="4512" y="9361"/>
                  </a:lnTo>
                  <a:lnTo>
                    <a:pt x="4142" y="9563"/>
                  </a:lnTo>
                  <a:lnTo>
                    <a:pt x="3738" y="9832"/>
                  </a:lnTo>
                  <a:lnTo>
                    <a:pt x="3334" y="10135"/>
                  </a:lnTo>
                  <a:lnTo>
                    <a:pt x="2964" y="10438"/>
                  </a:lnTo>
                  <a:lnTo>
                    <a:pt x="2560" y="10741"/>
                  </a:lnTo>
                  <a:lnTo>
                    <a:pt x="2492" y="10775"/>
                  </a:lnTo>
                  <a:lnTo>
                    <a:pt x="2492" y="10808"/>
                  </a:lnTo>
                  <a:lnTo>
                    <a:pt x="2492" y="10909"/>
                  </a:lnTo>
                  <a:lnTo>
                    <a:pt x="2560" y="10977"/>
                  </a:lnTo>
                  <a:lnTo>
                    <a:pt x="2694" y="10977"/>
                  </a:lnTo>
                  <a:lnTo>
                    <a:pt x="2997" y="10775"/>
                  </a:lnTo>
                  <a:lnTo>
                    <a:pt x="3368" y="10640"/>
                  </a:lnTo>
                  <a:lnTo>
                    <a:pt x="3704" y="10472"/>
                  </a:lnTo>
                  <a:lnTo>
                    <a:pt x="4041" y="10303"/>
                  </a:lnTo>
                  <a:lnTo>
                    <a:pt x="4782" y="9899"/>
                  </a:lnTo>
                  <a:lnTo>
                    <a:pt x="5489" y="9428"/>
                  </a:lnTo>
                  <a:lnTo>
                    <a:pt x="6128" y="8990"/>
                  </a:lnTo>
                  <a:lnTo>
                    <a:pt x="6802" y="8586"/>
                  </a:lnTo>
                  <a:lnTo>
                    <a:pt x="6936" y="8519"/>
                  </a:lnTo>
                  <a:lnTo>
                    <a:pt x="6936" y="8519"/>
                  </a:lnTo>
                  <a:lnTo>
                    <a:pt x="6465" y="8856"/>
                  </a:lnTo>
                  <a:lnTo>
                    <a:pt x="5994" y="9226"/>
                  </a:lnTo>
                  <a:lnTo>
                    <a:pt x="5388" y="9664"/>
                  </a:lnTo>
                  <a:lnTo>
                    <a:pt x="4748" y="10101"/>
                  </a:lnTo>
                  <a:lnTo>
                    <a:pt x="4108" y="10505"/>
                  </a:lnTo>
                  <a:lnTo>
                    <a:pt x="3502" y="10977"/>
                  </a:lnTo>
                  <a:lnTo>
                    <a:pt x="3435" y="11044"/>
                  </a:lnTo>
                  <a:lnTo>
                    <a:pt x="3469" y="11111"/>
                  </a:lnTo>
                  <a:lnTo>
                    <a:pt x="3502" y="11179"/>
                  </a:lnTo>
                  <a:lnTo>
                    <a:pt x="3603" y="11212"/>
                  </a:lnTo>
                  <a:lnTo>
                    <a:pt x="3974" y="11179"/>
                  </a:lnTo>
                  <a:lnTo>
                    <a:pt x="4310" y="11078"/>
                  </a:lnTo>
                  <a:lnTo>
                    <a:pt x="4310" y="11145"/>
                  </a:lnTo>
                  <a:lnTo>
                    <a:pt x="4344" y="11246"/>
                  </a:lnTo>
                  <a:lnTo>
                    <a:pt x="4378" y="11280"/>
                  </a:lnTo>
                  <a:lnTo>
                    <a:pt x="4479" y="11280"/>
                  </a:lnTo>
                  <a:lnTo>
                    <a:pt x="5152" y="11044"/>
                  </a:lnTo>
                  <a:lnTo>
                    <a:pt x="5489" y="10943"/>
                  </a:lnTo>
                  <a:lnTo>
                    <a:pt x="5825" y="10808"/>
                  </a:lnTo>
                  <a:lnTo>
                    <a:pt x="5859" y="10876"/>
                  </a:lnTo>
                  <a:lnTo>
                    <a:pt x="5926" y="10909"/>
                  </a:lnTo>
                  <a:lnTo>
                    <a:pt x="6128" y="10909"/>
                  </a:lnTo>
                  <a:lnTo>
                    <a:pt x="6263" y="10876"/>
                  </a:lnTo>
                  <a:lnTo>
                    <a:pt x="6263" y="10876"/>
                  </a:lnTo>
                  <a:lnTo>
                    <a:pt x="5859" y="11044"/>
                  </a:lnTo>
                  <a:lnTo>
                    <a:pt x="5421" y="11212"/>
                  </a:lnTo>
                  <a:lnTo>
                    <a:pt x="4984" y="11313"/>
                  </a:lnTo>
                  <a:lnTo>
                    <a:pt x="4512" y="11381"/>
                  </a:lnTo>
                  <a:lnTo>
                    <a:pt x="4041" y="11414"/>
                  </a:lnTo>
                  <a:lnTo>
                    <a:pt x="3570" y="11381"/>
                  </a:lnTo>
                  <a:lnTo>
                    <a:pt x="3098" y="11347"/>
                  </a:lnTo>
                  <a:lnTo>
                    <a:pt x="2593" y="11246"/>
                  </a:lnTo>
                  <a:lnTo>
                    <a:pt x="2088" y="11111"/>
                  </a:lnTo>
                  <a:lnTo>
                    <a:pt x="1617" y="10943"/>
                  </a:lnTo>
                  <a:lnTo>
                    <a:pt x="1179" y="10741"/>
                  </a:lnTo>
                  <a:lnTo>
                    <a:pt x="741" y="10505"/>
                  </a:lnTo>
                  <a:lnTo>
                    <a:pt x="775" y="10505"/>
                  </a:lnTo>
                  <a:lnTo>
                    <a:pt x="1246" y="10236"/>
                  </a:lnTo>
                  <a:lnTo>
                    <a:pt x="1718" y="10034"/>
                  </a:lnTo>
                  <a:lnTo>
                    <a:pt x="2189" y="9832"/>
                  </a:lnTo>
                  <a:lnTo>
                    <a:pt x="2694" y="9630"/>
                  </a:lnTo>
                  <a:lnTo>
                    <a:pt x="3166" y="9394"/>
                  </a:lnTo>
                  <a:lnTo>
                    <a:pt x="3637" y="9125"/>
                  </a:lnTo>
                  <a:lnTo>
                    <a:pt x="4546" y="8586"/>
                  </a:lnTo>
                  <a:lnTo>
                    <a:pt x="5623" y="7845"/>
                  </a:lnTo>
                  <a:lnTo>
                    <a:pt x="6196" y="7475"/>
                  </a:lnTo>
                  <a:lnTo>
                    <a:pt x="6734" y="7172"/>
                  </a:lnTo>
                  <a:close/>
                  <a:moveTo>
                    <a:pt x="3637" y="1"/>
                  </a:moveTo>
                  <a:lnTo>
                    <a:pt x="3031" y="68"/>
                  </a:lnTo>
                  <a:lnTo>
                    <a:pt x="2492" y="203"/>
                  </a:lnTo>
                  <a:lnTo>
                    <a:pt x="1920" y="371"/>
                  </a:lnTo>
                  <a:lnTo>
                    <a:pt x="1415" y="573"/>
                  </a:lnTo>
                  <a:lnTo>
                    <a:pt x="910" y="843"/>
                  </a:lnTo>
                  <a:lnTo>
                    <a:pt x="438" y="1146"/>
                  </a:lnTo>
                  <a:lnTo>
                    <a:pt x="1" y="1516"/>
                  </a:lnTo>
                  <a:lnTo>
                    <a:pt x="1" y="1853"/>
                  </a:lnTo>
                  <a:lnTo>
                    <a:pt x="270" y="1617"/>
                  </a:lnTo>
                  <a:lnTo>
                    <a:pt x="539" y="1381"/>
                  </a:lnTo>
                  <a:lnTo>
                    <a:pt x="842" y="1179"/>
                  </a:lnTo>
                  <a:lnTo>
                    <a:pt x="1145" y="1011"/>
                  </a:lnTo>
                  <a:lnTo>
                    <a:pt x="1448" y="843"/>
                  </a:lnTo>
                  <a:lnTo>
                    <a:pt x="1785" y="674"/>
                  </a:lnTo>
                  <a:lnTo>
                    <a:pt x="2122" y="573"/>
                  </a:lnTo>
                  <a:lnTo>
                    <a:pt x="2122" y="573"/>
                  </a:lnTo>
                  <a:lnTo>
                    <a:pt x="1953" y="641"/>
                  </a:lnTo>
                  <a:lnTo>
                    <a:pt x="1448" y="876"/>
                  </a:lnTo>
                  <a:lnTo>
                    <a:pt x="977" y="1146"/>
                  </a:lnTo>
                  <a:lnTo>
                    <a:pt x="539" y="1449"/>
                  </a:lnTo>
                  <a:lnTo>
                    <a:pt x="506" y="1516"/>
                  </a:lnTo>
                  <a:lnTo>
                    <a:pt x="506" y="1583"/>
                  </a:lnTo>
                  <a:lnTo>
                    <a:pt x="539" y="1617"/>
                  </a:lnTo>
                  <a:lnTo>
                    <a:pt x="640" y="1617"/>
                  </a:lnTo>
                  <a:lnTo>
                    <a:pt x="1314" y="1213"/>
                  </a:lnTo>
                  <a:lnTo>
                    <a:pt x="2021" y="843"/>
                  </a:lnTo>
                  <a:lnTo>
                    <a:pt x="2492" y="674"/>
                  </a:lnTo>
                  <a:lnTo>
                    <a:pt x="2930" y="540"/>
                  </a:lnTo>
                  <a:lnTo>
                    <a:pt x="3401" y="438"/>
                  </a:lnTo>
                  <a:lnTo>
                    <a:pt x="3873" y="405"/>
                  </a:lnTo>
                  <a:lnTo>
                    <a:pt x="3873" y="405"/>
                  </a:lnTo>
                  <a:lnTo>
                    <a:pt x="2863" y="775"/>
                  </a:lnTo>
                  <a:lnTo>
                    <a:pt x="1852" y="1146"/>
                  </a:lnTo>
                  <a:lnTo>
                    <a:pt x="1347" y="1348"/>
                  </a:lnTo>
                  <a:lnTo>
                    <a:pt x="876" y="1583"/>
                  </a:lnTo>
                  <a:lnTo>
                    <a:pt x="405" y="1853"/>
                  </a:lnTo>
                  <a:lnTo>
                    <a:pt x="1" y="2156"/>
                  </a:lnTo>
                  <a:lnTo>
                    <a:pt x="1" y="2492"/>
                  </a:lnTo>
                  <a:lnTo>
                    <a:pt x="640" y="2189"/>
                  </a:lnTo>
                  <a:lnTo>
                    <a:pt x="1280" y="1886"/>
                  </a:lnTo>
                  <a:lnTo>
                    <a:pt x="1953" y="1617"/>
                  </a:lnTo>
                  <a:lnTo>
                    <a:pt x="2627" y="1348"/>
                  </a:lnTo>
                  <a:lnTo>
                    <a:pt x="3300" y="1146"/>
                  </a:lnTo>
                  <a:lnTo>
                    <a:pt x="4007" y="1011"/>
                  </a:lnTo>
                  <a:lnTo>
                    <a:pt x="4546" y="876"/>
                  </a:lnTo>
                  <a:lnTo>
                    <a:pt x="4849" y="843"/>
                  </a:lnTo>
                  <a:lnTo>
                    <a:pt x="5152" y="809"/>
                  </a:lnTo>
                  <a:lnTo>
                    <a:pt x="4815" y="944"/>
                  </a:lnTo>
                  <a:lnTo>
                    <a:pt x="4512" y="1011"/>
                  </a:lnTo>
                  <a:lnTo>
                    <a:pt x="3873" y="1179"/>
                  </a:lnTo>
                  <a:lnTo>
                    <a:pt x="3098" y="1415"/>
                  </a:lnTo>
                  <a:lnTo>
                    <a:pt x="2324" y="1684"/>
                  </a:lnTo>
                  <a:lnTo>
                    <a:pt x="1650" y="1920"/>
                  </a:lnTo>
                  <a:lnTo>
                    <a:pt x="842" y="2189"/>
                  </a:lnTo>
                  <a:lnTo>
                    <a:pt x="438" y="2324"/>
                  </a:lnTo>
                  <a:lnTo>
                    <a:pt x="1" y="2526"/>
                  </a:lnTo>
                  <a:lnTo>
                    <a:pt x="1" y="2829"/>
                  </a:lnTo>
                  <a:lnTo>
                    <a:pt x="236" y="2728"/>
                  </a:lnTo>
                  <a:lnTo>
                    <a:pt x="1" y="2863"/>
                  </a:lnTo>
                  <a:lnTo>
                    <a:pt x="1" y="3132"/>
                  </a:lnTo>
                  <a:lnTo>
                    <a:pt x="876" y="2627"/>
                  </a:lnTo>
                  <a:lnTo>
                    <a:pt x="1314" y="2391"/>
                  </a:lnTo>
                  <a:lnTo>
                    <a:pt x="1785" y="2189"/>
                  </a:lnTo>
                  <a:lnTo>
                    <a:pt x="2762" y="1819"/>
                  </a:lnTo>
                  <a:lnTo>
                    <a:pt x="3267" y="1651"/>
                  </a:lnTo>
                  <a:lnTo>
                    <a:pt x="3772" y="1516"/>
                  </a:lnTo>
                  <a:lnTo>
                    <a:pt x="4310" y="1415"/>
                  </a:lnTo>
                  <a:lnTo>
                    <a:pt x="4815" y="1314"/>
                  </a:lnTo>
                  <a:lnTo>
                    <a:pt x="5354" y="1280"/>
                  </a:lnTo>
                  <a:lnTo>
                    <a:pt x="5859" y="1314"/>
                  </a:lnTo>
                  <a:lnTo>
                    <a:pt x="5085" y="1550"/>
                  </a:lnTo>
                  <a:lnTo>
                    <a:pt x="3839" y="1987"/>
                  </a:lnTo>
                  <a:lnTo>
                    <a:pt x="1718" y="2795"/>
                  </a:lnTo>
                  <a:lnTo>
                    <a:pt x="842" y="3166"/>
                  </a:lnTo>
                  <a:lnTo>
                    <a:pt x="405" y="3368"/>
                  </a:lnTo>
                  <a:lnTo>
                    <a:pt x="1" y="3603"/>
                  </a:lnTo>
                  <a:lnTo>
                    <a:pt x="1" y="3906"/>
                  </a:lnTo>
                  <a:lnTo>
                    <a:pt x="539" y="3570"/>
                  </a:lnTo>
                  <a:lnTo>
                    <a:pt x="1145" y="3300"/>
                  </a:lnTo>
                  <a:lnTo>
                    <a:pt x="1718" y="3065"/>
                  </a:lnTo>
                  <a:lnTo>
                    <a:pt x="2290" y="2829"/>
                  </a:lnTo>
                  <a:lnTo>
                    <a:pt x="4411" y="2055"/>
                  </a:lnTo>
                  <a:lnTo>
                    <a:pt x="4512" y="2021"/>
                  </a:lnTo>
                  <a:lnTo>
                    <a:pt x="3300" y="2526"/>
                  </a:lnTo>
                  <a:lnTo>
                    <a:pt x="2155" y="2997"/>
                  </a:lnTo>
                  <a:lnTo>
                    <a:pt x="977" y="3502"/>
                  </a:lnTo>
                  <a:lnTo>
                    <a:pt x="506" y="3772"/>
                  </a:lnTo>
                  <a:lnTo>
                    <a:pt x="1" y="4075"/>
                  </a:lnTo>
                  <a:lnTo>
                    <a:pt x="1" y="4310"/>
                  </a:lnTo>
                  <a:lnTo>
                    <a:pt x="438" y="4041"/>
                  </a:lnTo>
                  <a:lnTo>
                    <a:pt x="977" y="3772"/>
                  </a:lnTo>
                  <a:lnTo>
                    <a:pt x="1516" y="3536"/>
                  </a:lnTo>
                  <a:lnTo>
                    <a:pt x="1516" y="3536"/>
                  </a:lnTo>
                  <a:lnTo>
                    <a:pt x="741" y="4007"/>
                  </a:lnTo>
                  <a:lnTo>
                    <a:pt x="1" y="4512"/>
                  </a:lnTo>
                  <a:lnTo>
                    <a:pt x="1" y="4782"/>
                  </a:lnTo>
                  <a:lnTo>
                    <a:pt x="236" y="4613"/>
                  </a:lnTo>
                  <a:lnTo>
                    <a:pt x="876" y="4209"/>
                  </a:lnTo>
                  <a:lnTo>
                    <a:pt x="1516" y="3839"/>
                  </a:lnTo>
                  <a:lnTo>
                    <a:pt x="2189" y="3502"/>
                  </a:lnTo>
                  <a:lnTo>
                    <a:pt x="2863" y="3199"/>
                  </a:lnTo>
                  <a:lnTo>
                    <a:pt x="4243" y="2694"/>
                  </a:lnTo>
                  <a:lnTo>
                    <a:pt x="5590" y="2189"/>
                  </a:lnTo>
                  <a:lnTo>
                    <a:pt x="6398" y="1853"/>
                  </a:lnTo>
                  <a:lnTo>
                    <a:pt x="6802" y="1684"/>
                  </a:lnTo>
                  <a:lnTo>
                    <a:pt x="7138" y="1415"/>
                  </a:lnTo>
                  <a:lnTo>
                    <a:pt x="7475" y="1718"/>
                  </a:lnTo>
                  <a:lnTo>
                    <a:pt x="7812" y="2055"/>
                  </a:lnTo>
                  <a:lnTo>
                    <a:pt x="8115" y="2425"/>
                  </a:lnTo>
                  <a:lnTo>
                    <a:pt x="8384" y="2795"/>
                  </a:lnTo>
                  <a:lnTo>
                    <a:pt x="8350" y="2795"/>
                  </a:lnTo>
                  <a:lnTo>
                    <a:pt x="8014" y="2829"/>
                  </a:lnTo>
                  <a:lnTo>
                    <a:pt x="7711" y="2896"/>
                  </a:lnTo>
                  <a:lnTo>
                    <a:pt x="7408" y="3031"/>
                  </a:lnTo>
                  <a:lnTo>
                    <a:pt x="7071" y="3166"/>
                  </a:lnTo>
                  <a:lnTo>
                    <a:pt x="6499" y="3469"/>
                  </a:lnTo>
                  <a:lnTo>
                    <a:pt x="5926" y="3805"/>
                  </a:lnTo>
                  <a:lnTo>
                    <a:pt x="5893" y="3805"/>
                  </a:lnTo>
                  <a:lnTo>
                    <a:pt x="3098" y="5118"/>
                  </a:lnTo>
                  <a:lnTo>
                    <a:pt x="2290" y="5455"/>
                  </a:lnTo>
                  <a:lnTo>
                    <a:pt x="2863" y="5118"/>
                  </a:lnTo>
                  <a:lnTo>
                    <a:pt x="4714" y="4007"/>
                  </a:lnTo>
                  <a:lnTo>
                    <a:pt x="5489" y="3772"/>
                  </a:lnTo>
                  <a:lnTo>
                    <a:pt x="6263" y="3469"/>
                  </a:lnTo>
                  <a:lnTo>
                    <a:pt x="7004" y="3166"/>
                  </a:lnTo>
                  <a:lnTo>
                    <a:pt x="7374" y="2964"/>
                  </a:lnTo>
                  <a:lnTo>
                    <a:pt x="7744" y="2762"/>
                  </a:lnTo>
                  <a:lnTo>
                    <a:pt x="7778" y="2694"/>
                  </a:lnTo>
                  <a:lnTo>
                    <a:pt x="7812" y="2627"/>
                  </a:lnTo>
                  <a:lnTo>
                    <a:pt x="7744" y="2560"/>
                  </a:lnTo>
                  <a:lnTo>
                    <a:pt x="7677" y="2526"/>
                  </a:lnTo>
                  <a:lnTo>
                    <a:pt x="7239" y="2593"/>
                  </a:lnTo>
                  <a:lnTo>
                    <a:pt x="6802" y="2694"/>
                  </a:lnTo>
                  <a:lnTo>
                    <a:pt x="6364" y="2829"/>
                  </a:lnTo>
                  <a:lnTo>
                    <a:pt x="5960" y="3031"/>
                  </a:lnTo>
                  <a:lnTo>
                    <a:pt x="5522" y="3199"/>
                  </a:lnTo>
                  <a:lnTo>
                    <a:pt x="5118" y="3435"/>
                  </a:lnTo>
                  <a:lnTo>
                    <a:pt x="4310" y="3906"/>
                  </a:lnTo>
                  <a:lnTo>
                    <a:pt x="3536" y="4176"/>
                  </a:lnTo>
                  <a:lnTo>
                    <a:pt x="2728" y="4445"/>
                  </a:lnTo>
                  <a:lnTo>
                    <a:pt x="2728" y="4445"/>
                  </a:lnTo>
                  <a:lnTo>
                    <a:pt x="4479" y="3502"/>
                  </a:lnTo>
                  <a:lnTo>
                    <a:pt x="5623" y="2896"/>
                  </a:lnTo>
                  <a:lnTo>
                    <a:pt x="6128" y="2627"/>
                  </a:lnTo>
                  <a:lnTo>
                    <a:pt x="6768" y="2425"/>
                  </a:lnTo>
                  <a:lnTo>
                    <a:pt x="7071" y="2290"/>
                  </a:lnTo>
                  <a:lnTo>
                    <a:pt x="7374" y="2156"/>
                  </a:lnTo>
                  <a:lnTo>
                    <a:pt x="7441" y="2122"/>
                  </a:lnTo>
                  <a:lnTo>
                    <a:pt x="7441" y="2021"/>
                  </a:lnTo>
                  <a:lnTo>
                    <a:pt x="7408" y="1954"/>
                  </a:lnTo>
                  <a:lnTo>
                    <a:pt x="7307" y="1920"/>
                  </a:lnTo>
                  <a:lnTo>
                    <a:pt x="6970" y="1987"/>
                  </a:lnTo>
                  <a:lnTo>
                    <a:pt x="6600" y="2088"/>
                  </a:lnTo>
                  <a:lnTo>
                    <a:pt x="6263" y="2257"/>
                  </a:lnTo>
                  <a:lnTo>
                    <a:pt x="5926" y="2425"/>
                  </a:lnTo>
                  <a:lnTo>
                    <a:pt x="5421" y="2593"/>
                  </a:lnTo>
                  <a:lnTo>
                    <a:pt x="4950" y="2762"/>
                  </a:lnTo>
                  <a:lnTo>
                    <a:pt x="3873" y="3199"/>
                  </a:lnTo>
                  <a:lnTo>
                    <a:pt x="2795" y="3671"/>
                  </a:lnTo>
                  <a:lnTo>
                    <a:pt x="472" y="4782"/>
                  </a:lnTo>
                  <a:lnTo>
                    <a:pt x="1" y="5017"/>
                  </a:lnTo>
                  <a:lnTo>
                    <a:pt x="1" y="5320"/>
                  </a:lnTo>
                  <a:lnTo>
                    <a:pt x="169" y="5219"/>
                  </a:lnTo>
                  <a:lnTo>
                    <a:pt x="2694" y="4007"/>
                  </a:lnTo>
                  <a:lnTo>
                    <a:pt x="4209" y="3334"/>
                  </a:lnTo>
                  <a:lnTo>
                    <a:pt x="2728" y="4142"/>
                  </a:lnTo>
                  <a:lnTo>
                    <a:pt x="1650" y="4681"/>
                  </a:lnTo>
                  <a:lnTo>
                    <a:pt x="539" y="5219"/>
                  </a:lnTo>
                  <a:lnTo>
                    <a:pt x="1" y="5556"/>
                  </a:lnTo>
                  <a:lnTo>
                    <a:pt x="1" y="5960"/>
                  </a:lnTo>
                  <a:lnTo>
                    <a:pt x="775" y="5590"/>
                  </a:lnTo>
                  <a:lnTo>
                    <a:pt x="1415" y="5287"/>
                  </a:lnTo>
                  <a:lnTo>
                    <a:pt x="2088" y="4984"/>
                  </a:lnTo>
                  <a:lnTo>
                    <a:pt x="3435" y="4445"/>
                  </a:lnTo>
                  <a:lnTo>
                    <a:pt x="2728" y="4883"/>
                  </a:lnTo>
                  <a:lnTo>
                    <a:pt x="2088" y="5253"/>
                  </a:lnTo>
                  <a:lnTo>
                    <a:pt x="1448" y="5590"/>
                  </a:lnTo>
                  <a:lnTo>
                    <a:pt x="135" y="6263"/>
                  </a:lnTo>
                  <a:lnTo>
                    <a:pt x="1" y="6330"/>
                  </a:lnTo>
                  <a:lnTo>
                    <a:pt x="1" y="6768"/>
                  </a:lnTo>
                  <a:lnTo>
                    <a:pt x="371" y="6566"/>
                  </a:lnTo>
                  <a:lnTo>
                    <a:pt x="842" y="6364"/>
                  </a:lnTo>
                  <a:lnTo>
                    <a:pt x="405" y="6600"/>
                  </a:lnTo>
                  <a:lnTo>
                    <a:pt x="1" y="6903"/>
                  </a:lnTo>
                  <a:lnTo>
                    <a:pt x="1" y="7509"/>
                  </a:lnTo>
                  <a:lnTo>
                    <a:pt x="1112" y="6970"/>
                  </a:lnTo>
                  <a:lnTo>
                    <a:pt x="2290" y="6398"/>
                  </a:lnTo>
                  <a:lnTo>
                    <a:pt x="3300" y="5977"/>
                  </a:lnTo>
                  <a:lnTo>
                    <a:pt x="3300" y="5977"/>
                  </a:lnTo>
                  <a:lnTo>
                    <a:pt x="2189" y="6532"/>
                  </a:lnTo>
                  <a:lnTo>
                    <a:pt x="1617" y="6835"/>
                  </a:lnTo>
                  <a:lnTo>
                    <a:pt x="1011" y="7206"/>
                  </a:lnTo>
                  <a:lnTo>
                    <a:pt x="573" y="7542"/>
                  </a:lnTo>
                  <a:lnTo>
                    <a:pt x="102" y="7879"/>
                  </a:lnTo>
                  <a:lnTo>
                    <a:pt x="1" y="7946"/>
                  </a:lnTo>
                  <a:lnTo>
                    <a:pt x="1" y="8485"/>
                  </a:lnTo>
                  <a:lnTo>
                    <a:pt x="640" y="8081"/>
                  </a:lnTo>
                  <a:lnTo>
                    <a:pt x="1314" y="7677"/>
                  </a:lnTo>
                  <a:lnTo>
                    <a:pt x="1718" y="7475"/>
                  </a:lnTo>
                  <a:lnTo>
                    <a:pt x="2122" y="7307"/>
                  </a:lnTo>
                  <a:lnTo>
                    <a:pt x="1078" y="8115"/>
                  </a:lnTo>
                  <a:lnTo>
                    <a:pt x="34" y="8923"/>
                  </a:lnTo>
                  <a:lnTo>
                    <a:pt x="1" y="8923"/>
                  </a:lnTo>
                  <a:lnTo>
                    <a:pt x="1" y="9293"/>
                  </a:lnTo>
                  <a:lnTo>
                    <a:pt x="236" y="9125"/>
                  </a:lnTo>
                  <a:lnTo>
                    <a:pt x="876" y="8856"/>
                  </a:lnTo>
                  <a:lnTo>
                    <a:pt x="1448" y="8620"/>
                  </a:lnTo>
                  <a:lnTo>
                    <a:pt x="1886" y="8451"/>
                  </a:lnTo>
                  <a:lnTo>
                    <a:pt x="1886" y="8451"/>
                  </a:lnTo>
                  <a:lnTo>
                    <a:pt x="1011" y="9024"/>
                  </a:lnTo>
                  <a:lnTo>
                    <a:pt x="135" y="9563"/>
                  </a:lnTo>
                  <a:lnTo>
                    <a:pt x="102" y="9596"/>
                  </a:lnTo>
                  <a:lnTo>
                    <a:pt x="68" y="9630"/>
                  </a:lnTo>
                  <a:lnTo>
                    <a:pt x="102" y="9731"/>
                  </a:lnTo>
                  <a:lnTo>
                    <a:pt x="135" y="9798"/>
                  </a:lnTo>
                  <a:lnTo>
                    <a:pt x="236" y="9798"/>
                  </a:lnTo>
                  <a:lnTo>
                    <a:pt x="1213" y="9495"/>
                  </a:lnTo>
                  <a:lnTo>
                    <a:pt x="1684" y="9327"/>
                  </a:lnTo>
                  <a:lnTo>
                    <a:pt x="2155" y="9159"/>
                  </a:lnTo>
                  <a:lnTo>
                    <a:pt x="2694" y="8889"/>
                  </a:lnTo>
                  <a:lnTo>
                    <a:pt x="3233" y="8620"/>
                  </a:lnTo>
                  <a:lnTo>
                    <a:pt x="4277" y="8047"/>
                  </a:lnTo>
                  <a:lnTo>
                    <a:pt x="5219" y="7542"/>
                  </a:lnTo>
                  <a:lnTo>
                    <a:pt x="6162" y="7105"/>
                  </a:lnTo>
                  <a:lnTo>
                    <a:pt x="5085" y="7744"/>
                  </a:lnTo>
                  <a:lnTo>
                    <a:pt x="2863" y="8990"/>
                  </a:lnTo>
                  <a:lnTo>
                    <a:pt x="640" y="10236"/>
                  </a:lnTo>
                  <a:lnTo>
                    <a:pt x="573" y="10303"/>
                  </a:lnTo>
                  <a:lnTo>
                    <a:pt x="573" y="10404"/>
                  </a:lnTo>
                  <a:lnTo>
                    <a:pt x="270" y="10169"/>
                  </a:lnTo>
                  <a:lnTo>
                    <a:pt x="1" y="9967"/>
                  </a:lnTo>
                  <a:lnTo>
                    <a:pt x="1" y="10270"/>
                  </a:lnTo>
                  <a:lnTo>
                    <a:pt x="371" y="10573"/>
                  </a:lnTo>
                  <a:lnTo>
                    <a:pt x="809" y="10808"/>
                  </a:lnTo>
                  <a:lnTo>
                    <a:pt x="1179" y="11010"/>
                  </a:lnTo>
                  <a:lnTo>
                    <a:pt x="1583" y="11212"/>
                  </a:lnTo>
                  <a:lnTo>
                    <a:pt x="1987" y="11347"/>
                  </a:lnTo>
                  <a:lnTo>
                    <a:pt x="2425" y="11482"/>
                  </a:lnTo>
                  <a:lnTo>
                    <a:pt x="2863" y="11549"/>
                  </a:lnTo>
                  <a:lnTo>
                    <a:pt x="3267" y="11616"/>
                  </a:lnTo>
                  <a:lnTo>
                    <a:pt x="3704" y="11650"/>
                  </a:lnTo>
                  <a:lnTo>
                    <a:pt x="4142" y="11650"/>
                  </a:lnTo>
                  <a:lnTo>
                    <a:pt x="4580" y="11616"/>
                  </a:lnTo>
                  <a:lnTo>
                    <a:pt x="5017" y="11549"/>
                  </a:lnTo>
                  <a:lnTo>
                    <a:pt x="5421" y="11448"/>
                  </a:lnTo>
                  <a:lnTo>
                    <a:pt x="5825" y="11347"/>
                  </a:lnTo>
                  <a:lnTo>
                    <a:pt x="6229" y="11179"/>
                  </a:lnTo>
                  <a:lnTo>
                    <a:pt x="6633" y="10977"/>
                  </a:lnTo>
                  <a:lnTo>
                    <a:pt x="7004" y="10741"/>
                  </a:lnTo>
                  <a:lnTo>
                    <a:pt x="7374" y="10505"/>
                  </a:lnTo>
                  <a:lnTo>
                    <a:pt x="7744" y="10135"/>
                  </a:lnTo>
                  <a:lnTo>
                    <a:pt x="8081" y="9731"/>
                  </a:lnTo>
                  <a:lnTo>
                    <a:pt x="8418" y="9293"/>
                  </a:lnTo>
                  <a:lnTo>
                    <a:pt x="8653" y="8856"/>
                  </a:lnTo>
                  <a:lnTo>
                    <a:pt x="8889" y="8350"/>
                  </a:lnTo>
                  <a:lnTo>
                    <a:pt x="9057" y="7812"/>
                  </a:lnTo>
                  <a:lnTo>
                    <a:pt x="9226" y="7273"/>
                  </a:lnTo>
                  <a:lnTo>
                    <a:pt x="9293" y="6734"/>
                  </a:lnTo>
                  <a:lnTo>
                    <a:pt x="9360" y="6196"/>
                  </a:lnTo>
                  <a:lnTo>
                    <a:pt x="9360" y="5623"/>
                  </a:lnTo>
                  <a:lnTo>
                    <a:pt x="9327" y="5085"/>
                  </a:lnTo>
                  <a:lnTo>
                    <a:pt x="9259" y="4546"/>
                  </a:lnTo>
                  <a:lnTo>
                    <a:pt x="9158" y="4007"/>
                  </a:lnTo>
                  <a:lnTo>
                    <a:pt x="8990" y="3502"/>
                  </a:lnTo>
                  <a:lnTo>
                    <a:pt x="8788" y="3031"/>
                  </a:lnTo>
                  <a:lnTo>
                    <a:pt x="8519" y="2560"/>
                  </a:lnTo>
                  <a:lnTo>
                    <a:pt x="8283" y="2189"/>
                  </a:lnTo>
                  <a:lnTo>
                    <a:pt x="7980" y="1853"/>
                  </a:lnTo>
                  <a:lnTo>
                    <a:pt x="7677" y="1550"/>
                  </a:lnTo>
                  <a:lnTo>
                    <a:pt x="7340" y="1247"/>
                  </a:lnTo>
                  <a:lnTo>
                    <a:pt x="7374" y="1179"/>
                  </a:lnTo>
                  <a:lnTo>
                    <a:pt x="7374" y="1112"/>
                  </a:lnTo>
                  <a:lnTo>
                    <a:pt x="7307" y="1045"/>
                  </a:lnTo>
                  <a:lnTo>
                    <a:pt x="7071" y="1045"/>
                  </a:lnTo>
                  <a:lnTo>
                    <a:pt x="6768" y="843"/>
                  </a:lnTo>
                  <a:lnTo>
                    <a:pt x="6431" y="674"/>
                  </a:lnTo>
                  <a:lnTo>
                    <a:pt x="6095" y="506"/>
                  </a:lnTo>
                  <a:lnTo>
                    <a:pt x="5758" y="371"/>
                  </a:lnTo>
                  <a:lnTo>
                    <a:pt x="5388" y="270"/>
                  </a:lnTo>
                  <a:lnTo>
                    <a:pt x="5051" y="203"/>
                  </a:lnTo>
                  <a:lnTo>
                    <a:pt x="4681" y="135"/>
                  </a:lnTo>
                  <a:lnTo>
                    <a:pt x="4310" y="102"/>
                  </a:lnTo>
                  <a:lnTo>
                    <a:pt x="4277" y="34"/>
                  </a:lnTo>
                  <a:lnTo>
                    <a:pt x="4209" y="34"/>
                  </a:lnTo>
                  <a:lnTo>
                    <a:pt x="363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44" name="Shape 744"/>
            <p:cNvSpPr/>
            <p:nvPr/>
          </p:nvSpPr>
          <p:spPr>
            <a:xfrm>
              <a:off x="4707250" y="2941650"/>
              <a:ext cx="63150" cy="59800"/>
            </a:xfrm>
            <a:custGeom>
              <a:avLst/>
              <a:gdLst/>
              <a:ahLst/>
              <a:cxnLst/>
              <a:rect l="0" t="0" r="0" b="0"/>
              <a:pathLst>
                <a:path w="2526" h="2392" extrusionOk="0">
                  <a:moveTo>
                    <a:pt x="2256" y="236"/>
                  </a:moveTo>
                  <a:lnTo>
                    <a:pt x="2256" y="674"/>
                  </a:lnTo>
                  <a:lnTo>
                    <a:pt x="2290" y="1078"/>
                  </a:lnTo>
                  <a:lnTo>
                    <a:pt x="2290" y="1617"/>
                  </a:lnTo>
                  <a:lnTo>
                    <a:pt x="2323" y="2122"/>
                  </a:lnTo>
                  <a:lnTo>
                    <a:pt x="2121" y="2088"/>
                  </a:lnTo>
                  <a:lnTo>
                    <a:pt x="1886" y="2088"/>
                  </a:lnTo>
                  <a:lnTo>
                    <a:pt x="1448" y="2122"/>
                  </a:lnTo>
                  <a:lnTo>
                    <a:pt x="909" y="2122"/>
                  </a:lnTo>
                  <a:lnTo>
                    <a:pt x="640" y="2156"/>
                  </a:lnTo>
                  <a:lnTo>
                    <a:pt x="370" y="2223"/>
                  </a:lnTo>
                  <a:lnTo>
                    <a:pt x="337" y="1684"/>
                  </a:lnTo>
                  <a:lnTo>
                    <a:pt x="269" y="1146"/>
                  </a:lnTo>
                  <a:lnTo>
                    <a:pt x="236" y="708"/>
                  </a:lnTo>
                  <a:lnTo>
                    <a:pt x="168" y="270"/>
                  </a:lnTo>
                  <a:lnTo>
                    <a:pt x="673" y="304"/>
                  </a:lnTo>
                  <a:lnTo>
                    <a:pt x="1212" y="270"/>
                  </a:lnTo>
                  <a:lnTo>
                    <a:pt x="2256" y="236"/>
                  </a:lnTo>
                  <a:close/>
                  <a:moveTo>
                    <a:pt x="2256" y="1"/>
                  </a:moveTo>
                  <a:lnTo>
                    <a:pt x="1212" y="34"/>
                  </a:lnTo>
                  <a:lnTo>
                    <a:pt x="673" y="34"/>
                  </a:lnTo>
                  <a:lnTo>
                    <a:pt x="135" y="102"/>
                  </a:lnTo>
                  <a:lnTo>
                    <a:pt x="67" y="135"/>
                  </a:lnTo>
                  <a:lnTo>
                    <a:pt x="67" y="203"/>
                  </a:lnTo>
                  <a:lnTo>
                    <a:pt x="34" y="438"/>
                  </a:lnTo>
                  <a:lnTo>
                    <a:pt x="0" y="674"/>
                  </a:lnTo>
                  <a:lnTo>
                    <a:pt x="34" y="1146"/>
                  </a:lnTo>
                  <a:lnTo>
                    <a:pt x="101" y="1752"/>
                  </a:lnTo>
                  <a:lnTo>
                    <a:pt x="135" y="2021"/>
                  </a:lnTo>
                  <a:lnTo>
                    <a:pt x="236" y="2324"/>
                  </a:lnTo>
                  <a:lnTo>
                    <a:pt x="236" y="2358"/>
                  </a:lnTo>
                  <a:lnTo>
                    <a:pt x="370" y="2358"/>
                  </a:lnTo>
                  <a:lnTo>
                    <a:pt x="606" y="2391"/>
                  </a:lnTo>
                  <a:lnTo>
                    <a:pt x="842" y="2391"/>
                  </a:lnTo>
                  <a:lnTo>
                    <a:pt x="1313" y="2358"/>
                  </a:lnTo>
                  <a:lnTo>
                    <a:pt x="2088" y="2358"/>
                  </a:lnTo>
                  <a:lnTo>
                    <a:pt x="2357" y="2290"/>
                  </a:lnTo>
                  <a:lnTo>
                    <a:pt x="2391" y="2324"/>
                  </a:lnTo>
                  <a:lnTo>
                    <a:pt x="2492" y="2324"/>
                  </a:lnTo>
                  <a:lnTo>
                    <a:pt x="2492" y="2290"/>
                  </a:lnTo>
                  <a:lnTo>
                    <a:pt x="2525" y="2021"/>
                  </a:lnTo>
                  <a:lnTo>
                    <a:pt x="2525" y="1752"/>
                  </a:lnTo>
                  <a:lnTo>
                    <a:pt x="2492" y="1247"/>
                  </a:lnTo>
                  <a:lnTo>
                    <a:pt x="2458" y="641"/>
                  </a:lnTo>
                  <a:lnTo>
                    <a:pt x="2424" y="371"/>
                  </a:lnTo>
                  <a:lnTo>
                    <a:pt x="2357" y="68"/>
                  </a:lnTo>
                  <a:lnTo>
                    <a:pt x="2323" y="34"/>
                  </a:lnTo>
                  <a:lnTo>
                    <a:pt x="229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45" name="Shape 745"/>
            <p:cNvSpPr/>
            <p:nvPr/>
          </p:nvSpPr>
          <p:spPr>
            <a:xfrm>
              <a:off x="4637375" y="2942500"/>
              <a:ext cx="62325" cy="68200"/>
            </a:xfrm>
            <a:custGeom>
              <a:avLst/>
              <a:gdLst/>
              <a:ahLst/>
              <a:cxnLst/>
              <a:rect l="0" t="0" r="0" b="0"/>
              <a:pathLst>
                <a:path w="2493" h="2728" extrusionOk="0">
                  <a:moveTo>
                    <a:pt x="2290" y="236"/>
                  </a:moveTo>
                  <a:lnTo>
                    <a:pt x="2223" y="741"/>
                  </a:lnTo>
                  <a:lnTo>
                    <a:pt x="2223" y="1280"/>
                  </a:lnTo>
                  <a:lnTo>
                    <a:pt x="2223" y="1819"/>
                  </a:lnTo>
                  <a:lnTo>
                    <a:pt x="2290" y="2324"/>
                  </a:lnTo>
                  <a:lnTo>
                    <a:pt x="2324" y="2391"/>
                  </a:lnTo>
                  <a:lnTo>
                    <a:pt x="2324" y="2391"/>
                  </a:lnTo>
                  <a:lnTo>
                    <a:pt x="2290" y="2357"/>
                  </a:lnTo>
                  <a:lnTo>
                    <a:pt x="1819" y="2357"/>
                  </a:lnTo>
                  <a:lnTo>
                    <a:pt x="1347" y="2391"/>
                  </a:lnTo>
                  <a:lnTo>
                    <a:pt x="371" y="2391"/>
                  </a:lnTo>
                  <a:lnTo>
                    <a:pt x="270" y="1314"/>
                  </a:lnTo>
                  <a:lnTo>
                    <a:pt x="203" y="270"/>
                  </a:lnTo>
                  <a:lnTo>
                    <a:pt x="203" y="270"/>
                  </a:lnTo>
                  <a:lnTo>
                    <a:pt x="708" y="303"/>
                  </a:lnTo>
                  <a:lnTo>
                    <a:pt x="1246" y="303"/>
                  </a:lnTo>
                  <a:lnTo>
                    <a:pt x="2290" y="236"/>
                  </a:lnTo>
                  <a:close/>
                  <a:moveTo>
                    <a:pt x="2324" y="0"/>
                  </a:moveTo>
                  <a:lnTo>
                    <a:pt x="1785" y="34"/>
                  </a:lnTo>
                  <a:lnTo>
                    <a:pt x="1246" y="68"/>
                  </a:lnTo>
                  <a:lnTo>
                    <a:pt x="708" y="68"/>
                  </a:lnTo>
                  <a:lnTo>
                    <a:pt x="169" y="101"/>
                  </a:lnTo>
                  <a:lnTo>
                    <a:pt x="102" y="135"/>
                  </a:lnTo>
                  <a:lnTo>
                    <a:pt x="102" y="169"/>
                  </a:lnTo>
                  <a:lnTo>
                    <a:pt x="68" y="202"/>
                  </a:lnTo>
                  <a:lnTo>
                    <a:pt x="34" y="236"/>
                  </a:lnTo>
                  <a:lnTo>
                    <a:pt x="1" y="842"/>
                  </a:lnTo>
                  <a:lnTo>
                    <a:pt x="34" y="1448"/>
                  </a:lnTo>
                  <a:lnTo>
                    <a:pt x="102" y="2054"/>
                  </a:lnTo>
                  <a:lnTo>
                    <a:pt x="203" y="2627"/>
                  </a:lnTo>
                  <a:lnTo>
                    <a:pt x="236" y="2694"/>
                  </a:lnTo>
                  <a:lnTo>
                    <a:pt x="304" y="2728"/>
                  </a:lnTo>
                  <a:lnTo>
                    <a:pt x="371" y="2660"/>
                  </a:lnTo>
                  <a:lnTo>
                    <a:pt x="405" y="2593"/>
                  </a:lnTo>
                  <a:lnTo>
                    <a:pt x="405" y="2526"/>
                  </a:lnTo>
                  <a:lnTo>
                    <a:pt x="876" y="2593"/>
                  </a:lnTo>
                  <a:lnTo>
                    <a:pt x="1347" y="2627"/>
                  </a:lnTo>
                  <a:lnTo>
                    <a:pt x="1852" y="2627"/>
                  </a:lnTo>
                  <a:lnTo>
                    <a:pt x="2088" y="2559"/>
                  </a:lnTo>
                  <a:lnTo>
                    <a:pt x="2290" y="2526"/>
                  </a:lnTo>
                  <a:lnTo>
                    <a:pt x="2357" y="2458"/>
                  </a:lnTo>
                  <a:lnTo>
                    <a:pt x="2324" y="2391"/>
                  </a:lnTo>
                  <a:lnTo>
                    <a:pt x="2324" y="2391"/>
                  </a:lnTo>
                  <a:lnTo>
                    <a:pt x="2391" y="2425"/>
                  </a:lnTo>
                  <a:lnTo>
                    <a:pt x="2425" y="2425"/>
                  </a:lnTo>
                  <a:lnTo>
                    <a:pt x="2458" y="2391"/>
                  </a:lnTo>
                  <a:lnTo>
                    <a:pt x="2458" y="2324"/>
                  </a:lnTo>
                  <a:lnTo>
                    <a:pt x="2492" y="1819"/>
                  </a:lnTo>
                  <a:lnTo>
                    <a:pt x="2492" y="1280"/>
                  </a:lnTo>
                  <a:lnTo>
                    <a:pt x="2458" y="708"/>
                  </a:lnTo>
                  <a:lnTo>
                    <a:pt x="2391" y="202"/>
                  </a:lnTo>
                  <a:lnTo>
                    <a:pt x="2425" y="135"/>
                  </a:lnTo>
                  <a:lnTo>
                    <a:pt x="2425" y="68"/>
                  </a:lnTo>
                  <a:lnTo>
                    <a:pt x="2391" y="34"/>
                  </a:lnTo>
                  <a:lnTo>
                    <a:pt x="232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46" name="Shape 746"/>
            <p:cNvSpPr/>
            <p:nvPr/>
          </p:nvSpPr>
          <p:spPr>
            <a:xfrm>
              <a:off x="4652525" y="3011525"/>
              <a:ext cx="64850" cy="60625"/>
            </a:xfrm>
            <a:custGeom>
              <a:avLst/>
              <a:gdLst/>
              <a:ahLst/>
              <a:cxnLst/>
              <a:rect l="0" t="0" r="0" b="0"/>
              <a:pathLst>
                <a:path w="2594" h="2425" extrusionOk="0">
                  <a:moveTo>
                    <a:pt x="1819" y="0"/>
                  </a:moveTo>
                  <a:lnTo>
                    <a:pt x="1280" y="68"/>
                  </a:lnTo>
                  <a:lnTo>
                    <a:pt x="708" y="101"/>
                  </a:lnTo>
                  <a:lnTo>
                    <a:pt x="135" y="202"/>
                  </a:lnTo>
                  <a:lnTo>
                    <a:pt x="135" y="135"/>
                  </a:lnTo>
                  <a:lnTo>
                    <a:pt x="102" y="101"/>
                  </a:lnTo>
                  <a:lnTo>
                    <a:pt x="34" y="101"/>
                  </a:lnTo>
                  <a:lnTo>
                    <a:pt x="1" y="135"/>
                  </a:lnTo>
                  <a:lnTo>
                    <a:pt x="1" y="438"/>
                  </a:lnTo>
                  <a:lnTo>
                    <a:pt x="1" y="741"/>
                  </a:lnTo>
                  <a:lnTo>
                    <a:pt x="34" y="1347"/>
                  </a:lnTo>
                  <a:lnTo>
                    <a:pt x="34" y="1852"/>
                  </a:lnTo>
                  <a:lnTo>
                    <a:pt x="68" y="2121"/>
                  </a:lnTo>
                  <a:lnTo>
                    <a:pt x="102" y="2391"/>
                  </a:lnTo>
                  <a:lnTo>
                    <a:pt x="135" y="2391"/>
                  </a:lnTo>
                  <a:lnTo>
                    <a:pt x="169" y="2424"/>
                  </a:lnTo>
                  <a:lnTo>
                    <a:pt x="203" y="2391"/>
                  </a:lnTo>
                  <a:lnTo>
                    <a:pt x="1314" y="2391"/>
                  </a:lnTo>
                  <a:lnTo>
                    <a:pt x="1819" y="2357"/>
                  </a:lnTo>
                  <a:lnTo>
                    <a:pt x="2088" y="2323"/>
                  </a:lnTo>
                  <a:lnTo>
                    <a:pt x="2324" y="2290"/>
                  </a:lnTo>
                  <a:lnTo>
                    <a:pt x="2357" y="2323"/>
                  </a:lnTo>
                  <a:lnTo>
                    <a:pt x="2391" y="2323"/>
                  </a:lnTo>
                  <a:lnTo>
                    <a:pt x="2492" y="2290"/>
                  </a:lnTo>
                  <a:lnTo>
                    <a:pt x="2559" y="2189"/>
                  </a:lnTo>
                  <a:lnTo>
                    <a:pt x="2593" y="2088"/>
                  </a:lnTo>
                  <a:lnTo>
                    <a:pt x="2593" y="1953"/>
                  </a:lnTo>
                  <a:lnTo>
                    <a:pt x="2559" y="1717"/>
                  </a:lnTo>
                  <a:lnTo>
                    <a:pt x="2559" y="1482"/>
                  </a:lnTo>
                  <a:lnTo>
                    <a:pt x="2526" y="775"/>
                  </a:lnTo>
                  <a:lnTo>
                    <a:pt x="2458" y="404"/>
                  </a:lnTo>
                  <a:lnTo>
                    <a:pt x="2425" y="236"/>
                  </a:lnTo>
                  <a:lnTo>
                    <a:pt x="2324" y="101"/>
                  </a:lnTo>
                  <a:lnTo>
                    <a:pt x="2256" y="202"/>
                  </a:lnTo>
                  <a:lnTo>
                    <a:pt x="2256" y="337"/>
                  </a:lnTo>
                  <a:lnTo>
                    <a:pt x="2256" y="606"/>
                  </a:lnTo>
                  <a:lnTo>
                    <a:pt x="2324" y="1145"/>
                  </a:lnTo>
                  <a:lnTo>
                    <a:pt x="2324" y="1650"/>
                  </a:lnTo>
                  <a:lnTo>
                    <a:pt x="2324" y="2155"/>
                  </a:lnTo>
                  <a:lnTo>
                    <a:pt x="2088" y="2121"/>
                  </a:lnTo>
                  <a:lnTo>
                    <a:pt x="1819" y="2088"/>
                  </a:lnTo>
                  <a:lnTo>
                    <a:pt x="1314" y="2121"/>
                  </a:lnTo>
                  <a:lnTo>
                    <a:pt x="270" y="2189"/>
                  </a:lnTo>
                  <a:lnTo>
                    <a:pt x="236" y="2189"/>
                  </a:lnTo>
                  <a:lnTo>
                    <a:pt x="270" y="1919"/>
                  </a:lnTo>
                  <a:lnTo>
                    <a:pt x="270" y="1684"/>
                  </a:lnTo>
                  <a:lnTo>
                    <a:pt x="236" y="1179"/>
                  </a:lnTo>
                  <a:lnTo>
                    <a:pt x="203" y="775"/>
                  </a:lnTo>
                  <a:lnTo>
                    <a:pt x="169" y="404"/>
                  </a:lnTo>
                  <a:lnTo>
                    <a:pt x="809" y="337"/>
                  </a:lnTo>
                  <a:lnTo>
                    <a:pt x="1448" y="270"/>
                  </a:lnTo>
                  <a:lnTo>
                    <a:pt x="1886" y="236"/>
                  </a:lnTo>
                  <a:lnTo>
                    <a:pt x="2088" y="202"/>
                  </a:lnTo>
                  <a:lnTo>
                    <a:pt x="2290" y="101"/>
                  </a:lnTo>
                  <a:lnTo>
                    <a:pt x="2290" y="68"/>
                  </a:lnTo>
                  <a:lnTo>
                    <a:pt x="2189" y="34"/>
                  </a:lnTo>
                  <a:lnTo>
                    <a:pt x="205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47" name="Shape 747"/>
            <p:cNvSpPr/>
            <p:nvPr/>
          </p:nvSpPr>
          <p:spPr>
            <a:xfrm>
              <a:off x="4737550" y="3191650"/>
              <a:ext cx="21900" cy="12650"/>
            </a:xfrm>
            <a:custGeom>
              <a:avLst/>
              <a:gdLst/>
              <a:ahLst/>
              <a:cxnLst/>
              <a:rect l="0" t="0" r="0" b="0"/>
              <a:pathLst>
                <a:path w="876" h="506" extrusionOk="0">
                  <a:moveTo>
                    <a:pt x="707" y="0"/>
                  </a:moveTo>
                  <a:lnTo>
                    <a:pt x="539" y="169"/>
                  </a:lnTo>
                  <a:lnTo>
                    <a:pt x="404" y="303"/>
                  </a:lnTo>
                  <a:lnTo>
                    <a:pt x="270" y="169"/>
                  </a:lnTo>
                  <a:lnTo>
                    <a:pt x="169" y="34"/>
                  </a:lnTo>
                  <a:lnTo>
                    <a:pt x="34" y="34"/>
                  </a:lnTo>
                  <a:lnTo>
                    <a:pt x="0" y="101"/>
                  </a:lnTo>
                  <a:lnTo>
                    <a:pt x="34" y="169"/>
                  </a:lnTo>
                  <a:lnTo>
                    <a:pt x="135" y="303"/>
                  </a:lnTo>
                  <a:lnTo>
                    <a:pt x="270" y="472"/>
                  </a:lnTo>
                  <a:lnTo>
                    <a:pt x="303" y="505"/>
                  </a:lnTo>
                  <a:lnTo>
                    <a:pt x="337" y="505"/>
                  </a:lnTo>
                  <a:lnTo>
                    <a:pt x="404" y="472"/>
                  </a:lnTo>
                  <a:lnTo>
                    <a:pt x="438" y="472"/>
                  </a:lnTo>
                  <a:lnTo>
                    <a:pt x="472" y="438"/>
                  </a:lnTo>
                  <a:lnTo>
                    <a:pt x="674" y="303"/>
                  </a:lnTo>
                  <a:lnTo>
                    <a:pt x="842" y="169"/>
                  </a:lnTo>
                  <a:lnTo>
                    <a:pt x="876" y="101"/>
                  </a:lnTo>
                  <a:lnTo>
                    <a:pt x="842" y="34"/>
                  </a:lnTo>
                  <a:lnTo>
                    <a:pt x="77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48" name="Shape 748"/>
            <p:cNvSpPr/>
            <p:nvPr/>
          </p:nvSpPr>
          <p:spPr>
            <a:xfrm>
              <a:off x="4467350" y="3043500"/>
              <a:ext cx="20225" cy="21075"/>
            </a:xfrm>
            <a:custGeom>
              <a:avLst/>
              <a:gdLst/>
              <a:ahLst/>
              <a:cxnLst/>
              <a:rect l="0" t="0" r="0" b="0"/>
              <a:pathLst>
                <a:path w="809" h="843" extrusionOk="0">
                  <a:moveTo>
                    <a:pt x="34" y="1"/>
                  </a:moveTo>
                  <a:lnTo>
                    <a:pt x="1" y="135"/>
                  </a:lnTo>
                  <a:lnTo>
                    <a:pt x="1" y="270"/>
                  </a:lnTo>
                  <a:lnTo>
                    <a:pt x="1" y="640"/>
                  </a:lnTo>
                  <a:lnTo>
                    <a:pt x="34" y="708"/>
                  </a:lnTo>
                  <a:lnTo>
                    <a:pt x="68" y="741"/>
                  </a:lnTo>
                  <a:lnTo>
                    <a:pt x="135" y="741"/>
                  </a:lnTo>
                  <a:lnTo>
                    <a:pt x="169" y="708"/>
                  </a:lnTo>
                  <a:lnTo>
                    <a:pt x="371" y="506"/>
                  </a:lnTo>
                  <a:lnTo>
                    <a:pt x="371" y="539"/>
                  </a:lnTo>
                  <a:lnTo>
                    <a:pt x="405" y="607"/>
                  </a:lnTo>
                  <a:lnTo>
                    <a:pt x="472" y="708"/>
                  </a:lnTo>
                  <a:lnTo>
                    <a:pt x="573" y="809"/>
                  </a:lnTo>
                  <a:lnTo>
                    <a:pt x="607" y="842"/>
                  </a:lnTo>
                  <a:lnTo>
                    <a:pt x="674" y="842"/>
                  </a:lnTo>
                  <a:lnTo>
                    <a:pt x="708" y="775"/>
                  </a:lnTo>
                  <a:lnTo>
                    <a:pt x="708" y="741"/>
                  </a:lnTo>
                  <a:lnTo>
                    <a:pt x="640" y="640"/>
                  </a:lnTo>
                  <a:lnTo>
                    <a:pt x="539" y="506"/>
                  </a:lnTo>
                  <a:lnTo>
                    <a:pt x="472" y="472"/>
                  </a:lnTo>
                  <a:lnTo>
                    <a:pt x="438" y="472"/>
                  </a:lnTo>
                  <a:lnTo>
                    <a:pt x="506" y="405"/>
                  </a:lnTo>
                  <a:lnTo>
                    <a:pt x="640" y="270"/>
                  </a:lnTo>
                  <a:lnTo>
                    <a:pt x="674" y="304"/>
                  </a:lnTo>
                  <a:lnTo>
                    <a:pt x="741" y="270"/>
                  </a:lnTo>
                  <a:lnTo>
                    <a:pt x="809" y="203"/>
                  </a:lnTo>
                  <a:lnTo>
                    <a:pt x="809" y="169"/>
                  </a:lnTo>
                  <a:lnTo>
                    <a:pt x="775" y="102"/>
                  </a:lnTo>
                  <a:lnTo>
                    <a:pt x="741" y="68"/>
                  </a:lnTo>
                  <a:lnTo>
                    <a:pt x="573" y="68"/>
                  </a:lnTo>
                  <a:lnTo>
                    <a:pt x="438" y="169"/>
                  </a:lnTo>
                  <a:lnTo>
                    <a:pt x="337" y="304"/>
                  </a:lnTo>
                  <a:lnTo>
                    <a:pt x="169" y="472"/>
                  </a:lnTo>
                  <a:lnTo>
                    <a:pt x="135" y="304"/>
                  </a:lnTo>
                  <a:lnTo>
                    <a:pt x="135" y="135"/>
                  </a:lnTo>
                  <a:lnTo>
                    <a:pt x="102" y="68"/>
                  </a:lnTo>
                  <a:lnTo>
                    <a:pt x="6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49" name="Shape 749"/>
            <p:cNvSpPr/>
            <p:nvPr/>
          </p:nvSpPr>
          <p:spPr>
            <a:xfrm>
              <a:off x="4443800" y="3019100"/>
              <a:ext cx="62300" cy="65675"/>
            </a:xfrm>
            <a:custGeom>
              <a:avLst/>
              <a:gdLst/>
              <a:ahLst/>
              <a:cxnLst/>
              <a:rect l="0" t="0" r="0" b="0"/>
              <a:pathLst>
                <a:path w="2492" h="2627" extrusionOk="0">
                  <a:moveTo>
                    <a:pt x="2222" y="135"/>
                  </a:moveTo>
                  <a:lnTo>
                    <a:pt x="2222" y="1212"/>
                  </a:lnTo>
                  <a:lnTo>
                    <a:pt x="2188" y="2290"/>
                  </a:lnTo>
                  <a:lnTo>
                    <a:pt x="1717" y="2323"/>
                  </a:lnTo>
                  <a:lnTo>
                    <a:pt x="1212" y="2357"/>
                  </a:lnTo>
                  <a:lnTo>
                    <a:pt x="774" y="2357"/>
                  </a:lnTo>
                  <a:lnTo>
                    <a:pt x="539" y="2391"/>
                  </a:lnTo>
                  <a:lnTo>
                    <a:pt x="303" y="2424"/>
                  </a:lnTo>
                  <a:lnTo>
                    <a:pt x="269" y="2424"/>
                  </a:lnTo>
                  <a:lnTo>
                    <a:pt x="269" y="2391"/>
                  </a:lnTo>
                  <a:lnTo>
                    <a:pt x="303" y="1886"/>
                  </a:lnTo>
                  <a:lnTo>
                    <a:pt x="269" y="1347"/>
                  </a:lnTo>
                  <a:lnTo>
                    <a:pt x="236" y="808"/>
                  </a:lnTo>
                  <a:lnTo>
                    <a:pt x="135" y="270"/>
                  </a:lnTo>
                  <a:lnTo>
                    <a:pt x="1178" y="270"/>
                  </a:lnTo>
                  <a:lnTo>
                    <a:pt x="1683" y="236"/>
                  </a:lnTo>
                  <a:lnTo>
                    <a:pt x="2222" y="135"/>
                  </a:lnTo>
                  <a:close/>
                  <a:moveTo>
                    <a:pt x="1683" y="0"/>
                  </a:moveTo>
                  <a:lnTo>
                    <a:pt x="1145" y="34"/>
                  </a:lnTo>
                  <a:lnTo>
                    <a:pt x="606" y="68"/>
                  </a:lnTo>
                  <a:lnTo>
                    <a:pt x="67" y="68"/>
                  </a:lnTo>
                  <a:lnTo>
                    <a:pt x="0" y="101"/>
                  </a:lnTo>
                  <a:lnTo>
                    <a:pt x="0" y="135"/>
                  </a:lnTo>
                  <a:lnTo>
                    <a:pt x="0" y="202"/>
                  </a:lnTo>
                  <a:lnTo>
                    <a:pt x="34" y="270"/>
                  </a:lnTo>
                  <a:lnTo>
                    <a:pt x="0" y="775"/>
                  </a:lnTo>
                  <a:lnTo>
                    <a:pt x="34" y="1347"/>
                  </a:lnTo>
                  <a:lnTo>
                    <a:pt x="67" y="1886"/>
                  </a:lnTo>
                  <a:lnTo>
                    <a:pt x="101" y="2391"/>
                  </a:lnTo>
                  <a:lnTo>
                    <a:pt x="135" y="2458"/>
                  </a:lnTo>
                  <a:lnTo>
                    <a:pt x="168" y="2458"/>
                  </a:lnTo>
                  <a:lnTo>
                    <a:pt x="202" y="2492"/>
                  </a:lnTo>
                  <a:lnTo>
                    <a:pt x="236" y="2458"/>
                  </a:lnTo>
                  <a:lnTo>
                    <a:pt x="236" y="2525"/>
                  </a:lnTo>
                  <a:lnTo>
                    <a:pt x="303" y="2559"/>
                  </a:lnTo>
                  <a:lnTo>
                    <a:pt x="539" y="2593"/>
                  </a:lnTo>
                  <a:lnTo>
                    <a:pt x="774" y="2626"/>
                  </a:lnTo>
                  <a:lnTo>
                    <a:pt x="1246" y="2626"/>
                  </a:lnTo>
                  <a:lnTo>
                    <a:pt x="1751" y="2525"/>
                  </a:lnTo>
                  <a:lnTo>
                    <a:pt x="2188" y="2424"/>
                  </a:lnTo>
                  <a:lnTo>
                    <a:pt x="2188" y="2492"/>
                  </a:lnTo>
                  <a:lnTo>
                    <a:pt x="2222" y="2559"/>
                  </a:lnTo>
                  <a:lnTo>
                    <a:pt x="2289" y="2593"/>
                  </a:lnTo>
                  <a:lnTo>
                    <a:pt x="2357" y="2593"/>
                  </a:lnTo>
                  <a:lnTo>
                    <a:pt x="2424" y="2525"/>
                  </a:lnTo>
                  <a:lnTo>
                    <a:pt x="2458" y="1919"/>
                  </a:lnTo>
                  <a:lnTo>
                    <a:pt x="2491" y="1313"/>
                  </a:lnTo>
                  <a:lnTo>
                    <a:pt x="2458" y="707"/>
                  </a:lnTo>
                  <a:lnTo>
                    <a:pt x="2357" y="101"/>
                  </a:lnTo>
                  <a:lnTo>
                    <a:pt x="2357" y="68"/>
                  </a:lnTo>
                  <a:lnTo>
                    <a:pt x="2323" y="68"/>
                  </a:lnTo>
                  <a:lnTo>
                    <a:pt x="2289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50" name="Shape 750"/>
            <p:cNvSpPr/>
            <p:nvPr/>
          </p:nvSpPr>
          <p:spPr>
            <a:xfrm>
              <a:off x="4431175" y="3110000"/>
              <a:ext cx="22750" cy="19375"/>
            </a:xfrm>
            <a:custGeom>
              <a:avLst/>
              <a:gdLst/>
              <a:ahLst/>
              <a:cxnLst/>
              <a:rect l="0" t="0" r="0" b="0"/>
              <a:pathLst>
                <a:path w="910" h="775" extrusionOk="0">
                  <a:moveTo>
                    <a:pt x="67" y="0"/>
                  </a:moveTo>
                  <a:lnTo>
                    <a:pt x="0" y="34"/>
                  </a:lnTo>
                  <a:lnTo>
                    <a:pt x="0" y="101"/>
                  </a:lnTo>
                  <a:lnTo>
                    <a:pt x="0" y="674"/>
                  </a:lnTo>
                  <a:lnTo>
                    <a:pt x="34" y="741"/>
                  </a:lnTo>
                  <a:lnTo>
                    <a:pt x="168" y="741"/>
                  </a:lnTo>
                  <a:lnTo>
                    <a:pt x="202" y="674"/>
                  </a:lnTo>
                  <a:lnTo>
                    <a:pt x="202" y="438"/>
                  </a:lnTo>
                  <a:lnTo>
                    <a:pt x="303" y="606"/>
                  </a:lnTo>
                  <a:lnTo>
                    <a:pt x="370" y="640"/>
                  </a:lnTo>
                  <a:lnTo>
                    <a:pt x="404" y="640"/>
                  </a:lnTo>
                  <a:lnTo>
                    <a:pt x="438" y="606"/>
                  </a:lnTo>
                  <a:lnTo>
                    <a:pt x="640" y="404"/>
                  </a:lnTo>
                  <a:lnTo>
                    <a:pt x="673" y="573"/>
                  </a:lnTo>
                  <a:lnTo>
                    <a:pt x="741" y="741"/>
                  </a:lnTo>
                  <a:lnTo>
                    <a:pt x="808" y="775"/>
                  </a:lnTo>
                  <a:lnTo>
                    <a:pt x="875" y="741"/>
                  </a:lnTo>
                  <a:lnTo>
                    <a:pt x="909" y="707"/>
                  </a:lnTo>
                  <a:lnTo>
                    <a:pt x="909" y="640"/>
                  </a:lnTo>
                  <a:lnTo>
                    <a:pt x="842" y="404"/>
                  </a:lnTo>
                  <a:lnTo>
                    <a:pt x="842" y="270"/>
                  </a:lnTo>
                  <a:lnTo>
                    <a:pt x="842" y="135"/>
                  </a:lnTo>
                  <a:lnTo>
                    <a:pt x="842" y="68"/>
                  </a:lnTo>
                  <a:lnTo>
                    <a:pt x="808" y="34"/>
                  </a:lnTo>
                  <a:lnTo>
                    <a:pt x="741" y="34"/>
                  </a:lnTo>
                  <a:lnTo>
                    <a:pt x="673" y="68"/>
                  </a:lnTo>
                  <a:lnTo>
                    <a:pt x="404" y="371"/>
                  </a:lnTo>
                  <a:lnTo>
                    <a:pt x="168" y="34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51" name="Shape 751"/>
            <p:cNvSpPr/>
            <p:nvPr/>
          </p:nvSpPr>
          <p:spPr>
            <a:xfrm>
              <a:off x="4552375" y="3084750"/>
              <a:ext cx="63975" cy="59775"/>
            </a:xfrm>
            <a:custGeom>
              <a:avLst/>
              <a:gdLst/>
              <a:ahLst/>
              <a:cxnLst/>
              <a:rect l="0" t="0" r="0" b="0"/>
              <a:pathLst>
                <a:path w="2559" h="2391" extrusionOk="0">
                  <a:moveTo>
                    <a:pt x="101" y="0"/>
                  </a:moveTo>
                  <a:lnTo>
                    <a:pt x="101" y="34"/>
                  </a:lnTo>
                  <a:lnTo>
                    <a:pt x="34" y="303"/>
                  </a:lnTo>
                  <a:lnTo>
                    <a:pt x="0" y="539"/>
                  </a:lnTo>
                  <a:lnTo>
                    <a:pt x="34" y="1078"/>
                  </a:lnTo>
                  <a:lnTo>
                    <a:pt x="68" y="1684"/>
                  </a:lnTo>
                  <a:lnTo>
                    <a:pt x="101" y="1987"/>
                  </a:lnTo>
                  <a:lnTo>
                    <a:pt x="169" y="2290"/>
                  </a:lnTo>
                  <a:lnTo>
                    <a:pt x="202" y="2323"/>
                  </a:lnTo>
                  <a:lnTo>
                    <a:pt x="270" y="2357"/>
                  </a:lnTo>
                  <a:lnTo>
                    <a:pt x="303" y="2323"/>
                  </a:lnTo>
                  <a:lnTo>
                    <a:pt x="337" y="2256"/>
                  </a:lnTo>
                  <a:lnTo>
                    <a:pt x="337" y="1953"/>
                  </a:lnTo>
                  <a:lnTo>
                    <a:pt x="303" y="1650"/>
                  </a:lnTo>
                  <a:lnTo>
                    <a:pt x="236" y="1078"/>
                  </a:lnTo>
                  <a:lnTo>
                    <a:pt x="236" y="640"/>
                  </a:lnTo>
                  <a:lnTo>
                    <a:pt x="202" y="202"/>
                  </a:lnTo>
                  <a:lnTo>
                    <a:pt x="438" y="236"/>
                  </a:lnTo>
                  <a:lnTo>
                    <a:pt x="1145" y="236"/>
                  </a:lnTo>
                  <a:lnTo>
                    <a:pt x="2222" y="169"/>
                  </a:lnTo>
                  <a:lnTo>
                    <a:pt x="2256" y="236"/>
                  </a:lnTo>
                  <a:lnTo>
                    <a:pt x="2357" y="236"/>
                  </a:lnTo>
                  <a:lnTo>
                    <a:pt x="2323" y="573"/>
                  </a:lnTo>
                  <a:lnTo>
                    <a:pt x="2323" y="876"/>
                  </a:lnTo>
                  <a:lnTo>
                    <a:pt x="2357" y="2054"/>
                  </a:lnTo>
                  <a:lnTo>
                    <a:pt x="1886" y="2054"/>
                  </a:lnTo>
                  <a:lnTo>
                    <a:pt x="1414" y="2088"/>
                  </a:lnTo>
                  <a:lnTo>
                    <a:pt x="707" y="2088"/>
                  </a:lnTo>
                  <a:lnTo>
                    <a:pt x="539" y="2121"/>
                  </a:lnTo>
                  <a:lnTo>
                    <a:pt x="438" y="2189"/>
                  </a:lnTo>
                  <a:lnTo>
                    <a:pt x="337" y="2256"/>
                  </a:lnTo>
                  <a:lnTo>
                    <a:pt x="438" y="2323"/>
                  </a:lnTo>
                  <a:lnTo>
                    <a:pt x="539" y="2357"/>
                  </a:lnTo>
                  <a:lnTo>
                    <a:pt x="775" y="2391"/>
                  </a:lnTo>
                  <a:lnTo>
                    <a:pt x="1280" y="2357"/>
                  </a:lnTo>
                  <a:lnTo>
                    <a:pt x="1818" y="2357"/>
                  </a:lnTo>
                  <a:lnTo>
                    <a:pt x="2121" y="2323"/>
                  </a:lnTo>
                  <a:lnTo>
                    <a:pt x="2391" y="2256"/>
                  </a:lnTo>
                  <a:lnTo>
                    <a:pt x="2424" y="2323"/>
                  </a:lnTo>
                  <a:lnTo>
                    <a:pt x="2492" y="2323"/>
                  </a:lnTo>
                  <a:lnTo>
                    <a:pt x="2559" y="2290"/>
                  </a:lnTo>
                  <a:lnTo>
                    <a:pt x="2559" y="2222"/>
                  </a:lnTo>
                  <a:lnTo>
                    <a:pt x="2525" y="1044"/>
                  </a:lnTo>
                  <a:lnTo>
                    <a:pt x="2525" y="539"/>
                  </a:lnTo>
                  <a:lnTo>
                    <a:pt x="2492" y="270"/>
                  </a:lnTo>
                  <a:lnTo>
                    <a:pt x="2458" y="34"/>
                  </a:lnTo>
                  <a:lnTo>
                    <a:pt x="2424" y="34"/>
                  </a:lnTo>
                  <a:lnTo>
                    <a:pt x="2391" y="68"/>
                  </a:lnTo>
                  <a:lnTo>
                    <a:pt x="2323" y="34"/>
                  </a:lnTo>
                  <a:lnTo>
                    <a:pt x="2222" y="0"/>
                  </a:lnTo>
                  <a:lnTo>
                    <a:pt x="2020" y="0"/>
                  </a:lnTo>
                  <a:lnTo>
                    <a:pt x="1616" y="34"/>
                  </a:lnTo>
                  <a:lnTo>
                    <a:pt x="909" y="34"/>
                  </a:lnTo>
                  <a:lnTo>
                    <a:pt x="539" y="68"/>
                  </a:lnTo>
                  <a:lnTo>
                    <a:pt x="202" y="101"/>
                  </a:lnTo>
                  <a:lnTo>
                    <a:pt x="202" y="34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52" name="Shape 752"/>
            <p:cNvSpPr/>
            <p:nvPr/>
          </p:nvSpPr>
          <p:spPr>
            <a:xfrm>
              <a:off x="4586025" y="2969425"/>
              <a:ext cx="22750" cy="17700"/>
            </a:xfrm>
            <a:custGeom>
              <a:avLst/>
              <a:gdLst/>
              <a:ahLst/>
              <a:cxnLst/>
              <a:rect l="0" t="0" r="0" b="0"/>
              <a:pathLst>
                <a:path w="910" h="708" extrusionOk="0">
                  <a:moveTo>
                    <a:pt x="607" y="169"/>
                  </a:moveTo>
                  <a:lnTo>
                    <a:pt x="742" y="203"/>
                  </a:lnTo>
                  <a:lnTo>
                    <a:pt x="641" y="304"/>
                  </a:lnTo>
                  <a:lnTo>
                    <a:pt x="540" y="371"/>
                  </a:lnTo>
                  <a:lnTo>
                    <a:pt x="270" y="371"/>
                  </a:lnTo>
                  <a:lnTo>
                    <a:pt x="270" y="203"/>
                  </a:lnTo>
                  <a:lnTo>
                    <a:pt x="371" y="169"/>
                  </a:lnTo>
                  <a:close/>
                  <a:moveTo>
                    <a:pt x="506" y="1"/>
                  </a:moveTo>
                  <a:lnTo>
                    <a:pt x="371" y="35"/>
                  </a:lnTo>
                  <a:lnTo>
                    <a:pt x="270" y="102"/>
                  </a:lnTo>
                  <a:lnTo>
                    <a:pt x="203" y="68"/>
                  </a:lnTo>
                  <a:lnTo>
                    <a:pt x="169" y="68"/>
                  </a:lnTo>
                  <a:lnTo>
                    <a:pt x="136" y="102"/>
                  </a:lnTo>
                  <a:lnTo>
                    <a:pt x="102" y="203"/>
                  </a:lnTo>
                  <a:lnTo>
                    <a:pt x="102" y="338"/>
                  </a:lnTo>
                  <a:lnTo>
                    <a:pt x="35" y="371"/>
                  </a:lnTo>
                  <a:lnTo>
                    <a:pt x="1" y="439"/>
                  </a:lnTo>
                  <a:lnTo>
                    <a:pt x="35" y="506"/>
                  </a:lnTo>
                  <a:lnTo>
                    <a:pt x="102" y="540"/>
                  </a:lnTo>
                  <a:lnTo>
                    <a:pt x="102" y="607"/>
                  </a:lnTo>
                  <a:lnTo>
                    <a:pt x="136" y="674"/>
                  </a:lnTo>
                  <a:lnTo>
                    <a:pt x="169" y="708"/>
                  </a:lnTo>
                  <a:lnTo>
                    <a:pt x="203" y="708"/>
                  </a:lnTo>
                  <a:lnTo>
                    <a:pt x="237" y="674"/>
                  </a:lnTo>
                  <a:lnTo>
                    <a:pt x="270" y="641"/>
                  </a:lnTo>
                  <a:lnTo>
                    <a:pt x="304" y="607"/>
                  </a:lnTo>
                  <a:lnTo>
                    <a:pt x="270" y="540"/>
                  </a:lnTo>
                  <a:lnTo>
                    <a:pt x="506" y="540"/>
                  </a:lnTo>
                  <a:lnTo>
                    <a:pt x="708" y="472"/>
                  </a:lnTo>
                  <a:lnTo>
                    <a:pt x="775" y="439"/>
                  </a:lnTo>
                  <a:lnTo>
                    <a:pt x="843" y="371"/>
                  </a:lnTo>
                  <a:lnTo>
                    <a:pt x="876" y="270"/>
                  </a:lnTo>
                  <a:lnTo>
                    <a:pt x="910" y="169"/>
                  </a:lnTo>
                  <a:lnTo>
                    <a:pt x="910" y="102"/>
                  </a:lnTo>
                  <a:lnTo>
                    <a:pt x="876" y="102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53" name="Shape 753"/>
            <p:cNvSpPr/>
            <p:nvPr/>
          </p:nvSpPr>
          <p:spPr>
            <a:xfrm>
              <a:off x="4567525" y="3158825"/>
              <a:ext cx="5900" cy="65675"/>
            </a:xfrm>
            <a:custGeom>
              <a:avLst/>
              <a:gdLst/>
              <a:ahLst/>
              <a:cxnLst/>
              <a:rect l="0" t="0" r="0" b="0"/>
              <a:pathLst>
                <a:path w="236" h="2627" extrusionOk="0">
                  <a:moveTo>
                    <a:pt x="68" y="0"/>
                  </a:moveTo>
                  <a:lnTo>
                    <a:pt x="0" y="236"/>
                  </a:lnTo>
                  <a:lnTo>
                    <a:pt x="0" y="472"/>
                  </a:lnTo>
                  <a:lnTo>
                    <a:pt x="0" y="977"/>
                  </a:lnTo>
                  <a:lnTo>
                    <a:pt x="0" y="1785"/>
                  </a:lnTo>
                  <a:lnTo>
                    <a:pt x="0" y="2155"/>
                  </a:lnTo>
                  <a:lnTo>
                    <a:pt x="34" y="2559"/>
                  </a:lnTo>
                  <a:lnTo>
                    <a:pt x="68" y="2593"/>
                  </a:lnTo>
                  <a:lnTo>
                    <a:pt x="101" y="2626"/>
                  </a:lnTo>
                  <a:lnTo>
                    <a:pt x="169" y="2626"/>
                  </a:lnTo>
                  <a:lnTo>
                    <a:pt x="202" y="2559"/>
                  </a:lnTo>
                  <a:lnTo>
                    <a:pt x="202" y="2256"/>
                  </a:lnTo>
                  <a:lnTo>
                    <a:pt x="236" y="1953"/>
                  </a:lnTo>
                  <a:lnTo>
                    <a:pt x="202" y="1381"/>
                  </a:lnTo>
                  <a:lnTo>
                    <a:pt x="202" y="674"/>
                  </a:lnTo>
                  <a:lnTo>
                    <a:pt x="202" y="337"/>
                  </a:lnTo>
                  <a:lnTo>
                    <a:pt x="169" y="169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54" name="Shape 754"/>
            <p:cNvSpPr/>
            <p:nvPr/>
          </p:nvSpPr>
          <p:spPr>
            <a:xfrm>
              <a:off x="4670200" y="3192475"/>
              <a:ext cx="10975" cy="16875"/>
            </a:xfrm>
            <a:custGeom>
              <a:avLst/>
              <a:gdLst/>
              <a:ahLst/>
              <a:cxnLst/>
              <a:rect l="0" t="0" r="0" b="0"/>
              <a:pathLst>
                <a:path w="439" h="675" extrusionOk="0">
                  <a:moveTo>
                    <a:pt x="270" y="1"/>
                  </a:moveTo>
                  <a:lnTo>
                    <a:pt x="203" y="68"/>
                  </a:lnTo>
                  <a:lnTo>
                    <a:pt x="135" y="136"/>
                  </a:lnTo>
                  <a:lnTo>
                    <a:pt x="34" y="237"/>
                  </a:lnTo>
                  <a:lnTo>
                    <a:pt x="1" y="371"/>
                  </a:lnTo>
                  <a:lnTo>
                    <a:pt x="34" y="405"/>
                  </a:lnTo>
                  <a:lnTo>
                    <a:pt x="34" y="439"/>
                  </a:lnTo>
                  <a:lnTo>
                    <a:pt x="135" y="439"/>
                  </a:lnTo>
                  <a:lnTo>
                    <a:pt x="169" y="506"/>
                  </a:lnTo>
                  <a:lnTo>
                    <a:pt x="304" y="641"/>
                  </a:lnTo>
                  <a:lnTo>
                    <a:pt x="371" y="674"/>
                  </a:lnTo>
                  <a:lnTo>
                    <a:pt x="438" y="641"/>
                  </a:lnTo>
                  <a:lnTo>
                    <a:pt x="438" y="607"/>
                  </a:lnTo>
                  <a:lnTo>
                    <a:pt x="438" y="540"/>
                  </a:lnTo>
                  <a:lnTo>
                    <a:pt x="337" y="439"/>
                  </a:lnTo>
                  <a:lnTo>
                    <a:pt x="236" y="338"/>
                  </a:lnTo>
                  <a:lnTo>
                    <a:pt x="405" y="169"/>
                  </a:lnTo>
                  <a:lnTo>
                    <a:pt x="438" y="136"/>
                  </a:lnTo>
                  <a:lnTo>
                    <a:pt x="438" y="68"/>
                  </a:lnTo>
                  <a:lnTo>
                    <a:pt x="40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55" name="Shape 755"/>
            <p:cNvSpPr/>
            <p:nvPr/>
          </p:nvSpPr>
          <p:spPr>
            <a:xfrm>
              <a:off x="4623075" y="3079700"/>
              <a:ext cx="62300" cy="67350"/>
            </a:xfrm>
            <a:custGeom>
              <a:avLst/>
              <a:gdLst/>
              <a:ahLst/>
              <a:cxnLst/>
              <a:rect l="0" t="0" r="0" b="0"/>
              <a:pathLst>
                <a:path w="2492" h="2694" extrusionOk="0">
                  <a:moveTo>
                    <a:pt x="2290" y="202"/>
                  </a:moveTo>
                  <a:lnTo>
                    <a:pt x="2222" y="707"/>
                  </a:lnTo>
                  <a:lnTo>
                    <a:pt x="2222" y="1246"/>
                  </a:lnTo>
                  <a:lnTo>
                    <a:pt x="2256" y="1785"/>
                  </a:lnTo>
                  <a:lnTo>
                    <a:pt x="2290" y="2323"/>
                  </a:lnTo>
                  <a:lnTo>
                    <a:pt x="2323" y="2357"/>
                  </a:lnTo>
                  <a:lnTo>
                    <a:pt x="2290" y="2357"/>
                  </a:lnTo>
                  <a:lnTo>
                    <a:pt x="2054" y="2323"/>
                  </a:lnTo>
                  <a:lnTo>
                    <a:pt x="1818" y="2323"/>
                  </a:lnTo>
                  <a:lnTo>
                    <a:pt x="1347" y="2357"/>
                  </a:lnTo>
                  <a:lnTo>
                    <a:pt x="371" y="2357"/>
                  </a:lnTo>
                  <a:lnTo>
                    <a:pt x="270" y="1313"/>
                  </a:lnTo>
                  <a:lnTo>
                    <a:pt x="202" y="236"/>
                  </a:lnTo>
                  <a:lnTo>
                    <a:pt x="707" y="270"/>
                  </a:lnTo>
                  <a:lnTo>
                    <a:pt x="1246" y="270"/>
                  </a:lnTo>
                  <a:lnTo>
                    <a:pt x="2290" y="202"/>
                  </a:lnTo>
                  <a:close/>
                  <a:moveTo>
                    <a:pt x="2323" y="0"/>
                  </a:moveTo>
                  <a:lnTo>
                    <a:pt x="1785" y="34"/>
                  </a:lnTo>
                  <a:lnTo>
                    <a:pt x="707" y="34"/>
                  </a:lnTo>
                  <a:lnTo>
                    <a:pt x="169" y="68"/>
                  </a:lnTo>
                  <a:lnTo>
                    <a:pt x="101" y="101"/>
                  </a:lnTo>
                  <a:lnTo>
                    <a:pt x="101" y="169"/>
                  </a:lnTo>
                  <a:lnTo>
                    <a:pt x="68" y="169"/>
                  </a:lnTo>
                  <a:lnTo>
                    <a:pt x="34" y="202"/>
                  </a:lnTo>
                  <a:lnTo>
                    <a:pt x="0" y="808"/>
                  </a:lnTo>
                  <a:lnTo>
                    <a:pt x="34" y="1414"/>
                  </a:lnTo>
                  <a:lnTo>
                    <a:pt x="101" y="2020"/>
                  </a:lnTo>
                  <a:lnTo>
                    <a:pt x="202" y="2626"/>
                  </a:lnTo>
                  <a:lnTo>
                    <a:pt x="236" y="2660"/>
                  </a:lnTo>
                  <a:lnTo>
                    <a:pt x="303" y="2694"/>
                  </a:lnTo>
                  <a:lnTo>
                    <a:pt x="404" y="2660"/>
                  </a:lnTo>
                  <a:lnTo>
                    <a:pt x="404" y="2559"/>
                  </a:lnTo>
                  <a:lnTo>
                    <a:pt x="404" y="2492"/>
                  </a:lnTo>
                  <a:lnTo>
                    <a:pt x="876" y="2593"/>
                  </a:lnTo>
                  <a:lnTo>
                    <a:pt x="1852" y="2593"/>
                  </a:lnTo>
                  <a:lnTo>
                    <a:pt x="2088" y="2559"/>
                  </a:lnTo>
                  <a:lnTo>
                    <a:pt x="2290" y="2492"/>
                  </a:lnTo>
                  <a:lnTo>
                    <a:pt x="2357" y="2458"/>
                  </a:lnTo>
                  <a:lnTo>
                    <a:pt x="2357" y="2391"/>
                  </a:lnTo>
                  <a:lnTo>
                    <a:pt x="2424" y="2391"/>
                  </a:lnTo>
                  <a:lnTo>
                    <a:pt x="2458" y="2357"/>
                  </a:lnTo>
                  <a:lnTo>
                    <a:pt x="2492" y="2323"/>
                  </a:lnTo>
                  <a:lnTo>
                    <a:pt x="2492" y="1785"/>
                  </a:lnTo>
                  <a:lnTo>
                    <a:pt x="2492" y="1246"/>
                  </a:lnTo>
                  <a:lnTo>
                    <a:pt x="2458" y="707"/>
                  </a:lnTo>
                  <a:lnTo>
                    <a:pt x="2391" y="169"/>
                  </a:lnTo>
                  <a:lnTo>
                    <a:pt x="2424" y="101"/>
                  </a:lnTo>
                  <a:lnTo>
                    <a:pt x="2424" y="68"/>
                  </a:lnTo>
                  <a:lnTo>
                    <a:pt x="239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56" name="Shape 756"/>
            <p:cNvSpPr/>
            <p:nvPr/>
          </p:nvSpPr>
          <p:spPr>
            <a:xfrm>
              <a:off x="6826650" y="4567825"/>
              <a:ext cx="297975" cy="292925"/>
            </a:xfrm>
            <a:custGeom>
              <a:avLst/>
              <a:gdLst/>
              <a:ahLst/>
              <a:cxnLst/>
              <a:rect l="0" t="0" r="0" b="0"/>
              <a:pathLst>
                <a:path w="11919" h="11717" extrusionOk="0">
                  <a:moveTo>
                    <a:pt x="270" y="6532"/>
                  </a:moveTo>
                  <a:lnTo>
                    <a:pt x="303" y="6734"/>
                  </a:lnTo>
                  <a:lnTo>
                    <a:pt x="371" y="6936"/>
                  </a:lnTo>
                  <a:lnTo>
                    <a:pt x="573" y="7273"/>
                  </a:lnTo>
                  <a:lnTo>
                    <a:pt x="808" y="7609"/>
                  </a:lnTo>
                  <a:lnTo>
                    <a:pt x="977" y="7744"/>
                  </a:lnTo>
                  <a:lnTo>
                    <a:pt x="1111" y="7845"/>
                  </a:lnTo>
                  <a:lnTo>
                    <a:pt x="1078" y="8148"/>
                  </a:lnTo>
                  <a:lnTo>
                    <a:pt x="1078" y="8451"/>
                  </a:lnTo>
                  <a:lnTo>
                    <a:pt x="1111" y="8721"/>
                  </a:lnTo>
                  <a:lnTo>
                    <a:pt x="1145" y="9024"/>
                  </a:lnTo>
                  <a:lnTo>
                    <a:pt x="1212" y="9158"/>
                  </a:lnTo>
                  <a:lnTo>
                    <a:pt x="943" y="8956"/>
                  </a:lnTo>
                  <a:lnTo>
                    <a:pt x="707" y="8687"/>
                  </a:lnTo>
                  <a:lnTo>
                    <a:pt x="505" y="8418"/>
                  </a:lnTo>
                  <a:lnTo>
                    <a:pt x="371" y="8115"/>
                  </a:lnTo>
                  <a:lnTo>
                    <a:pt x="270" y="7811"/>
                  </a:lnTo>
                  <a:lnTo>
                    <a:pt x="236" y="7508"/>
                  </a:lnTo>
                  <a:lnTo>
                    <a:pt x="202" y="7205"/>
                  </a:lnTo>
                  <a:lnTo>
                    <a:pt x="236" y="6869"/>
                  </a:lnTo>
                  <a:lnTo>
                    <a:pt x="270" y="6532"/>
                  </a:lnTo>
                  <a:close/>
                  <a:moveTo>
                    <a:pt x="2593" y="1"/>
                  </a:moveTo>
                  <a:lnTo>
                    <a:pt x="2559" y="34"/>
                  </a:lnTo>
                  <a:lnTo>
                    <a:pt x="2222" y="607"/>
                  </a:lnTo>
                  <a:lnTo>
                    <a:pt x="1953" y="1179"/>
                  </a:lnTo>
                  <a:lnTo>
                    <a:pt x="1650" y="1785"/>
                  </a:lnTo>
                  <a:lnTo>
                    <a:pt x="1414" y="2391"/>
                  </a:lnTo>
                  <a:lnTo>
                    <a:pt x="943" y="3637"/>
                  </a:lnTo>
                  <a:lnTo>
                    <a:pt x="539" y="4849"/>
                  </a:lnTo>
                  <a:lnTo>
                    <a:pt x="236" y="5825"/>
                  </a:lnTo>
                  <a:lnTo>
                    <a:pt x="101" y="6364"/>
                  </a:lnTo>
                  <a:lnTo>
                    <a:pt x="0" y="6869"/>
                  </a:lnTo>
                  <a:lnTo>
                    <a:pt x="0" y="7374"/>
                  </a:lnTo>
                  <a:lnTo>
                    <a:pt x="0" y="7643"/>
                  </a:lnTo>
                  <a:lnTo>
                    <a:pt x="68" y="7879"/>
                  </a:lnTo>
                  <a:lnTo>
                    <a:pt x="135" y="8148"/>
                  </a:lnTo>
                  <a:lnTo>
                    <a:pt x="236" y="8384"/>
                  </a:lnTo>
                  <a:lnTo>
                    <a:pt x="371" y="8586"/>
                  </a:lnTo>
                  <a:lnTo>
                    <a:pt x="539" y="8822"/>
                  </a:lnTo>
                  <a:lnTo>
                    <a:pt x="909" y="9192"/>
                  </a:lnTo>
                  <a:lnTo>
                    <a:pt x="1347" y="9562"/>
                  </a:lnTo>
                  <a:lnTo>
                    <a:pt x="1818" y="9865"/>
                  </a:lnTo>
                  <a:lnTo>
                    <a:pt x="2323" y="10135"/>
                  </a:lnTo>
                  <a:lnTo>
                    <a:pt x="2828" y="10370"/>
                  </a:lnTo>
                  <a:lnTo>
                    <a:pt x="3367" y="10572"/>
                  </a:lnTo>
                  <a:lnTo>
                    <a:pt x="4411" y="10909"/>
                  </a:lnTo>
                  <a:lnTo>
                    <a:pt x="5050" y="11077"/>
                  </a:lnTo>
                  <a:lnTo>
                    <a:pt x="5690" y="11212"/>
                  </a:lnTo>
                  <a:lnTo>
                    <a:pt x="6970" y="11414"/>
                  </a:lnTo>
                  <a:lnTo>
                    <a:pt x="8249" y="11582"/>
                  </a:lnTo>
                  <a:lnTo>
                    <a:pt x="9528" y="11717"/>
                  </a:lnTo>
                  <a:lnTo>
                    <a:pt x="9596" y="11717"/>
                  </a:lnTo>
                  <a:lnTo>
                    <a:pt x="9629" y="11650"/>
                  </a:lnTo>
                  <a:lnTo>
                    <a:pt x="9596" y="11549"/>
                  </a:lnTo>
                  <a:lnTo>
                    <a:pt x="9528" y="11515"/>
                  </a:lnTo>
                  <a:lnTo>
                    <a:pt x="7576" y="11313"/>
                  </a:lnTo>
                  <a:lnTo>
                    <a:pt x="6566" y="11178"/>
                  </a:lnTo>
                  <a:lnTo>
                    <a:pt x="5555" y="11010"/>
                  </a:lnTo>
                  <a:lnTo>
                    <a:pt x="4579" y="10774"/>
                  </a:lnTo>
                  <a:lnTo>
                    <a:pt x="4074" y="10640"/>
                  </a:lnTo>
                  <a:lnTo>
                    <a:pt x="3603" y="10471"/>
                  </a:lnTo>
                  <a:lnTo>
                    <a:pt x="3131" y="10303"/>
                  </a:lnTo>
                  <a:lnTo>
                    <a:pt x="2660" y="10067"/>
                  </a:lnTo>
                  <a:lnTo>
                    <a:pt x="2222" y="9865"/>
                  </a:lnTo>
                  <a:lnTo>
                    <a:pt x="1818" y="9596"/>
                  </a:lnTo>
                  <a:lnTo>
                    <a:pt x="1549" y="9226"/>
                  </a:lnTo>
                  <a:lnTo>
                    <a:pt x="1448" y="9057"/>
                  </a:lnTo>
                  <a:lnTo>
                    <a:pt x="1347" y="8822"/>
                  </a:lnTo>
                  <a:lnTo>
                    <a:pt x="1313" y="8620"/>
                  </a:lnTo>
                  <a:lnTo>
                    <a:pt x="1313" y="8384"/>
                  </a:lnTo>
                  <a:lnTo>
                    <a:pt x="1280" y="8148"/>
                  </a:lnTo>
                  <a:lnTo>
                    <a:pt x="1246" y="7912"/>
                  </a:lnTo>
                  <a:lnTo>
                    <a:pt x="1313" y="7879"/>
                  </a:lnTo>
                  <a:lnTo>
                    <a:pt x="1347" y="7811"/>
                  </a:lnTo>
                  <a:lnTo>
                    <a:pt x="1313" y="7744"/>
                  </a:lnTo>
                  <a:lnTo>
                    <a:pt x="1280" y="7710"/>
                  </a:lnTo>
                  <a:lnTo>
                    <a:pt x="1044" y="7542"/>
                  </a:lnTo>
                  <a:lnTo>
                    <a:pt x="876" y="7340"/>
                  </a:lnTo>
                  <a:lnTo>
                    <a:pt x="707" y="7104"/>
                  </a:lnTo>
                  <a:lnTo>
                    <a:pt x="539" y="6869"/>
                  </a:lnTo>
                  <a:lnTo>
                    <a:pt x="472" y="6633"/>
                  </a:lnTo>
                  <a:lnTo>
                    <a:pt x="404" y="6431"/>
                  </a:lnTo>
                  <a:lnTo>
                    <a:pt x="404" y="5960"/>
                  </a:lnTo>
                  <a:lnTo>
                    <a:pt x="640" y="5185"/>
                  </a:lnTo>
                  <a:lnTo>
                    <a:pt x="909" y="4445"/>
                  </a:lnTo>
                  <a:lnTo>
                    <a:pt x="1313" y="3367"/>
                  </a:lnTo>
                  <a:lnTo>
                    <a:pt x="1751" y="2290"/>
                  </a:lnTo>
                  <a:lnTo>
                    <a:pt x="2189" y="1246"/>
                  </a:lnTo>
                  <a:lnTo>
                    <a:pt x="2593" y="169"/>
                  </a:lnTo>
                  <a:lnTo>
                    <a:pt x="2727" y="304"/>
                  </a:lnTo>
                  <a:lnTo>
                    <a:pt x="2896" y="405"/>
                  </a:lnTo>
                  <a:lnTo>
                    <a:pt x="3098" y="506"/>
                  </a:lnTo>
                  <a:lnTo>
                    <a:pt x="3266" y="573"/>
                  </a:lnTo>
                  <a:lnTo>
                    <a:pt x="3670" y="640"/>
                  </a:lnTo>
                  <a:lnTo>
                    <a:pt x="4074" y="708"/>
                  </a:lnTo>
                  <a:lnTo>
                    <a:pt x="4714" y="842"/>
                  </a:lnTo>
                  <a:lnTo>
                    <a:pt x="5353" y="1011"/>
                  </a:lnTo>
                  <a:lnTo>
                    <a:pt x="6599" y="1415"/>
                  </a:lnTo>
                  <a:lnTo>
                    <a:pt x="7879" y="1785"/>
                  </a:lnTo>
                  <a:lnTo>
                    <a:pt x="9192" y="2088"/>
                  </a:lnTo>
                  <a:lnTo>
                    <a:pt x="10505" y="2324"/>
                  </a:lnTo>
                  <a:lnTo>
                    <a:pt x="11818" y="2492"/>
                  </a:lnTo>
                  <a:lnTo>
                    <a:pt x="11885" y="2492"/>
                  </a:lnTo>
                  <a:lnTo>
                    <a:pt x="11919" y="2425"/>
                  </a:lnTo>
                  <a:lnTo>
                    <a:pt x="11885" y="2324"/>
                  </a:lnTo>
                  <a:lnTo>
                    <a:pt x="11818" y="2290"/>
                  </a:lnTo>
                  <a:lnTo>
                    <a:pt x="10572" y="2122"/>
                  </a:lnTo>
                  <a:lnTo>
                    <a:pt x="9326" y="1920"/>
                  </a:lnTo>
                  <a:lnTo>
                    <a:pt x="8114" y="1650"/>
                  </a:lnTo>
                  <a:lnTo>
                    <a:pt x="6902" y="1314"/>
                  </a:lnTo>
                  <a:lnTo>
                    <a:pt x="5825" y="977"/>
                  </a:lnTo>
                  <a:lnTo>
                    <a:pt x="4781" y="674"/>
                  </a:lnTo>
                  <a:lnTo>
                    <a:pt x="4242" y="539"/>
                  </a:lnTo>
                  <a:lnTo>
                    <a:pt x="3670" y="438"/>
                  </a:lnTo>
                  <a:lnTo>
                    <a:pt x="3165" y="304"/>
                  </a:lnTo>
                  <a:lnTo>
                    <a:pt x="2896" y="236"/>
                  </a:lnTo>
                  <a:lnTo>
                    <a:pt x="2626" y="102"/>
                  </a:lnTo>
                  <a:lnTo>
                    <a:pt x="2626" y="68"/>
                  </a:lnTo>
                  <a:lnTo>
                    <a:pt x="2626" y="34"/>
                  </a:lnTo>
                  <a:lnTo>
                    <a:pt x="262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57" name="Shape 757"/>
            <p:cNvSpPr/>
            <p:nvPr/>
          </p:nvSpPr>
          <p:spPr>
            <a:xfrm>
              <a:off x="4570050" y="3149550"/>
              <a:ext cx="64825" cy="75775"/>
            </a:xfrm>
            <a:custGeom>
              <a:avLst/>
              <a:gdLst/>
              <a:ahLst/>
              <a:cxnLst/>
              <a:rect l="0" t="0" r="0" b="0"/>
              <a:pathLst>
                <a:path w="2593" h="3031" extrusionOk="0">
                  <a:moveTo>
                    <a:pt x="2424" y="1"/>
                  </a:moveTo>
                  <a:lnTo>
                    <a:pt x="2391" y="34"/>
                  </a:lnTo>
                  <a:lnTo>
                    <a:pt x="2357" y="68"/>
                  </a:lnTo>
                  <a:lnTo>
                    <a:pt x="2054" y="68"/>
                  </a:lnTo>
                  <a:lnTo>
                    <a:pt x="1785" y="102"/>
                  </a:lnTo>
                  <a:lnTo>
                    <a:pt x="1212" y="203"/>
                  </a:lnTo>
                  <a:lnTo>
                    <a:pt x="909" y="203"/>
                  </a:lnTo>
                  <a:lnTo>
                    <a:pt x="606" y="135"/>
                  </a:lnTo>
                  <a:lnTo>
                    <a:pt x="303" y="135"/>
                  </a:lnTo>
                  <a:lnTo>
                    <a:pt x="169" y="169"/>
                  </a:lnTo>
                  <a:lnTo>
                    <a:pt x="34" y="236"/>
                  </a:lnTo>
                  <a:lnTo>
                    <a:pt x="0" y="270"/>
                  </a:lnTo>
                  <a:lnTo>
                    <a:pt x="0" y="304"/>
                  </a:lnTo>
                  <a:lnTo>
                    <a:pt x="68" y="338"/>
                  </a:lnTo>
                  <a:lnTo>
                    <a:pt x="303" y="371"/>
                  </a:lnTo>
                  <a:lnTo>
                    <a:pt x="539" y="405"/>
                  </a:lnTo>
                  <a:lnTo>
                    <a:pt x="1044" y="439"/>
                  </a:lnTo>
                  <a:lnTo>
                    <a:pt x="1381" y="439"/>
                  </a:lnTo>
                  <a:lnTo>
                    <a:pt x="1684" y="371"/>
                  </a:lnTo>
                  <a:lnTo>
                    <a:pt x="2020" y="304"/>
                  </a:lnTo>
                  <a:lnTo>
                    <a:pt x="2357" y="304"/>
                  </a:lnTo>
                  <a:lnTo>
                    <a:pt x="2323" y="809"/>
                  </a:lnTo>
                  <a:lnTo>
                    <a:pt x="2357" y="1314"/>
                  </a:lnTo>
                  <a:lnTo>
                    <a:pt x="2357" y="1954"/>
                  </a:lnTo>
                  <a:lnTo>
                    <a:pt x="2357" y="2290"/>
                  </a:lnTo>
                  <a:lnTo>
                    <a:pt x="2424" y="2627"/>
                  </a:lnTo>
                  <a:lnTo>
                    <a:pt x="2357" y="2593"/>
                  </a:lnTo>
                  <a:lnTo>
                    <a:pt x="1751" y="2661"/>
                  </a:lnTo>
                  <a:lnTo>
                    <a:pt x="1111" y="2728"/>
                  </a:lnTo>
                  <a:lnTo>
                    <a:pt x="606" y="2795"/>
                  </a:lnTo>
                  <a:lnTo>
                    <a:pt x="337" y="2863"/>
                  </a:lnTo>
                  <a:lnTo>
                    <a:pt x="101" y="2964"/>
                  </a:lnTo>
                  <a:lnTo>
                    <a:pt x="371" y="3031"/>
                  </a:lnTo>
                  <a:lnTo>
                    <a:pt x="606" y="2997"/>
                  </a:lnTo>
                  <a:lnTo>
                    <a:pt x="1111" y="2930"/>
                  </a:lnTo>
                  <a:lnTo>
                    <a:pt x="1751" y="2863"/>
                  </a:lnTo>
                  <a:lnTo>
                    <a:pt x="2357" y="2795"/>
                  </a:lnTo>
                  <a:lnTo>
                    <a:pt x="2424" y="2762"/>
                  </a:lnTo>
                  <a:lnTo>
                    <a:pt x="2458" y="2728"/>
                  </a:lnTo>
                  <a:lnTo>
                    <a:pt x="2458" y="2762"/>
                  </a:lnTo>
                  <a:lnTo>
                    <a:pt x="2525" y="2762"/>
                  </a:lnTo>
                  <a:lnTo>
                    <a:pt x="2559" y="2728"/>
                  </a:lnTo>
                  <a:lnTo>
                    <a:pt x="2593" y="2425"/>
                  </a:lnTo>
                  <a:lnTo>
                    <a:pt x="2593" y="2122"/>
                  </a:lnTo>
                  <a:lnTo>
                    <a:pt x="2593" y="1516"/>
                  </a:lnTo>
                  <a:lnTo>
                    <a:pt x="2559" y="775"/>
                  </a:lnTo>
                  <a:lnTo>
                    <a:pt x="2559" y="439"/>
                  </a:lnTo>
                  <a:lnTo>
                    <a:pt x="2492" y="68"/>
                  </a:lnTo>
                  <a:lnTo>
                    <a:pt x="2492" y="34"/>
                  </a:lnTo>
                  <a:lnTo>
                    <a:pt x="242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58" name="Shape 758"/>
            <p:cNvSpPr/>
            <p:nvPr/>
          </p:nvSpPr>
          <p:spPr>
            <a:xfrm>
              <a:off x="4134050" y="3160500"/>
              <a:ext cx="342600" cy="82500"/>
            </a:xfrm>
            <a:custGeom>
              <a:avLst/>
              <a:gdLst/>
              <a:ahLst/>
              <a:cxnLst/>
              <a:rect l="0" t="0" r="0" b="0"/>
              <a:pathLst>
                <a:path w="13704" h="3300" extrusionOk="0">
                  <a:moveTo>
                    <a:pt x="13366" y="337"/>
                  </a:moveTo>
                  <a:lnTo>
                    <a:pt x="13366" y="674"/>
                  </a:lnTo>
                  <a:lnTo>
                    <a:pt x="13366" y="1011"/>
                  </a:lnTo>
                  <a:lnTo>
                    <a:pt x="13434" y="2593"/>
                  </a:lnTo>
                  <a:lnTo>
                    <a:pt x="13400" y="2559"/>
                  </a:lnTo>
                  <a:lnTo>
                    <a:pt x="13030" y="2492"/>
                  </a:lnTo>
                  <a:lnTo>
                    <a:pt x="12659" y="2458"/>
                  </a:lnTo>
                  <a:lnTo>
                    <a:pt x="11986" y="2458"/>
                  </a:lnTo>
                  <a:lnTo>
                    <a:pt x="11279" y="2526"/>
                  </a:lnTo>
                  <a:lnTo>
                    <a:pt x="10572" y="2627"/>
                  </a:lnTo>
                  <a:lnTo>
                    <a:pt x="9697" y="2728"/>
                  </a:lnTo>
                  <a:lnTo>
                    <a:pt x="8855" y="2795"/>
                  </a:lnTo>
                  <a:lnTo>
                    <a:pt x="7171" y="2862"/>
                  </a:lnTo>
                  <a:lnTo>
                    <a:pt x="5488" y="2896"/>
                  </a:lnTo>
                  <a:lnTo>
                    <a:pt x="3805" y="2930"/>
                  </a:lnTo>
                  <a:lnTo>
                    <a:pt x="2088" y="2963"/>
                  </a:lnTo>
                  <a:lnTo>
                    <a:pt x="1246" y="2997"/>
                  </a:lnTo>
                  <a:lnTo>
                    <a:pt x="438" y="3064"/>
                  </a:lnTo>
                  <a:lnTo>
                    <a:pt x="404" y="2761"/>
                  </a:lnTo>
                  <a:lnTo>
                    <a:pt x="371" y="2425"/>
                  </a:lnTo>
                  <a:lnTo>
                    <a:pt x="270" y="1751"/>
                  </a:lnTo>
                  <a:lnTo>
                    <a:pt x="202" y="1145"/>
                  </a:lnTo>
                  <a:lnTo>
                    <a:pt x="135" y="842"/>
                  </a:lnTo>
                  <a:lnTo>
                    <a:pt x="68" y="573"/>
                  </a:lnTo>
                  <a:lnTo>
                    <a:pt x="1751" y="573"/>
                  </a:lnTo>
                  <a:lnTo>
                    <a:pt x="3434" y="539"/>
                  </a:lnTo>
                  <a:lnTo>
                    <a:pt x="6801" y="438"/>
                  </a:lnTo>
                  <a:lnTo>
                    <a:pt x="13366" y="337"/>
                  </a:lnTo>
                  <a:close/>
                  <a:moveTo>
                    <a:pt x="13467" y="1"/>
                  </a:moveTo>
                  <a:lnTo>
                    <a:pt x="13400" y="68"/>
                  </a:lnTo>
                  <a:lnTo>
                    <a:pt x="6801" y="236"/>
                  </a:lnTo>
                  <a:lnTo>
                    <a:pt x="3434" y="270"/>
                  </a:lnTo>
                  <a:lnTo>
                    <a:pt x="1751" y="304"/>
                  </a:lnTo>
                  <a:lnTo>
                    <a:pt x="68" y="371"/>
                  </a:lnTo>
                  <a:lnTo>
                    <a:pt x="34" y="405"/>
                  </a:lnTo>
                  <a:lnTo>
                    <a:pt x="0" y="438"/>
                  </a:lnTo>
                  <a:lnTo>
                    <a:pt x="0" y="506"/>
                  </a:lnTo>
                  <a:lnTo>
                    <a:pt x="0" y="842"/>
                  </a:lnTo>
                  <a:lnTo>
                    <a:pt x="0" y="1145"/>
                  </a:lnTo>
                  <a:lnTo>
                    <a:pt x="68" y="1751"/>
                  </a:lnTo>
                  <a:lnTo>
                    <a:pt x="135" y="2526"/>
                  </a:lnTo>
                  <a:lnTo>
                    <a:pt x="169" y="2896"/>
                  </a:lnTo>
                  <a:lnTo>
                    <a:pt x="270" y="3266"/>
                  </a:lnTo>
                  <a:lnTo>
                    <a:pt x="303" y="3300"/>
                  </a:lnTo>
                  <a:lnTo>
                    <a:pt x="337" y="3300"/>
                  </a:lnTo>
                  <a:lnTo>
                    <a:pt x="404" y="3266"/>
                  </a:lnTo>
                  <a:lnTo>
                    <a:pt x="404" y="3233"/>
                  </a:lnTo>
                  <a:lnTo>
                    <a:pt x="1212" y="3266"/>
                  </a:lnTo>
                  <a:lnTo>
                    <a:pt x="2054" y="3266"/>
                  </a:lnTo>
                  <a:lnTo>
                    <a:pt x="3670" y="3233"/>
                  </a:lnTo>
                  <a:lnTo>
                    <a:pt x="6936" y="3098"/>
                  </a:lnTo>
                  <a:lnTo>
                    <a:pt x="8518" y="3031"/>
                  </a:lnTo>
                  <a:lnTo>
                    <a:pt x="9326" y="2997"/>
                  </a:lnTo>
                  <a:lnTo>
                    <a:pt x="10101" y="2930"/>
                  </a:lnTo>
                  <a:lnTo>
                    <a:pt x="10909" y="2829"/>
                  </a:lnTo>
                  <a:lnTo>
                    <a:pt x="11717" y="2728"/>
                  </a:lnTo>
                  <a:lnTo>
                    <a:pt x="12525" y="2728"/>
                  </a:lnTo>
                  <a:lnTo>
                    <a:pt x="12929" y="2761"/>
                  </a:lnTo>
                  <a:lnTo>
                    <a:pt x="13333" y="2795"/>
                  </a:lnTo>
                  <a:lnTo>
                    <a:pt x="13434" y="2795"/>
                  </a:lnTo>
                  <a:lnTo>
                    <a:pt x="13467" y="2694"/>
                  </a:lnTo>
                  <a:lnTo>
                    <a:pt x="13535" y="2728"/>
                  </a:lnTo>
                  <a:lnTo>
                    <a:pt x="13602" y="2728"/>
                  </a:lnTo>
                  <a:lnTo>
                    <a:pt x="13669" y="2660"/>
                  </a:lnTo>
                  <a:lnTo>
                    <a:pt x="13703" y="2593"/>
                  </a:lnTo>
                  <a:lnTo>
                    <a:pt x="13636" y="1179"/>
                  </a:lnTo>
                  <a:lnTo>
                    <a:pt x="13636" y="741"/>
                  </a:lnTo>
                  <a:lnTo>
                    <a:pt x="13636" y="539"/>
                  </a:lnTo>
                  <a:lnTo>
                    <a:pt x="13602" y="304"/>
                  </a:lnTo>
                  <a:lnTo>
                    <a:pt x="13636" y="270"/>
                  </a:lnTo>
                  <a:lnTo>
                    <a:pt x="13669" y="169"/>
                  </a:lnTo>
                  <a:lnTo>
                    <a:pt x="13602" y="102"/>
                  </a:lnTo>
                  <a:lnTo>
                    <a:pt x="13535" y="68"/>
                  </a:lnTo>
                  <a:lnTo>
                    <a:pt x="13501" y="68"/>
                  </a:lnTo>
                  <a:lnTo>
                    <a:pt x="1346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59" name="Shape 759"/>
            <p:cNvSpPr/>
            <p:nvPr/>
          </p:nvSpPr>
          <p:spPr>
            <a:xfrm>
              <a:off x="4573400" y="3096525"/>
              <a:ext cx="17700" cy="16025"/>
            </a:xfrm>
            <a:custGeom>
              <a:avLst/>
              <a:gdLst/>
              <a:ahLst/>
              <a:cxnLst/>
              <a:rect l="0" t="0" r="0" b="0"/>
              <a:pathLst>
                <a:path w="708" h="641" extrusionOk="0">
                  <a:moveTo>
                    <a:pt x="68" y="1"/>
                  </a:moveTo>
                  <a:lnTo>
                    <a:pt x="1" y="34"/>
                  </a:lnTo>
                  <a:lnTo>
                    <a:pt x="1" y="68"/>
                  </a:lnTo>
                  <a:lnTo>
                    <a:pt x="35" y="102"/>
                  </a:lnTo>
                  <a:lnTo>
                    <a:pt x="169" y="203"/>
                  </a:lnTo>
                  <a:lnTo>
                    <a:pt x="371" y="270"/>
                  </a:lnTo>
                  <a:lnTo>
                    <a:pt x="102" y="472"/>
                  </a:lnTo>
                  <a:lnTo>
                    <a:pt x="68" y="539"/>
                  </a:lnTo>
                  <a:lnTo>
                    <a:pt x="102" y="607"/>
                  </a:lnTo>
                  <a:lnTo>
                    <a:pt x="169" y="640"/>
                  </a:lnTo>
                  <a:lnTo>
                    <a:pt x="237" y="640"/>
                  </a:lnTo>
                  <a:lnTo>
                    <a:pt x="439" y="472"/>
                  </a:lnTo>
                  <a:lnTo>
                    <a:pt x="641" y="304"/>
                  </a:lnTo>
                  <a:lnTo>
                    <a:pt x="674" y="270"/>
                  </a:lnTo>
                  <a:lnTo>
                    <a:pt x="708" y="203"/>
                  </a:lnTo>
                  <a:lnTo>
                    <a:pt x="674" y="169"/>
                  </a:lnTo>
                  <a:lnTo>
                    <a:pt x="607" y="135"/>
                  </a:lnTo>
                  <a:lnTo>
                    <a:pt x="338" y="34"/>
                  </a:lnTo>
                  <a:lnTo>
                    <a:pt x="20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60" name="Shape 760"/>
            <p:cNvSpPr/>
            <p:nvPr/>
          </p:nvSpPr>
          <p:spPr>
            <a:xfrm>
              <a:off x="3843650" y="3111675"/>
              <a:ext cx="69900" cy="65675"/>
            </a:xfrm>
            <a:custGeom>
              <a:avLst/>
              <a:gdLst/>
              <a:ahLst/>
              <a:cxnLst/>
              <a:rect l="0" t="0" r="0" b="0"/>
              <a:pathLst>
                <a:path w="2796" h="2627" extrusionOk="0">
                  <a:moveTo>
                    <a:pt x="2627" y="1"/>
                  </a:moveTo>
                  <a:lnTo>
                    <a:pt x="2593" y="34"/>
                  </a:lnTo>
                  <a:lnTo>
                    <a:pt x="2560" y="68"/>
                  </a:lnTo>
                  <a:lnTo>
                    <a:pt x="2492" y="236"/>
                  </a:lnTo>
                  <a:lnTo>
                    <a:pt x="1819" y="169"/>
                  </a:lnTo>
                  <a:lnTo>
                    <a:pt x="1145" y="135"/>
                  </a:lnTo>
                  <a:lnTo>
                    <a:pt x="573" y="135"/>
                  </a:lnTo>
                  <a:lnTo>
                    <a:pt x="1" y="169"/>
                  </a:lnTo>
                  <a:lnTo>
                    <a:pt x="1" y="371"/>
                  </a:lnTo>
                  <a:lnTo>
                    <a:pt x="1684" y="371"/>
                  </a:lnTo>
                  <a:lnTo>
                    <a:pt x="2458" y="405"/>
                  </a:lnTo>
                  <a:lnTo>
                    <a:pt x="2425" y="876"/>
                  </a:lnTo>
                  <a:lnTo>
                    <a:pt x="2458" y="1347"/>
                  </a:lnTo>
                  <a:lnTo>
                    <a:pt x="2526" y="2257"/>
                  </a:lnTo>
                  <a:lnTo>
                    <a:pt x="1953" y="2324"/>
                  </a:lnTo>
                  <a:lnTo>
                    <a:pt x="1179" y="2358"/>
                  </a:lnTo>
                  <a:lnTo>
                    <a:pt x="472" y="2391"/>
                  </a:lnTo>
                  <a:lnTo>
                    <a:pt x="169" y="2358"/>
                  </a:lnTo>
                  <a:lnTo>
                    <a:pt x="1" y="2324"/>
                  </a:lnTo>
                  <a:lnTo>
                    <a:pt x="1" y="2492"/>
                  </a:lnTo>
                  <a:lnTo>
                    <a:pt x="640" y="2593"/>
                  </a:lnTo>
                  <a:lnTo>
                    <a:pt x="1314" y="2627"/>
                  </a:lnTo>
                  <a:lnTo>
                    <a:pt x="1987" y="2560"/>
                  </a:lnTo>
                  <a:lnTo>
                    <a:pt x="2627" y="2459"/>
                  </a:lnTo>
                  <a:lnTo>
                    <a:pt x="2728" y="2459"/>
                  </a:lnTo>
                  <a:lnTo>
                    <a:pt x="2795" y="2391"/>
                  </a:lnTo>
                  <a:lnTo>
                    <a:pt x="2795" y="2324"/>
                  </a:lnTo>
                  <a:lnTo>
                    <a:pt x="2728" y="1718"/>
                  </a:lnTo>
                  <a:lnTo>
                    <a:pt x="2694" y="1112"/>
                  </a:lnTo>
                  <a:lnTo>
                    <a:pt x="2728" y="573"/>
                  </a:lnTo>
                  <a:lnTo>
                    <a:pt x="2728" y="337"/>
                  </a:lnTo>
                  <a:lnTo>
                    <a:pt x="2694" y="68"/>
                  </a:lnTo>
                  <a:lnTo>
                    <a:pt x="2661" y="34"/>
                  </a:lnTo>
                  <a:lnTo>
                    <a:pt x="262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61" name="Shape 761"/>
            <p:cNvSpPr/>
            <p:nvPr/>
          </p:nvSpPr>
          <p:spPr>
            <a:xfrm>
              <a:off x="3974950" y="2891150"/>
              <a:ext cx="60650" cy="10125"/>
            </a:xfrm>
            <a:custGeom>
              <a:avLst/>
              <a:gdLst/>
              <a:ahLst/>
              <a:cxnLst/>
              <a:rect l="0" t="0" r="0" b="0"/>
              <a:pathLst>
                <a:path w="2426" h="405" extrusionOk="0">
                  <a:moveTo>
                    <a:pt x="2189" y="1"/>
                  </a:moveTo>
                  <a:lnTo>
                    <a:pt x="2223" y="169"/>
                  </a:lnTo>
                  <a:lnTo>
                    <a:pt x="1684" y="169"/>
                  </a:lnTo>
                  <a:lnTo>
                    <a:pt x="1112" y="203"/>
                  </a:lnTo>
                  <a:lnTo>
                    <a:pt x="540" y="169"/>
                  </a:lnTo>
                  <a:lnTo>
                    <a:pt x="270" y="169"/>
                  </a:lnTo>
                  <a:lnTo>
                    <a:pt x="1" y="236"/>
                  </a:lnTo>
                  <a:lnTo>
                    <a:pt x="237" y="304"/>
                  </a:lnTo>
                  <a:lnTo>
                    <a:pt x="472" y="337"/>
                  </a:lnTo>
                  <a:lnTo>
                    <a:pt x="977" y="371"/>
                  </a:lnTo>
                  <a:lnTo>
                    <a:pt x="1651" y="405"/>
                  </a:lnTo>
                  <a:lnTo>
                    <a:pt x="1954" y="371"/>
                  </a:lnTo>
                  <a:lnTo>
                    <a:pt x="2290" y="270"/>
                  </a:lnTo>
                  <a:lnTo>
                    <a:pt x="2358" y="270"/>
                  </a:lnTo>
                  <a:lnTo>
                    <a:pt x="2391" y="236"/>
                  </a:lnTo>
                  <a:lnTo>
                    <a:pt x="2425" y="203"/>
                  </a:lnTo>
                  <a:lnTo>
                    <a:pt x="239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62" name="Shape 762"/>
            <p:cNvSpPr/>
            <p:nvPr/>
          </p:nvSpPr>
          <p:spPr>
            <a:xfrm>
              <a:off x="3843650" y="3181550"/>
              <a:ext cx="53900" cy="69875"/>
            </a:xfrm>
            <a:custGeom>
              <a:avLst/>
              <a:gdLst/>
              <a:ahLst/>
              <a:cxnLst/>
              <a:rect l="0" t="0" r="0" b="0"/>
              <a:pathLst>
                <a:path w="2156" h="2795" extrusionOk="0">
                  <a:moveTo>
                    <a:pt x="1583" y="0"/>
                  </a:moveTo>
                  <a:lnTo>
                    <a:pt x="1179" y="34"/>
                  </a:lnTo>
                  <a:lnTo>
                    <a:pt x="607" y="68"/>
                  </a:lnTo>
                  <a:lnTo>
                    <a:pt x="304" y="68"/>
                  </a:lnTo>
                  <a:lnTo>
                    <a:pt x="1" y="101"/>
                  </a:lnTo>
                  <a:lnTo>
                    <a:pt x="1" y="270"/>
                  </a:lnTo>
                  <a:lnTo>
                    <a:pt x="741" y="270"/>
                  </a:lnTo>
                  <a:lnTo>
                    <a:pt x="1785" y="202"/>
                  </a:lnTo>
                  <a:lnTo>
                    <a:pt x="1819" y="236"/>
                  </a:lnTo>
                  <a:lnTo>
                    <a:pt x="1886" y="236"/>
                  </a:lnTo>
                  <a:lnTo>
                    <a:pt x="1886" y="270"/>
                  </a:lnTo>
                  <a:lnTo>
                    <a:pt x="1920" y="236"/>
                  </a:lnTo>
                  <a:lnTo>
                    <a:pt x="1886" y="573"/>
                  </a:lnTo>
                  <a:lnTo>
                    <a:pt x="1886" y="909"/>
                  </a:lnTo>
                  <a:lnTo>
                    <a:pt x="1920" y="1684"/>
                  </a:lnTo>
                  <a:lnTo>
                    <a:pt x="1953" y="2458"/>
                  </a:lnTo>
                  <a:lnTo>
                    <a:pt x="1482" y="2458"/>
                  </a:lnTo>
                  <a:lnTo>
                    <a:pt x="1011" y="2492"/>
                  </a:lnTo>
                  <a:lnTo>
                    <a:pt x="506" y="2492"/>
                  </a:lnTo>
                  <a:lnTo>
                    <a:pt x="236" y="2525"/>
                  </a:lnTo>
                  <a:lnTo>
                    <a:pt x="102" y="2559"/>
                  </a:lnTo>
                  <a:lnTo>
                    <a:pt x="1" y="2593"/>
                  </a:lnTo>
                  <a:lnTo>
                    <a:pt x="1" y="2727"/>
                  </a:lnTo>
                  <a:lnTo>
                    <a:pt x="102" y="2761"/>
                  </a:lnTo>
                  <a:lnTo>
                    <a:pt x="203" y="2795"/>
                  </a:lnTo>
                  <a:lnTo>
                    <a:pt x="438" y="2795"/>
                  </a:lnTo>
                  <a:lnTo>
                    <a:pt x="876" y="2761"/>
                  </a:lnTo>
                  <a:lnTo>
                    <a:pt x="1415" y="2761"/>
                  </a:lnTo>
                  <a:lnTo>
                    <a:pt x="1718" y="2727"/>
                  </a:lnTo>
                  <a:lnTo>
                    <a:pt x="1987" y="2694"/>
                  </a:lnTo>
                  <a:lnTo>
                    <a:pt x="2021" y="2727"/>
                  </a:lnTo>
                  <a:lnTo>
                    <a:pt x="2088" y="2727"/>
                  </a:lnTo>
                  <a:lnTo>
                    <a:pt x="2155" y="2694"/>
                  </a:lnTo>
                  <a:lnTo>
                    <a:pt x="2155" y="2626"/>
                  </a:lnTo>
                  <a:lnTo>
                    <a:pt x="2088" y="1078"/>
                  </a:lnTo>
                  <a:lnTo>
                    <a:pt x="2088" y="539"/>
                  </a:lnTo>
                  <a:lnTo>
                    <a:pt x="2088" y="303"/>
                  </a:lnTo>
                  <a:lnTo>
                    <a:pt x="2021" y="68"/>
                  </a:lnTo>
                  <a:lnTo>
                    <a:pt x="2021" y="34"/>
                  </a:lnTo>
                  <a:lnTo>
                    <a:pt x="1987" y="68"/>
                  </a:lnTo>
                  <a:lnTo>
                    <a:pt x="1987" y="101"/>
                  </a:lnTo>
                  <a:lnTo>
                    <a:pt x="1953" y="68"/>
                  </a:lnTo>
                  <a:lnTo>
                    <a:pt x="1886" y="34"/>
                  </a:lnTo>
                  <a:lnTo>
                    <a:pt x="178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63" name="Shape 763"/>
            <p:cNvSpPr/>
            <p:nvPr/>
          </p:nvSpPr>
          <p:spPr>
            <a:xfrm>
              <a:off x="3921100" y="3108325"/>
              <a:ext cx="62300" cy="67350"/>
            </a:xfrm>
            <a:custGeom>
              <a:avLst/>
              <a:gdLst/>
              <a:ahLst/>
              <a:cxnLst/>
              <a:rect l="0" t="0" r="0" b="0"/>
              <a:pathLst>
                <a:path w="2492" h="2694" extrusionOk="0">
                  <a:moveTo>
                    <a:pt x="2290" y="202"/>
                  </a:moveTo>
                  <a:lnTo>
                    <a:pt x="2222" y="707"/>
                  </a:lnTo>
                  <a:lnTo>
                    <a:pt x="2189" y="1246"/>
                  </a:lnTo>
                  <a:lnTo>
                    <a:pt x="2222" y="1784"/>
                  </a:lnTo>
                  <a:lnTo>
                    <a:pt x="2290" y="2323"/>
                  </a:lnTo>
                  <a:lnTo>
                    <a:pt x="1818" y="2323"/>
                  </a:lnTo>
                  <a:lnTo>
                    <a:pt x="1347" y="2357"/>
                  </a:lnTo>
                  <a:lnTo>
                    <a:pt x="371" y="2357"/>
                  </a:lnTo>
                  <a:lnTo>
                    <a:pt x="270" y="1279"/>
                  </a:lnTo>
                  <a:lnTo>
                    <a:pt x="169" y="236"/>
                  </a:lnTo>
                  <a:lnTo>
                    <a:pt x="707" y="269"/>
                  </a:lnTo>
                  <a:lnTo>
                    <a:pt x="1246" y="269"/>
                  </a:lnTo>
                  <a:lnTo>
                    <a:pt x="2290" y="202"/>
                  </a:lnTo>
                  <a:close/>
                  <a:moveTo>
                    <a:pt x="1751" y="0"/>
                  </a:moveTo>
                  <a:lnTo>
                    <a:pt x="1212" y="34"/>
                  </a:lnTo>
                  <a:lnTo>
                    <a:pt x="674" y="34"/>
                  </a:lnTo>
                  <a:lnTo>
                    <a:pt x="135" y="67"/>
                  </a:lnTo>
                  <a:lnTo>
                    <a:pt x="101" y="101"/>
                  </a:lnTo>
                  <a:lnTo>
                    <a:pt x="68" y="135"/>
                  </a:lnTo>
                  <a:lnTo>
                    <a:pt x="34" y="168"/>
                  </a:lnTo>
                  <a:lnTo>
                    <a:pt x="34" y="202"/>
                  </a:lnTo>
                  <a:lnTo>
                    <a:pt x="0" y="808"/>
                  </a:lnTo>
                  <a:lnTo>
                    <a:pt x="0" y="1414"/>
                  </a:lnTo>
                  <a:lnTo>
                    <a:pt x="68" y="2020"/>
                  </a:lnTo>
                  <a:lnTo>
                    <a:pt x="169" y="2626"/>
                  </a:lnTo>
                  <a:lnTo>
                    <a:pt x="236" y="2660"/>
                  </a:lnTo>
                  <a:lnTo>
                    <a:pt x="303" y="2694"/>
                  </a:lnTo>
                  <a:lnTo>
                    <a:pt x="371" y="2660"/>
                  </a:lnTo>
                  <a:lnTo>
                    <a:pt x="404" y="2559"/>
                  </a:lnTo>
                  <a:lnTo>
                    <a:pt x="371" y="2492"/>
                  </a:lnTo>
                  <a:lnTo>
                    <a:pt x="842" y="2559"/>
                  </a:lnTo>
                  <a:lnTo>
                    <a:pt x="1347" y="2593"/>
                  </a:lnTo>
                  <a:lnTo>
                    <a:pt x="1818" y="2593"/>
                  </a:lnTo>
                  <a:lnTo>
                    <a:pt x="2054" y="2559"/>
                  </a:lnTo>
                  <a:lnTo>
                    <a:pt x="2290" y="2492"/>
                  </a:lnTo>
                  <a:lnTo>
                    <a:pt x="2323" y="2458"/>
                  </a:lnTo>
                  <a:lnTo>
                    <a:pt x="2323" y="2391"/>
                  </a:lnTo>
                  <a:lnTo>
                    <a:pt x="2424" y="2391"/>
                  </a:lnTo>
                  <a:lnTo>
                    <a:pt x="2458" y="2357"/>
                  </a:lnTo>
                  <a:lnTo>
                    <a:pt x="2458" y="2290"/>
                  </a:lnTo>
                  <a:lnTo>
                    <a:pt x="2492" y="1784"/>
                  </a:lnTo>
                  <a:lnTo>
                    <a:pt x="2458" y="1246"/>
                  </a:lnTo>
                  <a:lnTo>
                    <a:pt x="2424" y="707"/>
                  </a:lnTo>
                  <a:lnTo>
                    <a:pt x="2357" y="168"/>
                  </a:lnTo>
                  <a:lnTo>
                    <a:pt x="2391" y="101"/>
                  </a:lnTo>
                  <a:lnTo>
                    <a:pt x="2391" y="67"/>
                  </a:lnTo>
                  <a:lnTo>
                    <a:pt x="2357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64" name="Shape 764"/>
            <p:cNvSpPr/>
            <p:nvPr/>
          </p:nvSpPr>
          <p:spPr>
            <a:xfrm>
              <a:off x="4639075" y="3015725"/>
              <a:ext cx="6750" cy="58100"/>
            </a:xfrm>
            <a:custGeom>
              <a:avLst/>
              <a:gdLst/>
              <a:ahLst/>
              <a:cxnLst/>
              <a:rect l="0" t="0" r="0" b="0"/>
              <a:pathLst>
                <a:path w="270" h="2324" extrusionOk="0">
                  <a:moveTo>
                    <a:pt x="67" y="1"/>
                  </a:moveTo>
                  <a:lnTo>
                    <a:pt x="34" y="34"/>
                  </a:lnTo>
                  <a:lnTo>
                    <a:pt x="34" y="304"/>
                  </a:lnTo>
                  <a:lnTo>
                    <a:pt x="34" y="539"/>
                  </a:lnTo>
                  <a:lnTo>
                    <a:pt x="34" y="1078"/>
                  </a:lnTo>
                  <a:lnTo>
                    <a:pt x="0" y="1684"/>
                  </a:lnTo>
                  <a:lnTo>
                    <a:pt x="0" y="1987"/>
                  </a:lnTo>
                  <a:lnTo>
                    <a:pt x="34" y="2256"/>
                  </a:lnTo>
                  <a:lnTo>
                    <a:pt x="67" y="2324"/>
                  </a:lnTo>
                  <a:lnTo>
                    <a:pt x="168" y="2324"/>
                  </a:lnTo>
                  <a:lnTo>
                    <a:pt x="202" y="2290"/>
                  </a:lnTo>
                  <a:lnTo>
                    <a:pt x="236" y="1987"/>
                  </a:lnTo>
                  <a:lnTo>
                    <a:pt x="269" y="1684"/>
                  </a:lnTo>
                  <a:lnTo>
                    <a:pt x="236" y="1078"/>
                  </a:lnTo>
                  <a:lnTo>
                    <a:pt x="236" y="539"/>
                  </a:lnTo>
                  <a:lnTo>
                    <a:pt x="202" y="270"/>
                  </a:lnTo>
                  <a:lnTo>
                    <a:pt x="135" y="34"/>
                  </a:lnTo>
                  <a:lnTo>
                    <a:pt x="13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65" name="Shape 765"/>
            <p:cNvSpPr/>
            <p:nvPr/>
          </p:nvSpPr>
          <p:spPr>
            <a:xfrm>
              <a:off x="4113850" y="3054450"/>
              <a:ext cx="18525" cy="26125"/>
            </a:xfrm>
            <a:custGeom>
              <a:avLst/>
              <a:gdLst/>
              <a:ahLst/>
              <a:cxnLst/>
              <a:rect l="0" t="0" r="0" b="0"/>
              <a:pathLst>
                <a:path w="741" h="1045" extrusionOk="0">
                  <a:moveTo>
                    <a:pt x="438" y="270"/>
                  </a:moveTo>
                  <a:lnTo>
                    <a:pt x="539" y="303"/>
                  </a:lnTo>
                  <a:lnTo>
                    <a:pt x="573" y="371"/>
                  </a:lnTo>
                  <a:lnTo>
                    <a:pt x="606" y="438"/>
                  </a:lnTo>
                  <a:lnTo>
                    <a:pt x="606" y="606"/>
                  </a:lnTo>
                  <a:lnTo>
                    <a:pt x="539" y="674"/>
                  </a:lnTo>
                  <a:lnTo>
                    <a:pt x="505" y="741"/>
                  </a:lnTo>
                  <a:lnTo>
                    <a:pt x="337" y="842"/>
                  </a:lnTo>
                  <a:lnTo>
                    <a:pt x="303" y="842"/>
                  </a:lnTo>
                  <a:lnTo>
                    <a:pt x="270" y="472"/>
                  </a:lnTo>
                  <a:lnTo>
                    <a:pt x="303" y="270"/>
                  </a:lnTo>
                  <a:lnTo>
                    <a:pt x="337" y="303"/>
                  </a:lnTo>
                  <a:lnTo>
                    <a:pt x="438" y="270"/>
                  </a:lnTo>
                  <a:close/>
                  <a:moveTo>
                    <a:pt x="270" y="0"/>
                  </a:moveTo>
                  <a:lnTo>
                    <a:pt x="270" y="34"/>
                  </a:lnTo>
                  <a:lnTo>
                    <a:pt x="202" y="101"/>
                  </a:lnTo>
                  <a:lnTo>
                    <a:pt x="135" y="202"/>
                  </a:lnTo>
                  <a:lnTo>
                    <a:pt x="101" y="404"/>
                  </a:lnTo>
                  <a:lnTo>
                    <a:pt x="101" y="640"/>
                  </a:lnTo>
                  <a:lnTo>
                    <a:pt x="135" y="876"/>
                  </a:lnTo>
                  <a:lnTo>
                    <a:pt x="34" y="876"/>
                  </a:lnTo>
                  <a:lnTo>
                    <a:pt x="0" y="909"/>
                  </a:lnTo>
                  <a:lnTo>
                    <a:pt x="0" y="943"/>
                  </a:lnTo>
                  <a:lnTo>
                    <a:pt x="0" y="1010"/>
                  </a:lnTo>
                  <a:lnTo>
                    <a:pt x="34" y="1010"/>
                  </a:lnTo>
                  <a:lnTo>
                    <a:pt x="135" y="1044"/>
                  </a:lnTo>
                  <a:lnTo>
                    <a:pt x="236" y="1044"/>
                  </a:lnTo>
                  <a:lnTo>
                    <a:pt x="337" y="1010"/>
                  </a:lnTo>
                  <a:lnTo>
                    <a:pt x="438" y="977"/>
                  </a:lnTo>
                  <a:lnTo>
                    <a:pt x="606" y="808"/>
                  </a:lnTo>
                  <a:lnTo>
                    <a:pt x="741" y="640"/>
                  </a:lnTo>
                  <a:lnTo>
                    <a:pt x="741" y="539"/>
                  </a:lnTo>
                  <a:lnTo>
                    <a:pt x="741" y="438"/>
                  </a:lnTo>
                  <a:lnTo>
                    <a:pt x="707" y="337"/>
                  </a:lnTo>
                  <a:lnTo>
                    <a:pt x="674" y="236"/>
                  </a:lnTo>
                  <a:lnTo>
                    <a:pt x="606" y="169"/>
                  </a:lnTo>
                  <a:lnTo>
                    <a:pt x="303" y="169"/>
                  </a:lnTo>
                  <a:lnTo>
                    <a:pt x="303" y="34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66" name="Shape 766"/>
            <p:cNvSpPr/>
            <p:nvPr/>
          </p:nvSpPr>
          <p:spPr>
            <a:xfrm>
              <a:off x="3974125" y="3175650"/>
              <a:ext cx="63150" cy="69050"/>
            </a:xfrm>
            <a:custGeom>
              <a:avLst/>
              <a:gdLst/>
              <a:ahLst/>
              <a:cxnLst/>
              <a:rect l="0" t="0" r="0" b="0"/>
              <a:pathLst>
                <a:path w="2526" h="2762" extrusionOk="0">
                  <a:moveTo>
                    <a:pt x="2256" y="236"/>
                  </a:moveTo>
                  <a:lnTo>
                    <a:pt x="2256" y="640"/>
                  </a:lnTo>
                  <a:lnTo>
                    <a:pt x="2290" y="1078"/>
                  </a:lnTo>
                  <a:lnTo>
                    <a:pt x="2290" y="1785"/>
                  </a:lnTo>
                  <a:lnTo>
                    <a:pt x="2323" y="2492"/>
                  </a:lnTo>
                  <a:lnTo>
                    <a:pt x="1448" y="2492"/>
                  </a:lnTo>
                  <a:lnTo>
                    <a:pt x="909" y="2526"/>
                  </a:lnTo>
                  <a:lnTo>
                    <a:pt x="640" y="2559"/>
                  </a:lnTo>
                  <a:lnTo>
                    <a:pt x="371" y="2593"/>
                  </a:lnTo>
                  <a:lnTo>
                    <a:pt x="337" y="1886"/>
                  </a:lnTo>
                  <a:lnTo>
                    <a:pt x="236" y="1145"/>
                  </a:lnTo>
                  <a:lnTo>
                    <a:pt x="202" y="708"/>
                  </a:lnTo>
                  <a:lnTo>
                    <a:pt x="135" y="270"/>
                  </a:lnTo>
                  <a:lnTo>
                    <a:pt x="1179" y="270"/>
                  </a:lnTo>
                  <a:lnTo>
                    <a:pt x="2256" y="236"/>
                  </a:lnTo>
                  <a:close/>
                  <a:moveTo>
                    <a:pt x="2222" y="1"/>
                  </a:moveTo>
                  <a:lnTo>
                    <a:pt x="1179" y="34"/>
                  </a:lnTo>
                  <a:lnTo>
                    <a:pt x="640" y="34"/>
                  </a:lnTo>
                  <a:lnTo>
                    <a:pt x="135" y="68"/>
                  </a:lnTo>
                  <a:lnTo>
                    <a:pt x="68" y="135"/>
                  </a:lnTo>
                  <a:lnTo>
                    <a:pt x="34" y="203"/>
                  </a:lnTo>
                  <a:lnTo>
                    <a:pt x="0" y="438"/>
                  </a:lnTo>
                  <a:lnTo>
                    <a:pt x="0" y="674"/>
                  </a:lnTo>
                  <a:lnTo>
                    <a:pt x="34" y="1145"/>
                  </a:lnTo>
                  <a:lnTo>
                    <a:pt x="101" y="1920"/>
                  </a:lnTo>
                  <a:lnTo>
                    <a:pt x="135" y="2357"/>
                  </a:lnTo>
                  <a:lnTo>
                    <a:pt x="236" y="2694"/>
                  </a:lnTo>
                  <a:lnTo>
                    <a:pt x="236" y="2728"/>
                  </a:lnTo>
                  <a:lnTo>
                    <a:pt x="270" y="2761"/>
                  </a:lnTo>
                  <a:lnTo>
                    <a:pt x="337" y="2728"/>
                  </a:lnTo>
                  <a:lnTo>
                    <a:pt x="371" y="2728"/>
                  </a:lnTo>
                  <a:lnTo>
                    <a:pt x="606" y="2761"/>
                  </a:lnTo>
                  <a:lnTo>
                    <a:pt x="842" y="2761"/>
                  </a:lnTo>
                  <a:lnTo>
                    <a:pt x="1313" y="2728"/>
                  </a:lnTo>
                  <a:lnTo>
                    <a:pt x="2088" y="2728"/>
                  </a:lnTo>
                  <a:lnTo>
                    <a:pt x="2357" y="2694"/>
                  </a:lnTo>
                  <a:lnTo>
                    <a:pt x="2492" y="2694"/>
                  </a:lnTo>
                  <a:lnTo>
                    <a:pt x="2492" y="2660"/>
                  </a:lnTo>
                  <a:lnTo>
                    <a:pt x="2525" y="2324"/>
                  </a:lnTo>
                  <a:lnTo>
                    <a:pt x="2525" y="1953"/>
                  </a:lnTo>
                  <a:lnTo>
                    <a:pt x="2492" y="1246"/>
                  </a:lnTo>
                  <a:lnTo>
                    <a:pt x="2458" y="640"/>
                  </a:lnTo>
                  <a:lnTo>
                    <a:pt x="2424" y="337"/>
                  </a:lnTo>
                  <a:lnTo>
                    <a:pt x="2357" y="68"/>
                  </a:lnTo>
                  <a:lnTo>
                    <a:pt x="2323" y="34"/>
                  </a:lnTo>
                  <a:lnTo>
                    <a:pt x="229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67" name="Shape 767"/>
            <p:cNvSpPr/>
            <p:nvPr/>
          </p:nvSpPr>
          <p:spPr>
            <a:xfrm>
              <a:off x="4091950" y="3033400"/>
              <a:ext cx="62325" cy="65675"/>
            </a:xfrm>
            <a:custGeom>
              <a:avLst/>
              <a:gdLst/>
              <a:ahLst/>
              <a:cxnLst/>
              <a:rect l="0" t="0" r="0" b="0"/>
              <a:pathLst>
                <a:path w="2493" h="2627" extrusionOk="0">
                  <a:moveTo>
                    <a:pt x="2223" y="135"/>
                  </a:moveTo>
                  <a:lnTo>
                    <a:pt x="2257" y="1213"/>
                  </a:lnTo>
                  <a:lnTo>
                    <a:pt x="2223" y="2290"/>
                  </a:lnTo>
                  <a:lnTo>
                    <a:pt x="1752" y="2324"/>
                  </a:lnTo>
                  <a:lnTo>
                    <a:pt x="1247" y="2357"/>
                  </a:lnTo>
                  <a:lnTo>
                    <a:pt x="775" y="2357"/>
                  </a:lnTo>
                  <a:lnTo>
                    <a:pt x="539" y="2391"/>
                  </a:lnTo>
                  <a:lnTo>
                    <a:pt x="337" y="2425"/>
                  </a:lnTo>
                  <a:lnTo>
                    <a:pt x="304" y="2425"/>
                  </a:lnTo>
                  <a:lnTo>
                    <a:pt x="304" y="2391"/>
                  </a:lnTo>
                  <a:lnTo>
                    <a:pt x="337" y="1886"/>
                  </a:lnTo>
                  <a:lnTo>
                    <a:pt x="304" y="1347"/>
                  </a:lnTo>
                  <a:lnTo>
                    <a:pt x="236" y="809"/>
                  </a:lnTo>
                  <a:lnTo>
                    <a:pt x="135" y="270"/>
                  </a:lnTo>
                  <a:lnTo>
                    <a:pt x="1213" y="270"/>
                  </a:lnTo>
                  <a:lnTo>
                    <a:pt x="1718" y="236"/>
                  </a:lnTo>
                  <a:lnTo>
                    <a:pt x="2223" y="135"/>
                  </a:lnTo>
                  <a:close/>
                  <a:moveTo>
                    <a:pt x="1718" y="1"/>
                  </a:moveTo>
                  <a:lnTo>
                    <a:pt x="1179" y="34"/>
                  </a:lnTo>
                  <a:lnTo>
                    <a:pt x="640" y="68"/>
                  </a:lnTo>
                  <a:lnTo>
                    <a:pt x="102" y="68"/>
                  </a:lnTo>
                  <a:lnTo>
                    <a:pt x="34" y="102"/>
                  </a:lnTo>
                  <a:lnTo>
                    <a:pt x="1" y="135"/>
                  </a:lnTo>
                  <a:lnTo>
                    <a:pt x="1" y="203"/>
                  </a:lnTo>
                  <a:lnTo>
                    <a:pt x="34" y="270"/>
                  </a:lnTo>
                  <a:lnTo>
                    <a:pt x="34" y="775"/>
                  </a:lnTo>
                  <a:lnTo>
                    <a:pt x="34" y="1347"/>
                  </a:lnTo>
                  <a:lnTo>
                    <a:pt x="68" y="1886"/>
                  </a:lnTo>
                  <a:lnTo>
                    <a:pt x="135" y="2391"/>
                  </a:lnTo>
                  <a:lnTo>
                    <a:pt x="169" y="2458"/>
                  </a:lnTo>
                  <a:lnTo>
                    <a:pt x="203" y="2458"/>
                  </a:lnTo>
                  <a:lnTo>
                    <a:pt x="236" y="2492"/>
                  </a:lnTo>
                  <a:lnTo>
                    <a:pt x="270" y="2458"/>
                  </a:lnTo>
                  <a:lnTo>
                    <a:pt x="270" y="2526"/>
                  </a:lnTo>
                  <a:lnTo>
                    <a:pt x="337" y="2559"/>
                  </a:lnTo>
                  <a:lnTo>
                    <a:pt x="539" y="2593"/>
                  </a:lnTo>
                  <a:lnTo>
                    <a:pt x="775" y="2627"/>
                  </a:lnTo>
                  <a:lnTo>
                    <a:pt x="1280" y="2593"/>
                  </a:lnTo>
                  <a:lnTo>
                    <a:pt x="1752" y="2526"/>
                  </a:lnTo>
                  <a:lnTo>
                    <a:pt x="2223" y="2425"/>
                  </a:lnTo>
                  <a:lnTo>
                    <a:pt x="2223" y="2492"/>
                  </a:lnTo>
                  <a:lnTo>
                    <a:pt x="2257" y="2559"/>
                  </a:lnTo>
                  <a:lnTo>
                    <a:pt x="2324" y="2593"/>
                  </a:lnTo>
                  <a:lnTo>
                    <a:pt x="2391" y="2593"/>
                  </a:lnTo>
                  <a:lnTo>
                    <a:pt x="2425" y="2526"/>
                  </a:lnTo>
                  <a:lnTo>
                    <a:pt x="2492" y="1920"/>
                  </a:lnTo>
                  <a:lnTo>
                    <a:pt x="2492" y="1314"/>
                  </a:lnTo>
                  <a:lnTo>
                    <a:pt x="2492" y="708"/>
                  </a:lnTo>
                  <a:lnTo>
                    <a:pt x="2391" y="102"/>
                  </a:lnTo>
                  <a:lnTo>
                    <a:pt x="2391" y="68"/>
                  </a:lnTo>
                  <a:lnTo>
                    <a:pt x="2324" y="68"/>
                  </a:lnTo>
                  <a:lnTo>
                    <a:pt x="232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68" name="Shape 768"/>
            <p:cNvSpPr/>
            <p:nvPr/>
          </p:nvSpPr>
          <p:spPr>
            <a:xfrm>
              <a:off x="4132350" y="3104100"/>
              <a:ext cx="8450" cy="58100"/>
            </a:xfrm>
            <a:custGeom>
              <a:avLst/>
              <a:gdLst/>
              <a:ahLst/>
              <a:cxnLst/>
              <a:rect l="0" t="0" r="0" b="0"/>
              <a:pathLst>
                <a:path w="338" h="2324" extrusionOk="0">
                  <a:moveTo>
                    <a:pt x="68" y="1"/>
                  </a:moveTo>
                  <a:lnTo>
                    <a:pt x="35" y="34"/>
                  </a:lnTo>
                  <a:lnTo>
                    <a:pt x="1" y="304"/>
                  </a:lnTo>
                  <a:lnTo>
                    <a:pt x="1" y="573"/>
                  </a:lnTo>
                  <a:lnTo>
                    <a:pt x="35" y="1078"/>
                  </a:lnTo>
                  <a:lnTo>
                    <a:pt x="68" y="1684"/>
                  </a:lnTo>
                  <a:lnTo>
                    <a:pt x="102" y="1987"/>
                  </a:lnTo>
                  <a:lnTo>
                    <a:pt x="169" y="2290"/>
                  </a:lnTo>
                  <a:lnTo>
                    <a:pt x="203" y="2324"/>
                  </a:lnTo>
                  <a:lnTo>
                    <a:pt x="304" y="2324"/>
                  </a:lnTo>
                  <a:lnTo>
                    <a:pt x="304" y="2257"/>
                  </a:lnTo>
                  <a:lnTo>
                    <a:pt x="338" y="1987"/>
                  </a:lnTo>
                  <a:lnTo>
                    <a:pt x="304" y="1684"/>
                  </a:lnTo>
                  <a:lnTo>
                    <a:pt x="237" y="1078"/>
                  </a:lnTo>
                  <a:lnTo>
                    <a:pt x="203" y="539"/>
                  </a:lnTo>
                  <a:lnTo>
                    <a:pt x="169" y="304"/>
                  </a:lnTo>
                  <a:lnTo>
                    <a:pt x="136" y="34"/>
                  </a:lnTo>
                  <a:lnTo>
                    <a:pt x="13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69" name="Shape 769"/>
            <p:cNvSpPr/>
            <p:nvPr/>
          </p:nvSpPr>
          <p:spPr>
            <a:xfrm>
              <a:off x="4015375" y="3126825"/>
              <a:ext cx="18525" cy="21925"/>
            </a:xfrm>
            <a:custGeom>
              <a:avLst/>
              <a:gdLst/>
              <a:ahLst/>
              <a:cxnLst/>
              <a:rect l="0" t="0" r="0" b="0"/>
              <a:pathLst>
                <a:path w="741" h="877" extrusionOk="0">
                  <a:moveTo>
                    <a:pt x="101" y="1"/>
                  </a:moveTo>
                  <a:lnTo>
                    <a:pt x="34" y="34"/>
                  </a:lnTo>
                  <a:lnTo>
                    <a:pt x="0" y="68"/>
                  </a:lnTo>
                  <a:lnTo>
                    <a:pt x="0" y="102"/>
                  </a:lnTo>
                  <a:lnTo>
                    <a:pt x="34" y="169"/>
                  </a:lnTo>
                  <a:lnTo>
                    <a:pt x="135" y="203"/>
                  </a:lnTo>
                  <a:lnTo>
                    <a:pt x="337" y="270"/>
                  </a:lnTo>
                  <a:lnTo>
                    <a:pt x="168" y="472"/>
                  </a:lnTo>
                  <a:lnTo>
                    <a:pt x="34" y="708"/>
                  </a:lnTo>
                  <a:lnTo>
                    <a:pt x="0" y="775"/>
                  </a:lnTo>
                  <a:lnTo>
                    <a:pt x="34" y="842"/>
                  </a:lnTo>
                  <a:lnTo>
                    <a:pt x="101" y="876"/>
                  </a:lnTo>
                  <a:lnTo>
                    <a:pt x="168" y="876"/>
                  </a:lnTo>
                  <a:lnTo>
                    <a:pt x="505" y="775"/>
                  </a:lnTo>
                  <a:lnTo>
                    <a:pt x="673" y="741"/>
                  </a:lnTo>
                  <a:lnTo>
                    <a:pt x="707" y="708"/>
                  </a:lnTo>
                  <a:lnTo>
                    <a:pt x="741" y="640"/>
                  </a:lnTo>
                  <a:lnTo>
                    <a:pt x="741" y="573"/>
                  </a:lnTo>
                  <a:lnTo>
                    <a:pt x="673" y="539"/>
                  </a:lnTo>
                  <a:lnTo>
                    <a:pt x="640" y="539"/>
                  </a:lnTo>
                  <a:lnTo>
                    <a:pt x="505" y="573"/>
                  </a:lnTo>
                  <a:lnTo>
                    <a:pt x="370" y="607"/>
                  </a:lnTo>
                  <a:lnTo>
                    <a:pt x="640" y="236"/>
                  </a:lnTo>
                  <a:lnTo>
                    <a:pt x="673" y="169"/>
                  </a:lnTo>
                  <a:lnTo>
                    <a:pt x="640" y="135"/>
                  </a:lnTo>
                  <a:lnTo>
                    <a:pt x="606" y="102"/>
                  </a:lnTo>
                  <a:lnTo>
                    <a:pt x="539" y="68"/>
                  </a:lnTo>
                  <a:lnTo>
                    <a:pt x="236" y="34"/>
                  </a:lnTo>
                  <a:lnTo>
                    <a:pt x="10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70" name="Shape 770"/>
            <p:cNvSpPr/>
            <p:nvPr/>
          </p:nvSpPr>
          <p:spPr>
            <a:xfrm>
              <a:off x="3990950" y="3106625"/>
              <a:ext cx="63150" cy="59800"/>
            </a:xfrm>
            <a:custGeom>
              <a:avLst/>
              <a:gdLst/>
              <a:ahLst/>
              <a:cxnLst/>
              <a:rect l="0" t="0" r="0" b="0"/>
              <a:pathLst>
                <a:path w="2526" h="2392" extrusionOk="0">
                  <a:moveTo>
                    <a:pt x="2256" y="236"/>
                  </a:moveTo>
                  <a:lnTo>
                    <a:pt x="2256" y="674"/>
                  </a:lnTo>
                  <a:lnTo>
                    <a:pt x="2290" y="1112"/>
                  </a:lnTo>
                  <a:lnTo>
                    <a:pt x="2290" y="1617"/>
                  </a:lnTo>
                  <a:lnTo>
                    <a:pt x="2324" y="2122"/>
                  </a:lnTo>
                  <a:lnTo>
                    <a:pt x="1448" y="2122"/>
                  </a:lnTo>
                  <a:lnTo>
                    <a:pt x="910" y="2156"/>
                  </a:lnTo>
                  <a:lnTo>
                    <a:pt x="640" y="2156"/>
                  </a:lnTo>
                  <a:lnTo>
                    <a:pt x="371" y="2223"/>
                  </a:lnTo>
                  <a:lnTo>
                    <a:pt x="304" y="1684"/>
                  </a:lnTo>
                  <a:lnTo>
                    <a:pt x="236" y="1145"/>
                  </a:lnTo>
                  <a:lnTo>
                    <a:pt x="203" y="708"/>
                  </a:lnTo>
                  <a:lnTo>
                    <a:pt x="169" y="270"/>
                  </a:lnTo>
                  <a:lnTo>
                    <a:pt x="169" y="270"/>
                  </a:lnTo>
                  <a:lnTo>
                    <a:pt x="674" y="304"/>
                  </a:lnTo>
                  <a:lnTo>
                    <a:pt x="1213" y="270"/>
                  </a:lnTo>
                  <a:lnTo>
                    <a:pt x="2256" y="236"/>
                  </a:lnTo>
                  <a:close/>
                  <a:moveTo>
                    <a:pt x="2256" y="1"/>
                  </a:moveTo>
                  <a:lnTo>
                    <a:pt x="1179" y="34"/>
                  </a:lnTo>
                  <a:lnTo>
                    <a:pt x="674" y="68"/>
                  </a:lnTo>
                  <a:lnTo>
                    <a:pt x="135" y="102"/>
                  </a:lnTo>
                  <a:lnTo>
                    <a:pt x="68" y="135"/>
                  </a:lnTo>
                  <a:lnTo>
                    <a:pt x="34" y="203"/>
                  </a:lnTo>
                  <a:lnTo>
                    <a:pt x="1" y="438"/>
                  </a:lnTo>
                  <a:lnTo>
                    <a:pt x="1" y="674"/>
                  </a:lnTo>
                  <a:lnTo>
                    <a:pt x="34" y="1179"/>
                  </a:lnTo>
                  <a:lnTo>
                    <a:pt x="102" y="1751"/>
                  </a:lnTo>
                  <a:lnTo>
                    <a:pt x="135" y="2055"/>
                  </a:lnTo>
                  <a:lnTo>
                    <a:pt x="203" y="2324"/>
                  </a:lnTo>
                  <a:lnTo>
                    <a:pt x="236" y="2358"/>
                  </a:lnTo>
                  <a:lnTo>
                    <a:pt x="371" y="2358"/>
                  </a:lnTo>
                  <a:lnTo>
                    <a:pt x="573" y="2391"/>
                  </a:lnTo>
                  <a:lnTo>
                    <a:pt x="842" y="2391"/>
                  </a:lnTo>
                  <a:lnTo>
                    <a:pt x="1314" y="2358"/>
                  </a:lnTo>
                  <a:lnTo>
                    <a:pt x="2088" y="2358"/>
                  </a:lnTo>
                  <a:lnTo>
                    <a:pt x="2357" y="2324"/>
                  </a:lnTo>
                  <a:lnTo>
                    <a:pt x="2458" y="2324"/>
                  </a:lnTo>
                  <a:lnTo>
                    <a:pt x="2492" y="2290"/>
                  </a:lnTo>
                  <a:lnTo>
                    <a:pt x="2526" y="2021"/>
                  </a:lnTo>
                  <a:lnTo>
                    <a:pt x="2526" y="1785"/>
                  </a:lnTo>
                  <a:lnTo>
                    <a:pt x="2492" y="1246"/>
                  </a:lnTo>
                  <a:lnTo>
                    <a:pt x="2458" y="674"/>
                  </a:lnTo>
                  <a:lnTo>
                    <a:pt x="2425" y="371"/>
                  </a:lnTo>
                  <a:lnTo>
                    <a:pt x="2357" y="68"/>
                  </a:lnTo>
                  <a:lnTo>
                    <a:pt x="2324" y="34"/>
                  </a:lnTo>
                  <a:lnTo>
                    <a:pt x="2290" y="34"/>
                  </a:lnTo>
                  <a:lnTo>
                    <a:pt x="225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71" name="Shape 771"/>
            <p:cNvSpPr/>
            <p:nvPr/>
          </p:nvSpPr>
          <p:spPr>
            <a:xfrm>
              <a:off x="4412650" y="3088950"/>
              <a:ext cx="64825" cy="60625"/>
            </a:xfrm>
            <a:custGeom>
              <a:avLst/>
              <a:gdLst/>
              <a:ahLst/>
              <a:cxnLst/>
              <a:rect l="0" t="0" r="0" b="0"/>
              <a:pathLst>
                <a:path w="2593" h="2425" extrusionOk="0">
                  <a:moveTo>
                    <a:pt x="2391" y="1"/>
                  </a:moveTo>
                  <a:lnTo>
                    <a:pt x="2357" y="34"/>
                  </a:lnTo>
                  <a:lnTo>
                    <a:pt x="2323" y="135"/>
                  </a:lnTo>
                  <a:lnTo>
                    <a:pt x="1751" y="102"/>
                  </a:lnTo>
                  <a:lnTo>
                    <a:pt x="1179" y="68"/>
                  </a:lnTo>
                  <a:lnTo>
                    <a:pt x="674" y="34"/>
                  </a:lnTo>
                  <a:lnTo>
                    <a:pt x="404" y="68"/>
                  </a:lnTo>
                  <a:lnTo>
                    <a:pt x="303" y="135"/>
                  </a:lnTo>
                  <a:lnTo>
                    <a:pt x="202" y="169"/>
                  </a:lnTo>
                  <a:lnTo>
                    <a:pt x="202" y="203"/>
                  </a:lnTo>
                  <a:lnTo>
                    <a:pt x="371" y="270"/>
                  </a:lnTo>
                  <a:lnTo>
                    <a:pt x="573" y="304"/>
                  </a:lnTo>
                  <a:lnTo>
                    <a:pt x="1684" y="304"/>
                  </a:lnTo>
                  <a:lnTo>
                    <a:pt x="2323" y="337"/>
                  </a:lnTo>
                  <a:lnTo>
                    <a:pt x="2323" y="708"/>
                  </a:lnTo>
                  <a:lnTo>
                    <a:pt x="2323" y="1078"/>
                  </a:lnTo>
                  <a:lnTo>
                    <a:pt x="2323" y="1583"/>
                  </a:lnTo>
                  <a:lnTo>
                    <a:pt x="2357" y="1852"/>
                  </a:lnTo>
                  <a:lnTo>
                    <a:pt x="2387" y="2088"/>
                  </a:lnTo>
                  <a:lnTo>
                    <a:pt x="2387" y="2088"/>
                  </a:lnTo>
                  <a:lnTo>
                    <a:pt x="1347" y="2122"/>
                  </a:lnTo>
                  <a:lnTo>
                    <a:pt x="808" y="2155"/>
                  </a:lnTo>
                  <a:lnTo>
                    <a:pt x="539" y="2189"/>
                  </a:lnTo>
                  <a:lnTo>
                    <a:pt x="303" y="2256"/>
                  </a:lnTo>
                  <a:lnTo>
                    <a:pt x="270" y="1751"/>
                  </a:lnTo>
                  <a:lnTo>
                    <a:pt x="236" y="1246"/>
                  </a:lnTo>
                  <a:lnTo>
                    <a:pt x="270" y="708"/>
                  </a:lnTo>
                  <a:lnTo>
                    <a:pt x="236" y="438"/>
                  </a:lnTo>
                  <a:lnTo>
                    <a:pt x="202" y="304"/>
                  </a:lnTo>
                  <a:lnTo>
                    <a:pt x="169" y="203"/>
                  </a:lnTo>
                  <a:lnTo>
                    <a:pt x="68" y="337"/>
                  </a:lnTo>
                  <a:lnTo>
                    <a:pt x="34" y="506"/>
                  </a:lnTo>
                  <a:lnTo>
                    <a:pt x="0" y="876"/>
                  </a:lnTo>
                  <a:lnTo>
                    <a:pt x="34" y="1583"/>
                  </a:lnTo>
                  <a:lnTo>
                    <a:pt x="34" y="1819"/>
                  </a:lnTo>
                  <a:lnTo>
                    <a:pt x="34" y="2088"/>
                  </a:lnTo>
                  <a:lnTo>
                    <a:pt x="68" y="2189"/>
                  </a:lnTo>
                  <a:lnTo>
                    <a:pt x="101" y="2290"/>
                  </a:lnTo>
                  <a:lnTo>
                    <a:pt x="169" y="2391"/>
                  </a:lnTo>
                  <a:lnTo>
                    <a:pt x="270" y="2425"/>
                  </a:lnTo>
                  <a:lnTo>
                    <a:pt x="303" y="2425"/>
                  </a:lnTo>
                  <a:lnTo>
                    <a:pt x="337" y="2391"/>
                  </a:lnTo>
                  <a:lnTo>
                    <a:pt x="337" y="2357"/>
                  </a:lnTo>
                  <a:lnTo>
                    <a:pt x="573" y="2391"/>
                  </a:lnTo>
                  <a:lnTo>
                    <a:pt x="842" y="2425"/>
                  </a:lnTo>
                  <a:lnTo>
                    <a:pt x="1347" y="2391"/>
                  </a:lnTo>
                  <a:lnTo>
                    <a:pt x="2391" y="2324"/>
                  </a:lnTo>
                  <a:lnTo>
                    <a:pt x="2458" y="2290"/>
                  </a:lnTo>
                  <a:lnTo>
                    <a:pt x="2492" y="2324"/>
                  </a:lnTo>
                  <a:lnTo>
                    <a:pt x="2525" y="2324"/>
                  </a:lnTo>
                  <a:lnTo>
                    <a:pt x="2559" y="2290"/>
                  </a:lnTo>
                  <a:lnTo>
                    <a:pt x="2593" y="2021"/>
                  </a:lnTo>
                  <a:lnTo>
                    <a:pt x="2559" y="1785"/>
                  </a:lnTo>
                  <a:lnTo>
                    <a:pt x="2525" y="1246"/>
                  </a:lnTo>
                  <a:lnTo>
                    <a:pt x="2525" y="640"/>
                  </a:lnTo>
                  <a:lnTo>
                    <a:pt x="2492" y="337"/>
                  </a:lnTo>
                  <a:lnTo>
                    <a:pt x="2458" y="34"/>
                  </a:lnTo>
                  <a:lnTo>
                    <a:pt x="242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72" name="Shape 772"/>
            <p:cNvSpPr/>
            <p:nvPr/>
          </p:nvSpPr>
          <p:spPr>
            <a:xfrm>
              <a:off x="6994975" y="3960950"/>
              <a:ext cx="296300" cy="452025"/>
            </a:xfrm>
            <a:custGeom>
              <a:avLst/>
              <a:gdLst/>
              <a:ahLst/>
              <a:cxnLst/>
              <a:rect l="0" t="0" r="0" b="0"/>
              <a:pathLst>
                <a:path w="11852" h="18081" extrusionOk="0">
                  <a:moveTo>
                    <a:pt x="8721" y="1"/>
                  </a:moveTo>
                  <a:lnTo>
                    <a:pt x="6431" y="506"/>
                  </a:lnTo>
                  <a:lnTo>
                    <a:pt x="4142" y="1045"/>
                  </a:lnTo>
                  <a:lnTo>
                    <a:pt x="1886" y="1651"/>
                  </a:lnTo>
                  <a:lnTo>
                    <a:pt x="977" y="1886"/>
                  </a:lnTo>
                  <a:lnTo>
                    <a:pt x="742" y="1954"/>
                  </a:lnTo>
                  <a:lnTo>
                    <a:pt x="540" y="2055"/>
                  </a:lnTo>
                  <a:lnTo>
                    <a:pt x="338" y="2156"/>
                  </a:lnTo>
                  <a:lnTo>
                    <a:pt x="169" y="2290"/>
                  </a:lnTo>
                  <a:lnTo>
                    <a:pt x="169" y="2324"/>
                  </a:lnTo>
                  <a:lnTo>
                    <a:pt x="136" y="2257"/>
                  </a:lnTo>
                  <a:lnTo>
                    <a:pt x="68" y="2223"/>
                  </a:lnTo>
                  <a:lnTo>
                    <a:pt x="1" y="2223"/>
                  </a:lnTo>
                  <a:lnTo>
                    <a:pt x="1" y="2290"/>
                  </a:lnTo>
                  <a:lnTo>
                    <a:pt x="35" y="2762"/>
                  </a:lnTo>
                  <a:lnTo>
                    <a:pt x="136" y="3233"/>
                  </a:lnTo>
                  <a:lnTo>
                    <a:pt x="371" y="4176"/>
                  </a:lnTo>
                  <a:lnTo>
                    <a:pt x="641" y="5118"/>
                  </a:lnTo>
                  <a:lnTo>
                    <a:pt x="876" y="6061"/>
                  </a:lnTo>
                  <a:lnTo>
                    <a:pt x="1785" y="10068"/>
                  </a:lnTo>
                  <a:lnTo>
                    <a:pt x="2223" y="12054"/>
                  </a:lnTo>
                  <a:lnTo>
                    <a:pt x="2728" y="14040"/>
                  </a:lnTo>
                  <a:lnTo>
                    <a:pt x="3267" y="16027"/>
                  </a:lnTo>
                  <a:lnTo>
                    <a:pt x="3536" y="17037"/>
                  </a:lnTo>
                  <a:lnTo>
                    <a:pt x="3873" y="17980"/>
                  </a:lnTo>
                  <a:lnTo>
                    <a:pt x="3940" y="18081"/>
                  </a:lnTo>
                  <a:lnTo>
                    <a:pt x="4007" y="18081"/>
                  </a:lnTo>
                  <a:lnTo>
                    <a:pt x="4075" y="18047"/>
                  </a:lnTo>
                  <a:lnTo>
                    <a:pt x="4142" y="17980"/>
                  </a:lnTo>
                  <a:lnTo>
                    <a:pt x="4681" y="17879"/>
                  </a:lnTo>
                  <a:lnTo>
                    <a:pt x="5253" y="17710"/>
                  </a:lnTo>
                  <a:lnTo>
                    <a:pt x="6330" y="17374"/>
                  </a:lnTo>
                  <a:lnTo>
                    <a:pt x="7576" y="17003"/>
                  </a:lnTo>
                  <a:lnTo>
                    <a:pt x="8856" y="16667"/>
                  </a:lnTo>
                  <a:lnTo>
                    <a:pt x="10337" y="16296"/>
                  </a:lnTo>
                  <a:lnTo>
                    <a:pt x="11111" y="16128"/>
                  </a:lnTo>
                  <a:lnTo>
                    <a:pt x="11852" y="15892"/>
                  </a:lnTo>
                  <a:lnTo>
                    <a:pt x="11852" y="15656"/>
                  </a:lnTo>
                  <a:lnTo>
                    <a:pt x="11044" y="15892"/>
                  </a:lnTo>
                  <a:lnTo>
                    <a:pt x="10202" y="16094"/>
                  </a:lnTo>
                  <a:lnTo>
                    <a:pt x="8519" y="16532"/>
                  </a:lnTo>
                  <a:lnTo>
                    <a:pt x="6263" y="17172"/>
                  </a:lnTo>
                  <a:lnTo>
                    <a:pt x="5152" y="17475"/>
                  </a:lnTo>
                  <a:lnTo>
                    <a:pt x="4613" y="17643"/>
                  </a:lnTo>
                  <a:lnTo>
                    <a:pt x="4108" y="17879"/>
                  </a:lnTo>
                  <a:lnTo>
                    <a:pt x="3536" y="15926"/>
                  </a:lnTo>
                  <a:lnTo>
                    <a:pt x="2997" y="13939"/>
                  </a:lnTo>
                  <a:lnTo>
                    <a:pt x="2526" y="11987"/>
                  </a:lnTo>
                  <a:lnTo>
                    <a:pt x="2055" y="9967"/>
                  </a:lnTo>
                  <a:lnTo>
                    <a:pt x="1146" y="5960"/>
                  </a:lnTo>
                  <a:lnTo>
                    <a:pt x="742" y="4108"/>
                  </a:lnTo>
                  <a:lnTo>
                    <a:pt x="506" y="3199"/>
                  </a:lnTo>
                  <a:lnTo>
                    <a:pt x="338" y="2762"/>
                  </a:lnTo>
                  <a:lnTo>
                    <a:pt x="182" y="2358"/>
                  </a:lnTo>
                  <a:lnTo>
                    <a:pt x="405" y="2358"/>
                  </a:lnTo>
                  <a:lnTo>
                    <a:pt x="641" y="2324"/>
                  </a:lnTo>
                  <a:lnTo>
                    <a:pt x="1078" y="2223"/>
                  </a:lnTo>
                  <a:lnTo>
                    <a:pt x="1954" y="1920"/>
                  </a:lnTo>
                  <a:lnTo>
                    <a:pt x="4209" y="1314"/>
                  </a:lnTo>
                  <a:lnTo>
                    <a:pt x="6465" y="775"/>
                  </a:lnTo>
                  <a:lnTo>
                    <a:pt x="8755" y="304"/>
                  </a:lnTo>
                  <a:lnTo>
                    <a:pt x="8889" y="977"/>
                  </a:lnTo>
                  <a:lnTo>
                    <a:pt x="9024" y="1651"/>
                  </a:lnTo>
                  <a:lnTo>
                    <a:pt x="9394" y="3031"/>
                  </a:lnTo>
                  <a:lnTo>
                    <a:pt x="10303" y="6330"/>
                  </a:lnTo>
                  <a:lnTo>
                    <a:pt x="11280" y="9664"/>
                  </a:lnTo>
                  <a:lnTo>
                    <a:pt x="11549" y="10674"/>
                  </a:lnTo>
                  <a:lnTo>
                    <a:pt x="11852" y="11717"/>
                  </a:lnTo>
                  <a:lnTo>
                    <a:pt x="11852" y="10640"/>
                  </a:lnTo>
                  <a:lnTo>
                    <a:pt x="11583" y="9832"/>
                  </a:lnTo>
                  <a:lnTo>
                    <a:pt x="10640" y="6532"/>
                  </a:lnTo>
                  <a:lnTo>
                    <a:pt x="9798" y="3469"/>
                  </a:lnTo>
                  <a:lnTo>
                    <a:pt x="9394" y="1785"/>
                  </a:lnTo>
                  <a:lnTo>
                    <a:pt x="9159" y="944"/>
                  </a:lnTo>
                  <a:lnTo>
                    <a:pt x="8923" y="136"/>
                  </a:lnTo>
                  <a:lnTo>
                    <a:pt x="8889" y="102"/>
                  </a:lnTo>
                  <a:lnTo>
                    <a:pt x="8822" y="35"/>
                  </a:lnTo>
                  <a:lnTo>
                    <a:pt x="878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73" name="Shape 773"/>
            <p:cNvSpPr/>
            <p:nvPr/>
          </p:nvSpPr>
          <p:spPr>
            <a:xfrm>
              <a:off x="5857000" y="2891150"/>
              <a:ext cx="1266800" cy="381325"/>
            </a:xfrm>
            <a:custGeom>
              <a:avLst/>
              <a:gdLst/>
              <a:ahLst/>
              <a:cxnLst/>
              <a:rect l="0" t="0" r="0" b="0"/>
              <a:pathLst>
                <a:path w="50672" h="15253" extrusionOk="0">
                  <a:moveTo>
                    <a:pt x="22592" y="5219"/>
                  </a:moveTo>
                  <a:lnTo>
                    <a:pt x="22558" y="5859"/>
                  </a:lnTo>
                  <a:lnTo>
                    <a:pt x="22154" y="5893"/>
                  </a:lnTo>
                  <a:lnTo>
                    <a:pt x="22188" y="5825"/>
                  </a:lnTo>
                  <a:lnTo>
                    <a:pt x="22188" y="5758"/>
                  </a:lnTo>
                  <a:lnTo>
                    <a:pt x="22154" y="5623"/>
                  </a:lnTo>
                  <a:lnTo>
                    <a:pt x="22121" y="5421"/>
                  </a:lnTo>
                  <a:lnTo>
                    <a:pt x="22087" y="5253"/>
                  </a:lnTo>
                  <a:lnTo>
                    <a:pt x="22558" y="5219"/>
                  </a:lnTo>
                  <a:close/>
                  <a:moveTo>
                    <a:pt x="21919" y="5253"/>
                  </a:moveTo>
                  <a:lnTo>
                    <a:pt x="21919" y="5590"/>
                  </a:lnTo>
                  <a:lnTo>
                    <a:pt x="21952" y="5758"/>
                  </a:lnTo>
                  <a:lnTo>
                    <a:pt x="21952" y="5859"/>
                  </a:lnTo>
                  <a:lnTo>
                    <a:pt x="21986" y="5926"/>
                  </a:lnTo>
                  <a:lnTo>
                    <a:pt x="21750" y="5960"/>
                  </a:lnTo>
                  <a:lnTo>
                    <a:pt x="21717" y="5792"/>
                  </a:lnTo>
                  <a:lnTo>
                    <a:pt x="21649" y="5623"/>
                  </a:lnTo>
                  <a:lnTo>
                    <a:pt x="21616" y="5455"/>
                  </a:lnTo>
                  <a:lnTo>
                    <a:pt x="21515" y="5287"/>
                  </a:lnTo>
                  <a:lnTo>
                    <a:pt x="21919" y="5253"/>
                  </a:lnTo>
                  <a:close/>
                  <a:moveTo>
                    <a:pt x="21447" y="5287"/>
                  </a:moveTo>
                  <a:lnTo>
                    <a:pt x="21447" y="5455"/>
                  </a:lnTo>
                  <a:lnTo>
                    <a:pt x="21481" y="5623"/>
                  </a:lnTo>
                  <a:lnTo>
                    <a:pt x="21515" y="5792"/>
                  </a:lnTo>
                  <a:lnTo>
                    <a:pt x="21548" y="5960"/>
                  </a:lnTo>
                  <a:lnTo>
                    <a:pt x="21313" y="5994"/>
                  </a:lnTo>
                  <a:lnTo>
                    <a:pt x="21313" y="5859"/>
                  </a:lnTo>
                  <a:lnTo>
                    <a:pt x="21279" y="5724"/>
                  </a:lnTo>
                  <a:lnTo>
                    <a:pt x="21178" y="5287"/>
                  </a:lnTo>
                  <a:close/>
                  <a:moveTo>
                    <a:pt x="21111" y="5287"/>
                  </a:moveTo>
                  <a:lnTo>
                    <a:pt x="21144" y="5691"/>
                  </a:lnTo>
                  <a:lnTo>
                    <a:pt x="21178" y="5859"/>
                  </a:lnTo>
                  <a:lnTo>
                    <a:pt x="21212" y="5994"/>
                  </a:lnTo>
                  <a:lnTo>
                    <a:pt x="20909" y="6027"/>
                  </a:lnTo>
                  <a:lnTo>
                    <a:pt x="20909" y="5960"/>
                  </a:lnTo>
                  <a:lnTo>
                    <a:pt x="20909" y="5859"/>
                  </a:lnTo>
                  <a:lnTo>
                    <a:pt x="20841" y="5724"/>
                  </a:lnTo>
                  <a:lnTo>
                    <a:pt x="20774" y="5320"/>
                  </a:lnTo>
                  <a:lnTo>
                    <a:pt x="21111" y="5287"/>
                  </a:lnTo>
                  <a:close/>
                  <a:moveTo>
                    <a:pt x="20673" y="5320"/>
                  </a:moveTo>
                  <a:lnTo>
                    <a:pt x="20673" y="5724"/>
                  </a:lnTo>
                  <a:lnTo>
                    <a:pt x="20673" y="5893"/>
                  </a:lnTo>
                  <a:lnTo>
                    <a:pt x="20707" y="5994"/>
                  </a:lnTo>
                  <a:lnTo>
                    <a:pt x="20740" y="6061"/>
                  </a:lnTo>
                  <a:lnTo>
                    <a:pt x="20471" y="6061"/>
                  </a:lnTo>
                  <a:lnTo>
                    <a:pt x="20471" y="5926"/>
                  </a:lnTo>
                  <a:lnTo>
                    <a:pt x="20437" y="5758"/>
                  </a:lnTo>
                  <a:lnTo>
                    <a:pt x="20404" y="5522"/>
                  </a:lnTo>
                  <a:lnTo>
                    <a:pt x="20370" y="5320"/>
                  </a:lnTo>
                  <a:close/>
                  <a:moveTo>
                    <a:pt x="20201" y="5320"/>
                  </a:moveTo>
                  <a:lnTo>
                    <a:pt x="20201" y="5522"/>
                  </a:lnTo>
                  <a:lnTo>
                    <a:pt x="20235" y="5691"/>
                  </a:lnTo>
                  <a:lnTo>
                    <a:pt x="20269" y="5893"/>
                  </a:lnTo>
                  <a:lnTo>
                    <a:pt x="20269" y="5994"/>
                  </a:lnTo>
                  <a:lnTo>
                    <a:pt x="20302" y="6095"/>
                  </a:lnTo>
                  <a:lnTo>
                    <a:pt x="20033" y="6128"/>
                  </a:lnTo>
                  <a:lnTo>
                    <a:pt x="19999" y="5893"/>
                  </a:lnTo>
                  <a:lnTo>
                    <a:pt x="19966" y="5623"/>
                  </a:lnTo>
                  <a:lnTo>
                    <a:pt x="19898" y="5354"/>
                  </a:lnTo>
                  <a:lnTo>
                    <a:pt x="20201" y="5320"/>
                  </a:lnTo>
                  <a:close/>
                  <a:moveTo>
                    <a:pt x="19730" y="5354"/>
                  </a:moveTo>
                  <a:lnTo>
                    <a:pt x="19764" y="5623"/>
                  </a:lnTo>
                  <a:lnTo>
                    <a:pt x="19764" y="5859"/>
                  </a:lnTo>
                  <a:lnTo>
                    <a:pt x="19797" y="5994"/>
                  </a:lnTo>
                  <a:lnTo>
                    <a:pt x="19831" y="6162"/>
                  </a:lnTo>
                  <a:lnTo>
                    <a:pt x="19528" y="6196"/>
                  </a:lnTo>
                  <a:lnTo>
                    <a:pt x="19494" y="5994"/>
                  </a:lnTo>
                  <a:lnTo>
                    <a:pt x="19461" y="5825"/>
                  </a:lnTo>
                  <a:lnTo>
                    <a:pt x="19427" y="5590"/>
                  </a:lnTo>
                  <a:lnTo>
                    <a:pt x="19360" y="5388"/>
                  </a:lnTo>
                  <a:lnTo>
                    <a:pt x="19730" y="5354"/>
                  </a:lnTo>
                  <a:close/>
                  <a:moveTo>
                    <a:pt x="22592" y="6095"/>
                  </a:moveTo>
                  <a:lnTo>
                    <a:pt x="22626" y="7071"/>
                  </a:lnTo>
                  <a:lnTo>
                    <a:pt x="22693" y="7778"/>
                  </a:lnTo>
                  <a:lnTo>
                    <a:pt x="22121" y="7778"/>
                  </a:lnTo>
                  <a:lnTo>
                    <a:pt x="21582" y="7845"/>
                  </a:lnTo>
                  <a:lnTo>
                    <a:pt x="20505" y="8014"/>
                  </a:lnTo>
                  <a:lnTo>
                    <a:pt x="19427" y="8115"/>
                  </a:lnTo>
                  <a:lnTo>
                    <a:pt x="18888" y="8182"/>
                  </a:lnTo>
                  <a:lnTo>
                    <a:pt x="18350" y="8317"/>
                  </a:lnTo>
                  <a:lnTo>
                    <a:pt x="18249" y="7441"/>
                  </a:lnTo>
                  <a:lnTo>
                    <a:pt x="18181" y="7037"/>
                  </a:lnTo>
                  <a:lnTo>
                    <a:pt x="18114" y="6633"/>
                  </a:lnTo>
                  <a:lnTo>
                    <a:pt x="18653" y="6600"/>
                  </a:lnTo>
                  <a:lnTo>
                    <a:pt x="19225" y="6532"/>
                  </a:lnTo>
                  <a:lnTo>
                    <a:pt x="20336" y="6398"/>
                  </a:lnTo>
                  <a:lnTo>
                    <a:pt x="21481" y="6229"/>
                  </a:lnTo>
                  <a:lnTo>
                    <a:pt x="22592" y="6095"/>
                  </a:lnTo>
                  <a:close/>
                  <a:moveTo>
                    <a:pt x="22693" y="7946"/>
                  </a:moveTo>
                  <a:lnTo>
                    <a:pt x="22760" y="8283"/>
                  </a:lnTo>
                  <a:lnTo>
                    <a:pt x="22828" y="8653"/>
                  </a:lnTo>
                  <a:lnTo>
                    <a:pt x="22356" y="8721"/>
                  </a:lnTo>
                  <a:lnTo>
                    <a:pt x="22289" y="8485"/>
                  </a:lnTo>
                  <a:lnTo>
                    <a:pt x="22222" y="8047"/>
                  </a:lnTo>
                  <a:lnTo>
                    <a:pt x="22693" y="7946"/>
                  </a:lnTo>
                  <a:close/>
                  <a:moveTo>
                    <a:pt x="22121" y="8047"/>
                  </a:moveTo>
                  <a:lnTo>
                    <a:pt x="22121" y="8249"/>
                  </a:lnTo>
                  <a:lnTo>
                    <a:pt x="22121" y="8451"/>
                  </a:lnTo>
                  <a:lnTo>
                    <a:pt x="22154" y="8721"/>
                  </a:lnTo>
                  <a:lnTo>
                    <a:pt x="21784" y="8788"/>
                  </a:lnTo>
                  <a:lnTo>
                    <a:pt x="21750" y="8586"/>
                  </a:lnTo>
                  <a:lnTo>
                    <a:pt x="21717" y="8418"/>
                  </a:lnTo>
                  <a:lnTo>
                    <a:pt x="21683" y="8249"/>
                  </a:lnTo>
                  <a:lnTo>
                    <a:pt x="21616" y="8115"/>
                  </a:lnTo>
                  <a:lnTo>
                    <a:pt x="22121" y="8047"/>
                  </a:lnTo>
                  <a:close/>
                  <a:moveTo>
                    <a:pt x="21481" y="8115"/>
                  </a:moveTo>
                  <a:lnTo>
                    <a:pt x="21481" y="8283"/>
                  </a:lnTo>
                  <a:lnTo>
                    <a:pt x="21515" y="8418"/>
                  </a:lnTo>
                  <a:lnTo>
                    <a:pt x="21548" y="8620"/>
                  </a:lnTo>
                  <a:lnTo>
                    <a:pt x="21582" y="8788"/>
                  </a:lnTo>
                  <a:lnTo>
                    <a:pt x="21313" y="8822"/>
                  </a:lnTo>
                  <a:lnTo>
                    <a:pt x="21245" y="8350"/>
                  </a:lnTo>
                  <a:lnTo>
                    <a:pt x="21178" y="8148"/>
                  </a:lnTo>
                  <a:lnTo>
                    <a:pt x="21481" y="8115"/>
                  </a:lnTo>
                  <a:close/>
                  <a:moveTo>
                    <a:pt x="20976" y="8182"/>
                  </a:moveTo>
                  <a:lnTo>
                    <a:pt x="21010" y="8384"/>
                  </a:lnTo>
                  <a:lnTo>
                    <a:pt x="21077" y="8855"/>
                  </a:lnTo>
                  <a:lnTo>
                    <a:pt x="20774" y="8889"/>
                  </a:lnTo>
                  <a:lnTo>
                    <a:pt x="20774" y="8721"/>
                  </a:lnTo>
                  <a:lnTo>
                    <a:pt x="20740" y="8552"/>
                  </a:lnTo>
                  <a:lnTo>
                    <a:pt x="20707" y="8384"/>
                  </a:lnTo>
                  <a:lnTo>
                    <a:pt x="20639" y="8216"/>
                  </a:lnTo>
                  <a:lnTo>
                    <a:pt x="20976" y="8182"/>
                  </a:lnTo>
                  <a:close/>
                  <a:moveTo>
                    <a:pt x="20505" y="8216"/>
                  </a:moveTo>
                  <a:lnTo>
                    <a:pt x="20505" y="8418"/>
                  </a:lnTo>
                  <a:lnTo>
                    <a:pt x="20538" y="8586"/>
                  </a:lnTo>
                  <a:lnTo>
                    <a:pt x="20538" y="8754"/>
                  </a:lnTo>
                  <a:lnTo>
                    <a:pt x="20606" y="8923"/>
                  </a:lnTo>
                  <a:lnTo>
                    <a:pt x="20336" y="8956"/>
                  </a:lnTo>
                  <a:lnTo>
                    <a:pt x="20336" y="8889"/>
                  </a:lnTo>
                  <a:lnTo>
                    <a:pt x="20336" y="8788"/>
                  </a:lnTo>
                  <a:lnTo>
                    <a:pt x="20302" y="8653"/>
                  </a:lnTo>
                  <a:lnTo>
                    <a:pt x="20235" y="8249"/>
                  </a:lnTo>
                  <a:lnTo>
                    <a:pt x="20505" y="8216"/>
                  </a:lnTo>
                  <a:close/>
                  <a:moveTo>
                    <a:pt x="20134" y="8283"/>
                  </a:moveTo>
                  <a:lnTo>
                    <a:pt x="20100" y="8451"/>
                  </a:lnTo>
                  <a:lnTo>
                    <a:pt x="20100" y="8620"/>
                  </a:lnTo>
                  <a:lnTo>
                    <a:pt x="20134" y="8822"/>
                  </a:lnTo>
                  <a:lnTo>
                    <a:pt x="20168" y="8889"/>
                  </a:lnTo>
                  <a:lnTo>
                    <a:pt x="20235" y="8956"/>
                  </a:lnTo>
                  <a:lnTo>
                    <a:pt x="19865" y="8990"/>
                  </a:lnTo>
                  <a:lnTo>
                    <a:pt x="19831" y="8788"/>
                  </a:lnTo>
                  <a:lnTo>
                    <a:pt x="19764" y="8552"/>
                  </a:lnTo>
                  <a:lnTo>
                    <a:pt x="19730" y="8350"/>
                  </a:lnTo>
                  <a:lnTo>
                    <a:pt x="20134" y="8283"/>
                  </a:lnTo>
                  <a:close/>
                  <a:moveTo>
                    <a:pt x="19629" y="8350"/>
                  </a:moveTo>
                  <a:lnTo>
                    <a:pt x="19595" y="8552"/>
                  </a:lnTo>
                  <a:lnTo>
                    <a:pt x="19595" y="8754"/>
                  </a:lnTo>
                  <a:lnTo>
                    <a:pt x="19629" y="9024"/>
                  </a:lnTo>
                  <a:lnTo>
                    <a:pt x="19292" y="9024"/>
                  </a:lnTo>
                  <a:lnTo>
                    <a:pt x="19326" y="8956"/>
                  </a:lnTo>
                  <a:lnTo>
                    <a:pt x="19326" y="8889"/>
                  </a:lnTo>
                  <a:lnTo>
                    <a:pt x="19292" y="8754"/>
                  </a:lnTo>
                  <a:lnTo>
                    <a:pt x="19259" y="8586"/>
                  </a:lnTo>
                  <a:lnTo>
                    <a:pt x="19191" y="8418"/>
                  </a:lnTo>
                  <a:lnTo>
                    <a:pt x="19629" y="8350"/>
                  </a:lnTo>
                  <a:close/>
                  <a:moveTo>
                    <a:pt x="809" y="8855"/>
                  </a:moveTo>
                  <a:lnTo>
                    <a:pt x="842" y="9024"/>
                  </a:lnTo>
                  <a:lnTo>
                    <a:pt x="842" y="9226"/>
                  </a:lnTo>
                  <a:lnTo>
                    <a:pt x="640" y="9259"/>
                  </a:lnTo>
                  <a:lnTo>
                    <a:pt x="438" y="9327"/>
                  </a:lnTo>
                  <a:lnTo>
                    <a:pt x="337" y="9091"/>
                  </a:lnTo>
                  <a:lnTo>
                    <a:pt x="203" y="8855"/>
                  </a:lnTo>
                  <a:lnTo>
                    <a:pt x="405" y="8855"/>
                  </a:lnTo>
                  <a:lnTo>
                    <a:pt x="607" y="8889"/>
                  </a:lnTo>
                  <a:lnTo>
                    <a:pt x="708" y="8889"/>
                  </a:lnTo>
                  <a:lnTo>
                    <a:pt x="809" y="8855"/>
                  </a:lnTo>
                  <a:close/>
                  <a:moveTo>
                    <a:pt x="876" y="8586"/>
                  </a:moveTo>
                  <a:lnTo>
                    <a:pt x="1078" y="8620"/>
                  </a:lnTo>
                  <a:lnTo>
                    <a:pt x="1448" y="8620"/>
                  </a:lnTo>
                  <a:lnTo>
                    <a:pt x="1482" y="8855"/>
                  </a:lnTo>
                  <a:lnTo>
                    <a:pt x="1516" y="9091"/>
                  </a:lnTo>
                  <a:lnTo>
                    <a:pt x="1516" y="9293"/>
                  </a:lnTo>
                  <a:lnTo>
                    <a:pt x="1213" y="9360"/>
                  </a:lnTo>
                  <a:lnTo>
                    <a:pt x="1044" y="9360"/>
                  </a:lnTo>
                  <a:lnTo>
                    <a:pt x="1044" y="9259"/>
                  </a:lnTo>
                  <a:lnTo>
                    <a:pt x="1044" y="9226"/>
                  </a:lnTo>
                  <a:lnTo>
                    <a:pt x="1011" y="9024"/>
                  </a:lnTo>
                  <a:lnTo>
                    <a:pt x="977" y="8788"/>
                  </a:lnTo>
                  <a:lnTo>
                    <a:pt x="876" y="8586"/>
                  </a:lnTo>
                  <a:close/>
                  <a:moveTo>
                    <a:pt x="19191" y="5388"/>
                  </a:moveTo>
                  <a:lnTo>
                    <a:pt x="19191" y="5590"/>
                  </a:lnTo>
                  <a:lnTo>
                    <a:pt x="19225" y="5825"/>
                  </a:lnTo>
                  <a:lnTo>
                    <a:pt x="19259" y="6027"/>
                  </a:lnTo>
                  <a:lnTo>
                    <a:pt x="19326" y="6229"/>
                  </a:lnTo>
                  <a:lnTo>
                    <a:pt x="18686" y="6330"/>
                  </a:lnTo>
                  <a:lnTo>
                    <a:pt x="18047" y="6465"/>
                  </a:lnTo>
                  <a:lnTo>
                    <a:pt x="18013" y="6465"/>
                  </a:lnTo>
                  <a:lnTo>
                    <a:pt x="17979" y="6499"/>
                  </a:lnTo>
                  <a:lnTo>
                    <a:pt x="17946" y="6532"/>
                  </a:lnTo>
                  <a:lnTo>
                    <a:pt x="17946" y="6566"/>
                  </a:lnTo>
                  <a:lnTo>
                    <a:pt x="17979" y="6600"/>
                  </a:lnTo>
                  <a:lnTo>
                    <a:pt x="17979" y="7105"/>
                  </a:lnTo>
                  <a:lnTo>
                    <a:pt x="18013" y="7576"/>
                  </a:lnTo>
                  <a:lnTo>
                    <a:pt x="18181" y="8552"/>
                  </a:lnTo>
                  <a:lnTo>
                    <a:pt x="18215" y="8586"/>
                  </a:lnTo>
                  <a:lnTo>
                    <a:pt x="18249" y="8620"/>
                  </a:lnTo>
                  <a:lnTo>
                    <a:pt x="18316" y="8620"/>
                  </a:lnTo>
                  <a:lnTo>
                    <a:pt x="18383" y="8586"/>
                  </a:lnTo>
                  <a:lnTo>
                    <a:pt x="18383" y="8485"/>
                  </a:lnTo>
                  <a:lnTo>
                    <a:pt x="18383" y="8418"/>
                  </a:lnTo>
                  <a:lnTo>
                    <a:pt x="18754" y="8451"/>
                  </a:lnTo>
                  <a:lnTo>
                    <a:pt x="19124" y="8418"/>
                  </a:lnTo>
                  <a:lnTo>
                    <a:pt x="19124" y="8552"/>
                  </a:lnTo>
                  <a:lnTo>
                    <a:pt x="19124" y="8721"/>
                  </a:lnTo>
                  <a:lnTo>
                    <a:pt x="19124" y="8889"/>
                  </a:lnTo>
                  <a:lnTo>
                    <a:pt x="19158" y="8990"/>
                  </a:lnTo>
                  <a:lnTo>
                    <a:pt x="19191" y="9057"/>
                  </a:lnTo>
                  <a:lnTo>
                    <a:pt x="18855" y="9091"/>
                  </a:lnTo>
                  <a:lnTo>
                    <a:pt x="18552" y="9158"/>
                  </a:lnTo>
                  <a:lnTo>
                    <a:pt x="18249" y="9226"/>
                  </a:lnTo>
                  <a:lnTo>
                    <a:pt x="17979" y="9360"/>
                  </a:lnTo>
                  <a:lnTo>
                    <a:pt x="17946" y="9327"/>
                  </a:lnTo>
                  <a:lnTo>
                    <a:pt x="17744" y="8182"/>
                  </a:lnTo>
                  <a:lnTo>
                    <a:pt x="17676" y="7576"/>
                  </a:lnTo>
                  <a:lnTo>
                    <a:pt x="17643" y="7004"/>
                  </a:lnTo>
                  <a:lnTo>
                    <a:pt x="17643" y="6667"/>
                  </a:lnTo>
                  <a:lnTo>
                    <a:pt x="17643" y="6297"/>
                  </a:lnTo>
                  <a:lnTo>
                    <a:pt x="17643" y="5893"/>
                  </a:lnTo>
                  <a:lnTo>
                    <a:pt x="17575" y="5556"/>
                  </a:lnTo>
                  <a:lnTo>
                    <a:pt x="18215" y="5489"/>
                  </a:lnTo>
                  <a:lnTo>
                    <a:pt x="18821" y="5421"/>
                  </a:lnTo>
                  <a:lnTo>
                    <a:pt x="18821" y="5590"/>
                  </a:lnTo>
                  <a:lnTo>
                    <a:pt x="18821" y="6128"/>
                  </a:lnTo>
                  <a:lnTo>
                    <a:pt x="18821" y="6196"/>
                  </a:lnTo>
                  <a:lnTo>
                    <a:pt x="18888" y="6229"/>
                  </a:lnTo>
                  <a:lnTo>
                    <a:pt x="18922" y="6263"/>
                  </a:lnTo>
                  <a:lnTo>
                    <a:pt x="18989" y="6229"/>
                  </a:lnTo>
                  <a:lnTo>
                    <a:pt x="19023" y="6196"/>
                  </a:lnTo>
                  <a:lnTo>
                    <a:pt x="19023" y="6128"/>
                  </a:lnTo>
                  <a:lnTo>
                    <a:pt x="19023" y="5792"/>
                  </a:lnTo>
                  <a:lnTo>
                    <a:pt x="18989" y="5421"/>
                  </a:lnTo>
                  <a:lnTo>
                    <a:pt x="19191" y="5388"/>
                  </a:lnTo>
                  <a:close/>
                  <a:moveTo>
                    <a:pt x="3401" y="7441"/>
                  </a:moveTo>
                  <a:lnTo>
                    <a:pt x="3367" y="7744"/>
                  </a:lnTo>
                  <a:lnTo>
                    <a:pt x="3334" y="8047"/>
                  </a:lnTo>
                  <a:lnTo>
                    <a:pt x="3300" y="8687"/>
                  </a:lnTo>
                  <a:lnTo>
                    <a:pt x="3334" y="9360"/>
                  </a:lnTo>
                  <a:lnTo>
                    <a:pt x="3401" y="10000"/>
                  </a:lnTo>
                  <a:lnTo>
                    <a:pt x="2862" y="9865"/>
                  </a:lnTo>
                  <a:lnTo>
                    <a:pt x="2627" y="9764"/>
                  </a:lnTo>
                  <a:lnTo>
                    <a:pt x="2391" y="9663"/>
                  </a:lnTo>
                  <a:lnTo>
                    <a:pt x="2189" y="9529"/>
                  </a:lnTo>
                  <a:lnTo>
                    <a:pt x="1953" y="9394"/>
                  </a:lnTo>
                  <a:lnTo>
                    <a:pt x="1785" y="9360"/>
                  </a:lnTo>
                  <a:lnTo>
                    <a:pt x="1785" y="9327"/>
                  </a:lnTo>
                  <a:lnTo>
                    <a:pt x="1751" y="9293"/>
                  </a:lnTo>
                  <a:lnTo>
                    <a:pt x="1718" y="9091"/>
                  </a:lnTo>
                  <a:lnTo>
                    <a:pt x="1718" y="8923"/>
                  </a:lnTo>
                  <a:lnTo>
                    <a:pt x="1684" y="8586"/>
                  </a:lnTo>
                  <a:lnTo>
                    <a:pt x="1785" y="8586"/>
                  </a:lnTo>
                  <a:lnTo>
                    <a:pt x="1852" y="8552"/>
                  </a:lnTo>
                  <a:lnTo>
                    <a:pt x="1852" y="8485"/>
                  </a:lnTo>
                  <a:lnTo>
                    <a:pt x="1819" y="8451"/>
                  </a:lnTo>
                  <a:lnTo>
                    <a:pt x="1785" y="8418"/>
                  </a:lnTo>
                  <a:lnTo>
                    <a:pt x="1617" y="8451"/>
                  </a:lnTo>
                  <a:lnTo>
                    <a:pt x="1852" y="8317"/>
                  </a:lnTo>
                  <a:lnTo>
                    <a:pt x="2054" y="8216"/>
                  </a:lnTo>
                  <a:lnTo>
                    <a:pt x="2458" y="7946"/>
                  </a:lnTo>
                  <a:lnTo>
                    <a:pt x="3401" y="7441"/>
                  </a:lnTo>
                  <a:close/>
                  <a:moveTo>
                    <a:pt x="4176" y="6970"/>
                  </a:moveTo>
                  <a:lnTo>
                    <a:pt x="4176" y="7845"/>
                  </a:lnTo>
                  <a:lnTo>
                    <a:pt x="4209" y="8721"/>
                  </a:lnTo>
                  <a:lnTo>
                    <a:pt x="4209" y="9394"/>
                  </a:lnTo>
                  <a:lnTo>
                    <a:pt x="4243" y="9731"/>
                  </a:lnTo>
                  <a:lnTo>
                    <a:pt x="4277" y="10067"/>
                  </a:lnTo>
                  <a:lnTo>
                    <a:pt x="4176" y="9966"/>
                  </a:lnTo>
                  <a:lnTo>
                    <a:pt x="4142" y="9798"/>
                  </a:lnTo>
                  <a:lnTo>
                    <a:pt x="4108" y="9630"/>
                  </a:lnTo>
                  <a:lnTo>
                    <a:pt x="4108" y="9428"/>
                  </a:lnTo>
                  <a:lnTo>
                    <a:pt x="4108" y="8721"/>
                  </a:lnTo>
                  <a:lnTo>
                    <a:pt x="4075" y="8014"/>
                  </a:lnTo>
                  <a:lnTo>
                    <a:pt x="4041" y="7307"/>
                  </a:lnTo>
                  <a:lnTo>
                    <a:pt x="4075" y="7307"/>
                  </a:lnTo>
                  <a:lnTo>
                    <a:pt x="4108" y="7273"/>
                  </a:lnTo>
                  <a:lnTo>
                    <a:pt x="4075" y="7239"/>
                  </a:lnTo>
                  <a:lnTo>
                    <a:pt x="4041" y="7172"/>
                  </a:lnTo>
                  <a:lnTo>
                    <a:pt x="4007" y="6970"/>
                  </a:lnTo>
                  <a:close/>
                  <a:moveTo>
                    <a:pt x="3637" y="7307"/>
                  </a:moveTo>
                  <a:lnTo>
                    <a:pt x="3872" y="7340"/>
                  </a:lnTo>
                  <a:lnTo>
                    <a:pt x="3839" y="8014"/>
                  </a:lnTo>
                  <a:lnTo>
                    <a:pt x="3872" y="8721"/>
                  </a:lnTo>
                  <a:lnTo>
                    <a:pt x="3974" y="10135"/>
                  </a:lnTo>
                  <a:lnTo>
                    <a:pt x="3805" y="10168"/>
                  </a:lnTo>
                  <a:lnTo>
                    <a:pt x="3771" y="10168"/>
                  </a:lnTo>
                  <a:lnTo>
                    <a:pt x="3771" y="10101"/>
                  </a:lnTo>
                  <a:lnTo>
                    <a:pt x="3738" y="10067"/>
                  </a:lnTo>
                  <a:lnTo>
                    <a:pt x="3704" y="10034"/>
                  </a:lnTo>
                  <a:lnTo>
                    <a:pt x="3637" y="10034"/>
                  </a:lnTo>
                  <a:lnTo>
                    <a:pt x="3603" y="9360"/>
                  </a:lnTo>
                  <a:lnTo>
                    <a:pt x="3569" y="8687"/>
                  </a:lnTo>
                  <a:lnTo>
                    <a:pt x="3569" y="8014"/>
                  </a:lnTo>
                  <a:lnTo>
                    <a:pt x="3536" y="7374"/>
                  </a:lnTo>
                  <a:lnTo>
                    <a:pt x="3569" y="7340"/>
                  </a:lnTo>
                  <a:lnTo>
                    <a:pt x="3603" y="7307"/>
                  </a:lnTo>
                  <a:close/>
                  <a:moveTo>
                    <a:pt x="17340" y="5556"/>
                  </a:moveTo>
                  <a:lnTo>
                    <a:pt x="17340" y="6532"/>
                  </a:lnTo>
                  <a:lnTo>
                    <a:pt x="17373" y="7475"/>
                  </a:lnTo>
                  <a:lnTo>
                    <a:pt x="17508" y="8418"/>
                  </a:lnTo>
                  <a:lnTo>
                    <a:pt x="17676" y="9360"/>
                  </a:lnTo>
                  <a:lnTo>
                    <a:pt x="16027" y="9596"/>
                  </a:lnTo>
                  <a:lnTo>
                    <a:pt x="14377" y="9764"/>
                  </a:lnTo>
                  <a:lnTo>
                    <a:pt x="12727" y="9899"/>
                  </a:lnTo>
                  <a:lnTo>
                    <a:pt x="11077" y="10000"/>
                  </a:lnTo>
                  <a:lnTo>
                    <a:pt x="7610" y="10236"/>
                  </a:lnTo>
                  <a:lnTo>
                    <a:pt x="6869" y="10236"/>
                  </a:lnTo>
                  <a:lnTo>
                    <a:pt x="6095" y="10269"/>
                  </a:lnTo>
                  <a:lnTo>
                    <a:pt x="5320" y="10303"/>
                  </a:lnTo>
                  <a:lnTo>
                    <a:pt x="4916" y="10370"/>
                  </a:lnTo>
                  <a:lnTo>
                    <a:pt x="4546" y="10438"/>
                  </a:lnTo>
                  <a:lnTo>
                    <a:pt x="4546" y="10404"/>
                  </a:lnTo>
                  <a:lnTo>
                    <a:pt x="4546" y="10303"/>
                  </a:lnTo>
                  <a:lnTo>
                    <a:pt x="4580" y="10236"/>
                  </a:lnTo>
                  <a:lnTo>
                    <a:pt x="4546" y="10168"/>
                  </a:lnTo>
                  <a:lnTo>
                    <a:pt x="4479" y="9360"/>
                  </a:lnTo>
                  <a:lnTo>
                    <a:pt x="4445" y="8552"/>
                  </a:lnTo>
                  <a:lnTo>
                    <a:pt x="4411" y="7744"/>
                  </a:lnTo>
                  <a:lnTo>
                    <a:pt x="4344" y="6936"/>
                  </a:lnTo>
                  <a:lnTo>
                    <a:pt x="4378" y="6936"/>
                  </a:lnTo>
                  <a:lnTo>
                    <a:pt x="4411" y="6903"/>
                  </a:lnTo>
                  <a:lnTo>
                    <a:pt x="4411" y="6869"/>
                  </a:lnTo>
                  <a:lnTo>
                    <a:pt x="4411" y="6802"/>
                  </a:lnTo>
                  <a:lnTo>
                    <a:pt x="5152" y="6734"/>
                  </a:lnTo>
                  <a:lnTo>
                    <a:pt x="5859" y="6667"/>
                  </a:lnTo>
                  <a:lnTo>
                    <a:pt x="7307" y="6465"/>
                  </a:lnTo>
                  <a:lnTo>
                    <a:pt x="9024" y="6229"/>
                  </a:lnTo>
                  <a:lnTo>
                    <a:pt x="10741" y="6061"/>
                  </a:lnTo>
                  <a:lnTo>
                    <a:pt x="12391" y="5893"/>
                  </a:lnTo>
                  <a:lnTo>
                    <a:pt x="14040" y="5758"/>
                  </a:lnTo>
                  <a:lnTo>
                    <a:pt x="15690" y="5657"/>
                  </a:lnTo>
                  <a:lnTo>
                    <a:pt x="17340" y="5556"/>
                  </a:lnTo>
                  <a:close/>
                  <a:moveTo>
                    <a:pt x="10606" y="1"/>
                  </a:moveTo>
                  <a:lnTo>
                    <a:pt x="10471" y="674"/>
                  </a:lnTo>
                  <a:lnTo>
                    <a:pt x="10370" y="1347"/>
                  </a:lnTo>
                  <a:lnTo>
                    <a:pt x="10202" y="2661"/>
                  </a:lnTo>
                  <a:lnTo>
                    <a:pt x="10067" y="3671"/>
                  </a:lnTo>
                  <a:lnTo>
                    <a:pt x="9933" y="4647"/>
                  </a:lnTo>
                  <a:lnTo>
                    <a:pt x="9798" y="5287"/>
                  </a:lnTo>
                  <a:lnTo>
                    <a:pt x="9731" y="5623"/>
                  </a:lnTo>
                  <a:lnTo>
                    <a:pt x="9697" y="5960"/>
                  </a:lnTo>
                  <a:lnTo>
                    <a:pt x="8350" y="6095"/>
                  </a:lnTo>
                  <a:lnTo>
                    <a:pt x="7004" y="6229"/>
                  </a:lnTo>
                  <a:lnTo>
                    <a:pt x="5657" y="6431"/>
                  </a:lnTo>
                  <a:lnTo>
                    <a:pt x="4984" y="6566"/>
                  </a:lnTo>
                  <a:lnTo>
                    <a:pt x="4344" y="6701"/>
                  </a:lnTo>
                  <a:lnTo>
                    <a:pt x="4310" y="6667"/>
                  </a:lnTo>
                  <a:lnTo>
                    <a:pt x="4310" y="6633"/>
                  </a:lnTo>
                  <a:lnTo>
                    <a:pt x="4243" y="6600"/>
                  </a:lnTo>
                  <a:lnTo>
                    <a:pt x="4209" y="6633"/>
                  </a:lnTo>
                  <a:lnTo>
                    <a:pt x="4209" y="6667"/>
                  </a:lnTo>
                  <a:lnTo>
                    <a:pt x="4209" y="6734"/>
                  </a:lnTo>
                  <a:lnTo>
                    <a:pt x="4142" y="6734"/>
                  </a:lnTo>
                  <a:lnTo>
                    <a:pt x="4108" y="6768"/>
                  </a:lnTo>
                  <a:lnTo>
                    <a:pt x="4108" y="6802"/>
                  </a:lnTo>
                  <a:lnTo>
                    <a:pt x="4007" y="6835"/>
                  </a:lnTo>
                  <a:lnTo>
                    <a:pt x="3940" y="6903"/>
                  </a:lnTo>
                  <a:lnTo>
                    <a:pt x="3906" y="6936"/>
                  </a:lnTo>
                  <a:lnTo>
                    <a:pt x="3940" y="6970"/>
                  </a:lnTo>
                  <a:lnTo>
                    <a:pt x="3906" y="7138"/>
                  </a:lnTo>
                  <a:lnTo>
                    <a:pt x="3502" y="7138"/>
                  </a:lnTo>
                  <a:lnTo>
                    <a:pt x="3435" y="7172"/>
                  </a:lnTo>
                  <a:lnTo>
                    <a:pt x="3435" y="7206"/>
                  </a:lnTo>
                  <a:lnTo>
                    <a:pt x="2357" y="7778"/>
                  </a:lnTo>
                  <a:lnTo>
                    <a:pt x="1920" y="8047"/>
                  </a:lnTo>
                  <a:lnTo>
                    <a:pt x="1718" y="8216"/>
                  </a:lnTo>
                  <a:lnTo>
                    <a:pt x="1549" y="8418"/>
                  </a:lnTo>
                  <a:lnTo>
                    <a:pt x="1482" y="8451"/>
                  </a:lnTo>
                  <a:lnTo>
                    <a:pt x="1280" y="8485"/>
                  </a:lnTo>
                  <a:lnTo>
                    <a:pt x="1078" y="8485"/>
                  </a:lnTo>
                  <a:lnTo>
                    <a:pt x="977" y="8519"/>
                  </a:lnTo>
                  <a:lnTo>
                    <a:pt x="876" y="8552"/>
                  </a:lnTo>
                  <a:lnTo>
                    <a:pt x="842" y="8519"/>
                  </a:lnTo>
                  <a:lnTo>
                    <a:pt x="809" y="8519"/>
                  </a:lnTo>
                  <a:lnTo>
                    <a:pt x="809" y="8721"/>
                  </a:lnTo>
                  <a:lnTo>
                    <a:pt x="472" y="8721"/>
                  </a:lnTo>
                  <a:lnTo>
                    <a:pt x="270" y="8687"/>
                  </a:lnTo>
                  <a:lnTo>
                    <a:pt x="68" y="8721"/>
                  </a:lnTo>
                  <a:lnTo>
                    <a:pt x="68" y="8687"/>
                  </a:lnTo>
                  <a:lnTo>
                    <a:pt x="34" y="8721"/>
                  </a:lnTo>
                  <a:lnTo>
                    <a:pt x="1" y="8721"/>
                  </a:lnTo>
                  <a:lnTo>
                    <a:pt x="1" y="8754"/>
                  </a:lnTo>
                  <a:lnTo>
                    <a:pt x="34" y="8788"/>
                  </a:lnTo>
                  <a:lnTo>
                    <a:pt x="68" y="8956"/>
                  </a:lnTo>
                  <a:lnTo>
                    <a:pt x="135" y="9158"/>
                  </a:lnTo>
                  <a:lnTo>
                    <a:pt x="304" y="9495"/>
                  </a:lnTo>
                  <a:lnTo>
                    <a:pt x="371" y="9529"/>
                  </a:lnTo>
                  <a:lnTo>
                    <a:pt x="405" y="9529"/>
                  </a:lnTo>
                  <a:lnTo>
                    <a:pt x="640" y="9461"/>
                  </a:lnTo>
                  <a:lnTo>
                    <a:pt x="876" y="9394"/>
                  </a:lnTo>
                  <a:lnTo>
                    <a:pt x="910" y="9428"/>
                  </a:lnTo>
                  <a:lnTo>
                    <a:pt x="876" y="9461"/>
                  </a:lnTo>
                  <a:lnTo>
                    <a:pt x="943" y="9529"/>
                  </a:lnTo>
                  <a:lnTo>
                    <a:pt x="1011" y="9562"/>
                  </a:lnTo>
                  <a:lnTo>
                    <a:pt x="1246" y="9596"/>
                  </a:lnTo>
                  <a:lnTo>
                    <a:pt x="1448" y="9562"/>
                  </a:lnTo>
                  <a:lnTo>
                    <a:pt x="1650" y="9495"/>
                  </a:lnTo>
                  <a:lnTo>
                    <a:pt x="1718" y="9495"/>
                  </a:lnTo>
                  <a:lnTo>
                    <a:pt x="2122" y="9731"/>
                  </a:lnTo>
                  <a:lnTo>
                    <a:pt x="2559" y="9933"/>
                  </a:lnTo>
                  <a:lnTo>
                    <a:pt x="2997" y="10101"/>
                  </a:lnTo>
                  <a:lnTo>
                    <a:pt x="3435" y="10202"/>
                  </a:lnTo>
                  <a:lnTo>
                    <a:pt x="3468" y="10370"/>
                  </a:lnTo>
                  <a:lnTo>
                    <a:pt x="3502" y="10438"/>
                  </a:lnTo>
                  <a:lnTo>
                    <a:pt x="3603" y="10438"/>
                  </a:lnTo>
                  <a:lnTo>
                    <a:pt x="3637" y="10370"/>
                  </a:lnTo>
                  <a:lnTo>
                    <a:pt x="3738" y="10404"/>
                  </a:lnTo>
                  <a:lnTo>
                    <a:pt x="3872" y="10404"/>
                  </a:lnTo>
                  <a:lnTo>
                    <a:pt x="4075" y="10370"/>
                  </a:lnTo>
                  <a:lnTo>
                    <a:pt x="4310" y="10337"/>
                  </a:lnTo>
                  <a:lnTo>
                    <a:pt x="4344" y="10438"/>
                  </a:lnTo>
                  <a:lnTo>
                    <a:pt x="4378" y="10471"/>
                  </a:lnTo>
                  <a:lnTo>
                    <a:pt x="4378" y="10505"/>
                  </a:lnTo>
                  <a:lnTo>
                    <a:pt x="4411" y="10539"/>
                  </a:lnTo>
                  <a:lnTo>
                    <a:pt x="4782" y="10572"/>
                  </a:lnTo>
                  <a:lnTo>
                    <a:pt x="5186" y="10606"/>
                  </a:lnTo>
                  <a:lnTo>
                    <a:pt x="5994" y="10572"/>
                  </a:lnTo>
                  <a:lnTo>
                    <a:pt x="7610" y="10438"/>
                  </a:lnTo>
                  <a:lnTo>
                    <a:pt x="11077" y="10202"/>
                  </a:lnTo>
                  <a:lnTo>
                    <a:pt x="12828" y="10101"/>
                  </a:lnTo>
                  <a:lnTo>
                    <a:pt x="14545" y="9966"/>
                  </a:lnTo>
                  <a:lnTo>
                    <a:pt x="14579" y="9966"/>
                  </a:lnTo>
                  <a:lnTo>
                    <a:pt x="14949" y="10135"/>
                  </a:lnTo>
                  <a:lnTo>
                    <a:pt x="15387" y="10303"/>
                  </a:lnTo>
                  <a:lnTo>
                    <a:pt x="15791" y="10438"/>
                  </a:lnTo>
                  <a:lnTo>
                    <a:pt x="16229" y="10539"/>
                  </a:lnTo>
                  <a:lnTo>
                    <a:pt x="17104" y="10707"/>
                  </a:lnTo>
                  <a:lnTo>
                    <a:pt x="18013" y="10808"/>
                  </a:lnTo>
                  <a:lnTo>
                    <a:pt x="18922" y="10876"/>
                  </a:lnTo>
                  <a:lnTo>
                    <a:pt x="19831" y="10943"/>
                  </a:lnTo>
                  <a:lnTo>
                    <a:pt x="20707" y="11010"/>
                  </a:lnTo>
                  <a:lnTo>
                    <a:pt x="21582" y="11078"/>
                  </a:lnTo>
                  <a:lnTo>
                    <a:pt x="22626" y="11212"/>
                  </a:lnTo>
                  <a:lnTo>
                    <a:pt x="23636" y="11347"/>
                  </a:lnTo>
                  <a:lnTo>
                    <a:pt x="25689" y="11684"/>
                  </a:lnTo>
                  <a:lnTo>
                    <a:pt x="27743" y="12054"/>
                  </a:lnTo>
                  <a:lnTo>
                    <a:pt x="29797" y="12391"/>
                  </a:lnTo>
                  <a:lnTo>
                    <a:pt x="29427" y="14882"/>
                  </a:lnTo>
                  <a:lnTo>
                    <a:pt x="29460" y="14949"/>
                  </a:lnTo>
                  <a:lnTo>
                    <a:pt x="29460" y="14983"/>
                  </a:lnTo>
                  <a:lnTo>
                    <a:pt x="29528" y="15017"/>
                  </a:lnTo>
                  <a:lnTo>
                    <a:pt x="29629" y="14983"/>
                  </a:lnTo>
                  <a:lnTo>
                    <a:pt x="29629" y="14949"/>
                  </a:lnTo>
                  <a:lnTo>
                    <a:pt x="29662" y="14916"/>
                  </a:lnTo>
                  <a:lnTo>
                    <a:pt x="29797" y="14815"/>
                  </a:lnTo>
                  <a:lnTo>
                    <a:pt x="29932" y="14680"/>
                  </a:lnTo>
                  <a:lnTo>
                    <a:pt x="30066" y="14545"/>
                  </a:lnTo>
                  <a:lnTo>
                    <a:pt x="30201" y="14444"/>
                  </a:lnTo>
                  <a:lnTo>
                    <a:pt x="30268" y="14613"/>
                  </a:lnTo>
                  <a:lnTo>
                    <a:pt x="30369" y="14747"/>
                  </a:lnTo>
                  <a:lnTo>
                    <a:pt x="30470" y="14882"/>
                  </a:lnTo>
                  <a:lnTo>
                    <a:pt x="30605" y="15017"/>
                  </a:lnTo>
                  <a:lnTo>
                    <a:pt x="30571" y="15151"/>
                  </a:lnTo>
                  <a:lnTo>
                    <a:pt x="30571" y="15219"/>
                  </a:lnTo>
                  <a:lnTo>
                    <a:pt x="30605" y="15252"/>
                  </a:lnTo>
                  <a:lnTo>
                    <a:pt x="30740" y="15252"/>
                  </a:lnTo>
                  <a:lnTo>
                    <a:pt x="30773" y="15219"/>
                  </a:lnTo>
                  <a:lnTo>
                    <a:pt x="30807" y="15151"/>
                  </a:lnTo>
                  <a:lnTo>
                    <a:pt x="30807" y="14949"/>
                  </a:lnTo>
                  <a:lnTo>
                    <a:pt x="31076" y="12492"/>
                  </a:lnTo>
                  <a:lnTo>
                    <a:pt x="31682" y="12593"/>
                  </a:lnTo>
                  <a:lnTo>
                    <a:pt x="32288" y="12694"/>
                  </a:lnTo>
                  <a:lnTo>
                    <a:pt x="33467" y="12795"/>
                  </a:lnTo>
                  <a:lnTo>
                    <a:pt x="34241" y="12896"/>
                  </a:lnTo>
                  <a:lnTo>
                    <a:pt x="34611" y="12963"/>
                  </a:lnTo>
                  <a:lnTo>
                    <a:pt x="34982" y="13064"/>
                  </a:lnTo>
                  <a:lnTo>
                    <a:pt x="35251" y="13131"/>
                  </a:lnTo>
                  <a:lnTo>
                    <a:pt x="35520" y="13165"/>
                  </a:lnTo>
                  <a:lnTo>
                    <a:pt x="35756" y="13199"/>
                  </a:lnTo>
                  <a:lnTo>
                    <a:pt x="36025" y="13165"/>
                  </a:lnTo>
                  <a:lnTo>
                    <a:pt x="36665" y="13165"/>
                  </a:lnTo>
                  <a:lnTo>
                    <a:pt x="36968" y="13232"/>
                  </a:lnTo>
                  <a:lnTo>
                    <a:pt x="37238" y="13300"/>
                  </a:lnTo>
                  <a:lnTo>
                    <a:pt x="37844" y="13434"/>
                  </a:lnTo>
                  <a:lnTo>
                    <a:pt x="38147" y="13502"/>
                  </a:lnTo>
                  <a:lnTo>
                    <a:pt x="38450" y="13502"/>
                  </a:lnTo>
                  <a:lnTo>
                    <a:pt x="39190" y="13569"/>
                  </a:lnTo>
                  <a:lnTo>
                    <a:pt x="39965" y="13670"/>
                  </a:lnTo>
                  <a:lnTo>
                    <a:pt x="41446" y="13872"/>
                  </a:lnTo>
                  <a:lnTo>
                    <a:pt x="44274" y="14377"/>
                  </a:lnTo>
                  <a:lnTo>
                    <a:pt x="45520" y="14646"/>
                  </a:lnTo>
                  <a:lnTo>
                    <a:pt x="46160" y="14714"/>
                  </a:lnTo>
                  <a:lnTo>
                    <a:pt x="46799" y="14747"/>
                  </a:lnTo>
                  <a:lnTo>
                    <a:pt x="47069" y="14714"/>
                  </a:lnTo>
                  <a:lnTo>
                    <a:pt x="47338" y="14646"/>
                  </a:lnTo>
                  <a:lnTo>
                    <a:pt x="47540" y="14579"/>
                  </a:lnTo>
                  <a:lnTo>
                    <a:pt x="47742" y="14444"/>
                  </a:lnTo>
                  <a:lnTo>
                    <a:pt x="47910" y="14310"/>
                  </a:lnTo>
                  <a:lnTo>
                    <a:pt x="48079" y="14141"/>
                  </a:lnTo>
                  <a:lnTo>
                    <a:pt x="48213" y="13939"/>
                  </a:lnTo>
                  <a:lnTo>
                    <a:pt x="48314" y="13737"/>
                  </a:lnTo>
                  <a:lnTo>
                    <a:pt x="48382" y="13535"/>
                  </a:lnTo>
                  <a:lnTo>
                    <a:pt x="48449" y="13300"/>
                  </a:lnTo>
                  <a:lnTo>
                    <a:pt x="48550" y="12828"/>
                  </a:lnTo>
                  <a:lnTo>
                    <a:pt x="48584" y="12323"/>
                  </a:lnTo>
                  <a:lnTo>
                    <a:pt x="48584" y="11852"/>
                  </a:lnTo>
                  <a:lnTo>
                    <a:pt x="48752" y="11111"/>
                  </a:lnTo>
                  <a:lnTo>
                    <a:pt x="48887" y="10404"/>
                  </a:lnTo>
                  <a:lnTo>
                    <a:pt x="49122" y="8956"/>
                  </a:lnTo>
                  <a:lnTo>
                    <a:pt x="49695" y="5522"/>
                  </a:lnTo>
                  <a:lnTo>
                    <a:pt x="50671" y="1"/>
                  </a:lnTo>
                  <a:lnTo>
                    <a:pt x="50402" y="1"/>
                  </a:lnTo>
                  <a:lnTo>
                    <a:pt x="49425" y="5455"/>
                  </a:lnTo>
                  <a:lnTo>
                    <a:pt x="48853" y="8855"/>
                  </a:lnTo>
                  <a:lnTo>
                    <a:pt x="48651" y="10269"/>
                  </a:lnTo>
                  <a:lnTo>
                    <a:pt x="48550" y="10977"/>
                  </a:lnTo>
                  <a:lnTo>
                    <a:pt x="48483" y="11684"/>
                  </a:lnTo>
                  <a:lnTo>
                    <a:pt x="48415" y="11684"/>
                  </a:lnTo>
                  <a:lnTo>
                    <a:pt x="48382" y="11785"/>
                  </a:lnTo>
                  <a:lnTo>
                    <a:pt x="48382" y="12492"/>
                  </a:lnTo>
                  <a:lnTo>
                    <a:pt x="48348" y="12828"/>
                  </a:lnTo>
                  <a:lnTo>
                    <a:pt x="48281" y="13199"/>
                  </a:lnTo>
                  <a:lnTo>
                    <a:pt x="48180" y="13502"/>
                  </a:lnTo>
                  <a:lnTo>
                    <a:pt x="48011" y="13805"/>
                  </a:lnTo>
                  <a:lnTo>
                    <a:pt x="47776" y="14074"/>
                  </a:lnTo>
                  <a:lnTo>
                    <a:pt x="47641" y="14209"/>
                  </a:lnTo>
                  <a:lnTo>
                    <a:pt x="47473" y="14310"/>
                  </a:lnTo>
                  <a:lnTo>
                    <a:pt x="47338" y="14377"/>
                  </a:lnTo>
                  <a:lnTo>
                    <a:pt x="47203" y="14444"/>
                  </a:lnTo>
                  <a:lnTo>
                    <a:pt x="46867" y="14512"/>
                  </a:lnTo>
                  <a:lnTo>
                    <a:pt x="46530" y="14512"/>
                  </a:lnTo>
                  <a:lnTo>
                    <a:pt x="46160" y="14478"/>
                  </a:lnTo>
                  <a:lnTo>
                    <a:pt x="45486" y="14377"/>
                  </a:lnTo>
                  <a:lnTo>
                    <a:pt x="44847" y="14242"/>
                  </a:lnTo>
                  <a:lnTo>
                    <a:pt x="42288" y="13771"/>
                  </a:lnTo>
                  <a:lnTo>
                    <a:pt x="39729" y="13367"/>
                  </a:lnTo>
                  <a:lnTo>
                    <a:pt x="39224" y="13300"/>
                  </a:lnTo>
                  <a:lnTo>
                    <a:pt x="38685" y="13266"/>
                  </a:lnTo>
                  <a:lnTo>
                    <a:pt x="38180" y="13232"/>
                  </a:lnTo>
                  <a:lnTo>
                    <a:pt x="37911" y="13199"/>
                  </a:lnTo>
                  <a:lnTo>
                    <a:pt x="37642" y="13098"/>
                  </a:lnTo>
                  <a:lnTo>
                    <a:pt x="37406" y="13030"/>
                  </a:lnTo>
                  <a:lnTo>
                    <a:pt x="37170" y="12997"/>
                  </a:lnTo>
                  <a:lnTo>
                    <a:pt x="36665" y="12963"/>
                  </a:lnTo>
                  <a:lnTo>
                    <a:pt x="36160" y="12963"/>
                  </a:lnTo>
                  <a:lnTo>
                    <a:pt x="35655" y="12997"/>
                  </a:lnTo>
                  <a:lnTo>
                    <a:pt x="35487" y="12997"/>
                  </a:lnTo>
                  <a:lnTo>
                    <a:pt x="35352" y="12963"/>
                  </a:lnTo>
                  <a:lnTo>
                    <a:pt x="35015" y="12862"/>
                  </a:lnTo>
                  <a:lnTo>
                    <a:pt x="34712" y="12761"/>
                  </a:lnTo>
                  <a:lnTo>
                    <a:pt x="34409" y="12694"/>
                  </a:lnTo>
                  <a:lnTo>
                    <a:pt x="33938" y="12626"/>
                  </a:lnTo>
                  <a:lnTo>
                    <a:pt x="33467" y="12559"/>
                  </a:lnTo>
                  <a:lnTo>
                    <a:pt x="32288" y="12424"/>
                  </a:lnTo>
                  <a:lnTo>
                    <a:pt x="31682" y="12391"/>
                  </a:lnTo>
                  <a:lnTo>
                    <a:pt x="31110" y="12357"/>
                  </a:lnTo>
                  <a:lnTo>
                    <a:pt x="31211" y="11482"/>
                  </a:lnTo>
                  <a:lnTo>
                    <a:pt x="31783" y="11650"/>
                  </a:lnTo>
                  <a:lnTo>
                    <a:pt x="32389" y="11785"/>
                  </a:lnTo>
                  <a:lnTo>
                    <a:pt x="33601" y="12020"/>
                  </a:lnTo>
                  <a:lnTo>
                    <a:pt x="36025" y="12424"/>
                  </a:lnTo>
                  <a:lnTo>
                    <a:pt x="38483" y="12828"/>
                  </a:lnTo>
                  <a:lnTo>
                    <a:pt x="40941" y="13165"/>
                  </a:lnTo>
                  <a:lnTo>
                    <a:pt x="43533" y="13502"/>
                  </a:lnTo>
                  <a:lnTo>
                    <a:pt x="44644" y="13603"/>
                  </a:lnTo>
                  <a:lnTo>
                    <a:pt x="45217" y="13636"/>
                  </a:lnTo>
                  <a:lnTo>
                    <a:pt x="45486" y="13636"/>
                  </a:lnTo>
                  <a:lnTo>
                    <a:pt x="45789" y="13603"/>
                  </a:lnTo>
                  <a:lnTo>
                    <a:pt x="46193" y="13502"/>
                  </a:lnTo>
                  <a:lnTo>
                    <a:pt x="46530" y="13333"/>
                  </a:lnTo>
                  <a:lnTo>
                    <a:pt x="46833" y="13131"/>
                  </a:lnTo>
                  <a:lnTo>
                    <a:pt x="47069" y="12896"/>
                  </a:lnTo>
                  <a:lnTo>
                    <a:pt x="47271" y="12593"/>
                  </a:lnTo>
                  <a:lnTo>
                    <a:pt x="47405" y="12256"/>
                  </a:lnTo>
                  <a:lnTo>
                    <a:pt x="47473" y="11886"/>
                  </a:lnTo>
                  <a:lnTo>
                    <a:pt x="47506" y="11448"/>
                  </a:lnTo>
                  <a:lnTo>
                    <a:pt x="47473" y="11414"/>
                  </a:lnTo>
                  <a:lnTo>
                    <a:pt x="47708" y="10707"/>
                  </a:lnTo>
                  <a:lnTo>
                    <a:pt x="47843" y="10000"/>
                  </a:lnTo>
                  <a:lnTo>
                    <a:pt x="48112" y="8552"/>
                  </a:lnTo>
                  <a:lnTo>
                    <a:pt x="48382" y="6970"/>
                  </a:lnTo>
                  <a:lnTo>
                    <a:pt x="48617" y="5388"/>
                  </a:lnTo>
                  <a:lnTo>
                    <a:pt x="48954" y="2694"/>
                  </a:lnTo>
                  <a:lnTo>
                    <a:pt x="49257" y="1"/>
                  </a:lnTo>
                  <a:lnTo>
                    <a:pt x="48988" y="1"/>
                  </a:lnTo>
                  <a:lnTo>
                    <a:pt x="48685" y="2795"/>
                  </a:lnTo>
                  <a:lnTo>
                    <a:pt x="48314" y="5590"/>
                  </a:lnTo>
                  <a:lnTo>
                    <a:pt x="48079" y="7172"/>
                  </a:lnTo>
                  <a:lnTo>
                    <a:pt x="47843" y="8721"/>
                  </a:lnTo>
                  <a:lnTo>
                    <a:pt x="47574" y="10034"/>
                  </a:lnTo>
                  <a:lnTo>
                    <a:pt x="47473" y="10707"/>
                  </a:lnTo>
                  <a:lnTo>
                    <a:pt x="47405" y="11381"/>
                  </a:lnTo>
                  <a:lnTo>
                    <a:pt x="47338" y="11381"/>
                  </a:lnTo>
                  <a:lnTo>
                    <a:pt x="47304" y="11448"/>
                  </a:lnTo>
                  <a:lnTo>
                    <a:pt x="47304" y="11785"/>
                  </a:lnTo>
                  <a:lnTo>
                    <a:pt x="47237" y="12088"/>
                  </a:lnTo>
                  <a:lnTo>
                    <a:pt x="47170" y="12357"/>
                  </a:lnTo>
                  <a:lnTo>
                    <a:pt x="47035" y="12593"/>
                  </a:lnTo>
                  <a:lnTo>
                    <a:pt x="46900" y="12828"/>
                  </a:lnTo>
                  <a:lnTo>
                    <a:pt x="46698" y="12997"/>
                  </a:lnTo>
                  <a:lnTo>
                    <a:pt x="46429" y="13165"/>
                  </a:lnTo>
                  <a:lnTo>
                    <a:pt x="46126" y="13300"/>
                  </a:lnTo>
                  <a:lnTo>
                    <a:pt x="45890" y="13367"/>
                  </a:lnTo>
                  <a:lnTo>
                    <a:pt x="45621" y="13434"/>
                  </a:lnTo>
                  <a:lnTo>
                    <a:pt x="45116" y="13434"/>
                  </a:lnTo>
                  <a:lnTo>
                    <a:pt x="44577" y="13401"/>
                  </a:lnTo>
                  <a:lnTo>
                    <a:pt x="44072" y="13333"/>
                  </a:lnTo>
                  <a:lnTo>
                    <a:pt x="41749" y="13064"/>
                  </a:lnTo>
                  <a:lnTo>
                    <a:pt x="39426" y="12761"/>
                  </a:lnTo>
                  <a:lnTo>
                    <a:pt x="37339" y="12458"/>
                  </a:lnTo>
                  <a:lnTo>
                    <a:pt x="35285" y="12121"/>
                  </a:lnTo>
                  <a:lnTo>
                    <a:pt x="34275" y="11919"/>
                  </a:lnTo>
                  <a:lnTo>
                    <a:pt x="33265" y="11717"/>
                  </a:lnTo>
                  <a:lnTo>
                    <a:pt x="32221" y="11515"/>
                  </a:lnTo>
                  <a:lnTo>
                    <a:pt x="31211" y="11347"/>
                  </a:lnTo>
                  <a:lnTo>
                    <a:pt x="31480" y="9192"/>
                  </a:lnTo>
                  <a:lnTo>
                    <a:pt x="31750" y="7037"/>
                  </a:lnTo>
                  <a:lnTo>
                    <a:pt x="32322" y="3132"/>
                  </a:lnTo>
                  <a:lnTo>
                    <a:pt x="32457" y="2357"/>
                  </a:lnTo>
                  <a:lnTo>
                    <a:pt x="32591" y="1583"/>
                  </a:lnTo>
                  <a:lnTo>
                    <a:pt x="32726" y="775"/>
                  </a:lnTo>
                  <a:lnTo>
                    <a:pt x="32827" y="1"/>
                  </a:lnTo>
                  <a:lnTo>
                    <a:pt x="32625" y="1"/>
                  </a:lnTo>
                  <a:lnTo>
                    <a:pt x="32457" y="809"/>
                  </a:lnTo>
                  <a:lnTo>
                    <a:pt x="32322" y="1650"/>
                  </a:lnTo>
                  <a:lnTo>
                    <a:pt x="32086" y="3334"/>
                  </a:lnTo>
                  <a:lnTo>
                    <a:pt x="31783" y="5287"/>
                  </a:lnTo>
                  <a:lnTo>
                    <a:pt x="31514" y="7273"/>
                  </a:lnTo>
                  <a:lnTo>
                    <a:pt x="31043" y="10977"/>
                  </a:lnTo>
                  <a:lnTo>
                    <a:pt x="30639" y="14680"/>
                  </a:lnTo>
                  <a:lnTo>
                    <a:pt x="30504" y="14478"/>
                  </a:lnTo>
                  <a:lnTo>
                    <a:pt x="30403" y="14242"/>
                  </a:lnTo>
                  <a:lnTo>
                    <a:pt x="30336" y="14175"/>
                  </a:lnTo>
                  <a:lnTo>
                    <a:pt x="30235" y="14175"/>
                  </a:lnTo>
                  <a:lnTo>
                    <a:pt x="30134" y="14209"/>
                  </a:lnTo>
                  <a:lnTo>
                    <a:pt x="30033" y="14276"/>
                  </a:lnTo>
                  <a:lnTo>
                    <a:pt x="29831" y="14444"/>
                  </a:lnTo>
                  <a:lnTo>
                    <a:pt x="29696" y="14613"/>
                  </a:lnTo>
                  <a:lnTo>
                    <a:pt x="29999" y="12424"/>
                  </a:lnTo>
                  <a:lnTo>
                    <a:pt x="30066" y="12391"/>
                  </a:lnTo>
                  <a:lnTo>
                    <a:pt x="30066" y="12323"/>
                  </a:lnTo>
                  <a:lnTo>
                    <a:pt x="30066" y="12256"/>
                  </a:lnTo>
                  <a:lnTo>
                    <a:pt x="30033" y="12222"/>
                  </a:lnTo>
                  <a:lnTo>
                    <a:pt x="30740" y="7206"/>
                  </a:lnTo>
                  <a:lnTo>
                    <a:pt x="31009" y="5421"/>
                  </a:lnTo>
                  <a:lnTo>
                    <a:pt x="31312" y="3603"/>
                  </a:lnTo>
                  <a:lnTo>
                    <a:pt x="31581" y="1819"/>
                  </a:lnTo>
                  <a:lnTo>
                    <a:pt x="31682" y="910"/>
                  </a:lnTo>
                  <a:lnTo>
                    <a:pt x="31783" y="1"/>
                  </a:lnTo>
                  <a:lnTo>
                    <a:pt x="31615" y="1"/>
                  </a:lnTo>
                  <a:lnTo>
                    <a:pt x="31413" y="876"/>
                  </a:lnTo>
                  <a:lnTo>
                    <a:pt x="31278" y="1785"/>
                  </a:lnTo>
                  <a:lnTo>
                    <a:pt x="31009" y="3570"/>
                  </a:lnTo>
                  <a:lnTo>
                    <a:pt x="30773" y="5354"/>
                  </a:lnTo>
                  <a:lnTo>
                    <a:pt x="30538" y="7138"/>
                  </a:lnTo>
                  <a:lnTo>
                    <a:pt x="29965" y="11145"/>
                  </a:lnTo>
                  <a:lnTo>
                    <a:pt x="29427" y="11111"/>
                  </a:lnTo>
                  <a:lnTo>
                    <a:pt x="30033" y="5421"/>
                  </a:lnTo>
                  <a:lnTo>
                    <a:pt x="30201" y="4075"/>
                  </a:lnTo>
                  <a:lnTo>
                    <a:pt x="30369" y="2728"/>
                  </a:lnTo>
                  <a:lnTo>
                    <a:pt x="30571" y="1347"/>
                  </a:lnTo>
                  <a:lnTo>
                    <a:pt x="30706" y="1"/>
                  </a:lnTo>
                  <a:lnTo>
                    <a:pt x="30470" y="1"/>
                  </a:lnTo>
                  <a:lnTo>
                    <a:pt x="30268" y="1280"/>
                  </a:lnTo>
                  <a:lnTo>
                    <a:pt x="30100" y="2593"/>
                  </a:lnTo>
                  <a:lnTo>
                    <a:pt x="29965" y="3873"/>
                  </a:lnTo>
                  <a:lnTo>
                    <a:pt x="29831" y="5152"/>
                  </a:lnTo>
                  <a:lnTo>
                    <a:pt x="29494" y="8115"/>
                  </a:lnTo>
                  <a:lnTo>
                    <a:pt x="29157" y="11111"/>
                  </a:lnTo>
                  <a:lnTo>
                    <a:pt x="27709" y="11010"/>
                  </a:lnTo>
                  <a:lnTo>
                    <a:pt x="26228" y="10909"/>
                  </a:lnTo>
                  <a:lnTo>
                    <a:pt x="25487" y="10808"/>
                  </a:lnTo>
                  <a:lnTo>
                    <a:pt x="24780" y="10741"/>
                  </a:lnTo>
                  <a:lnTo>
                    <a:pt x="24040" y="10606"/>
                  </a:lnTo>
                  <a:lnTo>
                    <a:pt x="23333" y="10438"/>
                  </a:lnTo>
                  <a:lnTo>
                    <a:pt x="21750" y="10101"/>
                  </a:lnTo>
                  <a:lnTo>
                    <a:pt x="20942" y="9933"/>
                  </a:lnTo>
                  <a:lnTo>
                    <a:pt x="20134" y="9798"/>
                  </a:lnTo>
                  <a:lnTo>
                    <a:pt x="19562" y="9731"/>
                  </a:lnTo>
                  <a:lnTo>
                    <a:pt x="19259" y="9697"/>
                  </a:lnTo>
                  <a:lnTo>
                    <a:pt x="18989" y="9596"/>
                  </a:lnTo>
                  <a:lnTo>
                    <a:pt x="18754" y="9529"/>
                  </a:lnTo>
                  <a:lnTo>
                    <a:pt x="18518" y="9495"/>
                  </a:lnTo>
                  <a:lnTo>
                    <a:pt x="18282" y="9495"/>
                  </a:lnTo>
                  <a:lnTo>
                    <a:pt x="18047" y="9562"/>
                  </a:lnTo>
                  <a:lnTo>
                    <a:pt x="18013" y="9596"/>
                  </a:lnTo>
                  <a:lnTo>
                    <a:pt x="17979" y="9663"/>
                  </a:lnTo>
                  <a:lnTo>
                    <a:pt x="18013" y="9697"/>
                  </a:lnTo>
                  <a:lnTo>
                    <a:pt x="18417" y="9697"/>
                  </a:lnTo>
                  <a:lnTo>
                    <a:pt x="18754" y="9731"/>
                  </a:lnTo>
                  <a:lnTo>
                    <a:pt x="18922" y="9832"/>
                  </a:lnTo>
                  <a:lnTo>
                    <a:pt x="19023" y="9865"/>
                  </a:lnTo>
                  <a:lnTo>
                    <a:pt x="19124" y="9899"/>
                  </a:lnTo>
                  <a:lnTo>
                    <a:pt x="19966" y="10034"/>
                  </a:lnTo>
                  <a:lnTo>
                    <a:pt x="20841" y="10135"/>
                  </a:lnTo>
                  <a:lnTo>
                    <a:pt x="21616" y="10303"/>
                  </a:lnTo>
                  <a:lnTo>
                    <a:pt x="22424" y="10471"/>
                  </a:lnTo>
                  <a:lnTo>
                    <a:pt x="23972" y="10842"/>
                  </a:lnTo>
                  <a:lnTo>
                    <a:pt x="24612" y="10977"/>
                  </a:lnTo>
                  <a:lnTo>
                    <a:pt x="25252" y="11078"/>
                  </a:lnTo>
                  <a:lnTo>
                    <a:pt x="26531" y="11212"/>
                  </a:lnTo>
                  <a:lnTo>
                    <a:pt x="27844" y="11280"/>
                  </a:lnTo>
                  <a:lnTo>
                    <a:pt x="29124" y="11347"/>
                  </a:lnTo>
                  <a:lnTo>
                    <a:pt x="29124" y="11482"/>
                  </a:lnTo>
                  <a:lnTo>
                    <a:pt x="29124" y="11549"/>
                  </a:lnTo>
                  <a:lnTo>
                    <a:pt x="29157" y="11583"/>
                  </a:lnTo>
                  <a:lnTo>
                    <a:pt x="29225" y="11616"/>
                  </a:lnTo>
                  <a:lnTo>
                    <a:pt x="29326" y="11583"/>
                  </a:lnTo>
                  <a:lnTo>
                    <a:pt x="29359" y="11549"/>
                  </a:lnTo>
                  <a:lnTo>
                    <a:pt x="29359" y="11482"/>
                  </a:lnTo>
                  <a:lnTo>
                    <a:pt x="29393" y="11381"/>
                  </a:lnTo>
                  <a:lnTo>
                    <a:pt x="29932" y="11414"/>
                  </a:lnTo>
                  <a:lnTo>
                    <a:pt x="29797" y="12189"/>
                  </a:lnTo>
                  <a:lnTo>
                    <a:pt x="27945" y="11818"/>
                  </a:lnTo>
                  <a:lnTo>
                    <a:pt x="26093" y="11515"/>
                  </a:lnTo>
                  <a:lnTo>
                    <a:pt x="24242" y="11246"/>
                  </a:lnTo>
                  <a:lnTo>
                    <a:pt x="22356" y="10977"/>
                  </a:lnTo>
                  <a:lnTo>
                    <a:pt x="21414" y="10876"/>
                  </a:lnTo>
                  <a:lnTo>
                    <a:pt x="20471" y="10775"/>
                  </a:lnTo>
                  <a:lnTo>
                    <a:pt x="18585" y="10606"/>
                  </a:lnTo>
                  <a:lnTo>
                    <a:pt x="17643" y="10505"/>
                  </a:lnTo>
                  <a:lnTo>
                    <a:pt x="16734" y="10337"/>
                  </a:lnTo>
                  <a:lnTo>
                    <a:pt x="15825" y="10168"/>
                  </a:lnTo>
                  <a:lnTo>
                    <a:pt x="14916" y="9933"/>
                  </a:lnTo>
                  <a:lnTo>
                    <a:pt x="16330" y="9764"/>
                  </a:lnTo>
                  <a:lnTo>
                    <a:pt x="17744" y="9562"/>
                  </a:lnTo>
                  <a:lnTo>
                    <a:pt x="17777" y="9596"/>
                  </a:lnTo>
                  <a:lnTo>
                    <a:pt x="17845" y="9630"/>
                  </a:lnTo>
                  <a:lnTo>
                    <a:pt x="17912" y="9596"/>
                  </a:lnTo>
                  <a:lnTo>
                    <a:pt x="17946" y="9529"/>
                  </a:lnTo>
                  <a:lnTo>
                    <a:pt x="17979" y="9529"/>
                  </a:lnTo>
                  <a:lnTo>
                    <a:pt x="18013" y="9495"/>
                  </a:lnTo>
                  <a:lnTo>
                    <a:pt x="18047" y="9461"/>
                  </a:lnTo>
                  <a:lnTo>
                    <a:pt x="18282" y="9428"/>
                  </a:lnTo>
                  <a:lnTo>
                    <a:pt x="18552" y="9394"/>
                  </a:lnTo>
                  <a:lnTo>
                    <a:pt x="19023" y="9327"/>
                  </a:lnTo>
                  <a:lnTo>
                    <a:pt x="20505" y="9158"/>
                  </a:lnTo>
                  <a:lnTo>
                    <a:pt x="22289" y="8956"/>
                  </a:lnTo>
                  <a:lnTo>
                    <a:pt x="22323" y="8956"/>
                  </a:lnTo>
                  <a:lnTo>
                    <a:pt x="22356" y="8923"/>
                  </a:lnTo>
                  <a:lnTo>
                    <a:pt x="23030" y="8855"/>
                  </a:lnTo>
                  <a:lnTo>
                    <a:pt x="23097" y="8822"/>
                  </a:lnTo>
                  <a:lnTo>
                    <a:pt x="23097" y="8754"/>
                  </a:lnTo>
                  <a:lnTo>
                    <a:pt x="23097" y="8721"/>
                  </a:lnTo>
                  <a:lnTo>
                    <a:pt x="23063" y="8653"/>
                  </a:lnTo>
                  <a:lnTo>
                    <a:pt x="22962" y="8216"/>
                  </a:lnTo>
                  <a:lnTo>
                    <a:pt x="22895" y="7744"/>
                  </a:lnTo>
                  <a:lnTo>
                    <a:pt x="22828" y="6835"/>
                  </a:lnTo>
                  <a:lnTo>
                    <a:pt x="22794" y="5893"/>
                  </a:lnTo>
                  <a:lnTo>
                    <a:pt x="22760" y="5421"/>
                  </a:lnTo>
                  <a:lnTo>
                    <a:pt x="22659" y="4984"/>
                  </a:lnTo>
                  <a:lnTo>
                    <a:pt x="22659" y="4950"/>
                  </a:lnTo>
                  <a:lnTo>
                    <a:pt x="22626" y="4950"/>
                  </a:lnTo>
                  <a:lnTo>
                    <a:pt x="22592" y="4984"/>
                  </a:lnTo>
                  <a:lnTo>
                    <a:pt x="22592" y="5017"/>
                  </a:lnTo>
                  <a:lnTo>
                    <a:pt x="22558" y="5017"/>
                  </a:lnTo>
                  <a:lnTo>
                    <a:pt x="19764" y="5152"/>
                  </a:lnTo>
                  <a:lnTo>
                    <a:pt x="19191" y="5152"/>
                  </a:lnTo>
                  <a:lnTo>
                    <a:pt x="18653" y="5186"/>
                  </a:lnTo>
                  <a:lnTo>
                    <a:pt x="18080" y="5287"/>
                  </a:lnTo>
                  <a:lnTo>
                    <a:pt x="17811" y="5354"/>
                  </a:lnTo>
                  <a:lnTo>
                    <a:pt x="17542" y="5455"/>
                  </a:lnTo>
                  <a:lnTo>
                    <a:pt x="17542" y="5421"/>
                  </a:lnTo>
                  <a:lnTo>
                    <a:pt x="17508" y="5388"/>
                  </a:lnTo>
                  <a:lnTo>
                    <a:pt x="17474" y="5388"/>
                  </a:lnTo>
                  <a:lnTo>
                    <a:pt x="17441" y="5354"/>
                  </a:lnTo>
                  <a:lnTo>
                    <a:pt x="17373" y="5354"/>
                  </a:lnTo>
                  <a:lnTo>
                    <a:pt x="14040" y="5556"/>
                  </a:lnTo>
                  <a:lnTo>
                    <a:pt x="12391" y="5691"/>
                  </a:lnTo>
                  <a:lnTo>
                    <a:pt x="10741" y="5859"/>
                  </a:lnTo>
                  <a:lnTo>
                    <a:pt x="9865" y="5926"/>
                  </a:lnTo>
                  <a:lnTo>
                    <a:pt x="10000" y="5657"/>
                  </a:lnTo>
                  <a:lnTo>
                    <a:pt x="10067" y="5320"/>
                  </a:lnTo>
                  <a:lnTo>
                    <a:pt x="10168" y="4714"/>
                  </a:lnTo>
                  <a:lnTo>
                    <a:pt x="10303" y="3940"/>
                  </a:lnTo>
                  <a:lnTo>
                    <a:pt x="10404" y="3166"/>
                  </a:lnTo>
                  <a:lnTo>
                    <a:pt x="10505" y="2391"/>
                  </a:lnTo>
                  <a:lnTo>
                    <a:pt x="10640" y="1583"/>
                  </a:lnTo>
                  <a:lnTo>
                    <a:pt x="10774" y="809"/>
                  </a:lnTo>
                  <a:lnTo>
                    <a:pt x="1090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74" name="Shape 774"/>
            <p:cNvSpPr/>
            <p:nvPr/>
          </p:nvSpPr>
          <p:spPr>
            <a:xfrm>
              <a:off x="7126300" y="4418850"/>
              <a:ext cx="32850" cy="23575"/>
            </a:xfrm>
            <a:custGeom>
              <a:avLst/>
              <a:gdLst/>
              <a:ahLst/>
              <a:cxnLst/>
              <a:rect l="0" t="0" r="0" b="0"/>
              <a:pathLst>
                <a:path w="1314" h="943" extrusionOk="0">
                  <a:moveTo>
                    <a:pt x="943" y="0"/>
                  </a:moveTo>
                  <a:lnTo>
                    <a:pt x="471" y="169"/>
                  </a:lnTo>
                  <a:lnTo>
                    <a:pt x="236" y="236"/>
                  </a:lnTo>
                  <a:lnTo>
                    <a:pt x="168" y="270"/>
                  </a:lnTo>
                  <a:lnTo>
                    <a:pt x="101" y="270"/>
                  </a:lnTo>
                  <a:lnTo>
                    <a:pt x="101" y="236"/>
                  </a:lnTo>
                  <a:lnTo>
                    <a:pt x="34" y="236"/>
                  </a:lnTo>
                  <a:lnTo>
                    <a:pt x="34" y="270"/>
                  </a:lnTo>
                  <a:lnTo>
                    <a:pt x="0" y="270"/>
                  </a:lnTo>
                  <a:lnTo>
                    <a:pt x="34" y="337"/>
                  </a:lnTo>
                  <a:lnTo>
                    <a:pt x="67" y="404"/>
                  </a:lnTo>
                  <a:lnTo>
                    <a:pt x="101" y="404"/>
                  </a:lnTo>
                  <a:lnTo>
                    <a:pt x="168" y="438"/>
                  </a:lnTo>
                  <a:lnTo>
                    <a:pt x="269" y="438"/>
                  </a:lnTo>
                  <a:lnTo>
                    <a:pt x="572" y="404"/>
                  </a:lnTo>
                  <a:lnTo>
                    <a:pt x="875" y="303"/>
                  </a:lnTo>
                  <a:lnTo>
                    <a:pt x="909" y="472"/>
                  </a:lnTo>
                  <a:lnTo>
                    <a:pt x="976" y="606"/>
                  </a:lnTo>
                  <a:lnTo>
                    <a:pt x="875" y="606"/>
                  </a:lnTo>
                  <a:lnTo>
                    <a:pt x="808" y="674"/>
                  </a:lnTo>
                  <a:lnTo>
                    <a:pt x="640" y="741"/>
                  </a:lnTo>
                  <a:lnTo>
                    <a:pt x="572" y="775"/>
                  </a:lnTo>
                  <a:lnTo>
                    <a:pt x="539" y="775"/>
                  </a:lnTo>
                  <a:lnTo>
                    <a:pt x="572" y="741"/>
                  </a:lnTo>
                  <a:lnTo>
                    <a:pt x="707" y="674"/>
                  </a:lnTo>
                  <a:lnTo>
                    <a:pt x="842" y="573"/>
                  </a:lnTo>
                  <a:lnTo>
                    <a:pt x="842" y="539"/>
                  </a:lnTo>
                  <a:lnTo>
                    <a:pt x="842" y="505"/>
                  </a:lnTo>
                  <a:lnTo>
                    <a:pt x="808" y="472"/>
                  </a:lnTo>
                  <a:lnTo>
                    <a:pt x="741" y="438"/>
                  </a:lnTo>
                  <a:lnTo>
                    <a:pt x="572" y="539"/>
                  </a:lnTo>
                  <a:lnTo>
                    <a:pt x="370" y="640"/>
                  </a:lnTo>
                  <a:lnTo>
                    <a:pt x="269" y="741"/>
                  </a:lnTo>
                  <a:lnTo>
                    <a:pt x="236" y="775"/>
                  </a:lnTo>
                  <a:lnTo>
                    <a:pt x="269" y="842"/>
                  </a:lnTo>
                  <a:lnTo>
                    <a:pt x="303" y="876"/>
                  </a:lnTo>
                  <a:lnTo>
                    <a:pt x="337" y="876"/>
                  </a:lnTo>
                  <a:lnTo>
                    <a:pt x="438" y="808"/>
                  </a:lnTo>
                  <a:lnTo>
                    <a:pt x="438" y="876"/>
                  </a:lnTo>
                  <a:lnTo>
                    <a:pt x="471" y="909"/>
                  </a:lnTo>
                  <a:lnTo>
                    <a:pt x="539" y="943"/>
                  </a:lnTo>
                  <a:lnTo>
                    <a:pt x="707" y="909"/>
                  </a:lnTo>
                  <a:lnTo>
                    <a:pt x="875" y="808"/>
                  </a:lnTo>
                  <a:lnTo>
                    <a:pt x="976" y="741"/>
                  </a:lnTo>
                  <a:lnTo>
                    <a:pt x="1044" y="674"/>
                  </a:lnTo>
                  <a:lnTo>
                    <a:pt x="1111" y="741"/>
                  </a:lnTo>
                  <a:lnTo>
                    <a:pt x="1212" y="741"/>
                  </a:lnTo>
                  <a:lnTo>
                    <a:pt x="1279" y="707"/>
                  </a:lnTo>
                  <a:lnTo>
                    <a:pt x="1313" y="640"/>
                  </a:lnTo>
                  <a:lnTo>
                    <a:pt x="1279" y="573"/>
                  </a:lnTo>
                  <a:lnTo>
                    <a:pt x="1246" y="505"/>
                  </a:lnTo>
                  <a:lnTo>
                    <a:pt x="1145" y="303"/>
                  </a:lnTo>
                  <a:lnTo>
                    <a:pt x="1111" y="135"/>
                  </a:lnTo>
                  <a:lnTo>
                    <a:pt x="1111" y="68"/>
                  </a:lnTo>
                  <a:lnTo>
                    <a:pt x="1077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75" name="Shape 775"/>
            <p:cNvSpPr/>
            <p:nvPr/>
          </p:nvSpPr>
          <p:spPr>
            <a:xfrm>
              <a:off x="7000875" y="3964325"/>
              <a:ext cx="17700" cy="17700"/>
            </a:xfrm>
            <a:custGeom>
              <a:avLst/>
              <a:gdLst/>
              <a:ahLst/>
              <a:cxnLst/>
              <a:rect l="0" t="0" r="0" b="0"/>
              <a:pathLst>
                <a:path w="708" h="708" extrusionOk="0">
                  <a:moveTo>
                    <a:pt x="438" y="203"/>
                  </a:moveTo>
                  <a:lnTo>
                    <a:pt x="506" y="236"/>
                  </a:lnTo>
                  <a:lnTo>
                    <a:pt x="539" y="304"/>
                  </a:lnTo>
                  <a:lnTo>
                    <a:pt x="539" y="405"/>
                  </a:lnTo>
                  <a:lnTo>
                    <a:pt x="506" y="472"/>
                  </a:lnTo>
                  <a:lnTo>
                    <a:pt x="438" y="539"/>
                  </a:lnTo>
                  <a:lnTo>
                    <a:pt x="270" y="539"/>
                  </a:lnTo>
                  <a:lnTo>
                    <a:pt x="203" y="506"/>
                  </a:lnTo>
                  <a:lnTo>
                    <a:pt x="169" y="405"/>
                  </a:lnTo>
                  <a:lnTo>
                    <a:pt x="236" y="304"/>
                  </a:lnTo>
                  <a:lnTo>
                    <a:pt x="270" y="270"/>
                  </a:lnTo>
                  <a:lnTo>
                    <a:pt x="337" y="236"/>
                  </a:lnTo>
                  <a:lnTo>
                    <a:pt x="371" y="203"/>
                  </a:lnTo>
                  <a:close/>
                  <a:moveTo>
                    <a:pt x="337" y="1"/>
                  </a:moveTo>
                  <a:lnTo>
                    <a:pt x="270" y="34"/>
                  </a:lnTo>
                  <a:lnTo>
                    <a:pt x="203" y="68"/>
                  </a:lnTo>
                  <a:lnTo>
                    <a:pt x="135" y="135"/>
                  </a:lnTo>
                  <a:lnTo>
                    <a:pt x="102" y="203"/>
                  </a:lnTo>
                  <a:lnTo>
                    <a:pt x="102" y="236"/>
                  </a:lnTo>
                  <a:lnTo>
                    <a:pt x="34" y="337"/>
                  </a:lnTo>
                  <a:lnTo>
                    <a:pt x="1" y="438"/>
                  </a:lnTo>
                  <a:lnTo>
                    <a:pt x="34" y="539"/>
                  </a:lnTo>
                  <a:lnTo>
                    <a:pt x="68" y="607"/>
                  </a:lnTo>
                  <a:lnTo>
                    <a:pt x="135" y="674"/>
                  </a:lnTo>
                  <a:lnTo>
                    <a:pt x="203" y="708"/>
                  </a:lnTo>
                  <a:lnTo>
                    <a:pt x="371" y="708"/>
                  </a:lnTo>
                  <a:lnTo>
                    <a:pt x="506" y="674"/>
                  </a:lnTo>
                  <a:lnTo>
                    <a:pt x="607" y="640"/>
                  </a:lnTo>
                  <a:lnTo>
                    <a:pt x="640" y="573"/>
                  </a:lnTo>
                  <a:lnTo>
                    <a:pt x="708" y="438"/>
                  </a:lnTo>
                  <a:lnTo>
                    <a:pt x="708" y="270"/>
                  </a:lnTo>
                  <a:lnTo>
                    <a:pt x="674" y="169"/>
                  </a:lnTo>
                  <a:lnTo>
                    <a:pt x="640" y="102"/>
                  </a:lnTo>
                  <a:lnTo>
                    <a:pt x="573" y="68"/>
                  </a:lnTo>
                  <a:lnTo>
                    <a:pt x="506" y="34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76" name="Shape 776"/>
            <p:cNvSpPr/>
            <p:nvPr/>
          </p:nvSpPr>
          <p:spPr>
            <a:xfrm>
              <a:off x="7124600" y="4429775"/>
              <a:ext cx="8450" cy="15175"/>
            </a:xfrm>
            <a:custGeom>
              <a:avLst/>
              <a:gdLst/>
              <a:ahLst/>
              <a:cxnLst/>
              <a:rect l="0" t="0" r="0" b="0"/>
              <a:pathLst>
                <a:path w="338" h="607" extrusionOk="0">
                  <a:moveTo>
                    <a:pt x="34" y="1"/>
                  </a:moveTo>
                  <a:lnTo>
                    <a:pt x="1" y="35"/>
                  </a:lnTo>
                  <a:lnTo>
                    <a:pt x="1" y="270"/>
                  </a:lnTo>
                  <a:lnTo>
                    <a:pt x="1" y="472"/>
                  </a:lnTo>
                  <a:lnTo>
                    <a:pt x="34" y="540"/>
                  </a:lnTo>
                  <a:lnTo>
                    <a:pt x="102" y="607"/>
                  </a:lnTo>
                  <a:lnTo>
                    <a:pt x="304" y="607"/>
                  </a:lnTo>
                  <a:lnTo>
                    <a:pt x="337" y="540"/>
                  </a:lnTo>
                  <a:lnTo>
                    <a:pt x="337" y="472"/>
                  </a:lnTo>
                  <a:lnTo>
                    <a:pt x="270" y="405"/>
                  </a:lnTo>
                  <a:lnTo>
                    <a:pt x="236" y="405"/>
                  </a:lnTo>
                  <a:lnTo>
                    <a:pt x="203" y="169"/>
                  </a:lnTo>
                  <a:lnTo>
                    <a:pt x="135" y="102"/>
                  </a:lnTo>
                  <a:lnTo>
                    <a:pt x="6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77" name="Shape 777"/>
            <p:cNvSpPr/>
            <p:nvPr/>
          </p:nvSpPr>
          <p:spPr>
            <a:xfrm>
              <a:off x="6900725" y="2972800"/>
              <a:ext cx="58925" cy="9275"/>
            </a:xfrm>
            <a:custGeom>
              <a:avLst/>
              <a:gdLst/>
              <a:ahLst/>
              <a:cxnLst/>
              <a:rect l="0" t="0" r="0" b="0"/>
              <a:pathLst>
                <a:path w="2357" h="371" extrusionOk="0">
                  <a:moveTo>
                    <a:pt x="1448" y="1"/>
                  </a:moveTo>
                  <a:lnTo>
                    <a:pt x="741" y="34"/>
                  </a:lnTo>
                  <a:lnTo>
                    <a:pt x="370" y="68"/>
                  </a:lnTo>
                  <a:lnTo>
                    <a:pt x="34" y="135"/>
                  </a:lnTo>
                  <a:lnTo>
                    <a:pt x="0" y="169"/>
                  </a:lnTo>
                  <a:lnTo>
                    <a:pt x="34" y="169"/>
                  </a:lnTo>
                  <a:lnTo>
                    <a:pt x="303" y="203"/>
                  </a:lnTo>
                  <a:lnTo>
                    <a:pt x="606" y="203"/>
                  </a:lnTo>
                  <a:lnTo>
                    <a:pt x="1178" y="169"/>
                  </a:lnTo>
                  <a:lnTo>
                    <a:pt x="1448" y="169"/>
                  </a:lnTo>
                  <a:lnTo>
                    <a:pt x="1717" y="203"/>
                  </a:lnTo>
                  <a:lnTo>
                    <a:pt x="1986" y="236"/>
                  </a:lnTo>
                  <a:lnTo>
                    <a:pt x="2256" y="371"/>
                  </a:lnTo>
                  <a:lnTo>
                    <a:pt x="2323" y="371"/>
                  </a:lnTo>
                  <a:lnTo>
                    <a:pt x="2357" y="337"/>
                  </a:lnTo>
                  <a:lnTo>
                    <a:pt x="2357" y="304"/>
                  </a:lnTo>
                  <a:lnTo>
                    <a:pt x="2357" y="236"/>
                  </a:lnTo>
                  <a:lnTo>
                    <a:pt x="2256" y="169"/>
                  </a:lnTo>
                  <a:lnTo>
                    <a:pt x="2155" y="102"/>
                  </a:lnTo>
                  <a:lnTo>
                    <a:pt x="1919" y="34"/>
                  </a:lnTo>
                  <a:lnTo>
                    <a:pt x="168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78" name="Shape 778"/>
            <p:cNvSpPr/>
            <p:nvPr/>
          </p:nvSpPr>
          <p:spPr>
            <a:xfrm>
              <a:off x="6748375" y="3072975"/>
              <a:ext cx="106900" cy="36200"/>
            </a:xfrm>
            <a:custGeom>
              <a:avLst/>
              <a:gdLst/>
              <a:ahLst/>
              <a:cxnLst/>
              <a:rect l="0" t="0" r="0" b="0"/>
              <a:pathLst>
                <a:path w="4276" h="1448" extrusionOk="0">
                  <a:moveTo>
                    <a:pt x="4108" y="0"/>
                  </a:moveTo>
                  <a:lnTo>
                    <a:pt x="3872" y="67"/>
                  </a:lnTo>
                  <a:lnTo>
                    <a:pt x="3502" y="168"/>
                  </a:lnTo>
                  <a:lnTo>
                    <a:pt x="3131" y="303"/>
                  </a:lnTo>
                  <a:lnTo>
                    <a:pt x="2424" y="539"/>
                  </a:lnTo>
                  <a:lnTo>
                    <a:pt x="1212" y="943"/>
                  </a:lnTo>
                  <a:lnTo>
                    <a:pt x="606" y="1145"/>
                  </a:lnTo>
                  <a:lnTo>
                    <a:pt x="34" y="1380"/>
                  </a:lnTo>
                  <a:lnTo>
                    <a:pt x="0" y="1414"/>
                  </a:lnTo>
                  <a:lnTo>
                    <a:pt x="0" y="1448"/>
                  </a:lnTo>
                  <a:lnTo>
                    <a:pt x="34" y="1448"/>
                  </a:lnTo>
                  <a:lnTo>
                    <a:pt x="606" y="1347"/>
                  </a:lnTo>
                  <a:lnTo>
                    <a:pt x="1145" y="1178"/>
                  </a:lnTo>
                  <a:lnTo>
                    <a:pt x="2222" y="842"/>
                  </a:lnTo>
                  <a:lnTo>
                    <a:pt x="3266" y="539"/>
                  </a:lnTo>
                  <a:lnTo>
                    <a:pt x="3805" y="337"/>
                  </a:lnTo>
                  <a:lnTo>
                    <a:pt x="4040" y="236"/>
                  </a:lnTo>
                  <a:lnTo>
                    <a:pt x="4242" y="101"/>
                  </a:lnTo>
                  <a:lnTo>
                    <a:pt x="4276" y="67"/>
                  </a:lnTo>
                  <a:lnTo>
                    <a:pt x="4242" y="34"/>
                  </a:lnTo>
                  <a:lnTo>
                    <a:pt x="417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79" name="Shape 779"/>
            <p:cNvSpPr/>
            <p:nvPr/>
          </p:nvSpPr>
          <p:spPr>
            <a:xfrm>
              <a:off x="7065675" y="3940750"/>
              <a:ext cx="53075" cy="20225"/>
            </a:xfrm>
            <a:custGeom>
              <a:avLst/>
              <a:gdLst/>
              <a:ahLst/>
              <a:cxnLst/>
              <a:rect l="0" t="0" r="0" b="0"/>
              <a:pathLst>
                <a:path w="2123" h="809" extrusionOk="0">
                  <a:moveTo>
                    <a:pt x="1920" y="1"/>
                  </a:moveTo>
                  <a:lnTo>
                    <a:pt x="1853" y="34"/>
                  </a:lnTo>
                  <a:lnTo>
                    <a:pt x="1617" y="102"/>
                  </a:lnTo>
                  <a:lnTo>
                    <a:pt x="1381" y="169"/>
                  </a:lnTo>
                  <a:lnTo>
                    <a:pt x="944" y="270"/>
                  </a:lnTo>
                  <a:lnTo>
                    <a:pt x="472" y="371"/>
                  </a:lnTo>
                  <a:lnTo>
                    <a:pt x="270" y="472"/>
                  </a:lnTo>
                  <a:lnTo>
                    <a:pt x="35" y="573"/>
                  </a:lnTo>
                  <a:lnTo>
                    <a:pt x="1" y="674"/>
                  </a:lnTo>
                  <a:lnTo>
                    <a:pt x="1" y="741"/>
                  </a:lnTo>
                  <a:lnTo>
                    <a:pt x="68" y="809"/>
                  </a:lnTo>
                  <a:lnTo>
                    <a:pt x="136" y="809"/>
                  </a:lnTo>
                  <a:lnTo>
                    <a:pt x="1112" y="640"/>
                  </a:lnTo>
                  <a:lnTo>
                    <a:pt x="1583" y="506"/>
                  </a:lnTo>
                  <a:lnTo>
                    <a:pt x="2021" y="337"/>
                  </a:lnTo>
                  <a:lnTo>
                    <a:pt x="2088" y="304"/>
                  </a:lnTo>
                  <a:lnTo>
                    <a:pt x="2122" y="236"/>
                  </a:lnTo>
                  <a:lnTo>
                    <a:pt x="2122" y="169"/>
                  </a:lnTo>
                  <a:lnTo>
                    <a:pt x="2088" y="102"/>
                  </a:lnTo>
                  <a:lnTo>
                    <a:pt x="2055" y="68"/>
                  </a:lnTo>
                  <a:lnTo>
                    <a:pt x="1987" y="34"/>
                  </a:lnTo>
                  <a:lnTo>
                    <a:pt x="192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80" name="Shape 780"/>
            <p:cNvSpPr/>
            <p:nvPr/>
          </p:nvSpPr>
          <p:spPr>
            <a:xfrm>
              <a:off x="4645800" y="3178175"/>
              <a:ext cx="64825" cy="42100"/>
            </a:xfrm>
            <a:custGeom>
              <a:avLst/>
              <a:gdLst/>
              <a:ahLst/>
              <a:cxnLst/>
              <a:rect l="0" t="0" r="0" b="0"/>
              <a:pathLst>
                <a:path w="2593" h="1684" extrusionOk="0">
                  <a:moveTo>
                    <a:pt x="2222" y="304"/>
                  </a:moveTo>
                  <a:lnTo>
                    <a:pt x="2290" y="910"/>
                  </a:lnTo>
                  <a:lnTo>
                    <a:pt x="2357" y="1381"/>
                  </a:lnTo>
                  <a:lnTo>
                    <a:pt x="2121" y="1347"/>
                  </a:lnTo>
                  <a:lnTo>
                    <a:pt x="1886" y="1347"/>
                  </a:lnTo>
                  <a:lnTo>
                    <a:pt x="1414" y="1381"/>
                  </a:lnTo>
                  <a:lnTo>
                    <a:pt x="808" y="1381"/>
                  </a:lnTo>
                  <a:lnTo>
                    <a:pt x="539" y="1415"/>
                  </a:lnTo>
                  <a:lnTo>
                    <a:pt x="270" y="1482"/>
                  </a:lnTo>
                  <a:lnTo>
                    <a:pt x="236" y="876"/>
                  </a:lnTo>
                  <a:lnTo>
                    <a:pt x="202" y="573"/>
                  </a:lnTo>
                  <a:lnTo>
                    <a:pt x="202" y="438"/>
                  </a:lnTo>
                  <a:lnTo>
                    <a:pt x="169" y="304"/>
                  </a:lnTo>
                  <a:lnTo>
                    <a:pt x="404" y="371"/>
                  </a:lnTo>
                  <a:lnTo>
                    <a:pt x="674" y="405"/>
                  </a:lnTo>
                  <a:lnTo>
                    <a:pt x="1684" y="405"/>
                  </a:lnTo>
                  <a:lnTo>
                    <a:pt x="1953" y="371"/>
                  </a:lnTo>
                  <a:lnTo>
                    <a:pt x="2222" y="304"/>
                  </a:lnTo>
                  <a:close/>
                  <a:moveTo>
                    <a:pt x="2256" y="1"/>
                  </a:moveTo>
                  <a:lnTo>
                    <a:pt x="2222" y="34"/>
                  </a:lnTo>
                  <a:lnTo>
                    <a:pt x="2222" y="68"/>
                  </a:lnTo>
                  <a:lnTo>
                    <a:pt x="2222" y="169"/>
                  </a:lnTo>
                  <a:lnTo>
                    <a:pt x="1785" y="169"/>
                  </a:lnTo>
                  <a:lnTo>
                    <a:pt x="1347" y="203"/>
                  </a:lnTo>
                  <a:lnTo>
                    <a:pt x="438" y="203"/>
                  </a:lnTo>
                  <a:lnTo>
                    <a:pt x="135" y="236"/>
                  </a:lnTo>
                  <a:lnTo>
                    <a:pt x="101" y="236"/>
                  </a:lnTo>
                  <a:lnTo>
                    <a:pt x="68" y="270"/>
                  </a:lnTo>
                  <a:lnTo>
                    <a:pt x="34" y="371"/>
                  </a:lnTo>
                  <a:lnTo>
                    <a:pt x="0" y="506"/>
                  </a:lnTo>
                  <a:lnTo>
                    <a:pt x="34" y="775"/>
                  </a:lnTo>
                  <a:lnTo>
                    <a:pt x="34" y="1549"/>
                  </a:lnTo>
                  <a:lnTo>
                    <a:pt x="68" y="1617"/>
                  </a:lnTo>
                  <a:lnTo>
                    <a:pt x="135" y="1650"/>
                  </a:lnTo>
                  <a:lnTo>
                    <a:pt x="202" y="1617"/>
                  </a:lnTo>
                  <a:lnTo>
                    <a:pt x="236" y="1583"/>
                  </a:lnTo>
                  <a:lnTo>
                    <a:pt x="505" y="1617"/>
                  </a:lnTo>
                  <a:lnTo>
                    <a:pt x="741" y="1617"/>
                  </a:lnTo>
                  <a:lnTo>
                    <a:pt x="1246" y="1583"/>
                  </a:lnTo>
                  <a:lnTo>
                    <a:pt x="1818" y="1583"/>
                  </a:lnTo>
                  <a:lnTo>
                    <a:pt x="2121" y="1549"/>
                  </a:lnTo>
                  <a:lnTo>
                    <a:pt x="2391" y="1482"/>
                  </a:lnTo>
                  <a:lnTo>
                    <a:pt x="2458" y="1684"/>
                  </a:lnTo>
                  <a:lnTo>
                    <a:pt x="2525" y="1684"/>
                  </a:lnTo>
                  <a:lnTo>
                    <a:pt x="2559" y="1650"/>
                  </a:lnTo>
                  <a:lnTo>
                    <a:pt x="2593" y="1482"/>
                  </a:lnTo>
                  <a:lnTo>
                    <a:pt x="2559" y="1280"/>
                  </a:lnTo>
                  <a:lnTo>
                    <a:pt x="2492" y="910"/>
                  </a:lnTo>
                  <a:lnTo>
                    <a:pt x="2391" y="270"/>
                  </a:lnTo>
                  <a:lnTo>
                    <a:pt x="2424" y="236"/>
                  </a:lnTo>
                  <a:lnTo>
                    <a:pt x="2424" y="203"/>
                  </a:lnTo>
                  <a:lnTo>
                    <a:pt x="2391" y="169"/>
                  </a:lnTo>
                  <a:lnTo>
                    <a:pt x="2357" y="169"/>
                  </a:lnTo>
                  <a:lnTo>
                    <a:pt x="2323" y="34"/>
                  </a:lnTo>
                  <a:lnTo>
                    <a:pt x="229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81" name="Shape 781"/>
            <p:cNvSpPr/>
            <p:nvPr/>
          </p:nvSpPr>
          <p:spPr>
            <a:xfrm>
              <a:off x="6748375" y="3108325"/>
              <a:ext cx="73250" cy="25275"/>
            </a:xfrm>
            <a:custGeom>
              <a:avLst/>
              <a:gdLst/>
              <a:ahLst/>
              <a:cxnLst/>
              <a:rect l="0" t="0" r="0" b="0"/>
              <a:pathLst>
                <a:path w="2930" h="1011" extrusionOk="0">
                  <a:moveTo>
                    <a:pt x="2862" y="0"/>
                  </a:moveTo>
                  <a:lnTo>
                    <a:pt x="2492" y="67"/>
                  </a:lnTo>
                  <a:lnTo>
                    <a:pt x="2121" y="168"/>
                  </a:lnTo>
                  <a:lnTo>
                    <a:pt x="1414" y="404"/>
                  </a:lnTo>
                  <a:lnTo>
                    <a:pt x="707" y="640"/>
                  </a:lnTo>
                  <a:lnTo>
                    <a:pt x="337" y="774"/>
                  </a:lnTo>
                  <a:lnTo>
                    <a:pt x="34" y="976"/>
                  </a:lnTo>
                  <a:lnTo>
                    <a:pt x="0" y="1010"/>
                  </a:lnTo>
                  <a:lnTo>
                    <a:pt x="34" y="1010"/>
                  </a:lnTo>
                  <a:lnTo>
                    <a:pt x="404" y="943"/>
                  </a:lnTo>
                  <a:lnTo>
                    <a:pt x="774" y="842"/>
                  </a:lnTo>
                  <a:lnTo>
                    <a:pt x="1448" y="572"/>
                  </a:lnTo>
                  <a:lnTo>
                    <a:pt x="2189" y="370"/>
                  </a:lnTo>
                  <a:lnTo>
                    <a:pt x="2559" y="269"/>
                  </a:lnTo>
                  <a:lnTo>
                    <a:pt x="2896" y="135"/>
                  </a:lnTo>
                  <a:lnTo>
                    <a:pt x="2896" y="101"/>
                  </a:lnTo>
                  <a:lnTo>
                    <a:pt x="2929" y="67"/>
                  </a:lnTo>
                  <a:lnTo>
                    <a:pt x="2896" y="34"/>
                  </a:lnTo>
                  <a:lnTo>
                    <a:pt x="2862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82" name="Shape 782"/>
            <p:cNvSpPr/>
            <p:nvPr/>
          </p:nvSpPr>
          <p:spPr>
            <a:xfrm>
              <a:off x="6743325" y="3060350"/>
              <a:ext cx="93450" cy="21900"/>
            </a:xfrm>
            <a:custGeom>
              <a:avLst/>
              <a:gdLst/>
              <a:ahLst/>
              <a:cxnLst/>
              <a:rect l="0" t="0" r="0" b="0"/>
              <a:pathLst>
                <a:path w="3738" h="876" extrusionOk="0">
                  <a:moveTo>
                    <a:pt x="3266" y="0"/>
                  </a:moveTo>
                  <a:lnTo>
                    <a:pt x="3098" y="34"/>
                  </a:lnTo>
                  <a:lnTo>
                    <a:pt x="2795" y="168"/>
                  </a:lnTo>
                  <a:lnTo>
                    <a:pt x="2492" y="269"/>
                  </a:lnTo>
                  <a:lnTo>
                    <a:pt x="1886" y="471"/>
                  </a:lnTo>
                  <a:lnTo>
                    <a:pt x="1280" y="572"/>
                  </a:lnTo>
                  <a:lnTo>
                    <a:pt x="34" y="741"/>
                  </a:lnTo>
                  <a:lnTo>
                    <a:pt x="0" y="774"/>
                  </a:lnTo>
                  <a:lnTo>
                    <a:pt x="34" y="808"/>
                  </a:lnTo>
                  <a:lnTo>
                    <a:pt x="269" y="842"/>
                  </a:lnTo>
                  <a:lnTo>
                    <a:pt x="505" y="875"/>
                  </a:lnTo>
                  <a:lnTo>
                    <a:pt x="976" y="875"/>
                  </a:lnTo>
                  <a:lnTo>
                    <a:pt x="1414" y="774"/>
                  </a:lnTo>
                  <a:lnTo>
                    <a:pt x="1886" y="640"/>
                  </a:lnTo>
                  <a:lnTo>
                    <a:pt x="2761" y="337"/>
                  </a:lnTo>
                  <a:lnTo>
                    <a:pt x="3232" y="236"/>
                  </a:lnTo>
                  <a:lnTo>
                    <a:pt x="3704" y="202"/>
                  </a:lnTo>
                  <a:lnTo>
                    <a:pt x="3737" y="168"/>
                  </a:lnTo>
                  <a:lnTo>
                    <a:pt x="3737" y="135"/>
                  </a:lnTo>
                  <a:lnTo>
                    <a:pt x="3704" y="101"/>
                  </a:lnTo>
                  <a:lnTo>
                    <a:pt x="3569" y="34"/>
                  </a:lnTo>
                  <a:lnTo>
                    <a:pt x="340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83" name="Shape 783"/>
            <p:cNvSpPr/>
            <p:nvPr/>
          </p:nvSpPr>
          <p:spPr>
            <a:xfrm>
              <a:off x="7182675" y="4392750"/>
              <a:ext cx="76625" cy="40425"/>
            </a:xfrm>
            <a:custGeom>
              <a:avLst/>
              <a:gdLst/>
              <a:ahLst/>
              <a:cxnLst/>
              <a:rect l="0" t="0" r="0" b="0"/>
              <a:pathLst>
                <a:path w="3065" h="1617" extrusionOk="0">
                  <a:moveTo>
                    <a:pt x="2896" y="1"/>
                  </a:moveTo>
                  <a:lnTo>
                    <a:pt x="1482" y="371"/>
                  </a:lnTo>
                  <a:lnTo>
                    <a:pt x="68" y="809"/>
                  </a:lnTo>
                  <a:lnTo>
                    <a:pt x="1" y="842"/>
                  </a:lnTo>
                  <a:lnTo>
                    <a:pt x="1" y="910"/>
                  </a:lnTo>
                  <a:lnTo>
                    <a:pt x="35" y="977"/>
                  </a:lnTo>
                  <a:lnTo>
                    <a:pt x="102" y="977"/>
                  </a:lnTo>
                  <a:lnTo>
                    <a:pt x="775" y="842"/>
                  </a:lnTo>
                  <a:lnTo>
                    <a:pt x="1449" y="674"/>
                  </a:lnTo>
                  <a:lnTo>
                    <a:pt x="2762" y="304"/>
                  </a:lnTo>
                  <a:lnTo>
                    <a:pt x="2762" y="405"/>
                  </a:lnTo>
                  <a:lnTo>
                    <a:pt x="2762" y="506"/>
                  </a:lnTo>
                  <a:lnTo>
                    <a:pt x="2728" y="607"/>
                  </a:lnTo>
                  <a:lnTo>
                    <a:pt x="2694" y="708"/>
                  </a:lnTo>
                  <a:lnTo>
                    <a:pt x="2526" y="842"/>
                  </a:lnTo>
                  <a:lnTo>
                    <a:pt x="2290" y="977"/>
                  </a:lnTo>
                  <a:lnTo>
                    <a:pt x="2021" y="1078"/>
                  </a:lnTo>
                  <a:lnTo>
                    <a:pt x="1785" y="1145"/>
                  </a:lnTo>
                  <a:lnTo>
                    <a:pt x="1348" y="1246"/>
                  </a:lnTo>
                  <a:lnTo>
                    <a:pt x="573" y="1381"/>
                  </a:lnTo>
                  <a:lnTo>
                    <a:pt x="439" y="1347"/>
                  </a:lnTo>
                  <a:lnTo>
                    <a:pt x="338" y="1280"/>
                  </a:lnTo>
                  <a:lnTo>
                    <a:pt x="237" y="1213"/>
                  </a:lnTo>
                  <a:lnTo>
                    <a:pt x="136" y="1145"/>
                  </a:lnTo>
                  <a:lnTo>
                    <a:pt x="102" y="1179"/>
                  </a:lnTo>
                  <a:lnTo>
                    <a:pt x="136" y="1280"/>
                  </a:lnTo>
                  <a:lnTo>
                    <a:pt x="169" y="1381"/>
                  </a:lnTo>
                  <a:lnTo>
                    <a:pt x="304" y="1583"/>
                  </a:lnTo>
                  <a:lnTo>
                    <a:pt x="371" y="1617"/>
                  </a:lnTo>
                  <a:lnTo>
                    <a:pt x="439" y="1617"/>
                  </a:lnTo>
                  <a:lnTo>
                    <a:pt x="1550" y="1448"/>
                  </a:lnTo>
                  <a:lnTo>
                    <a:pt x="2088" y="1314"/>
                  </a:lnTo>
                  <a:lnTo>
                    <a:pt x="2358" y="1213"/>
                  </a:lnTo>
                  <a:lnTo>
                    <a:pt x="2627" y="1112"/>
                  </a:lnTo>
                  <a:lnTo>
                    <a:pt x="2728" y="1044"/>
                  </a:lnTo>
                  <a:lnTo>
                    <a:pt x="2795" y="943"/>
                  </a:lnTo>
                  <a:lnTo>
                    <a:pt x="2930" y="741"/>
                  </a:lnTo>
                  <a:lnTo>
                    <a:pt x="2997" y="472"/>
                  </a:lnTo>
                  <a:lnTo>
                    <a:pt x="2997" y="337"/>
                  </a:lnTo>
                  <a:lnTo>
                    <a:pt x="2964" y="236"/>
                  </a:lnTo>
                  <a:lnTo>
                    <a:pt x="3031" y="203"/>
                  </a:lnTo>
                  <a:lnTo>
                    <a:pt x="3065" y="169"/>
                  </a:lnTo>
                  <a:lnTo>
                    <a:pt x="3065" y="68"/>
                  </a:lnTo>
                  <a:lnTo>
                    <a:pt x="299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84" name="Shape 784"/>
            <p:cNvSpPr/>
            <p:nvPr/>
          </p:nvSpPr>
          <p:spPr>
            <a:xfrm>
              <a:off x="6135600" y="2891150"/>
              <a:ext cx="26975" cy="145650"/>
            </a:xfrm>
            <a:custGeom>
              <a:avLst/>
              <a:gdLst/>
              <a:ahLst/>
              <a:cxnLst/>
              <a:rect l="0" t="0" r="0" b="0"/>
              <a:pathLst>
                <a:path w="1079" h="5826" extrusionOk="0">
                  <a:moveTo>
                    <a:pt x="842" y="1"/>
                  </a:moveTo>
                  <a:lnTo>
                    <a:pt x="405" y="2896"/>
                  </a:lnTo>
                  <a:lnTo>
                    <a:pt x="135" y="4479"/>
                  </a:lnTo>
                  <a:lnTo>
                    <a:pt x="34" y="5152"/>
                  </a:lnTo>
                  <a:lnTo>
                    <a:pt x="1" y="5489"/>
                  </a:lnTo>
                  <a:lnTo>
                    <a:pt x="34" y="5792"/>
                  </a:lnTo>
                  <a:lnTo>
                    <a:pt x="68" y="5825"/>
                  </a:lnTo>
                  <a:lnTo>
                    <a:pt x="203" y="5522"/>
                  </a:lnTo>
                  <a:lnTo>
                    <a:pt x="270" y="5186"/>
                  </a:lnTo>
                  <a:lnTo>
                    <a:pt x="371" y="4546"/>
                  </a:lnTo>
                  <a:lnTo>
                    <a:pt x="640" y="2964"/>
                  </a:lnTo>
                  <a:lnTo>
                    <a:pt x="107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85" name="Shape 785"/>
            <p:cNvSpPr/>
            <p:nvPr/>
          </p:nvSpPr>
          <p:spPr>
            <a:xfrm>
              <a:off x="3843650" y="2891150"/>
              <a:ext cx="1028600" cy="388050"/>
            </a:xfrm>
            <a:custGeom>
              <a:avLst/>
              <a:gdLst/>
              <a:ahLst/>
              <a:cxnLst/>
              <a:rect l="0" t="0" r="0" b="0"/>
              <a:pathLst>
                <a:path w="41144" h="15522" extrusionOk="0">
                  <a:moveTo>
                    <a:pt x="40604" y="1"/>
                  </a:moveTo>
                  <a:lnTo>
                    <a:pt x="40705" y="2425"/>
                  </a:lnTo>
                  <a:lnTo>
                    <a:pt x="40773" y="4849"/>
                  </a:lnTo>
                  <a:lnTo>
                    <a:pt x="40806" y="7374"/>
                  </a:lnTo>
                  <a:lnTo>
                    <a:pt x="40806" y="9899"/>
                  </a:lnTo>
                  <a:lnTo>
                    <a:pt x="40773" y="11078"/>
                  </a:lnTo>
                  <a:lnTo>
                    <a:pt x="40705" y="12256"/>
                  </a:lnTo>
                  <a:lnTo>
                    <a:pt x="40705" y="12626"/>
                  </a:lnTo>
                  <a:lnTo>
                    <a:pt x="40638" y="12997"/>
                  </a:lnTo>
                  <a:lnTo>
                    <a:pt x="40604" y="13199"/>
                  </a:lnTo>
                  <a:lnTo>
                    <a:pt x="40503" y="13367"/>
                  </a:lnTo>
                  <a:lnTo>
                    <a:pt x="40369" y="13468"/>
                  </a:lnTo>
                  <a:lnTo>
                    <a:pt x="40200" y="13535"/>
                  </a:lnTo>
                  <a:lnTo>
                    <a:pt x="39998" y="13569"/>
                  </a:lnTo>
                  <a:lnTo>
                    <a:pt x="39830" y="13603"/>
                  </a:lnTo>
                  <a:lnTo>
                    <a:pt x="29629" y="13939"/>
                  </a:lnTo>
                  <a:lnTo>
                    <a:pt x="19461" y="14276"/>
                  </a:lnTo>
                  <a:lnTo>
                    <a:pt x="14276" y="14478"/>
                  </a:lnTo>
                  <a:lnTo>
                    <a:pt x="9091" y="14714"/>
                  </a:lnTo>
                  <a:lnTo>
                    <a:pt x="6499" y="14882"/>
                  </a:lnTo>
                  <a:lnTo>
                    <a:pt x="3940" y="15050"/>
                  </a:lnTo>
                  <a:lnTo>
                    <a:pt x="1179" y="15252"/>
                  </a:lnTo>
                  <a:lnTo>
                    <a:pt x="607" y="15286"/>
                  </a:lnTo>
                  <a:lnTo>
                    <a:pt x="304" y="15320"/>
                  </a:lnTo>
                  <a:lnTo>
                    <a:pt x="1" y="15286"/>
                  </a:lnTo>
                  <a:lnTo>
                    <a:pt x="1" y="15522"/>
                  </a:lnTo>
                  <a:lnTo>
                    <a:pt x="910" y="15522"/>
                  </a:lnTo>
                  <a:lnTo>
                    <a:pt x="3671" y="15320"/>
                  </a:lnTo>
                  <a:lnTo>
                    <a:pt x="6398" y="15118"/>
                  </a:lnTo>
                  <a:lnTo>
                    <a:pt x="9226" y="14949"/>
                  </a:lnTo>
                  <a:lnTo>
                    <a:pt x="12020" y="14815"/>
                  </a:lnTo>
                  <a:lnTo>
                    <a:pt x="17676" y="14579"/>
                  </a:lnTo>
                  <a:lnTo>
                    <a:pt x="23164" y="14377"/>
                  </a:lnTo>
                  <a:lnTo>
                    <a:pt x="28619" y="14209"/>
                  </a:lnTo>
                  <a:lnTo>
                    <a:pt x="39594" y="13872"/>
                  </a:lnTo>
                  <a:lnTo>
                    <a:pt x="39662" y="13939"/>
                  </a:lnTo>
                  <a:lnTo>
                    <a:pt x="39729" y="13973"/>
                  </a:lnTo>
                  <a:lnTo>
                    <a:pt x="39763" y="13939"/>
                  </a:lnTo>
                  <a:lnTo>
                    <a:pt x="39897" y="13906"/>
                  </a:lnTo>
                  <a:lnTo>
                    <a:pt x="40066" y="13872"/>
                  </a:lnTo>
                  <a:lnTo>
                    <a:pt x="40167" y="13872"/>
                  </a:lnTo>
                  <a:lnTo>
                    <a:pt x="40234" y="13838"/>
                  </a:lnTo>
                  <a:lnTo>
                    <a:pt x="40402" y="13805"/>
                  </a:lnTo>
                  <a:lnTo>
                    <a:pt x="40571" y="13737"/>
                  </a:lnTo>
                  <a:lnTo>
                    <a:pt x="40705" y="13636"/>
                  </a:lnTo>
                  <a:lnTo>
                    <a:pt x="40806" y="13468"/>
                  </a:lnTo>
                  <a:lnTo>
                    <a:pt x="40907" y="13232"/>
                  </a:lnTo>
                  <a:lnTo>
                    <a:pt x="40975" y="12997"/>
                  </a:lnTo>
                  <a:lnTo>
                    <a:pt x="41042" y="12458"/>
                  </a:lnTo>
                  <a:lnTo>
                    <a:pt x="41076" y="11414"/>
                  </a:lnTo>
                  <a:lnTo>
                    <a:pt x="41109" y="10000"/>
                  </a:lnTo>
                  <a:lnTo>
                    <a:pt x="41143" y="8586"/>
                  </a:lnTo>
                  <a:lnTo>
                    <a:pt x="41109" y="5758"/>
                  </a:lnTo>
                  <a:lnTo>
                    <a:pt x="41042" y="3065"/>
                  </a:lnTo>
                  <a:lnTo>
                    <a:pt x="40907" y="337"/>
                  </a:lnTo>
                  <a:lnTo>
                    <a:pt x="4090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86" name="Shape 786"/>
            <p:cNvSpPr/>
            <p:nvPr/>
          </p:nvSpPr>
          <p:spPr>
            <a:xfrm>
              <a:off x="6583400" y="4932275"/>
              <a:ext cx="707875" cy="436025"/>
            </a:xfrm>
            <a:custGeom>
              <a:avLst/>
              <a:gdLst/>
              <a:ahLst/>
              <a:cxnLst/>
              <a:rect l="0" t="0" r="0" b="0"/>
              <a:pathLst>
                <a:path w="28315" h="17441" extrusionOk="0">
                  <a:moveTo>
                    <a:pt x="2929" y="1011"/>
                  </a:moveTo>
                  <a:lnTo>
                    <a:pt x="2997" y="1112"/>
                  </a:lnTo>
                  <a:lnTo>
                    <a:pt x="3064" y="1145"/>
                  </a:lnTo>
                  <a:lnTo>
                    <a:pt x="3098" y="1179"/>
                  </a:lnTo>
                  <a:lnTo>
                    <a:pt x="3199" y="1145"/>
                  </a:lnTo>
                  <a:lnTo>
                    <a:pt x="3199" y="1213"/>
                  </a:lnTo>
                  <a:lnTo>
                    <a:pt x="3232" y="1280"/>
                  </a:lnTo>
                  <a:lnTo>
                    <a:pt x="3232" y="1280"/>
                  </a:lnTo>
                  <a:lnTo>
                    <a:pt x="3098" y="1213"/>
                  </a:lnTo>
                  <a:lnTo>
                    <a:pt x="2997" y="1145"/>
                  </a:lnTo>
                  <a:lnTo>
                    <a:pt x="2929" y="1011"/>
                  </a:lnTo>
                  <a:close/>
                  <a:moveTo>
                    <a:pt x="2088" y="236"/>
                  </a:moveTo>
                  <a:lnTo>
                    <a:pt x="2492" y="304"/>
                  </a:lnTo>
                  <a:lnTo>
                    <a:pt x="2492" y="371"/>
                  </a:lnTo>
                  <a:lnTo>
                    <a:pt x="2458" y="472"/>
                  </a:lnTo>
                  <a:lnTo>
                    <a:pt x="2458" y="573"/>
                  </a:lnTo>
                  <a:lnTo>
                    <a:pt x="2492" y="842"/>
                  </a:lnTo>
                  <a:lnTo>
                    <a:pt x="2593" y="1044"/>
                  </a:lnTo>
                  <a:lnTo>
                    <a:pt x="2727" y="1246"/>
                  </a:lnTo>
                  <a:lnTo>
                    <a:pt x="2896" y="1415"/>
                  </a:lnTo>
                  <a:lnTo>
                    <a:pt x="2997" y="1482"/>
                  </a:lnTo>
                  <a:lnTo>
                    <a:pt x="3098" y="1550"/>
                  </a:lnTo>
                  <a:lnTo>
                    <a:pt x="3199" y="1550"/>
                  </a:lnTo>
                  <a:lnTo>
                    <a:pt x="3333" y="1583"/>
                  </a:lnTo>
                  <a:lnTo>
                    <a:pt x="3434" y="1550"/>
                  </a:lnTo>
                  <a:lnTo>
                    <a:pt x="3468" y="1516"/>
                  </a:lnTo>
                  <a:lnTo>
                    <a:pt x="3502" y="1482"/>
                  </a:lnTo>
                  <a:lnTo>
                    <a:pt x="3468" y="1886"/>
                  </a:lnTo>
                  <a:lnTo>
                    <a:pt x="3367" y="2257"/>
                  </a:lnTo>
                  <a:lnTo>
                    <a:pt x="3030" y="2156"/>
                  </a:lnTo>
                  <a:lnTo>
                    <a:pt x="2727" y="2055"/>
                  </a:lnTo>
                  <a:lnTo>
                    <a:pt x="2458" y="1853"/>
                  </a:lnTo>
                  <a:lnTo>
                    <a:pt x="2189" y="1617"/>
                  </a:lnTo>
                  <a:lnTo>
                    <a:pt x="2088" y="1482"/>
                  </a:lnTo>
                  <a:lnTo>
                    <a:pt x="1987" y="1314"/>
                  </a:lnTo>
                  <a:lnTo>
                    <a:pt x="1852" y="977"/>
                  </a:lnTo>
                  <a:lnTo>
                    <a:pt x="1751" y="640"/>
                  </a:lnTo>
                  <a:lnTo>
                    <a:pt x="1684" y="270"/>
                  </a:lnTo>
                  <a:lnTo>
                    <a:pt x="2088" y="236"/>
                  </a:lnTo>
                  <a:close/>
                  <a:moveTo>
                    <a:pt x="1583" y="304"/>
                  </a:moveTo>
                  <a:lnTo>
                    <a:pt x="1583" y="674"/>
                  </a:lnTo>
                  <a:lnTo>
                    <a:pt x="1650" y="1078"/>
                  </a:lnTo>
                  <a:lnTo>
                    <a:pt x="1818" y="1449"/>
                  </a:lnTo>
                  <a:lnTo>
                    <a:pt x="2020" y="1785"/>
                  </a:lnTo>
                  <a:lnTo>
                    <a:pt x="2290" y="2055"/>
                  </a:lnTo>
                  <a:lnTo>
                    <a:pt x="2626" y="2324"/>
                  </a:lnTo>
                  <a:lnTo>
                    <a:pt x="2761" y="2391"/>
                  </a:lnTo>
                  <a:lnTo>
                    <a:pt x="2929" y="2425"/>
                  </a:lnTo>
                  <a:lnTo>
                    <a:pt x="3232" y="2459"/>
                  </a:lnTo>
                  <a:lnTo>
                    <a:pt x="3064" y="2728"/>
                  </a:lnTo>
                  <a:lnTo>
                    <a:pt x="2896" y="2896"/>
                  </a:lnTo>
                  <a:lnTo>
                    <a:pt x="2727" y="2997"/>
                  </a:lnTo>
                  <a:lnTo>
                    <a:pt x="2525" y="3065"/>
                  </a:lnTo>
                  <a:lnTo>
                    <a:pt x="2290" y="3132"/>
                  </a:lnTo>
                  <a:lnTo>
                    <a:pt x="1987" y="3166"/>
                  </a:lnTo>
                  <a:lnTo>
                    <a:pt x="1785" y="3166"/>
                  </a:lnTo>
                  <a:lnTo>
                    <a:pt x="1684" y="3132"/>
                  </a:lnTo>
                  <a:lnTo>
                    <a:pt x="1650" y="3098"/>
                  </a:lnTo>
                  <a:lnTo>
                    <a:pt x="1616" y="3098"/>
                  </a:lnTo>
                  <a:lnTo>
                    <a:pt x="1616" y="3132"/>
                  </a:lnTo>
                  <a:lnTo>
                    <a:pt x="1616" y="3199"/>
                  </a:lnTo>
                  <a:lnTo>
                    <a:pt x="1650" y="3267"/>
                  </a:lnTo>
                  <a:lnTo>
                    <a:pt x="1751" y="3334"/>
                  </a:lnTo>
                  <a:lnTo>
                    <a:pt x="2189" y="3334"/>
                  </a:lnTo>
                  <a:lnTo>
                    <a:pt x="2525" y="3267"/>
                  </a:lnTo>
                  <a:lnTo>
                    <a:pt x="2525" y="3300"/>
                  </a:lnTo>
                  <a:lnTo>
                    <a:pt x="2694" y="3502"/>
                  </a:lnTo>
                  <a:lnTo>
                    <a:pt x="2896" y="3738"/>
                  </a:lnTo>
                  <a:lnTo>
                    <a:pt x="3367" y="4108"/>
                  </a:lnTo>
                  <a:lnTo>
                    <a:pt x="3771" y="4479"/>
                  </a:lnTo>
                  <a:lnTo>
                    <a:pt x="3973" y="4681"/>
                  </a:lnTo>
                  <a:lnTo>
                    <a:pt x="4141" y="4950"/>
                  </a:lnTo>
                  <a:lnTo>
                    <a:pt x="4276" y="5152"/>
                  </a:lnTo>
                  <a:lnTo>
                    <a:pt x="4444" y="5354"/>
                  </a:lnTo>
                  <a:lnTo>
                    <a:pt x="4781" y="5758"/>
                  </a:lnTo>
                  <a:lnTo>
                    <a:pt x="5185" y="6128"/>
                  </a:lnTo>
                  <a:lnTo>
                    <a:pt x="5589" y="6499"/>
                  </a:lnTo>
                  <a:lnTo>
                    <a:pt x="5421" y="6701"/>
                  </a:lnTo>
                  <a:lnTo>
                    <a:pt x="5252" y="6936"/>
                  </a:lnTo>
                  <a:lnTo>
                    <a:pt x="5118" y="7138"/>
                  </a:lnTo>
                  <a:lnTo>
                    <a:pt x="3300" y="5388"/>
                  </a:lnTo>
                  <a:lnTo>
                    <a:pt x="2424" y="4546"/>
                  </a:lnTo>
                  <a:lnTo>
                    <a:pt x="1953" y="4142"/>
                  </a:lnTo>
                  <a:lnTo>
                    <a:pt x="1482" y="3805"/>
                  </a:lnTo>
                  <a:lnTo>
                    <a:pt x="909" y="3469"/>
                  </a:lnTo>
                  <a:lnTo>
                    <a:pt x="674" y="3267"/>
                  </a:lnTo>
                  <a:lnTo>
                    <a:pt x="573" y="3132"/>
                  </a:lnTo>
                  <a:lnTo>
                    <a:pt x="472" y="2997"/>
                  </a:lnTo>
                  <a:lnTo>
                    <a:pt x="371" y="2829"/>
                  </a:lnTo>
                  <a:lnTo>
                    <a:pt x="337" y="2661"/>
                  </a:lnTo>
                  <a:lnTo>
                    <a:pt x="270" y="2290"/>
                  </a:lnTo>
                  <a:lnTo>
                    <a:pt x="270" y="1954"/>
                  </a:lnTo>
                  <a:lnTo>
                    <a:pt x="303" y="1583"/>
                  </a:lnTo>
                  <a:lnTo>
                    <a:pt x="371" y="1314"/>
                  </a:lnTo>
                  <a:lnTo>
                    <a:pt x="472" y="1078"/>
                  </a:lnTo>
                  <a:lnTo>
                    <a:pt x="606" y="876"/>
                  </a:lnTo>
                  <a:lnTo>
                    <a:pt x="775" y="708"/>
                  </a:lnTo>
                  <a:lnTo>
                    <a:pt x="943" y="573"/>
                  </a:lnTo>
                  <a:lnTo>
                    <a:pt x="1145" y="438"/>
                  </a:lnTo>
                  <a:lnTo>
                    <a:pt x="1347" y="337"/>
                  </a:lnTo>
                  <a:lnTo>
                    <a:pt x="1583" y="304"/>
                  </a:lnTo>
                  <a:close/>
                  <a:moveTo>
                    <a:pt x="21548" y="6701"/>
                  </a:moveTo>
                  <a:lnTo>
                    <a:pt x="21682" y="6903"/>
                  </a:lnTo>
                  <a:lnTo>
                    <a:pt x="21548" y="7037"/>
                  </a:lnTo>
                  <a:lnTo>
                    <a:pt x="21447" y="7206"/>
                  </a:lnTo>
                  <a:lnTo>
                    <a:pt x="21346" y="7071"/>
                  </a:lnTo>
                  <a:lnTo>
                    <a:pt x="21278" y="7004"/>
                  </a:lnTo>
                  <a:lnTo>
                    <a:pt x="21413" y="6869"/>
                  </a:lnTo>
                  <a:lnTo>
                    <a:pt x="21480" y="6802"/>
                  </a:lnTo>
                  <a:lnTo>
                    <a:pt x="21514" y="6734"/>
                  </a:lnTo>
                  <a:lnTo>
                    <a:pt x="21548" y="6701"/>
                  </a:lnTo>
                  <a:close/>
                  <a:moveTo>
                    <a:pt x="22086" y="7004"/>
                  </a:moveTo>
                  <a:lnTo>
                    <a:pt x="22288" y="7037"/>
                  </a:lnTo>
                  <a:lnTo>
                    <a:pt x="22490" y="7105"/>
                  </a:lnTo>
                  <a:lnTo>
                    <a:pt x="22692" y="7206"/>
                  </a:lnTo>
                  <a:lnTo>
                    <a:pt x="22894" y="7307"/>
                  </a:lnTo>
                  <a:lnTo>
                    <a:pt x="23063" y="7475"/>
                  </a:lnTo>
                  <a:lnTo>
                    <a:pt x="23770" y="8115"/>
                  </a:lnTo>
                  <a:lnTo>
                    <a:pt x="24477" y="8754"/>
                  </a:lnTo>
                  <a:lnTo>
                    <a:pt x="25117" y="9428"/>
                  </a:lnTo>
                  <a:lnTo>
                    <a:pt x="25723" y="10101"/>
                  </a:lnTo>
                  <a:lnTo>
                    <a:pt x="26295" y="10842"/>
                  </a:lnTo>
                  <a:lnTo>
                    <a:pt x="26800" y="11549"/>
                  </a:lnTo>
                  <a:lnTo>
                    <a:pt x="26733" y="11583"/>
                  </a:lnTo>
                  <a:lnTo>
                    <a:pt x="26699" y="11616"/>
                  </a:lnTo>
                  <a:lnTo>
                    <a:pt x="26665" y="11684"/>
                  </a:lnTo>
                  <a:lnTo>
                    <a:pt x="26665" y="11751"/>
                  </a:lnTo>
                  <a:lnTo>
                    <a:pt x="26699" y="11785"/>
                  </a:lnTo>
                  <a:lnTo>
                    <a:pt x="26733" y="11852"/>
                  </a:lnTo>
                  <a:lnTo>
                    <a:pt x="26800" y="11987"/>
                  </a:lnTo>
                  <a:lnTo>
                    <a:pt x="26564" y="12290"/>
                  </a:lnTo>
                  <a:lnTo>
                    <a:pt x="26531" y="12357"/>
                  </a:lnTo>
                  <a:lnTo>
                    <a:pt x="26463" y="12391"/>
                  </a:lnTo>
                  <a:lnTo>
                    <a:pt x="26329" y="12391"/>
                  </a:lnTo>
                  <a:lnTo>
                    <a:pt x="26160" y="12357"/>
                  </a:lnTo>
                  <a:lnTo>
                    <a:pt x="25992" y="12256"/>
                  </a:lnTo>
                  <a:lnTo>
                    <a:pt x="25655" y="12020"/>
                  </a:lnTo>
                  <a:lnTo>
                    <a:pt x="25453" y="11852"/>
                  </a:lnTo>
                  <a:lnTo>
                    <a:pt x="25083" y="11549"/>
                  </a:lnTo>
                  <a:lnTo>
                    <a:pt x="24746" y="11246"/>
                  </a:lnTo>
                  <a:lnTo>
                    <a:pt x="24107" y="10573"/>
                  </a:lnTo>
                  <a:lnTo>
                    <a:pt x="23433" y="9832"/>
                  </a:lnTo>
                  <a:lnTo>
                    <a:pt x="22793" y="9057"/>
                  </a:lnTo>
                  <a:lnTo>
                    <a:pt x="22120" y="8317"/>
                  </a:lnTo>
                  <a:lnTo>
                    <a:pt x="21783" y="7946"/>
                  </a:lnTo>
                  <a:lnTo>
                    <a:pt x="21413" y="7610"/>
                  </a:lnTo>
                  <a:lnTo>
                    <a:pt x="21548" y="7408"/>
                  </a:lnTo>
                  <a:lnTo>
                    <a:pt x="21716" y="7206"/>
                  </a:lnTo>
                  <a:lnTo>
                    <a:pt x="21884" y="7071"/>
                  </a:lnTo>
                  <a:lnTo>
                    <a:pt x="22086" y="7004"/>
                  </a:lnTo>
                  <a:close/>
                  <a:moveTo>
                    <a:pt x="26935" y="12088"/>
                  </a:moveTo>
                  <a:lnTo>
                    <a:pt x="27271" y="12222"/>
                  </a:lnTo>
                  <a:lnTo>
                    <a:pt x="27406" y="12323"/>
                  </a:lnTo>
                  <a:lnTo>
                    <a:pt x="27507" y="12424"/>
                  </a:lnTo>
                  <a:lnTo>
                    <a:pt x="27339" y="12694"/>
                  </a:lnTo>
                  <a:lnTo>
                    <a:pt x="27137" y="12896"/>
                  </a:lnTo>
                  <a:lnTo>
                    <a:pt x="26800" y="12424"/>
                  </a:lnTo>
                  <a:lnTo>
                    <a:pt x="26867" y="12256"/>
                  </a:lnTo>
                  <a:lnTo>
                    <a:pt x="26935" y="12088"/>
                  </a:lnTo>
                  <a:close/>
                  <a:moveTo>
                    <a:pt x="1650" y="1"/>
                  </a:moveTo>
                  <a:lnTo>
                    <a:pt x="1414" y="68"/>
                  </a:lnTo>
                  <a:lnTo>
                    <a:pt x="1179" y="135"/>
                  </a:lnTo>
                  <a:lnTo>
                    <a:pt x="977" y="236"/>
                  </a:lnTo>
                  <a:lnTo>
                    <a:pt x="775" y="371"/>
                  </a:lnTo>
                  <a:lnTo>
                    <a:pt x="539" y="607"/>
                  </a:lnTo>
                  <a:lnTo>
                    <a:pt x="371" y="842"/>
                  </a:lnTo>
                  <a:lnTo>
                    <a:pt x="236" y="1078"/>
                  </a:lnTo>
                  <a:lnTo>
                    <a:pt x="101" y="1347"/>
                  </a:lnTo>
                  <a:lnTo>
                    <a:pt x="34" y="1651"/>
                  </a:lnTo>
                  <a:lnTo>
                    <a:pt x="0" y="1920"/>
                  </a:lnTo>
                  <a:lnTo>
                    <a:pt x="0" y="2223"/>
                  </a:lnTo>
                  <a:lnTo>
                    <a:pt x="34" y="2526"/>
                  </a:lnTo>
                  <a:lnTo>
                    <a:pt x="101" y="2728"/>
                  </a:lnTo>
                  <a:lnTo>
                    <a:pt x="135" y="2930"/>
                  </a:lnTo>
                  <a:lnTo>
                    <a:pt x="236" y="3098"/>
                  </a:lnTo>
                  <a:lnTo>
                    <a:pt x="337" y="3233"/>
                  </a:lnTo>
                  <a:lnTo>
                    <a:pt x="573" y="3502"/>
                  </a:lnTo>
                  <a:lnTo>
                    <a:pt x="842" y="3738"/>
                  </a:lnTo>
                  <a:lnTo>
                    <a:pt x="1482" y="4142"/>
                  </a:lnTo>
                  <a:lnTo>
                    <a:pt x="1785" y="4378"/>
                  </a:lnTo>
                  <a:lnTo>
                    <a:pt x="2088" y="4613"/>
                  </a:lnTo>
                  <a:lnTo>
                    <a:pt x="3535" y="5994"/>
                  </a:lnTo>
                  <a:lnTo>
                    <a:pt x="4949" y="7374"/>
                  </a:lnTo>
                  <a:lnTo>
                    <a:pt x="5017" y="7408"/>
                  </a:lnTo>
                  <a:lnTo>
                    <a:pt x="5084" y="7408"/>
                  </a:lnTo>
                  <a:lnTo>
                    <a:pt x="5151" y="7340"/>
                  </a:lnTo>
                  <a:lnTo>
                    <a:pt x="5185" y="7307"/>
                  </a:lnTo>
                  <a:lnTo>
                    <a:pt x="5320" y="7172"/>
                  </a:lnTo>
                  <a:lnTo>
                    <a:pt x="5421" y="7037"/>
                  </a:lnTo>
                  <a:lnTo>
                    <a:pt x="5488" y="7037"/>
                  </a:lnTo>
                  <a:lnTo>
                    <a:pt x="5757" y="7374"/>
                  </a:lnTo>
                  <a:lnTo>
                    <a:pt x="5993" y="7643"/>
                  </a:lnTo>
                  <a:lnTo>
                    <a:pt x="6363" y="8014"/>
                  </a:lnTo>
                  <a:lnTo>
                    <a:pt x="6801" y="8384"/>
                  </a:lnTo>
                  <a:lnTo>
                    <a:pt x="7205" y="8687"/>
                  </a:lnTo>
                  <a:lnTo>
                    <a:pt x="7643" y="8956"/>
                  </a:lnTo>
                  <a:lnTo>
                    <a:pt x="8114" y="9192"/>
                  </a:lnTo>
                  <a:lnTo>
                    <a:pt x="8619" y="9360"/>
                  </a:lnTo>
                  <a:lnTo>
                    <a:pt x="8922" y="9428"/>
                  </a:lnTo>
                  <a:lnTo>
                    <a:pt x="9259" y="9461"/>
                  </a:lnTo>
                  <a:lnTo>
                    <a:pt x="9899" y="9529"/>
                  </a:lnTo>
                  <a:lnTo>
                    <a:pt x="10202" y="9563"/>
                  </a:lnTo>
                  <a:lnTo>
                    <a:pt x="10505" y="9664"/>
                  </a:lnTo>
                  <a:lnTo>
                    <a:pt x="10774" y="9832"/>
                  </a:lnTo>
                  <a:lnTo>
                    <a:pt x="11043" y="10034"/>
                  </a:lnTo>
                  <a:lnTo>
                    <a:pt x="11245" y="10303"/>
                  </a:lnTo>
                  <a:lnTo>
                    <a:pt x="11414" y="10606"/>
                  </a:lnTo>
                  <a:lnTo>
                    <a:pt x="11515" y="10977"/>
                  </a:lnTo>
                  <a:lnTo>
                    <a:pt x="11616" y="11347"/>
                  </a:lnTo>
                  <a:lnTo>
                    <a:pt x="11717" y="12088"/>
                  </a:lnTo>
                  <a:lnTo>
                    <a:pt x="11784" y="12761"/>
                  </a:lnTo>
                  <a:lnTo>
                    <a:pt x="11885" y="13805"/>
                  </a:lnTo>
                  <a:lnTo>
                    <a:pt x="11919" y="14310"/>
                  </a:lnTo>
                  <a:lnTo>
                    <a:pt x="11986" y="14781"/>
                  </a:lnTo>
                  <a:lnTo>
                    <a:pt x="12121" y="15252"/>
                  </a:lnTo>
                  <a:lnTo>
                    <a:pt x="12188" y="15488"/>
                  </a:lnTo>
                  <a:lnTo>
                    <a:pt x="12289" y="15690"/>
                  </a:lnTo>
                  <a:lnTo>
                    <a:pt x="12424" y="15892"/>
                  </a:lnTo>
                  <a:lnTo>
                    <a:pt x="12592" y="16094"/>
                  </a:lnTo>
                  <a:lnTo>
                    <a:pt x="12760" y="16296"/>
                  </a:lnTo>
                  <a:lnTo>
                    <a:pt x="12962" y="16464"/>
                  </a:lnTo>
                  <a:lnTo>
                    <a:pt x="13164" y="16599"/>
                  </a:lnTo>
                  <a:lnTo>
                    <a:pt x="13400" y="16734"/>
                  </a:lnTo>
                  <a:lnTo>
                    <a:pt x="13838" y="16936"/>
                  </a:lnTo>
                  <a:lnTo>
                    <a:pt x="14309" y="17070"/>
                  </a:lnTo>
                  <a:lnTo>
                    <a:pt x="14780" y="17205"/>
                  </a:lnTo>
                  <a:lnTo>
                    <a:pt x="15252" y="17306"/>
                  </a:lnTo>
                  <a:lnTo>
                    <a:pt x="15757" y="17373"/>
                  </a:lnTo>
                  <a:lnTo>
                    <a:pt x="16296" y="17441"/>
                  </a:lnTo>
                  <a:lnTo>
                    <a:pt x="16531" y="17407"/>
                  </a:lnTo>
                  <a:lnTo>
                    <a:pt x="16767" y="17407"/>
                  </a:lnTo>
                  <a:lnTo>
                    <a:pt x="17205" y="17340"/>
                  </a:lnTo>
                  <a:lnTo>
                    <a:pt x="17609" y="17239"/>
                  </a:lnTo>
                  <a:lnTo>
                    <a:pt x="18013" y="17070"/>
                  </a:lnTo>
                  <a:lnTo>
                    <a:pt x="18383" y="16902"/>
                  </a:lnTo>
                  <a:lnTo>
                    <a:pt x="18753" y="16700"/>
                  </a:lnTo>
                  <a:lnTo>
                    <a:pt x="19090" y="16464"/>
                  </a:lnTo>
                  <a:lnTo>
                    <a:pt x="19393" y="16161"/>
                  </a:lnTo>
                  <a:lnTo>
                    <a:pt x="19629" y="15791"/>
                  </a:lnTo>
                  <a:lnTo>
                    <a:pt x="19763" y="15555"/>
                  </a:lnTo>
                  <a:lnTo>
                    <a:pt x="19831" y="15320"/>
                  </a:lnTo>
                  <a:lnTo>
                    <a:pt x="19898" y="15084"/>
                  </a:lnTo>
                  <a:lnTo>
                    <a:pt x="19898" y="14815"/>
                  </a:lnTo>
                  <a:lnTo>
                    <a:pt x="19898" y="14579"/>
                  </a:lnTo>
                  <a:lnTo>
                    <a:pt x="19831" y="14343"/>
                  </a:lnTo>
                  <a:lnTo>
                    <a:pt x="19763" y="14108"/>
                  </a:lnTo>
                  <a:lnTo>
                    <a:pt x="19696" y="13872"/>
                  </a:lnTo>
                  <a:lnTo>
                    <a:pt x="19460" y="13367"/>
                  </a:lnTo>
                  <a:lnTo>
                    <a:pt x="19225" y="12929"/>
                  </a:lnTo>
                  <a:lnTo>
                    <a:pt x="18922" y="12492"/>
                  </a:lnTo>
                  <a:lnTo>
                    <a:pt x="18652" y="12121"/>
                  </a:lnTo>
                  <a:lnTo>
                    <a:pt x="18248" y="11549"/>
                  </a:lnTo>
                  <a:lnTo>
                    <a:pt x="17878" y="10909"/>
                  </a:lnTo>
                  <a:lnTo>
                    <a:pt x="17575" y="10202"/>
                  </a:lnTo>
                  <a:lnTo>
                    <a:pt x="17339" y="9529"/>
                  </a:lnTo>
                  <a:lnTo>
                    <a:pt x="17238" y="9158"/>
                  </a:lnTo>
                  <a:lnTo>
                    <a:pt x="17171" y="8788"/>
                  </a:lnTo>
                  <a:lnTo>
                    <a:pt x="17104" y="8418"/>
                  </a:lnTo>
                  <a:lnTo>
                    <a:pt x="17070" y="8047"/>
                  </a:lnTo>
                  <a:lnTo>
                    <a:pt x="17070" y="7711"/>
                  </a:lnTo>
                  <a:lnTo>
                    <a:pt x="17104" y="7340"/>
                  </a:lnTo>
                  <a:lnTo>
                    <a:pt x="17137" y="6970"/>
                  </a:lnTo>
                  <a:lnTo>
                    <a:pt x="17238" y="6633"/>
                  </a:lnTo>
                  <a:lnTo>
                    <a:pt x="17339" y="6297"/>
                  </a:lnTo>
                  <a:lnTo>
                    <a:pt x="17541" y="5960"/>
                  </a:lnTo>
                  <a:lnTo>
                    <a:pt x="17777" y="5691"/>
                  </a:lnTo>
                  <a:lnTo>
                    <a:pt x="18046" y="5455"/>
                  </a:lnTo>
                  <a:lnTo>
                    <a:pt x="18349" y="5253"/>
                  </a:lnTo>
                  <a:lnTo>
                    <a:pt x="18686" y="5152"/>
                  </a:lnTo>
                  <a:lnTo>
                    <a:pt x="19023" y="5085"/>
                  </a:lnTo>
                  <a:lnTo>
                    <a:pt x="19393" y="5085"/>
                  </a:lnTo>
                  <a:lnTo>
                    <a:pt x="19696" y="5186"/>
                  </a:lnTo>
                  <a:lnTo>
                    <a:pt x="19965" y="5320"/>
                  </a:lnTo>
                  <a:lnTo>
                    <a:pt x="20235" y="5489"/>
                  </a:lnTo>
                  <a:lnTo>
                    <a:pt x="20470" y="5724"/>
                  </a:lnTo>
                  <a:lnTo>
                    <a:pt x="20672" y="5960"/>
                  </a:lnTo>
                  <a:lnTo>
                    <a:pt x="20874" y="6196"/>
                  </a:lnTo>
                  <a:lnTo>
                    <a:pt x="21211" y="6734"/>
                  </a:lnTo>
                  <a:lnTo>
                    <a:pt x="21076" y="6936"/>
                  </a:lnTo>
                  <a:lnTo>
                    <a:pt x="21043" y="6936"/>
                  </a:lnTo>
                  <a:lnTo>
                    <a:pt x="21043" y="7037"/>
                  </a:lnTo>
                  <a:lnTo>
                    <a:pt x="21076" y="7071"/>
                  </a:lnTo>
                  <a:lnTo>
                    <a:pt x="21144" y="7071"/>
                  </a:lnTo>
                  <a:lnTo>
                    <a:pt x="21177" y="7138"/>
                  </a:lnTo>
                  <a:lnTo>
                    <a:pt x="21245" y="7273"/>
                  </a:lnTo>
                  <a:lnTo>
                    <a:pt x="21278" y="7340"/>
                  </a:lnTo>
                  <a:lnTo>
                    <a:pt x="21346" y="7374"/>
                  </a:lnTo>
                  <a:lnTo>
                    <a:pt x="21312" y="7542"/>
                  </a:lnTo>
                  <a:lnTo>
                    <a:pt x="21245" y="7576"/>
                  </a:lnTo>
                  <a:lnTo>
                    <a:pt x="21211" y="7643"/>
                  </a:lnTo>
                  <a:lnTo>
                    <a:pt x="21245" y="7677"/>
                  </a:lnTo>
                  <a:lnTo>
                    <a:pt x="21649" y="8216"/>
                  </a:lnTo>
                  <a:lnTo>
                    <a:pt x="22086" y="8721"/>
                  </a:lnTo>
                  <a:lnTo>
                    <a:pt x="22962" y="9697"/>
                  </a:lnTo>
                  <a:lnTo>
                    <a:pt x="23837" y="10674"/>
                  </a:lnTo>
                  <a:lnTo>
                    <a:pt x="24275" y="11145"/>
                  </a:lnTo>
                  <a:lnTo>
                    <a:pt x="24746" y="11583"/>
                  </a:lnTo>
                  <a:lnTo>
                    <a:pt x="25049" y="11886"/>
                  </a:lnTo>
                  <a:lnTo>
                    <a:pt x="25453" y="12256"/>
                  </a:lnTo>
                  <a:lnTo>
                    <a:pt x="25689" y="12424"/>
                  </a:lnTo>
                  <a:lnTo>
                    <a:pt x="25925" y="12593"/>
                  </a:lnTo>
                  <a:lnTo>
                    <a:pt x="26127" y="12660"/>
                  </a:lnTo>
                  <a:lnTo>
                    <a:pt x="26295" y="12694"/>
                  </a:lnTo>
                  <a:lnTo>
                    <a:pt x="26497" y="12660"/>
                  </a:lnTo>
                  <a:lnTo>
                    <a:pt x="26665" y="12593"/>
                  </a:lnTo>
                  <a:lnTo>
                    <a:pt x="26699" y="12559"/>
                  </a:lnTo>
                  <a:lnTo>
                    <a:pt x="27036" y="13064"/>
                  </a:lnTo>
                  <a:lnTo>
                    <a:pt x="27103" y="13098"/>
                  </a:lnTo>
                  <a:lnTo>
                    <a:pt x="27170" y="13098"/>
                  </a:lnTo>
                  <a:lnTo>
                    <a:pt x="27440" y="12862"/>
                  </a:lnTo>
                  <a:lnTo>
                    <a:pt x="27608" y="13030"/>
                  </a:lnTo>
                  <a:lnTo>
                    <a:pt x="27810" y="13165"/>
                  </a:lnTo>
                  <a:lnTo>
                    <a:pt x="28046" y="13232"/>
                  </a:lnTo>
                  <a:lnTo>
                    <a:pt x="28315" y="13266"/>
                  </a:lnTo>
                  <a:lnTo>
                    <a:pt x="28315" y="12862"/>
                  </a:lnTo>
                  <a:lnTo>
                    <a:pt x="27978" y="12795"/>
                  </a:lnTo>
                  <a:lnTo>
                    <a:pt x="27608" y="12660"/>
                  </a:lnTo>
                  <a:lnTo>
                    <a:pt x="27709" y="12525"/>
                  </a:lnTo>
                  <a:lnTo>
                    <a:pt x="27743" y="12458"/>
                  </a:lnTo>
                  <a:lnTo>
                    <a:pt x="27709" y="12357"/>
                  </a:lnTo>
                  <a:lnTo>
                    <a:pt x="27574" y="12189"/>
                  </a:lnTo>
                  <a:lnTo>
                    <a:pt x="27372" y="12020"/>
                  </a:lnTo>
                  <a:lnTo>
                    <a:pt x="27170" y="11919"/>
                  </a:lnTo>
                  <a:lnTo>
                    <a:pt x="27204" y="11852"/>
                  </a:lnTo>
                  <a:lnTo>
                    <a:pt x="27204" y="11751"/>
                  </a:lnTo>
                  <a:lnTo>
                    <a:pt x="27137" y="11650"/>
                  </a:lnTo>
                  <a:lnTo>
                    <a:pt x="27137" y="11616"/>
                  </a:lnTo>
                  <a:lnTo>
                    <a:pt x="27137" y="11583"/>
                  </a:lnTo>
                  <a:lnTo>
                    <a:pt x="27137" y="11549"/>
                  </a:lnTo>
                  <a:lnTo>
                    <a:pt x="27069" y="11549"/>
                  </a:lnTo>
                  <a:lnTo>
                    <a:pt x="26733" y="10977"/>
                  </a:lnTo>
                  <a:lnTo>
                    <a:pt x="26362" y="10438"/>
                  </a:lnTo>
                  <a:lnTo>
                    <a:pt x="25958" y="9933"/>
                  </a:lnTo>
                  <a:lnTo>
                    <a:pt x="25521" y="9428"/>
                  </a:lnTo>
                  <a:lnTo>
                    <a:pt x="25049" y="8956"/>
                  </a:lnTo>
                  <a:lnTo>
                    <a:pt x="24578" y="8519"/>
                  </a:lnTo>
                  <a:lnTo>
                    <a:pt x="23601" y="7610"/>
                  </a:lnTo>
                  <a:lnTo>
                    <a:pt x="23298" y="7307"/>
                  </a:lnTo>
                  <a:lnTo>
                    <a:pt x="22928" y="6970"/>
                  </a:lnTo>
                  <a:lnTo>
                    <a:pt x="22726" y="6835"/>
                  </a:lnTo>
                  <a:lnTo>
                    <a:pt x="22524" y="6734"/>
                  </a:lnTo>
                  <a:lnTo>
                    <a:pt x="22288" y="6667"/>
                  </a:lnTo>
                  <a:lnTo>
                    <a:pt x="22086" y="6701"/>
                  </a:lnTo>
                  <a:lnTo>
                    <a:pt x="21884" y="6768"/>
                  </a:lnTo>
                  <a:lnTo>
                    <a:pt x="21783" y="6600"/>
                  </a:lnTo>
                  <a:lnTo>
                    <a:pt x="21682" y="6431"/>
                  </a:lnTo>
                  <a:lnTo>
                    <a:pt x="21649" y="6398"/>
                  </a:lnTo>
                  <a:lnTo>
                    <a:pt x="21581" y="6364"/>
                  </a:lnTo>
                  <a:lnTo>
                    <a:pt x="21514" y="6364"/>
                  </a:lnTo>
                  <a:lnTo>
                    <a:pt x="21480" y="6398"/>
                  </a:lnTo>
                  <a:lnTo>
                    <a:pt x="21413" y="6499"/>
                  </a:lnTo>
                  <a:lnTo>
                    <a:pt x="21177" y="6162"/>
                  </a:lnTo>
                  <a:lnTo>
                    <a:pt x="20942" y="5825"/>
                  </a:lnTo>
                  <a:lnTo>
                    <a:pt x="20639" y="5522"/>
                  </a:lnTo>
                  <a:lnTo>
                    <a:pt x="20336" y="5219"/>
                  </a:lnTo>
                  <a:lnTo>
                    <a:pt x="19999" y="4984"/>
                  </a:lnTo>
                  <a:lnTo>
                    <a:pt x="19831" y="4916"/>
                  </a:lnTo>
                  <a:lnTo>
                    <a:pt x="19662" y="4849"/>
                  </a:lnTo>
                  <a:lnTo>
                    <a:pt x="19460" y="4782"/>
                  </a:lnTo>
                  <a:lnTo>
                    <a:pt x="19258" y="4748"/>
                  </a:lnTo>
                  <a:lnTo>
                    <a:pt x="19056" y="4748"/>
                  </a:lnTo>
                  <a:lnTo>
                    <a:pt x="18854" y="4782"/>
                  </a:lnTo>
                  <a:lnTo>
                    <a:pt x="18585" y="4849"/>
                  </a:lnTo>
                  <a:lnTo>
                    <a:pt x="18383" y="4916"/>
                  </a:lnTo>
                  <a:lnTo>
                    <a:pt x="18147" y="5017"/>
                  </a:lnTo>
                  <a:lnTo>
                    <a:pt x="17945" y="5152"/>
                  </a:lnTo>
                  <a:lnTo>
                    <a:pt x="17777" y="5287"/>
                  </a:lnTo>
                  <a:lnTo>
                    <a:pt x="17609" y="5421"/>
                  </a:lnTo>
                  <a:lnTo>
                    <a:pt x="17474" y="5590"/>
                  </a:lnTo>
                  <a:lnTo>
                    <a:pt x="17339" y="5792"/>
                  </a:lnTo>
                  <a:lnTo>
                    <a:pt x="17104" y="6162"/>
                  </a:lnTo>
                  <a:lnTo>
                    <a:pt x="16935" y="6600"/>
                  </a:lnTo>
                  <a:lnTo>
                    <a:pt x="16834" y="7071"/>
                  </a:lnTo>
                  <a:lnTo>
                    <a:pt x="16767" y="7542"/>
                  </a:lnTo>
                  <a:lnTo>
                    <a:pt x="16767" y="8148"/>
                  </a:lnTo>
                  <a:lnTo>
                    <a:pt x="16834" y="8754"/>
                  </a:lnTo>
                  <a:lnTo>
                    <a:pt x="16969" y="9360"/>
                  </a:lnTo>
                  <a:lnTo>
                    <a:pt x="17137" y="9933"/>
                  </a:lnTo>
                  <a:lnTo>
                    <a:pt x="17339" y="10505"/>
                  </a:lnTo>
                  <a:lnTo>
                    <a:pt x="17609" y="11078"/>
                  </a:lnTo>
                  <a:lnTo>
                    <a:pt x="17912" y="11616"/>
                  </a:lnTo>
                  <a:lnTo>
                    <a:pt x="18248" y="12088"/>
                  </a:lnTo>
                  <a:lnTo>
                    <a:pt x="18652" y="12626"/>
                  </a:lnTo>
                  <a:lnTo>
                    <a:pt x="18989" y="13165"/>
                  </a:lnTo>
                  <a:lnTo>
                    <a:pt x="19157" y="13434"/>
                  </a:lnTo>
                  <a:lnTo>
                    <a:pt x="19292" y="13737"/>
                  </a:lnTo>
                  <a:lnTo>
                    <a:pt x="19427" y="14040"/>
                  </a:lnTo>
                  <a:lnTo>
                    <a:pt x="19528" y="14377"/>
                  </a:lnTo>
                  <a:lnTo>
                    <a:pt x="19561" y="14579"/>
                  </a:lnTo>
                  <a:lnTo>
                    <a:pt x="19595" y="14781"/>
                  </a:lnTo>
                  <a:lnTo>
                    <a:pt x="19561" y="14983"/>
                  </a:lnTo>
                  <a:lnTo>
                    <a:pt x="19528" y="15185"/>
                  </a:lnTo>
                  <a:lnTo>
                    <a:pt x="19494" y="15353"/>
                  </a:lnTo>
                  <a:lnTo>
                    <a:pt x="19427" y="15522"/>
                  </a:lnTo>
                  <a:lnTo>
                    <a:pt x="19225" y="15858"/>
                  </a:lnTo>
                  <a:lnTo>
                    <a:pt x="18955" y="16161"/>
                  </a:lnTo>
                  <a:lnTo>
                    <a:pt x="18652" y="16397"/>
                  </a:lnTo>
                  <a:lnTo>
                    <a:pt x="18316" y="16599"/>
                  </a:lnTo>
                  <a:lnTo>
                    <a:pt x="17945" y="16767"/>
                  </a:lnTo>
                  <a:lnTo>
                    <a:pt x="17676" y="16902"/>
                  </a:lnTo>
                  <a:lnTo>
                    <a:pt x="17373" y="16969"/>
                  </a:lnTo>
                  <a:lnTo>
                    <a:pt x="17070" y="17037"/>
                  </a:lnTo>
                  <a:lnTo>
                    <a:pt x="16733" y="17070"/>
                  </a:lnTo>
                  <a:lnTo>
                    <a:pt x="16094" y="17104"/>
                  </a:lnTo>
                  <a:lnTo>
                    <a:pt x="15420" y="17070"/>
                  </a:lnTo>
                  <a:lnTo>
                    <a:pt x="14747" y="16936"/>
                  </a:lnTo>
                  <a:lnTo>
                    <a:pt x="14444" y="16868"/>
                  </a:lnTo>
                  <a:lnTo>
                    <a:pt x="14141" y="16734"/>
                  </a:lnTo>
                  <a:lnTo>
                    <a:pt x="13838" y="16633"/>
                  </a:lnTo>
                  <a:lnTo>
                    <a:pt x="13535" y="16464"/>
                  </a:lnTo>
                  <a:lnTo>
                    <a:pt x="13299" y="16330"/>
                  </a:lnTo>
                  <a:lnTo>
                    <a:pt x="13030" y="16128"/>
                  </a:lnTo>
                  <a:lnTo>
                    <a:pt x="12760" y="15892"/>
                  </a:lnTo>
                  <a:lnTo>
                    <a:pt x="12558" y="15589"/>
                  </a:lnTo>
                  <a:lnTo>
                    <a:pt x="12390" y="15286"/>
                  </a:lnTo>
                  <a:lnTo>
                    <a:pt x="12323" y="14949"/>
                  </a:lnTo>
                  <a:lnTo>
                    <a:pt x="12255" y="14613"/>
                  </a:lnTo>
                  <a:lnTo>
                    <a:pt x="12188" y="14276"/>
                  </a:lnTo>
                  <a:lnTo>
                    <a:pt x="12154" y="13535"/>
                  </a:lnTo>
                  <a:lnTo>
                    <a:pt x="12087" y="12862"/>
                  </a:lnTo>
                  <a:lnTo>
                    <a:pt x="12020" y="12222"/>
                  </a:lnTo>
                  <a:lnTo>
                    <a:pt x="11919" y="11549"/>
                  </a:lnTo>
                  <a:lnTo>
                    <a:pt x="11784" y="10909"/>
                  </a:lnTo>
                  <a:lnTo>
                    <a:pt x="11649" y="10539"/>
                  </a:lnTo>
                  <a:lnTo>
                    <a:pt x="11481" y="10135"/>
                  </a:lnTo>
                  <a:lnTo>
                    <a:pt x="11380" y="9967"/>
                  </a:lnTo>
                  <a:lnTo>
                    <a:pt x="11245" y="9798"/>
                  </a:lnTo>
                  <a:lnTo>
                    <a:pt x="11111" y="9664"/>
                  </a:lnTo>
                  <a:lnTo>
                    <a:pt x="10942" y="9563"/>
                  </a:lnTo>
                  <a:lnTo>
                    <a:pt x="10673" y="9428"/>
                  </a:lnTo>
                  <a:lnTo>
                    <a:pt x="10404" y="9327"/>
                  </a:lnTo>
                  <a:lnTo>
                    <a:pt x="10134" y="9259"/>
                  </a:lnTo>
                  <a:lnTo>
                    <a:pt x="9831" y="9192"/>
                  </a:lnTo>
                  <a:lnTo>
                    <a:pt x="9259" y="9158"/>
                  </a:lnTo>
                  <a:lnTo>
                    <a:pt x="8687" y="9057"/>
                  </a:lnTo>
                  <a:lnTo>
                    <a:pt x="8350" y="8990"/>
                  </a:lnTo>
                  <a:lnTo>
                    <a:pt x="8013" y="8855"/>
                  </a:lnTo>
                  <a:lnTo>
                    <a:pt x="7710" y="8687"/>
                  </a:lnTo>
                  <a:lnTo>
                    <a:pt x="7407" y="8485"/>
                  </a:lnTo>
                  <a:lnTo>
                    <a:pt x="6835" y="8047"/>
                  </a:lnTo>
                  <a:lnTo>
                    <a:pt x="6296" y="7576"/>
                  </a:lnTo>
                  <a:lnTo>
                    <a:pt x="6128" y="7408"/>
                  </a:lnTo>
                  <a:lnTo>
                    <a:pt x="5993" y="7206"/>
                  </a:lnTo>
                  <a:lnTo>
                    <a:pt x="5825" y="7004"/>
                  </a:lnTo>
                  <a:lnTo>
                    <a:pt x="5656" y="6869"/>
                  </a:lnTo>
                  <a:lnTo>
                    <a:pt x="5589" y="6835"/>
                  </a:lnTo>
                  <a:lnTo>
                    <a:pt x="5724" y="6667"/>
                  </a:lnTo>
                  <a:lnTo>
                    <a:pt x="5757" y="6600"/>
                  </a:lnTo>
                  <a:lnTo>
                    <a:pt x="5825" y="6600"/>
                  </a:lnTo>
                  <a:lnTo>
                    <a:pt x="5892" y="6566"/>
                  </a:lnTo>
                  <a:lnTo>
                    <a:pt x="5892" y="6499"/>
                  </a:lnTo>
                  <a:lnTo>
                    <a:pt x="5858" y="6431"/>
                  </a:lnTo>
                  <a:lnTo>
                    <a:pt x="4983" y="5590"/>
                  </a:lnTo>
                  <a:lnTo>
                    <a:pt x="4579" y="5152"/>
                  </a:lnTo>
                  <a:lnTo>
                    <a:pt x="4411" y="4916"/>
                  </a:lnTo>
                  <a:lnTo>
                    <a:pt x="4242" y="4681"/>
                  </a:lnTo>
                  <a:lnTo>
                    <a:pt x="4108" y="4445"/>
                  </a:lnTo>
                  <a:lnTo>
                    <a:pt x="3939" y="4243"/>
                  </a:lnTo>
                  <a:lnTo>
                    <a:pt x="3737" y="4041"/>
                  </a:lnTo>
                  <a:lnTo>
                    <a:pt x="3502" y="3873"/>
                  </a:lnTo>
                  <a:lnTo>
                    <a:pt x="3064" y="3536"/>
                  </a:lnTo>
                  <a:lnTo>
                    <a:pt x="2626" y="3233"/>
                  </a:lnTo>
                  <a:lnTo>
                    <a:pt x="2896" y="3132"/>
                  </a:lnTo>
                  <a:lnTo>
                    <a:pt x="3030" y="3065"/>
                  </a:lnTo>
                  <a:lnTo>
                    <a:pt x="3165" y="2964"/>
                  </a:lnTo>
                  <a:lnTo>
                    <a:pt x="3367" y="2728"/>
                  </a:lnTo>
                  <a:lnTo>
                    <a:pt x="3502" y="2459"/>
                  </a:lnTo>
                  <a:lnTo>
                    <a:pt x="3636" y="2156"/>
                  </a:lnTo>
                  <a:lnTo>
                    <a:pt x="3704" y="1819"/>
                  </a:lnTo>
                  <a:lnTo>
                    <a:pt x="3737" y="1516"/>
                  </a:lnTo>
                  <a:lnTo>
                    <a:pt x="3737" y="1179"/>
                  </a:lnTo>
                  <a:lnTo>
                    <a:pt x="3704" y="876"/>
                  </a:lnTo>
                  <a:lnTo>
                    <a:pt x="3670" y="775"/>
                  </a:lnTo>
                  <a:lnTo>
                    <a:pt x="3535" y="775"/>
                  </a:lnTo>
                  <a:lnTo>
                    <a:pt x="3502" y="809"/>
                  </a:lnTo>
                  <a:lnTo>
                    <a:pt x="3502" y="876"/>
                  </a:lnTo>
                  <a:lnTo>
                    <a:pt x="3502" y="1145"/>
                  </a:lnTo>
                  <a:lnTo>
                    <a:pt x="3401" y="876"/>
                  </a:lnTo>
                  <a:lnTo>
                    <a:pt x="3232" y="674"/>
                  </a:lnTo>
                  <a:lnTo>
                    <a:pt x="3030" y="539"/>
                  </a:lnTo>
                  <a:lnTo>
                    <a:pt x="2963" y="472"/>
                  </a:lnTo>
                  <a:lnTo>
                    <a:pt x="2896" y="337"/>
                  </a:lnTo>
                  <a:lnTo>
                    <a:pt x="2862" y="236"/>
                  </a:lnTo>
                  <a:lnTo>
                    <a:pt x="2761" y="203"/>
                  </a:lnTo>
                  <a:lnTo>
                    <a:pt x="2694" y="169"/>
                  </a:lnTo>
                  <a:lnTo>
                    <a:pt x="2593" y="169"/>
                  </a:lnTo>
                  <a:lnTo>
                    <a:pt x="2559" y="203"/>
                  </a:lnTo>
                  <a:lnTo>
                    <a:pt x="2357" y="102"/>
                  </a:lnTo>
                  <a:lnTo>
                    <a:pt x="2121" y="34"/>
                  </a:lnTo>
                  <a:lnTo>
                    <a:pt x="188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87" name="Shape 787"/>
            <p:cNvSpPr/>
            <p:nvPr/>
          </p:nvSpPr>
          <p:spPr>
            <a:xfrm>
              <a:off x="4783000" y="3183225"/>
              <a:ext cx="5075" cy="33700"/>
            </a:xfrm>
            <a:custGeom>
              <a:avLst/>
              <a:gdLst/>
              <a:ahLst/>
              <a:cxnLst/>
              <a:rect l="0" t="0" r="0" b="0"/>
              <a:pathLst>
                <a:path w="203" h="1348" extrusionOk="0">
                  <a:moveTo>
                    <a:pt x="101" y="1"/>
                  </a:moveTo>
                  <a:lnTo>
                    <a:pt x="34" y="102"/>
                  </a:lnTo>
                  <a:lnTo>
                    <a:pt x="0" y="236"/>
                  </a:lnTo>
                  <a:lnTo>
                    <a:pt x="34" y="506"/>
                  </a:lnTo>
                  <a:lnTo>
                    <a:pt x="34" y="1280"/>
                  </a:lnTo>
                  <a:lnTo>
                    <a:pt x="68" y="1347"/>
                  </a:lnTo>
                  <a:lnTo>
                    <a:pt x="135" y="1347"/>
                  </a:lnTo>
                  <a:lnTo>
                    <a:pt x="169" y="1314"/>
                  </a:lnTo>
                  <a:lnTo>
                    <a:pt x="202" y="1280"/>
                  </a:lnTo>
                  <a:lnTo>
                    <a:pt x="169" y="472"/>
                  </a:lnTo>
                  <a:lnTo>
                    <a:pt x="169" y="236"/>
                  </a:lnTo>
                  <a:lnTo>
                    <a:pt x="169" y="102"/>
                  </a:lnTo>
                  <a:lnTo>
                    <a:pt x="10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88" name="Shape 788"/>
            <p:cNvSpPr/>
            <p:nvPr/>
          </p:nvSpPr>
          <p:spPr>
            <a:xfrm>
              <a:off x="4735025" y="2891150"/>
              <a:ext cx="100175" cy="42125"/>
            </a:xfrm>
            <a:custGeom>
              <a:avLst/>
              <a:gdLst/>
              <a:ahLst/>
              <a:cxnLst/>
              <a:rect l="0" t="0" r="0" b="0"/>
              <a:pathLst>
                <a:path w="4007" h="1685" extrusionOk="0">
                  <a:moveTo>
                    <a:pt x="0" y="1"/>
                  </a:moveTo>
                  <a:lnTo>
                    <a:pt x="0" y="539"/>
                  </a:lnTo>
                  <a:lnTo>
                    <a:pt x="0" y="1011"/>
                  </a:lnTo>
                  <a:lnTo>
                    <a:pt x="68" y="1246"/>
                  </a:lnTo>
                  <a:lnTo>
                    <a:pt x="135" y="1448"/>
                  </a:lnTo>
                  <a:lnTo>
                    <a:pt x="202" y="1482"/>
                  </a:lnTo>
                  <a:lnTo>
                    <a:pt x="202" y="1516"/>
                  </a:lnTo>
                  <a:lnTo>
                    <a:pt x="236" y="1549"/>
                  </a:lnTo>
                  <a:lnTo>
                    <a:pt x="674" y="1617"/>
                  </a:lnTo>
                  <a:lnTo>
                    <a:pt x="1111" y="1650"/>
                  </a:lnTo>
                  <a:lnTo>
                    <a:pt x="2020" y="1684"/>
                  </a:lnTo>
                  <a:lnTo>
                    <a:pt x="2929" y="1650"/>
                  </a:lnTo>
                  <a:lnTo>
                    <a:pt x="3805" y="1549"/>
                  </a:lnTo>
                  <a:lnTo>
                    <a:pt x="3872" y="1583"/>
                  </a:lnTo>
                  <a:lnTo>
                    <a:pt x="3906" y="1583"/>
                  </a:lnTo>
                  <a:lnTo>
                    <a:pt x="3973" y="1549"/>
                  </a:lnTo>
                  <a:lnTo>
                    <a:pt x="4007" y="1482"/>
                  </a:lnTo>
                  <a:lnTo>
                    <a:pt x="3906" y="1"/>
                  </a:lnTo>
                  <a:lnTo>
                    <a:pt x="3704" y="1"/>
                  </a:lnTo>
                  <a:lnTo>
                    <a:pt x="3771" y="1347"/>
                  </a:lnTo>
                  <a:lnTo>
                    <a:pt x="2020" y="1381"/>
                  </a:lnTo>
                  <a:lnTo>
                    <a:pt x="1111" y="1381"/>
                  </a:lnTo>
                  <a:lnTo>
                    <a:pt x="236" y="1448"/>
                  </a:lnTo>
                  <a:lnTo>
                    <a:pt x="236" y="1415"/>
                  </a:lnTo>
                  <a:lnTo>
                    <a:pt x="270" y="1213"/>
                  </a:lnTo>
                  <a:lnTo>
                    <a:pt x="236" y="977"/>
                  </a:lnTo>
                  <a:lnTo>
                    <a:pt x="169" y="539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89" name="Shape 789"/>
            <p:cNvSpPr/>
            <p:nvPr/>
          </p:nvSpPr>
          <p:spPr>
            <a:xfrm>
              <a:off x="6612850" y="4974375"/>
              <a:ext cx="14325" cy="15175"/>
            </a:xfrm>
            <a:custGeom>
              <a:avLst/>
              <a:gdLst/>
              <a:ahLst/>
              <a:cxnLst/>
              <a:rect l="0" t="0" r="0" b="0"/>
              <a:pathLst>
                <a:path w="573" h="607" extrusionOk="0">
                  <a:moveTo>
                    <a:pt x="405" y="0"/>
                  </a:moveTo>
                  <a:lnTo>
                    <a:pt x="337" y="34"/>
                  </a:lnTo>
                  <a:lnTo>
                    <a:pt x="270" y="68"/>
                  </a:lnTo>
                  <a:lnTo>
                    <a:pt x="102" y="303"/>
                  </a:lnTo>
                  <a:lnTo>
                    <a:pt x="34" y="438"/>
                  </a:lnTo>
                  <a:lnTo>
                    <a:pt x="1" y="573"/>
                  </a:lnTo>
                  <a:lnTo>
                    <a:pt x="34" y="606"/>
                  </a:lnTo>
                  <a:lnTo>
                    <a:pt x="169" y="573"/>
                  </a:lnTo>
                  <a:lnTo>
                    <a:pt x="304" y="505"/>
                  </a:lnTo>
                  <a:lnTo>
                    <a:pt x="506" y="303"/>
                  </a:lnTo>
                  <a:lnTo>
                    <a:pt x="539" y="236"/>
                  </a:lnTo>
                  <a:lnTo>
                    <a:pt x="573" y="169"/>
                  </a:lnTo>
                  <a:lnTo>
                    <a:pt x="539" y="135"/>
                  </a:lnTo>
                  <a:lnTo>
                    <a:pt x="506" y="68"/>
                  </a:lnTo>
                  <a:lnTo>
                    <a:pt x="438" y="34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90" name="Shape 790"/>
            <p:cNvSpPr/>
            <p:nvPr/>
          </p:nvSpPr>
          <p:spPr>
            <a:xfrm>
              <a:off x="6971425" y="3905400"/>
              <a:ext cx="319850" cy="567325"/>
            </a:xfrm>
            <a:custGeom>
              <a:avLst/>
              <a:gdLst/>
              <a:ahLst/>
              <a:cxnLst/>
              <a:rect l="0" t="0" r="0" b="0"/>
              <a:pathLst>
                <a:path w="12794" h="22693" extrusionOk="0">
                  <a:moveTo>
                    <a:pt x="10774" y="3334"/>
                  </a:moveTo>
                  <a:lnTo>
                    <a:pt x="10841" y="3368"/>
                  </a:lnTo>
                  <a:lnTo>
                    <a:pt x="11178" y="4209"/>
                  </a:lnTo>
                  <a:lnTo>
                    <a:pt x="11245" y="4378"/>
                  </a:lnTo>
                  <a:lnTo>
                    <a:pt x="11346" y="4580"/>
                  </a:lnTo>
                  <a:lnTo>
                    <a:pt x="11346" y="4681"/>
                  </a:lnTo>
                  <a:lnTo>
                    <a:pt x="11346" y="4748"/>
                  </a:lnTo>
                  <a:lnTo>
                    <a:pt x="11313" y="4815"/>
                  </a:lnTo>
                  <a:lnTo>
                    <a:pt x="11212" y="4849"/>
                  </a:lnTo>
                  <a:lnTo>
                    <a:pt x="11111" y="4546"/>
                  </a:lnTo>
                  <a:lnTo>
                    <a:pt x="10774" y="3334"/>
                  </a:lnTo>
                  <a:close/>
                  <a:moveTo>
                    <a:pt x="6868" y="1"/>
                  </a:moveTo>
                  <a:lnTo>
                    <a:pt x="6363" y="34"/>
                  </a:lnTo>
                  <a:lnTo>
                    <a:pt x="5892" y="102"/>
                  </a:lnTo>
                  <a:lnTo>
                    <a:pt x="5387" y="169"/>
                  </a:lnTo>
                  <a:lnTo>
                    <a:pt x="4882" y="270"/>
                  </a:lnTo>
                  <a:lnTo>
                    <a:pt x="3939" y="506"/>
                  </a:lnTo>
                  <a:lnTo>
                    <a:pt x="2963" y="809"/>
                  </a:lnTo>
                  <a:lnTo>
                    <a:pt x="2492" y="977"/>
                  </a:lnTo>
                  <a:lnTo>
                    <a:pt x="2020" y="1145"/>
                  </a:lnTo>
                  <a:lnTo>
                    <a:pt x="1583" y="1381"/>
                  </a:lnTo>
                  <a:lnTo>
                    <a:pt x="1145" y="1617"/>
                  </a:lnTo>
                  <a:lnTo>
                    <a:pt x="876" y="1819"/>
                  </a:lnTo>
                  <a:lnTo>
                    <a:pt x="640" y="2021"/>
                  </a:lnTo>
                  <a:lnTo>
                    <a:pt x="438" y="2257"/>
                  </a:lnTo>
                  <a:lnTo>
                    <a:pt x="236" y="2560"/>
                  </a:lnTo>
                  <a:lnTo>
                    <a:pt x="101" y="2829"/>
                  </a:lnTo>
                  <a:lnTo>
                    <a:pt x="0" y="3132"/>
                  </a:lnTo>
                  <a:lnTo>
                    <a:pt x="0" y="3469"/>
                  </a:lnTo>
                  <a:lnTo>
                    <a:pt x="34" y="3772"/>
                  </a:lnTo>
                  <a:lnTo>
                    <a:pt x="34" y="3805"/>
                  </a:lnTo>
                  <a:lnTo>
                    <a:pt x="34" y="3839"/>
                  </a:lnTo>
                  <a:lnTo>
                    <a:pt x="101" y="4378"/>
                  </a:lnTo>
                  <a:lnTo>
                    <a:pt x="236" y="4883"/>
                  </a:lnTo>
                  <a:lnTo>
                    <a:pt x="505" y="5893"/>
                  </a:lnTo>
                  <a:lnTo>
                    <a:pt x="808" y="6903"/>
                  </a:lnTo>
                  <a:lnTo>
                    <a:pt x="1111" y="7946"/>
                  </a:lnTo>
                  <a:lnTo>
                    <a:pt x="1583" y="10101"/>
                  </a:lnTo>
                  <a:lnTo>
                    <a:pt x="2020" y="12256"/>
                  </a:lnTo>
                  <a:lnTo>
                    <a:pt x="2559" y="14478"/>
                  </a:lnTo>
                  <a:lnTo>
                    <a:pt x="3131" y="16700"/>
                  </a:lnTo>
                  <a:lnTo>
                    <a:pt x="3704" y="18889"/>
                  </a:lnTo>
                  <a:lnTo>
                    <a:pt x="4377" y="21077"/>
                  </a:lnTo>
                  <a:lnTo>
                    <a:pt x="4411" y="21144"/>
                  </a:lnTo>
                  <a:lnTo>
                    <a:pt x="4411" y="21346"/>
                  </a:lnTo>
                  <a:lnTo>
                    <a:pt x="4478" y="21481"/>
                  </a:lnTo>
                  <a:lnTo>
                    <a:pt x="4613" y="21649"/>
                  </a:lnTo>
                  <a:lnTo>
                    <a:pt x="4747" y="21818"/>
                  </a:lnTo>
                  <a:lnTo>
                    <a:pt x="5084" y="22087"/>
                  </a:lnTo>
                  <a:lnTo>
                    <a:pt x="5421" y="22255"/>
                  </a:lnTo>
                  <a:lnTo>
                    <a:pt x="5724" y="22424"/>
                  </a:lnTo>
                  <a:lnTo>
                    <a:pt x="6027" y="22525"/>
                  </a:lnTo>
                  <a:lnTo>
                    <a:pt x="6363" y="22626"/>
                  </a:lnTo>
                  <a:lnTo>
                    <a:pt x="6734" y="22659"/>
                  </a:lnTo>
                  <a:lnTo>
                    <a:pt x="7070" y="22693"/>
                  </a:lnTo>
                  <a:lnTo>
                    <a:pt x="7407" y="22693"/>
                  </a:lnTo>
                  <a:lnTo>
                    <a:pt x="8114" y="22659"/>
                  </a:lnTo>
                  <a:lnTo>
                    <a:pt x="8720" y="22592"/>
                  </a:lnTo>
                  <a:lnTo>
                    <a:pt x="9293" y="22491"/>
                  </a:lnTo>
                  <a:lnTo>
                    <a:pt x="9899" y="22390"/>
                  </a:lnTo>
                  <a:lnTo>
                    <a:pt x="10471" y="22255"/>
                  </a:lnTo>
                  <a:lnTo>
                    <a:pt x="11649" y="21919"/>
                  </a:lnTo>
                  <a:lnTo>
                    <a:pt x="12794" y="21515"/>
                  </a:lnTo>
                  <a:lnTo>
                    <a:pt x="12794" y="21212"/>
                  </a:lnTo>
                  <a:lnTo>
                    <a:pt x="11313" y="21717"/>
                  </a:lnTo>
                  <a:lnTo>
                    <a:pt x="10538" y="21919"/>
                  </a:lnTo>
                  <a:lnTo>
                    <a:pt x="9798" y="22121"/>
                  </a:lnTo>
                  <a:lnTo>
                    <a:pt x="9124" y="22255"/>
                  </a:lnTo>
                  <a:lnTo>
                    <a:pt x="8485" y="22390"/>
                  </a:lnTo>
                  <a:lnTo>
                    <a:pt x="7811" y="22424"/>
                  </a:lnTo>
                  <a:lnTo>
                    <a:pt x="7138" y="22457"/>
                  </a:lnTo>
                  <a:lnTo>
                    <a:pt x="6801" y="22424"/>
                  </a:lnTo>
                  <a:lnTo>
                    <a:pt x="6498" y="22390"/>
                  </a:lnTo>
                  <a:lnTo>
                    <a:pt x="6195" y="22289"/>
                  </a:lnTo>
                  <a:lnTo>
                    <a:pt x="5858" y="22188"/>
                  </a:lnTo>
                  <a:lnTo>
                    <a:pt x="5522" y="22053"/>
                  </a:lnTo>
                  <a:lnTo>
                    <a:pt x="5320" y="21919"/>
                  </a:lnTo>
                  <a:lnTo>
                    <a:pt x="5084" y="21784"/>
                  </a:lnTo>
                  <a:lnTo>
                    <a:pt x="4916" y="21616"/>
                  </a:lnTo>
                  <a:lnTo>
                    <a:pt x="4747" y="21447"/>
                  </a:lnTo>
                  <a:lnTo>
                    <a:pt x="4646" y="21279"/>
                  </a:lnTo>
                  <a:lnTo>
                    <a:pt x="4613" y="21077"/>
                  </a:lnTo>
                  <a:lnTo>
                    <a:pt x="4613" y="21043"/>
                  </a:lnTo>
                  <a:lnTo>
                    <a:pt x="4007" y="18889"/>
                  </a:lnTo>
                  <a:lnTo>
                    <a:pt x="3434" y="16734"/>
                  </a:lnTo>
                  <a:lnTo>
                    <a:pt x="2862" y="14579"/>
                  </a:lnTo>
                  <a:lnTo>
                    <a:pt x="2323" y="12424"/>
                  </a:lnTo>
                  <a:lnTo>
                    <a:pt x="1852" y="10269"/>
                  </a:lnTo>
                  <a:lnTo>
                    <a:pt x="1414" y="8115"/>
                  </a:lnTo>
                  <a:lnTo>
                    <a:pt x="1280" y="7576"/>
                  </a:lnTo>
                  <a:lnTo>
                    <a:pt x="1145" y="7037"/>
                  </a:lnTo>
                  <a:lnTo>
                    <a:pt x="808" y="5960"/>
                  </a:lnTo>
                  <a:lnTo>
                    <a:pt x="472" y="4883"/>
                  </a:lnTo>
                  <a:lnTo>
                    <a:pt x="303" y="4344"/>
                  </a:lnTo>
                  <a:lnTo>
                    <a:pt x="169" y="3805"/>
                  </a:lnTo>
                  <a:lnTo>
                    <a:pt x="135" y="3772"/>
                  </a:lnTo>
                  <a:lnTo>
                    <a:pt x="202" y="3368"/>
                  </a:lnTo>
                  <a:lnTo>
                    <a:pt x="303" y="2997"/>
                  </a:lnTo>
                  <a:lnTo>
                    <a:pt x="472" y="2694"/>
                  </a:lnTo>
                  <a:lnTo>
                    <a:pt x="674" y="2391"/>
                  </a:lnTo>
                  <a:lnTo>
                    <a:pt x="909" y="2122"/>
                  </a:lnTo>
                  <a:lnTo>
                    <a:pt x="1179" y="1920"/>
                  </a:lnTo>
                  <a:lnTo>
                    <a:pt x="1482" y="1684"/>
                  </a:lnTo>
                  <a:lnTo>
                    <a:pt x="1818" y="1516"/>
                  </a:lnTo>
                  <a:lnTo>
                    <a:pt x="2155" y="1347"/>
                  </a:lnTo>
                  <a:lnTo>
                    <a:pt x="2525" y="1213"/>
                  </a:lnTo>
                  <a:lnTo>
                    <a:pt x="3266" y="943"/>
                  </a:lnTo>
                  <a:lnTo>
                    <a:pt x="4007" y="741"/>
                  </a:lnTo>
                  <a:lnTo>
                    <a:pt x="4714" y="573"/>
                  </a:lnTo>
                  <a:lnTo>
                    <a:pt x="5555" y="405"/>
                  </a:lnTo>
                  <a:lnTo>
                    <a:pt x="5959" y="337"/>
                  </a:lnTo>
                  <a:lnTo>
                    <a:pt x="6397" y="304"/>
                  </a:lnTo>
                  <a:lnTo>
                    <a:pt x="6801" y="270"/>
                  </a:lnTo>
                  <a:lnTo>
                    <a:pt x="7239" y="304"/>
                  </a:lnTo>
                  <a:lnTo>
                    <a:pt x="7643" y="304"/>
                  </a:lnTo>
                  <a:lnTo>
                    <a:pt x="8080" y="371"/>
                  </a:lnTo>
                  <a:lnTo>
                    <a:pt x="8518" y="472"/>
                  </a:lnTo>
                  <a:lnTo>
                    <a:pt x="8922" y="607"/>
                  </a:lnTo>
                  <a:lnTo>
                    <a:pt x="9326" y="809"/>
                  </a:lnTo>
                  <a:lnTo>
                    <a:pt x="9495" y="943"/>
                  </a:lnTo>
                  <a:lnTo>
                    <a:pt x="9697" y="1078"/>
                  </a:lnTo>
                  <a:lnTo>
                    <a:pt x="9831" y="1246"/>
                  </a:lnTo>
                  <a:lnTo>
                    <a:pt x="9966" y="1448"/>
                  </a:lnTo>
                  <a:lnTo>
                    <a:pt x="10101" y="1650"/>
                  </a:lnTo>
                  <a:lnTo>
                    <a:pt x="10202" y="1852"/>
                  </a:lnTo>
                  <a:lnTo>
                    <a:pt x="10168" y="1886"/>
                  </a:lnTo>
                  <a:lnTo>
                    <a:pt x="10168" y="2088"/>
                  </a:lnTo>
                  <a:lnTo>
                    <a:pt x="10202" y="2223"/>
                  </a:lnTo>
                  <a:lnTo>
                    <a:pt x="10303" y="2593"/>
                  </a:lnTo>
                  <a:lnTo>
                    <a:pt x="10707" y="4108"/>
                  </a:lnTo>
                  <a:lnTo>
                    <a:pt x="11616" y="7138"/>
                  </a:lnTo>
                  <a:lnTo>
                    <a:pt x="12491" y="10168"/>
                  </a:lnTo>
                  <a:lnTo>
                    <a:pt x="12794" y="11347"/>
                  </a:lnTo>
                  <a:lnTo>
                    <a:pt x="12794" y="10337"/>
                  </a:lnTo>
                  <a:lnTo>
                    <a:pt x="12727" y="10101"/>
                  </a:lnTo>
                  <a:lnTo>
                    <a:pt x="11919" y="7340"/>
                  </a:lnTo>
                  <a:lnTo>
                    <a:pt x="11582" y="6196"/>
                  </a:lnTo>
                  <a:lnTo>
                    <a:pt x="11279" y="5085"/>
                  </a:lnTo>
                  <a:lnTo>
                    <a:pt x="11346" y="5085"/>
                  </a:lnTo>
                  <a:lnTo>
                    <a:pt x="11414" y="5051"/>
                  </a:lnTo>
                  <a:lnTo>
                    <a:pt x="11447" y="5017"/>
                  </a:lnTo>
                  <a:lnTo>
                    <a:pt x="11515" y="4916"/>
                  </a:lnTo>
                  <a:lnTo>
                    <a:pt x="11582" y="4849"/>
                  </a:lnTo>
                  <a:lnTo>
                    <a:pt x="11616" y="4815"/>
                  </a:lnTo>
                  <a:lnTo>
                    <a:pt x="11616" y="4748"/>
                  </a:lnTo>
                  <a:lnTo>
                    <a:pt x="11346" y="3974"/>
                  </a:lnTo>
                  <a:lnTo>
                    <a:pt x="11043" y="3233"/>
                  </a:lnTo>
                  <a:lnTo>
                    <a:pt x="10976" y="3166"/>
                  </a:lnTo>
                  <a:lnTo>
                    <a:pt x="10707" y="3166"/>
                  </a:lnTo>
                  <a:lnTo>
                    <a:pt x="10471" y="2560"/>
                  </a:lnTo>
                  <a:lnTo>
                    <a:pt x="10639" y="2560"/>
                  </a:lnTo>
                  <a:lnTo>
                    <a:pt x="10673" y="2492"/>
                  </a:lnTo>
                  <a:lnTo>
                    <a:pt x="10673" y="2425"/>
                  </a:lnTo>
                  <a:lnTo>
                    <a:pt x="10538" y="2054"/>
                  </a:lnTo>
                  <a:lnTo>
                    <a:pt x="10404" y="1718"/>
                  </a:lnTo>
                  <a:lnTo>
                    <a:pt x="10235" y="1415"/>
                  </a:lnTo>
                  <a:lnTo>
                    <a:pt x="10033" y="1112"/>
                  </a:lnTo>
                  <a:lnTo>
                    <a:pt x="9798" y="876"/>
                  </a:lnTo>
                  <a:lnTo>
                    <a:pt x="9528" y="640"/>
                  </a:lnTo>
                  <a:lnTo>
                    <a:pt x="9225" y="472"/>
                  </a:lnTo>
                  <a:lnTo>
                    <a:pt x="8855" y="304"/>
                  </a:lnTo>
                  <a:lnTo>
                    <a:pt x="8384" y="169"/>
                  </a:lnTo>
                  <a:lnTo>
                    <a:pt x="7878" y="68"/>
                  </a:lnTo>
                  <a:lnTo>
                    <a:pt x="7373" y="34"/>
                  </a:lnTo>
                  <a:lnTo>
                    <a:pt x="686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91" name="Shape 791"/>
            <p:cNvSpPr/>
            <p:nvPr/>
          </p:nvSpPr>
          <p:spPr>
            <a:xfrm>
              <a:off x="7159950" y="3928975"/>
              <a:ext cx="10975" cy="10125"/>
            </a:xfrm>
            <a:custGeom>
              <a:avLst/>
              <a:gdLst/>
              <a:ahLst/>
              <a:cxnLst/>
              <a:rect l="0" t="0" r="0" b="0"/>
              <a:pathLst>
                <a:path w="439" h="405" extrusionOk="0">
                  <a:moveTo>
                    <a:pt x="135" y="0"/>
                  </a:moveTo>
                  <a:lnTo>
                    <a:pt x="34" y="101"/>
                  </a:lnTo>
                  <a:lnTo>
                    <a:pt x="34" y="169"/>
                  </a:lnTo>
                  <a:lnTo>
                    <a:pt x="1" y="236"/>
                  </a:lnTo>
                  <a:lnTo>
                    <a:pt x="34" y="337"/>
                  </a:lnTo>
                  <a:lnTo>
                    <a:pt x="68" y="371"/>
                  </a:lnTo>
                  <a:lnTo>
                    <a:pt x="135" y="404"/>
                  </a:lnTo>
                  <a:lnTo>
                    <a:pt x="203" y="404"/>
                  </a:lnTo>
                  <a:lnTo>
                    <a:pt x="270" y="371"/>
                  </a:lnTo>
                  <a:lnTo>
                    <a:pt x="371" y="337"/>
                  </a:lnTo>
                  <a:lnTo>
                    <a:pt x="405" y="270"/>
                  </a:lnTo>
                  <a:lnTo>
                    <a:pt x="438" y="169"/>
                  </a:lnTo>
                  <a:lnTo>
                    <a:pt x="405" y="101"/>
                  </a:lnTo>
                  <a:lnTo>
                    <a:pt x="337" y="34"/>
                  </a:lnTo>
                  <a:lnTo>
                    <a:pt x="236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92" name="Shape 792"/>
            <p:cNvSpPr/>
            <p:nvPr/>
          </p:nvSpPr>
          <p:spPr>
            <a:xfrm>
              <a:off x="7158275" y="5139350"/>
              <a:ext cx="67350" cy="65675"/>
            </a:xfrm>
            <a:custGeom>
              <a:avLst/>
              <a:gdLst/>
              <a:ahLst/>
              <a:cxnLst/>
              <a:rect l="0" t="0" r="0" b="0"/>
              <a:pathLst>
                <a:path w="2694" h="2627" extrusionOk="0">
                  <a:moveTo>
                    <a:pt x="505" y="337"/>
                  </a:moveTo>
                  <a:lnTo>
                    <a:pt x="775" y="539"/>
                  </a:lnTo>
                  <a:lnTo>
                    <a:pt x="1044" y="741"/>
                  </a:lnTo>
                  <a:lnTo>
                    <a:pt x="977" y="842"/>
                  </a:lnTo>
                  <a:lnTo>
                    <a:pt x="910" y="943"/>
                  </a:lnTo>
                  <a:lnTo>
                    <a:pt x="842" y="1077"/>
                  </a:lnTo>
                  <a:lnTo>
                    <a:pt x="606" y="842"/>
                  </a:lnTo>
                  <a:lnTo>
                    <a:pt x="674" y="741"/>
                  </a:lnTo>
                  <a:lnTo>
                    <a:pt x="707" y="539"/>
                  </a:lnTo>
                  <a:lnTo>
                    <a:pt x="707" y="505"/>
                  </a:lnTo>
                  <a:lnTo>
                    <a:pt x="573" y="640"/>
                  </a:lnTo>
                  <a:lnTo>
                    <a:pt x="505" y="774"/>
                  </a:lnTo>
                  <a:lnTo>
                    <a:pt x="135" y="471"/>
                  </a:lnTo>
                  <a:lnTo>
                    <a:pt x="337" y="370"/>
                  </a:lnTo>
                  <a:lnTo>
                    <a:pt x="438" y="337"/>
                  </a:lnTo>
                  <a:close/>
                  <a:moveTo>
                    <a:pt x="1179" y="875"/>
                  </a:moveTo>
                  <a:lnTo>
                    <a:pt x="1415" y="1077"/>
                  </a:lnTo>
                  <a:lnTo>
                    <a:pt x="1482" y="1178"/>
                  </a:lnTo>
                  <a:lnTo>
                    <a:pt x="1381" y="1313"/>
                  </a:lnTo>
                  <a:lnTo>
                    <a:pt x="1280" y="1515"/>
                  </a:lnTo>
                  <a:lnTo>
                    <a:pt x="1145" y="1381"/>
                  </a:lnTo>
                  <a:lnTo>
                    <a:pt x="977" y="1212"/>
                  </a:lnTo>
                  <a:lnTo>
                    <a:pt x="1044" y="1111"/>
                  </a:lnTo>
                  <a:lnTo>
                    <a:pt x="1112" y="976"/>
                  </a:lnTo>
                  <a:lnTo>
                    <a:pt x="1179" y="875"/>
                  </a:lnTo>
                  <a:close/>
                  <a:moveTo>
                    <a:pt x="1583" y="1246"/>
                  </a:moveTo>
                  <a:lnTo>
                    <a:pt x="1852" y="1583"/>
                  </a:lnTo>
                  <a:lnTo>
                    <a:pt x="1751" y="1717"/>
                  </a:lnTo>
                  <a:lnTo>
                    <a:pt x="1684" y="1886"/>
                  </a:lnTo>
                  <a:lnTo>
                    <a:pt x="1448" y="1650"/>
                  </a:lnTo>
                  <a:lnTo>
                    <a:pt x="1516" y="1414"/>
                  </a:lnTo>
                  <a:lnTo>
                    <a:pt x="1583" y="1246"/>
                  </a:lnTo>
                  <a:close/>
                  <a:moveTo>
                    <a:pt x="1920" y="1684"/>
                  </a:moveTo>
                  <a:lnTo>
                    <a:pt x="2122" y="1919"/>
                  </a:lnTo>
                  <a:lnTo>
                    <a:pt x="2021" y="2020"/>
                  </a:lnTo>
                  <a:lnTo>
                    <a:pt x="2021" y="2088"/>
                  </a:lnTo>
                  <a:lnTo>
                    <a:pt x="2021" y="2155"/>
                  </a:lnTo>
                  <a:lnTo>
                    <a:pt x="1819" y="1987"/>
                  </a:lnTo>
                  <a:lnTo>
                    <a:pt x="1852" y="1919"/>
                  </a:lnTo>
                  <a:lnTo>
                    <a:pt x="1886" y="1818"/>
                  </a:lnTo>
                  <a:lnTo>
                    <a:pt x="1920" y="1684"/>
                  </a:lnTo>
                  <a:close/>
                  <a:moveTo>
                    <a:pt x="2122" y="1953"/>
                  </a:moveTo>
                  <a:lnTo>
                    <a:pt x="2324" y="2155"/>
                  </a:lnTo>
                  <a:lnTo>
                    <a:pt x="2223" y="2357"/>
                  </a:lnTo>
                  <a:lnTo>
                    <a:pt x="2054" y="2189"/>
                  </a:lnTo>
                  <a:lnTo>
                    <a:pt x="2054" y="2054"/>
                  </a:lnTo>
                  <a:lnTo>
                    <a:pt x="2088" y="1987"/>
                  </a:lnTo>
                  <a:lnTo>
                    <a:pt x="2122" y="1953"/>
                  </a:lnTo>
                  <a:close/>
                  <a:moveTo>
                    <a:pt x="404" y="0"/>
                  </a:moveTo>
                  <a:lnTo>
                    <a:pt x="303" y="34"/>
                  </a:lnTo>
                  <a:lnTo>
                    <a:pt x="135" y="202"/>
                  </a:lnTo>
                  <a:lnTo>
                    <a:pt x="68" y="337"/>
                  </a:lnTo>
                  <a:lnTo>
                    <a:pt x="34" y="438"/>
                  </a:lnTo>
                  <a:lnTo>
                    <a:pt x="0" y="471"/>
                  </a:lnTo>
                  <a:lnTo>
                    <a:pt x="34" y="505"/>
                  </a:lnTo>
                  <a:lnTo>
                    <a:pt x="236" y="808"/>
                  </a:lnTo>
                  <a:lnTo>
                    <a:pt x="472" y="1077"/>
                  </a:lnTo>
                  <a:lnTo>
                    <a:pt x="1011" y="1616"/>
                  </a:lnTo>
                  <a:lnTo>
                    <a:pt x="1617" y="2121"/>
                  </a:lnTo>
                  <a:lnTo>
                    <a:pt x="2189" y="2593"/>
                  </a:lnTo>
                  <a:lnTo>
                    <a:pt x="2223" y="2626"/>
                  </a:lnTo>
                  <a:lnTo>
                    <a:pt x="2290" y="2626"/>
                  </a:lnTo>
                  <a:lnTo>
                    <a:pt x="2324" y="2593"/>
                  </a:lnTo>
                  <a:lnTo>
                    <a:pt x="2357" y="2559"/>
                  </a:lnTo>
                  <a:lnTo>
                    <a:pt x="2458" y="2290"/>
                  </a:lnTo>
                  <a:lnTo>
                    <a:pt x="2593" y="2391"/>
                  </a:lnTo>
                  <a:lnTo>
                    <a:pt x="2627" y="2424"/>
                  </a:lnTo>
                  <a:lnTo>
                    <a:pt x="2694" y="2391"/>
                  </a:lnTo>
                  <a:lnTo>
                    <a:pt x="2694" y="2357"/>
                  </a:lnTo>
                  <a:lnTo>
                    <a:pt x="2694" y="2290"/>
                  </a:lnTo>
                  <a:lnTo>
                    <a:pt x="2559" y="1987"/>
                  </a:lnTo>
                  <a:lnTo>
                    <a:pt x="2324" y="1717"/>
                  </a:lnTo>
                  <a:lnTo>
                    <a:pt x="1852" y="1145"/>
                  </a:lnTo>
                  <a:lnTo>
                    <a:pt x="1583" y="875"/>
                  </a:lnTo>
                  <a:lnTo>
                    <a:pt x="1280" y="606"/>
                  </a:lnTo>
                  <a:lnTo>
                    <a:pt x="1280" y="539"/>
                  </a:lnTo>
                  <a:lnTo>
                    <a:pt x="1246" y="539"/>
                  </a:lnTo>
                  <a:lnTo>
                    <a:pt x="1213" y="572"/>
                  </a:lnTo>
                  <a:lnTo>
                    <a:pt x="842" y="269"/>
                  </a:lnTo>
                  <a:lnTo>
                    <a:pt x="472" y="34"/>
                  </a:lnTo>
                  <a:lnTo>
                    <a:pt x="40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93" name="Shape 793"/>
            <p:cNvSpPr/>
            <p:nvPr/>
          </p:nvSpPr>
          <p:spPr>
            <a:xfrm>
              <a:off x="6637250" y="5024025"/>
              <a:ext cx="49700" cy="49675"/>
            </a:xfrm>
            <a:custGeom>
              <a:avLst/>
              <a:gdLst/>
              <a:ahLst/>
              <a:cxnLst/>
              <a:rect l="0" t="0" r="0" b="0"/>
              <a:pathLst>
                <a:path w="1988" h="1987" extrusionOk="0">
                  <a:moveTo>
                    <a:pt x="35" y="1"/>
                  </a:moveTo>
                  <a:lnTo>
                    <a:pt x="1" y="34"/>
                  </a:lnTo>
                  <a:lnTo>
                    <a:pt x="68" y="203"/>
                  </a:lnTo>
                  <a:lnTo>
                    <a:pt x="169" y="371"/>
                  </a:lnTo>
                  <a:lnTo>
                    <a:pt x="439" y="640"/>
                  </a:lnTo>
                  <a:lnTo>
                    <a:pt x="1112" y="1314"/>
                  </a:lnTo>
                  <a:lnTo>
                    <a:pt x="1348" y="1583"/>
                  </a:lnTo>
                  <a:lnTo>
                    <a:pt x="1583" y="1852"/>
                  </a:lnTo>
                  <a:lnTo>
                    <a:pt x="1651" y="1920"/>
                  </a:lnTo>
                  <a:lnTo>
                    <a:pt x="1752" y="1953"/>
                  </a:lnTo>
                  <a:lnTo>
                    <a:pt x="1819" y="1987"/>
                  </a:lnTo>
                  <a:lnTo>
                    <a:pt x="1920" y="1953"/>
                  </a:lnTo>
                  <a:lnTo>
                    <a:pt x="1987" y="1886"/>
                  </a:lnTo>
                  <a:lnTo>
                    <a:pt x="1954" y="1819"/>
                  </a:lnTo>
                  <a:lnTo>
                    <a:pt x="1954" y="1785"/>
                  </a:lnTo>
                  <a:lnTo>
                    <a:pt x="1718" y="1583"/>
                  </a:lnTo>
                  <a:lnTo>
                    <a:pt x="1516" y="1381"/>
                  </a:lnTo>
                  <a:lnTo>
                    <a:pt x="1112" y="943"/>
                  </a:lnTo>
                  <a:lnTo>
                    <a:pt x="540" y="371"/>
                  </a:lnTo>
                  <a:lnTo>
                    <a:pt x="304" y="135"/>
                  </a:lnTo>
                  <a:lnTo>
                    <a:pt x="169" y="68"/>
                  </a:lnTo>
                  <a:lnTo>
                    <a:pt x="3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94" name="Shape 794"/>
            <p:cNvSpPr/>
            <p:nvPr/>
          </p:nvSpPr>
          <p:spPr>
            <a:xfrm>
              <a:off x="7121250" y="4706700"/>
              <a:ext cx="170025" cy="420875"/>
            </a:xfrm>
            <a:custGeom>
              <a:avLst/>
              <a:gdLst/>
              <a:ahLst/>
              <a:cxnLst/>
              <a:rect l="0" t="0" r="0" b="0"/>
              <a:pathLst>
                <a:path w="6801" h="16835" extrusionOk="0">
                  <a:moveTo>
                    <a:pt x="6195" y="472"/>
                  </a:moveTo>
                  <a:lnTo>
                    <a:pt x="5892" y="943"/>
                  </a:lnTo>
                  <a:lnTo>
                    <a:pt x="5825" y="910"/>
                  </a:lnTo>
                  <a:lnTo>
                    <a:pt x="5791" y="842"/>
                  </a:lnTo>
                  <a:lnTo>
                    <a:pt x="5757" y="809"/>
                  </a:lnTo>
                  <a:lnTo>
                    <a:pt x="6195" y="472"/>
                  </a:lnTo>
                  <a:close/>
                  <a:moveTo>
                    <a:pt x="5589" y="977"/>
                  </a:moveTo>
                  <a:lnTo>
                    <a:pt x="5656" y="1078"/>
                  </a:lnTo>
                  <a:lnTo>
                    <a:pt x="5724" y="1145"/>
                  </a:lnTo>
                  <a:lnTo>
                    <a:pt x="5589" y="1381"/>
                  </a:lnTo>
                  <a:lnTo>
                    <a:pt x="5387" y="1246"/>
                  </a:lnTo>
                  <a:lnTo>
                    <a:pt x="5488" y="1112"/>
                  </a:lnTo>
                  <a:lnTo>
                    <a:pt x="5589" y="977"/>
                  </a:lnTo>
                  <a:close/>
                  <a:moveTo>
                    <a:pt x="5252" y="1381"/>
                  </a:moveTo>
                  <a:lnTo>
                    <a:pt x="5353" y="1482"/>
                  </a:lnTo>
                  <a:lnTo>
                    <a:pt x="5454" y="1549"/>
                  </a:lnTo>
                  <a:lnTo>
                    <a:pt x="5320" y="1819"/>
                  </a:lnTo>
                  <a:lnTo>
                    <a:pt x="5286" y="1785"/>
                  </a:lnTo>
                  <a:lnTo>
                    <a:pt x="5084" y="1684"/>
                  </a:lnTo>
                  <a:lnTo>
                    <a:pt x="5050" y="1684"/>
                  </a:lnTo>
                  <a:lnTo>
                    <a:pt x="5252" y="1381"/>
                  </a:lnTo>
                  <a:close/>
                  <a:moveTo>
                    <a:pt x="4949" y="1886"/>
                  </a:moveTo>
                  <a:lnTo>
                    <a:pt x="5084" y="1920"/>
                  </a:lnTo>
                  <a:lnTo>
                    <a:pt x="5219" y="1987"/>
                  </a:lnTo>
                  <a:lnTo>
                    <a:pt x="5084" y="2223"/>
                  </a:lnTo>
                  <a:lnTo>
                    <a:pt x="4815" y="1987"/>
                  </a:lnTo>
                  <a:lnTo>
                    <a:pt x="4882" y="1886"/>
                  </a:lnTo>
                  <a:close/>
                  <a:moveTo>
                    <a:pt x="4411" y="1920"/>
                  </a:moveTo>
                  <a:lnTo>
                    <a:pt x="4680" y="2189"/>
                  </a:lnTo>
                  <a:lnTo>
                    <a:pt x="4815" y="2324"/>
                  </a:lnTo>
                  <a:lnTo>
                    <a:pt x="4983" y="2459"/>
                  </a:lnTo>
                  <a:lnTo>
                    <a:pt x="4949" y="2459"/>
                  </a:lnTo>
                  <a:lnTo>
                    <a:pt x="4949" y="2526"/>
                  </a:lnTo>
                  <a:lnTo>
                    <a:pt x="4983" y="2593"/>
                  </a:lnTo>
                  <a:lnTo>
                    <a:pt x="5050" y="2593"/>
                  </a:lnTo>
                  <a:lnTo>
                    <a:pt x="5084" y="2560"/>
                  </a:lnTo>
                  <a:lnTo>
                    <a:pt x="5118" y="2526"/>
                  </a:lnTo>
                  <a:lnTo>
                    <a:pt x="4040" y="3704"/>
                  </a:lnTo>
                  <a:lnTo>
                    <a:pt x="3973" y="3839"/>
                  </a:lnTo>
                  <a:lnTo>
                    <a:pt x="3872" y="4041"/>
                  </a:lnTo>
                  <a:lnTo>
                    <a:pt x="3737" y="4176"/>
                  </a:lnTo>
                  <a:lnTo>
                    <a:pt x="3670" y="4209"/>
                  </a:lnTo>
                  <a:lnTo>
                    <a:pt x="3603" y="4209"/>
                  </a:lnTo>
                  <a:lnTo>
                    <a:pt x="3266" y="3940"/>
                  </a:lnTo>
                  <a:lnTo>
                    <a:pt x="2862" y="3570"/>
                  </a:lnTo>
                  <a:lnTo>
                    <a:pt x="3098" y="3401"/>
                  </a:lnTo>
                  <a:lnTo>
                    <a:pt x="3300" y="3199"/>
                  </a:lnTo>
                  <a:lnTo>
                    <a:pt x="3704" y="2762"/>
                  </a:lnTo>
                  <a:lnTo>
                    <a:pt x="4074" y="2357"/>
                  </a:lnTo>
                  <a:lnTo>
                    <a:pt x="4242" y="2155"/>
                  </a:lnTo>
                  <a:lnTo>
                    <a:pt x="4411" y="1920"/>
                  </a:lnTo>
                  <a:close/>
                  <a:moveTo>
                    <a:pt x="2963" y="4041"/>
                  </a:moveTo>
                  <a:lnTo>
                    <a:pt x="3030" y="4108"/>
                  </a:lnTo>
                  <a:lnTo>
                    <a:pt x="2997" y="4142"/>
                  </a:lnTo>
                  <a:lnTo>
                    <a:pt x="2862" y="4277"/>
                  </a:lnTo>
                  <a:lnTo>
                    <a:pt x="2694" y="4479"/>
                  </a:lnTo>
                  <a:lnTo>
                    <a:pt x="2593" y="4647"/>
                  </a:lnTo>
                  <a:lnTo>
                    <a:pt x="2559" y="4782"/>
                  </a:lnTo>
                  <a:lnTo>
                    <a:pt x="2525" y="4883"/>
                  </a:lnTo>
                  <a:lnTo>
                    <a:pt x="2391" y="4748"/>
                  </a:lnTo>
                  <a:lnTo>
                    <a:pt x="2256" y="4647"/>
                  </a:lnTo>
                  <a:lnTo>
                    <a:pt x="2424" y="4512"/>
                  </a:lnTo>
                  <a:lnTo>
                    <a:pt x="2559" y="4344"/>
                  </a:lnTo>
                  <a:lnTo>
                    <a:pt x="2761" y="4176"/>
                  </a:lnTo>
                  <a:lnTo>
                    <a:pt x="2963" y="4041"/>
                  </a:lnTo>
                  <a:close/>
                  <a:moveTo>
                    <a:pt x="6565" y="1"/>
                  </a:moveTo>
                  <a:lnTo>
                    <a:pt x="6498" y="34"/>
                  </a:lnTo>
                  <a:lnTo>
                    <a:pt x="5959" y="371"/>
                  </a:lnTo>
                  <a:lnTo>
                    <a:pt x="5690" y="573"/>
                  </a:lnTo>
                  <a:lnTo>
                    <a:pt x="5454" y="809"/>
                  </a:lnTo>
                  <a:lnTo>
                    <a:pt x="5219" y="1078"/>
                  </a:lnTo>
                  <a:lnTo>
                    <a:pt x="5017" y="1347"/>
                  </a:lnTo>
                  <a:lnTo>
                    <a:pt x="4848" y="1650"/>
                  </a:lnTo>
                  <a:lnTo>
                    <a:pt x="4747" y="1953"/>
                  </a:lnTo>
                  <a:lnTo>
                    <a:pt x="4613" y="1785"/>
                  </a:lnTo>
                  <a:lnTo>
                    <a:pt x="4444" y="1650"/>
                  </a:lnTo>
                  <a:lnTo>
                    <a:pt x="4377" y="1617"/>
                  </a:lnTo>
                  <a:lnTo>
                    <a:pt x="4343" y="1650"/>
                  </a:lnTo>
                  <a:lnTo>
                    <a:pt x="4276" y="1684"/>
                  </a:lnTo>
                  <a:lnTo>
                    <a:pt x="4108" y="1953"/>
                  </a:lnTo>
                  <a:lnTo>
                    <a:pt x="3939" y="2189"/>
                  </a:lnTo>
                  <a:lnTo>
                    <a:pt x="3535" y="2627"/>
                  </a:lnTo>
                  <a:lnTo>
                    <a:pt x="3131" y="3031"/>
                  </a:lnTo>
                  <a:lnTo>
                    <a:pt x="2929" y="3267"/>
                  </a:lnTo>
                  <a:lnTo>
                    <a:pt x="2795" y="3536"/>
                  </a:lnTo>
                  <a:lnTo>
                    <a:pt x="2761" y="3536"/>
                  </a:lnTo>
                  <a:lnTo>
                    <a:pt x="2761" y="3570"/>
                  </a:lnTo>
                  <a:lnTo>
                    <a:pt x="2795" y="3704"/>
                  </a:lnTo>
                  <a:lnTo>
                    <a:pt x="2862" y="3839"/>
                  </a:lnTo>
                  <a:lnTo>
                    <a:pt x="2626" y="3974"/>
                  </a:lnTo>
                  <a:lnTo>
                    <a:pt x="2458" y="4142"/>
                  </a:lnTo>
                  <a:lnTo>
                    <a:pt x="2222" y="4378"/>
                  </a:lnTo>
                  <a:lnTo>
                    <a:pt x="2155" y="4479"/>
                  </a:lnTo>
                  <a:lnTo>
                    <a:pt x="2087" y="4613"/>
                  </a:lnTo>
                  <a:lnTo>
                    <a:pt x="2087" y="4681"/>
                  </a:lnTo>
                  <a:lnTo>
                    <a:pt x="2121" y="4714"/>
                  </a:lnTo>
                  <a:lnTo>
                    <a:pt x="2188" y="4849"/>
                  </a:lnTo>
                  <a:lnTo>
                    <a:pt x="2256" y="4984"/>
                  </a:lnTo>
                  <a:lnTo>
                    <a:pt x="2188" y="5017"/>
                  </a:lnTo>
                  <a:lnTo>
                    <a:pt x="1953" y="5186"/>
                  </a:lnTo>
                  <a:lnTo>
                    <a:pt x="1717" y="5388"/>
                  </a:lnTo>
                  <a:lnTo>
                    <a:pt x="1515" y="5590"/>
                  </a:lnTo>
                  <a:lnTo>
                    <a:pt x="1313" y="5792"/>
                  </a:lnTo>
                  <a:lnTo>
                    <a:pt x="976" y="6263"/>
                  </a:lnTo>
                  <a:lnTo>
                    <a:pt x="707" y="6768"/>
                  </a:lnTo>
                  <a:lnTo>
                    <a:pt x="505" y="7307"/>
                  </a:lnTo>
                  <a:lnTo>
                    <a:pt x="337" y="7879"/>
                  </a:lnTo>
                  <a:lnTo>
                    <a:pt x="202" y="8451"/>
                  </a:lnTo>
                  <a:lnTo>
                    <a:pt x="101" y="9024"/>
                  </a:lnTo>
                  <a:lnTo>
                    <a:pt x="34" y="9663"/>
                  </a:lnTo>
                  <a:lnTo>
                    <a:pt x="0" y="10303"/>
                  </a:lnTo>
                  <a:lnTo>
                    <a:pt x="0" y="10943"/>
                  </a:lnTo>
                  <a:lnTo>
                    <a:pt x="34" y="11583"/>
                  </a:lnTo>
                  <a:lnTo>
                    <a:pt x="135" y="12189"/>
                  </a:lnTo>
                  <a:lnTo>
                    <a:pt x="202" y="12492"/>
                  </a:lnTo>
                  <a:lnTo>
                    <a:pt x="303" y="12795"/>
                  </a:lnTo>
                  <a:lnTo>
                    <a:pt x="404" y="13064"/>
                  </a:lnTo>
                  <a:lnTo>
                    <a:pt x="572" y="13367"/>
                  </a:lnTo>
                  <a:lnTo>
                    <a:pt x="741" y="13636"/>
                  </a:lnTo>
                  <a:lnTo>
                    <a:pt x="909" y="13906"/>
                  </a:lnTo>
                  <a:lnTo>
                    <a:pt x="1347" y="14377"/>
                  </a:lnTo>
                  <a:lnTo>
                    <a:pt x="1784" y="14848"/>
                  </a:lnTo>
                  <a:lnTo>
                    <a:pt x="2289" y="15286"/>
                  </a:lnTo>
                  <a:lnTo>
                    <a:pt x="2761" y="15690"/>
                  </a:lnTo>
                  <a:lnTo>
                    <a:pt x="3266" y="16027"/>
                  </a:lnTo>
                  <a:lnTo>
                    <a:pt x="3535" y="16161"/>
                  </a:lnTo>
                  <a:lnTo>
                    <a:pt x="3805" y="16296"/>
                  </a:lnTo>
                  <a:lnTo>
                    <a:pt x="4108" y="16363"/>
                  </a:lnTo>
                  <a:lnTo>
                    <a:pt x="4377" y="16431"/>
                  </a:lnTo>
                  <a:lnTo>
                    <a:pt x="4680" y="16397"/>
                  </a:lnTo>
                  <a:lnTo>
                    <a:pt x="4983" y="16330"/>
                  </a:lnTo>
                  <a:lnTo>
                    <a:pt x="5151" y="16262"/>
                  </a:lnTo>
                  <a:lnTo>
                    <a:pt x="5320" y="16195"/>
                  </a:lnTo>
                  <a:lnTo>
                    <a:pt x="5623" y="15926"/>
                  </a:lnTo>
                  <a:lnTo>
                    <a:pt x="5858" y="16161"/>
                  </a:lnTo>
                  <a:lnTo>
                    <a:pt x="6094" y="16397"/>
                  </a:lnTo>
                  <a:lnTo>
                    <a:pt x="6229" y="16532"/>
                  </a:lnTo>
                  <a:lnTo>
                    <a:pt x="6431" y="16633"/>
                  </a:lnTo>
                  <a:lnTo>
                    <a:pt x="6801" y="16835"/>
                  </a:lnTo>
                  <a:lnTo>
                    <a:pt x="6801" y="16532"/>
                  </a:lnTo>
                  <a:lnTo>
                    <a:pt x="6532" y="16330"/>
                  </a:lnTo>
                  <a:lnTo>
                    <a:pt x="6296" y="16128"/>
                  </a:lnTo>
                  <a:lnTo>
                    <a:pt x="6060" y="15926"/>
                  </a:lnTo>
                  <a:lnTo>
                    <a:pt x="5858" y="15690"/>
                  </a:lnTo>
                  <a:lnTo>
                    <a:pt x="6262" y="15151"/>
                  </a:lnTo>
                  <a:lnTo>
                    <a:pt x="6599" y="14714"/>
                  </a:lnTo>
                  <a:lnTo>
                    <a:pt x="6801" y="14411"/>
                  </a:lnTo>
                  <a:lnTo>
                    <a:pt x="6801" y="13906"/>
                  </a:lnTo>
                  <a:lnTo>
                    <a:pt x="6229" y="14680"/>
                  </a:lnTo>
                  <a:lnTo>
                    <a:pt x="5623" y="15387"/>
                  </a:lnTo>
                  <a:lnTo>
                    <a:pt x="5252" y="14815"/>
                  </a:lnTo>
                  <a:lnTo>
                    <a:pt x="4882" y="14175"/>
                  </a:lnTo>
                  <a:lnTo>
                    <a:pt x="4613" y="13636"/>
                  </a:lnTo>
                  <a:lnTo>
                    <a:pt x="4343" y="13064"/>
                  </a:lnTo>
                  <a:lnTo>
                    <a:pt x="4141" y="12525"/>
                  </a:lnTo>
                  <a:lnTo>
                    <a:pt x="3973" y="11987"/>
                  </a:lnTo>
                  <a:lnTo>
                    <a:pt x="3838" y="11414"/>
                  </a:lnTo>
                  <a:lnTo>
                    <a:pt x="3771" y="10842"/>
                  </a:lnTo>
                  <a:lnTo>
                    <a:pt x="3771" y="10236"/>
                  </a:lnTo>
                  <a:lnTo>
                    <a:pt x="3838" y="9630"/>
                  </a:lnTo>
                  <a:lnTo>
                    <a:pt x="3939" y="9057"/>
                  </a:lnTo>
                  <a:lnTo>
                    <a:pt x="4007" y="8754"/>
                  </a:lnTo>
                  <a:lnTo>
                    <a:pt x="4108" y="8519"/>
                  </a:lnTo>
                  <a:lnTo>
                    <a:pt x="4242" y="8249"/>
                  </a:lnTo>
                  <a:lnTo>
                    <a:pt x="4411" y="8047"/>
                  </a:lnTo>
                  <a:lnTo>
                    <a:pt x="4613" y="7845"/>
                  </a:lnTo>
                  <a:lnTo>
                    <a:pt x="4882" y="7677"/>
                  </a:lnTo>
                  <a:lnTo>
                    <a:pt x="5084" y="7576"/>
                  </a:lnTo>
                  <a:lnTo>
                    <a:pt x="5320" y="7509"/>
                  </a:lnTo>
                  <a:lnTo>
                    <a:pt x="5555" y="7441"/>
                  </a:lnTo>
                  <a:lnTo>
                    <a:pt x="5791" y="7408"/>
                  </a:lnTo>
                  <a:lnTo>
                    <a:pt x="6262" y="7374"/>
                  </a:lnTo>
                  <a:lnTo>
                    <a:pt x="6734" y="7374"/>
                  </a:lnTo>
                  <a:lnTo>
                    <a:pt x="6801" y="7408"/>
                  </a:lnTo>
                  <a:lnTo>
                    <a:pt x="6801" y="7004"/>
                  </a:lnTo>
                  <a:lnTo>
                    <a:pt x="6128" y="7004"/>
                  </a:lnTo>
                  <a:lnTo>
                    <a:pt x="5791" y="7037"/>
                  </a:lnTo>
                  <a:lnTo>
                    <a:pt x="5454" y="7105"/>
                  </a:lnTo>
                  <a:lnTo>
                    <a:pt x="5151" y="7206"/>
                  </a:lnTo>
                  <a:lnTo>
                    <a:pt x="4848" y="7340"/>
                  </a:lnTo>
                  <a:lnTo>
                    <a:pt x="4579" y="7475"/>
                  </a:lnTo>
                  <a:lnTo>
                    <a:pt x="4377" y="7610"/>
                  </a:lnTo>
                  <a:lnTo>
                    <a:pt x="4175" y="7812"/>
                  </a:lnTo>
                  <a:lnTo>
                    <a:pt x="4007" y="8014"/>
                  </a:lnTo>
                  <a:lnTo>
                    <a:pt x="3872" y="8249"/>
                  </a:lnTo>
                  <a:lnTo>
                    <a:pt x="3771" y="8485"/>
                  </a:lnTo>
                  <a:lnTo>
                    <a:pt x="3704" y="8721"/>
                  </a:lnTo>
                  <a:lnTo>
                    <a:pt x="3636" y="8990"/>
                  </a:lnTo>
                  <a:lnTo>
                    <a:pt x="3502" y="9529"/>
                  </a:lnTo>
                  <a:lnTo>
                    <a:pt x="3434" y="10202"/>
                  </a:lnTo>
                  <a:lnTo>
                    <a:pt x="3434" y="10876"/>
                  </a:lnTo>
                  <a:lnTo>
                    <a:pt x="3434" y="11212"/>
                  </a:lnTo>
                  <a:lnTo>
                    <a:pt x="3502" y="11549"/>
                  </a:lnTo>
                  <a:lnTo>
                    <a:pt x="3569" y="11886"/>
                  </a:lnTo>
                  <a:lnTo>
                    <a:pt x="3636" y="12222"/>
                  </a:lnTo>
                  <a:lnTo>
                    <a:pt x="3872" y="12795"/>
                  </a:lnTo>
                  <a:lnTo>
                    <a:pt x="4108" y="13401"/>
                  </a:lnTo>
                  <a:lnTo>
                    <a:pt x="4714" y="14512"/>
                  </a:lnTo>
                  <a:lnTo>
                    <a:pt x="5017" y="15084"/>
                  </a:lnTo>
                  <a:lnTo>
                    <a:pt x="5387" y="15623"/>
                  </a:lnTo>
                  <a:lnTo>
                    <a:pt x="5320" y="15690"/>
                  </a:lnTo>
                  <a:lnTo>
                    <a:pt x="5084" y="15926"/>
                  </a:lnTo>
                  <a:lnTo>
                    <a:pt x="4815" y="16027"/>
                  </a:lnTo>
                  <a:lnTo>
                    <a:pt x="4545" y="16094"/>
                  </a:lnTo>
                  <a:lnTo>
                    <a:pt x="4276" y="16094"/>
                  </a:lnTo>
                  <a:lnTo>
                    <a:pt x="3973" y="16027"/>
                  </a:lnTo>
                  <a:lnTo>
                    <a:pt x="3670" y="15892"/>
                  </a:lnTo>
                  <a:lnTo>
                    <a:pt x="3367" y="15724"/>
                  </a:lnTo>
                  <a:lnTo>
                    <a:pt x="3098" y="15522"/>
                  </a:lnTo>
                  <a:lnTo>
                    <a:pt x="2795" y="15286"/>
                  </a:lnTo>
                  <a:lnTo>
                    <a:pt x="2525" y="15050"/>
                  </a:lnTo>
                  <a:lnTo>
                    <a:pt x="1986" y="14545"/>
                  </a:lnTo>
                  <a:lnTo>
                    <a:pt x="1549" y="14040"/>
                  </a:lnTo>
                  <a:lnTo>
                    <a:pt x="1178" y="13636"/>
                  </a:lnTo>
                  <a:lnTo>
                    <a:pt x="1010" y="13401"/>
                  </a:lnTo>
                  <a:lnTo>
                    <a:pt x="842" y="13165"/>
                  </a:lnTo>
                  <a:lnTo>
                    <a:pt x="741" y="12929"/>
                  </a:lnTo>
                  <a:lnTo>
                    <a:pt x="606" y="12660"/>
                  </a:lnTo>
                  <a:lnTo>
                    <a:pt x="539" y="12391"/>
                  </a:lnTo>
                  <a:lnTo>
                    <a:pt x="471" y="12121"/>
                  </a:lnTo>
                  <a:lnTo>
                    <a:pt x="370" y="11549"/>
                  </a:lnTo>
                  <a:lnTo>
                    <a:pt x="337" y="10977"/>
                  </a:lnTo>
                  <a:lnTo>
                    <a:pt x="370" y="10404"/>
                  </a:lnTo>
                  <a:lnTo>
                    <a:pt x="471" y="9259"/>
                  </a:lnTo>
                  <a:lnTo>
                    <a:pt x="539" y="8687"/>
                  </a:lnTo>
                  <a:lnTo>
                    <a:pt x="640" y="8148"/>
                  </a:lnTo>
                  <a:lnTo>
                    <a:pt x="808" y="7610"/>
                  </a:lnTo>
                  <a:lnTo>
                    <a:pt x="976" y="7071"/>
                  </a:lnTo>
                  <a:lnTo>
                    <a:pt x="1246" y="6566"/>
                  </a:lnTo>
                  <a:lnTo>
                    <a:pt x="1549" y="6095"/>
                  </a:lnTo>
                  <a:lnTo>
                    <a:pt x="1717" y="5893"/>
                  </a:lnTo>
                  <a:lnTo>
                    <a:pt x="1919" y="5691"/>
                  </a:lnTo>
                  <a:lnTo>
                    <a:pt x="2155" y="5489"/>
                  </a:lnTo>
                  <a:lnTo>
                    <a:pt x="2391" y="5320"/>
                  </a:lnTo>
                  <a:lnTo>
                    <a:pt x="2458" y="5253"/>
                  </a:lnTo>
                  <a:lnTo>
                    <a:pt x="2458" y="5186"/>
                  </a:lnTo>
                  <a:lnTo>
                    <a:pt x="2593" y="5287"/>
                  </a:lnTo>
                  <a:lnTo>
                    <a:pt x="2626" y="5320"/>
                  </a:lnTo>
                  <a:lnTo>
                    <a:pt x="2660" y="5320"/>
                  </a:lnTo>
                  <a:lnTo>
                    <a:pt x="2727" y="5287"/>
                  </a:lnTo>
                  <a:lnTo>
                    <a:pt x="3199" y="4883"/>
                  </a:lnTo>
                  <a:lnTo>
                    <a:pt x="3333" y="4748"/>
                  </a:lnTo>
                  <a:lnTo>
                    <a:pt x="3401" y="4681"/>
                  </a:lnTo>
                  <a:lnTo>
                    <a:pt x="3434" y="4580"/>
                  </a:lnTo>
                  <a:lnTo>
                    <a:pt x="3401" y="4512"/>
                  </a:lnTo>
                  <a:lnTo>
                    <a:pt x="3266" y="4512"/>
                  </a:lnTo>
                  <a:lnTo>
                    <a:pt x="3165" y="4580"/>
                  </a:lnTo>
                  <a:lnTo>
                    <a:pt x="3030" y="4714"/>
                  </a:lnTo>
                  <a:lnTo>
                    <a:pt x="2660" y="5051"/>
                  </a:lnTo>
                  <a:lnTo>
                    <a:pt x="2559" y="4916"/>
                  </a:lnTo>
                  <a:lnTo>
                    <a:pt x="2727" y="4782"/>
                  </a:lnTo>
                  <a:lnTo>
                    <a:pt x="2828" y="4613"/>
                  </a:lnTo>
                  <a:lnTo>
                    <a:pt x="2997" y="4445"/>
                  </a:lnTo>
                  <a:lnTo>
                    <a:pt x="3131" y="4277"/>
                  </a:lnTo>
                  <a:lnTo>
                    <a:pt x="3165" y="4243"/>
                  </a:lnTo>
                  <a:lnTo>
                    <a:pt x="3333" y="4411"/>
                  </a:lnTo>
                  <a:lnTo>
                    <a:pt x="3502" y="4512"/>
                  </a:lnTo>
                  <a:lnTo>
                    <a:pt x="3670" y="4546"/>
                  </a:lnTo>
                  <a:lnTo>
                    <a:pt x="3838" y="4546"/>
                  </a:lnTo>
                  <a:lnTo>
                    <a:pt x="3939" y="4479"/>
                  </a:lnTo>
                  <a:lnTo>
                    <a:pt x="3973" y="4445"/>
                  </a:lnTo>
                  <a:lnTo>
                    <a:pt x="4007" y="4411"/>
                  </a:lnTo>
                  <a:lnTo>
                    <a:pt x="4108" y="4176"/>
                  </a:lnTo>
                  <a:lnTo>
                    <a:pt x="4242" y="3974"/>
                  </a:lnTo>
                  <a:lnTo>
                    <a:pt x="4411" y="3772"/>
                  </a:lnTo>
                  <a:lnTo>
                    <a:pt x="4613" y="3603"/>
                  </a:lnTo>
                  <a:lnTo>
                    <a:pt x="4882" y="3334"/>
                  </a:lnTo>
                  <a:lnTo>
                    <a:pt x="5118" y="3031"/>
                  </a:lnTo>
                  <a:lnTo>
                    <a:pt x="5353" y="2762"/>
                  </a:lnTo>
                  <a:lnTo>
                    <a:pt x="5555" y="2425"/>
                  </a:lnTo>
                  <a:lnTo>
                    <a:pt x="5589" y="2324"/>
                  </a:lnTo>
                  <a:lnTo>
                    <a:pt x="5522" y="2256"/>
                  </a:lnTo>
                  <a:lnTo>
                    <a:pt x="5454" y="2256"/>
                  </a:lnTo>
                  <a:lnTo>
                    <a:pt x="5387" y="2290"/>
                  </a:lnTo>
                  <a:lnTo>
                    <a:pt x="5286" y="2391"/>
                  </a:lnTo>
                  <a:lnTo>
                    <a:pt x="5252" y="2357"/>
                  </a:lnTo>
                  <a:lnTo>
                    <a:pt x="5623" y="1852"/>
                  </a:lnTo>
                  <a:lnTo>
                    <a:pt x="5993" y="1280"/>
                  </a:lnTo>
                  <a:lnTo>
                    <a:pt x="6666" y="169"/>
                  </a:lnTo>
                  <a:lnTo>
                    <a:pt x="6666" y="102"/>
                  </a:lnTo>
                  <a:lnTo>
                    <a:pt x="6633" y="34"/>
                  </a:lnTo>
                  <a:lnTo>
                    <a:pt x="656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95" name="Shape 795"/>
            <p:cNvSpPr/>
            <p:nvPr/>
          </p:nvSpPr>
          <p:spPr>
            <a:xfrm>
              <a:off x="4027150" y="2993850"/>
              <a:ext cx="23600" cy="16850"/>
            </a:xfrm>
            <a:custGeom>
              <a:avLst/>
              <a:gdLst/>
              <a:ahLst/>
              <a:cxnLst/>
              <a:rect l="0" t="0" r="0" b="0"/>
              <a:pathLst>
                <a:path w="944" h="674" extrusionOk="0">
                  <a:moveTo>
                    <a:pt x="876" y="0"/>
                  </a:moveTo>
                  <a:lnTo>
                    <a:pt x="808" y="34"/>
                  </a:lnTo>
                  <a:lnTo>
                    <a:pt x="741" y="135"/>
                  </a:lnTo>
                  <a:lnTo>
                    <a:pt x="707" y="236"/>
                  </a:lnTo>
                  <a:lnTo>
                    <a:pt x="640" y="505"/>
                  </a:lnTo>
                  <a:lnTo>
                    <a:pt x="539" y="371"/>
                  </a:lnTo>
                  <a:lnTo>
                    <a:pt x="472" y="270"/>
                  </a:lnTo>
                  <a:lnTo>
                    <a:pt x="539" y="169"/>
                  </a:lnTo>
                  <a:lnTo>
                    <a:pt x="539" y="101"/>
                  </a:lnTo>
                  <a:lnTo>
                    <a:pt x="505" y="68"/>
                  </a:lnTo>
                  <a:lnTo>
                    <a:pt x="438" y="68"/>
                  </a:lnTo>
                  <a:lnTo>
                    <a:pt x="371" y="101"/>
                  </a:lnTo>
                  <a:lnTo>
                    <a:pt x="202" y="404"/>
                  </a:lnTo>
                  <a:lnTo>
                    <a:pt x="202" y="371"/>
                  </a:lnTo>
                  <a:lnTo>
                    <a:pt x="169" y="236"/>
                  </a:lnTo>
                  <a:lnTo>
                    <a:pt x="135" y="202"/>
                  </a:lnTo>
                  <a:lnTo>
                    <a:pt x="101" y="169"/>
                  </a:lnTo>
                  <a:lnTo>
                    <a:pt x="68" y="135"/>
                  </a:lnTo>
                  <a:lnTo>
                    <a:pt x="68" y="169"/>
                  </a:lnTo>
                  <a:lnTo>
                    <a:pt x="34" y="202"/>
                  </a:lnTo>
                  <a:lnTo>
                    <a:pt x="0" y="270"/>
                  </a:lnTo>
                  <a:lnTo>
                    <a:pt x="34" y="371"/>
                  </a:lnTo>
                  <a:lnTo>
                    <a:pt x="101" y="606"/>
                  </a:lnTo>
                  <a:lnTo>
                    <a:pt x="135" y="674"/>
                  </a:lnTo>
                  <a:lnTo>
                    <a:pt x="202" y="674"/>
                  </a:lnTo>
                  <a:lnTo>
                    <a:pt x="270" y="640"/>
                  </a:lnTo>
                  <a:lnTo>
                    <a:pt x="404" y="404"/>
                  </a:lnTo>
                  <a:lnTo>
                    <a:pt x="438" y="472"/>
                  </a:lnTo>
                  <a:lnTo>
                    <a:pt x="505" y="606"/>
                  </a:lnTo>
                  <a:lnTo>
                    <a:pt x="640" y="674"/>
                  </a:lnTo>
                  <a:lnTo>
                    <a:pt x="707" y="674"/>
                  </a:lnTo>
                  <a:lnTo>
                    <a:pt x="741" y="640"/>
                  </a:lnTo>
                  <a:lnTo>
                    <a:pt x="842" y="371"/>
                  </a:lnTo>
                  <a:lnTo>
                    <a:pt x="943" y="101"/>
                  </a:lnTo>
                  <a:lnTo>
                    <a:pt x="943" y="34"/>
                  </a:lnTo>
                  <a:lnTo>
                    <a:pt x="909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96" name="Shape 796"/>
            <p:cNvSpPr/>
            <p:nvPr/>
          </p:nvSpPr>
          <p:spPr>
            <a:xfrm>
              <a:off x="4005250" y="2970275"/>
              <a:ext cx="63175" cy="59775"/>
            </a:xfrm>
            <a:custGeom>
              <a:avLst/>
              <a:gdLst/>
              <a:ahLst/>
              <a:cxnLst/>
              <a:rect l="0" t="0" r="0" b="0"/>
              <a:pathLst>
                <a:path w="2527" h="2391" extrusionOk="0">
                  <a:moveTo>
                    <a:pt x="2257" y="236"/>
                  </a:moveTo>
                  <a:lnTo>
                    <a:pt x="2257" y="674"/>
                  </a:lnTo>
                  <a:lnTo>
                    <a:pt x="2257" y="1078"/>
                  </a:lnTo>
                  <a:lnTo>
                    <a:pt x="2290" y="1617"/>
                  </a:lnTo>
                  <a:lnTo>
                    <a:pt x="2324" y="2122"/>
                  </a:lnTo>
                  <a:lnTo>
                    <a:pt x="2088" y="2088"/>
                  </a:lnTo>
                  <a:lnTo>
                    <a:pt x="1886" y="2088"/>
                  </a:lnTo>
                  <a:lnTo>
                    <a:pt x="1449" y="2122"/>
                  </a:lnTo>
                  <a:lnTo>
                    <a:pt x="910" y="2122"/>
                  </a:lnTo>
                  <a:lnTo>
                    <a:pt x="641" y="2155"/>
                  </a:lnTo>
                  <a:lnTo>
                    <a:pt x="371" y="2223"/>
                  </a:lnTo>
                  <a:lnTo>
                    <a:pt x="304" y="1684"/>
                  </a:lnTo>
                  <a:lnTo>
                    <a:pt x="237" y="1145"/>
                  </a:lnTo>
                  <a:lnTo>
                    <a:pt x="203" y="708"/>
                  </a:lnTo>
                  <a:lnTo>
                    <a:pt x="136" y="270"/>
                  </a:lnTo>
                  <a:lnTo>
                    <a:pt x="1179" y="270"/>
                  </a:lnTo>
                  <a:lnTo>
                    <a:pt x="2257" y="236"/>
                  </a:lnTo>
                  <a:close/>
                  <a:moveTo>
                    <a:pt x="2223" y="1"/>
                  </a:moveTo>
                  <a:lnTo>
                    <a:pt x="1179" y="34"/>
                  </a:lnTo>
                  <a:lnTo>
                    <a:pt x="641" y="34"/>
                  </a:lnTo>
                  <a:lnTo>
                    <a:pt x="136" y="102"/>
                  </a:lnTo>
                  <a:lnTo>
                    <a:pt x="68" y="135"/>
                  </a:lnTo>
                  <a:lnTo>
                    <a:pt x="35" y="203"/>
                  </a:lnTo>
                  <a:lnTo>
                    <a:pt x="1" y="438"/>
                  </a:lnTo>
                  <a:lnTo>
                    <a:pt x="1" y="674"/>
                  </a:lnTo>
                  <a:lnTo>
                    <a:pt x="35" y="1145"/>
                  </a:lnTo>
                  <a:lnTo>
                    <a:pt x="68" y="1751"/>
                  </a:lnTo>
                  <a:lnTo>
                    <a:pt x="136" y="2021"/>
                  </a:lnTo>
                  <a:lnTo>
                    <a:pt x="203" y="2324"/>
                  </a:lnTo>
                  <a:lnTo>
                    <a:pt x="237" y="2357"/>
                  </a:lnTo>
                  <a:lnTo>
                    <a:pt x="338" y="2357"/>
                  </a:lnTo>
                  <a:lnTo>
                    <a:pt x="573" y="2391"/>
                  </a:lnTo>
                  <a:lnTo>
                    <a:pt x="809" y="2391"/>
                  </a:lnTo>
                  <a:lnTo>
                    <a:pt x="1280" y="2357"/>
                  </a:lnTo>
                  <a:lnTo>
                    <a:pt x="2088" y="2357"/>
                  </a:lnTo>
                  <a:lnTo>
                    <a:pt x="2358" y="2290"/>
                  </a:lnTo>
                  <a:lnTo>
                    <a:pt x="2391" y="2324"/>
                  </a:lnTo>
                  <a:lnTo>
                    <a:pt x="2459" y="2324"/>
                  </a:lnTo>
                  <a:lnTo>
                    <a:pt x="2492" y="2256"/>
                  </a:lnTo>
                  <a:lnTo>
                    <a:pt x="2526" y="2021"/>
                  </a:lnTo>
                  <a:lnTo>
                    <a:pt x="2526" y="1751"/>
                  </a:lnTo>
                  <a:lnTo>
                    <a:pt x="2492" y="1246"/>
                  </a:lnTo>
                  <a:lnTo>
                    <a:pt x="2459" y="640"/>
                  </a:lnTo>
                  <a:lnTo>
                    <a:pt x="2425" y="371"/>
                  </a:lnTo>
                  <a:lnTo>
                    <a:pt x="2358" y="68"/>
                  </a:lnTo>
                  <a:lnTo>
                    <a:pt x="2324" y="34"/>
                  </a:lnTo>
                  <a:lnTo>
                    <a:pt x="229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97" name="Shape 797"/>
            <p:cNvSpPr/>
            <p:nvPr/>
          </p:nvSpPr>
          <p:spPr>
            <a:xfrm>
              <a:off x="4969000" y="2997200"/>
              <a:ext cx="16875" cy="10125"/>
            </a:xfrm>
            <a:custGeom>
              <a:avLst/>
              <a:gdLst/>
              <a:ahLst/>
              <a:cxnLst/>
              <a:rect l="0" t="0" r="0" b="0"/>
              <a:pathLst>
                <a:path w="675" h="405" extrusionOk="0">
                  <a:moveTo>
                    <a:pt x="68" y="1"/>
                  </a:moveTo>
                  <a:lnTo>
                    <a:pt x="35" y="35"/>
                  </a:lnTo>
                  <a:lnTo>
                    <a:pt x="1" y="68"/>
                  </a:lnTo>
                  <a:lnTo>
                    <a:pt x="1" y="102"/>
                  </a:lnTo>
                  <a:lnTo>
                    <a:pt x="35" y="136"/>
                  </a:lnTo>
                  <a:lnTo>
                    <a:pt x="102" y="237"/>
                  </a:lnTo>
                  <a:lnTo>
                    <a:pt x="237" y="304"/>
                  </a:lnTo>
                  <a:lnTo>
                    <a:pt x="371" y="371"/>
                  </a:lnTo>
                  <a:lnTo>
                    <a:pt x="506" y="405"/>
                  </a:lnTo>
                  <a:lnTo>
                    <a:pt x="607" y="405"/>
                  </a:lnTo>
                  <a:lnTo>
                    <a:pt x="674" y="338"/>
                  </a:lnTo>
                  <a:lnTo>
                    <a:pt x="674" y="237"/>
                  </a:lnTo>
                  <a:lnTo>
                    <a:pt x="607" y="136"/>
                  </a:lnTo>
                  <a:lnTo>
                    <a:pt x="472" y="68"/>
                  </a:lnTo>
                  <a:lnTo>
                    <a:pt x="338" y="35"/>
                  </a:lnTo>
                  <a:lnTo>
                    <a:pt x="20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98" name="Shape 798"/>
            <p:cNvSpPr/>
            <p:nvPr/>
          </p:nvSpPr>
          <p:spPr>
            <a:xfrm>
              <a:off x="3979175" y="3059500"/>
              <a:ext cx="15175" cy="21900"/>
            </a:xfrm>
            <a:custGeom>
              <a:avLst/>
              <a:gdLst/>
              <a:ahLst/>
              <a:cxnLst/>
              <a:rect l="0" t="0" r="0" b="0"/>
              <a:pathLst>
                <a:path w="607" h="876" extrusionOk="0">
                  <a:moveTo>
                    <a:pt x="303" y="0"/>
                  </a:moveTo>
                  <a:lnTo>
                    <a:pt x="236" y="34"/>
                  </a:lnTo>
                  <a:lnTo>
                    <a:pt x="202" y="68"/>
                  </a:lnTo>
                  <a:lnTo>
                    <a:pt x="101" y="472"/>
                  </a:lnTo>
                  <a:lnTo>
                    <a:pt x="34" y="640"/>
                  </a:lnTo>
                  <a:lnTo>
                    <a:pt x="0" y="741"/>
                  </a:lnTo>
                  <a:lnTo>
                    <a:pt x="0" y="808"/>
                  </a:lnTo>
                  <a:lnTo>
                    <a:pt x="34" y="842"/>
                  </a:lnTo>
                  <a:lnTo>
                    <a:pt x="68" y="842"/>
                  </a:lnTo>
                  <a:lnTo>
                    <a:pt x="169" y="775"/>
                  </a:lnTo>
                  <a:lnTo>
                    <a:pt x="202" y="707"/>
                  </a:lnTo>
                  <a:lnTo>
                    <a:pt x="371" y="707"/>
                  </a:lnTo>
                  <a:lnTo>
                    <a:pt x="438" y="842"/>
                  </a:lnTo>
                  <a:lnTo>
                    <a:pt x="472" y="876"/>
                  </a:lnTo>
                  <a:lnTo>
                    <a:pt x="505" y="876"/>
                  </a:lnTo>
                  <a:lnTo>
                    <a:pt x="573" y="842"/>
                  </a:lnTo>
                  <a:lnTo>
                    <a:pt x="573" y="808"/>
                  </a:lnTo>
                  <a:lnTo>
                    <a:pt x="573" y="674"/>
                  </a:lnTo>
                  <a:lnTo>
                    <a:pt x="573" y="640"/>
                  </a:lnTo>
                  <a:lnTo>
                    <a:pt x="606" y="606"/>
                  </a:lnTo>
                  <a:lnTo>
                    <a:pt x="573" y="573"/>
                  </a:lnTo>
                  <a:lnTo>
                    <a:pt x="539" y="573"/>
                  </a:lnTo>
                  <a:lnTo>
                    <a:pt x="505" y="438"/>
                  </a:lnTo>
                  <a:lnTo>
                    <a:pt x="371" y="68"/>
                  </a:lnTo>
                  <a:lnTo>
                    <a:pt x="337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99" name="Shape 799"/>
            <p:cNvSpPr/>
            <p:nvPr/>
          </p:nvSpPr>
          <p:spPr>
            <a:xfrm>
              <a:off x="3935400" y="2971125"/>
              <a:ext cx="61475" cy="67350"/>
            </a:xfrm>
            <a:custGeom>
              <a:avLst/>
              <a:gdLst/>
              <a:ahLst/>
              <a:cxnLst/>
              <a:rect l="0" t="0" r="0" b="0"/>
              <a:pathLst>
                <a:path w="2459" h="2694" extrusionOk="0">
                  <a:moveTo>
                    <a:pt x="2290" y="236"/>
                  </a:moveTo>
                  <a:lnTo>
                    <a:pt x="2223" y="741"/>
                  </a:lnTo>
                  <a:lnTo>
                    <a:pt x="2189" y="1280"/>
                  </a:lnTo>
                  <a:lnTo>
                    <a:pt x="2223" y="1818"/>
                  </a:lnTo>
                  <a:lnTo>
                    <a:pt x="2290" y="2323"/>
                  </a:lnTo>
                  <a:lnTo>
                    <a:pt x="2290" y="2357"/>
                  </a:lnTo>
                  <a:lnTo>
                    <a:pt x="1819" y="2357"/>
                  </a:lnTo>
                  <a:lnTo>
                    <a:pt x="1347" y="2391"/>
                  </a:lnTo>
                  <a:lnTo>
                    <a:pt x="371" y="2391"/>
                  </a:lnTo>
                  <a:lnTo>
                    <a:pt x="270" y="1313"/>
                  </a:lnTo>
                  <a:lnTo>
                    <a:pt x="169" y="270"/>
                  </a:lnTo>
                  <a:lnTo>
                    <a:pt x="708" y="303"/>
                  </a:lnTo>
                  <a:lnTo>
                    <a:pt x="1213" y="303"/>
                  </a:lnTo>
                  <a:lnTo>
                    <a:pt x="2290" y="236"/>
                  </a:lnTo>
                  <a:close/>
                  <a:moveTo>
                    <a:pt x="2290" y="0"/>
                  </a:moveTo>
                  <a:lnTo>
                    <a:pt x="1751" y="34"/>
                  </a:lnTo>
                  <a:lnTo>
                    <a:pt x="1213" y="68"/>
                  </a:lnTo>
                  <a:lnTo>
                    <a:pt x="674" y="68"/>
                  </a:lnTo>
                  <a:lnTo>
                    <a:pt x="135" y="101"/>
                  </a:lnTo>
                  <a:lnTo>
                    <a:pt x="102" y="135"/>
                  </a:lnTo>
                  <a:lnTo>
                    <a:pt x="68" y="169"/>
                  </a:lnTo>
                  <a:lnTo>
                    <a:pt x="34" y="202"/>
                  </a:lnTo>
                  <a:lnTo>
                    <a:pt x="1" y="236"/>
                  </a:lnTo>
                  <a:lnTo>
                    <a:pt x="1" y="842"/>
                  </a:lnTo>
                  <a:lnTo>
                    <a:pt x="1" y="1448"/>
                  </a:lnTo>
                  <a:lnTo>
                    <a:pt x="68" y="2054"/>
                  </a:lnTo>
                  <a:lnTo>
                    <a:pt x="169" y="2626"/>
                  </a:lnTo>
                  <a:lnTo>
                    <a:pt x="236" y="2694"/>
                  </a:lnTo>
                  <a:lnTo>
                    <a:pt x="304" y="2694"/>
                  </a:lnTo>
                  <a:lnTo>
                    <a:pt x="371" y="2660"/>
                  </a:lnTo>
                  <a:lnTo>
                    <a:pt x="405" y="2593"/>
                  </a:lnTo>
                  <a:lnTo>
                    <a:pt x="371" y="2525"/>
                  </a:lnTo>
                  <a:lnTo>
                    <a:pt x="842" y="2593"/>
                  </a:lnTo>
                  <a:lnTo>
                    <a:pt x="1347" y="2626"/>
                  </a:lnTo>
                  <a:lnTo>
                    <a:pt x="1819" y="2593"/>
                  </a:lnTo>
                  <a:lnTo>
                    <a:pt x="2054" y="2559"/>
                  </a:lnTo>
                  <a:lnTo>
                    <a:pt x="2290" y="2525"/>
                  </a:lnTo>
                  <a:lnTo>
                    <a:pt x="2324" y="2458"/>
                  </a:lnTo>
                  <a:lnTo>
                    <a:pt x="2324" y="2391"/>
                  </a:lnTo>
                  <a:lnTo>
                    <a:pt x="2357" y="2424"/>
                  </a:lnTo>
                  <a:lnTo>
                    <a:pt x="2391" y="2424"/>
                  </a:lnTo>
                  <a:lnTo>
                    <a:pt x="2425" y="2391"/>
                  </a:lnTo>
                  <a:lnTo>
                    <a:pt x="2458" y="2323"/>
                  </a:lnTo>
                  <a:lnTo>
                    <a:pt x="2458" y="1818"/>
                  </a:lnTo>
                  <a:lnTo>
                    <a:pt x="2458" y="1246"/>
                  </a:lnTo>
                  <a:lnTo>
                    <a:pt x="2425" y="707"/>
                  </a:lnTo>
                  <a:lnTo>
                    <a:pt x="2357" y="202"/>
                  </a:lnTo>
                  <a:lnTo>
                    <a:pt x="2391" y="135"/>
                  </a:lnTo>
                  <a:lnTo>
                    <a:pt x="2391" y="68"/>
                  </a:lnTo>
                  <a:lnTo>
                    <a:pt x="2357" y="34"/>
                  </a:lnTo>
                  <a:lnTo>
                    <a:pt x="229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00" name="Shape 800"/>
            <p:cNvSpPr/>
            <p:nvPr/>
          </p:nvSpPr>
          <p:spPr>
            <a:xfrm>
              <a:off x="4085225" y="3125150"/>
              <a:ext cx="19375" cy="19375"/>
            </a:xfrm>
            <a:custGeom>
              <a:avLst/>
              <a:gdLst/>
              <a:ahLst/>
              <a:cxnLst/>
              <a:rect l="0" t="0" r="0" b="0"/>
              <a:pathLst>
                <a:path w="775" h="775" extrusionOk="0">
                  <a:moveTo>
                    <a:pt x="674" y="0"/>
                  </a:moveTo>
                  <a:lnTo>
                    <a:pt x="505" y="135"/>
                  </a:lnTo>
                  <a:lnTo>
                    <a:pt x="371" y="236"/>
                  </a:lnTo>
                  <a:lnTo>
                    <a:pt x="169" y="135"/>
                  </a:lnTo>
                  <a:lnTo>
                    <a:pt x="135" y="101"/>
                  </a:lnTo>
                  <a:lnTo>
                    <a:pt x="101" y="135"/>
                  </a:lnTo>
                  <a:lnTo>
                    <a:pt x="68" y="169"/>
                  </a:lnTo>
                  <a:lnTo>
                    <a:pt x="101" y="236"/>
                  </a:lnTo>
                  <a:lnTo>
                    <a:pt x="236" y="371"/>
                  </a:lnTo>
                  <a:lnTo>
                    <a:pt x="135" y="472"/>
                  </a:lnTo>
                  <a:lnTo>
                    <a:pt x="68" y="573"/>
                  </a:lnTo>
                  <a:lnTo>
                    <a:pt x="34" y="606"/>
                  </a:lnTo>
                  <a:lnTo>
                    <a:pt x="0" y="674"/>
                  </a:lnTo>
                  <a:lnTo>
                    <a:pt x="34" y="741"/>
                  </a:lnTo>
                  <a:lnTo>
                    <a:pt x="101" y="775"/>
                  </a:lnTo>
                  <a:lnTo>
                    <a:pt x="202" y="707"/>
                  </a:lnTo>
                  <a:lnTo>
                    <a:pt x="270" y="640"/>
                  </a:lnTo>
                  <a:lnTo>
                    <a:pt x="404" y="472"/>
                  </a:lnTo>
                  <a:lnTo>
                    <a:pt x="640" y="573"/>
                  </a:lnTo>
                  <a:lnTo>
                    <a:pt x="741" y="539"/>
                  </a:lnTo>
                  <a:lnTo>
                    <a:pt x="775" y="472"/>
                  </a:lnTo>
                  <a:lnTo>
                    <a:pt x="775" y="404"/>
                  </a:lnTo>
                  <a:lnTo>
                    <a:pt x="707" y="371"/>
                  </a:lnTo>
                  <a:lnTo>
                    <a:pt x="539" y="337"/>
                  </a:lnTo>
                  <a:lnTo>
                    <a:pt x="606" y="270"/>
                  </a:lnTo>
                  <a:lnTo>
                    <a:pt x="707" y="34"/>
                  </a:lnTo>
                  <a:lnTo>
                    <a:pt x="707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01" name="Shape 801"/>
            <p:cNvSpPr/>
            <p:nvPr/>
          </p:nvSpPr>
          <p:spPr>
            <a:xfrm>
              <a:off x="4075975" y="2966900"/>
              <a:ext cx="63975" cy="60625"/>
            </a:xfrm>
            <a:custGeom>
              <a:avLst/>
              <a:gdLst/>
              <a:ahLst/>
              <a:cxnLst/>
              <a:rect l="0" t="0" r="0" b="0"/>
              <a:pathLst>
                <a:path w="2559" h="2425" extrusionOk="0">
                  <a:moveTo>
                    <a:pt x="168" y="169"/>
                  </a:moveTo>
                  <a:lnTo>
                    <a:pt x="370" y="270"/>
                  </a:lnTo>
                  <a:lnTo>
                    <a:pt x="572" y="304"/>
                  </a:lnTo>
                  <a:lnTo>
                    <a:pt x="1010" y="270"/>
                  </a:lnTo>
                  <a:lnTo>
                    <a:pt x="1650" y="304"/>
                  </a:lnTo>
                  <a:lnTo>
                    <a:pt x="2290" y="338"/>
                  </a:lnTo>
                  <a:lnTo>
                    <a:pt x="2290" y="708"/>
                  </a:lnTo>
                  <a:lnTo>
                    <a:pt x="2323" y="1078"/>
                  </a:lnTo>
                  <a:lnTo>
                    <a:pt x="2323" y="1583"/>
                  </a:lnTo>
                  <a:lnTo>
                    <a:pt x="2323" y="1853"/>
                  </a:lnTo>
                  <a:lnTo>
                    <a:pt x="2391" y="2088"/>
                  </a:lnTo>
                  <a:lnTo>
                    <a:pt x="2357" y="2088"/>
                  </a:lnTo>
                  <a:lnTo>
                    <a:pt x="1313" y="2122"/>
                  </a:lnTo>
                  <a:lnTo>
                    <a:pt x="808" y="2156"/>
                  </a:lnTo>
                  <a:lnTo>
                    <a:pt x="539" y="2189"/>
                  </a:lnTo>
                  <a:lnTo>
                    <a:pt x="303" y="2223"/>
                  </a:lnTo>
                  <a:lnTo>
                    <a:pt x="236" y="1718"/>
                  </a:lnTo>
                  <a:lnTo>
                    <a:pt x="236" y="1213"/>
                  </a:lnTo>
                  <a:lnTo>
                    <a:pt x="269" y="708"/>
                  </a:lnTo>
                  <a:lnTo>
                    <a:pt x="236" y="439"/>
                  </a:lnTo>
                  <a:lnTo>
                    <a:pt x="202" y="304"/>
                  </a:lnTo>
                  <a:lnTo>
                    <a:pt x="168" y="169"/>
                  </a:lnTo>
                  <a:close/>
                  <a:moveTo>
                    <a:pt x="2357" y="1"/>
                  </a:moveTo>
                  <a:lnTo>
                    <a:pt x="2357" y="35"/>
                  </a:lnTo>
                  <a:lnTo>
                    <a:pt x="2323" y="136"/>
                  </a:lnTo>
                  <a:lnTo>
                    <a:pt x="1751" y="68"/>
                  </a:lnTo>
                  <a:lnTo>
                    <a:pt x="1178" y="68"/>
                  </a:lnTo>
                  <a:lnTo>
                    <a:pt x="640" y="35"/>
                  </a:lnTo>
                  <a:lnTo>
                    <a:pt x="404" y="68"/>
                  </a:lnTo>
                  <a:lnTo>
                    <a:pt x="269" y="102"/>
                  </a:lnTo>
                  <a:lnTo>
                    <a:pt x="168" y="169"/>
                  </a:lnTo>
                  <a:lnTo>
                    <a:pt x="135" y="169"/>
                  </a:lnTo>
                  <a:lnTo>
                    <a:pt x="67" y="338"/>
                  </a:lnTo>
                  <a:lnTo>
                    <a:pt x="34" y="506"/>
                  </a:lnTo>
                  <a:lnTo>
                    <a:pt x="0" y="876"/>
                  </a:lnTo>
                  <a:lnTo>
                    <a:pt x="34" y="1583"/>
                  </a:lnTo>
                  <a:lnTo>
                    <a:pt x="34" y="1819"/>
                  </a:lnTo>
                  <a:lnTo>
                    <a:pt x="34" y="2055"/>
                  </a:lnTo>
                  <a:lnTo>
                    <a:pt x="34" y="2189"/>
                  </a:lnTo>
                  <a:lnTo>
                    <a:pt x="67" y="2290"/>
                  </a:lnTo>
                  <a:lnTo>
                    <a:pt x="135" y="2358"/>
                  </a:lnTo>
                  <a:lnTo>
                    <a:pt x="236" y="2425"/>
                  </a:lnTo>
                  <a:lnTo>
                    <a:pt x="303" y="2425"/>
                  </a:lnTo>
                  <a:lnTo>
                    <a:pt x="303" y="2358"/>
                  </a:lnTo>
                  <a:lnTo>
                    <a:pt x="572" y="2391"/>
                  </a:lnTo>
                  <a:lnTo>
                    <a:pt x="808" y="2425"/>
                  </a:lnTo>
                  <a:lnTo>
                    <a:pt x="1347" y="2391"/>
                  </a:lnTo>
                  <a:lnTo>
                    <a:pt x="2357" y="2324"/>
                  </a:lnTo>
                  <a:lnTo>
                    <a:pt x="2424" y="2290"/>
                  </a:lnTo>
                  <a:lnTo>
                    <a:pt x="2492" y="2324"/>
                  </a:lnTo>
                  <a:lnTo>
                    <a:pt x="2525" y="2324"/>
                  </a:lnTo>
                  <a:lnTo>
                    <a:pt x="2525" y="2290"/>
                  </a:lnTo>
                  <a:lnTo>
                    <a:pt x="2559" y="2021"/>
                  </a:lnTo>
                  <a:lnTo>
                    <a:pt x="2559" y="1752"/>
                  </a:lnTo>
                  <a:lnTo>
                    <a:pt x="2525" y="1247"/>
                  </a:lnTo>
                  <a:lnTo>
                    <a:pt x="2492" y="641"/>
                  </a:lnTo>
                  <a:lnTo>
                    <a:pt x="2492" y="338"/>
                  </a:lnTo>
                  <a:lnTo>
                    <a:pt x="2458" y="35"/>
                  </a:lnTo>
                  <a:lnTo>
                    <a:pt x="242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02" name="Shape 802"/>
            <p:cNvSpPr/>
            <p:nvPr/>
          </p:nvSpPr>
          <p:spPr>
            <a:xfrm>
              <a:off x="4101225" y="2991325"/>
              <a:ext cx="16000" cy="19375"/>
            </a:xfrm>
            <a:custGeom>
              <a:avLst/>
              <a:gdLst/>
              <a:ahLst/>
              <a:cxnLst/>
              <a:rect l="0" t="0" r="0" b="0"/>
              <a:pathLst>
                <a:path w="640" h="775" extrusionOk="0">
                  <a:moveTo>
                    <a:pt x="101" y="0"/>
                  </a:moveTo>
                  <a:lnTo>
                    <a:pt x="67" y="34"/>
                  </a:lnTo>
                  <a:lnTo>
                    <a:pt x="34" y="337"/>
                  </a:lnTo>
                  <a:lnTo>
                    <a:pt x="34" y="606"/>
                  </a:lnTo>
                  <a:lnTo>
                    <a:pt x="67" y="640"/>
                  </a:lnTo>
                  <a:lnTo>
                    <a:pt x="67" y="674"/>
                  </a:lnTo>
                  <a:lnTo>
                    <a:pt x="0" y="674"/>
                  </a:lnTo>
                  <a:lnTo>
                    <a:pt x="0" y="707"/>
                  </a:lnTo>
                  <a:lnTo>
                    <a:pt x="168" y="775"/>
                  </a:lnTo>
                  <a:lnTo>
                    <a:pt x="370" y="775"/>
                  </a:lnTo>
                  <a:lnTo>
                    <a:pt x="505" y="741"/>
                  </a:lnTo>
                  <a:lnTo>
                    <a:pt x="573" y="707"/>
                  </a:lnTo>
                  <a:lnTo>
                    <a:pt x="640" y="674"/>
                  </a:lnTo>
                  <a:lnTo>
                    <a:pt x="640" y="640"/>
                  </a:lnTo>
                  <a:lnTo>
                    <a:pt x="606" y="606"/>
                  </a:lnTo>
                  <a:lnTo>
                    <a:pt x="539" y="573"/>
                  </a:lnTo>
                  <a:lnTo>
                    <a:pt x="472" y="606"/>
                  </a:lnTo>
                  <a:lnTo>
                    <a:pt x="337" y="640"/>
                  </a:lnTo>
                  <a:lnTo>
                    <a:pt x="168" y="674"/>
                  </a:lnTo>
                  <a:lnTo>
                    <a:pt x="168" y="606"/>
                  </a:lnTo>
                  <a:lnTo>
                    <a:pt x="168" y="371"/>
                  </a:lnTo>
                  <a:lnTo>
                    <a:pt x="236" y="404"/>
                  </a:lnTo>
                  <a:lnTo>
                    <a:pt x="472" y="404"/>
                  </a:lnTo>
                  <a:lnTo>
                    <a:pt x="505" y="337"/>
                  </a:lnTo>
                  <a:lnTo>
                    <a:pt x="505" y="303"/>
                  </a:lnTo>
                  <a:lnTo>
                    <a:pt x="472" y="236"/>
                  </a:lnTo>
                  <a:lnTo>
                    <a:pt x="202" y="236"/>
                  </a:lnTo>
                  <a:lnTo>
                    <a:pt x="168" y="270"/>
                  </a:lnTo>
                  <a:lnTo>
                    <a:pt x="135" y="34"/>
                  </a:lnTo>
                  <a:lnTo>
                    <a:pt x="101" y="34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03" name="Shape 803"/>
            <p:cNvSpPr/>
            <p:nvPr/>
          </p:nvSpPr>
          <p:spPr>
            <a:xfrm>
              <a:off x="4046500" y="3060350"/>
              <a:ext cx="15175" cy="21900"/>
            </a:xfrm>
            <a:custGeom>
              <a:avLst/>
              <a:gdLst/>
              <a:ahLst/>
              <a:cxnLst/>
              <a:rect l="0" t="0" r="0" b="0"/>
              <a:pathLst>
                <a:path w="607" h="876" extrusionOk="0">
                  <a:moveTo>
                    <a:pt x="371" y="0"/>
                  </a:moveTo>
                  <a:lnTo>
                    <a:pt x="304" y="34"/>
                  </a:lnTo>
                  <a:lnTo>
                    <a:pt x="169" y="67"/>
                  </a:lnTo>
                  <a:lnTo>
                    <a:pt x="102" y="135"/>
                  </a:lnTo>
                  <a:lnTo>
                    <a:pt x="102" y="168"/>
                  </a:lnTo>
                  <a:lnTo>
                    <a:pt x="68" y="269"/>
                  </a:lnTo>
                  <a:lnTo>
                    <a:pt x="68" y="337"/>
                  </a:lnTo>
                  <a:lnTo>
                    <a:pt x="135" y="438"/>
                  </a:lnTo>
                  <a:lnTo>
                    <a:pt x="270" y="505"/>
                  </a:lnTo>
                  <a:lnTo>
                    <a:pt x="405" y="539"/>
                  </a:lnTo>
                  <a:lnTo>
                    <a:pt x="405" y="606"/>
                  </a:lnTo>
                  <a:lnTo>
                    <a:pt x="337" y="673"/>
                  </a:lnTo>
                  <a:lnTo>
                    <a:pt x="304" y="707"/>
                  </a:lnTo>
                  <a:lnTo>
                    <a:pt x="236" y="673"/>
                  </a:lnTo>
                  <a:lnTo>
                    <a:pt x="135" y="640"/>
                  </a:lnTo>
                  <a:lnTo>
                    <a:pt x="34" y="640"/>
                  </a:lnTo>
                  <a:lnTo>
                    <a:pt x="1" y="673"/>
                  </a:lnTo>
                  <a:lnTo>
                    <a:pt x="1" y="741"/>
                  </a:lnTo>
                  <a:lnTo>
                    <a:pt x="34" y="774"/>
                  </a:lnTo>
                  <a:lnTo>
                    <a:pt x="135" y="842"/>
                  </a:lnTo>
                  <a:lnTo>
                    <a:pt x="236" y="875"/>
                  </a:lnTo>
                  <a:lnTo>
                    <a:pt x="337" y="875"/>
                  </a:lnTo>
                  <a:lnTo>
                    <a:pt x="438" y="808"/>
                  </a:lnTo>
                  <a:lnTo>
                    <a:pt x="539" y="741"/>
                  </a:lnTo>
                  <a:lnTo>
                    <a:pt x="573" y="640"/>
                  </a:lnTo>
                  <a:lnTo>
                    <a:pt x="607" y="539"/>
                  </a:lnTo>
                  <a:lnTo>
                    <a:pt x="573" y="438"/>
                  </a:lnTo>
                  <a:lnTo>
                    <a:pt x="539" y="404"/>
                  </a:lnTo>
                  <a:lnTo>
                    <a:pt x="472" y="370"/>
                  </a:lnTo>
                  <a:lnTo>
                    <a:pt x="337" y="337"/>
                  </a:lnTo>
                  <a:lnTo>
                    <a:pt x="304" y="303"/>
                  </a:lnTo>
                  <a:lnTo>
                    <a:pt x="270" y="269"/>
                  </a:lnTo>
                  <a:lnTo>
                    <a:pt x="270" y="202"/>
                  </a:lnTo>
                  <a:lnTo>
                    <a:pt x="337" y="168"/>
                  </a:lnTo>
                  <a:lnTo>
                    <a:pt x="506" y="168"/>
                  </a:lnTo>
                  <a:lnTo>
                    <a:pt x="506" y="135"/>
                  </a:lnTo>
                  <a:lnTo>
                    <a:pt x="472" y="67"/>
                  </a:lnTo>
                  <a:lnTo>
                    <a:pt x="438" y="34"/>
                  </a:lnTo>
                  <a:lnTo>
                    <a:pt x="37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04" name="Shape 804"/>
            <p:cNvSpPr/>
            <p:nvPr/>
          </p:nvSpPr>
          <p:spPr>
            <a:xfrm>
              <a:off x="4022100" y="3037600"/>
              <a:ext cx="61475" cy="60650"/>
            </a:xfrm>
            <a:custGeom>
              <a:avLst/>
              <a:gdLst/>
              <a:ahLst/>
              <a:cxnLst/>
              <a:rect l="0" t="0" r="0" b="0"/>
              <a:pathLst>
                <a:path w="2459" h="2426" extrusionOk="0">
                  <a:moveTo>
                    <a:pt x="2290" y="203"/>
                  </a:moveTo>
                  <a:lnTo>
                    <a:pt x="2256" y="641"/>
                  </a:lnTo>
                  <a:lnTo>
                    <a:pt x="2256" y="1078"/>
                  </a:lnTo>
                  <a:lnTo>
                    <a:pt x="2222" y="1617"/>
                  </a:lnTo>
                  <a:lnTo>
                    <a:pt x="2222" y="2156"/>
                  </a:lnTo>
                  <a:lnTo>
                    <a:pt x="1953" y="2122"/>
                  </a:lnTo>
                  <a:lnTo>
                    <a:pt x="1684" y="2088"/>
                  </a:lnTo>
                  <a:lnTo>
                    <a:pt x="1145" y="2122"/>
                  </a:lnTo>
                  <a:lnTo>
                    <a:pt x="707" y="2156"/>
                  </a:lnTo>
                  <a:lnTo>
                    <a:pt x="472" y="2156"/>
                  </a:lnTo>
                  <a:lnTo>
                    <a:pt x="270" y="2223"/>
                  </a:lnTo>
                  <a:lnTo>
                    <a:pt x="270" y="1684"/>
                  </a:lnTo>
                  <a:lnTo>
                    <a:pt x="236" y="1179"/>
                  </a:lnTo>
                  <a:lnTo>
                    <a:pt x="202" y="742"/>
                  </a:lnTo>
                  <a:lnTo>
                    <a:pt x="202" y="304"/>
                  </a:lnTo>
                  <a:lnTo>
                    <a:pt x="1246" y="270"/>
                  </a:lnTo>
                  <a:lnTo>
                    <a:pt x="1751" y="237"/>
                  </a:lnTo>
                  <a:lnTo>
                    <a:pt x="2290" y="203"/>
                  </a:lnTo>
                  <a:close/>
                  <a:moveTo>
                    <a:pt x="1751" y="1"/>
                  </a:moveTo>
                  <a:lnTo>
                    <a:pt x="1212" y="35"/>
                  </a:lnTo>
                  <a:lnTo>
                    <a:pt x="169" y="102"/>
                  </a:lnTo>
                  <a:lnTo>
                    <a:pt x="135" y="102"/>
                  </a:lnTo>
                  <a:lnTo>
                    <a:pt x="101" y="136"/>
                  </a:lnTo>
                  <a:lnTo>
                    <a:pt x="68" y="169"/>
                  </a:lnTo>
                  <a:lnTo>
                    <a:pt x="0" y="439"/>
                  </a:lnTo>
                  <a:lnTo>
                    <a:pt x="0" y="742"/>
                  </a:lnTo>
                  <a:lnTo>
                    <a:pt x="34" y="1348"/>
                  </a:lnTo>
                  <a:lnTo>
                    <a:pt x="34" y="1853"/>
                  </a:lnTo>
                  <a:lnTo>
                    <a:pt x="68" y="2122"/>
                  </a:lnTo>
                  <a:lnTo>
                    <a:pt x="101" y="2358"/>
                  </a:lnTo>
                  <a:lnTo>
                    <a:pt x="135" y="2391"/>
                  </a:lnTo>
                  <a:lnTo>
                    <a:pt x="169" y="2425"/>
                  </a:lnTo>
                  <a:lnTo>
                    <a:pt x="202" y="2425"/>
                  </a:lnTo>
                  <a:lnTo>
                    <a:pt x="236" y="2391"/>
                  </a:lnTo>
                  <a:lnTo>
                    <a:pt x="775" y="2391"/>
                  </a:lnTo>
                  <a:lnTo>
                    <a:pt x="1313" y="2358"/>
                  </a:lnTo>
                  <a:lnTo>
                    <a:pt x="1785" y="2358"/>
                  </a:lnTo>
                  <a:lnTo>
                    <a:pt x="2020" y="2324"/>
                  </a:lnTo>
                  <a:lnTo>
                    <a:pt x="2256" y="2290"/>
                  </a:lnTo>
                  <a:lnTo>
                    <a:pt x="2256" y="2257"/>
                  </a:lnTo>
                  <a:lnTo>
                    <a:pt x="2323" y="2290"/>
                  </a:lnTo>
                  <a:lnTo>
                    <a:pt x="2357" y="2257"/>
                  </a:lnTo>
                  <a:lnTo>
                    <a:pt x="2391" y="2223"/>
                  </a:lnTo>
                  <a:lnTo>
                    <a:pt x="2424" y="1954"/>
                  </a:lnTo>
                  <a:lnTo>
                    <a:pt x="2458" y="1651"/>
                  </a:lnTo>
                  <a:lnTo>
                    <a:pt x="2458" y="1045"/>
                  </a:lnTo>
                  <a:lnTo>
                    <a:pt x="2458" y="573"/>
                  </a:lnTo>
                  <a:lnTo>
                    <a:pt x="2424" y="338"/>
                  </a:lnTo>
                  <a:lnTo>
                    <a:pt x="2357" y="102"/>
                  </a:lnTo>
                  <a:lnTo>
                    <a:pt x="2357" y="35"/>
                  </a:lnTo>
                  <a:lnTo>
                    <a:pt x="229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05" name="Shape 805"/>
            <p:cNvSpPr/>
            <p:nvPr/>
          </p:nvSpPr>
          <p:spPr>
            <a:xfrm>
              <a:off x="4972375" y="2979525"/>
              <a:ext cx="17700" cy="9300"/>
            </a:xfrm>
            <a:custGeom>
              <a:avLst/>
              <a:gdLst/>
              <a:ahLst/>
              <a:cxnLst/>
              <a:rect l="0" t="0" r="0" b="0"/>
              <a:pathLst>
                <a:path w="708" h="372" extrusionOk="0">
                  <a:moveTo>
                    <a:pt x="169" y="1"/>
                  </a:moveTo>
                  <a:lnTo>
                    <a:pt x="34" y="35"/>
                  </a:lnTo>
                  <a:lnTo>
                    <a:pt x="1" y="68"/>
                  </a:lnTo>
                  <a:lnTo>
                    <a:pt x="1" y="102"/>
                  </a:lnTo>
                  <a:lnTo>
                    <a:pt x="34" y="203"/>
                  </a:lnTo>
                  <a:lnTo>
                    <a:pt x="135" y="270"/>
                  </a:lnTo>
                  <a:lnTo>
                    <a:pt x="236" y="304"/>
                  </a:lnTo>
                  <a:lnTo>
                    <a:pt x="506" y="371"/>
                  </a:lnTo>
                  <a:lnTo>
                    <a:pt x="640" y="371"/>
                  </a:lnTo>
                  <a:lnTo>
                    <a:pt x="674" y="338"/>
                  </a:lnTo>
                  <a:lnTo>
                    <a:pt x="708" y="270"/>
                  </a:lnTo>
                  <a:lnTo>
                    <a:pt x="708" y="203"/>
                  </a:lnTo>
                  <a:lnTo>
                    <a:pt x="674" y="169"/>
                  </a:lnTo>
                  <a:lnTo>
                    <a:pt x="640" y="102"/>
                  </a:lnTo>
                  <a:lnTo>
                    <a:pt x="573" y="68"/>
                  </a:lnTo>
                  <a:lnTo>
                    <a:pt x="30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06" name="Shape 806"/>
            <p:cNvSpPr/>
            <p:nvPr/>
          </p:nvSpPr>
          <p:spPr>
            <a:xfrm>
              <a:off x="4949650" y="2944175"/>
              <a:ext cx="274425" cy="118725"/>
            </a:xfrm>
            <a:custGeom>
              <a:avLst/>
              <a:gdLst/>
              <a:ahLst/>
              <a:cxnLst/>
              <a:rect l="0" t="0" r="0" b="0"/>
              <a:pathLst>
                <a:path w="10977" h="4749" extrusionOk="0">
                  <a:moveTo>
                    <a:pt x="438" y="843"/>
                  </a:moveTo>
                  <a:lnTo>
                    <a:pt x="674" y="910"/>
                  </a:lnTo>
                  <a:lnTo>
                    <a:pt x="876" y="977"/>
                  </a:lnTo>
                  <a:lnTo>
                    <a:pt x="1145" y="944"/>
                  </a:lnTo>
                  <a:lnTo>
                    <a:pt x="1415" y="944"/>
                  </a:lnTo>
                  <a:lnTo>
                    <a:pt x="1684" y="977"/>
                  </a:lnTo>
                  <a:lnTo>
                    <a:pt x="1920" y="1078"/>
                  </a:lnTo>
                  <a:lnTo>
                    <a:pt x="1852" y="1651"/>
                  </a:lnTo>
                  <a:lnTo>
                    <a:pt x="1718" y="2829"/>
                  </a:lnTo>
                  <a:lnTo>
                    <a:pt x="1482" y="2762"/>
                  </a:lnTo>
                  <a:lnTo>
                    <a:pt x="1280" y="2694"/>
                  </a:lnTo>
                  <a:lnTo>
                    <a:pt x="1044" y="2627"/>
                  </a:lnTo>
                  <a:lnTo>
                    <a:pt x="809" y="2560"/>
                  </a:lnTo>
                  <a:lnTo>
                    <a:pt x="573" y="2560"/>
                  </a:lnTo>
                  <a:lnTo>
                    <a:pt x="304" y="2526"/>
                  </a:lnTo>
                  <a:lnTo>
                    <a:pt x="236" y="2526"/>
                  </a:lnTo>
                  <a:lnTo>
                    <a:pt x="270" y="2257"/>
                  </a:lnTo>
                  <a:lnTo>
                    <a:pt x="304" y="1987"/>
                  </a:lnTo>
                  <a:lnTo>
                    <a:pt x="371" y="1449"/>
                  </a:lnTo>
                  <a:lnTo>
                    <a:pt x="438" y="1146"/>
                  </a:lnTo>
                  <a:lnTo>
                    <a:pt x="438" y="977"/>
                  </a:lnTo>
                  <a:lnTo>
                    <a:pt x="438" y="843"/>
                  </a:lnTo>
                  <a:close/>
                  <a:moveTo>
                    <a:pt x="3031" y="236"/>
                  </a:moveTo>
                  <a:lnTo>
                    <a:pt x="3367" y="337"/>
                  </a:lnTo>
                  <a:lnTo>
                    <a:pt x="3704" y="405"/>
                  </a:lnTo>
                  <a:lnTo>
                    <a:pt x="4377" y="438"/>
                  </a:lnTo>
                  <a:lnTo>
                    <a:pt x="6229" y="607"/>
                  </a:lnTo>
                  <a:lnTo>
                    <a:pt x="7980" y="775"/>
                  </a:lnTo>
                  <a:lnTo>
                    <a:pt x="9697" y="977"/>
                  </a:lnTo>
                  <a:lnTo>
                    <a:pt x="9764" y="977"/>
                  </a:lnTo>
                  <a:lnTo>
                    <a:pt x="9933" y="1045"/>
                  </a:lnTo>
                  <a:lnTo>
                    <a:pt x="10067" y="1146"/>
                  </a:lnTo>
                  <a:lnTo>
                    <a:pt x="10303" y="1381"/>
                  </a:lnTo>
                  <a:lnTo>
                    <a:pt x="10471" y="1583"/>
                  </a:lnTo>
                  <a:lnTo>
                    <a:pt x="10572" y="1752"/>
                  </a:lnTo>
                  <a:lnTo>
                    <a:pt x="10640" y="1920"/>
                  </a:lnTo>
                  <a:lnTo>
                    <a:pt x="10707" y="2088"/>
                  </a:lnTo>
                  <a:lnTo>
                    <a:pt x="10741" y="2290"/>
                  </a:lnTo>
                  <a:lnTo>
                    <a:pt x="10741" y="2492"/>
                  </a:lnTo>
                  <a:lnTo>
                    <a:pt x="10673" y="2964"/>
                  </a:lnTo>
                  <a:lnTo>
                    <a:pt x="10640" y="3199"/>
                  </a:lnTo>
                  <a:lnTo>
                    <a:pt x="10572" y="3435"/>
                  </a:lnTo>
                  <a:lnTo>
                    <a:pt x="10471" y="3671"/>
                  </a:lnTo>
                  <a:lnTo>
                    <a:pt x="10337" y="3873"/>
                  </a:lnTo>
                  <a:lnTo>
                    <a:pt x="10202" y="4041"/>
                  </a:lnTo>
                  <a:lnTo>
                    <a:pt x="10067" y="4209"/>
                  </a:lnTo>
                  <a:lnTo>
                    <a:pt x="9865" y="4344"/>
                  </a:lnTo>
                  <a:lnTo>
                    <a:pt x="9663" y="4445"/>
                  </a:lnTo>
                  <a:lnTo>
                    <a:pt x="8687" y="4445"/>
                  </a:lnTo>
                  <a:lnTo>
                    <a:pt x="8249" y="4378"/>
                  </a:lnTo>
                  <a:lnTo>
                    <a:pt x="7778" y="4310"/>
                  </a:lnTo>
                  <a:lnTo>
                    <a:pt x="6902" y="4176"/>
                  </a:lnTo>
                  <a:lnTo>
                    <a:pt x="5993" y="4041"/>
                  </a:lnTo>
                  <a:lnTo>
                    <a:pt x="5118" y="3940"/>
                  </a:lnTo>
                  <a:lnTo>
                    <a:pt x="4243" y="3839"/>
                  </a:lnTo>
                  <a:lnTo>
                    <a:pt x="2896" y="3839"/>
                  </a:lnTo>
                  <a:lnTo>
                    <a:pt x="2492" y="3873"/>
                  </a:lnTo>
                  <a:lnTo>
                    <a:pt x="2458" y="3805"/>
                  </a:lnTo>
                  <a:lnTo>
                    <a:pt x="2391" y="3704"/>
                  </a:lnTo>
                  <a:lnTo>
                    <a:pt x="2256" y="3570"/>
                  </a:lnTo>
                  <a:lnTo>
                    <a:pt x="2088" y="3368"/>
                  </a:lnTo>
                  <a:lnTo>
                    <a:pt x="1987" y="3267"/>
                  </a:lnTo>
                  <a:lnTo>
                    <a:pt x="1920" y="3132"/>
                  </a:lnTo>
                  <a:lnTo>
                    <a:pt x="1886" y="3132"/>
                  </a:lnTo>
                  <a:lnTo>
                    <a:pt x="2021" y="1853"/>
                  </a:lnTo>
                  <a:lnTo>
                    <a:pt x="2054" y="1482"/>
                  </a:lnTo>
                  <a:lnTo>
                    <a:pt x="2122" y="1078"/>
                  </a:lnTo>
                  <a:lnTo>
                    <a:pt x="2122" y="1011"/>
                  </a:lnTo>
                  <a:lnTo>
                    <a:pt x="2122" y="910"/>
                  </a:lnTo>
                  <a:lnTo>
                    <a:pt x="2088" y="843"/>
                  </a:lnTo>
                  <a:lnTo>
                    <a:pt x="2256" y="775"/>
                  </a:lnTo>
                  <a:lnTo>
                    <a:pt x="2391" y="708"/>
                  </a:lnTo>
                  <a:lnTo>
                    <a:pt x="2660" y="506"/>
                  </a:lnTo>
                  <a:lnTo>
                    <a:pt x="3031" y="270"/>
                  </a:lnTo>
                  <a:lnTo>
                    <a:pt x="3031" y="236"/>
                  </a:lnTo>
                  <a:close/>
                  <a:moveTo>
                    <a:pt x="2930" y="1"/>
                  </a:moveTo>
                  <a:lnTo>
                    <a:pt x="2862" y="34"/>
                  </a:lnTo>
                  <a:lnTo>
                    <a:pt x="2324" y="405"/>
                  </a:lnTo>
                  <a:lnTo>
                    <a:pt x="2088" y="573"/>
                  </a:lnTo>
                  <a:lnTo>
                    <a:pt x="2021" y="641"/>
                  </a:lnTo>
                  <a:lnTo>
                    <a:pt x="1953" y="775"/>
                  </a:lnTo>
                  <a:lnTo>
                    <a:pt x="1987" y="809"/>
                  </a:lnTo>
                  <a:lnTo>
                    <a:pt x="1987" y="843"/>
                  </a:lnTo>
                  <a:lnTo>
                    <a:pt x="1785" y="742"/>
                  </a:lnTo>
                  <a:lnTo>
                    <a:pt x="1549" y="708"/>
                  </a:lnTo>
                  <a:lnTo>
                    <a:pt x="910" y="708"/>
                  </a:lnTo>
                  <a:lnTo>
                    <a:pt x="741" y="674"/>
                  </a:lnTo>
                  <a:lnTo>
                    <a:pt x="573" y="641"/>
                  </a:lnTo>
                  <a:lnTo>
                    <a:pt x="405" y="674"/>
                  </a:lnTo>
                  <a:lnTo>
                    <a:pt x="405" y="641"/>
                  </a:lnTo>
                  <a:lnTo>
                    <a:pt x="371" y="607"/>
                  </a:lnTo>
                  <a:lnTo>
                    <a:pt x="371" y="641"/>
                  </a:lnTo>
                  <a:lnTo>
                    <a:pt x="270" y="843"/>
                  </a:lnTo>
                  <a:lnTo>
                    <a:pt x="203" y="1078"/>
                  </a:lnTo>
                  <a:lnTo>
                    <a:pt x="102" y="1516"/>
                  </a:lnTo>
                  <a:lnTo>
                    <a:pt x="34" y="2021"/>
                  </a:lnTo>
                  <a:lnTo>
                    <a:pt x="1" y="2290"/>
                  </a:lnTo>
                  <a:lnTo>
                    <a:pt x="1" y="2560"/>
                  </a:lnTo>
                  <a:lnTo>
                    <a:pt x="68" y="2627"/>
                  </a:lnTo>
                  <a:lnTo>
                    <a:pt x="135" y="2661"/>
                  </a:lnTo>
                  <a:lnTo>
                    <a:pt x="203" y="2728"/>
                  </a:lnTo>
                  <a:lnTo>
                    <a:pt x="337" y="2762"/>
                  </a:lnTo>
                  <a:lnTo>
                    <a:pt x="607" y="2795"/>
                  </a:lnTo>
                  <a:lnTo>
                    <a:pt x="876" y="2829"/>
                  </a:lnTo>
                  <a:lnTo>
                    <a:pt x="1145" y="2930"/>
                  </a:lnTo>
                  <a:lnTo>
                    <a:pt x="1415" y="2997"/>
                  </a:lnTo>
                  <a:lnTo>
                    <a:pt x="1718" y="3065"/>
                  </a:lnTo>
                  <a:lnTo>
                    <a:pt x="1684" y="3267"/>
                  </a:lnTo>
                  <a:lnTo>
                    <a:pt x="1684" y="3334"/>
                  </a:lnTo>
                  <a:lnTo>
                    <a:pt x="1718" y="3334"/>
                  </a:lnTo>
                  <a:lnTo>
                    <a:pt x="1785" y="3368"/>
                  </a:lnTo>
                  <a:lnTo>
                    <a:pt x="1920" y="3536"/>
                  </a:lnTo>
                  <a:lnTo>
                    <a:pt x="2155" y="3839"/>
                  </a:lnTo>
                  <a:lnTo>
                    <a:pt x="2256" y="3974"/>
                  </a:lnTo>
                  <a:lnTo>
                    <a:pt x="2324" y="4007"/>
                  </a:lnTo>
                  <a:lnTo>
                    <a:pt x="2458" y="4007"/>
                  </a:lnTo>
                  <a:lnTo>
                    <a:pt x="2930" y="4075"/>
                  </a:lnTo>
                  <a:lnTo>
                    <a:pt x="3401" y="4142"/>
                  </a:lnTo>
                  <a:lnTo>
                    <a:pt x="4344" y="4176"/>
                  </a:lnTo>
                  <a:lnTo>
                    <a:pt x="5253" y="4209"/>
                  </a:lnTo>
                  <a:lnTo>
                    <a:pt x="5724" y="4243"/>
                  </a:lnTo>
                  <a:lnTo>
                    <a:pt x="6195" y="4277"/>
                  </a:lnTo>
                  <a:lnTo>
                    <a:pt x="7711" y="4546"/>
                  </a:lnTo>
                  <a:lnTo>
                    <a:pt x="8451" y="4647"/>
                  </a:lnTo>
                  <a:lnTo>
                    <a:pt x="9192" y="4681"/>
                  </a:lnTo>
                  <a:lnTo>
                    <a:pt x="9226" y="4748"/>
                  </a:lnTo>
                  <a:lnTo>
                    <a:pt x="9495" y="4748"/>
                  </a:lnTo>
                  <a:lnTo>
                    <a:pt x="9697" y="4714"/>
                  </a:lnTo>
                  <a:lnTo>
                    <a:pt x="9865" y="4647"/>
                  </a:lnTo>
                  <a:lnTo>
                    <a:pt x="10034" y="4580"/>
                  </a:lnTo>
                  <a:lnTo>
                    <a:pt x="10168" y="4445"/>
                  </a:lnTo>
                  <a:lnTo>
                    <a:pt x="10303" y="4344"/>
                  </a:lnTo>
                  <a:lnTo>
                    <a:pt x="10505" y="4007"/>
                  </a:lnTo>
                  <a:lnTo>
                    <a:pt x="10707" y="3671"/>
                  </a:lnTo>
                  <a:lnTo>
                    <a:pt x="10808" y="3267"/>
                  </a:lnTo>
                  <a:lnTo>
                    <a:pt x="10909" y="2896"/>
                  </a:lnTo>
                  <a:lnTo>
                    <a:pt x="10976" y="2560"/>
                  </a:lnTo>
                  <a:lnTo>
                    <a:pt x="10976" y="2290"/>
                  </a:lnTo>
                  <a:lnTo>
                    <a:pt x="10943" y="2021"/>
                  </a:lnTo>
                  <a:lnTo>
                    <a:pt x="10842" y="1752"/>
                  </a:lnTo>
                  <a:lnTo>
                    <a:pt x="10673" y="1482"/>
                  </a:lnTo>
                  <a:lnTo>
                    <a:pt x="10505" y="1213"/>
                  </a:lnTo>
                  <a:lnTo>
                    <a:pt x="10303" y="1045"/>
                  </a:lnTo>
                  <a:lnTo>
                    <a:pt x="10168" y="944"/>
                  </a:lnTo>
                  <a:lnTo>
                    <a:pt x="10067" y="910"/>
                  </a:lnTo>
                  <a:lnTo>
                    <a:pt x="9933" y="876"/>
                  </a:lnTo>
                  <a:lnTo>
                    <a:pt x="9798" y="876"/>
                  </a:lnTo>
                  <a:lnTo>
                    <a:pt x="9798" y="775"/>
                  </a:lnTo>
                  <a:lnTo>
                    <a:pt x="9697" y="742"/>
                  </a:lnTo>
                  <a:lnTo>
                    <a:pt x="6229" y="405"/>
                  </a:lnTo>
                  <a:lnTo>
                    <a:pt x="5455" y="304"/>
                  </a:lnTo>
                  <a:lnTo>
                    <a:pt x="4647" y="203"/>
                  </a:lnTo>
                  <a:lnTo>
                    <a:pt x="4243" y="169"/>
                  </a:lnTo>
                  <a:lnTo>
                    <a:pt x="3839" y="135"/>
                  </a:lnTo>
                  <a:lnTo>
                    <a:pt x="3468" y="169"/>
                  </a:lnTo>
                  <a:lnTo>
                    <a:pt x="3098" y="203"/>
                  </a:lnTo>
                  <a:lnTo>
                    <a:pt x="3098" y="102"/>
                  </a:lnTo>
                  <a:lnTo>
                    <a:pt x="3098" y="34"/>
                  </a:lnTo>
                  <a:lnTo>
                    <a:pt x="303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07" name="Shape 807"/>
            <p:cNvSpPr/>
            <p:nvPr/>
          </p:nvSpPr>
          <p:spPr>
            <a:xfrm>
              <a:off x="3969075" y="2891150"/>
              <a:ext cx="5075" cy="8450"/>
            </a:xfrm>
            <a:custGeom>
              <a:avLst/>
              <a:gdLst/>
              <a:ahLst/>
              <a:cxnLst/>
              <a:rect l="0" t="0" r="0" b="0"/>
              <a:pathLst>
                <a:path w="203" h="338" extrusionOk="0">
                  <a:moveTo>
                    <a:pt x="0" y="1"/>
                  </a:moveTo>
                  <a:lnTo>
                    <a:pt x="68" y="270"/>
                  </a:lnTo>
                  <a:lnTo>
                    <a:pt x="101" y="304"/>
                  </a:lnTo>
                  <a:lnTo>
                    <a:pt x="135" y="337"/>
                  </a:lnTo>
                  <a:lnTo>
                    <a:pt x="202" y="304"/>
                  </a:lnTo>
                  <a:lnTo>
                    <a:pt x="202" y="236"/>
                  </a:lnTo>
                  <a:lnTo>
                    <a:pt x="202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08" name="Shape 808"/>
            <p:cNvSpPr/>
            <p:nvPr/>
          </p:nvSpPr>
          <p:spPr>
            <a:xfrm>
              <a:off x="3843650" y="2908000"/>
              <a:ext cx="42125" cy="65675"/>
            </a:xfrm>
            <a:custGeom>
              <a:avLst/>
              <a:gdLst/>
              <a:ahLst/>
              <a:cxnLst/>
              <a:rect l="0" t="0" r="0" b="0"/>
              <a:pathLst>
                <a:path w="1685" h="2627" extrusionOk="0">
                  <a:moveTo>
                    <a:pt x="1516" y="0"/>
                  </a:moveTo>
                  <a:lnTo>
                    <a:pt x="775" y="34"/>
                  </a:lnTo>
                  <a:lnTo>
                    <a:pt x="1" y="67"/>
                  </a:lnTo>
                  <a:lnTo>
                    <a:pt x="1" y="269"/>
                  </a:lnTo>
                  <a:lnTo>
                    <a:pt x="741" y="269"/>
                  </a:lnTo>
                  <a:lnTo>
                    <a:pt x="1516" y="202"/>
                  </a:lnTo>
                  <a:lnTo>
                    <a:pt x="1448" y="741"/>
                  </a:lnTo>
                  <a:lnTo>
                    <a:pt x="1415" y="1279"/>
                  </a:lnTo>
                  <a:lnTo>
                    <a:pt x="1448" y="1818"/>
                  </a:lnTo>
                  <a:lnTo>
                    <a:pt x="1516" y="2323"/>
                  </a:lnTo>
                  <a:lnTo>
                    <a:pt x="1516" y="2357"/>
                  </a:lnTo>
                  <a:lnTo>
                    <a:pt x="1482" y="2357"/>
                  </a:lnTo>
                  <a:lnTo>
                    <a:pt x="1280" y="2323"/>
                  </a:lnTo>
                  <a:lnTo>
                    <a:pt x="1044" y="2357"/>
                  </a:lnTo>
                  <a:lnTo>
                    <a:pt x="1" y="2357"/>
                  </a:lnTo>
                  <a:lnTo>
                    <a:pt x="1" y="2593"/>
                  </a:lnTo>
                  <a:lnTo>
                    <a:pt x="371" y="2626"/>
                  </a:lnTo>
                  <a:lnTo>
                    <a:pt x="775" y="2626"/>
                  </a:lnTo>
                  <a:lnTo>
                    <a:pt x="1145" y="2593"/>
                  </a:lnTo>
                  <a:lnTo>
                    <a:pt x="1516" y="2492"/>
                  </a:lnTo>
                  <a:lnTo>
                    <a:pt x="1549" y="2458"/>
                  </a:lnTo>
                  <a:lnTo>
                    <a:pt x="1549" y="2391"/>
                  </a:lnTo>
                  <a:lnTo>
                    <a:pt x="1650" y="2391"/>
                  </a:lnTo>
                  <a:lnTo>
                    <a:pt x="1684" y="2357"/>
                  </a:lnTo>
                  <a:lnTo>
                    <a:pt x="1684" y="2323"/>
                  </a:lnTo>
                  <a:lnTo>
                    <a:pt x="1684" y="1784"/>
                  </a:lnTo>
                  <a:lnTo>
                    <a:pt x="1684" y="1246"/>
                  </a:lnTo>
                  <a:lnTo>
                    <a:pt x="1650" y="707"/>
                  </a:lnTo>
                  <a:lnTo>
                    <a:pt x="1583" y="168"/>
                  </a:lnTo>
                  <a:lnTo>
                    <a:pt x="1617" y="135"/>
                  </a:lnTo>
                  <a:lnTo>
                    <a:pt x="1617" y="67"/>
                  </a:lnTo>
                  <a:lnTo>
                    <a:pt x="1583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09" name="Shape 809"/>
            <p:cNvSpPr/>
            <p:nvPr/>
          </p:nvSpPr>
          <p:spPr>
            <a:xfrm>
              <a:off x="3843650" y="3008150"/>
              <a:ext cx="26975" cy="21900"/>
            </a:xfrm>
            <a:custGeom>
              <a:avLst/>
              <a:gdLst/>
              <a:ahLst/>
              <a:cxnLst/>
              <a:rect l="0" t="0" r="0" b="0"/>
              <a:pathLst>
                <a:path w="1079" h="876" extrusionOk="0">
                  <a:moveTo>
                    <a:pt x="943" y="1"/>
                  </a:moveTo>
                  <a:lnTo>
                    <a:pt x="910" y="34"/>
                  </a:lnTo>
                  <a:lnTo>
                    <a:pt x="910" y="203"/>
                  </a:lnTo>
                  <a:lnTo>
                    <a:pt x="910" y="405"/>
                  </a:lnTo>
                  <a:lnTo>
                    <a:pt x="910" y="472"/>
                  </a:lnTo>
                  <a:lnTo>
                    <a:pt x="876" y="438"/>
                  </a:lnTo>
                  <a:lnTo>
                    <a:pt x="708" y="337"/>
                  </a:lnTo>
                  <a:lnTo>
                    <a:pt x="573" y="169"/>
                  </a:lnTo>
                  <a:lnTo>
                    <a:pt x="438" y="169"/>
                  </a:lnTo>
                  <a:lnTo>
                    <a:pt x="405" y="236"/>
                  </a:lnTo>
                  <a:lnTo>
                    <a:pt x="405" y="304"/>
                  </a:lnTo>
                  <a:lnTo>
                    <a:pt x="438" y="337"/>
                  </a:lnTo>
                  <a:lnTo>
                    <a:pt x="539" y="472"/>
                  </a:lnTo>
                  <a:lnTo>
                    <a:pt x="539" y="472"/>
                  </a:lnTo>
                  <a:lnTo>
                    <a:pt x="337" y="438"/>
                  </a:lnTo>
                  <a:lnTo>
                    <a:pt x="68" y="438"/>
                  </a:lnTo>
                  <a:lnTo>
                    <a:pt x="1" y="472"/>
                  </a:lnTo>
                  <a:lnTo>
                    <a:pt x="1" y="539"/>
                  </a:lnTo>
                  <a:lnTo>
                    <a:pt x="135" y="607"/>
                  </a:lnTo>
                  <a:lnTo>
                    <a:pt x="270" y="607"/>
                  </a:lnTo>
                  <a:lnTo>
                    <a:pt x="573" y="640"/>
                  </a:lnTo>
                  <a:lnTo>
                    <a:pt x="438" y="708"/>
                  </a:lnTo>
                  <a:lnTo>
                    <a:pt x="371" y="741"/>
                  </a:lnTo>
                  <a:lnTo>
                    <a:pt x="405" y="809"/>
                  </a:lnTo>
                  <a:lnTo>
                    <a:pt x="438" y="876"/>
                  </a:lnTo>
                  <a:lnTo>
                    <a:pt x="506" y="876"/>
                  </a:lnTo>
                  <a:lnTo>
                    <a:pt x="708" y="775"/>
                  </a:lnTo>
                  <a:lnTo>
                    <a:pt x="910" y="607"/>
                  </a:lnTo>
                  <a:lnTo>
                    <a:pt x="910" y="809"/>
                  </a:lnTo>
                  <a:lnTo>
                    <a:pt x="943" y="842"/>
                  </a:lnTo>
                  <a:lnTo>
                    <a:pt x="1011" y="876"/>
                  </a:lnTo>
                  <a:lnTo>
                    <a:pt x="1078" y="842"/>
                  </a:lnTo>
                  <a:lnTo>
                    <a:pt x="1078" y="775"/>
                  </a:lnTo>
                  <a:lnTo>
                    <a:pt x="1078" y="371"/>
                  </a:lnTo>
                  <a:lnTo>
                    <a:pt x="1044" y="203"/>
                  </a:lnTo>
                  <a:lnTo>
                    <a:pt x="1011" y="34"/>
                  </a:lnTo>
                  <a:lnTo>
                    <a:pt x="101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10" name="Shape 810"/>
            <p:cNvSpPr/>
            <p:nvPr/>
          </p:nvSpPr>
          <p:spPr>
            <a:xfrm>
              <a:off x="3990950" y="2931550"/>
              <a:ext cx="19375" cy="22750"/>
            </a:xfrm>
            <a:custGeom>
              <a:avLst/>
              <a:gdLst/>
              <a:ahLst/>
              <a:cxnLst/>
              <a:rect l="0" t="0" r="0" b="0"/>
              <a:pathLst>
                <a:path w="775" h="910" extrusionOk="0">
                  <a:moveTo>
                    <a:pt x="371" y="1"/>
                  </a:moveTo>
                  <a:lnTo>
                    <a:pt x="270" y="34"/>
                  </a:lnTo>
                  <a:lnTo>
                    <a:pt x="135" y="102"/>
                  </a:lnTo>
                  <a:lnTo>
                    <a:pt x="102" y="135"/>
                  </a:lnTo>
                  <a:lnTo>
                    <a:pt x="102" y="203"/>
                  </a:lnTo>
                  <a:lnTo>
                    <a:pt x="102" y="270"/>
                  </a:lnTo>
                  <a:lnTo>
                    <a:pt x="169" y="270"/>
                  </a:lnTo>
                  <a:lnTo>
                    <a:pt x="371" y="203"/>
                  </a:lnTo>
                  <a:lnTo>
                    <a:pt x="371" y="203"/>
                  </a:lnTo>
                  <a:lnTo>
                    <a:pt x="203" y="472"/>
                  </a:lnTo>
                  <a:lnTo>
                    <a:pt x="34" y="741"/>
                  </a:lnTo>
                  <a:lnTo>
                    <a:pt x="1" y="775"/>
                  </a:lnTo>
                  <a:lnTo>
                    <a:pt x="34" y="842"/>
                  </a:lnTo>
                  <a:lnTo>
                    <a:pt x="68" y="876"/>
                  </a:lnTo>
                  <a:lnTo>
                    <a:pt x="102" y="910"/>
                  </a:lnTo>
                  <a:lnTo>
                    <a:pt x="438" y="842"/>
                  </a:lnTo>
                  <a:lnTo>
                    <a:pt x="573" y="842"/>
                  </a:lnTo>
                  <a:lnTo>
                    <a:pt x="741" y="775"/>
                  </a:lnTo>
                  <a:lnTo>
                    <a:pt x="775" y="741"/>
                  </a:lnTo>
                  <a:lnTo>
                    <a:pt x="775" y="708"/>
                  </a:lnTo>
                  <a:lnTo>
                    <a:pt x="741" y="674"/>
                  </a:lnTo>
                  <a:lnTo>
                    <a:pt x="708" y="640"/>
                  </a:lnTo>
                  <a:lnTo>
                    <a:pt x="573" y="640"/>
                  </a:lnTo>
                  <a:lnTo>
                    <a:pt x="405" y="674"/>
                  </a:lnTo>
                  <a:lnTo>
                    <a:pt x="304" y="674"/>
                  </a:lnTo>
                  <a:lnTo>
                    <a:pt x="472" y="405"/>
                  </a:lnTo>
                  <a:lnTo>
                    <a:pt x="573" y="135"/>
                  </a:lnTo>
                  <a:lnTo>
                    <a:pt x="573" y="68"/>
                  </a:lnTo>
                  <a:lnTo>
                    <a:pt x="506" y="34"/>
                  </a:lnTo>
                  <a:lnTo>
                    <a:pt x="37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11" name="Shape 811"/>
            <p:cNvSpPr/>
            <p:nvPr/>
          </p:nvSpPr>
          <p:spPr>
            <a:xfrm>
              <a:off x="3964850" y="2903775"/>
              <a:ext cx="64000" cy="60625"/>
            </a:xfrm>
            <a:custGeom>
              <a:avLst/>
              <a:gdLst/>
              <a:ahLst/>
              <a:cxnLst/>
              <a:rect l="0" t="0" r="0" b="0"/>
              <a:pathLst>
                <a:path w="2560" h="2425" extrusionOk="0">
                  <a:moveTo>
                    <a:pt x="169" y="169"/>
                  </a:moveTo>
                  <a:lnTo>
                    <a:pt x="371" y="236"/>
                  </a:lnTo>
                  <a:lnTo>
                    <a:pt x="573" y="270"/>
                  </a:lnTo>
                  <a:lnTo>
                    <a:pt x="1011" y="270"/>
                  </a:lnTo>
                  <a:lnTo>
                    <a:pt x="1651" y="304"/>
                  </a:lnTo>
                  <a:lnTo>
                    <a:pt x="2290" y="304"/>
                  </a:lnTo>
                  <a:lnTo>
                    <a:pt x="2290" y="674"/>
                  </a:lnTo>
                  <a:lnTo>
                    <a:pt x="2324" y="1078"/>
                  </a:lnTo>
                  <a:lnTo>
                    <a:pt x="2324" y="1583"/>
                  </a:lnTo>
                  <a:lnTo>
                    <a:pt x="2358" y="1819"/>
                  </a:lnTo>
                  <a:lnTo>
                    <a:pt x="2391" y="2088"/>
                  </a:lnTo>
                  <a:lnTo>
                    <a:pt x="1314" y="2088"/>
                  </a:lnTo>
                  <a:lnTo>
                    <a:pt x="809" y="2122"/>
                  </a:lnTo>
                  <a:lnTo>
                    <a:pt x="540" y="2156"/>
                  </a:lnTo>
                  <a:lnTo>
                    <a:pt x="304" y="2223"/>
                  </a:lnTo>
                  <a:lnTo>
                    <a:pt x="270" y="1718"/>
                  </a:lnTo>
                  <a:lnTo>
                    <a:pt x="237" y="1213"/>
                  </a:lnTo>
                  <a:lnTo>
                    <a:pt x="270" y="674"/>
                  </a:lnTo>
                  <a:lnTo>
                    <a:pt x="237" y="405"/>
                  </a:lnTo>
                  <a:lnTo>
                    <a:pt x="203" y="304"/>
                  </a:lnTo>
                  <a:lnTo>
                    <a:pt x="169" y="169"/>
                  </a:lnTo>
                  <a:close/>
                  <a:moveTo>
                    <a:pt x="2358" y="1"/>
                  </a:moveTo>
                  <a:lnTo>
                    <a:pt x="2358" y="34"/>
                  </a:lnTo>
                  <a:lnTo>
                    <a:pt x="2324" y="102"/>
                  </a:lnTo>
                  <a:lnTo>
                    <a:pt x="1752" y="68"/>
                  </a:lnTo>
                  <a:lnTo>
                    <a:pt x="1179" y="34"/>
                  </a:lnTo>
                  <a:lnTo>
                    <a:pt x="641" y="34"/>
                  </a:lnTo>
                  <a:lnTo>
                    <a:pt x="405" y="68"/>
                  </a:lnTo>
                  <a:lnTo>
                    <a:pt x="270" y="102"/>
                  </a:lnTo>
                  <a:lnTo>
                    <a:pt x="169" y="169"/>
                  </a:lnTo>
                  <a:lnTo>
                    <a:pt x="136" y="169"/>
                  </a:lnTo>
                  <a:lnTo>
                    <a:pt x="68" y="304"/>
                  </a:lnTo>
                  <a:lnTo>
                    <a:pt x="35" y="472"/>
                  </a:lnTo>
                  <a:lnTo>
                    <a:pt x="1" y="842"/>
                  </a:lnTo>
                  <a:lnTo>
                    <a:pt x="35" y="1583"/>
                  </a:lnTo>
                  <a:lnTo>
                    <a:pt x="35" y="1785"/>
                  </a:lnTo>
                  <a:lnTo>
                    <a:pt x="35" y="2054"/>
                  </a:lnTo>
                  <a:lnTo>
                    <a:pt x="35" y="2156"/>
                  </a:lnTo>
                  <a:lnTo>
                    <a:pt x="68" y="2290"/>
                  </a:lnTo>
                  <a:lnTo>
                    <a:pt x="136" y="2358"/>
                  </a:lnTo>
                  <a:lnTo>
                    <a:pt x="237" y="2425"/>
                  </a:lnTo>
                  <a:lnTo>
                    <a:pt x="304" y="2391"/>
                  </a:lnTo>
                  <a:lnTo>
                    <a:pt x="304" y="2358"/>
                  </a:lnTo>
                  <a:lnTo>
                    <a:pt x="573" y="2391"/>
                  </a:lnTo>
                  <a:lnTo>
                    <a:pt x="1348" y="2391"/>
                  </a:lnTo>
                  <a:lnTo>
                    <a:pt x="2391" y="2290"/>
                  </a:lnTo>
                  <a:lnTo>
                    <a:pt x="2526" y="2290"/>
                  </a:lnTo>
                  <a:lnTo>
                    <a:pt x="2526" y="2257"/>
                  </a:lnTo>
                  <a:lnTo>
                    <a:pt x="2560" y="2021"/>
                  </a:lnTo>
                  <a:lnTo>
                    <a:pt x="2560" y="1751"/>
                  </a:lnTo>
                  <a:lnTo>
                    <a:pt x="2526" y="1213"/>
                  </a:lnTo>
                  <a:lnTo>
                    <a:pt x="2492" y="607"/>
                  </a:lnTo>
                  <a:lnTo>
                    <a:pt x="2492" y="304"/>
                  </a:lnTo>
                  <a:lnTo>
                    <a:pt x="2459" y="34"/>
                  </a:lnTo>
                  <a:lnTo>
                    <a:pt x="242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12" name="Shape 812"/>
            <p:cNvSpPr/>
            <p:nvPr/>
          </p:nvSpPr>
          <p:spPr>
            <a:xfrm>
              <a:off x="4104575" y="2989625"/>
              <a:ext cx="13500" cy="5075"/>
            </a:xfrm>
            <a:custGeom>
              <a:avLst/>
              <a:gdLst/>
              <a:ahLst/>
              <a:cxnLst/>
              <a:rect l="0" t="0" r="0" b="0"/>
              <a:pathLst>
                <a:path w="540" h="203" extrusionOk="0">
                  <a:moveTo>
                    <a:pt x="405" y="1"/>
                  </a:moveTo>
                  <a:lnTo>
                    <a:pt x="338" y="35"/>
                  </a:lnTo>
                  <a:lnTo>
                    <a:pt x="68" y="35"/>
                  </a:lnTo>
                  <a:lnTo>
                    <a:pt x="34" y="68"/>
                  </a:lnTo>
                  <a:lnTo>
                    <a:pt x="1" y="102"/>
                  </a:lnTo>
                  <a:lnTo>
                    <a:pt x="34" y="136"/>
                  </a:lnTo>
                  <a:lnTo>
                    <a:pt x="68" y="169"/>
                  </a:lnTo>
                  <a:lnTo>
                    <a:pt x="169" y="203"/>
                  </a:lnTo>
                  <a:lnTo>
                    <a:pt x="371" y="203"/>
                  </a:lnTo>
                  <a:lnTo>
                    <a:pt x="439" y="169"/>
                  </a:lnTo>
                  <a:lnTo>
                    <a:pt x="506" y="136"/>
                  </a:lnTo>
                  <a:lnTo>
                    <a:pt x="540" y="102"/>
                  </a:lnTo>
                  <a:lnTo>
                    <a:pt x="540" y="68"/>
                  </a:lnTo>
                  <a:lnTo>
                    <a:pt x="540" y="35"/>
                  </a:lnTo>
                  <a:lnTo>
                    <a:pt x="506" y="35"/>
                  </a:lnTo>
                  <a:lnTo>
                    <a:pt x="40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13" name="Shape 813"/>
            <p:cNvSpPr/>
            <p:nvPr/>
          </p:nvSpPr>
          <p:spPr>
            <a:xfrm>
              <a:off x="3843650" y="2891150"/>
              <a:ext cx="46325" cy="13500"/>
            </a:xfrm>
            <a:custGeom>
              <a:avLst/>
              <a:gdLst/>
              <a:ahLst/>
              <a:cxnLst/>
              <a:rect l="0" t="0" r="0" b="0"/>
              <a:pathLst>
                <a:path w="1853" h="540" extrusionOk="0">
                  <a:moveTo>
                    <a:pt x="1583" y="1"/>
                  </a:moveTo>
                  <a:lnTo>
                    <a:pt x="1617" y="236"/>
                  </a:lnTo>
                  <a:lnTo>
                    <a:pt x="809" y="270"/>
                  </a:lnTo>
                  <a:lnTo>
                    <a:pt x="1" y="304"/>
                  </a:lnTo>
                  <a:lnTo>
                    <a:pt x="1" y="539"/>
                  </a:lnTo>
                  <a:lnTo>
                    <a:pt x="842" y="472"/>
                  </a:lnTo>
                  <a:lnTo>
                    <a:pt x="1684" y="405"/>
                  </a:lnTo>
                  <a:lnTo>
                    <a:pt x="1718" y="438"/>
                  </a:lnTo>
                  <a:lnTo>
                    <a:pt x="1751" y="405"/>
                  </a:lnTo>
                  <a:lnTo>
                    <a:pt x="1819" y="371"/>
                  </a:lnTo>
                  <a:lnTo>
                    <a:pt x="1852" y="337"/>
                  </a:lnTo>
                  <a:lnTo>
                    <a:pt x="1819" y="270"/>
                  </a:lnTo>
                  <a:lnTo>
                    <a:pt x="1785" y="236"/>
                  </a:lnTo>
                  <a:lnTo>
                    <a:pt x="178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14" name="Shape 814"/>
            <p:cNvSpPr/>
            <p:nvPr/>
          </p:nvSpPr>
          <p:spPr>
            <a:xfrm>
              <a:off x="3843650" y="3044350"/>
              <a:ext cx="101875" cy="60625"/>
            </a:xfrm>
            <a:custGeom>
              <a:avLst/>
              <a:gdLst/>
              <a:ahLst/>
              <a:cxnLst/>
              <a:rect l="0" t="0" r="0" b="0"/>
              <a:pathLst>
                <a:path w="4075" h="2425" extrusionOk="0">
                  <a:moveTo>
                    <a:pt x="2694" y="0"/>
                  </a:moveTo>
                  <a:lnTo>
                    <a:pt x="1448" y="34"/>
                  </a:lnTo>
                  <a:lnTo>
                    <a:pt x="371" y="34"/>
                  </a:lnTo>
                  <a:lnTo>
                    <a:pt x="1" y="101"/>
                  </a:lnTo>
                  <a:lnTo>
                    <a:pt x="1" y="303"/>
                  </a:lnTo>
                  <a:lnTo>
                    <a:pt x="943" y="270"/>
                  </a:lnTo>
                  <a:lnTo>
                    <a:pt x="1920" y="270"/>
                  </a:lnTo>
                  <a:lnTo>
                    <a:pt x="3805" y="236"/>
                  </a:lnTo>
                  <a:lnTo>
                    <a:pt x="3772" y="404"/>
                  </a:lnTo>
                  <a:lnTo>
                    <a:pt x="3772" y="606"/>
                  </a:lnTo>
                  <a:lnTo>
                    <a:pt x="3805" y="977"/>
                  </a:lnTo>
                  <a:lnTo>
                    <a:pt x="3805" y="1515"/>
                  </a:lnTo>
                  <a:lnTo>
                    <a:pt x="3839" y="2088"/>
                  </a:lnTo>
                  <a:lnTo>
                    <a:pt x="1852" y="2088"/>
                  </a:lnTo>
                  <a:lnTo>
                    <a:pt x="910" y="2155"/>
                  </a:lnTo>
                  <a:lnTo>
                    <a:pt x="438" y="2189"/>
                  </a:lnTo>
                  <a:lnTo>
                    <a:pt x="1" y="2290"/>
                  </a:lnTo>
                  <a:lnTo>
                    <a:pt x="1" y="2391"/>
                  </a:lnTo>
                  <a:lnTo>
                    <a:pt x="405" y="2424"/>
                  </a:lnTo>
                  <a:lnTo>
                    <a:pt x="809" y="2391"/>
                  </a:lnTo>
                  <a:lnTo>
                    <a:pt x="1617" y="2323"/>
                  </a:lnTo>
                  <a:lnTo>
                    <a:pt x="2728" y="2290"/>
                  </a:lnTo>
                  <a:lnTo>
                    <a:pt x="3873" y="2290"/>
                  </a:lnTo>
                  <a:lnTo>
                    <a:pt x="3873" y="2357"/>
                  </a:lnTo>
                  <a:lnTo>
                    <a:pt x="3906" y="2424"/>
                  </a:lnTo>
                  <a:lnTo>
                    <a:pt x="4041" y="2424"/>
                  </a:lnTo>
                  <a:lnTo>
                    <a:pt x="4075" y="2323"/>
                  </a:lnTo>
                  <a:lnTo>
                    <a:pt x="4075" y="1751"/>
                  </a:lnTo>
                  <a:lnTo>
                    <a:pt x="4041" y="1145"/>
                  </a:lnTo>
                  <a:lnTo>
                    <a:pt x="4041" y="674"/>
                  </a:lnTo>
                  <a:lnTo>
                    <a:pt x="4007" y="438"/>
                  </a:lnTo>
                  <a:lnTo>
                    <a:pt x="3974" y="236"/>
                  </a:lnTo>
                  <a:lnTo>
                    <a:pt x="4007" y="202"/>
                  </a:lnTo>
                  <a:lnTo>
                    <a:pt x="4007" y="135"/>
                  </a:lnTo>
                  <a:lnTo>
                    <a:pt x="3974" y="68"/>
                  </a:lnTo>
                  <a:lnTo>
                    <a:pt x="3906" y="34"/>
                  </a:lnTo>
                  <a:lnTo>
                    <a:pt x="330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15" name="Shape 815"/>
            <p:cNvSpPr/>
            <p:nvPr/>
          </p:nvSpPr>
          <p:spPr>
            <a:xfrm>
              <a:off x="3894150" y="2907150"/>
              <a:ext cx="63150" cy="58950"/>
            </a:xfrm>
            <a:custGeom>
              <a:avLst/>
              <a:gdLst/>
              <a:ahLst/>
              <a:cxnLst/>
              <a:rect l="0" t="0" r="0" b="0"/>
              <a:pathLst>
                <a:path w="2526" h="2358" extrusionOk="0">
                  <a:moveTo>
                    <a:pt x="2257" y="202"/>
                  </a:moveTo>
                  <a:lnTo>
                    <a:pt x="2257" y="640"/>
                  </a:lnTo>
                  <a:lnTo>
                    <a:pt x="2290" y="1078"/>
                  </a:lnTo>
                  <a:lnTo>
                    <a:pt x="2290" y="1616"/>
                  </a:lnTo>
                  <a:lnTo>
                    <a:pt x="2324" y="2155"/>
                  </a:lnTo>
                  <a:lnTo>
                    <a:pt x="2088" y="2122"/>
                  </a:lnTo>
                  <a:lnTo>
                    <a:pt x="1886" y="2155"/>
                  </a:lnTo>
                  <a:lnTo>
                    <a:pt x="1449" y="2189"/>
                  </a:lnTo>
                  <a:lnTo>
                    <a:pt x="1449" y="2122"/>
                  </a:lnTo>
                  <a:lnTo>
                    <a:pt x="1449" y="1919"/>
                  </a:lnTo>
                  <a:lnTo>
                    <a:pt x="1449" y="1717"/>
                  </a:lnTo>
                  <a:lnTo>
                    <a:pt x="1415" y="1313"/>
                  </a:lnTo>
                  <a:lnTo>
                    <a:pt x="1381" y="1246"/>
                  </a:lnTo>
                  <a:lnTo>
                    <a:pt x="1348" y="1212"/>
                  </a:lnTo>
                  <a:lnTo>
                    <a:pt x="1280" y="1246"/>
                  </a:lnTo>
                  <a:lnTo>
                    <a:pt x="1247" y="1313"/>
                  </a:lnTo>
                  <a:lnTo>
                    <a:pt x="1247" y="1717"/>
                  </a:lnTo>
                  <a:lnTo>
                    <a:pt x="1247" y="1919"/>
                  </a:lnTo>
                  <a:lnTo>
                    <a:pt x="1314" y="2088"/>
                  </a:lnTo>
                  <a:lnTo>
                    <a:pt x="1348" y="2122"/>
                  </a:lnTo>
                  <a:lnTo>
                    <a:pt x="843" y="2122"/>
                  </a:lnTo>
                  <a:lnTo>
                    <a:pt x="607" y="2155"/>
                  </a:lnTo>
                  <a:lnTo>
                    <a:pt x="371" y="2223"/>
                  </a:lnTo>
                  <a:lnTo>
                    <a:pt x="304" y="1684"/>
                  </a:lnTo>
                  <a:lnTo>
                    <a:pt x="236" y="1145"/>
                  </a:lnTo>
                  <a:lnTo>
                    <a:pt x="203" y="707"/>
                  </a:lnTo>
                  <a:lnTo>
                    <a:pt x="135" y="270"/>
                  </a:lnTo>
                  <a:lnTo>
                    <a:pt x="1179" y="270"/>
                  </a:lnTo>
                  <a:lnTo>
                    <a:pt x="2257" y="202"/>
                  </a:lnTo>
                  <a:close/>
                  <a:moveTo>
                    <a:pt x="1179" y="0"/>
                  </a:moveTo>
                  <a:lnTo>
                    <a:pt x="641" y="34"/>
                  </a:lnTo>
                  <a:lnTo>
                    <a:pt x="135" y="68"/>
                  </a:lnTo>
                  <a:lnTo>
                    <a:pt x="68" y="101"/>
                  </a:lnTo>
                  <a:lnTo>
                    <a:pt x="34" y="169"/>
                  </a:lnTo>
                  <a:lnTo>
                    <a:pt x="1" y="438"/>
                  </a:lnTo>
                  <a:lnTo>
                    <a:pt x="1" y="674"/>
                  </a:lnTo>
                  <a:lnTo>
                    <a:pt x="34" y="1145"/>
                  </a:lnTo>
                  <a:lnTo>
                    <a:pt x="102" y="1717"/>
                  </a:lnTo>
                  <a:lnTo>
                    <a:pt x="135" y="2021"/>
                  </a:lnTo>
                  <a:lnTo>
                    <a:pt x="203" y="2290"/>
                  </a:lnTo>
                  <a:lnTo>
                    <a:pt x="236" y="2324"/>
                  </a:lnTo>
                  <a:lnTo>
                    <a:pt x="270" y="2357"/>
                  </a:lnTo>
                  <a:lnTo>
                    <a:pt x="337" y="2324"/>
                  </a:lnTo>
                  <a:lnTo>
                    <a:pt x="337" y="2357"/>
                  </a:lnTo>
                  <a:lnTo>
                    <a:pt x="1314" y="2357"/>
                  </a:lnTo>
                  <a:lnTo>
                    <a:pt x="1819" y="2324"/>
                  </a:lnTo>
                  <a:lnTo>
                    <a:pt x="2088" y="2324"/>
                  </a:lnTo>
                  <a:lnTo>
                    <a:pt x="2358" y="2290"/>
                  </a:lnTo>
                  <a:lnTo>
                    <a:pt x="2391" y="2324"/>
                  </a:lnTo>
                  <a:lnTo>
                    <a:pt x="2425" y="2324"/>
                  </a:lnTo>
                  <a:lnTo>
                    <a:pt x="2459" y="2290"/>
                  </a:lnTo>
                  <a:lnTo>
                    <a:pt x="2492" y="2256"/>
                  </a:lnTo>
                  <a:lnTo>
                    <a:pt x="2526" y="1987"/>
                  </a:lnTo>
                  <a:lnTo>
                    <a:pt x="2526" y="1751"/>
                  </a:lnTo>
                  <a:lnTo>
                    <a:pt x="2492" y="1246"/>
                  </a:lnTo>
                  <a:lnTo>
                    <a:pt x="2459" y="640"/>
                  </a:lnTo>
                  <a:lnTo>
                    <a:pt x="2425" y="337"/>
                  </a:lnTo>
                  <a:lnTo>
                    <a:pt x="2358" y="68"/>
                  </a:lnTo>
                  <a:lnTo>
                    <a:pt x="2324" y="34"/>
                  </a:lnTo>
                  <a:lnTo>
                    <a:pt x="229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16" name="Shape 816"/>
            <p:cNvSpPr/>
            <p:nvPr/>
          </p:nvSpPr>
          <p:spPr>
            <a:xfrm>
              <a:off x="3957275" y="2992150"/>
              <a:ext cx="20225" cy="25275"/>
            </a:xfrm>
            <a:custGeom>
              <a:avLst/>
              <a:gdLst/>
              <a:ahLst/>
              <a:cxnLst/>
              <a:rect l="0" t="0" r="0" b="0"/>
              <a:pathLst>
                <a:path w="809" h="1011" extrusionOk="0">
                  <a:moveTo>
                    <a:pt x="439" y="237"/>
                  </a:moveTo>
                  <a:lnTo>
                    <a:pt x="472" y="270"/>
                  </a:lnTo>
                  <a:lnTo>
                    <a:pt x="472" y="338"/>
                  </a:lnTo>
                  <a:lnTo>
                    <a:pt x="439" y="439"/>
                  </a:lnTo>
                  <a:lnTo>
                    <a:pt x="338" y="540"/>
                  </a:lnTo>
                  <a:lnTo>
                    <a:pt x="203" y="573"/>
                  </a:lnTo>
                  <a:lnTo>
                    <a:pt x="237" y="439"/>
                  </a:lnTo>
                  <a:lnTo>
                    <a:pt x="270" y="338"/>
                  </a:lnTo>
                  <a:lnTo>
                    <a:pt x="338" y="270"/>
                  </a:lnTo>
                  <a:lnTo>
                    <a:pt x="371" y="270"/>
                  </a:lnTo>
                  <a:lnTo>
                    <a:pt x="439" y="237"/>
                  </a:lnTo>
                  <a:close/>
                  <a:moveTo>
                    <a:pt x="405" y="1"/>
                  </a:moveTo>
                  <a:lnTo>
                    <a:pt x="304" y="35"/>
                  </a:lnTo>
                  <a:lnTo>
                    <a:pt x="237" y="102"/>
                  </a:lnTo>
                  <a:lnTo>
                    <a:pt x="136" y="169"/>
                  </a:lnTo>
                  <a:lnTo>
                    <a:pt x="35" y="338"/>
                  </a:lnTo>
                  <a:lnTo>
                    <a:pt x="1" y="506"/>
                  </a:lnTo>
                  <a:lnTo>
                    <a:pt x="1" y="674"/>
                  </a:lnTo>
                  <a:lnTo>
                    <a:pt x="68" y="742"/>
                  </a:lnTo>
                  <a:lnTo>
                    <a:pt x="136" y="775"/>
                  </a:lnTo>
                  <a:lnTo>
                    <a:pt x="304" y="775"/>
                  </a:lnTo>
                  <a:lnTo>
                    <a:pt x="439" y="742"/>
                  </a:lnTo>
                  <a:lnTo>
                    <a:pt x="439" y="775"/>
                  </a:lnTo>
                  <a:lnTo>
                    <a:pt x="506" y="843"/>
                  </a:lnTo>
                  <a:lnTo>
                    <a:pt x="540" y="910"/>
                  </a:lnTo>
                  <a:lnTo>
                    <a:pt x="708" y="1011"/>
                  </a:lnTo>
                  <a:lnTo>
                    <a:pt x="742" y="1011"/>
                  </a:lnTo>
                  <a:lnTo>
                    <a:pt x="775" y="977"/>
                  </a:lnTo>
                  <a:lnTo>
                    <a:pt x="809" y="944"/>
                  </a:lnTo>
                  <a:lnTo>
                    <a:pt x="775" y="876"/>
                  </a:lnTo>
                  <a:lnTo>
                    <a:pt x="641" y="809"/>
                  </a:lnTo>
                  <a:lnTo>
                    <a:pt x="607" y="742"/>
                  </a:lnTo>
                  <a:lnTo>
                    <a:pt x="540" y="674"/>
                  </a:lnTo>
                  <a:lnTo>
                    <a:pt x="607" y="573"/>
                  </a:lnTo>
                  <a:lnTo>
                    <a:pt x="674" y="472"/>
                  </a:lnTo>
                  <a:lnTo>
                    <a:pt x="708" y="371"/>
                  </a:lnTo>
                  <a:lnTo>
                    <a:pt x="708" y="270"/>
                  </a:lnTo>
                  <a:lnTo>
                    <a:pt x="708" y="203"/>
                  </a:lnTo>
                  <a:lnTo>
                    <a:pt x="641" y="102"/>
                  </a:lnTo>
                  <a:lnTo>
                    <a:pt x="607" y="35"/>
                  </a:lnTo>
                  <a:lnTo>
                    <a:pt x="50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17" name="Shape 817"/>
            <p:cNvSpPr/>
            <p:nvPr/>
          </p:nvSpPr>
          <p:spPr>
            <a:xfrm>
              <a:off x="3843650" y="2973650"/>
              <a:ext cx="82525" cy="63975"/>
            </a:xfrm>
            <a:custGeom>
              <a:avLst/>
              <a:gdLst/>
              <a:ahLst/>
              <a:cxnLst/>
              <a:rect l="0" t="0" r="0" b="0"/>
              <a:pathLst>
                <a:path w="3301" h="2559" extrusionOk="0">
                  <a:moveTo>
                    <a:pt x="3098" y="0"/>
                  </a:moveTo>
                  <a:lnTo>
                    <a:pt x="3031" y="34"/>
                  </a:lnTo>
                  <a:lnTo>
                    <a:pt x="2997" y="101"/>
                  </a:lnTo>
                  <a:lnTo>
                    <a:pt x="2997" y="169"/>
                  </a:lnTo>
                  <a:lnTo>
                    <a:pt x="2189" y="101"/>
                  </a:lnTo>
                  <a:lnTo>
                    <a:pt x="337" y="101"/>
                  </a:lnTo>
                  <a:lnTo>
                    <a:pt x="1" y="135"/>
                  </a:lnTo>
                  <a:lnTo>
                    <a:pt x="1" y="337"/>
                  </a:lnTo>
                  <a:lnTo>
                    <a:pt x="573" y="303"/>
                  </a:lnTo>
                  <a:lnTo>
                    <a:pt x="2088" y="303"/>
                  </a:lnTo>
                  <a:lnTo>
                    <a:pt x="2997" y="371"/>
                  </a:lnTo>
                  <a:lnTo>
                    <a:pt x="3065" y="1381"/>
                  </a:lnTo>
                  <a:lnTo>
                    <a:pt x="3031" y="1818"/>
                  </a:lnTo>
                  <a:lnTo>
                    <a:pt x="3031" y="2256"/>
                  </a:lnTo>
                  <a:lnTo>
                    <a:pt x="2930" y="2222"/>
                  </a:lnTo>
                  <a:lnTo>
                    <a:pt x="2795" y="2155"/>
                  </a:lnTo>
                  <a:lnTo>
                    <a:pt x="2155" y="2155"/>
                  </a:lnTo>
                  <a:lnTo>
                    <a:pt x="1920" y="2189"/>
                  </a:lnTo>
                  <a:lnTo>
                    <a:pt x="1381" y="2256"/>
                  </a:lnTo>
                  <a:lnTo>
                    <a:pt x="842" y="2357"/>
                  </a:lnTo>
                  <a:lnTo>
                    <a:pt x="1" y="2357"/>
                  </a:lnTo>
                  <a:lnTo>
                    <a:pt x="1" y="2525"/>
                  </a:lnTo>
                  <a:lnTo>
                    <a:pt x="304" y="2559"/>
                  </a:lnTo>
                  <a:lnTo>
                    <a:pt x="640" y="2559"/>
                  </a:lnTo>
                  <a:lnTo>
                    <a:pt x="1280" y="2492"/>
                  </a:lnTo>
                  <a:lnTo>
                    <a:pt x="1718" y="2458"/>
                  </a:lnTo>
                  <a:lnTo>
                    <a:pt x="2155" y="2424"/>
                  </a:lnTo>
                  <a:lnTo>
                    <a:pt x="2593" y="2458"/>
                  </a:lnTo>
                  <a:lnTo>
                    <a:pt x="3065" y="2458"/>
                  </a:lnTo>
                  <a:lnTo>
                    <a:pt x="3065" y="2492"/>
                  </a:lnTo>
                  <a:lnTo>
                    <a:pt x="3098" y="2525"/>
                  </a:lnTo>
                  <a:lnTo>
                    <a:pt x="3132" y="2559"/>
                  </a:lnTo>
                  <a:lnTo>
                    <a:pt x="3199" y="2525"/>
                  </a:lnTo>
                  <a:lnTo>
                    <a:pt x="3233" y="2492"/>
                  </a:lnTo>
                  <a:lnTo>
                    <a:pt x="3300" y="2222"/>
                  </a:lnTo>
                  <a:lnTo>
                    <a:pt x="3300" y="1919"/>
                  </a:lnTo>
                  <a:lnTo>
                    <a:pt x="3300" y="1381"/>
                  </a:lnTo>
                  <a:lnTo>
                    <a:pt x="3300" y="707"/>
                  </a:lnTo>
                  <a:lnTo>
                    <a:pt x="3267" y="404"/>
                  </a:lnTo>
                  <a:lnTo>
                    <a:pt x="3233" y="68"/>
                  </a:lnTo>
                  <a:lnTo>
                    <a:pt x="3166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18" name="Shape 818"/>
            <p:cNvSpPr/>
            <p:nvPr/>
          </p:nvSpPr>
          <p:spPr>
            <a:xfrm>
              <a:off x="4394975" y="3045175"/>
              <a:ext cx="14325" cy="19400"/>
            </a:xfrm>
            <a:custGeom>
              <a:avLst/>
              <a:gdLst/>
              <a:ahLst/>
              <a:cxnLst/>
              <a:rect l="0" t="0" r="0" b="0"/>
              <a:pathLst>
                <a:path w="573" h="776" extrusionOk="0">
                  <a:moveTo>
                    <a:pt x="404" y="1"/>
                  </a:moveTo>
                  <a:lnTo>
                    <a:pt x="438" y="203"/>
                  </a:lnTo>
                  <a:lnTo>
                    <a:pt x="438" y="405"/>
                  </a:lnTo>
                  <a:lnTo>
                    <a:pt x="438" y="472"/>
                  </a:lnTo>
                  <a:lnTo>
                    <a:pt x="371" y="540"/>
                  </a:lnTo>
                  <a:lnTo>
                    <a:pt x="303" y="607"/>
                  </a:lnTo>
                  <a:lnTo>
                    <a:pt x="236" y="607"/>
                  </a:lnTo>
                  <a:lnTo>
                    <a:pt x="236" y="506"/>
                  </a:lnTo>
                  <a:lnTo>
                    <a:pt x="169" y="439"/>
                  </a:lnTo>
                  <a:lnTo>
                    <a:pt x="101" y="405"/>
                  </a:lnTo>
                  <a:lnTo>
                    <a:pt x="68" y="405"/>
                  </a:lnTo>
                  <a:lnTo>
                    <a:pt x="0" y="472"/>
                  </a:lnTo>
                  <a:lnTo>
                    <a:pt x="34" y="540"/>
                  </a:lnTo>
                  <a:lnTo>
                    <a:pt x="68" y="573"/>
                  </a:lnTo>
                  <a:lnTo>
                    <a:pt x="68" y="641"/>
                  </a:lnTo>
                  <a:lnTo>
                    <a:pt x="68" y="708"/>
                  </a:lnTo>
                  <a:lnTo>
                    <a:pt x="135" y="742"/>
                  </a:lnTo>
                  <a:lnTo>
                    <a:pt x="236" y="775"/>
                  </a:lnTo>
                  <a:lnTo>
                    <a:pt x="337" y="742"/>
                  </a:lnTo>
                  <a:lnTo>
                    <a:pt x="438" y="674"/>
                  </a:lnTo>
                  <a:lnTo>
                    <a:pt x="505" y="573"/>
                  </a:lnTo>
                  <a:lnTo>
                    <a:pt x="573" y="439"/>
                  </a:lnTo>
                  <a:lnTo>
                    <a:pt x="573" y="270"/>
                  </a:lnTo>
                  <a:lnTo>
                    <a:pt x="539" y="136"/>
                  </a:lnTo>
                  <a:lnTo>
                    <a:pt x="43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19" name="Shape 819"/>
            <p:cNvSpPr/>
            <p:nvPr/>
          </p:nvSpPr>
          <p:spPr>
            <a:xfrm>
              <a:off x="4464000" y="2891150"/>
              <a:ext cx="55575" cy="53050"/>
            </a:xfrm>
            <a:custGeom>
              <a:avLst/>
              <a:gdLst/>
              <a:ahLst/>
              <a:cxnLst/>
              <a:rect l="0" t="0" r="0" b="0"/>
              <a:pathLst>
                <a:path w="2223" h="2122" extrusionOk="0">
                  <a:moveTo>
                    <a:pt x="1986" y="1"/>
                  </a:moveTo>
                  <a:lnTo>
                    <a:pt x="1986" y="304"/>
                  </a:lnTo>
                  <a:lnTo>
                    <a:pt x="1986" y="640"/>
                  </a:lnTo>
                  <a:lnTo>
                    <a:pt x="2020" y="1819"/>
                  </a:lnTo>
                  <a:lnTo>
                    <a:pt x="1784" y="1785"/>
                  </a:lnTo>
                  <a:lnTo>
                    <a:pt x="1549" y="1785"/>
                  </a:lnTo>
                  <a:lnTo>
                    <a:pt x="1077" y="1819"/>
                  </a:lnTo>
                  <a:lnTo>
                    <a:pt x="505" y="1819"/>
                  </a:lnTo>
                  <a:lnTo>
                    <a:pt x="337" y="1852"/>
                  </a:lnTo>
                  <a:lnTo>
                    <a:pt x="202" y="1852"/>
                  </a:lnTo>
                  <a:lnTo>
                    <a:pt x="101" y="1920"/>
                  </a:lnTo>
                  <a:lnTo>
                    <a:pt x="0" y="1987"/>
                  </a:lnTo>
                  <a:lnTo>
                    <a:pt x="0" y="2021"/>
                  </a:lnTo>
                  <a:lnTo>
                    <a:pt x="101" y="2088"/>
                  </a:lnTo>
                  <a:lnTo>
                    <a:pt x="202" y="2122"/>
                  </a:lnTo>
                  <a:lnTo>
                    <a:pt x="438" y="2122"/>
                  </a:lnTo>
                  <a:lnTo>
                    <a:pt x="943" y="2088"/>
                  </a:lnTo>
                  <a:lnTo>
                    <a:pt x="1784" y="2088"/>
                  </a:lnTo>
                  <a:lnTo>
                    <a:pt x="2054" y="2021"/>
                  </a:lnTo>
                  <a:lnTo>
                    <a:pt x="2087" y="2054"/>
                  </a:lnTo>
                  <a:lnTo>
                    <a:pt x="2155" y="2054"/>
                  </a:lnTo>
                  <a:lnTo>
                    <a:pt x="2222" y="2021"/>
                  </a:lnTo>
                  <a:lnTo>
                    <a:pt x="2222" y="1953"/>
                  </a:lnTo>
                  <a:lnTo>
                    <a:pt x="2188" y="775"/>
                  </a:lnTo>
                  <a:lnTo>
                    <a:pt x="2188" y="405"/>
                  </a:lnTo>
                  <a:lnTo>
                    <a:pt x="2188" y="203"/>
                  </a:lnTo>
                  <a:lnTo>
                    <a:pt x="215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20" name="Shape 820"/>
            <p:cNvSpPr/>
            <p:nvPr/>
          </p:nvSpPr>
          <p:spPr>
            <a:xfrm>
              <a:off x="4452200" y="2976175"/>
              <a:ext cx="5925" cy="17700"/>
            </a:xfrm>
            <a:custGeom>
              <a:avLst/>
              <a:gdLst/>
              <a:ahLst/>
              <a:cxnLst/>
              <a:rect l="0" t="0" r="0" b="0"/>
              <a:pathLst>
                <a:path w="237" h="708" extrusionOk="0">
                  <a:moveTo>
                    <a:pt x="102" y="0"/>
                  </a:moveTo>
                  <a:lnTo>
                    <a:pt x="68" y="34"/>
                  </a:lnTo>
                  <a:lnTo>
                    <a:pt x="1" y="202"/>
                  </a:lnTo>
                  <a:lnTo>
                    <a:pt x="1" y="337"/>
                  </a:lnTo>
                  <a:lnTo>
                    <a:pt x="1" y="505"/>
                  </a:lnTo>
                  <a:lnTo>
                    <a:pt x="1" y="640"/>
                  </a:lnTo>
                  <a:lnTo>
                    <a:pt x="34" y="674"/>
                  </a:lnTo>
                  <a:lnTo>
                    <a:pt x="102" y="707"/>
                  </a:lnTo>
                  <a:lnTo>
                    <a:pt x="169" y="707"/>
                  </a:lnTo>
                  <a:lnTo>
                    <a:pt x="203" y="640"/>
                  </a:lnTo>
                  <a:lnTo>
                    <a:pt x="203" y="606"/>
                  </a:lnTo>
                  <a:lnTo>
                    <a:pt x="203" y="337"/>
                  </a:lnTo>
                  <a:lnTo>
                    <a:pt x="236" y="68"/>
                  </a:lnTo>
                  <a:lnTo>
                    <a:pt x="203" y="34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21" name="Shape 821"/>
            <p:cNvSpPr/>
            <p:nvPr/>
          </p:nvSpPr>
          <p:spPr>
            <a:xfrm>
              <a:off x="4373075" y="3023300"/>
              <a:ext cx="61475" cy="60625"/>
            </a:xfrm>
            <a:custGeom>
              <a:avLst/>
              <a:gdLst/>
              <a:ahLst/>
              <a:cxnLst/>
              <a:rect l="0" t="0" r="0" b="0"/>
              <a:pathLst>
                <a:path w="2459" h="2425" extrusionOk="0">
                  <a:moveTo>
                    <a:pt x="2290" y="203"/>
                  </a:moveTo>
                  <a:lnTo>
                    <a:pt x="2257" y="640"/>
                  </a:lnTo>
                  <a:lnTo>
                    <a:pt x="2257" y="1078"/>
                  </a:lnTo>
                  <a:lnTo>
                    <a:pt x="2223" y="1617"/>
                  </a:lnTo>
                  <a:lnTo>
                    <a:pt x="2223" y="2155"/>
                  </a:lnTo>
                  <a:lnTo>
                    <a:pt x="1954" y="2122"/>
                  </a:lnTo>
                  <a:lnTo>
                    <a:pt x="1684" y="2088"/>
                  </a:lnTo>
                  <a:lnTo>
                    <a:pt x="1146" y="2122"/>
                  </a:lnTo>
                  <a:lnTo>
                    <a:pt x="708" y="2155"/>
                  </a:lnTo>
                  <a:lnTo>
                    <a:pt x="506" y="2155"/>
                  </a:lnTo>
                  <a:lnTo>
                    <a:pt x="270" y="2223"/>
                  </a:lnTo>
                  <a:lnTo>
                    <a:pt x="270" y="1684"/>
                  </a:lnTo>
                  <a:lnTo>
                    <a:pt x="237" y="1179"/>
                  </a:lnTo>
                  <a:lnTo>
                    <a:pt x="237" y="741"/>
                  </a:lnTo>
                  <a:lnTo>
                    <a:pt x="203" y="304"/>
                  </a:lnTo>
                  <a:lnTo>
                    <a:pt x="1247" y="270"/>
                  </a:lnTo>
                  <a:lnTo>
                    <a:pt x="1752" y="236"/>
                  </a:lnTo>
                  <a:lnTo>
                    <a:pt x="2290" y="203"/>
                  </a:lnTo>
                  <a:close/>
                  <a:moveTo>
                    <a:pt x="1752" y="1"/>
                  </a:moveTo>
                  <a:lnTo>
                    <a:pt x="1247" y="34"/>
                  </a:lnTo>
                  <a:lnTo>
                    <a:pt x="169" y="102"/>
                  </a:lnTo>
                  <a:lnTo>
                    <a:pt x="136" y="102"/>
                  </a:lnTo>
                  <a:lnTo>
                    <a:pt x="102" y="135"/>
                  </a:lnTo>
                  <a:lnTo>
                    <a:pt x="68" y="169"/>
                  </a:lnTo>
                  <a:lnTo>
                    <a:pt x="35" y="472"/>
                  </a:lnTo>
                  <a:lnTo>
                    <a:pt x="1" y="741"/>
                  </a:lnTo>
                  <a:lnTo>
                    <a:pt x="35" y="1347"/>
                  </a:lnTo>
                  <a:lnTo>
                    <a:pt x="35" y="1852"/>
                  </a:lnTo>
                  <a:lnTo>
                    <a:pt x="68" y="2122"/>
                  </a:lnTo>
                  <a:lnTo>
                    <a:pt x="136" y="2357"/>
                  </a:lnTo>
                  <a:lnTo>
                    <a:pt x="136" y="2391"/>
                  </a:lnTo>
                  <a:lnTo>
                    <a:pt x="169" y="2425"/>
                  </a:lnTo>
                  <a:lnTo>
                    <a:pt x="237" y="2425"/>
                  </a:lnTo>
                  <a:lnTo>
                    <a:pt x="270" y="2391"/>
                  </a:lnTo>
                  <a:lnTo>
                    <a:pt x="775" y="2391"/>
                  </a:lnTo>
                  <a:lnTo>
                    <a:pt x="1314" y="2357"/>
                  </a:lnTo>
                  <a:lnTo>
                    <a:pt x="1785" y="2357"/>
                  </a:lnTo>
                  <a:lnTo>
                    <a:pt x="2021" y="2324"/>
                  </a:lnTo>
                  <a:lnTo>
                    <a:pt x="2257" y="2290"/>
                  </a:lnTo>
                  <a:lnTo>
                    <a:pt x="2324" y="2290"/>
                  </a:lnTo>
                  <a:lnTo>
                    <a:pt x="2358" y="2256"/>
                  </a:lnTo>
                  <a:lnTo>
                    <a:pt x="2391" y="2223"/>
                  </a:lnTo>
                  <a:lnTo>
                    <a:pt x="2459" y="1953"/>
                  </a:lnTo>
                  <a:lnTo>
                    <a:pt x="2459" y="1650"/>
                  </a:lnTo>
                  <a:lnTo>
                    <a:pt x="2459" y="1044"/>
                  </a:lnTo>
                  <a:lnTo>
                    <a:pt x="2459" y="573"/>
                  </a:lnTo>
                  <a:lnTo>
                    <a:pt x="2425" y="337"/>
                  </a:lnTo>
                  <a:lnTo>
                    <a:pt x="2391" y="102"/>
                  </a:lnTo>
                  <a:lnTo>
                    <a:pt x="2358" y="34"/>
                  </a:lnTo>
                  <a:lnTo>
                    <a:pt x="229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22" name="Shape 822"/>
            <p:cNvSpPr/>
            <p:nvPr/>
          </p:nvSpPr>
          <p:spPr>
            <a:xfrm>
              <a:off x="7067375" y="4626750"/>
              <a:ext cx="59775" cy="239900"/>
            </a:xfrm>
            <a:custGeom>
              <a:avLst/>
              <a:gdLst/>
              <a:ahLst/>
              <a:cxnLst/>
              <a:rect l="0" t="0" r="0" b="0"/>
              <a:pathLst>
                <a:path w="2391" h="9596" extrusionOk="0">
                  <a:moveTo>
                    <a:pt x="2323" y="0"/>
                  </a:moveTo>
                  <a:lnTo>
                    <a:pt x="2323" y="34"/>
                  </a:lnTo>
                  <a:lnTo>
                    <a:pt x="2155" y="606"/>
                  </a:lnTo>
                  <a:lnTo>
                    <a:pt x="1987" y="1179"/>
                  </a:lnTo>
                  <a:lnTo>
                    <a:pt x="1751" y="2323"/>
                  </a:lnTo>
                  <a:lnTo>
                    <a:pt x="1515" y="3502"/>
                  </a:lnTo>
                  <a:lnTo>
                    <a:pt x="1246" y="4646"/>
                  </a:lnTo>
                  <a:lnTo>
                    <a:pt x="640" y="7071"/>
                  </a:lnTo>
                  <a:lnTo>
                    <a:pt x="0" y="9495"/>
                  </a:lnTo>
                  <a:lnTo>
                    <a:pt x="0" y="9562"/>
                  </a:lnTo>
                  <a:lnTo>
                    <a:pt x="68" y="9596"/>
                  </a:lnTo>
                  <a:lnTo>
                    <a:pt x="135" y="9596"/>
                  </a:lnTo>
                  <a:lnTo>
                    <a:pt x="169" y="9528"/>
                  </a:lnTo>
                  <a:lnTo>
                    <a:pt x="842" y="7138"/>
                  </a:lnTo>
                  <a:lnTo>
                    <a:pt x="1414" y="4680"/>
                  </a:lnTo>
                  <a:lnTo>
                    <a:pt x="1987" y="2391"/>
                  </a:lnTo>
                  <a:lnTo>
                    <a:pt x="2256" y="1212"/>
                  </a:lnTo>
                  <a:lnTo>
                    <a:pt x="2323" y="640"/>
                  </a:lnTo>
                  <a:lnTo>
                    <a:pt x="2391" y="34"/>
                  </a:lnTo>
                  <a:lnTo>
                    <a:pt x="239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23" name="Shape 823"/>
            <p:cNvSpPr/>
            <p:nvPr/>
          </p:nvSpPr>
          <p:spPr>
            <a:xfrm>
              <a:off x="4497650" y="2953450"/>
              <a:ext cx="8450" cy="58100"/>
            </a:xfrm>
            <a:custGeom>
              <a:avLst/>
              <a:gdLst/>
              <a:ahLst/>
              <a:cxnLst/>
              <a:rect l="0" t="0" r="0" b="0"/>
              <a:pathLst>
                <a:path w="338" h="2324" extrusionOk="0">
                  <a:moveTo>
                    <a:pt x="68" y="0"/>
                  </a:moveTo>
                  <a:lnTo>
                    <a:pt x="34" y="34"/>
                  </a:lnTo>
                  <a:lnTo>
                    <a:pt x="1" y="303"/>
                  </a:lnTo>
                  <a:lnTo>
                    <a:pt x="1" y="539"/>
                  </a:lnTo>
                  <a:lnTo>
                    <a:pt x="34" y="1078"/>
                  </a:lnTo>
                  <a:lnTo>
                    <a:pt x="68" y="1684"/>
                  </a:lnTo>
                  <a:lnTo>
                    <a:pt x="102" y="1987"/>
                  </a:lnTo>
                  <a:lnTo>
                    <a:pt x="169" y="2290"/>
                  </a:lnTo>
                  <a:lnTo>
                    <a:pt x="203" y="2323"/>
                  </a:lnTo>
                  <a:lnTo>
                    <a:pt x="304" y="2323"/>
                  </a:lnTo>
                  <a:lnTo>
                    <a:pt x="304" y="2256"/>
                  </a:lnTo>
                  <a:lnTo>
                    <a:pt x="337" y="1953"/>
                  </a:lnTo>
                  <a:lnTo>
                    <a:pt x="304" y="1650"/>
                  </a:lnTo>
                  <a:lnTo>
                    <a:pt x="236" y="1078"/>
                  </a:lnTo>
                  <a:lnTo>
                    <a:pt x="203" y="539"/>
                  </a:lnTo>
                  <a:lnTo>
                    <a:pt x="169" y="303"/>
                  </a:lnTo>
                  <a:lnTo>
                    <a:pt x="135" y="34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24" name="Shape 824"/>
            <p:cNvSpPr/>
            <p:nvPr/>
          </p:nvSpPr>
          <p:spPr>
            <a:xfrm>
              <a:off x="4487550" y="3155450"/>
              <a:ext cx="68200" cy="7600"/>
            </a:xfrm>
            <a:custGeom>
              <a:avLst/>
              <a:gdLst/>
              <a:ahLst/>
              <a:cxnLst/>
              <a:rect l="0" t="0" r="0" b="0"/>
              <a:pathLst>
                <a:path w="2728" h="304" extrusionOk="0">
                  <a:moveTo>
                    <a:pt x="708" y="0"/>
                  </a:moveTo>
                  <a:lnTo>
                    <a:pt x="337" y="34"/>
                  </a:lnTo>
                  <a:lnTo>
                    <a:pt x="169" y="68"/>
                  </a:lnTo>
                  <a:lnTo>
                    <a:pt x="1" y="135"/>
                  </a:lnTo>
                  <a:lnTo>
                    <a:pt x="1" y="169"/>
                  </a:lnTo>
                  <a:lnTo>
                    <a:pt x="135" y="236"/>
                  </a:lnTo>
                  <a:lnTo>
                    <a:pt x="304" y="270"/>
                  </a:lnTo>
                  <a:lnTo>
                    <a:pt x="607" y="304"/>
                  </a:lnTo>
                  <a:lnTo>
                    <a:pt x="1246" y="270"/>
                  </a:lnTo>
                  <a:lnTo>
                    <a:pt x="2358" y="270"/>
                  </a:lnTo>
                  <a:lnTo>
                    <a:pt x="2694" y="169"/>
                  </a:lnTo>
                  <a:lnTo>
                    <a:pt x="2728" y="135"/>
                  </a:lnTo>
                  <a:lnTo>
                    <a:pt x="2694" y="102"/>
                  </a:lnTo>
                  <a:lnTo>
                    <a:pt x="2391" y="34"/>
                  </a:lnTo>
                  <a:lnTo>
                    <a:pt x="1415" y="34"/>
                  </a:lnTo>
                  <a:lnTo>
                    <a:pt x="708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25" name="Shape 825"/>
            <p:cNvSpPr/>
            <p:nvPr/>
          </p:nvSpPr>
          <p:spPr>
            <a:xfrm>
              <a:off x="4487550" y="3087275"/>
              <a:ext cx="58100" cy="60625"/>
            </a:xfrm>
            <a:custGeom>
              <a:avLst/>
              <a:gdLst/>
              <a:ahLst/>
              <a:cxnLst/>
              <a:rect l="0" t="0" r="0" b="0"/>
              <a:pathLst>
                <a:path w="2324" h="2425" extrusionOk="0">
                  <a:moveTo>
                    <a:pt x="2122" y="0"/>
                  </a:moveTo>
                  <a:lnTo>
                    <a:pt x="1516" y="34"/>
                  </a:lnTo>
                  <a:lnTo>
                    <a:pt x="203" y="34"/>
                  </a:lnTo>
                  <a:lnTo>
                    <a:pt x="1" y="135"/>
                  </a:lnTo>
                  <a:lnTo>
                    <a:pt x="68" y="202"/>
                  </a:lnTo>
                  <a:lnTo>
                    <a:pt x="169" y="236"/>
                  </a:lnTo>
                  <a:lnTo>
                    <a:pt x="371" y="270"/>
                  </a:lnTo>
                  <a:lnTo>
                    <a:pt x="1415" y="270"/>
                  </a:lnTo>
                  <a:lnTo>
                    <a:pt x="2021" y="236"/>
                  </a:lnTo>
                  <a:lnTo>
                    <a:pt x="2021" y="438"/>
                  </a:lnTo>
                  <a:lnTo>
                    <a:pt x="2021" y="640"/>
                  </a:lnTo>
                  <a:lnTo>
                    <a:pt x="2055" y="1078"/>
                  </a:lnTo>
                  <a:lnTo>
                    <a:pt x="2055" y="1616"/>
                  </a:lnTo>
                  <a:lnTo>
                    <a:pt x="2088" y="1852"/>
                  </a:lnTo>
                  <a:lnTo>
                    <a:pt x="2122" y="2121"/>
                  </a:lnTo>
                  <a:lnTo>
                    <a:pt x="977" y="2155"/>
                  </a:lnTo>
                  <a:lnTo>
                    <a:pt x="573" y="2155"/>
                  </a:lnTo>
                  <a:lnTo>
                    <a:pt x="371" y="2189"/>
                  </a:lnTo>
                  <a:lnTo>
                    <a:pt x="270" y="2222"/>
                  </a:lnTo>
                  <a:lnTo>
                    <a:pt x="203" y="2290"/>
                  </a:lnTo>
                  <a:lnTo>
                    <a:pt x="270" y="2357"/>
                  </a:lnTo>
                  <a:lnTo>
                    <a:pt x="371" y="2391"/>
                  </a:lnTo>
                  <a:lnTo>
                    <a:pt x="573" y="2424"/>
                  </a:lnTo>
                  <a:lnTo>
                    <a:pt x="977" y="2391"/>
                  </a:lnTo>
                  <a:lnTo>
                    <a:pt x="1617" y="2391"/>
                  </a:lnTo>
                  <a:lnTo>
                    <a:pt x="2223" y="2357"/>
                  </a:lnTo>
                  <a:lnTo>
                    <a:pt x="2290" y="2357"/>
                  </a:lnTo>
                  <a:lnTo>
                    <a:pt x="2324" y="2290"/>
                  </a:lnTo>
                  <a:lnTo>
                    <a:pt x="2324" y="2222"/>
                  </a:lnTo>
                  <a:lnTo>
                    <a:pt x="2290" y="2155"/>
                  </a:lnTo>
                  <a:lnTo>
                    <a:pt x="2324" y="1886"/>
                  </a:lnTo>
                  <a:lnTo>
                    <a:pt x="2290" y="1616"/>
                  </a:lnTo>
                  <a:lnTo>
                    <a:pt x="2257" y="1078"/>
                  </a:lnTo>
                  <a:lnTo>
                    <a:pt x="2257" y="640"/>
                  </a:lnTo>
                  <a:lnTo>
                    <a:pt x="2223" y="404"/>
                  </a:lnTo>
                  <a:lnTo>
                    <a:pt x="2189" y="202"/>
                  </a:lnTo>
                  <a:lnTo>
                    <a:pt x="2223" y="135"/>
                  </a:lnTo>
                  <a:lnTo>
                    <a:pt x="2223" y="68"/>
                  </a:lnTo>
                  <a:lnTo>
                    <a:pt x="2189" y="34"/>
                  </a:lnTo>
                  <a:lnTo>
                    <a:pt x="2122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26" name="Shape 826"/>
            <p:cNvSpPr/>
            <p:nvPr/>
          </p:nvSpPr>
          <p:spPr>
            <a:xfrm>
              <a:off x="4341950" y="3092325"/>
              <a:ext cx="63150" cy="59775"/>
            </a:xfrm>
            <a:custGeom>
              <a:avLst/>
              <a:gdLst/>
              <a:ahLst/>
              <a:cxnLst/>
              <a:rect l="0" t="0" r="0" b="0"/>
              <a:pathLst>
                <a:path w="2526" h="2391" extrusionOk="0">
                  <a:moveTo>
                    <a:pt x="2256" y="236"/>
                  </a:moveTo>
                  <a:lnTo>
                    <a:pt x="2256" y="674"/>
                  </a:lnTo>
                  <a:lnTo>
                    <a:pt x="2290" y="1111"/>
                  </a:lnTo>
                  <a:lnTo>
                    <a:pt x="2290" y="1616"/>
                  </a:lnTo>
                  <a:lnTo>
                    <a:pt x="2323" y="2121"/>
                  </a:lnTo>
                  <a:lnTo>
                    <a:pt x="1448" y="2121"/>
                  </a:lnTo>
                  <a:lnTo>
                    <a:pt x="909" y="2155"/>
                  </a:lnTo>
                  <a:lnTo>
                    <a:pt x="640" y="2189"/>
                  </a:lnTo>
                  <a:lnTo>
                    <a:pt x="371" y="2222"/>
                  </a:lnTo>
                  <a:lnTo>
                    <a:pt x="337" y="1684"/>
                  </a:lnTo>
                  <a:lnTo>
                    <a:pt x="270" y="1145"/>
                  </a:lnTo>
                  <a:lnTo>
                    <a:pt x="202" y="707"/>
                  </a:lnTo>
                  <a:lnTo>
                    <a:pt x="169" y="303"/>
                  </a:lnTo>
                  <a:lnTo>
                    <a:pt x="674" y="303"/>
                  </a:lnTo>
                  <a:lnTo>
                    <a:pt x="1212" y="270"/>
                  </a:lnTo>
                  <a:lnTo>
                    <a:pt x="2256" y="236"/>
                  </a:lnTo>
                  <a:close/>
                  <a:moveTo>
                    <a:pt x="2256" y="0"/>
                  </a:moveTo>
                  <a:lnTo>
                    <a:pt x="1179" y="34"/>
                  </a:lnTo>
                  <a:lnTo>
                    <a:pt x="674" y="68"/>
                  </a:lnTo>
                  <a:lnTo>
                    <a:pt x="135" y="101"/>
                  </a:lnTo>
                  <a:lnTo>
                    <a:pt x="68" y="135"/>
                  </a:lnTo>
                  <a:lnTo>
                    <a:pt x="68" y="202"/>
                  </a:lnTo>
                  <a:lnTo>
                    <a:pt x="34" y="438"/>
                  </a:lnTo>
                  <a:lnTo>
                    <a:pt x="0" y="674"/>
                  </a:lnTo>
                  <a:lnTo>
                    <a:pt x="34" y="1179"/>
                  </a:lnTo>
                  <a:lnTo>
                    <a:pt x="101" y="1751"/>
                  </a:lnTo>
                  <a:lnTo>
                    <a:pt x="135" y="2054"/>
                  </a:lnTo>
                  <a:lnTo>
                    <a:pt x="236" y="2323"/>
                  </a:lnTo>
                  <a:lnTo>
                    <a:pt x="236" y="2357"/>
                  </a:lnTo>
                  <a:lnTo>
                    <a:pt x="371" y="2357"/>
                  </a:lnTo>
                  <a:lnTo>
                    <a:pt x="606" y="2391"/>
                  </a:lnTo>
                  <a:lnTo>
                    <a:pt x="842" y="2391"/>
                  </a:lnTo>
                  <a:lnTo>
                    <a:pt x="1313" y="2357"/>
                  </a:lnTo>
                  <a:lnTo>
                    <a:pt x="2088" y="2357"/>
                  </a:lnTo>
                  <a:lnTo>
                    <a:pt x="2357" y="2323"/>
                  </a:lnTo>
                  <a:lnTo>
                    <a:pt x="2458" y="2323"/>
                  </a:lnTo>
                  <a:lnTo>
                    <a:pt x="2492" y="2290"/>
                  </a:lnTo>
                  <a:lnTo>
                    <a:pt x="2525" y="2020"/>
                  </a:lnTo>
                  <a:lnTo>
                    <a:pt x="2525" y="1785"/>
                  </a:lnTo>
                  <a:lnTo>
                    <a:pt x="2492" y="1246"/>
                  </a:lnTo>
                  <a:lnTo>
                    <a:pt x="2458" y="674"/>
                  </a:lnTo>
                  <a:lnTo>
                    <a:pt x="2424" y="371"/>
                  </a:lnTo>
                  <a:lnTo>
                    <a:pt x="2357" y="68"/>
                  </a:lnTo>
                  <a:lnTo>
                    <a:pt x="2323" y="34"/>
                  </a:lnTo>
                  <a:lnTo>
                    <a:pt x="2290" y="34"/>
                  </a:lnTo>
                  <a:lnTo>
                    <a:pt x="2256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27" name="Shape 827"/>
            <p:cNvSpPr/>
            <p:nvPr/>
          </p:nvSpPr>
          <p:spPr>
            <a:xfrm>
              <a:off x="4566675" y="2947550"/>
              <a:ext cx="64000" cy="60625"/>
            </a:xfrm>
            <a:custGeom>
              <a:avLst/>
              <a:gdLst/>
              <a:ahLst/>
              <a:cxnLst/>
              <a:rect l="0" t="0" r="0" b="0"/>
              <a:pathLst>
                <a:path w="2560" h="2425" extrusionOk="0">
                  <a:moveTo>
                    <a:pt x="2021" y="0"/>
                  </a:moveTo>
                  <a:lnTo>
                    <a:pt x="1617" y="68"/>
                  </a:lnTo>
                  <a:lnTo>
                    <a:pt x="910" y="68"/>
                  </a:lnTo>
                  <a:lnTo>
                    <a:pt x="539" y="101"/>
                  </a:lnTo>
                  <a:lnTo>
                    <a:pt x="203" y="135"/>
                  </a:lnTo>
                  <a:lnTo>
                    <a:pt x="169" y="68"/>
                  </a:lnTo>
                  <a:lnTo>
                    <a:pt x="169" y="34"/>
                  </a:lnTo>
                  <a:lnTo>
                    <a:pt x="102" y="34"/>
                  </a:lnTo>
                  <a:lnTo>
                    <a:pt x="68" y="68"/>
                  </a:lnTo>
                  <a:lnTo>
                    <a:pt x="34" y="303"/>
                  </a:lnTo>
                  <a:lnTo>
                    <a:pt x="1" y="573"/>
                  </a:lnTo>
                  <a:lnTo>
                    <a:pt x="1" y="1112"/>
                  </a:lnTo>
                  <a:lnTo>
                    <a:pt x="34" y="1718"/>
                  </a:lnTo>
                  <a:lnTo>
                    <a:pt x="102" y="2021"/>
                  </a:lnTo>
                  <a:lnTo>
                    <a:pt x="169" y="2324"/>
                  </a:lnTo>
                  <a:lnTo>
                    <a:pt x="203" y="2357"/>
                  </a:lnTo>
                  <a:lnTo>
                    <a:pt x="304" y="2357"/>
                  </a:lnTo>
                  <a:lnTo>
                    <a:pt x="337" y="2290"/>
                  </a:lnTo>
                  <a:lnTo>
                    <a:pt x="337" y="1987"/>
                  </a:lnTo>
                  <a:lnTo>
                    <a:pt x="304" y="1684"/>
                  </a:lnTo>
                  <a:lnTo>
                    <a:pt x="236" y="1078"/>
                  </a:lnTo>
                  <a:lnTo>
                    <a:pt x="236" y="674"/>
                  </a:lnTo>
                  <a:lnTo>
                    <a:pt x="203" y="236"/>
                  </a:lnTo>
                  <a:lnTo>
                    <a:pt x="438" y="270"/>
                  </a:lnTo>
                  <a:lnTo>
                    <a:pt x="1145" y="270"/>
                  </a:lnTo>
                  <a:lnTo>
                    <a:pt x="2223" y="202"/>
                  </a:lnTo>
                  <a:lnTo>
                    <a:pt x="2256" y="236"/>
                  </a:lnTo>
                  <a:lnTo>
                    <a:pt x="2290" y="270"/>
                  </a:lnTo>
                  <a:lnTo>
                    <a:pt x="2357" y="270"/>
                  </a:lnTo>
                  <a:lnTo>
                    <a:pt x="2324" y="573"/>
                  </a:lnTo>
                  <a:lnTo>
                    <a:pt x="2324" y="910"/>
                  </a:lnTo>
                  <a:lnTo>
                    <a:pt x="2357" y="2088"/>
                  </a:lnTo>
                  <a:lnTo>
                    <a:pt x="2122" y="2054"/>
                  </a:lnTo>
                  <a:lnTo>
                    <a:pt x="1886" y="2088"/>
                  </a:lnTo>
                  <a:lnTo>
                    <a:pt x="1415" y="2122"/>
                  </a:lnTo>
                  <a:lnTo>
                    <a:pt x="674" y="2122"/>
                  </a:lnTo>
                  <a:lnTo>
                    <a:pt x="539" y="2155"/>
                  </a:lnTo>
                  <a:lnTo>
                    <a:pt x="438" y="2189"/>
                  </a:lnTo>
                  <a:lnTo>
                    <a:pt x="337" y="2290"/>
                  </a:lnTo>
                  <a:lnTo>
                    <a:pt x="438" y="2357"/>
                  </a:lnTo>
                  <a:lnTo>
                    <a:pt x="539" y="2391"/>
                  </a:lnTo>
                  <a:lnTo>
                    <a:pt x="775" y="2425"/>
                  </a:lnTo>
                  <a:lnTo>
                    <a:pt x="1280" y="2357"/>
                  </a:lnTo>
                  <a:lnTo>
                    <a:pt x="2122" y="2357"/>
                  </a:lnTo>
                  <a:lnTo>
                    <a:pt x="2391" y="2290"/>
                  </a:lnTo>
                  <a:lnTo>
                    <a:pt x="2425" y="2324"/>
                  </a:lnTo>
                  <a:lnTo>
                    <a:pt x="2492" y="2357"/>
                  </a:lnTo>
                  <a:lnTo>
                    <a:pt x="2559" y="2324"/>
                  </a:lnTo>
                  <a:lnTo>
                    <a:pt x="2559" y="2256"/>
                  </a:lnTo>
                  <a:lnTo>
                    <a:pt x="2526" y="1078"/>
                  </a:lnTo>
                  <a:lnTo>
                    <a:pt x="2526" y="573"/>
                  </a:lnTo>
                  <a:lnTo>
                    <a:pt x="2492" y="303"/>
                  </a:lnTo>
                  <a:lnTo>
                    <a:pt x="2425" y="68"/>
                  </a:lnTo>
                  <a:lnTo>
                    <a:pt x="2391" y="68"/>
                  </a:lnTo>
                  <a:lnTo>
                    <a:pt x="2391" y="101"/>
                  </a:lnTo>
                  <a:lnTo>
                    <a:pt x="2324" y="34"/>
                  </a:lnTo>
                  <a:lnTo>
                    <a:pt x="2223" y="34"/>
                  </a:lnTo>
                  <a:lnTo>
                    <a:pt x="202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28" name="Shape 828"/>
            <p:cNvSpPr/>
            <p:nvPr/>
          </p:nvSpPr>
          <p:spPr>
            <a:xfrm>
              <a:off x="4483350" y="3089800"/>
              <a:ext cx="8450" cy="58950"/>
            </a:xfrm>
            <a:custGeom>
              <a:avLst/>
              <a:gdLst/>
              <a:ahLst/>
              <a:cxnLst/>
              <a:rect l="0" t="0" r="0" b="0"/>
              <a:pathLst>
                <a:path w="338" h="2358" extrusionOk="0">
                  <a:moveTo>
                    <a:pt x="68" y="0"/>
                  </a:moveTo>
                  <a:lnTo>
                    <a:pt x="34" y="34"/>
                  </a:lnTo>
                  <a:lnTo>
                    <a:pt x="0" y="303"/>
                  </a:lnTo>
                  <a:lnTo>
                    <a:pt x="0" y="573"/>
                  </a:lnTo>
                  <a:lnTo>
                    <a:pt x="34" y="1078"/>
                  </a:lnTo>
                  <a:lnTo>
                    <a:pt x="68" y="1684"/>
                  </a:lnTo>
                  <a:lnTo>
                    <a:pt x="101" y="1987"/>
                  </a:lnTo>
                  <a:lnTo>
                    <a:pt x="169" y="2290"/>
                  </a:lnTo>
                  <a:lnTo>
                    <a:pt x="202" y="2323"/>
                  </a:lnTo>
                  <a:lnTo>
                    <a:pt x="270" y="2357"/>
                  </a:lnTo>
                  <a:lnTo>
                    <a:pt x="303" y="2323"/>
                  </a:lnTo>
                  <a:lnTo>
                    <a:pt x="337" y="2256"/>
                  </a:lnTo>
                  <a:lnTo>
                    <a:pt x="337" y="1987"/>
                  </a:lnTo>
                  <a:lnTo>
                    <a:pt x="303" y="1684"/>
                  </a:lnTo>
                  <a:lnTo>
                    <a:pt x="236" y="1078"/>
                  </a:lnTo>
                  <a:lnTo>
                    <a:pt x="202" y="539"/>
                  </a:lnTo>
                  <a:lnTo>
                    <a:pt x="202" y="303"/>
                  </a:lnTo>
                  <a:lnTo>
                    <a:pt x="135" y="34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29" name="Shape 829"/>
            <p:cNvSpPr/>
            <p:nvPr/>
          </p:nvSpPr>
          <p:spPr>
            <a:xfrm>
              <a:off x="4104575" y="2898725"/>
              <a:ext cx="64000" cy="59800"/>
            </a:xfrm>
            <a:custGeom>
              <a:avLst/>
              <a:gdLst/>
              <a:ahLst/>
              <a:cxnLst/>
              <a:rect l="0" t="0" r="0" b="0"/>
              <a:pathLst>
                <a:path w="2560" h="2392" extrusionOk="0">
                  <a:moveTo>
                    <a:pt x="135" y="1"/>
                  </a:moveTo>
                  <a:lnTo>
                    <a:pt x="102" y="34"/>
                  </a:lnTo>
                  <a:lnTo>
                    <a:pt x="68" y="34"/>
                  </a:lnTo>
                  <a:lnTo>
                    <a:pt x="34" y="304"/>
                  </a:lnTo>
                  <a:lnTo>
                    <a:pt x="1" y="573"/>
                  </a:lnTo>
                  <a:lnTo>
                    <a:pt x="1" y="1078"/>
                  </a:lnTo>
                  <a:lnTo>
                    <a:pt x="34" y="1684"/>
                  </a:lnTo>
                  <a:lnTo>
                    <a:pt x="68" y="2021"/>
                  </a:lnTo>
                  <a:lnTo>
                    <a:pt x="169" y="2290"/>
                  </a:lnTo>
                  <a:lnTo>
                    <a:pt x="203" y="2358"/>
                  </a:lnTo>
                  <a:lnTo>
                    <a:pt x="236" y="2358"/>
                  </a:lnTo>
                  <a:lnTo>
                    <a:pt x="304" y="2324"/>
                  </a:lnTo>
                  <a:lnTo>
                    <a:pt x="338" y="2256"/>
                  </a:lnTo>
                  <a:lnTo>
                    <a:pt x="304" y="1987"/>
                  </a:lnTo>
                  <a:lnTo>
                    <a:pt x="304" y="1684"/>
                  </a:lnTo>
                  <a:lnTo>
                    <a:pt x="236" y="1078"/>
                  </a:lnTo>
                  <a:lnTo>
                    <a:pt x="236" y="640"/>
                  </a:lnTo>
                  <a:lnTo>
                    <a:pt x="203" y="236"/>
                  </a:lnTo>
                  <a:lnTo>
                    <a:pt x="439" y="236"/>
                  </a:lnTo>
                  <a:lnTo>
                    <a:pt x="674" y="270"/>
                  </a:lnTo>
                  <a:lnTo>
                    <a:pt x="1146" y="236"/>
                  </a:lnTo>
                  <a:lnTo>
                    <a:pt x="2223" y="203"/>
                  </a:lnTo>
                  <a:lnTo>
                    <a:pt x="2257" y="236"/>
                  </a:lnTo>
                  <a:lnTo>
                    <a:pt x="2324" y="236"/>
                  </a:lnTo>
                  <a:lnTo>
                    <a:pt x="2290" y="573"/>
                  </a:lnTo>
                  <a:lnTo>
                    <a:pt x="2324" y="910"/>
                  </a:lnTo>
                  <a:lnTo>
                    <a:pt x="2358" y="2088"/>
                  </a:lnTo>
                  <a:lnTo>
                    <a:pt x="2122" y="2054"/>
                  </a:lnTo>
                  <a:lnTo>
                    <a:pt x="1886" y="2054"/>
                  </a:lnTo>
                  <a:lnTo>
                    <a:pt x="1415" y="2088"/>
                  </a:lnTo>
                  <a:lnTo>
                    <a:pt x="843" y="2088"/>
                  </a:lnTo>
                  <a:lnTo>
                    <a:pt x="674" y="2122"/>
                  </a:lnTo>
                  <a:lnTo>
                    <a:pt x="540" y="2122"/>
                  </a:lnTo>
                  <a:lnTo>
                    <a:pt x="405" y="2189"/>
                  </a:lnTo>
                  <a:lnTo>
                    <a:pt x="338" y="2256"/>
                  </a:lnTo>
                  <a:lnTo>
                    <a:pt x="338" y="2290"/>
                  </a:lnTo>
                  <a:lnTo>
                    <a:pt x="405" y="2358"/>
                  </a:lnTo>
                  <a:lnTo>
                    <a:pt x="540" y="2391"/>
                  </a:lnTo>
                  <a:lnTo>
                    <a:pt x="775" y="2391"/>
                  </a:lnTo>
                  <a:lnTo>
                    <a:pt x="1280" y="2358"/>
                  </a:lnTo>
                  <a:lnTo>
                    <a:pt x="2088" y="2358"/>
                  </a:lnTo>
                  <a:lnTo>
                    <a:pt x="2358" y="2290"/>
                  </a:lnTo>
                  <a:lnTo>
                    <a:pt x="2425" y="2324"/>
                  </a:lnTo>
                  <a:lnTo>
                    <a:pt x="2492" y="2324"/>
                  </a:lnTo>
                  <a:lnTo>
                    <a:pt x="2526" y="2290"/>
                  </a:lnTo>
                  <a:lnTo>
                    <a:pt x="2560" y="2223"/>
                  </a:lnTo>
                  <a:lnTo>
                    <a:pt x="2526" y="1044"/>
                  </a:lnTo>
                  <a:lnTo>
                    <a:pt x="2526" y="539"/>
                  </a:lnTo>
                  <a:lnTo>
                    <a:pt x="2492" y="304"/>
                  </a:lnTo>
                  <a:lnTo>
                    <a:pt x="2425" y="68"/>
                  </a:lnTo>
                  <a:lnTo>
                    <a:pt x="2425" y="34"/>
                  </a:lnTo>
                  <a:lnTo>
                    <a:pt x="2391" y="34"/>
                  </a:lnTo>
                  <a:lnTo>
                    <a:pt x="2391" y="102"/>
                  </a:lnTo>
                  <a:lnTo>
                    <a:pt x="2358" y="68"/>
                  </a:lnTo>
                  <a:lnTo>
                    <a:pt x="2290" y="34"/>
                  </a:lnTo>
                  <a:lnTo>
                    <a:pt x="2223" y="1"/>
                  </a:lnTo>
                  <a:lnTo>
                    <a:pt x="1987" y="1"/>
                  </a:lnTo>
                  <a:lnTo>
                    <a:pt x="1617" y="34"/>
                  </a:lnTo>
                  <a:lnTo>
                    <a:pt x="910" y="34"/>
                  </a:lnTo>
                  <a:lnTo>
                    <a:pt x="540" y="68"/>
                  </a:lnTo>
                  <a:lnTo>
                    <a:pt x="203" y="135"/>
                  </a:lnTo>
                  <a:lnTo>
                    <a:pt x="169" y="34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30" name="Shape 830"/>
            <p:cNvSpPr/>
            <p:nvPr/>
          </p:nvSpPr>
          <p:spPr>
            <a:xfrm>
              <a:off x="4501875" y="3099900"/>
              <a:ext cx="22750" cy="12650"/>
            </a:xfrm>
            <a:custGeom>
              <a:avLst/>
              <a:gdLst/>
              <a:ahLst/>
              <a:cxnLst/>
              <a:rect l="0" t="0" r="0" b="0"/>
              <a:pathLst>
                <a:path w="910" h="506" extrusionOk="0">
                  <a:moveTo>
                    <a:pt x="572" y="0"/>
                  </a:moveTo>
                  <a:lnTo>
                    <a:pt x="404" y="68"/>
                  </a:lnTo>
                  <a:lnTo>
                    <a:pt x="101" y="236"/>
                  </a:lnTo>
                  <a:lnTo>
                    <a:pt x="34" y="270"/>
                  </a:lnTo>
                  <a:lnTo>
                    <a:pt x="0" y="337"/>
                  </a:lnTo>
                  <a:lnTo>
                    <a:pt x="34" y="371"/>
                  </a:lnTo>
                  <a:lnTo>
                    <a:pt x="101" y="404"/>
                  </a:lnTo>
                  <a:lnTo>
                    <a:pt x="774" y="505"/>
                  </a:lnTo>
                  <a:lnTo>
                    <a:pt x="842" y="472"/>
                  </a:lnTo>
                  <a:lnTo>
                    <a:pt x="909" y="404"/>
                  </a:lnTo>
                  <a:lnTo>
                    <a:pt x="876" y="337"/>
                  </a:lnTo>
                  <a:lnTo>
                    <a:pt x="808" y="303"/>
                  </a:lnTo>
                  <a:lnTo>
                    <a:pt x="505" y="270"/>
                  </a:lnTo>
                  <a:lnTo>
                    <a:pt x="640" y="169"/>
                  </a:lnTo>
                  <a:lnTo>
                    <a:pt x="774" y="68"/>
                  </a:lnTo>
                  <a:lnTo>
                    <a:pt x="77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31" name="Shape 831"/>
            <p:cNvSpPr/>
            <p:nvPr/>
          </p:nvSpPr>
          <p:spPr>
            <a:xfrm>
              <a:off x="5144925" y="2978700"/>
              <a:ext cx="56425" cy="56400"/>
            </a:xfrm>
            <a:custGeom>
              <a:avLst/>
              <a:gdLst/>
              <a:ahLst/>
              <a:cxnLst/>
              <a:rect l="0" t="0" r="0" b="0"/>
              <a:pathLst>
                <a:path w="2257" h="2256" extrusionOk="0">
                  <a:moveTo>
                    <a:pt x="1213" y="169"/>
                  </a:moveTo>
                  <a:lnTo>
                    <a:pt x="1179" y="202"/>
                  </a:lnTo>
                  <a:lnTo>
                    <a:pt x="1179" y="270"/>
                  </a:lnTo>
                  <a:lnTo>
                    <a:pt x="1213" y="337"/>
                  </a:lnTo>
                  <a:lnTo>
                    <a:pt x="1516" y="337"/>
                  </a:lnTo>
                  <a:lnTo>
                    <a:pt x="1684" y="371"/>
                  </a:lnTo>
                  <a:lnTo>
                    <a:pt x="1819" y="505"/>
                  </a:lnTo>
                  <a:lnTo>
                    <a:pt x="1920" y="640"/>
                  </a:lnTo>
                  <a:lnTo>
                    <a:pt x="1987" y="842"/>
                  </a:lnTo>
                  <a:lnTo>
                    <a:pt x="2021" y="1044"/>
                  </a:lnTo>
                  <a:lnTo>
                    <a:pt x="2021" y="1212"/>
                  </a:lnTo>
                  <a:lnTo>
                    <a:pt x="1987" y="1414"/>
                  </a:lnTo>
                  <a:lnTo>
                    <a:pt x="1920" y="1616"/>
                  </a:lnTo>
                  <a:lnTo>
                    <a:pt x="1819" y="1785"/>
                  </a:lnTo>
                  <a:lnTo>
                    <a:pt x="1650" y="1886"/>
                  </a:lnTo>
                  <a:lnTo>
                    <a:pt x="1482" y="1987"/>
                  </a:lnTo>
                  <a:lnTo>
                    <a:pt x="1314" y="2020"/>
                  </a:lnTo>
                  <a:lnTo>
                    <a:pt x="1112" y="2020"/>
                  </a:lnTo>
                  <a:lnTo>
                    <a:pt x="943" y="1987"/>
                  </a:lnTo>
                  <a:lnTo>
                    <a:pt x="741" y="1886"/>
                  </a:lnTo>
                  <a:lnTo>
                    <a:pt x="573" y="1751"/>
                  </a:lnTo>
                  <a:lnTo>
                    <a:pt x="438" y="1616"/>
                  </a:lnTo>
                  <a:lnTo>
                    <a:pt x="337" y="1448"/>
                  </a:lnTo>
                  <a:lnTo>
                    <a:pt x="270" y="1280"/>
                  </a:lnTo>
                  <a:lnTo>
                    <a:pt x="236" y="1111"/>
                  </a:lnTo>
                  <a:lnTo>
                    <a:pt x="270" y="909"/>
                  </a:lnTo>
                  <a:lnTo>
                    <a:pt x="337" y="741"/>
                  </a:lnTo>
                  <a:lnTo>
                    <a:pt x="472" y="539"/>
                  </a:lnTo>
                  <a:lnTo>
                    <a:pt x="640" y="371"/>
                  </a:lnTo>
                  <a:lnTo>
                    <a:pt x="809" y="270"/>
                  </a:lnTo>
                  <a:lnTo>
                    <a:pt x="1011" y="202"/>
                  </a:lnTo>
                  <a:lnTo>
                    <a:pt x="1213" y="169"/>
                  </a:lnTo>
                  <a:close/>
                  <a:moveTo>
                    <a:pt x="1179" y="0"/>
                  </a:moveTo>
                  <a:lnTo>
                    <a:pt x="1011" y="34"/>
                  </a:lnTo>
                  <a:lnTo>
                    <a:pt x="842" y="101"/>
                  </a:lnTo>
                  <a:lnTo>
                    <a:pt x="674" y="169"/>
                  </a:lnTo>
                  <a:lnTo>
                    <a:pt x="506" y="270"/>
                  </a:lnTo>
                  <a:lnTo>
                    <a:pt x="371" y="404"/>
                  </a:lnTo>
                  <a:lnTo>
                    <a:pt x="270" y="539"/>
                  </a:lnTo>
                  <a:lnTo>
                    <a:pt x="135" y="741"/>
                  </a:lnTo>
                  <a:lnTo>
                    <a:pt x="34" y="943"/>
                  </a:lnTo>
                  <a:lnTo>
                    <a:pt x="1" y="1179"/>
                  </a:lnTo>
                  <a:lnTo>
                    <a:pt x="1" y="1313"/>
                  </a:lnTo>
                  <a:lnTo>
                    <a:pt x="68" y="1414"/>
                  </a:lnTo>
                  <a:lnTo>
                    <a:pt x="203" y="1650"/>
                  </a:lnTo>
                  <a:lnTo>
                    <a:pt x="371" y="1886"/>
                  </a:lnTo>
                  <a:lnTo>
                    <a:pt x="607" y="2088"/>
                  </a:lnTo>
                  <a:lnTo>
                    <a:pt x="876" y="2222"/>
                  </a:lnTo>
                  <a:lnTo>
                    <a:pt x="1112" y="2256"/>
                  </a:lnTo>
                  <a:lnTo>
                    <a:pt x="1347" y="2256"/>
                  </a:lnTo>
                  <a:lnTo>
                    <a:pt x="1549" y="2222"/>
                  </a:lnTo>
                  <a:lnTo>
                    <a:pt x="1785" y="2121"/>
                  </a:lnTo>
                  <a:lnTo>
                    <a:pt x="1953" y="1953"/>
                  </a:lnTo>
                  <a:lnTo>
                    <a:pt x="2088" y="1785"/>
                  </a:lnTo>
                  <a:lnTo>
                    <a:pt x="2189" y="1583"/>
                  </a:lnTo>
                  <a:lnTo>
                    <a:pt x="2256" y="1313"/>
                  </a:lnTo>
                  <a:lnTo>
                    <a:pt x="2256" y="1145"/>
                  </a:lnTo>
                  <a:lnTo>
                    <a:pt x="2223" y="943"/>
                  </a:lnTo>
                  <a:lnTo>
                    <a:pt x="2189" y="707"/>
                  </a:lnTo>
                  <a:lnTo>
                    <a:pt x="2088" y="505"/>
                  </a:lnTo>
                  <a:lnTo>
                    <a:pt x="1987" y="303"/>
                  </a:lnTo>
                  <a:lnTo>
                    <a:pt x="1852" y="169"/>
                  </a:lnTo>
                  <a:lnTo>
                    <a:pt x="1684" y="68"/>
                  </a:lnTo>
                  <a:lnTo>
                    <a:pt x="1516" y="68"/>
                  </a:lnTo>
                  <a:lnTo>
                    <a:pt x="1347" y="34"/>
                  </a:lnTo>
                  <a:lnTo>
                    <a:pt x="1179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32" name="Shape 832"/>
            <p:cNvSpPr/>
            <p:nvPr/>
          </p:nvSpPr>
          <p:spPr>
            <a:xfrm>
              <a:off x="4186225" y="3053600"/>
              <a:ext cx="17700" cy="26125"/>
            </a:xfrm>
            <a:custGeom>
              <a:avLst/>
              <a:gdLst/>
              <a:ahLst/>
              <a:cxnLst/>
              <a:rect l="0" t="0" r="0" b="0"/>
              <a:pathLst>
                <a:path w="708" h="1045" extrusionOk="0">
                  <a:moveTo>
                    <a:pt x="506" y="1"/>
                  </a:moveTo>
                  <a:lnTo>
                    <a:pt x="371" y="34"/>
                  </a:lnTo>
                  <a:lnTo>
                    <a:pt x="135" y="34"/>
                  </a:lnTo>
                  <a:lnTo>
                    <a:pt x="102" y="68"/>
                  </a:lnTo>
                  <a:lnTo>
                    <a:pt x="34" y="68"/>
                  </a:lnTo>
                  <a:lnTo>
                    <a:pt x="1" y="135"/>
                  </a:lnTo>
                  <a:lnTo>
                    <a:pt x="1" y="169"/>
                  </a:lnTo>
                  <a:lnTo>
                    <a:pt x="34" y="203"/>
                  </a:lnTo>
                  <a:lnTo>
                    <a:pt x="68" y="203"/>
                  </a:lnTo>
                  <a:lnTo>
                    <a:pt x="68" y="607"/>
                  </a:lnTo>
                  <a:lnTo>
                    <a:pt x="169" y="977"/>
                  </a:lnTo>
                  <a:lnTo>
                    <a:pt x="203" y="1044"/>
                  </a:lnTo>
                  <a:lnTo>
                    <a:pt x="270" y="1044"/>
                  </a:lnTo>
                  <a:lnTo>
                    <a:pt x="337" y="1011"/>
                  </a:lnTo>
                  <a:lnTo>
                    <a:pt x="337" y="943"/>
                  </a:lnTo>
                  <a:lnTo>
                    <a:pt x="304" y="573"/>
                  </a:lnTo>
                  <a:lnTo>
                    <a:pt x="371" y="607"/>
                  </a:lnTo>
                  <a:lnTo>
                    <a:pt x="472" y="573"/>
                  </a:lnTo>
                  <a:lnTo>
                    <a:pt x="573" y="539"/>
                  </a:lnTo>
                  <a:lnTo>
                    <a:pt x="607" y="506"/>
                  </a:lnTo>
                  <a:lnTo>
                    <a:pt x="607" y="472"/>
                  </a:lnTo>
                  <a:lnTo>
                    <a:pt x="573" y="405"/>
                  </a:lnTo>
                  <a:lnTo>
                    <a:pt x="506" y="405"/>
                  </a:lnTo>
                  <a:lnTo>
                    <a:pt x="337" y="438"/>
                  </a:lnTo>
                  <a:lnTo>
                    <a:pt x="270" y="472"/>
                  </a:lnTo>
                  <a:lnTo>
                    <a:pt x="236" y="236"/>
                  </a:lnTo>
                  <a:lnTo>
                    <a:pt x="371" y="236"/>
                  </a:lnTo>
                  <a:lnTo>
                    <a:pt x="539" y="203"/>
                  </a:lnTo>
                  <a:lnTo>
                    <a:pt x="607" y="169"/>
                  </a:lnTo>
                  <a:lnTo>
                    <a:pt x="674" y="135"/>
                  </a:lnTo>
                  <a:lnTo>
                    <a:pt x="708" y="102"/>
                  </a:lnTo>
                  <a:lnTo>
                    <a:pt x="708" y="68"/>
                  </a:lnTo>
                  <a:lnTo>
                    <a:pt x="64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33" name="Shape 833"/>
            <p:cNvSpPr/>
            <p:nvPr/>
          </p:nvSpPr>
          <p:spPr>
            <a:xfrm>
              <a:off x="4127300" y="2927350"/>
              <a:ext cx="19400" cy="21900"/>
            </a:xfrm>
            <a:custGeom>
              <a:avLst/>
              <a:gdLst/>
              <a:ahLst/>
              <a:cxnLst/>
              <a:rect l="0" t="0" r="0" b="0"/>
              <a:pathLst>
                <a:path w="776" h="876" extrusionOk="0">
                  <a:moveTo>
                    <a:pt x="405" y="0"/>
                  </a:moveTo>
                  <a:lnTo>
                    <a:pt x="270" y="135"/>
                  </a:lnTo>
                  <a:lnTo>
                    <a:pt x="169" y="270"/>
                  </a:lnTo>
                  <a:lnTo>
                    <a:pt x="1" y="606"/>
                  </a:lnTo>
                  <a:lnTo>
                    <a:pt x="1" y="640"/>
                  </a:lnTo>
                  <a:lnTo>
                    <a:pt x="1" y="674"/>
                  </a:lnTo>
                  <a:lnTo>
                    <a:pt x="35" y="707"/>
                  </a:lnTo>
                  <a:lnTo>
                    <a:pt x="102" y="741"/>
                  </a:lnTo>
                  <a:lnTo>
                    <a:pt x="338" y="741"/>
                  </a:lnTo>
                  <a:lnTo>
                    <a:pt x="573" y="707"/>
                  </a:lnTo>
                  <a:lnTo>
                    <a:pt x="573" y="808"/>
                  </a:lnTo>
                  <a:lnTo>
                    <a:pt x="607" y="876"/>
                  </a:lnTo>
                  <a:lnTo>
                    <a:pt x="708" y="876"/>
                  </a:lnTo>
                  <a:lnTo>
                    <a:pt x="708" y="775"/>
                  </a:lnTo>
                  <a:lnTo>
                    <a:pt x="708" y="674"/>
                  </a:lnTo>
                  <a:lnTo>
                    <a:pt x="775" y="674"/>
                  </a:lnTo>
                  <a:lnTo>
                    <a:pt x="775" y="606"/>
                  </a:lnTo>
                  <a:lnTo>
                    <a:pt x="775" y="539"/>
                  </a:lnTo>
                  <a:lnTo>
                    <a:pt x="708" y="505"/>
                  </a:lnTo>
                  <a:lnTo>
                    <a:pt x="742" y="337"/>
                  </a:lnTo>
                  <a:lnTo>
                    <a:pt x="742" y="270"/>
                  </a:lnTo>
                  <a:lnTo>
                    <a:pt x="708" y="303"/>
                  </a:lnTo>
                  <a:lnTo>
                    <a:pt x="607" y="505"/>
                  </a:lnTo>
                  <a:lnTo>
                    <a:pt x="237" y="539"/>
                  </a:lnTo>
                  <a:lnTo>
                    <a:pt x="237" y="539"/>
                  </a:lnTo>
                  <a:lnTo>
                    <a:pt x="371" y="303"/>
                  </a:lnTo>
                  <a:lnTo>
                    <a:pt x="472" y="68"/>
                  </a:lnTo>
                  <a:lnTo>
                    <a:pt x="472" y="34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34" name="Shape 834"/>
            <p:cNvSpPr/>
            <p:nvPr/>
          </p:nvSpPr>
          <p:spPr>
            <a:xfrm>
              <a:off x="4232525" y="3029200"/>
              <a:ext cx="55575" cy="61475"/>
            </a:xfrm>
            <a:custGeom>
              <a:avLst/>
              <a:gdLst/>
              <a:ahLst/>
              <a:cxnLst/>
              <a:rect l="0" t="0" r="0" b="0"/>
              <a:pathLst>
                <a:path w="2223" h="2459" extrusionOk="0">
                  <a:moveTo>
                    <a:pt x="1785" y="0"/>
                  </a:moveTo>
                  <a:lnTo>
                    <a:pt x="1313" y="68"/>
                  </a:lnTo>
                  <a:lnTo>
                    <a:pt x="707" y="68"/>
                  </a:lnTo>
                  <a:lnTo>
                    <a:pt x="101" y="101"/>
                  </a:lnTo>
                  <a:lnTo>
                    <a:pt x="34" y="135"/>
                  </a:lnTo>
                  <a:lnTo>
                    <a:pt x="0" y="202"/>
                  </a:lnTo>
                  <a:lnTo>
                    <a:pt x="34" y="236"/>
                  </a:lnTo>
                  <a:lnTo>
                    <a:pt x="68" y="303"/>
                  </a:lnTo>
                  <a:lnTo>
                    <a:pt x="34" y="505"/>
                  </a:lnTo>
                  <a:lnTo>
                    <a:pt x="34" y="741"/>
                  </a:lnTo>
                  <a:lnTo>
                    <a:pt x="68" y="1179"/>
                  </a:lnTo>
                  <a:lnTo>
                    <a:pt x="68" y="1717"/>
                  </a:lnTo>
                  <a:lnTo>
                    <a:pt x="68" y="2020"/>
                  </a:lnTo>
                  <a:lnTo>
                    <a:pt x="101" y="2290"/>
                  </a:lnTo>
                  <a:lnTo>
                    <a:pt x="68" y="2323"/>
                  </a:lnTo>
                  <a:lnTo>
                    <a:pt x="101" y="2391"/>
                  </a:lnTo>
                  <a:lnTo>
                    <a:pt x="135" y="2458"/>
                  </a:lnTo>
                  <a:lnTo>
                    <a:pt x="202" y="2458"/>
                  </a:lnTo>
                  <a:lnTo>
                    <a:pt x="808" y="2424"/>
                  </a:lnTo>
                  <a:lnTo>
                    <a:pt x="1448" y="2391"/>
                  </a:lnTo>
                  <a:lnTo>
                    <a:pt x="1852" y="2391"/>
                  </a:lnTo>
                  <a:lnTo>
                    <a:pt x="2054" y="2323"/>
                  </a:lnTo>
                  <a:lnTo>
                    <a:pt x="2121" y="2290"/>
                  </a:lnTo>
                  <a:lnTo>
                    <a:pt x="2222" y="2222"/>
                  </a:lnTo>
                  <a:lnTo>
                    <a:pt x="2121" y="2155"/>
                  </a:lnTo>
                  <a:lnTo>
                    <a:pt x="2020" y="2121"/>
                  </a:lnTo>
                  <a:lnTo>
                    <a:pt x="1852" y="2121"/>
                  </a:lnTo>
                  <a:lnTo>
                    <a:pt x="1414" y="2155"/>
                  </a:lnTo>
                  <a:lnTo>
                    <a:pt x="303" y="2222"/>
                  </a:lnTo>
                  <a:lnTo>
                    <a:pt x="303" y="1953"/>
                  </a:lnTo>
                  <a:lnTo>
                    <a:pt x="303" y="1684"/>
                  </a:lnTo>
                  <a:lnTo>
                    <a:pt x="270" y="1179"/>
                  </a:lnTo>
                  <a:lnTo>
                    <a:pt x="270" y="741"/>
                  </a:lnTo>
                  <a:lnTo>
                    <a:pt x="270" y="505"/>
                  </a:lnTo>
                  <a:lnTo>
                    <a:pt x="202" y="303"/>
                  </a:lnTo>
                  <a:lnTo>
                    <a:pt x="842" y="303"/>
                  </a:lnTo>
                  <a:lnTo>
                    <a:pt x="1482" y="270"/>
                  </a:lnTo>
                  <a:lnTo>
                    <a:pt x="1886" y="236"/>
                  </a:lnTo>
                  <a:lnTo>
                    <a:pt x="2088" y="169"/>
                  </a:lnTo>
                  <a:lnTo>
                    <a:pt x="2155" y="135"/>
                  </a:lnTo>
                  <a:lnTo>
                    <a:pt x="2222" y="68"/>
                  </a:lnTo>
                  <a:lnTo>
                    <a:pt x="2222" y="34"/>
                  </a:lnTo>
                  <a:lnTo>
                    <a:pt x="202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35" name="Shape 835"/>
            <p:cNvSpPr/>
            <p:nvPr/>
          </p:nvSpPr>
          <p:spPr>
            <a:xfrm>
              <a:off x="4146675" y="2967750"/>
              <a:ext cx="7600" cy="58100"/>
            </a:xfrm>
            <a:custGeom>
              <a:avLst/>
              <a:gdLst/>
              <a:ahLst/>
              <a:cxnLst/>
              <a:rect l="0" t="0" r="0" b="0"/>
              <a:pathLst>
                <a:path w="304" h="2324" extrusionOk="0">
                  <a:moveTo>
                    <a:pt x="34" y="1"/>
                  </a:moveTo>
                  <a:lnTo>
                    <a:pt x="34" y="34"/>
                  </a:lnTo>
                  <a:lnTo>
                    <a:pt x="0" y="304"/>
                  </a:lnTo>
                  <a:lnTo>
                    <a:pt x="0" y="539"/>
                  </a:lnTo>
                  <a:lnTo>
                    <a:pt x="0" y="1078"/>
                  </a:lnTo>
                  <a:lnTo>
                    <a:pt x="34" y="1684"/>
                  </a:lnTo>
                  <a:lnTo>
                    <a:pt x="101" y="1987"/>
                  </a:lnTo>
                  <a:lnTo>
                    <a:pt x="169" y="2290"/>
                  </a:lnTo>
                  <a:lnTo>
                    <a:pt x="202" y="2324"/>
                  </a:lnTo>
                  <a:lnTo>
                    <a:pt x="303" y="2324"/>
                  </a:lnTo>
                  <a:lnTo>
                    <a:pt x="303" y="2256"/>
                  </a:lnTo>
                  <a:lnTo>
                    <a:pt x="303" y="1953"/>
                  </a:lnTo>
                  <a:lnTo>
                    <a:pt x="303" y="1650"/>
                  </a:lnTo>
                  <a:lnTo>
                    <a:pt x="236" y="1078"/>
                  </a:lnTo>
                  <a:lnTo>
                    <a:pt x="202" y="539"/>
                  </a:lnTo>
                  <a:lnTo>
                    <a:pt x="169" y="270"/>
                  </a:lnTo>
                  <a:lnTo>
                    <a:pt x="135" y="34"/>
                  </a:lnTo>
                  <a:lnTo>
                    <a:pt x="10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36" name="Shape 836"/>
            <p:cNvSpPr/>
            <p:nvPr/>
          </p:nvSpPr>
          <p:spPr>
            <a:xfrm>
              <a:off x="4160975" y="3030025"/>
              <a:ext cx="64850" cy="63175"/>
            </a:xfrm>
            <a:custGeom>
              <a:avLst/>
              <a:gdLst/>
              <a:ahLst/>
              <a:cxnLst/>
              <a:rect l="0" t="0" r="0" b="0"/>
              <a:pathLst>
                <a:path w="2594" h="2527" extrusionOk="0">
                  <a:moveTo>
                    <a:pt x="2290" y="237"/>
                  </a:moveTo>
                  <a:lnTo>
                    <a:pt x="2324" y="674"/>
                  </a:lnTo>
                  <a:lnTo>
                    <a:pt x="2324" y="1078"/>
                  </a:lnTo>
                  <a:lnTo>
                    <a:pt x="2324" y="1684"/>
                  </a:lnTo>
                  <a:lnTo>
                    <a:pt x="2324" y="1987"/>
                  </a:lnTo>
                  <a:lnTo>
                    <a:pt x="2357" y="2290"/>
                  </a:lnTo>
                  <a:lnTo>
                    <a:pt x="2357" y="2290"/>
                  </a:lnTo>
                  <a:lnTo>
                    <a:pt x="2223" y="2223"/>
                  </a:lnTo>
                  <a:lnTo>
                    <a:pt x="2122" y="2156"/>
                  </a:lnTo>
                  <a:lnTo>
                    <a:pt x="1819" y="2156"/>
                  </a:lnTo>
                  <a:lnTo>
                    <a:pt x="1246" y="2189"/>
                  </a:lnTo>
                  <a:lnTo>
                    <a:pt x="775" y="2189"/>
                  </a:lnTo>
                  <a:lnTo>
                    <a:pt x="539" y="2223"/>
                  </a:lnTo>
                  <a:lnTo>
                    <a:pt x="304" y="2257"/>
                  </a:lnTo>
                  <a:lnTo>
                    <a:pt x="236" y="1078"/>
                  </a:lnTo>
                  <a:lnTo>
                    <a:pt x="236" y="742"/>
                  </a:lnTo>
                  <a:lnTo>
                    <a:pt x="169" y="439"/>
                  </a:lnTo>
                  <a:lnTo>
                    <a:pt x="236" y="439"/>
                  </a:lnTo>
                  <a:lnTo>
                    <a:pt x="270" y="405"/>
                  </a:lnTo>
                  <a:lnTo>
                    <a:pt x="304" y="371"/>
                  </a:lnTo>
                  <a:lnTo>
                    <a:pt x="1347" y="338"/>
                  </a:lnTo>
                  <a:lnTo>
                    <a:pt x="1819" y="304"/>
                  </a:lnTo>
                  <a:lnTo>
                    <a:pt x="2054" y="270"/>
                  </a:lnTo>
                  <a:lnTo>
                    <a:pt x="2290" y="237"/>
                  </a:lnTo>
                  <a:close/>
                  <a:moveTo>
                    <a:pt x="2357" y="1"/>
                  </a:moveTo>
                  <a:lnTo>
                    <a:pt x="2324" y="35"/>
                  </a:lnTo>
                  <a:lnTo>
                    <a:pt x="2290" y="35"/>
                  </a:lnTo>
                  <a:lnTo>
                    <a:pt x="2290" y="136"/>
                  </a:lnTo>
                  <a:lnTo>
                    <a:pt x="1953" y="102"/>
                  </a:lnTo>
                  <a:lnTo>
                    <a:pt x="1583" y="102"/>
                  </a:lnTo>
                  <a:lnTo>
                    <a:pt x="876" y="169"/>
                  </a:lnTo>
                  <a:lnTo>
                    <a:pt x="270" y="169"/>
                  </a:lnTo>
                  <a:lnTo>
                    <a:pt x="203" y="203"/>
                  </a:lnTo>
                  <a:lnTo>
                    <a:pt x="135" y="270"/>
                  </a:lnTo>
                  <a:lnTo>
                    <a:pt x="102" y="270"/>
                  </a:lnTo>
                  <a:lnTo>
                    <a:pt x="102" y="237"/>
                  </a:lnTo>
                  <a:lnTo>
                    <a:pt x="68" y="237"/>
                  </a:lnTo>
                  <a:lnTo>
                    <a:pt x="1" y="506"/>
                  </a:lnTo>
                  <a:lnTo>
                    <a:pt x="1" y="742"/>
                  </a:lnTo>
                  <a:lnTo>
                    <a:pt x="68" y="1247"/>
                  </a:lnTo>
                  <a:lnTo>
                    <a:pt x="102" y="2425"/>
                  </a:lnTo>
                  <a:lnTo>
                    <a:pt x="135" y="2492"/>
                  </a:lnTo>
                  <a:lnTo>
                    <a:pt x="203" y="2526"/>
                  </a:lnTo>
                  <a:lnTo>
                    <a:pt x="270" y="2492"/>
                  </a:lnTo>
                  <a:lnTo>
                    <a:pt x="304" y="2459"/>
                  </a:lnTo>
                  <a:lnTo>
                    <a:pt x="573" y="2492"/>
                  </a:lnTo>
                  <a:lnTo>
                    <a:pt x="842" y="2492"/>
                  </a:lnTo>
                  <a:lnTo>
                    <a:pt x="1415" y="2459"/>
                  </a:lnTo>
                  <a:lnTo>
                    <a:pt x="1920" y="2459"/>
                  </a:lnTo>
                  <a:lnTo>
                    <a:pt x="2155" y="2425"/>
                  </a:lnTo>
                  <a:lnTo>
                    <a:pt x="2256" y="2358"/>
                  </a:lnTo>
                  <a:lnTo>
                    <a:pt x="2357" y="2290"/>
                  </a:lnTo>
                  <a:lnTo>
                    <a:pt x="2357" y="2324"/>
                  </a:lnTo>
                  <a:lnTo>
                    <a:pt x="2425" y="2358"/>
                  </a:lnTo>
                  <a:lnTo>
                    <a:pt x="2492" y="2358"/>
                  </a:lnTo>
                  <a:lnTo>
                    <a:pt x="2526" y="2290"/>
                  </a:lnTo>
                  <a:lnTo>
                    <a:pt x="2559" y="1987"/>
                  </a:lnTo>
                  <a:lnTo>
                    <a:pt x="2593" y="1684"/>
                  </a:lnTo>
                  <a:lnTo>
                    <a:pt x="2559" y="1078"/>
                  </a:lnTo>
                  <a:lnTo>
                    <a:pt x="2526" y="540"/>
                  </a:lnTo>
                  <a:lnTo>
                    <a:pt x="2492" y="304"/>
                  </a:lnTo>
                  <a:lnTo>
                    <a:pt x="2425" y="35"/>
                  </a:lnTo>
                  <a:lnTo>
                    <a:pt x="2391" y="35"/>
                  </a:lnTo>
                  <a:lnTo>
                    <a:pt x="235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37" name="Shape 837"/>
            <p:cNvSpPr/>
            <p:nvPr/>
          </p:nvSpPr>
          <p:spPr>
            <a:xfrm>
              <a:off x="4328475" y="3051075"/>
              <a:ext cx="19375" cy="17700"/>
            </a:xfrm>
            <a:custGeom>
              <a:avLst/>
              <a:gdLst/>
              <a:ahLst/>
              <a:cxnLst/>
              <a:rect l="0" t="0" r="0" b="0"/>
              <a:pathLst>
                <a:path w="775" h="708" extrusionOk="0">
                  <a:moveTo>
                    <a:pt x="573" y="1"/>
                  </a:moveTo>
                  <a:lnTo>
                    <a:pt x="506" y="34"/>
                  </a:lnTo>
                  <a:lnTo>
                    <a:pt x="472" y="102"/>
                  </a:lnTo>
                  <a:lnTo>
                    <a:pt x="438" y="236"/>
                  </a:lnTo>
                  <a:lnTo>
                    <a:pt x="438" y="270"/>
                  </a:lnTo>
                  <a:lnTo>
                    <a:pt x="203" y="304"/>
                  </a:lnTo>
                  <a:lnTo>
                    <a:pt x="169" y="135"/>
                  </a:lnTo>
                  <a:lnTo>
                    <a:pt x="135" y="102"/>
                  </a:lnTo>
                  <a:lnTo>
                    <a:pt x="68" y="102"/>
                  </a:lnTo>
                  <a:lnTo>
                    <a:pt x="68" y="135"/>
                  </a:lnTo>
                  <a:lnTo>
                    <a:pt x="34" y="337"/>
                  </a:lnTo>
                  <a:lnTo>
                    <a:pt x="1" y="371"/>
                  </a:lnTo>
                  <a:lnTo>
                    <a:pt x="34" y="438"/>
                  </a:lnTo>
                  <a:lnTo>
                    <a:pt x="68" y="640"/>
                  </a:lnTo>
                  <a:lnTo>
                    <a:pt x="102" y="674"/>
                  </a:lnTo>
                  <a:lnTo>
                    <a:pt x="169" y="674"/>
                  </a:lnTo>
                  <a:lnTo>
                    <a:pt x="203" y="640"/>
                  </a:lnTo>
                  <a:lnTo>
                    <a:pt x="236" y="573"/>
                  </a:lnTo>
                  <a:lnTo>
                    <a:pt x="203" y="472"/>
                  </a:lnTo>
                  <a:lnTo>
                    <a:pt x="472" y="472"/>
                  </a:lnTo>
                  <a:lnTo>
                    <a:pt x="506" y="607"/>
                  </a:lnTo>
                  <a:lnTo>
                    <a:pt x="506" y="640"/>
                  </a:lnTo>
                  <a:lnTo>
                    <a:pt x="573" y="708"/>
                  </a:lnTo>
                  <a:lnTo>
                    <a:pt x="607" y="708"/>
                  </a:lnTo>
                  <a:lnTo>
                    <a:pt x="640" y="674"/>
                  </a:lnTo>
                  <a:lnTo>
                    <a:pt x="640" y="640"/>
                  </a:lnTo>
                  <a:lnTo>
                    <a:pt x="674" y="573"/>
                  </a:lnTo>
                  <a:lnTo>
                    <a:pt x="640" y="438"/>
                  </a:lnTo>
                  <a:lnTo>
                    <a:pt x="741" y="371"/>
                  </a:lnTo>
                  <a:lnTo>
                    <a:pt x="775" y="304"/>
                  </a:lnTo>
                  <a:lnTo>
                    <a:pt x="775" y="270"/>
                  </a:lnTo>
                  <a:lnTo>
                    <a:pt x="741" y="236"/>
                  </a:lnTo>
                  <a:lnTo>
                    <a:pt x="674" y="203"/>
                  </a:lnTo>
                  <a:lnTo>
                    <a:pt x="607" y="236"/>
                  </a:lnTo>
                  <a:lnTo>
                    <a:pt x="607" y="135"/>
                  </a:lnTo>
                  <a:lnTo>
                    <a:pt x="640" y="68"/>
                  </a:lnTo>
                  <a:lnTo>
                    <a:pt x="640" y="34"/>
                  </a:lnTo>
                  <a:lnTo>
                    <a:pt x="64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38" name="Shape 838"/>
            <p:cNvSpPr/>
            <p:nvPr/>
          </p:nvSpPr>
          <p:spPr>
            <a:xfrm>
              <a:off x="4254400" y="3051075"/>
              <a:ext cx="25275" cy="22750"/>
            </a:xfrm>
            <a:custGeom>
              <a:avLst/>
              <a:gdLst/>
              <a:ahLst/>
              <a:cxnLst/>
              <a:rect l="0" t="0" r="0" b="0"/>
              <a:pathLst>
                <a:path w="1011" h="910" extrusionOk="0">
                  <a:moveTo>
                    <a:pt x="371" y="1"/>
                  </a:moveTo>
                  <a:lnTo>
                    <a:pt x="270" y="34"/>
                  </a:lnTo>
                  <a:lnTo>
                    <a:pt x="169" y="135"/>
                  </a:lnTo>
                  <a:lnTo>
                    <a:pt x="68" y="203"/>
                  </a:lnTo>
                  <a:lnTo>
                    <a:pt x="34" y="337"/>
                  </a:lnTo>
                  <a:lnTo>
                    <a:pt x="1" y="472"/>
                  </a:lnTo>
                  <a:lnTo>
                    <a:pt x="34" y="573"/>
                  </a:lnTo>
                  <a:lnTo>
                    <a:pt x="68" y="674"/>
                  </a:lnTo>
                  <a:lnTo>
                    <a:pt x="135" y="741"/>
                  </a:lnTo>
                  <a:lnTo>
                    <a:pt x="203" y="809"/>
                  </a:lnTo>
                  <a:lnTo>
                    <a:pt x="304" y="842"/>
                  </a:lnTo>
                  <a:lnTo>
                    <a:pt x="405" y="876"/>
                  </a:lnTo>
                  <a:lnTo>
                    <a:pt x="506" y="876"/>
                  </a:lnTo>
                  <a:lnTo>
                    <a:pt x="607" y="809"/>
                  </a:lnTo>
                  <a:lnTo>
                    <a:pt x="607" y="876"/>
                  </a:lnTo>
                  <a:lnTo>
                    <a:pt x="640" y="910"/>
                  </a:lnTo>
                  <a:lnTo>
                    <a:pt x="674" y="910"/>
                  </a:lnTo>
                  <a:lnTo>
                    <a:pt x="708" y="876"/>
                  </a:lnTo>
                  <a:lnTo>
                    <a:pt x="708" y="842"/>
                  </a:lnTo>
                  <a:lnTo>
                    <a:pt x="708" y="741"/>
                  </a:lnTo>
                  <a:lnTo>
                    <a:pt x="708" y="607"/>
                  </a:lnTo>
                  <a:lnTo>
                    <a:pt x="708" y="573"/>
                  </a:lnTo>
                  <a:lnTo>
                    <a:pt x="943" y="539"/>
                  </a:lnTo>
                  <a:lnTo>
                    <a:pt x="977" y="506"/>
                  </a:lnTo>
                  <a:lnTo>
                    <a:pt x="1011" y="438"/>
                  </a:lnTo>
                  <a:lnTo>
                    <a:pt x="977" y="371"/>
                  </a:lnTo>
                  <a:lnTo>
                    <a:pt x="910" y="337"/>
                  </a:lnTo>
                  <a:lnTo>
                    <a:pt x="674" y="337"/>
                  </a:lnTo>
                  <a:lnTo>
                    <a:pt x="539" y="371"/>
                  </a:lnTo>
                  <a:lnTo>
                    <a:pt x="438" y="438"/>
                  </a:lnTo>
                  <a:lnTo>
                    <a:pt x="405" y="472"/>
                  </a:lnTo>
                  <a:lnTo>
                    <a:pt x="438" y="506"/>
                  </a:lnTo>
                  <a:lnTo>
                    <a:pt x="607" y="539"/>
                  </a:lnTo>
                  <a:lnTo>
                    <a:pt x="607" y="573"/>
                  </a:lnTo>
                  <a:lnTo>
                    <a:pt x="607" y="640"/>
                  </a:lnTo>
                  <a:lnTo>
                    <a:pt x="506" y="674"/>
                  </a:lnTo>
                  <a:lnTo>
                    <a:pt x="405" y="674"/>
                  </a:lnTo>
                  <a:lnTo>
                    <a:pt x="304" y="640"/>
                  </a:lnTo>
                  <a:lnTo>
                    <a:pt x="236" y="607"/>
                  </a:lnTo>
                  <a:lnTo>
                    <a:pt x="203" y="539"/>
                  </a:lnTo>
                  <a:lnTo>
                    <a:pt x="203" y="438"/>
                  </a:lnTo>
                  <a:lnTo>
                    <a:pt x="203" y="337"/>
                  </a:lnTo>
                  <a:lnTo>
                    <a:pt x="270" y="270"/>
                  </a:lnTo>
                  <a:lnTo>
                    <a:pt x="337" y="203"/>
                  </a:lnTo>
                  <a:lnTo>
                    <a:pt x="539" y="135"/>
                  </a:lnTo>
                  <a:lnTo>
                    <a:pt x="741" y="102"/>
                  </a:lnTo>
                  <a:lnTo>
                    <a:pt x="741" y="68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39" name="Shape 839"/>
            <p:cNvSpPr/>
            <p:nvPr/>
          </p:nvSpPr>
          <p:spPr>
            <a:xfrm>
              <a:off x="4365500" y="3115050"/>
              <a:ext cx="19400" cy="16850"/>
            </a:xfrm>
            <a:custGeom>
              <a:avLst/>
              <a:gdLst/>
              <a:ahLst/>
              <a:cxnLst/>
              <a:rect l="0" t="0" r="0" b="0"/>
              <a:pathLst>
                <a:path w="776" h="674" extrusionOk="0">
                  <a:moveTo>
                    <a:pt x="102" y="0"/>
                  </a:moveTo>
                  <a:lnTo>
                    <a:pt x="35" y="34"/>
                  </a:lnTo>
                  <a:lnTo>
                    <a:pt x="35" y="101"/>
                  </a:lnTo>
                  <a:lnTo>
                    <a:pt x="35" y="135"/>
                  </a:lnTo>
                  <a:lnTo>
                    <a:pt x="1" y="270"/>
                  </a:lnTo>
                  <a:lnTo>
                    <a:pt x="1" y="573"/>
                  </a:lnTo>
                  <a:lnTo>
                    <a:pt x="35" y="640"/>
                  </a:lnTo>
                  <a:lnTo>
                    <a:pt x="102" y="674"/>
                  </a:lnTo>
                  <a:lnTo>
                    <a:pt x="136" y="640"/>
                  </a:lnTo>
                  <a:lnTo>
                    <a:pt x="203" y="606"/>
                  </a:lnTo>
                  <a:lnTo>
                    <a:pt x="203" y="371"/>
                  </a:lnTo>
                  <a:lnTo>
                    <a:pt x="405" y="573"/>
                  </a:lnTo>
                  <a:lnTo>
                    <a:pt x="472" y="606"/>
                  </a:lnTo>
                  <a:lnTo>
                    <a:pt x="573" y="640"/>
                  </a:lnTo>
                  <a:lnTo>
                    <a:pt x="674" y="640"/>
                  </a:lnTo>
                  <a:lnTo>
                    <a:pt x="742" y="573"/>
                  </a:lnTo>
                  <a:lnTo>
                    <a:pt x="775" y="505"/>
                  </a:lnTo>
                  <a:lnTo>
                    <a:pt x="775" y="438"/>
                  </a:lnTo>
                  <a:lnTo>
                    <a:pt x="742" y="270"/>
                  </a:lnTo>
                  <a:lnTo>
                    <a:pt x="708" y="135"/>
                  </a:lnTo>
                  <a:lnTo>
                    <a:pt x="708" y="68"/>
                  </a:lnTo>
                  <a:lnTo>
                    <a:pt x="641" y="34"/>
                  </a:lnTo>
                  <a:lnTo>
                    <a:pt x="607" y="34"/>
                  </a:lnTo>
                  <a:lnTo>
                    <a:pt x="540" y="68"/>
                  </a:lnTo>
                  <a:lnTo>
                    <a:pt x="506" y="169"/>
                  </a:lnTo>
                  <a:lnTo>
                    <a:pt x="506" y="236"/>
                  </a:lnTo>
                  <a:lnTo>
                    <a:pt x="573" y="438"/>
                  </a:lnTo>
                  <a:lnTo>
                    <a:pt x="506" y="404"/>
                  </a:lnTo>
                  <a:lnTo>
                    <a:pt x="439" y="337"/>
                  </a:lnTo>
                  <a:lnTo>
                    <a:pt x="203" y="34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40" name="Shape 840"/>
            <p:cNvSpPr/>
            <p:nvPr/>
          </p:nvSpPr>
          <p:spPr>
            <a:xfrm>
              <a:off x="4301550" y="3025825"/>
              <a:ext cx="64825" cy="60625"/>
            </a:xfrm>
            <a:custGeom>
              <a:avLst/>
              <a:gdLst/>
              <a:ahLst/>
              <a:cxnLst/>
              <a:rect l="0" t="0" r="0" b="0"/>
              <a:pathLst>
                <a:path w="2593" h="2425" extrusionOk="0">
                  <a:moveTo>
                    <a:pt x="1785" y="1"/>
                  </a:moveTo>
                  <a:lnTo>
                    <a:pt x="1280" y="68"/>
                  </a:lnTo>
                  <a:lnTo>
                    <a:pt x="707" y="102"/>
                  </a:lnTo>
                  <a:lnTo>
                    <a:pt x="135" y="203"/>
                  </a:lnTo>
                  <a:lnTo>
                    <a:pt x="101" y="135"/>
                  </a:lnTo>
                  <a:lnTo>
                    <a:pt x="101" y="102"/>
                  </a:lnTo>
                  <a:lnTo>
                    <a:pt x="34" y="102"/>
                  </a:lnTo>
                  <a:lnTo>
                    <a:pt x="0" y="135"/>
                  </a:lnTo>
                  <a:lnTo>
                    <a:pt x="0" y="438"/>
                  </a:lnTo>
                  <a:lnTo>
                    <a:pt x="0" y="741"/>
                  </a:lnTo>
                  <a:lnTo>
                    <a:pt x="34" y="1347"/>
                  </a:lnTo>
                  <a:lnTo>
                    <a:pt x="34" y="1852"/>
                  </a:lnTo>
                  <a:lnTo>
                    <a:pt x="67" y="2122"/>
                  </a:lnTo>
                  <a:lnTo>
                    <a:pt x="101" y="2391"/>
                  </a:lnTo>
                  <a:lnTo>
                    <a:pt x="135" y="2391"/>
                  </a:lnTo>
                  <a:lnTo>
                    <a:pt x="135" y="2425"/>
                  </a:lnTo>
                  <a:lnTo>
                    <a:pt x="202" y="2391"/>
                  </a:lnTo>
                  <a:lnTo>
                    <a:pt x="1313" y="2391"/>
                  </a:lnTo>
                  <a:lnTo>
                    <a:pt x="1818" y="2357"/>
                  </a:lnTo>
                  <a:lnTo>
                    <a:pt x="2088" y="2324"/>
                  </a:lnTo>
                  <a:lnTo>
                    <a:pt x="2323" y="2290"/>
                  </a:lnTo>
                  <a:lnTo>
                    <a:pt x="2357" y="2324"/>
                  </a:lnTo>
                  <a:lnTo>
                    <a:pt x="2391" y="2324"/>
                  </a:lnTo>
                  <a:lnTo>
                    <a:pt x="2492" y="2290"/>
                  </a:lnTo>
                  <a:lnTo>
                    <a:pt x="2559" y="2189"/>
                  </a:lnTo>
                  <a:lnTo>
                    <a:pt x="2559" y="2088"/>
                  </a:lnTo>
                  <a:lnTo>
                    <a:pt x="2593" y="1953"/>
                  </a:lnTo>
                  <a:lnTo>
                    <a:pt x="2559" y="1718"/>
                  </a:lnTo>
                  <a:lnTo>
                    <a:pt x="2525" y="1482"/>
                  </a:lnTo>
                  <a:lnTo>
                    <a:pt x="2525" y="741"/>
                  </a:lnTo>
                  <a:lnTo>
                    <a:pt x="2458" y="405"/>
                  </a:lnTo>
                  <a:lnTo>
                    <a:pt x="2391" y="236"/>
                  </a:lnTo>
                  <a:lnTo>
                    <a:pt x="2323" y="102"/>
                  </a:lnTo>
                  <a:lnTo>
                    <a:pt x="2290" y="102"/>
                  </a:lnTo>
                  <a:lnTo>
                    <a:pt x="2256" y="203"/>
                  </a:lnTo>
                  <a:lnTo>
                    <a:pt x="2256" y="337"/>
                  </a:lnTo>
                  <a:lnTo>
                    <a:pt x="2256" y="607"/>
                  </a:lnTo>
                  <a:lnTo>
                    <a:pt x="2290" y="1145"/>
                  </a:lnTo>
                  <a:lnTo>
                    <a:pt x="2323" y="1650"/>
                  </a:lnTo>
                  <a:lnTo>
                    <a:pt x="2323" y="2155"/>
                  </a:lnTo>
                  <a:lnTo>
                    <a:pt x="2088" y="2122"/>
                  </a:lnTo>
                  <a:lnTo>
                    <a:pt x="1818" y="2088"/>
                  </a:lnTo>
                  <a:lnTo>
                    <a:pt x="1280" y="2088"/>
                  </a:lnTo>
                  <a:lnTo>
                    <a:pt x="269" y="2189"/>
                  </a:lnTo>
                  <a:lnTo>
                    <a:pt x="236" y="2189"/>
                  </a:lnTo>
                  <a:lnTo>
                    <a:pt x="269" y="1920"/>
                  </a:lnTo>
                  <a:lnTo>
                    <a:pt x="269" y="1684"/>
                  </a:lnTo>
                  <a:lnTo>
                    <a:pt x="236" y="1145"/>
                  </a:lnTo>
                  <a:lnTo>
                    <a:pt x="202" y="775"/>
                  </a:lnTo>
                  <a:lnTo>
                    <a:pt x="168" y="405"/>
                  </a:lnTo>
                  <a:lnTo>
                    <a:pt x="808" y="337"/>
                  </a:lnTo>
                  <a:lnTo>
                    <a:pt x="1448" y="270"/>
                  </a:lnTo>
                  <a:lnTo>
                    <a:pt x="1886" y="236"/>
                  </a:lnTo>
                  <a:lnTo>
                    <a:pt x="2088" y="203"/>
                  </a:lnTo>
                  <a:lnTo>
                    <a:pt x="2290" y="102"/>
                  </a:lnTo>
                  <a:lnTo>
                    <a:pt x="2290" y="68"/>
                  </a:lnTo>
                  <a:lnTo>
                    <a:pt x="2155" y="34"/>
                  </a:lnTo>
                  <a:lnTo>
                    <a:pt x="205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841" name="Shape 841"/>
          <p:cNvSpPr txBox="1">
            <a:spLocks noGrp="1"/>
          </p:cNvSpPr>
          <p:nvPr>
            <p:ph type="title"/>
          </p:nvPr>
        </p:nvSpPr>
        <p:spPr>
          <a:xfrm>
            <a:off x="1131750" y="830700"/>
            <a:ext cx="6880500" cy="7770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>
              <a:spcBef>
                <a:spcPts val="0"/>
              </a:spcBef>
              <a:buSzPts val="2800"/>
              <a:buNone/>
              <a:defRPr>
                <a:latin typeface="Arial Black" panose="020B0A04020102020204" pitchFamily="34" charset="0"/>
              </a:defRPr>
            </a:lvl1pPr>
            <a:lvl2pPr lvl="1">
              <a:spcBef>
                <a:spcPts val="0"/>
              </a:spcBef>
              <a:buSzPts val="2800"/>
              <a:buNone/>
              <a:defRPr/>
            </a:lvl2pPr>
            <a:lvl3pPr lvl="2">
              <a:spcBef>
                <a:spcPts val="0"/>
              </a:spcBef>
              <a:buSzPts val="2800"/>
              <a:buNone/>
              <a:defRPr/>
            </a:lvl3pPr>
            <a:lvl4pPr lvl="3">
              <a:spcBef>
                <a:spcPts val="0"/>
              </a:spcBef>
              <a:buSzPts val="2800"/>
              <a:buNone/>
              <a:defRPr/>
            </a:lvl4pPr>
            <a:lvl5pPr lvl="4">
              <a:spcBef>
                <a:spcPts val="0"/>
              </a:spcBef>
              <a:buSzPts val="2800"/>
              <a:buNone/>
              <a:defRPr/>
            </a:lvl5pPr>
            <a:lvl6pPr lvl="5">
              <a:spcBef>
                <a:spcPts val="0"/>
              </a:spcBef>
              <a:buSzPts val="2800"/>
              <a:buNone/>
              <a:defRPr/>
            </a:lvl6pPr>
            <a:lvl7pPr lvl="6">
              <a:spcBef>
                <a:spcPts val="0"/>
              </a:spcBef>
              <a:buSzPts val="2800"/>
              <a:buNone/>
              <a:defRPr/>
            </a:lvl7pPr>
            <a:lvl8pPr lvl="7">
              <a:spcBef>
                <a:spcPts val="0"/>
              </a:spcBef>
              <a:buSzPts val="2800"/>
              <a:buNone/>
              <a:defRPr/>
            </a:lvl8pPr>
            <a:lvl9pPr lvl="8">
              <a:spcBef>
                <a:spcPts val="0"/>
              </a:spcBef>
              <a:buSzPts val="2800"/>
              <a:buNone/>
              <a:defRPr/>
            </a:lvl9pPr>
          </a:lstStyle>
          <a:p>
            <a:r>
              <a:rPr lang="zh-TW" altLang="en-US" dirty="0"/>
              <a:t>按一下以編輯母片標題樣式</a:t>
            </a:r>
            <a:endParaRPr dirty="0"/>
          </a:p>
        </p:txBody>
      </p:sp>
      <p:sp>
        <p:nvSpPr>
          <p:cNvPr id="842" name="Shape 842"/>
          <p:cNvSpPr txBox="1">
            <a:spLocks noGrp="1"/>
          </p:cNvSpPr>
          <p:nvPr>
            <p:ph type="body" idx="1"/>
          </p:nvPr>
        </p:nvSpPr>
        <p:spPr>
          <a:xfrm>
            <a:off x="1131750" y="1750400"/>
            <a:ext cx="6880500" cy="46650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ts val="2600"/>
              <a:buChar char="✖"/>
              <a:defRPr>
                <a:latin typeface="Arial Black" panose="020B0A04020102020204" pitchFamily="34" charset="0"/>
              </a:defRPr>
            </a:lvl1pPr>
            <a:lvl2pPr lvl="1">
              <a:spcBef>
                <a:spcPts val="0"/>
              </a:spcBef>
              <a:buSzPts val="2200"/>
              <a:buChar char="○"/>
              <a:defRPr/>
            </a:lvl2pPr>
            <a:lvl3pPr lvl="2">
              <a:spcBef>
                <a:spcPts val="0"/>
              </a:spcBef>
              <a:buSzPts val="1800"/>
              <a:buChar char="■"/>
              <a:defRPr/>
            </a:lvl3pPr>
            <a:lvl4pPr lvl="3">
              <a:spcBef>
                <a:spcPts val="0"/>
              </a:spcBef>
              <a:buSzPts val="1800"/>
              <a:buChar char="●"/>
              <a:defRPr/>
            </a:lvl4pPr>
            <a:lvl5pPr lvl="4">
              <a:spcBef>
                <a:spcPts val="0"/>
              </a:spcBef>
              <a:buSzPts val="1800"/>
              <a:buChar char="○"/>
              <a:defRPr/>
            </a:lvl5pPr>
            <a:lvl6pPr lvl="5">
              <a:spcBef>
                <a:spcPts val="0"/>
              </a:spcBef>
              <a:buSzPts val="1800"/>
              <a:buChar char="■"/>
              <a:defRPr/>
            </a:lvl6pPr>
            <a:lvl7pPr lvl="6">
              <a:spcBef>
                <a:spcPts val="0"/>
              </a:spcBef>
              <a:buSzPts val="1800"/>
              <a:buChar char="●"/>
              <a:defRPr/>
            </a:lvl7pPr>
            <a:lvl8pPr lvl="7">
              <a:spcBef>
                <a:spcPts val="0"/>
              </a:spcBef>
              <a:buSzPts val="1800"/>
              <a:buChar char="○"/>
              <a:defRPr/>
            </a:lvl8pPr>
            <a:lvl9pPr lvl="8">
              <a:spcBef>
                <a:spcPts val="0"/>
              </a:spcBef>
              <a:buSzPts val="1800"/>
              <a:buChar char="■"/>
              <a:defRPr/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+ 2 columns">
    <p:spTree>
      <p:nvGrpSpPr>
        <p:cNvPr id="1" name="Shape 8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" name="Shape 844"/>
          <p:cNvGrpSpPr/>
          <p:nvPr/>
        </p:nvGrpSpPr>
        <p:grpSpPr>
          <a:xfrm>
            <a:off x="139" y="105"/>
            <a:ext cx="9159995" cy="6870013"/>
            <a:chOff x="3843650" y="2891150"/>
            <a:chExt cx="3447625" cy="2585725"/>
          </a:xfrm>
        </p:grpSpPr>
        <p:sp>
          <p:nvSpPr>
            <p:cNvPr id="845" name="Shape 845"/>
            <p:cNvSpPr/>
            <p:nvPr/>
          </p:nvSpPr>
          <p:spPr>
            <a:xfrm>
              <a:off x="6911650" y="2942500"/>
              <a:ext cx="56425" cy="5075"/>
            </a:xfrm>
            <a:custGeom>
              <a:avLst/>
              <a:gdLst/>
              <a:ahLst/>
              <a:cxnLst/>
              <a:rect l="0" t="0" r="0" b="0"/>
              <a:pathLst>
                <a:path w="2257" h="203" extrusionOk="0">
                  <a:moveTo>
                    <a:pt x="304" y="0"/>
                  </a:moveTo>
                  <a:lnTo>
                    <a:pt x="34" y="68"/>
                  </a:lnTo>
                  <a:lnTo>
                    <a:pt x="1" y="101"/>
                  </a:lnTo>
                  <a:lnTo>
                    <a:pt x="34" y="135"/>
                  </a:lnTo>
                  <a:lnTo>
                    <a:pt x="270" y="202"/>
                  </a:lnTo>
                  <a:lnTo>
                    <a:pt x="1920" y="202"/>
                  </a:lnTo>
                  <a:lnTo>
                    <a:pt x="2189" y="169"/>
                  </a:lnTo>
                  <a:lnTo>
                    <a:pt x="2223" y="135"/>
                  </a:lnTo>
                  <a:lnTo>
                    <a:pt x="2256" y="101"/>
                  </a:lnTo>
                  <a:lnTo>
                    <a:pt x="2223" y="68"/>
                  </a:lnTo>
                  <a:lnTo>
                    <a:pt x="2189" y="34"/>
                  </a:lnTo>
                  <a:lnTo>
                    <a:pt x="1953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46" name="Shape 846"/>
            <p:cNvSpPr/>
            <p:nvPr/>
          </p:nvSpPr>
          <p:spPr>
            <a:xfrm>
              <a:off x="4378125" y="2979525"/>
              <a:ext cx="20225" cy="17700"/>
            </a:xfrm>
            <a:custGeom>
              <a:avLst/>
              <a:gdLst/>
              <a:ahLst/>
              <a:cxnLst/>
              <a:rect l="0" t="0" r="0" b="0"/>
              <a:pathLst>
                <a:path w="809" h="708" extrusionOk="0">
                  <a:moveTo>
                    <a:pt x="641" y="1"/>
                  </a:moveTo>
                  <a:lnTo>
                    <a:pt x="573" y="35"/>
                  </a:lnTo>
                  <a:lnTo>
                    <a:pt x="573" y="102"/>
                  </a:lnTo>
                  <a:lnTo>
                    <a:pt x="607" y="237"/>
                  </a:lnTo>
                  <a:lnTo>
                    <a:pt x="573" y="371"/>
                  </a:lnTo>
                  <a:lnTo>
                    <a:pt x="540" y="439"/>
                  </a:lnTo>
                  <a:lnTo>
                    <a:pt x="472" y="472"/>
                  </a:lnTo>
                  <a:lnTo>
                    <a:pt x="338" y="506"/>
                  </a:lnTo>
                  <a:lnTo>
                    <a:pt x="270" y="506"/>
                  </a:lnTo>
                  <a:lnTo>
                    <a:pt x="237" y="472"/>
                  </a:lnTo>
                  <a:lnTo>
                    <a:pt x="203" y="405"/>
                  </a:lnTo>
                  <a:lnTo>
                    <a:pt x="169" y="371"/>
                  </a:lnTo>
                  <a:lnTo>
                    <a:pt x="169" y="304"/>
                  </a:lnTo>
                  <a:lnTo>
                    <a:pt x="203" y="270"/>
                  </a:lnTo>
                  <a:lnTo>
                    <a:pt x="237" y="169"/>
                  </a:lnTo>
                  <a:lnTo>
                    <a:pt x="237" y="102"/>
                  </a:lnTo>
                  <a:lnTo>
                    <a:pt x="102" y="102"/>
                  </a:lnTo>
                  <a:lnTo>
                    <a:pt x="35" y="169"/>
                  </a:lnTo>
                  <a:lnTo>
                    <a:pt x="1" y="270"/>
                  </a:lnTo>
                  <a:lnTo>
                    <a:pt x="1" y="371"/>
                  </a:lnTo>
                  <a:lnTo>
                    <a:pt x="1" y="472"/>
                  </a:lnTo>
                  <a:lnTo>
                    <a:pt x="68" y="573"/>
                  </a:lnTo>
                  <a:lnTo>
                    <a:pt x="169" y="641"/>
                  </a:lnTo>
                  <a:lnTo>
                    <a:pt x="270" y="674"/>
                  </a:lnTo>
                  <a:lnTo>
                    <a:pt x="405" y="708"/>
                  </a:lnTo>
                  <a:lnTo>
                    <a:pt x="506" y="674"/>
                  </a:lnTo>
                  <a:lnTo>
                    <a:pt x="641" y="607"/>
                  </a:lnTo>
                  <a:lnTo>
                    <a:pt x="708" y="506"/>
                  </a:lnTo>
                  <a:lnTo>
                    <a:pt x="775" y="405"/>
                  </a:lnTo>
                  <a:lnTo>
                    <a:pt x="809" y="270"/>
                  </a:lnTo>
                  <a:lnTo>
                    <a:pt x="809" y="136"/>
                  </a:lnTo>
                  <a:lnTo>
                    <a:pt x="742" y="35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47" name="Shape 847"/>
            <p:cNvSpPr/>
            <p:nvPr/>
          </p:nvSpPr>
          <p:spPr>
            <a:xfrm>
              <a:off x="4356250" y="2955975"/>
              <a:ext cx="63150" cy="59775"/>
            </a:xfrm>
            <a:custGeom>
              <a:avLst/>
              <a:gdLst/>
              <a:ahLst/>
              <a:cxnLst/>
              <a:rect l="0" t="0" r="0" b="0"/>
              <a:pathLst>
                <a:path w="2526" h="2391" extrusionOk="0">
                  <a:moveTo>
                    <a:pt x="2256" y="236"/>
                  </a:moveTo>
                  <a:lnTo>
                    <a:pt x="2256" y="674"/>
                  </a:lnTo>
                  <a:lnTo>
                    <a:pt x="2290" y="1078"/>
                  </a:lnTo>
                  <a:lnTo>
                    <a:pt x="2290" y="1616"/>
                  </a:lnTo>
                  <a:lnTo>
                    <a:pt x="2324" y="2121"/>
                  </a:lnTo>
                  <a:lnTo>
                    <a:pt x="2088" y="2088"/>
                  </a:lnTo>
                  <a:lnTo>
                    <a:pt x="1886" y="2088"/>
                  </a:lnTo>
                  <a:lnTo>
                    <a:pt x="1448" y="2121"/>
                  </a:lnTo>
                  <a:lnTo>
                    <a:pt x="910" y="2121"/>
                  </a:lnTo>
                  <a:lnTo>
                    <a:pt x="640" y="2155"/>
                  </a:lnTo>
                  <a:lnTo>
                    <a:pt x="371" y="2222"/>
                  </a:lnTo>
                  <a:lnTo>
                    <a:pt x="304" y="1684"/>
                  </a:lnTo>
                  <a:lnTo>
                    <a:pt x="236" y="1145"/>
                  </a:lnTo>
                  <a:lnTo>
                    <a:pt x="203" y="707"/>
                  </a:lnTo>
                  <a:lnTo>
                    <a:pt x="169" y="270"/>
                  </a:lnTo>
                  <a:lnTo>
                    <a:pt x="1213" y="270"/>
                  </a:lnTo>
                  <a:lnTo>
                    <a:pt x="2256" y="236"/>
                  </a:lnTo>
                  <a:close/>
                  <a:moveTo>
                    <a:pt x="2256" y="0"/>
                  </a:moveTo>
                  <a:lnTo>
                    <a:pt x="1179" y="34"/>
                  </a:lnTo>
                  <a:lnTo>
                    <a:pt x="674" y="34"/>
                  </a:lnTo>
                  <a:lnTo>
                    <a:pt x="135" y="101"/>
                  </a:lnTo>
                  <a:lnTo>
                    <a:pt x="68" y="135"/>
                  </a:lnTo>
                  <a:lnTo>
                    <a:pt x="68" y="202"/>
                  </a:lnTo>
                  <a:lnTo>
                    <a:pt x="1" y="438"/>
                  </a:lnTo>
                  <a:lnTo>
                    <a:pt x="1" y="674"/>
                  </a:lnTo>
                  <a:lnTo>
                    <a:pt x="34" y="1145"/>
                  </a:lnTo>
                  <a:lnTo>
                    <a:pt x="102" y="1751"/>
                  </a:lnTo>
                  <a:lnTo>
                    <a:pt x="135" y="2020"/>
                  </a:lnTo>
                  <a:lnTo>
                    <a:pt x="203" y="2323"/>
                  </a:lnTo>
                  <a:lnTo>
                    <a:pt x="236" y="2357"/>
                  </a:lnTo>
                  <a:lnTo>
                    <a:pt x="371" y="2357"/>
                  </a:lnTo>
                  <a:lnTo>
                    <a:pt x="607" y="2391"/>
                  </a:lnTo>
                  <a:lnTo>
                    <a:pt x="842" y="2391"/>
                  </a:lnTo>
                  <a:lnTo>
                    <a:pt x="1314" y="2357"/>
                  </a:lnTo>
                  <a:lnTo>
                    <a:pt x="2088" y="2357"/>
                  </a:lnTo>
                  <a:lnTo>
                    <a:pt x="2357" y="2290"/>
                  </a:lnTo>
                  <a:lnTo>
                    <a:pt x="2391" y="2323"/>
                  </a:lnTo>
                  <a:lnTo>
                    <a:pt x="2458" y="2323"/>
                  </a:lnTo>
                  <a:lnTo>
                    <a:pt x="2492" y="2256"/>
                  </a:lnTo>
                  <a:lnTo>
                    <a:pt x="2526" y="2020"/>
                  </a:lnTo>
                  <a:lnTo>
                    <a:pt x="2526" y="1751"/>
                  </a:lnTo>
                  <a:lnTo>
                    <a:pt x="2492" y="1246"/>
                  </a:lnTo>
                  <a:lnTo>
                    <a:pt x="2458" y="640"/>
                  </a:lnTo>
                  <a:lnTo>
                    <a:pt x="2425" y="371"/>
                  </a:lnTo>
                  <a:lnTo>
                    <a:pt x="2357" y="68"/>
                  </a:lnTo>
                  <a:lnTo>
                    <a:pt x="2324" y="34"/>
                  </a:lnTo>
                  <a:lnTo>
                    <a:pt x="229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48" name="Shape 848"/>
            <p:cNvSpPr/>
            <p:nvPr/>
          </p:nvSpPr>
          <p:spPr>
            <a:xfrm>
              <a:off x="4518700" y="2973650"/>
              <a:ext cx="18550" cy="19375"/>
            </a:xfrm>
            <a:custGeom>
              <a:avLst/>
              <a:gdLst/>
              <a:ahLst/>
              <a:cxnLst/>
              <a:rect l="0" t="0" r="0" b="0"/>
              <a:pathLst>
                <a:path w="742" h="775" extrusionOk="0">
                  <a:moveTo>
                    <a:pt x="304" y="169"/>
                  </a:moveTo>
                  <a:lnTo>
                    <a:pt x="337" y="202"/>
                  </a:lnTo>
                  <a:lnTo>
                    <a:pt x="371" y="236"/>
                  </a:lnTo>
                  <a:lnTo>
                    <a:pt x="506" y="236"/>
                  </a:lnTo>
                  <a:lnTo>
                    <a:pt x="539" y="404"/>
                  </a:lnTo>
                  <a:lnTo>
                    <a:pt x="506" y="472"/>
                  </a:lnTo>
                  <a:lnTo>
                    <a:pt x="472" y="539"/>
                  </a:lnTo>
                  <a:lnTo>
                    <a:pt x="438" y="573"/>
                  </a:lnTo>
                  <a:lnTo>
                    <a:pt x="371" y="606"/>
                  </a:lnTo>
                  <a:lnTo>
                    <a:pt x="304" y="573"/>
                  </a:lnTo>
                  <a:lnTo>
                    <a:pt x="236" y="539"/>
                  </a:lnTo>
                  <a:lnTo>
                    <a:pt x="203" y="472"/>
                  </a:lnTo>
                  <a:lnTo>
                    <a:pt x="169" y="404"/>
                  </a:lnTo>
                  <a:lnTo>
                    <a:pt x="203" y="270"/>
                  </a:lnTo>
                  <a:lnTo>
                    <a:pt x="304" y="169"/>
                  </a:lnTo>
                  <a:close/>
                  <a:moveTo>
                    <a:pt x="304" y="0"/>
                  </a:moveTo>
                  <a:lnTo>
                    <a:pt x="169" y="68"/>
                  </a:lnTo>
                  <a:lnTo>
                    <a:pt x="68" y="169"/>
                  </a:lnTo>
                  <a:lnTo>
                    <a:pt x="0" y="303"/>
                  </a:lnTo>
                  <a:lnTo>
                    <a:pt x="0" y="438"/>
                  </a:lnTo>
                  <a:lnTo>
                    <a:pt x="34" y="573"/>
                  </a:lnTo>
                  <a:lnTo>
                    <a:pt x="101" y="707"/>
                  </a:lnTo>
                  <a:lnTo>
                    <a:pt x="236" y="775"/>
                  </a:lnTo>
                  <a:lnTo>
                    <a:pt x="506" y="775"/>
                  </a:lnTo>
                  <a:lnTo>
                    <a:pt x="607" y="707"/>
                  </a:lnTo>
                  <a:lnTo>
                    <a:pt x="708" y="573"/>
                  </a:lnTo>
                  <a:lnTo>
                    <a:pt x="741" y="404"/>
                  </a:lnTo>
                  <a:lnTo>
                    <a:pt x="708" y="236"/>
                  </a:lnTo>
                  <a:lnTo>
                    <a:pt x="674" y="101"/>
                  </a:lnTo>
                  <a:lnTo>
                    <a:pt x="607" y="68"/>
                  </a:lnTo>
                  <a:lnTo>
                    <a:pt x="573" y="34"/>
                  </a:lnTo>
                  <a:lnTo>
                    <a:pt x="438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49" name="Shape 849"/>
            <p:cNvSpPr/>
            <p:nvPr/>
          </p:nvSpPr>
          <p:spPr>
            <a:xfrm>
              <a:off x="4386550" y="2891150"/>
              <a:ext cx="8450" cy="57275"/>
            </a:xfrm>
            <a:custGeom>
              <a:avLst/>
              <a:gdLst/>
              <a:ahLst/>
              <a:cxnLst/>
              <a:rect l="0" t="0" r="0" b="0"/>
              <a:pathLst>
                <a:path w="338" h="2291" extrusionOk="0">
                  <a:moveTo>
                    <a:pt x="34" y="1"/>
                  </a:moveTo>
                  <a:lnTo>
                    <a:pt x="1" y="270"/>
                  </a:lnTo>
                  <a:lnTo>
                    <a:pt x="1" y="506"/>
                  </a:lnTo>
                  <a:lnTo>
                    <a:pt x="34" y="1044"/>
                  </a:lnTo>
                  <a:lnTo>
                    <a:pt x="68" y="1650"/>
                  </a:lnTo>
                  <a:lnTo>
                    <a:pt x="102" y="1953"/>
                  </a:lnTo>
                  <a:lnTo>
                    <a:pt x="169" y="2223"/>
                  </a:lnTo>
                  <a:lnTo>
                    <a:pt x="203" y="2290"/>
                  </a:lnTo>
                  <a:lnTo>
                    <a:pt x="270" y="2290"/>
                  </a:lnTo>
                  <a:lnTo>
                    <a:pt x="304" y="2256"/>
                  </a:lnTo>
                  <a:lnTo>
                    <a:pt x="304" y="2223"/>
                  </a:lnTo>
                  <a:lnTo>
                    <a:pt x="337" y="1920"/>
                  </a:lnTo>
                  <a:lnTo>
                    <a:pt x="304" y="1617"/>
                  </a:lnTo>
                  <a:lnTo>
                    <a:pt x="236" y="1011"/>
                  </a:lnTo>
                  <a:lnTo>
                    <a:pt x="203" y="506"/>
                  </a:lnTo>
                  <a:lnTo>
                    <a:pt x="203" y="236"/>
                  </a:lnTo>
                  <a:lnTo>
                    <a:pt x="13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50" name="Shape 850"/>
            <p:cNvSpPr/>
            <p:nvPr/>
          </p:nvSpPr>
          <p:spPr>
            <a:xfrm>
              <a:off x="4526275" y="2891150"/>
              <a:ext cx="62300" cy="55575"/>
            </a:xfrm>
            <a:custGeom>
              <a:avLst/>
              <a:gdLst/>
              <a:ahLst/>
              <a:cxnLst/>
              <a:rect l="0" t="0" r="0" b="0"/>
              <a:pathLst>
                <a:path w="2492" h="2223" extrusionOk="0">
                  <a:moveTo>
                    <a:pt x="1" y="1"/>
                  </a:moveTo>
                  <a:lnTo>
                    <a:pt x="1" y="539"/>
                  </a:lnTo>
                  <a:lnTo>
                    <a:pt x="34" y="1078"/>
                  </a:lnTo>
                  <a:lnTo>
                    <a:pt x="102" y="1617"/>
                  </a:lnTo>
                  <a:lnTo>
                    <a:pt x="203" y="2155"/>
                  </a:lnTo>
                  <a:lnTo>
                    <a:pt x="236" y="2223"/>
                  </a:lnTo>
                  <a:lnTo>
                    <a:pt x="304" y="2223"/>
                  </a:lnTo>
                  <a:lnTo>
                    <a:pt x="371" y="2189"/>
                  </a:lnTo>
                  <a:lnTo>
                    <a:pt x="405" y="2122"/>
                  </a:lnTo>
                  <a:lnTo>
                    <a:pt x="405" y="2054"/>
                  </a:lnTo>
                  <a:lnTo>
                    <a:pt x="876" y="2122"/>
                  </a:lnTo>
                  <a:lnTo>
                    <a:pt x="1347" y="2155"/>
                  </a:lnTo>
                  <a:lnTo>
                    <a:pt x="1852" y="2122"/>
                  </a:lnTo>
                  <a:lnTo>
                    <a:pt x="2088" y="2088"/>
                  </a:lnTo>
                  <a:lnTo>
                    <a:pt x="2290" y="2054"/>
                  </a:lnTo>
                  <a:lnTo>
                    <a:pt x="2357" y="1987"/>
                  </a:lnTo>
                  <a:lnTo>
                    <a:pt x="2357" y="1920"/>
                  </a:lnTo>
                  <a:lnTo>
                    <a:pt x="2425" y="1920"/>
                  </a:lnTo>
                  <a:lnTo>
                    <a:pt x="2458" y="1886"/>
                  </a:lnTo>
                  <a:lnTo>
                    <a:pt x="2458" y="1852"/>
                  </a:lnTo>
                  <a:lnTo>
                    <a:pt x="2492" y="943"/>
                  </a:lnTo>
                  <a:lnTo>
                    <a:pt x="2425" y="1"/>
                  </a:lnTo>
                  <a:lnTo>
                    <a:pt x="2256" y="1"/>
                  </a:lnTo>
                  <a:lnTo>
                    <a:pt x="2223" y="472"/>
                  </a:lnTo>
                  <a:lnTo>
                    <a:pt x="2223" y="943"/>
                  </a:lnTo>
                  <a:lnTo>
                    <a:pt x="2256" y="1415"/>
                  </a:lnTo>
                  <a:lnTo>
                    <a:pt x="2290" y="1852"/>
                  </a:lnTo>
                  <a:lnTo>
                    <a:pt x="2324" y="1886"/>
                  </a:lnTo>
                  <a:lnTo>
                    <a:pt x="2290" y="1886"/>
                  </a:lnTo>
                  <a:lnTo>
                    <a:pt x="2054" y="1852"/>
                  </a:lnTo>
                  <a:lnTo>
                    <a:pt x="1819" y="1886"/>
                  </a:lnTo>
                  <a:lnTo>
                    <a:pt x="371" y="1886"/>
                  </a:lnTo>
                  <a:lnTo>
                    <a:pt x="270" y="943"/>
                  </a:lnTo>
                  <a:lnTo>
                    <a:pt x="20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51" name="Shape 851"/>
            <p:cNvSpPr/>
            <p:nvPr/>
          </p:nvSpPr>
          <p:spPr>
            <a:xfrm>
              <a:off x="3896675" y="2891150"/>
              <a:ext cx="62325" cy="11825"/>
            </a:xfrm>
            <a:custGeom>
              <a:avLst/>
              <a:gdLst/>
              <a:ahLst/>
              <a:cxnLst/>
              <a:rect l="0" t="0" r="0" b="0"/>
              <a:pathLst>
                <a:path w="2493" h="473" extrusionOk="0">
                  <a:moveTo>
                    <a:pt x="1" y="1"/>
                  </a:moveTo>
                  <a:lnTo>
                    <a:pt x="34" y="337"/>
                  </a:lnTo>
                  <a:lnTo>
                    <a:pt x="68" y="405"/>
                  </a:lnTo>
                  <a:lnTo>
                    <a:pt x="169" y="405"/>
                  </a:lnTo>
                  <a:lnTo>
                    <a:pt x="203" y="371"/>
                  </a:lnTo>
                  <a:lnTo>
                    <a:pt x="439" y="438"/>
                  </a:lnTo>
                  <a:lnTo>
                    <a:pt x="674" y="472"/>
                  </a:lnTo>
                  <a:lnTo>
                    <a:pt x="1213" y="472"/>
                  </a:lnTo>
                  <a:lnTo>
                    <a:pt x="1752" y="405"/>
                  </a:lnTo>
                  <a:lnTo>
                    <a:pt x="2257" y="304"/>
                  </a:lnTo>
                  <a:lnTo>
                    <a:pt x="2257" y="337"/>
                  </a:lnTo>
                  <a:lnTo>
                    <a:pt x="2324" y="405"/>
                  </a:lnTo>
                  <a:lnTo>
                    <a:pt x="2391" y="438"/>
                  </a:lnTo>
                  <a:lnTo>
                    <a:pt x="2459" y="405"/>
                  </a:lnTo>
                  <a:lnTo>
                    <a:pt x="2492" y="371"/>
                  </a:lnTo>
                  <a:lnTo>
                    <a:pt x="2492" y="304"/>
                  </a:lnTo>
                  <a:lnTo>
                    <a:pt x="2425" y="1"/>
                  </a:lnTo>
                  <a:lnTo>
                    <a:pt x="2223" y="1"/>
                  </a:lnTo>
                  <a:lnTo>
                    <a:pt x="2257" y="135"/>
                  </a:lnTo>
                  <a:lnTo>
                    <a:pt x="1179" y="236"/>
                  </a:lnTo>
                  <a:lnTo>
                    <a:pt x="708" y="270"/>
                  </a:lnTo>
                  <a:lnTo>
                    <a:pt x="439" y="270"/>
                  </a:lnTo>
                  <a:lnTo>
                    <a:pt x="203" y="304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52" name="Shape 852"/>
            <p:cNvSpPr/>
            <p:nvPr/>
          </p:nvSpPr>
          <p:spPr>
            <a:xfrm>
              <a:off x="4501875" y="2950925"/>
              <a:ext cx="58100" cy="59775"/>
            </a:xfrm>
            <a:custGeom>
              <a:avLst/>
              <a:gdLst/>
              <a:ahLst/>
              <a:cxnLst/>
              <a:rect l="0" t="0" r="0" b="0"/>
              <a:pathLst>
                <a:path w="2324" h="2391" extrusionOk="0">
                  <a:moveTo>
                    <a:pt x="1515" y="0"/>
                  </a:moveTo>
                  <a:lnTo>
                    <a:pt x="909" y="34"/>
                  </a:lnTo>
                  <a:lnTo>
                    <a:pt x="202" y="34"/>
                  </a:lnTo>
                  <a:lnTo>
                    <a:pt x="0" y="101"/>
                  </a:lnTo>
                  <a:lnTo>
                    <a:pt x="0" y="135"/>
                  </a:lnTo>
                  <a:lnTo>
                    <a:pt x="67" y="202"/>
                  </a:lnTo>
                  <a:lnTo>
                    <a:pt x="168" y="236"/>
                  </a:lnTo>
                  <a:lnTo>
                    <a:pt x="370" y="270"/>
                  </a:lnTo>
                  <a:lnTo>
                    <a:pt x="1414" y="270"/>
                  </a:lnTo>
                  <a:lnTo>
                    <a:pt x="2020" y="202"/>
                  </a:lnTo>
                  <a:lnTo>
                    <a:pt x="2020" y="202"/>
                  </a:lnTo>
                  <a:lnTo>
                    <a:pt x="1987" y="438"/>
                  </a:lnTo>
                  <a:lnTo>
                    <a:pt x="2020" y="640"/>
                  </a:lnTo>
                  <a:lnTo>
                    <a:pt x="2054" y="1078"/>
                  </a:lnTo>
                  <a:lnTo>
                    <a:pt x="2054" y="1583"/>
                  </a:lnTo>
                  <a:lnTo>
                    <a:pt x="2088" y="1852"/>
                  </a:lnTo>
                  <a:lnTo>
                    <a:pt x="2121" y="2121"/>
                  </a:lnTo>
                  <a:lnTo>
                    <a:pt x="977" y="2155"/>
                  </a:lnTo>
                  <a:lnTo>
                    <a:pt x="539" y="2121"/>
                  </a:lnTo>
                  <a:lnTo>
                    <a:pt x="370" y="2155"/>
                  </a:lnTo>
                  <a:lnTo>
                    <a:pt x="269" y="2222"/>
                  </a:lnTo>
                  <a:lnTo>
                    <a:pt x="202" y="2256"/>
                  </a:lnTo>
                  <a:lnTo>
                    <a:pt x="202" y="2290"/>
                  </a:lnTo>
                  <a:lnTo>
                    <a:pt x="269" y="2323"/>
                  </a:lnTo>
                  <a:lnTo>
                    <a:pt x="370" y="2357"/>
                  </a:lnTo>
                  <a:lnTo>
                    <a:pt x="572" y="2391"/>
                  </a:lnTo>
                  <a:lnTo>
                    <a:pt x="1583" y="2391"/>
                  </a:lnTo>
                  <a:lnTo>
                    <a:pt x="2222" y="2357"/>
                  </a:lnTo>
                  <a:lnTo>
                    <a:pt x="2290" y="2323"/>
                  </a:lnTo>
                  <a:lnTo>
                    <a:pt x="2323" y="2290"/>
                  </a:lnTo>
                  <a:lnTo>
                    <a:pt x="2323" y="2222"/>
                  </a:lnTo>
                  <a:lnTo>
                    <a:pt x="2290" y="2155"/>
                  </a:lnTo>
                  <a:lnTo>
                    <a:pt x="2323" y="1886"/>
                  </a:lnTo>
                  <a:lnTo>
                    <a:pt x="2290" y="1616"/>
                  </a:lnTo>
                  <a:lnTo>
                    <a:pt x="2256" y="1044"/>
                  </a:lnTo>
                  <a:lnTo>
                    <a:pt x="2256" y="606"/>
                  </a:lnTo>
                  <a:lnTo>
                    <a:pt x="2222" y="404"/>
                  </a:lnTo>
                  <a:lnTo>
                    <a:pt x="2189" y="202"/>
                  </a:lnTo>
                  <a:lnTo>
                    <a:pt x="2222" y="135"/>
                  </a:lnTo>
                  <a:lnTo>
                    <a:pt x="2222" y="67"/>
                  </a:lnTo>
                  <a:lnTo>
                    <a:pt x="2189" y="34"/>
                  </a:lnTo>
                  <a:lnTo>
                    <a:pt x="212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53" name="Shape 853"/>
            <p:cNvSpPr/>
            <p:nvPr/>
          </p:nvSpPr>
          <p:spPr>
            <a:xfrm>
              <a:off x="4484200" y="2917250"/>
              <a:ext cx="15175" cy="16850"/>
            </a:xfrm>
            <a:custGeom>
              <a:avLst/>
              <a:gdLst/>
              <a:ahLst/>
              <a:cxnLst/>
              <a:rect l="0" t="0" r="0" b="0"/>
              <a:pathLst>
                <a:path w="607" h="674" extrusionOk="0">
                  <a:moveTo>
                    <a:pt x="202" y="0"/>
                  </a:moveTo>
                  <a:lnTo>
                    <a:pt x="101" y="34"/>
                  </a:lnTo>
                  <a:lnTo>
                    <a:pt x="34" y="101"/>
                  </a:lnTo>
                  <a:lnTo>
                    <a:pt x="0" y="202"/>
                  </a:lnTo>
                  <a:lnTo>
                    <a:pt x="0" y="270"/>
                  </a:lnTo>
                  <a:lnTo>
                    <a:pt x="34" y="337"/>
                  </a:lnTo>
                  <a:lnTo>
                    <a:pt x="101" y="371"/>
                  </a:lnTo>
                  <a:lnTo>
                    <a:pt x="202" y="404"/>
                  </a:lnTo>
                  <a:lnTo>
                    <a:pt x="438" y="404"/>
                  </a:lnTo>
                  <a:lnTo>
                    <a:pt x="438" y="472"/>
                  </a:lnTo>
                  <a:lnTo>
                    <a:pt x="404" y="573"/>
                  </a:lnTo>
                  <a:lnTo>
                    <a:pt x="438" y="640"/>
                  </a:lnTo>
                  <a:lnTo>
                    <a:pt x="471" y="674"/>
                  </a:lnTo>
                  <a:lnTo>
                    <a:pt x="505" y="674"/>
                  </a:lnTo>
                  <a:lnTo>
                    <a:pt x="572" y="573"/>
                  </a:lnTo>
                  <a:lnTo>
                    <a:pt x="606" y="472"/>
                  </a:lnTo>
                  <a:lnTo>
                    <a:pt x="606" y="270"/>
                  </a:lnTo>
                  <a:lnTo>
                    <a:pt x="606" y="202"/>
                  </a:lnTo>
                  <a:lnTo>
                    <a:pt x="539" y="169"/>
                  </a:lnTo>
                  <a:lnTo>
                    <a:pt x="505" y="202"/>
                  </a:lnTo>
                  <a:lnTo>
                    <a:pt x="337" y="270"/>
                  </a:lnTo>
                  <a:lnTo>
                    <a:pt x="168" y="270"/>
                  </a:lnTo>
                  <a:lnTo>
                    <a:pt x="135" y="236"/>
                  </a:lnTo>
                  <a:lnTo>
                    <a:pt x="168" y="169"/>
                  </a:lnTo>
                  <a:lnTo>
                    <a:pt x="202" y="135"/>
                  </a:lnTo>
                  <a:lnTo>
                    <a:pt x="505" y="135"/>
                  </a:lnTo>
                  <a:lnTo>
                    <a:pt x="505" y="169"/>
                  </a:lnTo>
                  <a:lnTo>
                    <a:pt x="572" y="169"/>
                  </a:lnTo>
                  <a:lnTo>
                    <a:pt x="606" y="135"/>
                  </a:lnTo>
                  <a:lnTo>
                    <a:pt x="539" y="68"/>
                  </a:lnTo>
                  <a:lnTo>
                    <a:pt x="471" y="34"/>
                  </a:lnTo>
                  <a:lnTo>
                    <a:pt x="303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54" name="Shape 854"/>
            <p:cNvSpPr/>
            <p:nvPr/>
          </p:nvSpPr>
          <p:spPr>
            <a:xfrm>
              <a:off x="4390750" y="2891150"/>
              <a:ext cx="58125" cy="56425"/>
            </a:xfrm>
            <a:custGeom>
              <a:avLst/>
              <a:gdLst/>
              <a:ahLst/>
              <a:cxnLst/>
              <a:rect l="0" t="0" r="0" b="0"/>
              <a:pathLst>
                <a:path w="2325" h="2257" extrusionOk="0">
                  <a:moveTo>
                    <a:pt x="1" y="1"/>
                  </a:moveTo>
                  <a:lnTo>
                    <a:pt x="169" y="102"/>
                  </a:lnTo>
                  <a:lnTo>
                    <a:pt x="371" y="135"/>
                  </a:lnTo>
                  <a:lnTo>
                    <a:pt x="775" y="135"/>
                  </a:lnTo>
                  <a:lnTo>
                    <a:pt x="1415" y="102"/>
                  </a:lnTo>
                  <a:lnTo>
                    <a:pt x="2021" y="68"/>
                  </a:lnTo>
                  <a:lnTo>
                    <a:pt x="2021" y="68"/>
                  </a:lnTo>
                  <a:lnTo>
                    <a:pt x="1987" y="270"/>
                  </a:lnTo>
                  <a:lnTo>
                    <a:pt x="2021" y="506"/>
                  </a:lnTo>
                  <a:lnTo>
                    <a:pt x="2055" y="910"/>
                  </a:lnTo>
                  <a:lnTo>
                    <a:pt x="2055" y="1448"/>
                  </a:lnTo>
                  <a:lnTo>
                    <a:pt x="2088" y="1718"/>
                  </a:lnTo>
                  <a:lnTo>
                    <a:pt x="2122" y="1987"/>
                  </a:lnTo>
                  <a:lnTo>
                    <a:pt x="573" y="1987"/>
                  </a:lnTo>
                  <a:lnTo>
                    <a:pt x="371" y="2021"/>
                  </a:lnTo>
                  <a:lnTo>
                    <a:pt x="270" y="2054"/>
                  </a:lnTo>
                  <a:lnTo>
                    <a:pt x="203" y="2122"/>
                  </a:lnTo>
                  <a:lnTo>
                    <a:pt x="270" y="2189"/>
                  </a:lnTo>
                  <a:lnTo>
                    <a:pt x="371" y="2223"/>
                  </a:lnTo>
                  <a:lnTo>
                    <a:pt x="573" y="2256"/>
                  </a:lnTo>
                  <a:lnTo>
                    <a:pt x="977" y="2223"/>
                  </a:lnTo>
                  <a:lnTo>
                    <a:pt x="2223" y="2223"/>
                  </a:lnTo>
                  <a:lnTo>
                    <a:pt x="2290" y="2189"/>
                  </a:lnTo>
                  <a:lnTo>
                    <a:pt x="2324" y="2122"/>
                  </a:lnTo>
                  <a:lnTo>
                    <a:pt x="2324" y="2088"/>
                  </a:lnTo>
                  <a:lnTo>
                    <a:pt x="2290" y="2021"/>
                  </a:lnTo>
                  <a:lnTo>
                    <a:pt x="2324" y="1751"/>
                  </a:lnTo>
                  <a:lnTo>
                    <a:pt x="2290" y="1448"/>
                  </a:lnTo>
                  <a:lnTo>
                    <a:pt x="2257" y="910"/>
                  </a:lnTo>
                  <a:lnTo>
                    <a:pt x="2257" y="472"/>
                  </a:lnTo>
                  <a:lnTo>
                    <a:pt x="2223" y="236"/>
                  </a:lnTo>
                  <a:lnTo>
                    <a:pt x="2189" y="34"/>
                  </a:lnTo>
                  <a:lnTo>
                    <a:pt x="222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55" name="Shape 855"/>
            <p:cNvSpPr/>
            <p:nvPr/>
          </p:nvSpPr>
          <p:spPr>
            <a:xfrm>
              <a:off x="4455575" y="2891150"/>
              <a:ext cx="8450" cy="52225"/>
            </a:xfrm>
            <a:custGeom>
              <a:avLst/>
              <a:gdLst/>
              <a:ahLst/>
              <a:cxnLst/>
              <a:rect l="0" t="0" r="0" b="0"/>
              <a:pathLst>
                <a:path w="338" h="2089" extrusionOk="0">
                  <a:moveTo>
                    <a:pt x="34" y="1"/>
                  </a:moveTo>
                  <a:lnTo>
                    <a:pt x="0" y="405"/>
                  </a:lnTo>
                  <a:lnTo>
                    <a:pt x="0" y="809"/>
                  </a:lnTo>
                  <a:lnTo>
                    <a:pt x="34" y="1448"/>
                  </a:lnTo>
                  <a:lnTo>
                    <a:pt x="101" y="1751"/>
                  </a:lnTo>
                  <a:lnTo>
                    <a:pt x="169" y="2021"/>
                  </a:lnTo>
                  <a:lnTo>
                    <a:pt x="202" y="2088"/>
                  </a:lnTo>
                  <a:lnTo>
                    <a:pt x="270" y="2088"/>
                  </a:lnTo>
                  <a:lnTo>
                    <a:pt x="303" y="2054"/>
                  </a:lnTo>
                  <a:lnTo>
                    <a:pt x="337" y="1987"/>
                  </a:lnTo>
                  <a:lnTo>
                    <a:pt x="337" y="1718"/>
                  </a:lnTo>
                  <a:lnTo>
                    <a:pt x="303" y="1415"/>
                  </a:lnTo>
                  <a:lnTo>
                    <a:pt x="236" y="809"/>
                  </a:lnTo>
                  <a:lnTo>
                    <a:pt x="236" y="405"/>
                  </a:lnTo>
                  <a:lnTo>
                    <a:pt x="202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56" name="Shape 856"/>
            <p:cNvSpPr/>
            <p:nvPr/>
          </p:nvSpPr>
          <p:spPr>
            <a:xfrm>
              <a:off x="4596975" y="2891150"/>
              <a:ext cx="62325" cy="47175"/>
            </a:xfrm>
            <a:custGeom>
              <a:avLst/>
              <a:gdLst/>
              <a:ahLst/>
              <a:cxnLst/>
              <a:rect l="0" t="0" r="0" b="0"/>
              <a:pathLst>
                <a:path w="2493" h="1887" extrusionOk="0">
                  <a:moveTo>
                    <a:pt x="1" y="1"/>
                  </a:moveTo>
                  <a:lnTo>
                    <a:pt x="1" y="304"/>
                  </a:lnTo>
                  <a:lnTo>
                    <a:pt x="1" y="640"/>
                  </a:lnTo>
                  <a:lnTo>
                    <a:pt x="68" y="1213"/>
                  </a:lnTo>
                  <a:lnTo>
                    <a:pt x="102" y="1516"/>
                  </a:lnTo>
                  <a:lnTo>
                    <a:pt x="203" y="1785"/>
                  </a:lnTo>
                  <a:lnTo>
                    <a:pt x="203" y="1819"/>
                  </a:lnTo>
                  <a:lnTo>
                    <a:pt x="236" y="1852"/>
                  </a:lnTo>
                  <a:lnTo>
                    <a:pt x="304" y="1819"/>
                  </a:lnTo>
                  <a:lnTo>
                    <a:pt x="337" y="1852"/>
                  </a:lnTo>
                  <a:lnTo>
                    <a:pt x="573" y="1886"/>
                  </a:lnTo>
                  <a:lnTo>
                    <a:pt x="809" y="1852"/>
                  </a:lnTo>
                  <a:lnTo>
                    <a:pt x="1280" y="1852"/>
                  </a:lnTo>
                  <a:lnTo>
                    <a:pt x="1819" y="1819"/>
                  </a:lnTo>
                  <a:lnTo>
                    <a:pt x="2054" y="1819"/>
                  </a:lnTo>
                  <a:lnTo>
                    <a:pt x="2324" y="1785"/>
                  </a:lnTo>
                  <a:lnTo>
                    <a:pt x="2357" y="1819"/>
                  </a:lnTo>
                  <a:lnTo>
                    <a:pt x="2391" y="1819"/>
                  </a:lnTo>
                  <a:lnTo>
                    <a:pt x="2458" y="1785"/>
                  </a:lnTo>
                  <a:lnTo>
                    <a:pt x="2458" y="1751"/>
                  </a:lnTo>
                  <a:lnTo>
                    <a:pt x="2492" y="1516"/>
                  </a:lnTo>
                  <a:lnTo>
                    <a:pt x="2492" y="1246"/>
                  </a:lnTo>
                  <a:lnTo>
                    <a:pt x="2458" y="741"/>
                  </a:lnTo>
                  <a:lnTo>
                    <a:pt x="2425" y="1"/>
                  </a:lnTo>
                  <a:lnTo>
                    <a:pt x="2223" y="1"/>
                  </a:lnTo>
                  <a:lnTo>
                    <a:pt x="2256" y="573"/>
                  </a:lnTo>
                  <a:lnTo>
                    <a:pt x="2256" y="1078"/>
                  </a:lnTo>
                  <a:lnTo>
                    <a:pt x="2290" y="1617"/>
                  </a:lnTo>
                  <a:lnTo>
                    <a:pt x="2088" y="1583"/>
                  </a:lnTo>
                  <a:lnTo>
                    <a:pt x="1852" y="1583"/>
                  </a:lnTo>
                  <a:lnTo>
                    <a:pt x="1415" y="1617"/>
                  </a:lnTo>
                  <a:lnTo>
                    <a:pt x="876" y="1617"/>
                  </a:lnTo>
                  <a:lnTo>
                    <a:pt x="607" y="1650"/>
                  </a:lnTo>
                  <a:lnTo>
                    <a:pt x="337" y="1718"/>
                  </a:lnTo>
                  <a:lnTo>
                    <a:pt x="304" y="1179"/>
                  </a:lnTo>
                  <a:lnTo>
                    <a:pt x="236" y="640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57" name="Shape 857"/>
            <p:cNvSpPr/>
            <p:nvPr/>
          </p:nvSpPr>
          <p:spPr>
            <a:xfrm>
              <a:off x="4245150" y="2892850"/>
              <a:ext cx="63150" cy="58925"/>
            </a:xfrm>
            <a:custGeom>
              <a:avLst/>
              <a:gdLst/>
              <a:ahLst/>
              <a:cxnLst/>
              <a:rect l="0" t="0" r="0" b="0"/>
              <a:pathLst>
                <a:path w="2526" h="2357" extrusionOk="0">
                  <a:moveTo>
                    <a:pt x="2256" y="202"/>
                  </a:moveTo>
                  <a:lnTo>
                    <a:pt x="2256" y="640"/>
                  </a:lnTo>
                  <a:lnTo>
                    <a:pt x="2290" y="1077"/>
                  </a:lnTo>
                  <a:lnTo>
                    <a:pt x="2290" y="1582"/>
                  </a:lnTo>
                  <a:lnTo>
                    <a:pt x="2323" y="2121"/>
                  </a:lnTo>
                  <a:lnTo>
                    <a:pt x="2088" y="2087"/>
                  </a:lnTo>
                  <a:lnTo>
                    <a:pt x="1886" y="2087"/>
                  </a:lnTo>
                  <a:lnTo>
                    <a:pt x="1448" y="2121"/>
                  </a:lnTo>
                  <a:lnTo>
                    <a:pt x="909" y="2121"/>
                  </a:lnTo>
                  <a:lnTo>
                    <a:pt x="640" y="2155"/>
                  </a:lnTo>
                  <a:lnTo>
                    <a:pt x="371" y="2222"/>
                  </a:lnTo>
                  <a:lnTo>
                    <a:pt x="337" y="1683"/>
                  </a:lnTo>
                  <a:lnTo>
                    <a:pt x="236" y="1145"/>
                  </a:lnTo>
                  <a:lnTo>
                    <a:pt x="202" y="707"/>
                  </a:lnTo>
                  <a:lnTo>
                    <a:pt x="169" y="269"/>
                  </a:lnTo>
                  <a:lnTo>
                    <a:pt x="1212" y="269"/>
                  </a:lnTo>
                  <a:lnTo>
                    <a:pt x="2256" y="202"/>
                  </a:lnTo>
                  <a:close/>
                  <a:moveTo>
                    <a:pt x="1179" y="0"/>
                  </a:moveTo>
                  <a:lnTo>
                    <a:pt x="674" y="34"/>
                  </a:lnTo>
                  <a:lnTo>
                    <a:pt x="135" y="67"/>
                  </a:lnTo>
                  <a:lnTo>
                    <a:pt x="68" y="101"/>
                  </a:lnTo>
                  <a:lnTo>
                    <a:pt x="68" y="168"/>
                  </a:lnTo>
                  <a:lnTo>
                    <a:pt x="34" y="438"/>
                  </a:lnTo>
                  <a:lnTo>
                    <a:pt x="0" y="673"/>
                  </a:lnTo>
                  <a:lnTo>
                    <a:pt x="34" y="1145"/>
                  </a:lnTo>
                  <a:lnTo>
                    <a:pt x="101" y="1717"/>
                  </a:lnTo>
                  <a:lnTo>
                    <a:pt x="135" y="2020"/>
                  </a:lnTo>
                  <a:lnTo>
                    <a:pt x="202" y="2289"/>
                  </a:lnTo>
                  <a:lnTo>
                    <a:pt x="236" y="2323"/>
                  </a:lnTo>
                  <a:lnTo>
                    <a:pt x="270" y="2357"/>
                  </a:lnTo>
                  <a:lnTo>
                    <a:pt x="337" y="2323"/>
                  </a:lnTo>
                  <a:lnTo>
                    <a:pt x="371" y="2357"/>
                  </a:lnTo>
                  <a:lnTo>
                    <a:pt x="1313" y="2357"/>
                  </a:lnTo>
                  <a:lnTo>
                    <a:pt x="1818" y="2323"/>
                  </a:lnTo>
                  <a:lnTo>
                    <a:pt x="2088" y="2323"/>
                  </a:lnTo>
                  <a:lnTo>
                    <a:pt x="2357" y="2289"/>
                  </a:lnTo>
                  <a:lnTo>
                    <a:pt x="2391" y="2323"/>
                  </a:lnTo>
                  <a:lnTo>
                    <a:pt x="2424" y="2323"/>
                  </a:lnTo>
                  <a:lnTo>
                    <a:pt x="2458" y="2289"/>
                  </a:lnTo>
                  <a:lnTo>
                    <a:pt x="2492" y="2256"/>
                  </a:lnTo>
                  <a:lnTo>
                    <a:pt x="2525" y="2020"/>
                  </a:lnTo>
                  <a:lnTo>
                    <a:pt x="2525" y="1751"/>
                  </a:lnTo>
                  <a:lnTo>
                    <a:pt x="2492" y="1246"/>
                  </a:lnTo>
                  <a:lnTo>
                    <a:pt x="2458" y="640"/>
                  </a:lnTo>
                  <a:lnTo>
                    <a:pt x="2424" y="337"/>
                  </a:lnTo>
                  <a:lnTo>
                    <a:pt x="2357" y="67"/>
                  </a:lnTo>
                  <a:lnTo>
                    <a:pt x="2323" y="34"/>
                  </a:lnTo>
                  <a:lnTo>
                    <a:pt x="229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58" name="Shape 858"/>
            <p:cNvSpPr/>
            <p:nvPr/>
          </p:nvSpPr>
          <p:spPr>
            <a:xfrm>
              <a:off x="4341950" y="2923150"/>
              <a:ext cx="10950" cy="17700"/>
            </a:xfrm>
            <a:custGeom>
              <a:avLst/>
              <a:gdLst/>
              <a:ahLst/>
              <a:cxnLst/>
              <a:rect l="0" t="0" r="0" b="0"/>
              <a:pathLst>
                <a:path w="438" h="708" extrusionOk="0">
                  <a:moveTo>
                    <a:pt x="303" y="0"/>
                  </a:moveTo>
                  <a:lnTo>
                    <a:pt x="169" y="34"/>
                  </a:lnTo>
                  <a:lnTo>
                    <a:pt x="34" y="101"/>
                  </a:lnTo>
                  <a:lnTo>
                    <a:pt x="0" y="135"/>
                  </a:lnTo>
                  <a:lnTo>
                    <a:pt x="0" y="168"/>
                  </a:lnTo>
                  <a:lnTo>
                    <a:pt x="0" y="202"/>
                  </a:lnTo>
                  <a:lnTo>
                    <a:pt x="270" y="202"/>
                  </a:lnTo>
                  <a:lnTo>
                    <a:pt x="236" y="404"/>
                  </a:lnTo>
                  <a:lnTo>
                    <a:pt x="169" y="572"/>
                  </a:lnTo>
                  <a:lnTo>
                    <a:pt x="135" y="640"/>
                  </a:lnTo>
                  <a:lnTo>
                    <a:pt x="202" y="707"/>
                  </a:lnTo>
                  <a:lnTo>
                    <a:pt x="270" y="707"/>
                  </a:lnTo>
                  <a:lnTo>
                    <a:pt x="337" y="673"/>
                  </a:lnTo>
                  <a:lnTo>
                    <a:pt x="404" y="539"/>
                  </a:lnTo>
                  <a:lnTo>
                    <a:pt x="438" y="370"/>
                  </a:lnTo>
                  <a:lnTo>
                    <a:pt x="438" y="236"/>
                  </a:lnTo>
                  <a:lnTo>
                    <a:pt x="438" y="67"/>
                  </a:lnTo>
                  <a:lnTo>
                    <a:pt x="37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59" name="Shape 859"/>
            <p:cNvSpPr/>
            <p:nvPr/>
          </p:nvSpPr>
          <p:spPr>
            <a:xfrm>
              <a:off x="4272075" y="2926500"/>
              <a:ext cx="14350" cy="17700"/>
            </a:xfrm>
            <a:custGeom>
              <a:avLst/>
              <a:gdLst/>
              <a:ahLst/>
              <a:cxnLst/>
              <a:rect l="0" t="0" r="0" b="0"/>
              <a:pathLst>
                <a:path w="574" h="708" extrusionOk="0">
                  <a:moveTo>
                    <a:pt x="337" y="1"/>
                  </a:moveTo>
                  <a:lnTo>
                    <a:pt x="270" y="34"/>
                  </a:lnTo>
                  <a:lnTo>
                    <a:pt x="169" y="68"/>
                  </a:lnTo>
                  <a:lnTo>
                    <a:pt x="68" y="203"/>
                  </a:lnTo>
                  <a:lnTo>
                    <a:pt x="34" y="270"/>
                  </a:lnTo>
                  <a:lnTo>
                    <a:pt x="1" y="371"/>
                  </a:lnTo>
                  <a:lnTo>
                    <a:pt x="1" y="438"/>
                  </a:lnTo>
                  <a:lnTo>
                    <a:pt x="34" y="539"/>
                  </a:lnTo>
                  <a:lnTo>
                    <a:pt x="135" y="640"/>
                  </a:lnTo>
                  <a:lnTo>
                    <a:pt x="270" y="708"/>
                  </a:lnTo>
                  <a:lnTo>
                    <a:pt x="371" y="708"/>
                  </a:lnTo>
                  <a:lnTo>
                    <a:pt x="438" y="640"/>
                  </a:lnTo>
                  <a:lnTo>
                    <a:pt x="573" y="506"/>
                  </a:lnTo>
                  <a:lnTo>
                    <a:pt x="573" y="472"/>
                  </a:lnTo>
                  <a:lnTo>
                    <a:pt x="573" y="405"/>
                  </a:lnTo>
                  <a:lnTo>
                    <a:pt x="539" y="371"/>
                  </a:lnTo>
                  <a:lnTo>
                    <a:pt x="135" y="371"/>
                  </a:lnTo>
                  <a:lnTo>
                    <a:pt x="169" y="270"/>
                  </a:lnTo>
                  <a:lnTo>
                    <a:pt x="236" y="203"/>
                  </a:lnTo>
                  <a:lnTo>
                    <a:pt x="304" y="135"/>
                  </a:lnTo>
                  <a:lnTo>
                    <a:pt x="37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60" name="Shape 860"/>
            <p:cNvSpPr/>
            <p:nvPr/>
          </p:nvSpPr>
          <p:spPr>
            <a:xfrm>
              <a:off x="4124775" y="2891150"/>
              <a:ext cx="10125" cy="25"/>
            </a:xfrm>
            <a:custGeom>
              <a:avLst/>
              <a:gdLst/>
              <a:ahLst/>
              <a:cxnLst/>
              <a:rect l="0" t="0" r="0" b="0"/>
              <a:pathLst>
                <a:path w="405" h="1" extrusionOk="0">
                  <a:moveTo>
                    <a:pt x="405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405" y="1"/>
                  </a:lnTo>
                  <a:lnTo>
                    <a:pt x="40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61" name="Shape 861"/>
            <p:cNvSpPr/>
            <p:nvPr/>
          </p:nvSpPr>
          <p:spPr>
            <a:xfrm>
              <a:off x="3843650" y="3535050"/>
              <a:ext cx="196150" cy="301350"/>
            </a:xfrm>
            <a:custGeom>
              <a:avLst/>
              <a:gdLst/>
              <a:ahLst/>
              <a:cxnLst/>
              <a:rect l="0" t="0" r="0" b="0"/>
              <a:pathLst>
                <a:path w="7846" h="12054" extrusionOk="0">
                  <a:moveTo>
                    <a:pt x="1" y="1"/>
                  </a:moveTo>
                  <a:lnTo>
                    <a:pt x="1" y="203"/>
                  </a:lnTo>
                  <a:lnTo>
                    <a:pt x="405" y="304"/>
                  </a:lnTo>
                  <a:lnTo>
                    <a:pt x="842" y="371"/>
                  </a:lnTo>
                  <a:lnTo>
                    <a:pt x="1953" y="438"/>
                  </a:lnTo>
                  <a:lnTo>
                    <a:pt x="3065" y="539"/>
                  </a:lnTo>
                  <a:lnTo>
                    <a:pt x="4209" y="640"/>
                  </a:lnTo>
                  <a:lnTo>
                    <a:pt x="5354" y="809"/>
                  </a:lnTo>
                  <a:lnTo>
                    <a:pt x="6499" y="977"/>
                  </a:lnTo>
                  <a:lnTo>
                    <a:pt x="7643" y="1179"/>
                  </a:lnTo>
                  <a:lnTo>
                    <a:pt x="7542" y="1684"/>
                  </a:lnTo>
                  <a:lnTo>
                    <a:pt x="7441" y="2223"/>
                  </a:lnTo>
                  <a:lnTo>
                    <a:pt x="7340" y="3334"/>
                  </a:lnTo>
                  <a:lnTo>
                    <a:pt x="6903" y="6431"/>
                  </a:lnTo>
                  <a:lnTo>
                    <a:pt x="6532" y="9091"/>
                  </a:lnTo>
                  <a:lnTo>
                    <a:pt x="6128" y="11751"/>
                  </a:lnTo>
                  <a:lnTo>
                    <a:pt x="6095" y="11751"/>
                  </a:lnTo>
                  <a:lnTo>
                    <a:pt x="5691" y="11650"/>
                  </a:lnTo>
                  <a:lnTo>
                    <a:pt x="5320" y="11583"/>
                  </a:lnTo>
                  <a:lnTo>
                    <a:pt x="4546" y="11482"/>
                  </a:lnTo>
                  <a:lnTo>
                    <a:pt x="2964" y="11381"/>
                  </a:lnTo>
                  <a:lnTo>
                    <a:pt x="2593" y="11313"/>
                  </a:lnTo>
                  <a:lnTo>
                    <a:pt x="2223" y="11280"/>
                  </a:lnTo>
                  <a:lnTo>
                    <a:pt x="1482" y="11111"/>
                  </a:lnTo>
                  <a:lnTo>
                    <a:pt x="741" y="10943"/>
                  </a:lnTo>
                  <a:lnTo>
                    <a:pt x="371" y="10876"/>
                  </a:lnTo>
                  <a:lnTo>
                    <a:pt x="1" y="10842"/>
                  </a:lnTo>
                  <a:lnTo>
                    <a:pt x="1" y="11111"/>
                  </a:lnTo>
                  <a:lnTo>
                    <a:pt x="607" y="11212"/>
                  </a:lnTo>
                  <a:lnTo>
                    <a:pt x="1246" y="11347"/>
                  </a:lnTo>
                  <a:lnTo>
                    <a:pt x="1852" y="11482"/>
                  </a:lnTo>
                  <a:lnTo>
                    <a:pt x="2458" y="11583"/>
                  </a:lnTo>
                  <a:lnTo>
                    <a:pt x="3368" y="11650"/>
                  </a:lnTo>
                  <a:lnTo>
                    <a:pt x="4243" y="11717"/>
                  </a:lnTo>
                  <a:lnTo>
                    <a:pt x="5152" y="11818"/>
                  </a:lnTo>
                  <a:lnTo>
                    <a:pt x="5590" y="11886"/>
                  </a:lnTo>
                  <a:lnTo>
                    <a:pt x="6027" y="12020"/>
                  </a:lnTo>
                  <a:lnTo>
                    <a:pt x="6095" y="11987"/>
                  </a:lnTo>
                  <a:lnTo>
                    <a:pt x="6162" y="12054"/>
                  </a:lnTo>
                  <a:lnTo>
                    <a:pt x="6229" y="12054"/>
                  </a:lnTo>
                  <a:lnTo>
                    <a:pt x="6263" y="12020"/>
                  </a:lnTo>
                  <a:lnTo>
                    <a:pt x="6297" y="11987"/>
                  </a:lnTo>
                  <a:lnTo>
                    <a:pt x="6734" y="9226"/>
                  </a:lnTo>
                  <a:lnTo>
                    <a:pt x="7138" y="6499"/>
                  </a:lnTo>
                  <a:lnTo>
                    <a:pt x="7475" y="3839"/>
                  </a:lnTo>
                  <a:lnTo>
                    <a:pt x="7677" y="2492"/>
                  </a:lnTo>
                  <a:lnTo>
                    <a:pt x="7778" y="1819"/>
                  </a:lnTo>
                  <a:lnTo>
                    <a:pt x="7778" y="1146"/>
                  </a:lnTo>
                  <a:lnTo>
                    <a:pt x="7812" y="1112"/>
                  </a:lnTo>
                  <a:lnTo>
                    <a:pt x="7845" y="1078"/>
                  </a:lnTo>
                  <a:lnTo>
                    <a:pt x="7812" y="1011"/>
                  </a:lnTo>
                  <a:lnTo>
                    <a:pt x="7778" y="977"/>
                  </a:lnTo>
                  <a:lnTo>
                    <a:pt x="7778" y="944"/>
                  </a:lnTo>
                  <a:lnTo>
                    <a:pt x="7744" y="910"/>
                  </a:lnTo>
                  <a:lnTo>
                    <a:pt x="7711" y="910"/>
                  </a:lnTo>
                  <a:lnTo>
                    <a:pt x="7711" y="944"/>
                  </a:lnTo>
                  <a:lnTo>
                    <a:pt x="7677" y="977"/>
                  </a:lnTo>
                  <a:lnTo>
                    <a:pt x="6734" y="775"/>
                  </a:lnTo>
                  <a:lnTo>
                    <a:pt x="5792" y="640"/>
                  </a:lnTo>
                  <a:lnTo>
                    <a:pt x="3873" y="405"/>
                  </a:lnTo>
                  <a:lnTo>
                    <a:pt x="2896" y="304"/>
                  </a:lnTo>
                  <a:lnTo>
                    <a:pt x="1920" y="270"/>
                  </a:lnTo>
                  <a:lnTo>
                    <a:pt x="943" y="169"/>
                  </a:lnTo>
                  <a:lnTo>
                    <a:pt x="472" y="10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62" name="Shape 862"/>
            <p:cNvSpPr/>
            <p:nvPr/>
          </p:nvSpPr>
          <p:spPr>
            <a:xfrm>
              <a:off x="4035575" y="2903775"/>
              <a:ext cx="7600" cy="58950"/>
            </a:xfrm>
            <a:custGeom>
              <a:avLst/>
              <a:gdLst/>
              <a:ahLst/>
              <a:cxnLst/>
              <a:rect l="0" t="0" r="0" b="0"/>
              <a:pathLst>
                <a:path w="304" h="2358" extrusionOk="0">
                  <a:moveTo>
                    <a:pt x="67" y="1"/>
                  </a:moveTo>
                  <a:lnTo>
                    <a:pt x="34" y="34"/>
                  </a:lnTo>
                  <a:lnTo>
                    <a:pt x="34" y="68"/>
                  </a:lnTo>
                  <a:lnTo>
                    <a:pt x="0" y="304"/>
                  </a:lnTo>
                  <a:lnTo>
                    <a:pt x="0" y="573"/>
                  </a:lnTo>
                  <a:lnTo>
                    <a:pt x="0" y="1078"/>
                  </a:lnTo>
                  <a:lnTo>
                    <a:pt x="34" y="1718"/>
                  </a:lnTo>
                  <a:lnTo>
                    <a:pt x="101" y="2021"/>
                  </a:lnTo>
                  <a:lnTo>
                    <a:pt x="168" y="2290"/>
                  </a:lnTo>
                  <a:lnTo>
                    <a:pt x="202" y="2358"/>
                  </a:lnTo>
                  <a:lnTo>
                    <a:pt x="236" y="2358"/>
                  </a:lnTo>
                  <a:lnTo>
                    <a:pt x="303" y="2324"/>
                  </a:lnTo>
                  <a:lnTo>
                    <a:pt x="303" y="2290"/>
                  </a:lnTo>
                  <a:lnTo>
                    <a:pt x="303" y="1987"/>
                  </a:lnTo>
                  <a:lnTo>
                    <a:pt x="303" y="1684"/>
                  </a:lnTo>
                  <a:lnTo>
                    <a:pt x="236" y="1078"/>
                  </a:lnTo>
                  <a:lnTo>
                    <a:pt x="202" y="573"/>
                  </a:lnTo>
                  <a:lnTo>
                    <a:pt x="168" y="304"/>
                  </a:lnTo>
                  <a:lnTo>
                    <a:pt x="135" y="34"/>
                  </a:lnTo>
                  <a:lnTo>
                    <a:pt x="101" y="34"/>
                  </a:lnTo>
                  <a:lnTo>
                    <a:pt x="6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63" name="Shape 863"/>
            <p:cNvSpPr/>
            <p:nvPr/>
          </p:nvSpPr>
          <p:spPr>
            <a:xfrm>
              <a:off x="4414325" y="2920625"/>
              <a:ext cx="12650" cy="19375"/>
            </a:xfrm>
            <a:custGeom>
              <a:avLst/>
              <a:gdLst/>
              <a:ahLst/>
              <a:cxnLst/>
              <a:rect l="0" t="0" r="0" b="0"/>
              <a:pathLst>
                <a:path w="506" h="775" extrusionOk="0">
                  <a:moveTo>
                    <a:pt x="270" y="168"/>
                  </a:moveTo>
                  <a:lnTo>
                    <a:pt x="304" y="202"/>
                  </a:lnTo>
                  <a:lnTo>
                    <a:pt x="337" y="269"/>
                  </a:lnTo>
                  <a:lnTo>
                    <a:pt x="304" y="370"/>
                  </a:lnTo>
                  <a:lnTo>
                    <a:pt x="236" y="303"/>
                  </a:lnTo>
                  <a:lnTo>
                    <a:pt x="203" y="236"/>
                  </a:lnTo>
                  <a:lnTo>
                    <a:pt x="203" y="202"/>
                  </a:lnTo>
                  <a:lnTo>
                    <a:pt x="236" y="168"/>
                  </a:lnTo>
                  <a:close/>
                  <a:moveTo>
                    <a:pt x="203" y="0"/>
                  </a:moveTo>
                  <a:lnTo>
                    <a:pt x="102" y="67"/>
                  </a:lnTo>
                  <a:lnTo>
                    <a:pt x="34" y="135"/>
                  </a:lnTo>
                  <a:lnTo>
                    <a:pt x="1" y="236"/>
                  </a:lnTo>
                  <a:lnTo>
                    <a:pt x="34" y="337"/>
                  </a:lnTo>
                  <a:lnTo>
                    <a:pt x="102" y="404"/>
                  </a:lnTo>
                  <a:lnTo>
                    <a:pt x="169" y="471"/>
                  </a:lnTo>
                  <a:lnTo>
                    <a:pt x="68" y="539"/>
                  </a:lnTo>
                  <a:lnTo>
                    <a:pt x="34" y="606"/>
                  </a:lnTo>
                  <a:lnTo>
                    <a:pt x="68" y="673"/>
                  </a:lnTo>
                  <a:lnTo>
                    <a:pt x="135" y="741"/>
                  </a:lnTo>
                  <a:lnTo>
                    <a:pt x="203" y="774"/>
                  </a:lnTo>
                  <a:lnTo>
                    <a:pt x="304" y="774"/>
                  </a:lnTo>
                  <a:lnTo>
                    <a:pt x="371" y="741"/>
                  </a:lnTo>
                  <a:lnTo>
                    <a:pt x="438" y="707"/>
                  </a:lnTo>
                  <a:lnTo>
                    <a:pt x="506" y="640"/>
                  </a:lnTo>
                  <a:lnTo>
                    <a:pt x="506" y="572"/>
                  </a:lnTo>
                  <a:lnTo>
                    <a:pt x="438" y="471"/>
                  </a:lnTo>
                  <a:lnTo>
                    <a:pt x="472" y="471"/>
                  </a:lnTo>
                  <a:lnTo>
                    <a:pt x="472" y="438"/>
                  </a:lnTo>
                  <a:lnTo>
                    <a:pt x="472" y="404"/>
                  </a:lnTo>
                  <a:lnTo>
                    <a:pt x="438" y="337"/>
                  </a:lnTo>
                  <a:lnTo>
                    <a:pt x="472" y="269"/>
                  </a:lnTo>
                  <a:lnTo>
                    <a:pt x="472" y="168"/>
                  </a:lnTo>
                  <a:lnTo>
                    <a:pt x="472" y="101"/>
                  </a:lnTo>
                  <a:lnTo>
                    <a:pt x="371" y="34"/>
                  </a:lnTo>
                  <a:lnTo>
                    <a:pt x="30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64" name="Shape 864"/>
            <p:cNvSpPr/>
            <p:nvPr/>
          </p:nvSpPr>
          <p:spPr>
            <a:xfrm>
              <a:off x="4049025" y="2891150"/>
              <a:ext cx="56425" cy="4250"/>
            </a:xfrm>
            <a:custGeom>
              <a:avLst/>
              <a:gdLst/>
              <a:ahLst/>
              <a:cxnLst/>
              <a:rect l="0" t="0" r="0" b="0"/>
              <a:pathLst>
                <a:path w="2257" h="170" extrusionOk="0">
                  <a:moveTo>
                    <a:pt x="304" y="1"/>
                  </a:moveTo>
                  <a:lnTo>
                    <a:pt x="1" y="68"/>
                  </a:lnTo>
                  <a:lnTo>
                    <a:pt x="1" y="102"/>
                  </a:lnTo>
                  <a:lnTo>
                    <a:pt x="236" y="135"/>
                  </a:lnTo>
                  <a:lnTo>
                    <a:pt x="472" y="169"/>
                  </a:lnTo>
                  <a:lnTo>
                    <a:pt x="977" y="135"/>
                  </a:lnTo>
                  <a:lnTo>
                    <a:pt x="1549" y="135"/>
                  </a:lnTo>
                  <a:lnTo>
                    <a:pt x="2021" y="102"/>
                  </a:lnTo>
                  <a:lnTo>
                    <a:pt x="2054" y="135"/>
                  </a:lnTo>
                  <a:lnTo>
                    <a:pt x="2122" y="169"/>
                  </a:lnTo>
                  <a:lnTo>
                    <a:pt x="2189" y="135"/>
                  </a:lnTo>
                  <a:lnTo>
                    <a:pt x="2223" y="68"/>
                  </a:lnTo>
                  <a:lnTo>
                    <a:pt x="2256" y="34"/>
                  </a:lnTo>
                  <a:lnTo>
                    <a:pt x="225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65" name="Shape 865"/>
            <p:cNvSpPr/>
            <p:nvPr/>
          </p:nvSpPr>
          <p:spPr>
            <a:xfrm>
              <a:off x="4175275" y="2893675"/>
              <a:ext cx="62325" cy="67375"/>
            </a:xfrm>
            <a:custGeom>
              <a:avLst/>
              <a:gdLst/>
              <a:ahLst/>
              <a:cxnLst/>
              <a:rect l="0" t="0" r="0" b="0"/>
              <a:pathLst>
                <a:path w="2493" h="2695" extrusionOk="0">
                  <a:moveTo>
                    <a:pt x="2290" y="203"/>
                  </a:moveTo>
                  <a:lnTo>
                    <a:pt x="2223" y="741"/>
                  </a:lnTo>
                  <a:lnTo>
                    <a:pt x="2223" y="1280"/>
                  </a:lnTo>
                  <a:lnTo>
                    <a:pt x="2223" y="1819"/>
                  </a:lnTo>
                  <a:lnTo>
                    <a:pt x="2290" y="2324"/>
                  </a:lnTo>
                  <a:lnTo>
                    <a:pt x="2290" y="2357"/>
                  </a:lnTo>
                  <a:lnTo>
                    <a:pt x="2055" y="2324"/>
                  </a:lnTo>
                  <a:lnTo>
                    <a:pt x="1819" y="2357"/>
                  </a:lnTo>
                  <a:lnTo>
                    <a:pt x="371" y="2357"/>
                  </a:lnTo>
                  <a:lnTo>
                    <a:pt x="270" y="1314"/>
                  </a:lnTo>
                  <a:lnTo>
                    <a:pt x="203" y="236"/>
                  </a:lnTo>
                  <a:lnTo>
                    <a:pt x="203" y="236"/>
                  </a:lnTo>
                  <a:lnTo>
                    <a:pt x="708" y="270"/>
                  </a:lnTo>
                  <a:lnTo>
                    <a:pt x="1247" y="270"/>
                  </a:lnTo>
                  <a:lnTo>
                    <a:pt x="2290" y="203"/>
                  </a:lnTo>
                  <a:close/>
                  <a:moveTo>
                    <a:pt x="2324" y="1"/>
                  </a:moveTo>
                  <a:lnTo>
                    <a:pt x="1785" y="34"/>
                  </a:lnTo>
                  <a:lnTo>
                    <a:pt x="1213" y="34"/>
                  </a:lnTo>
                  <a:lnTo>
                    <a:pt x="674" y="68"/>
                  </a:lnTo>
                  <a:lnTo>
                    <a:pt x="169" y="102"/>
                  </a:lnTo>
                  <a:lnTo>
                    <a:pt x="102" y="102"/>
                  </a:lnTo>
                  <a:lnTo>
                    <a:pt x="68" y="169"/>
                  </a:lnTo>
                  <a:lnTo>
                    <a:pt x="35" y="169"/>
                  </a:lnTo>
                  <a:lnTo>
                    <a:pt x="35" y="236"/>
                  </a:lnTo>
                  <a:lnTo>
                    <a:pt x="1" y="809"/>
                  </a:lnTo>
                  <a:lnTo>
                    <a:pt x="1" y="1415"/>
                  </a:lnTo>
                  <a:lnTo>
                    <a:pt x="68" y="2021"/>
                  </a:lnTo>
                  <a:lnTo>
                    <a:pt x="169" y="2627"/>
                  </a:lnTo>
                  <a:lnTo>
                    <a:pt x="237" y="2694"/>
                  </a:lnTo>
                  <a:lnTo>
                    <a:pt x="304" y="2694"/>
                  </a:lnTo>
                  <a:lnTo>
                    <a:pt x="371" y="2661"/>
                  </a:lnTo>
                  <a:lnTo>
                    <a:pt x="405" y="2593"/>
                  </a:lnTo>
                  <a:lnTo>
                    <a:pt x="405" y="2492"/>
                  </a:lnTo>
                  <a:lnTo>
                    <a:pt x="843" y="2593"/>
                  </a:lnTo>
                  <a:lnTo>
                    <a:pt x="1348" y="2627"/>
                  </a:lnTo>
                  <a:lnTo>
                    <a:pt x="1853" y="2593"/>
                  </a:lnTo>
                  <a:lnTo>
                    <a:pt x="2055" y="2560"/>
                  </a:lnTo>
                  <a:lnTo>
                    <a:pt x="2290" y="2492"/>
                  </a:lnTo>
                  <a:lnTo>
                    <a:pt x="2324" y="2458"/>
                  </a:lnTo>
                  <a:lnTo>
                    <a:pt x="2324" y="2391"/>
                  </a:lnTo>
                  <a:lnTo>
                    <a:pt x="2425" y="2391"/>
                  </a:lnTo>
                  <a:lnTo>
                    <a:pt x="2459" y="2357"/>
                  </a:lnTo>
                  <a:lnTo>
                    <a:pt x="2459" y="2324"/>
                  </a:lnTo>
                  <a:lnTo>
                    <a:pt x="2492" y="1785"/>
                  </a:lnTo>
                  <a:lnTo>
                    <a:pt x="2459" y="1246"/>
                  </a:lnTo>
                  <a:lnTo>
                    <a:pt x="2425" y="708"/>
                  </a:lnTo>
                  <a:lnTo>
                    <a:pt x="2391" y="169"/>
                  </a:lnTo>
                  <a:lnTo>
                    <a:pt x="2425" y="135"/>
                  </a:lnTo>
                  <a:lnTo>
                    <a:pt x="2391" y="68"/>
                  </a:lnTo>
                  <a:lnTo>
                    <a:pt x="235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66" name="Shape 866"/>
            <p:cNvSpPr/>
            <p:nvPr/>
          </p:nvSpPr>
          <p:spPr>
            <a:xfrm>
              <a:off x="4060825" y="2929025"/>
              <a:ext cx="17700" cy="26125"/>
            </a:xfrm>
            <a:custGeom>
              <a:avLst/>
              <a:gdLst/>
              <a:ahLst/>
              <a:cxnLst/>
              <a:rect l="0" t="0" r="0" b="0"/>
              <a:pathLst>
                <a:path w="708" h="1045" extrusionOk="0">
                  <a:moveTo>
                    <a:pt x="269" y="1"/>
                  </a:moveTo>
                  <a:lnTo>
                    <a:pt x="202" y="68"/>
                  </a:lnTo>
                  <a:lnTo>
                    <a:pt x="101" y="102"/>
                  </a:lnTo>
                  <a:lnTo>
                    <a:pt x="0" y="203"/>
                  </a:lnTo>
                  <a:lnTo>
                    <a:pt x="0" y="236"/>
                  </a:lnTo>
                  <a:lnTo>
                    <a:pt x="0" y="304"/>
                  </a:lnTo>
                  <a:lnTo>
                    <a:pt x="34" y="337"/>
                  </a:lnTo>
                  <a:lnTo>
                    <a:pt x="101" y="304"/>
                  </a:lnTo>
                  <a:lnTo>
                    <a:pt x="202" y="236"/>
                  </a:lnTo>
                  <a:lnTo>
                    <a:pt x="303" y="169"/>
                  </a:lnTo>
                  <a:lnTo>
                    <a:pt x="337" y="169"/>
                  </a:lnTo>
                  <a:lnTo>
                    <a:pt x="404" y="203"/>
                  </a:lnTo>
                  <a:lnTo>
                    <a:pt x="404" y="236"/>
                  </a:lnTo>
                  <a:lnTo>
                    <a:pt x="438" y="270"/>
                  </a:lnTo>
                  <a:lnTo>
                    <a:pt x="370" y="371"/>
                  </a:lnTo>
                  <a:lnTo>
                    <a:pt x="236" y="506"/>
                  </a:lnTo>
                  <a:lnTo>
                    <a:pt x="168" y="640"/>
                  </a:lnTo>
                  <a:lnTo>
                    <a:pt x="168" y="708"/>
                  </a:lnTo>
                  <a:lnTo>
                    <a:pt x="168" y="741"/>
                  </a:lnTo>
                  <a:lnTo>
                    <a:pt x="236" y="775"/>
                  </a:lnTo>
                  <a:lnTo>
                    <a:pt x="269" y="775"/>
                  </a:lnTo>
                  <a:lnTo>
                    <a:pt x="337" y="741"/>
                  </a:lnTo>
                  <a:lnTo>
                    <a:pt x="471" y="741"/>
                  </a:lnTo>
                  <a:lnTo>
                    <a:pt x="438" y="842"/>
                  </a:lnTo>
                  <a:lnTo>
                    <a:pt x="404" y="876"/>
                  </a:lnTo>
                  <a:lnTo>
                    <a:pt x="202" y="876"/>
                  </a:lnTo>
                  <a:lnTo>
                    <a:pt x="168" y="910"/>
                  </a:lnTo>
                  <a:lnTo>
                    <a:pt x="168" y="977"/>
                  </a:lnTo>
                  <a:lnTo>
                    <a:pt x="236" y="1011"/>
                  </a:lnTo>
                  <a:lnTo>
                    <a:pt x="337" y="1044"/>
                  </a:lnTo>
                  <a:lnTo>
                    <a:pt x="505" y="1011"/>
                  </a:lnTo>
                  <a:lnTo>
                    <a:pt x="606" y="977"/>
                  </a:lnTo>
                  <a:lnTo>
                    <a:pt x="673" y="943"/>
                  </a:lnTo>
                  <a:lnTo>
                    <a:pt x="707" y="876"/>
                  </a:lnTo>
                  <a:lnTo>
                    <a:pt x="707" y="775"/>
                  </a:lnTo>
                  <a:lnTo>
                    <a:pt x="673" y="674"/>
                  </a:lnTo>
                  <a:lnTo>
                    <a:pt x="606" y="607"/>
                  </a:lnTo>
                  <a:lnTo>
                    <a:pt x="539" y="573"/>
                  </a:lnTo>
                  <a:lnTo>
                    <a:pt x="438" y="539"/>
                  </a:lnTo>
                  <a:lnTo>
                    <a:pt x="505" y="472"/>
                  </a:lnTo>
                  <a:lnTo>
                    <a:pt x="572" y="371"/>
                  </a:lnTo>
                  <a:lnTo>
                    <a:pt x="606" y="236"/>
                  </a:lnTo>
                  <a:lnTo>
                    <a:pt x="572" y="102"/>
                  </a:lnTo>
                  <a:lnTo>
                    <a:pt x="505" y="68"/>
                  </a:lnTo>
                  <a:lnTo>
                    <a:pt x="438" y="34"/>
                  </a:lnTo>
                  <a:lnTo>
                    <a:pt x="37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67" name="Shape 867"/>
            <p:cNvSpPr/>
            <p:nvPr/>
          </p:nvSpPr>
          <p:spPr>
            <a:xfrm>
              <a:off x="4039775" y="2901250"/>
              <a:ext cx="58100" cy="60625"/>
            </a:xfrm>
            <a:custGeom>
              <a:avLst/>
              <a:gdLst/>
              <a:ahLst/>
              <a:cxnLst/>
              <a:rect l="0" t="0" r="0" b="0"/>
              <a:pathLst>
                <a:path w="2324" h="2425" extrusionOk="0">
                  <a:moveTo>
                    <a:pt x="2121" y="1"/>
                  </a:moveTo>
                  <a:lnTo>
                    <a:pt x="1515" y="34"/>
                  </a:lnTo>
                  <a:lnTo>
                    <a:pt x="909" y="68"/>
                  </a:lnTo>
                  <a:lnTo>
                    <a:pt x="438" y="34"/>
                  </a:lnTo>
                  <a:lnTo>
                    <a:pt x="202" y="68"/>
                  </a:lnTo>
                  <a:lnTo>
                    <a:pt x="0" y="135"/>
                  </a:lnTo>
                  <a:lnTo>
                    <a:pt x="68" y="203"/>
                  </a:lnTo>
                  <a:lnTo>
                    <a:pt x="169" y="236"/>
                  </a:lnTo>
                  <a:lnTo>
                    <a:pt x="337" y="304"/>
                  </a:lnTo>
                  <a:lnTo>
                    <a:pt x="775" y="304"/>
                  </a:lnTo>
                  <a:lnTo>
                    <a:pt x="1381" y="270"/>
                  </a:lnTo>
                  <a:lnTo>
                    <a:pt x="2020" y="236"/>
                  </a:lnTo>
                  <a:lnTo>
                    <a:pt x="1987" y="438"/>
                  </a:lnTo>
                  <a:lnTo>
                    <a:pt x="1987" y="674"/>
                  </a:lnTo>
                  <a:lnTo>
                    <a:pt x="2020" y="1078"/>
                  </a:lnTo>
                  <a:lnTo>
                    <a:pt x="2054" y="1617"/>
                  </a:lnTo>
                  <a:lnTo>
                    <a:pt x="2054" y="1886"/>
                  </a:lnTo>
                  <a:lnTo>
                    <a:pt x="2088" y="2155"/>
                  </a:lnTo>
                  <a:lnTo>
                    <a:pt x="539" y="2155"/>
                  </a:lnTo>
                  <a:lnTo>
                    <a:pt x="371" y="2189"/>
                  </a:lnTo>
                  <a:lnTo>
                    <a:pt x="270" y="2223"/>
                  </a:lnTo>
                  <a:lnTo>
                    <a:pt x="169" y="2290"/>
                  </a:lnTo>
                  <a:lnTo>
                    <a:pt x="202" y="2290"/>
                  </a:lnTo>
                  <a:lnTo>
                    <a:pt x="270" y="2358"/>
                  </a:lnTo>
                  <a:lnTo>
                    <a:pt x="371" y="2391"/>
                  </a:lnTo>
                  <a:lnTo>
                    <a:pt x="573" y="2425"/>
                  </a:lnTo>
                  <a:lnTo>
                    <a:pt x="977" y="2391"/>
                  </a:lnTo>
                  <a:lnTo>
                    <a:pt x="2222" y="2391"/>
                  </a:lnTo>
                  <a:lnTo>
                    <a:pt x="2290" y="2358"/>
                  </a:lnTo>
                  <a:lnTo>
                    <a:pt x="2323" y="2290"/>
                  </a:lnTo>
                  <a:lnTo>
                    <a:pt x="2323" y="2223"/>
                  </a:lnTo>
                  <a:lnTo>
                    <a:pt x="2290" y="2189"/>
                  </a:lnTo>
                  <a:lnTo>
                    <a:pt x="2290" y="1920"/>
                  </a:lnTo>
                  <a:lnTo>
                    <a:pt x="2290" y="1617"/>
                  </a:lnTo>
                  <a:lnTo>
                    <a:pt x="2256" y="1078"/>
                  </a:lnTo>
                  <a:lnTo>
                    <a:pt x="2256" y="640"/>
                  </a:lnTo>
                  <a:lnTo>
                    <a:pt x="2222" y="405"/>
                  </a:lnTo>
                  <a:lnTo>
                    <a:pt x="2189" y="203"/>
                  </a:lnTo>
                  <a:lnTo>
                    <a:pt x="2222" y="169"/>
                  </a:lnTo>
                  <a:lnTo>
                    <a:pt x="2222" y="102"/>
                  </a:lnTo>
                  <a:lnTo>
                    <a:pt x="2189" y="34"/>
                  </a:lnTo>
                  <a:lnTo>
                    <a:pt x="212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68" name="Shape 868"/>
            <p:cNvSpPr/>
            <p:nvPr/>
          </p:nvSpPr>
          <p:spPr>
            <a:xfrm>
              <a:off x="4114675" y="2891150"/>
              <a:ext cx="4250" cy="875"/>
            </a:xfrm>
            <a:custGeom>
              <a:avLst/>
              <a:gdLst/>
              <a:ahLst/>
              <a:cxnLst/>
              <a:rect l="0" t="0" r="0" b="0"/>
              <a:pathLst>
                <a:path w="170" h="35" extrusionOk="0">
                  <a:moveTo>
                    <a:pt x="1" y="1"/>
                  </a:moveTo>
                  <a:lnTo>
                    <a:pt x="35" y="34"/>
                  </a:lnTo>
                  <a:lnTo>
                    <a:pt x="136" y="34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69" name="Shape 869"/>
            <p:cNvSpPr/>
            <p:nvPr/>
          </p:nvSpPr>
          <p:spPr>
            <a:xfrm>
              <a:off x="4286400" y="2956800"/>
              <a:ext cx="62300" cy="67375"/>
            </a:xfrm>
            <a:custGeom>
              <a:avLst/>
              <a:gdLst/>
              <a:ahLst/>
              <a:cxnLst/>
              <a:rect l="0" t="0" r="0" b="0"/>
              <a:pathLst>
                <a:path w="2492" h="2695" extrusionOk="0">
                  <a:moveTo>
                    <a:pt x="2290" y="237"/>
                  </a:moveTo>
                  <a:lnTo>
                    <a:pt x="2222" y="742"/>
                  </a:lnTo>
                  <a:lnTo>
                    <a:pt x="2189" y="1280"/>
                  </a:lnTo>
                  <a:lnTo>
                    <a:pt x="2222" y="1819"/>
                  </a:lnTo>
                  <a:lnTo>
                    <a:pt x="2290" y="2324"/>
                  </a:lnTo>
                  <a:lnTo>
                    <a:pt x="2290" y="2358"/>
                  </a:lnTo>
                  <a:lnTo>
                    <a:pt x="1818" y="2358"/>
                  </a:lnTo>
                  <a:lnTo>
                    <a:pt x="1347" y="2391"/>
                  </a:lnTo>
                  <a:lnTo>
                    <a:pt x="370" y="2391"/>
                  </a:lnTo>
                  <a:lnTo>
                    <a:pt x="269" y="1314"/>
                  </a:lnTo>
                  <a:lnTo>
                    <a:pt x="202" y="270"/>
                  </a:lnTo>
                  <a:lnTo>
                    <a:pt x="202" y="270"/>
                  </a:lnTo>
                  <a:lnTo>
                    <a:pt x="707" y="304"/>
                  </a:lnTo>
                  <a:lnTo>
                    <a:pt x="1246" y="304"/>
                  </a:lnTo>
                  <a:lnTo>
                    <a:pt x="2290" y="237"/>
                  </a:lnTo>
                  <a:close/>
                  <a:moveTo>
                    <a:pt x="2323" y="1"/>
                  </a:moveTo>
                  <a:lnTo>
                    <a:pt x="1785" y="35"/>
                  </a:lnTo>
                  <a:lnTo>
                    <a:pt x="1212" y="68"/>
                  </a:lnTo>
                  <a:lnTo>
                    <a:pt x="673" y="68"/>
                  </a:lnTo>
                  <a:lnTo>
                    <a:pt x="135" y="102"/>
                  </a:lnTo>
                  <a:lnTo>
                    <a:pt x="101" y="136"/>
                  </a:lnTo>
                  <a:lnTo>
                    <a:pt x="67" y="169"/>
                  </a:lnTo>
                  <a:lnTo>
                    <a:pt x="34" y="203"/>
                  </a:lnTo>
                  <a:lnTo>
                    <a:pt x="34" y="237"/>
                  </a:lnTo>
                  <a:lnTo>
                    <a:pt x="0" y="843"/>
                  </a:lnTo>
                  <a:lnTo>
                    <a:pt x="0" y="1449"/>
                  </a:lnTo>
                  <a:lnTo>
                    <a:pt x="67" y="2055"/>
                  </a:lnTo>
                  <a:lnTo>
                    <a:pt x="168" y="2627"/>
                  </a:lnTo>
                  <a:lnTo>
                    <a:pt x="236" y="2694"/>
                  </a:lnTo>
                  <a:lnTo>
                    <a:pt x="303" y="2694"/>
                  </a:lnTo>
                  <a:lnTo>
                    <a:pt x="370" y="2661"/>
                  </a:lnTo>
                  <a:lnTo>
                    <a:pt x="404" y="2593"/>
                  </a:lnTo>
                  <a:lnTo>
                    <a:pt x="404" y="2526"/>
                  </a:lnTo>
                  <a:lnTo>
                    <a:pt x="842" y="2593"/>
                  </a:lnTo>
                  <a:lnTo>
                    <a:pt x="1347" y="2627"/>
                  </a:lnTo>
                  <a:lnTo>
                    <a:pt x="1852" y="2627"/>
                  </a:lnTo>
                  <a:lnTo>
                    <a:pt x="2054" y="2560"/>
                  </a:lnTo>
                  <a:lnTo>
                    <a:pt x="2290" y="2526"/>
                  </a:lnTo>
                  <a:lnTo>
                    <a:pt x="2323" y="2459"/>
                  </a:lnTo>
                  <a:lnTo>
                    <a:pt x="2323" y="2391"/>
                  </a:lnTo>
                  <a:lnTo>
                    <a:pt x="2357" y="2425"/>
                  </a:lnTo>
                  <a:lnTo>
                    <a:pt x="2424" y="2425"/>
                  </a:lnTo>
                  <a:lnTo>
                    <a:pt x="2458" y="2391"/>
                  </a:lnTo>
                  <a:lnTo>
                    <a:pt x="2458" y="2324"/>
                  </a:lnTo>
                  <a:lnTo>
                    <a:pt x="2492" y="1819"/>
                  </a:lnTo>
                  <a:lnTo>
                    <a:pt x="2458" y="1280"/>
                  </a:lnTo>
                  <a:lnTo>
                    <a:pt x="2424" y="708"/>
                  </a:lnTo>
                  <a:lnTo>
                    <a:pt x="2391" y="203"/>
                  </a:lnTo>
                  <a:lnTo>
                    <a:pt x="2391" y="136"/>
                  </a:lnTo>
                  <a:lnTo>
                    <a:pt x="2391" y="68"/>
                  </a:lnTo>
                  <a:lnTo>
                    <a:pt x="2357" y="35"/>
                  </a:lnTo>
                  <a:lnTo>
                    <a:pt x="232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70" name="Shape 870"/>
            <p:cNvSpPr/>
            <p:nvPr/>
          </p:nvSpPr>
          <p:spPr>
            <a:xfrm>
              <a:off x="4288075" y="3030025"/>
              <a:ext cx="6750" cy="58125"/>
            </a:xfrm>
            <a:custGeom>
              <a:avLst/>
              <a:gdLst/>
              <a:ahLst/>
              <a:cxnLst/>
              <a:rect l="0" t="0" r="0" b="0"/>
              <a:pathLst>
                <a:path w="270" h="2325" extrusionOk="0">
                  <a:moveTo>
                    <a:pt x="68" y="1"/>
                  </a:moveTo>
                  <a:lnTo>
                    <a:pt x="34" y="35"/>
                  </a:lnTo>
                  <a:lnTo>
                    <a:pt x="0" y="304"/>
                  </a:lnTo>
                  <a:lnTo>
                    <a:pt x="0" y="540"/>
                  </a:lnTo>
                  <a:lnTo>
                    <a:pt x="34" y="1078"/>
                  </a:lnTo>
                  <a:lnTo>
                    <a:pt x="0" y="1684"/>
                  </a:lnTo>
                  <a:lnTo>
                    <a:pt x="0" y="1987"/>
                  </a:lnTo>
                  <a:lnTo>
                    <a:pt x="34" y="2257"/>
                  </a:lnTo>
                  <a:lnTo>
                    <a:pt x="68" y="2324"/>
                  </a:lnTo>
                  <a:lnTo>
                    <a:pt x="169" y="2324"/>
                  </a:lnTo>
                  <a:lnTo>
                    <a:pt x="169" y="2290"/>
                  </a:lnTo>
                  <a:lnTo>
                    <a:pt x="236" y="1987"/>
                  </a:lnTo>
                  <a:lnTo>
                    <a:pt x="270" y="1684"/>
                  </a:lnTo>
                  <a:lnTo>
                    <a:pt x="236" y="1078"/>
                  </a:lnTo>
                  <a:lnTo>
                    <a:pt x="236" y="540"/>
                  </a:lnTo>
                  <a:lnTo>
                    <a:pt x="202" y="270"/>
                  </a:lnTo>
                  <a:lnTo>
                    <a:pt x="135" y="35"/>
                  </a:lnTo>
                  <a:lnTo>
                    <a:pt x="10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71" name="Shape 871"/>
            <p:cNvSpPr/>
            <p:nvPr/>
          </p:nvSpPr>
          <p:spPr>
            <a:xfrm>
              <a:off x="4312475" y="2982050"/>
              <a:ext cx="15175" cy="17700"/>
            </a:xfrm>
            <a:custGeom>
              <a:avLst/>
              <a:gdLst/>
              <a:ahLst/>
              <a:cxnLst/>
              <a:rect l="0" t="0" r="0" b="0"/>
              <a:pathLst>
                <a:path w="607" h="708" extrusionOk="0">
                  <a:moveTo>
                    <a:pt x="573" y="1"/>
                  </a:moveTo>
                  <a:lnTo>
                    <a:pt x="439" y="102"/>
                  </a:lnTo>
                  <a:lnTo>
                    <a:pt x="304" y="203"/>
                  </a:lnTo>
                  <a:lnTo>
                    <a:pt x="237" y="169"/>
                  </a:lnTo>
                  <a:lnTo>
                    <a:pt x="169" y="102"/>
                  </a:lnTo>
                  <a:lnTo>
                    <a:pt x="68" y="35"/>
                  </a:lnTo>
                  <a:lnTo>
                    <a:pt x="1" y="35"/>
                  </a:lnTo>
                  <a:lnTo>
                    <a:pt x="1" y="68"/>
                  </a:lnTo>
                  <a:lnTo>
                    <a:pt x="34" y="169"/>
                  </a:lnTo>
                  <a:lnTo>
                    <a:pt x="135" y="304"/>
                  </a:lnTo>
                  <a:lnTo>
                    <a:pt x="169" y="338"/>
                  </a:lnTo>
                  <a:lnTo>
                    <a:pt x="34" y="573"/>
                  </a:lnTo>
                  <a:lnTo>
                    <a:pt x="34" y="641"/>
                  </a:lnTo>
                  <a:lnTo>
                    <a:pt x="68" y="708"/>
                  </a:lnTo>
                  <a:lnTo>
                    <a:pt x="169" y="708"/>
                  </a:lnTo>
                  <a:lnTo>
                    <a:pt x="203" y="674"/>
                  </a:lnTo>
                  <a:lnTo>
                    <a:pt x="371" y="371"/>
                  </a:lnTo>
                  <a:lnTo>
                    <a:pt x="439" y="371"/>
                  </a:lnTo>
                  <a:lnTo>
                    <a:pt x="472" y="338"/>
                  </a:lnTo>
                  <a:lnTo>
                    <a:pt x="439" y="270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72" name="Shape 872"/>
            <p:cNvSpPr/>
            <p:nvPr/>
          </p:nvSpPr>
          <p:spPr>
            <a:xfrm>
              <a:off x="4315850" y="2891150"/>
              <a:ext cx="64000" cy="58950"/>
            </a:xfrm>
            <a:custGeom>
              <a:avLst/>
              <a:gdLst/>
              <a:ahLst/>
              <a:cxnLst/>
              <a:rect l="0" t="0" r="0" b="0"/>
              <a:pathLst>
                <a:path w="2560" h="2358" extrusionOk="0">
                  <a:moveTo>
                    <a:pt x="169" y="102"/>
                  </a:moveTo>
                  <a:lnTo>
                    <a:pt x="371" y="169"/>
                  </a:lnTo>
                  <a:lnTo>
                    <a:pt x="573" y="203"/>
                  </a:lnTo>
                  <a:lnTo>
                    <a:pt x="1011" y="203"/>
                  </a:lnTo>
                  <a:lnTo>
                    <a:pt x="1650" y="236"/>
                  </a:lnTo>
                  <a:lnTo>
                    <a:pt x="2324" y="236"/>
                  </a:lnTo>
                  <a:lnTo>
                    <a:pt x="2324" y="607"/>
                  </a:lnTo>
                  <a:lnTo>
                    <a:pt x="2324" y="1011"/>
                  </a:lnTo>
                  <a:lnTo>
                    <a:pt x="2324" y="1516"/>
                  </a:lnTo>
                  <a:lnTo>
                    <a:pt x="2357" y="1751"/>
                  </a:lnTo>
                  <a:lnTo>
                    <a:pt x="2391" y="2021"/>
                  </a:lnTo>
                  <a:lnTo>
                    <a:pt x="1347" y="2021"/>
                  </a:lnTo>
                  <a:lnTo>
                    <a:pt x="809" y="2054"/>
                  </a:lnTo>
                  <a:lnTo>
                    <a:pt x="539" y="2088"/>
                  </a:lnTo>
                  <a:lnTo>
                    <a:pt x="304" y="2155"/>
                  </a:lnTo>
                  <a:lnTo>
                    <a:pt x="270" y="1650"/>
                  </a:lnTo>
                  <a:lnTo>
                    <a:pt x="236" y="1145"/>
                  </a:lnTo>
                  <a:lnTo>
                    <a:pt x="270" y="607"/>
                  </a:lnTo>
                  <a:lnTo>
                    <a:pt x="236" y="337"/>
                  </a:lnTo>
                  <a:lnTo>
                    <a:pt x="203" y="236"/>
                  </a:lnTo>
                  <a:lnTo>
                    <a:pt x="169" y="102"/>
                  </a:lnTo>
                  <a:close/>
                  <a:moveTo>
                    <a:pt x="371" y="1"/>
                  </a:moveTo>
                  <a:lnTo>
                    <a:pt x="270" y="34"/>
                  </a:lnTo>
                  <a:lnTo>
                    <a:pt x="169" y="102"/>
                  </a:lnTo>
                  <a:lnTo>
                    <a:pt x="135" y="102"/>
                  </a:lnTo>
                  <a:lnTo>
                    <a:pt x="68" y="270"/>
                  </a:lnTo>
                  <a:lnTo>
                    <a:pt x="34" y="405"/>
                  </a:lnTo>
                  <a:lnTo>
                    <a:pt x="0" y="775"/>
                  </a:lnTo>
                  <a:lnTo>
                    <a:pt x="34" y="1516"/>
                  </a:lnTo>
                  <a:lnTo>
                    <a:pt x="34" y="1718"/>
                  </a:lnTo>
                  <a:lnTo>
                    <a:pt x="34" y="1987"/>
                  </a:lnTo>
                  <a:lnTo>
                    <a:pt x="68" y="2088"/>
                  </a:lnTo>
                  <a:lnTo>
                    <a:pt x="102" y="2223"/>
                  </a:lnTo>
                  <a:lnTo>
                    <a:pt x="169" y="2290"/>
                  </a:lnTo>
                  <a:lnTo>
                    <a:pt x="270" y="2357"/>
                  </a:lnTo>
                  <a:lnTo>
                    <a:pt x="304" y="2324"/>
                  </a:lnTo>
                  <a:lnTo>
                    <a:pt x="337" y="2290"/>
                  </a:lnTo>
                  <a:lnTo>
                    <a:pt x="573" y="2324"/>
                  </a:lnTo>
                  <a:lnTo>
                    <a:pt x="1347" y="2324"/>
                  </a:lnTo>
                  <a:lnTo>
                    <a:pt x="2391" y="2223"/>
                  </a:lnTo>
                  <a:lnTo>
                    <a:pt x="2526" y="2223"/>
                  </a:lnTo>
                  <a:lnTo>
                    <a:pt x="2526" y="2189"/>
                  </a:lnTo>
                  <a:lnTo>
                    <a:pt x="2559" y="1953"/>
                  </a:lnTo>
                  <a:lnTo>
                    <a:pt x="2559" y="1684"/>
                  </a:lnTo>
                  <a:lnTo>
                    <a:pt x="2526" y="1179"/>
                  </a:lnTo>
                  <a:lnTo>
                    <a:pt x="2526" y="573"/>
                  </a:lnTo>
                  <a:lnTo>
                    <a:pt x="2492" y="304"/>
                  </a:lnTo>
                  <a:lnTo>
                    <a:pt x="2458" y="1"/>
                  </a:lnTo>
                  <a:lnTo>
                    <a:pt x="2357" y="1"/>
                  </a:lnTo>
                  <a:lnTo>
                    <a:pt x="2324" y="34"/>
                  </a:lnTo>
                  <a:lnTo>
                    <a:pt x="181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73" name="Shape 873"/>
            <p:cNvSpPr/>
            <p:nvPr/>
          </p:nvSpPr>
          <p:spPr>
            <a:xfrm>
              <a:off x="4552375" y="2915575"/>
              <a:ext cx="15175" cy="17700"/>
            </a:xfrm>
            <a:custGeom>
              <a:avLst/>
              <a:gdLst/>
              <a:ahLst/>
              <a:cxnLst/>
              <a:rect l="0" t="0" r="0" b="0"/>
              <a:pathLst>
                <a:path w="607" h="708" extrusionOk="0">
                  <a:moveTo>
                    <a:pt x="371" y="370"/>
                  </a:moveTo>
                  <a:lnTo>
                    <a:pt x="371" y="438"/>
                  </a:lnTo>
                  <a:lnTo>
                    <a:pt x="337" y="471"/>
                  </a:lnTo>
                  <a:lnTo>
                    <a:pt x="270" y="505"/>
                  </a:lnTo>
                  <a:lnTo>
                    <a:pt x="169" y="505"/>
                  </a:lnTo>
                  <a:lnTo>
                    <a:pt x="202" y="438"/>
                  </a:lnTo>
                  <a:lnTo>
                    <a:pt x="236" y="404"/>
                  </a:lnTo>
                  <a:lnTo>
                    <a:pt x="337" y="370"/>
                  </a:lnTo>
                  <a:close/>
                  <a:moveTo>
                    <a:pt x="371" y="0"/>
                  </a:moveTo>
                  <a:lnTo>
                    <a:pt x="236" y="34"/>
                  </a:lnTo>
                  <a:lnTo>
                    <a:pt x="202" y="67"/>
                  </a:lnTo>
                  <a:lnTo>
                    <a:pt x="169" y="135"/>
                  </a:lnTo>
                  <a:lnTo>
                    <a:pt x="169" y="168"/>
                  </a:lnTo>
                  <a:lnTo>
                    <a:pt x="169" y="236"/>
                  </a:lnTo>
                  <a:lnTo>
                    <a:pt x="202" y="236"/>
                  </a:lnTo>
                  <a:lnTo>
                    <a:pt x="135" y="269"/>
                  </a:lnTo>
                  <a:lnTo>
                    <a:pt x="34" y="337"/>
                  </a:lnTo>
                  <a:lnTo>
                    <a:pt x="0" y="471"/>
                  </a:lnTo>
                  <a:lnTo>
                    <a:pt x="0" y="572"/>
                  </a:lnTo>
                  <a:lnTo>
                    <a:pt x="34" y="673"/>
                  </a:lnTo>
                  <a:lnTo>
                    <a:pt x="135" y="707"/>
                  </a:lnTo>
                  <a:lnTo>
                    <a:pt x="371" y="707"/>
                  </a:lnTo>
                  <a:lnTo>
                    <a:pt x="472" y="640"/>
                  </a:lnTo>
                  <a:lnTo>
                    <a:pt x="573" y="505"/>
                  </a:lnTo>
                  <a:lnTo>
                    <a:pt x="606" y="370"/>
                  </a:lnTo>
                  <a:lnTo>
                    <a:pt x="606" y="236"/>
                  </a:lnTo>
                  <a:lnTo>
                    <a:pt x="573" y="101"/>
                  </a:lnTo>
                  <a:lnTo>
                    <a:pt x="539" y="34"/>
                  </a:lnTo>
                  <a:lnTo>
                    <a:pt x="472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74" name="Shape 874"/>
            <p:cNvSpPr/>
            <p:nvPr/>
          </p:nvSpPr>
          <p:spPr>
            <a:xfrm>
              <a:off x="4171925" y="2986275"/>
              <a:ext cx="14325" cy="21050"/>
            </a:xfrm>
            <a:custGeom>
              <a:avLst/>
              <a:gdLst/>
              <a:ahLst/>
              <a:cxnLst/>
              <a:rect l="0" t="0" r="0" b="0"/>
              <a:pathLst>
                <a:path w="573" h="842" extrusionOk="0">
                  <a:moveTo>
                    <a:pt x="371" y="202"/>
                  </a:moveTo>
                  <a:lnTo>
                    <a:pt x="337" y="337"/>
                  </a:lnTo>
                  <a:lnTo>
                    <a:pt x="270" y="371"/>
                  </a:lnTo>
                  <a:lnTo>
                    <a:pt x="202" y="404"/>
                  </a:lnTo>
                  <a:lnTo>
                    <a:pt x="169" y="472"/>
                  </a:lnTo>
                  <a:lnTo>
                    <a:pt x="169" y="438"/>
                  </a:lnTo>
                  <a:lnTo>
                    <a:pt x="169" y="371"/>
                  </a:lnTo>
                  <a:lnTo>
                    <a:pt x="202" y="303"/>
                  </a:lnTo>
                  <a:lnTo>
                    <a:pt x="236" y="236"/>
                  </a:lnTo>
                  <a:lnTo>
                    <a:pt x="303" y="202"/>
                  </a:lnTo>
                  <a:close/>
                  <a:moveTo>
                    <a:pt x="371" y="0"/>
                  </a:moveTo>
                  <a:lnTo>
                    <a:pt x="236" y="68"/>
                  </a:lnTo>
                  <a:lnTo>
                    <a:pt x="101" y="135"/>
                  </a:lnTo>
                  <a:lnTo>
                    <a:pt x="68" y="169"/>
                  </a:lnTo>
                  <a:lnTo>
                    <a:pt x="34" y="169"/>
                  </a:lnTo>
                  <a:lnTo>
                    <a:pt x="34" y="236"/>
                  </a:lnTo>
                  <a:lnTo>
                    <a:pt x="0" y="371"/>
                  </a:lnTo>
                  <a:lnTo>
                    <a:pt x="0" y="505"/>
                  </a:lnTo>
                  <a:lnTo>
                    <a:pt x="68" y="775"/>
                  </a:lnTo>
                  <a:lnTo>
                    <a:pt x="68" y="808"/>
                  </a:lnTo>
                  <a:lnTo>
                    <a:pt x="135" y="808"/>
                  </a:lnTo>
                  <a:lnTo>
                    <a:pt x="169" y="775"/>
                  </a:lnTo>
                  <a:lnTo>
                    <a:pt x="169" y="741"/>
                  </a:lnTo>
                  <a:lnTo>
                    <a:pt x="169" y="606"/>
                  </a:lnTo>
                  <a:lnTo>
                    <a:pt x="236" y="674"/>
                  </a:lnTo>
                  <a:lnTo>
                    <a:pt x="303" y="775"/>
                  </a:lnTo>
                  <a:lnTo>
                    <a:pt x="371" y="808"/>
                  </a:lnTo>
                  <a:lnTo>
                    <a:pt x="472" y="842"/>
                  </a:lnTo>
                  <a:lnTo>
                    <a:pt x="539" y="842"/>
                  </a:lnTo>
                  <a:lnTo>
                    <a:pt x="573" y="775"/>
                  </a:lnTo>
                  <a:lnTo>
                    <a:pt x="573" y="741"/>
                  </a:lnTo>
                  <a:lnTo>
                    <a:pt x="505" y="674"/>
                  </a:lnTo>
                  <a:lnTo>
                    <a:pt x="404" y="640"/>
                  </a:lnTo>
                  <a:lnTo>
                    <a:pt x="337" y="539"/>
                  </a:lnTo>
                  <a:lnTo>
                    <a:pt x="472" y="438"/>
                  </a:lnTo>
                  <a:lnTo>
                    <a:pt x="539" y="270"/>
                  </a:lnTo>
                  <a:lnTo>
                    <a:pt x="573" y="169"/>
                  </a:lnTo>
                  <a:lnTo>
                    <a:pt x="539" y="101"/>
                  </a:lnTo>
                  <a:lnTo>
                    <a:pt x="472" y="34"/>
                  </a:lnTo>
                  <a:lnTo>
                    <a:pt x="37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75" name="Shape 875"/>
            <p:cNvSpPr/>
            <p:nvPr/>
          </p:nvSpPr>
          <p:spPr>
            <a:xfrm>
              <a:off x="4150025" y="2965225"/>
              <a:ext cx="58950" cy="59775"/>
            </a:xfrm>
            <a:custGeom>
              <a:avLst/>
              <a:gdLst/>
              <a:ahLst/>
              <a:cxnLst/>
              <a:rect l="0" t="0" r="0" b="0"/>
              <a:pathLst>
                <a:path w="2358" h="2391" extrusionOk="0">
                  <a:moveTo>
                    <a:pt x="1550" y="1"/>
                  </a:moveTo>
                  <a:lnTo>
                    <a:pt x="944" y="34"/>
                  </a:lnTo>
                  <a:lnTo>
                    <a:pt x="237" y="34"/>
                  </a:lnTo>
                  <a:lnTo>
                    <a:pt x="35" y="102"/>
                  </a:lnTo>
                  <a:lnTo>
                    <a:pt x="1" y="135"/>
                  </a:lnTo>
                  <a:lnTo>
                    <a:pt x="102" y="203"/>
                  </a:lnTo>
                  <a:lnTo>
                    <a:pt x="203" y="236"/>
                  </a:lnTo>
                  <a:lnTo>
                    <a:pt x="371" y="270"/>
                  </a:lnTo>
                  <a:lnTo>
                    <a:pt x="1415" y="270"/>
                  </a:lnTo>
                  <a:lnTo>
                    <a:pt x="2055" y="203"/>
                  </a:lnTo>
                  <a:lnTo>
                    <a:pt x="2021" y="438"/>
                  </a:lnTo>
                  <a:lnTo>
                    <a:pt x="2021" y="640"/>
                  </a:lnTo>
                  <a:lnTo>
                    <a:pt x="2055" y="1078"/>
                  </a:lnTo>
                  <a:lnTo>
                    <a:pt x="2088" y="1583"/>
                  </a:lnTo>
                  <a:lnTo>
                    <a:pt x="2088" y="1852"/>
                  </a:lnTo>
                  <a:lnTo>
                    <a:pt x="2122" y="2122"/>
                  </a:lnTo>
                  <a:lnTo>
                    <a:pt x="977" y="2155"/>
                  </a:lnTo>
                  <a:lnTo>
                    <a:pt x="573" y="2122"/>
                  </a:lnTo>
                  <a:lnTo>
                    <a:pt x="371" y="2155"/>
                  </a:lnTo>
                  <a:lnTo>
                    <a:pt x="304" y="2223"/>
                  </a:lnTo>
                  <a:lnTo>
                    <a:pt x="203" y="2256"/>
                  </a:lnTo>
                  <a:lnTo>
                    <a:pt x="203" y="2290"/>
                  </a:lnTo>
                  <a:lnTo>
                    <a:pt x="304" y="2324"/>
                  </a:lnTo>
                  <a:lnTo>
                    <a:pt x="405" y="2357"/>
                  </a:lnTo>
                  <a:lnTo>
                    <a:pt x="573" y="2391"/>
                  </a:lnTo>
                  <a:lnTo>
                    <a:pt x="1617" y="2391"/>
                  </a:lnTo>
                  <a:lnTo>
                    <a:pt x="2257" y="2357"/>
                  </a:lnTo>
                  <a:lnTo>
                    <a:pt x="2324" y="2324"/>
                  </a:lnTo>
                  <a:lnTo>
                    <a:pt x="2358" y="2290"/>
                  </a:lnTo>
                  <a:lnTo>
                    <a:pt x="2358" y="2223"/>
                  </a:lnTo>
                  <a:lnTo>
                    <a:pt x="2324" y="2155"/>
                  </a:lnTo>
                  <a:lnTo>
                    <a:pt x="2324" y="1886"/>
                  </a:lnTo>
                  <a:lnTo>
                    <a:pt x="2324" y="1617"/>
                  </a:lnTo>
                  <a:lnTo>
                    <a:pt x="2290" y="1044"/>
                  </a:lnTo>
                  <a:lnTo>
                    <a:pt x="2290" y="607"/>
                  </a:lnTo>
                  <a:lnTo>
                    <a:pt x="2257" y="405"/>
                  </a:lnTo>
                  <a:lnTo>
                    <a:pt x="2223" y="169"/>
                  </a:lnTo>
                  <a:lnTo>
                    <a:pt x="2257" y="135"/>
                  </a:lnTo>
                  <a:lnTo>
                    <a:pt x="2257" y="68"/>
                  </a:lnTo>
                  <a:lnTo>
                    <a:pt x="2223" y="34"/>
                  </a:lnTo>
                  <a:lnTo>
                    <a:pt x="215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76" name="Shape 876"/>
            <p:cNvSpPr/>
            <p:nvPr/>
          </p:nvSpPr>
          <p:spPr>
            <a:xfrm>
              <a:off x="4238425" y="2984575"/>
              <a:ext cx="21050" cy="18550"/>
            </a:xfrm>
            <a:custGeom>
              <a:avLst/>
              <a:gdLst/>
              <a:ahLst/>
              <a:cxnLst/>
              <a:rect l="0" t="0" r="0" b="0"/>
              <a:pathLst>
                <a:path w="842" h="742" extrusionOk="0">
                  <a:moveTo>
                    <a:pt x="34" y="1"/>
                  </a:moveTo>
                  <a:lnTo>
                    <a:pt x="0" y="35"/>
                  </a:lnTo>
                  <a:lnTo>
                    <a:pt x="0" y="68"/>
                  </a:lnTo>
                  <a:lnTo>
                    <a:pt x="0" y="102"/>
                  </a:lnTo>
                  <a:lnTo>
                    <a:pt x="34" y="102"/>
                  </a:lnTo>
                  <a:lnTo>
                    <a:pt x="135" y="169"/>
                  </a:lnTo>
                  <a:lnTo>
                    <a:pt x="236" y="203"/>
                  </a:lnTo>
                  <a:lnTo>
                    <a:pt x="168" y="405"/>
                  </a:lnTo>
                  <a:lnTo>
                    <a:pt x="135" y="607"/>
                  </a:lnTo>
                  <a:lnTo>
                    <a:pt x="168" y="674"/>
                  </a:lnTo>
                  <a:lnTo>
                    <a:pt x="236" y="708"/>
                  </a:lnTo>
                  <a:lnTo>
                    <a:pt x="269" y="742"/>
                  </a:lnTo>
                  <a:lnTo>
                    <a:pt x="303" y="674"/>
                  </a:lnTo>
                  <a:lnTo>
                    <a:pt x="337" y="506"/>
                  </a:lnTo>
                  <a:lnTo>
                    <a:pt x="370" y="304"/>
                  </a:lnTo>
                  <a:lnTo>
                    <a:pt x="606" y="304"/>
                  </a:lnTo>
                  <a:lnTo>
                    <a:pt x="741" y="270"/>
                  </a:lnTo>
                  <a:lnTo>
                    <a:pt x="808" y="203"/>
                  </a:lnTo>
                  <a:lnTo>
                    <a:pt x="842" y="169"/>
                  </a:lnTo>
                  <a:lnTo>
                    <a:pt x="842" y="136"/>
                  </a:lnTo>
                  <a:lnTo>
                    <a:pt x="842" y="68"/>
                  </a:lnTo>
                  <a:lnTo>
                    <a:pt x="808" y="35"/>
                  </a:lnTo>
                  <a:lnTo>
                    <a:pt x="74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77" name="Shape 877"/>
            <p:cNvSpPr/>
            <p:nvPr/>
          </p:nvSpPr>
          <p:spPr>
            <a:xfrm>
              <a:off x="4199700" y="2927350"/>
              <a:ext cx="17700" cy="24425"/>
            </a:xfrm>
            <a:custGeom>
              <a:avLst/>
              <a:gdLst/>
              <a:ahLst/>
              <a:cxnLst/>
              <a:rect l="0" t="0" r="0" b="0"/>
              <a:pathLst>
                <a:path w="708" h="977" extrusionOk="0">
                  <a:moveTo>
                    <a:pt x="505" y="0"/>
                  </a:moveTo>
                  <a:lnTo>
                    <a:pt x="371" y="34"/>
                  </a:lnTo>
                  <a:lnTo>
                    <a:pt x="68" y="135"/>
                  </a:lnTo>
                  <a:lnTo>
                    <a:pt x="34" y="202"/>
                  </a:lnTo>
                  <a:lnTo>
                    <a:pt x="34" y="236"/>
                  </a:lnTo>
                  <a:lnTo>
                    <a:pt x="135" y="539"/>
                  </a:lnTo>
                  <a:lnTo>
                    <a:pt x="202" y="606"/>
                  </a:lnTo>
                  <a:lnTo>
                    <a:pt x="270" y="573"/>
                  </a:lnTo>
                  <a:lnTo>
                    <a:pt x="404" y="539"/>
                  </a:lnTo>
                  <a:lnTo>
                    <a:pt x="505" y="539"/>
                  </a:lnTo>
                  <a:lnTo>
                    <a:pt x="573" y="606"/>
                  </a:lnTo>
                  <a:lnTo>
                    <a:pt x="539" y="640"/>
                  </a:lnTo>
                  <a:lnTo>
                    <a:pt x="438" y="674"/>
                  </a:lnTo>
                  <a:lnTo>
                    <a:pt x="236" y="707"/>
                  </a:lnTo>
                  <a:lnTo>
                    <a:pt x="101" y="741"/>
                  </a:lnTo>
                  <a:lnTo>
                    <a:pt x="34" y="808"/>
                  </a:lnTo>
                  <a:lnTo>
                    <a:pt x="0" y="876"/>
                  </a:lnTo>
                  <a:lnTo>
                    <a:pt x="0" y="909"/>
                  </a:lnTo>
                  <a:lnTo>
                    <a:pt x="34" y="943"/>
                  </a:lnTo>
                  <a:lnTo>
                    <a:pt x="68" y="977"/>
                  </a:lnTo>
                  <a:lnTo>
                    <a:pt x="101" y="943"/>
                  </a:lnTo>
                  <a:lnTo>
                    <a:pt x="169" y="909"/>
                  </a:lnTo>
                  <a:lnTo>
                    <a:pt x="270" y="876"/>
                  </a:lnTo>
                  <a:lnTo>
                    <a:pt x="438" y="876"/>
                  </a:lnTo>
                  <a:lnTo>
                    <a:pt x="573" y="808"/>
                  </a:lnTo>
                  <a:lnTo>
                    <a:pt x="640" y="775"/>
                  </a:lnTo>
                  <a:lnTo>
                    <a:pt x="707" y="707"/>
                  </a:lnTo>
                  <a:lnTo>
                    <a:pt x="707" y="640"/>
                  </a:lnTo>
                  <a:lnTo>
                    <a:pt x="707" y="539"/>
                  </a:lnTo>
                  <a:lnTo>
                    <a:pt x="674" y="472"/>
                  </a:lnTo>
                  <a:lnTo>
                    <a:pt x="606" y="404"/>
                  </a:lnTo>
                  <a:lnTo>
                    <a:pt x="539" y="371"/>
                  </a:lnTo>
                  <a:lnTo>
                    <a:pt x="438" y="371"/>
                  </a:lnTo>
                  <a:lnTo>
                    <a:pt x="270" y="404"/>
                  </a:lnTo>
                  <a:lnTo>
                    <a:pt x="236" y="270"/>
                  </a:lnTo>
                  <a:lnTo>
                    <a:pt x="472" y="169"/>
                  </a:lnTo>
                  <a:lnTo>
                    <a:pt x="674" y="101"/>
                  </a:lnTo>
                  <a:lnTo>
                    <a:pt x="674" y="34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78" name="Shape 878"/>
            <p:cNvSpPr/>
            <p:nvPr/>
          </p:nvSpPr>
          <p:spPr>
            <a:xfrm>
              <a:off x="3843650" y="3509800"/>
              <a:ext cx="220550" cy="34550"/>
            </a:xfrm>
            <a:custGeom>
              <a:avLst/>
              <a:gdLst/>
              <a:ahLst/>
              <a:cxnLst/>
              <a:rect l="0" t="0" r="0" b="0"/>
              <a:pathLst>
                <a:path w="8822" h="1382" extrusionOk="0">
                  <a:moveTo>
                    <a:pt x="1" y="1"/>
                  </a:moveTo>
                  <a:lnTo>
                    <a:pt x="1" y="270"/>
                  </a:lnTo>
                  <a:lnTo>
                    <a:pt x="1078" y="472"/>
                  </a:lnTo>
                  <a:lnTo>
                    <a:pt x="2155" y="607"/>
                  </a:lnTo>
                  <a:lnTo>
                    <a:pt x="3233" y="708"/>
                  </a:lnTo>
                  <a:lnTo>
                    <a:pt x="4344" y="775"/>
                  </a:lnTo>
                  <a:lnTo>
                    <a:pt x="5421" y="876"/>
                  </a:lnTo>
                  <a:lnTo>
                    <a:pt x="6499" y="977"/>
                  </a:lnTo>
                  <a:lnTo>
                    <a:pt x="7576" y="1145"/>
                  </a:lnTo>
                  <a:lnTo>
                    <a:pt x="8115" y="1246"/>
                  </a:lnTo>
                  <a:lnTo>
                    <a:pt x="8653" y="1381"/>
                  </a:lnTo>
                  <a:lnTo>
                    <a:pt x="8754" y="1381"/>
                  </a:lnTo>
                  <a:lnTo>
                    <a:pt x="8822" y="1280"/>
                  </a:lnTo>
                  <a:lnTo>
                    <a:pt x="8788" y="1179"/>
                  </a:lnTo>
                  <a:lnTo>
                    <a:pt x="8754" y="1145"/>
                  </a:lnTo>
                  <a:lnTo>
                    <a:pt x="8721" y="1112"/>
                  </a:lnTo>
                  <a:lnTo>
                    <a:pt x="8182" y="1011"/>
                  </a:lnTo>
                  <a:lnTo>
                    <a:pt x="7643" y="876"/>
                  </a:lnTo>
                  <a:lnTo>
                    <a:pt x="6566" y="741"/>
                  </a:lnTo>
                  <a:lnTo>
                    <a:pt x="5455" y="607"/>
                  </a:lnTo>
                  <a:lnTo>
                    <a:pt x="4378" y="539"/>
                  </a:lnTo>
                  <a:lnTo>
                    <a:pt x="3267" y="438"/>
                  </a:lnTo>
                  <a:lnTo>
                    <a:pt x="2155" y="337"/>
                  </a:lnTo>
                  <a:lnTo>
                    <a:pt x="1078" y="203"/>
                  </a:lnTo>
                  <a:lnTo>
                    <a:pt x="539" y="10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79" name="Shape 879"/>
            <p:cNvSpPr/>
            <p:nvPr/>
          </p:nvSpPr>
          <p:spPr>
            <a:xfrm>
              <a:off x="4215700" y="2961850"/>
              <a:ext cx="63975" cy="60625"/>
            </a:xfrm>
            <a:custGeom>
              <a:avLst/>
              <a:gdLst/>
              <a:ahLst/>
              <a:cxnLst/>
              <a:rect l="0" t="0" r="0" b="0"/>
              <a:pathLst>
                <a:path w="2559" h="2425" extrusionOk="0">
                  <a:moveTo>
                    <a:pt x="1986" y="1"/>
                  </a:moveTo>
                  <a:lnTo>
                    <a:pt x="1616" y="68"/>
                  </a:lnTo>
                  <a:lnTo>
                    <a:pt x="909" y="68"/>
                  </a:lnTo>
                  <a:lnTo>
                    <a:pt x="539" y="102"/>
                  </a:lnTo>
                  <a:lnTo>
                    <a:pt x="202" y="136"/>
                  </a:lnTo>
                  <a:lnTo>
                    <a:pt x="168" y="68"/>
                  </a:lnTo>
                  <a:lnTo>
                    <a:pt x="168" y="35"/>
                  </a:lnTo>
                  <a:lnTo>
                    <a:pt x="101" y="35"/>
                  </a:lnTo>
                  <a:lnTo>
                    <a:pt x="67" y="68"/>
                  </a:lnTo>
                  <a:lnTo>
                    <a:pt x="34" y="304"/>
                  </a:lnTo>
                  <a:lnTo>
                    <a:pt x="0" y="573"/>
                  </a:lnTo>
                  <a:lnTo>
                    <a:pt x="0" y="1112"/>
                  </a:lnTo>
                  <a:lnTo>
                    <a:pt x="34" y="1718"/>
                  </a:lnTo>
                  <a:lnTo>
                    <a:pt x="67" y="2021"/>
                  </a:lnTo>
                  <a:lnTo>
                    <a:pt x="168" y="2324"/>
                  </a:lnTo>
                  <a:lnTo>
                    <a:pt x="202" y="2358"/>
                  </a:lnTo>
                  <a:lnTo>
                    <a:pt x="303" y="2358"/>
                  </a:lnTo>
                  <a:lnTo>
                    <a:pt x="337" y="2290"/>
                  </a:lnTo>
                  <a:lnTo>
                    <a:pt x="303" y="1987"/>
                  </a:lnTo>
                  <a:lnTo>
                    <a:pt x="303" y="1684"/>
                  </a:lnTo>
                  <a:lnTo>
                    <a:pt x="236" y="1078"/>
                  </a:lnTo>
                  <a:lnTo>
                    <a:pt x="236" y="674"/>
                  </a:lnTo>
                  <a:lnTo>
                    <a:pt x="202" y="237"/>
                  </a:lnTo>
                  <a:lnTo>
                    <a:pt x="438" y="270"/>
                  </a:lnTo>
                  <a:lnTo>
                    <a:pt x="1145" y="270"/>
                  </a:lnTo>
                  <a:lnTo>
                    <a:pt x="2222" y="203"/>
                  </a:lnTo>
                  <a:lnTo>
                    <a:pt x="2256" y="237"/>
                  </a:lnTo>
                  <a:lnTo>
                    <a:pt x="2289" y="270"/>
                  </a:lnTo>
                  <a:lnTo>
                    <a:pt x="2323" y="270"/>
                  </a:lnTo>
                  <a:lnTo>
                    <a:pt x="2289" y="573"/>
                  </a:lnTo>
                  <a:lnTo>
                    <a:pt x="2323" y="910"/>
                  </a:lnTo>
                  <a:lnTo>
                    <a:pt x="2357" y="2088"/>
                  </a:lnTo>
                  <a:lnTo>
                    <a:pt x="2121" y="2055"/>
                  </a:lnTo>
                  <a:lnTo>
                    <a:pt x="1885" y="2088"/>
                  </a:lnTo>
                  <a:lnTo>
                    <a:pt x="1414" y="2122"/>
                  </a:lnTo>
                  <a:lnTo>
                    <a:pt x="673" y="2122"/>
                  </a:lnTo>
                  <a:lnTo>
                    <a:pt x="539" y="2156"/>
                  </a:lnTo>
                  <a:lnTo>
                    <a:pt x="404" y="2189"/>
                  </a:lnTo>
                  <a:lnTo>
                    <a:pt x="337" y="2290"/>
                  </a:lnTo>
                  <a:lnTo>
                    <a:pt x="404" y="2358"/>
                  </a:lnTo>
                  <a:lnTo>
                    <a:pt x="505" y="2391"/>
                  </a:lnTo>
                  <a:lnTo>
                    <a:pt x="774" y="2425"/>
                  </a:lnTo>
                  <a:lnTo>
                    <a:pt x="1279" y="2358"/>
                  </a:lnTo>
                  <a:lnTo>
                    <a:pt x="2087" y="2358"/>
                  </a:lnTo>
                  <a:lnTo>
                    <a:pt x="2357" y="2290"/>
                  </a:lnTo>
                  <a:lnTo>
                    <a:pt x="2424" y="2324"/>
                  </a:lnTo>
                  <a:lnTo>
                    <a:pt x="2525" y="2324"/>
                  </a:lnTo>
                  <a:lnTo>
                    <a:pt x="2559" y="2257"/>
                  </a:lnTo>
                  <a:lnTo>
                    <a:pt x="2491" y="1078"/>
                  </a:lnTo>
                  <a:lnTo>
                    <a:pt x="2525" y="573"/>
                  </a:lnTo>
                  <a:lnTo>
                    <a:pt x="2491" y="304"/>
                  </a:lnTo>
                  <a:lnTo>
                    <a:pt x="2424" y="68"/>
                  </a:lnTo>
                  <a:lnTo>
                    <a:pt x="2390" y="68"/>
                  </a:lnTo>
                  <a:lnTo>
                    <a:pt x="2390" y="102"/>
                  </a:lnTo>
                  <a:lnTo>
                    <a:pt x="2357" y="102"/>
                  </a:lnTo>
                  <a:lnTo>
                    <a:pt x="2289" y="35"/>
                  </a:lnTo>
                  <a:lnTo>
                    <a:pt x="2222" y="35"/>
                  </a:lnTo>
                  <a:lnTo>
                    <a:pt x="198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80" name="Shape 880"/>
            <p:cNvSpPr/>
            <p:nvPr/>
          </p:nvSpPr>
          <p:spPr>
            <a:xfrm>
              <a:off x="4347000" y="5169650"/>
              <a:ext cx="557225" cy="307225"/>
            </a:xfrm>
            <a:custGeom>
              <a:avLst/>
              <a:gdLst/>
              <a:ahLst/>
              <a:cxnLst/>
              <a:rect l="0" t="0" r="0" b="0"/>
              <a:pathLst>
                <a:path w="22289" h="12289" extrusionOk="0">
                  <a:moveTo>
                    <a:pt x="472" y="5757"/>
                  </a:moveTo>
                  <a:lnTo>
                    <a:pt x="674" y="6262"/>
                  </a:lnTo>
                  <a:lnTo>
                    <a:pt x="943" y="6734"/>
                  </a:lnTo>
                  <a:lnTo>
                    <a:pt x="606" y="6734"/>
                  </a:lnTo>
                  <a:lnTo>
                    <a:pt x="438" y="6666"/>
                  </a:lnTo>
                  <a:lnTo>
                    <a:pt x="270" y="6565"/>
                  </a:lnTo>
                  <a:lnTo>
                    <a:pt x="169" y="6464"/>
                  </a:lnTo>
                  <a:lnTo>
                    <a:pt x="135" y="6363"/>
                  </a:lnTo>
                  <a:lnTo>
                    <a:pt x="135" y="6262"/>
                  </a:lnTo>
                  <a:lnTo>
                    <a:pt x="169" y="6128"/>
                  </a:lnTo>
                  <a:lnTo>
                    <a:pt x="303" y="5926"/>
                  </a:lnTo>
                  <a:lnTo>
                    <a:pt x="472" y="5757"/>
                  </a:lnTo>
                  <a:close/>
                  <a:moveTo>
                    <a:pt x="11414" y="6094"/>
                  </a:moveTo>
                  <a:lnTo>
                    <a:pt x="11548" y="6161"/>
                  </a:lnTo>
                  <a:lnTo>
                    <a:pt x="11717" y="6565"/>
                  </a:lnTo>
                  <a:lnTo>
                    <a:pt x="11784" y="6969"/>
                  </a:lnTo>
                  <a:lnTo>
                    <a:pt x="11548" y="6835"/>
                  </a:lnTo>
                  <a:lnTo>
                    <a:pt x="11245" y="6734"/>
                  </a:lnTo>
                  <a:lnTo>
                    <a:pt x="10976" y="6633"/>
                  </a:lnTo>
                  <a:lnTo>
                    <a:pt x="10673" y="6565"/>
                  </a:lnTo>
                  <a:lnTo>
                    <a:pt x="10875" y="6363"/>
                  </a:lnTo>
                  <a:lnTo>
                    <a:pt x="11077" y="6195"/>
                  </a:lnTo>
                  <a:lnTo>
                    <a:pt x="11178" y="6128"/>
                  </a:lnTo>
                  <a:lnTo>
                    <a:pt x="11279" y="6094"/>
                  </a:lnTo>
                  <a:close/>
                  <a:moveTo>
                    <a:pt x="1852" y="0"/>
                  </a:moveTo>
                  <a:lnTo>
                    <a:pt x="1785" y="34"/>
                  </a:lnTo>
                  <a:lnTo>
                    <a:pt x="1751" y="101"/>
                  </a:lnTo>
                  <a:lnTo>
                    <a:pt x="1549" y="741"/>
                  </a:lnTo>
                  <a:lnTo>
                    <a:pt x="1280" y="1347"/>
                  </a:lnTo>
                  <a:lnTo>
                    <a:pt x="775" y="2559"/>
                  </a:lnTo>
                  <a:lnTo>
                    <a:pt x="573" y="3199"/>
                  </a:lnTo>
                  <a:lnTo>
                    <a:pt x="404" y="3805"/>
                  </a:lnTo>
                  <a:lnTo>
                    <a:pt x="337" y="4141"/>
                  </a:lnTo>
                  <a:lnTo>
                    <a:pt x="303" y="4478"/>
                  </a:lnTo>
                  <a:lnTo>
                    <a:pt x="303" y="4781"/>
                  </a:lnTo>
                  <a:lnTo>
                    <a:pt x="303" y="5151"/>
                  </a:lnTo>
                  <a:lnTo>
                    <a:pt x="371" y="5421"/>
                  </a:lnTo>
                  <a:lnTo>
                    <a:pt x="438" y="5690"/>
                  </a:lnTo>
                  <a:lnTo>
                    <a:pt x="202" y="5825"/>
                  </a:lnTo>
                  <a:lnTo>
                    <a:pt x="135" y="5926"/>
                  </a:lnTo>
                  <a:lnTo>
                    <a:pt x="68" y="6027"/>
                  </a:lnTo>
                  <a:lnTo>
                    <a:pt x="0" y="6128"/>
                  </a:lnTo>
                  <a:lnTo>
                    <a:pt x="0" y="6262"/>
                  </a:lnTo>
                  <a:lnTo>
                    <a:pt x="0" y="6363"/>
                  </a:lnTo>
                  <a:lnTo>
                    <a:pt x="34" y="6498"/>
                  </a:lnTo>
                  <a:lnTo>
                    <a:pt x="101" y="6633"/>
                  </a:lnTo>
                  <a:lnTo>
                    <a:pt x="202" y="6734"/>
                  </a:lnTo>
                  <a:lnTo>
                    <a:pt x="337" y="6801"/>
                  </a:lnTo>
                  <a:lnTo>
                    <a:pt x="472" y="6868"/>
                  </a:lnTo>
                  <a:lnTo>
                    <a:pt x="775" y="6902"/>
                  </a:lnTo>
                  <a:lnTo>
                    <a:pt x="1078" y="6902"/>
                  </a:lnTo>
                  <a:lnTo>
                    <a:pt x="1414" y="7340"/>
                  </a:lnTo>
                  <a:lnTo>
                    <a:pt x="1818" y="7744"/>
                  </a:lnTo>
                  <a:lnTo>
                    <a:pt x="2256" y="8047"/>
                  </a:lnTo>
                  <a:lnTo>
                    <a:pt x="2458" y="8182"/>
                  </a:lnTo>
                  <a:lnTo>
                    <a:pt x="2694" y="8283"/>
                  </a:lnTo>
                  <a:lnTo>
                    <a:pt x="3300" y="8485"/>
                  </a:lnTo>
                  <a:lnTo>
                    <a:pt x="3939" y="8653"/>
                  </a:lnTo>
                  <a:lnTo>
                    <a:pt x="5252" y="8956"/>
                  </a:lnTo>
                  <a:lnTo>
                    <a:pt x="5825" y="9057"/>
                  </a:lnTo>
                  <a:lnTo>
                    <a:pt x="6397" y="9091"/>
                  </a:lnTo>
                  <a:lnTo>
                    <a:pt x="6700" y="9091"/>
                  </a:lnTo>
                  <a:lnTo>
                    <a:pt x="6969" y="9057"/>
                  </a:lnTo>
                  <a:lnTo>
                    <a:pt x="7273" y="9023"/>
                  </a:lnTo>
                  <a:lnTo>
                    <a:pt x="7542" y="8922"/>
                  </a:lnTo>
                  <a:lnTo>
                    <a:pt x="7845" y="8821"/>
                  </a:lnTo>
                  <a:lnTo>
                    <a:pt x="8081" y="8720"/>
                  </a:lnTo>
                  <a:lnTo>
                    <a:pt x="8586" y="8417"/>
                  </a:lnTo>
                  <a:lnTo>
                    <a:pt x="9091" y="8081"/>
                  </a:lnTo>
                  <a:lnTo>
                    <a:pt x="9528" y="7710"/>
                  </a:lnTo>
                  <a:lnTo>
                    <a:pt x="10067" y="7205"/>
                  </a:lnTo>
                  <a:lnTo>
                    <a:pt x="10572" y="6700"/>
                  </a:lnTo>
                  <a:lnTo>
                    <a:pt x="11178" y="6902"/>
                  </a:lnTo>
                  <a:lnTo>
                    <a:pt x="11515" y="7070"/>
                  </a:lnTo>
                  <a:lnTo>
                    <a:pt x="11818" y="7205"/>
                  </a:lnTo>
                  <a:lnTo>
                    <a:pt x="11851" y="7609"/>
                  </a:lnTo>
                  <a:lnTo>
                    <a:pt x="11851" y="8013"/>
                  </a:lnTo>
                  <a:lnTo>
                    <a:pt x="11818" y="8855"/>
                  </a:lnTo>
                  <a:lnTo>
                    <a:pt x="11851" y="9326"/>
                  </a:lnTo>
                  <a:lnTo>
                    <a:pt x="11986" y="9798"/>
                  </a:lnTo>
                  <a:lnTo>
                    <a:pt x="12121" y="10269"/>
                  </a:lnTo>
                  <a:lnTo>
                    <a:pt x="12323" y="10707"/>
                  </a:lnTo>
                  <a:lnTo>
                    <a:pt x="12592" y="11144"/>
                  </a:lnTo>
                  <a:lnTo>
                    <a:pt x="12895" y="11515"/>
                  </a:lnTo>
                  <a:lnTo>
                    <a:pt x="13232" y="11885"/>
                  </a:lnTo>
                  <a:lnTo>
                    <a:pt x="13636" y="12188"/>
                  </a:lnTo>
                  <a:lnTo>
                    <a:pt x="13737" y="12289"/>
                  </a:lnTo>
                  <a:lnTo>
                    <a:pt x="14073" y="12289"/>
                  </a:lnTo>
                  <a:lnTo>
                    <a:pt x="13501" y="11818"/>
                  </a:lnTo>
                  <a:lnTo>
                    <a:pt x="13265" y="11548"/>
                  </a:lnTo>
                  <a:lnTo>
                    <a:pt x="12996" y="11279"/>
                  </a:lnTo>
                  <a:lnTo>
                    <a:pt x="12794" y="11010"/>
                  </a:lnTo>
                  <a:lnTo>
                    <a:pt x="12592" y="10707"/>
                  </a:lnTo>
                  <a:lnTo>
                    <a:pt x="12424" y="10404"/>
                  </a:lnTo>
                  <a:lnTo>
                    <a:pt x="12255" y="10067"/>
                  </a:lnTo>
                  <a:lnTo>
                    <a:pt x="12188" y="9798"/>
                  </a:lnTo>
                  <a:lnTo>
                    <a:pt x="12121" y="9562"/>
                  </a:lnTo>
                  <a:lnTo>
                    <a:pt x="12087" y="9023"/>
                  </a:lnTo>
                  <a:lnTo>
                    <a:pt x="12087" y="8451"/>
                  </a:lnTo>
                  <a:lnTo>
                    <a:pt x="12087" y="7912"/>
                  </a:lnTo>
                  <a:lnTo>
                    <a:pt x="12087" y="7340"/>
                  </a:lnTo>
                  <a:lnTo>
                    <a:pt x="12053" y="7070"/>
                  </a:lnTo>
                  <a:lnTo>
                    <a:pt x="11986" y="6835"/>
                  </a:lnTo>
                  <a:lnTo>
                    <a:pt x="11919" y="6565"/>
                  </a:lnTo>
                  <a:lnTo>
                    <a:pt x="11818" y="6363"/>
                  </a:lnTo>
                  <a:lnTo>
                    <a:pt x="11683" y="6128"/>
                  </a:lnTo>
                  <a:lnTo>
                    <a:pt x="11481" y="5926"/>
                  </a:lnTo>
                  <a:lnTo>
                    <a:pt x="11346" y="5825"/>
                  </a:lnTo>
                  <a:lnTo>
                    <a:pt x="11279" y="5791"/>
                  </a:lnTo>
                  <a:lnTo>
                    <a:pt x="11245" y="5825"/>
                  </a:lnTo>
                  <a:lnTo>
                    <a:pt x="10437" y="6565"/>
                  </a:lnTo>
                  <a:lnTo>
                    <a:pt x="9663" y="7306"/>
                  </a:lnTo>
                  <a:lnTo>
                    <a:pt x="9225" y="7676"/>
                  </a:lnTo>
                  <a:lnTo>
                    <a:pt x="8788" y="7979"/>
                  </a:lnTo>
                  <a:lnTo>
                    <a:pt x="8350" y="8283"/>
                  </a:lnTo>
                  <a:lnTo>
                    <a:pt x="7879" y="8552"/>
                  </a:lnTo>
                  <a:lnTo>
                    <a:pt x="7576" y="8687"/>
                  </a:lnTo>
                  <a:lnTo>
                    <a:pt x="7306" y="8754"/>
                  </a:lnTo>
                  <a:lnTo>
                    <a:pt x="7003" y="8821"/>
                  </a:lnTo>
                  <a:lnTo>
                    <a:pt x="6734" y="8855"/>
                  </a:lnTo>
                  <a:lnTo>
                    <a:pt x="6128" y="8855"/>
                  </a:lnTo>
                  <a:lnTo>
                    <a:pt x="5522" y="8788"/>
                  </a:lnTo>
                  <a:lnTo>
                    <a:pt x="4916" y="8687"/>
                  </a:lnTo>
                  <a:lnTo>
                    <a:pt x="4310" y="8518"/>
                  </a:lnTo>
                  <a:lnTo>
                    <a:pt x="3165" y="8215"/>
                  </a:lnTo>
                  <a:lnTo>
                    <a:pt x="2896" y="8114"/>
                  </a:lnTo>
                  <a:lnTo>
                    <a:pt x="2593" y="7979"/>
                  </a:lnTo>
                  <a:lnTo>
                    <a:pt x="2357" y="7845"/>
                  </a:lnTo>
                  <a:lnTo>
                    <a:pt x="2088" y="7643"/>
                  </a:lnTo>
                  <a:lnTo>
                    <a:pt x="1852" y="7441"/>
                  </a:lnTo>
                  <a:lnTo>
                    <a:pt x="1650" y="7239"/>
                  </a:lnTo>
                  <a:lnTo>
                    <a:pt x="1448" y="6969"/>
                  </a:lnTo>
                  <a:lnTo>
                    <a:pt x="1246" y="6734"/>
                  </a:lnTo>
                  <a:lnTo>
                    <a:pt x="1078" y="6464"/>
                  </a:lnTo>
                  <a:lnTo>
                    <a:pt x="943" y="6161"/>
                  </a:lnTo>
                  <a:lnTo>
                    <a:pt x="808" y="5892"/>
                  </a:lnTo>
                  <a:lnTo>
                    <a:pt x="707" y="5589"/>
                  </a:lnTo>
                  <a:lnTo>
                    <a:pt x="606" y="5286"/>
                  </a:lnTo>
                  <a:lnTo>
                    <a:pt x="573" y="5017"/>
                  </a:lnTo>
                  <a:lnTo>
                    <a:pt x="539" y="4714"/>
                  </a:lnTo>
                  <a:lnTo>
                    <a:pt x="539" y="4411"/>
                  </a:lnTo>
                  <a:lnTo>
                    <a:pt x="606" y="3872"/>
                  </a:lnTo>
                  <a:lnTo>
                    <a:pt x="707" y="3333"/>
                  </a:lnTo>
                  <a:lnTo>
                    <a:pt x="909" y="2828"/>
                  </a:lnTo>
                  <a:lnTo>
                    <a:pt x="1111" y="2290"/>
                  </a:lnTo>
                  <a:lnTo>
                    <a:pt x="1549" y="1280"/>
                  </a:lnTo>
                  <a:lnTo>
                    <a:pt x="1751" y="775"/>
                  </a:lnTo>
                  <a:lnTo>
                    <a:pt x="1953" y="236"/>
                  </a:lnTo>
                  <a:lnTo>
                    <a:pt x="3266" y="472"/>
                  </a:lnTo>
                  <a:lnTo>
                    <a:pt x="4545" y="741"/>
                  </a:lnTo>
                  <a:lnTo>
                    <a:pt x="5858" y="1044"/>
                  </a:lnTo>
                  <a:lnTo>
                    <a:pt x="7138" y="1381"/>
                  </a:lnTo>
                  <a:lnTo>
                    <a:pt x="8417" y="1751"/>
                  </a:lnTo>
                  <a:lnTo>
                    <a:pt x="9663" y="2189"/>
                  </a:lnTo>
                  <a:lnTo>
                    <a:pt x="10909" y="2626"/>
                  </a:lnTo>
                  <a:lnTo>
                    <a:pt x="12154" y="3098"/>
                  </a:lnTo>
                  <a:lnTo>
                    <a:pt x="13434" y="3636"/>
                  </a:lnTo>
                  <a:lnTo>
                    <a:pt x="14713" y="4209"/>
                  </a:lnTo>
                  <a:lnTo>
                    <a:pt x="17238" y="5387"/>
                  </a:lnTo>
                  <a:lnTo>
                    <a:pt x="19763" y="6633"/>
                  </a:lnTo>
                  <a:lnTo>
                    <a:pt x="20336" y="6902"/>
                  </a:lnTo>
                  <a:lnTo>
                    <a:pt x="20706" y="7070"/>
                  </a:lnTo>
                  <a:lnTo>
                    <a:pt x="21076" y="7272"/>
                  </a:lnTo>
                  <a:lnTo>
                    <a:pt x="21413" y="7508"/>
                  </a:lnTo>
                  <a:lnTo>
                    <a:pt x="21716" y="7744"/>
                  </a:lnTo>
                  <a:lnTo>
                    <a:pt x="21851" y="7878"/>
                  </a:lnTo>
                  <a:lnTo>
                    <a:pt x="21952" y="8013"/>
                  </a:lnTo>
                  <a:lnTo>
                    <a:pt x="22019" y="8148"/>
                  </a:lnTo>
                  <a:lnTo>
                    <a:pt x="22053" y="8316"/>
                  </a:lnTo>
                  <a:lnTo>
                    <a:pt x="21548" y="9461"/>
                  </a:lnTo>
                  <a:lnTo>
                    <a:pt x="21009" y="10606"/>
                  </a:lnTo>
                  <a:lnTo>
                    <a:pt x="20605" y="11447"/>
                  </a:lnTo>
                  <a:lnTo>
                    <a:pt x="20167" y="12289"/>
                  </a:lnTo>
                  <a:lnTo>
                    <a:pt x="20470" y="12289"/>
                  </a:lnTo>
                  <a:lnTo>
                    <a:pt x="20773" y="11582"/>
                  </a:lnTo>
                  <a:lnTo>
                    <a:pt x="21076" y="10942"/>
                  </a:lnTo>
                  <a:lnTo>
                    <a:pt x="21649" y="9764"/>
                  </a:lnTo>
                  <a:lnTo>
                    <a:pt x="21884" y="9158"/>
                  </a:lnTo>
                  <a:lnTo>
                    <a:pt x="22019" y="8855"/>
                  </a:lnTo>
                  <a:lnTo>
                    <a:pt x="22086" y="8518"/>
                  </a:lnTo>
                  <a:lnTo>
                    <a:pt x="22154" y="8552"/>
                  </a:lnTo>
                  <a:lnTo>
                    <a:pt x="22221" y="8552"/>
                  </a:lnTo>
                  <a:lnTo>
                    <a:pt x="22255" y="8518"/>
                  </a:lnTo>
                  <a:lnTo>
                    <a:pt x="22288" y="8451"/>
                  </a:lnTo>
                  <a:lnTo>
                    <a:pt x="22255" y="8215"/>
                  </a:lnTo>
                  <a:lnTo>
                    <a:pt x="22187" y="8047"/>
                  </a:lnTo>
                  <a:lnTo>
                    <a:pt x="22086" y="7845"/>
                  </a:lnTo>
                  <a:lnTo>
                    <a:pt x="21952" y="7710"/>
                  </a:lnTo>
                  <a:lnTo>
                    <a:pt x="21581" y="7407"/>
                  </a:lnTo>
                  <a:lnTo>
                    <a:pt x="21245" y="7171"/>
                  </a:lnTo>
                  <a:lnTo>
                    <a:pt x="20639" y="6801"/>
                  </a:lnTo>
                  <a:lnTo>
                    <a:pt x="19999" y="6498"/>
                  </a:lnTo>
                  <a:lnTo>
                    <a:pt x="18720" y="5858"/>
                  </a:lnTo>
                  <a:lnTo>
                    <a:pt x="17339" y="5185"/>
                  </a:lnTo>
                  <a:lnTo>
                    <a:pt x="15959" y="4545"/>
                  </a:lnTo>
                  <a:lnTo>
                    <a:pt x="14578" y="3906"/>
                  </a:lnTo>
                  <a:lnTo>
                    <a:pt x="13164" y="3300"/>
                  </a:lnTo>
                  <a:lnTo>
                    <a:pt x="11851" y="2761"/>
                  </a:lnTo>
                  <a:lnTo>
                    <a:pt x="10538" y="2256"/>
                  </a:lnTo>
                  <a:lnTo>
                    <a:pt x="9192" y="1785"/>
                  </a:lnTo>
                  <a:lnTo>
                    <a:pt x="7845" y="1381"/>
                  </a:lnTo>
                  <a:lnTo>
                    <a:pt x="6397" y="943"/>
                  </a:lnTo>
                  <a:lnTo>
                    <a:pt x="4949" y="573"/>
                  </a:lnTo>
                  <a:lnTo>
                    <a:pt x="4209" y="438"/>
                  </a:lnTo>
                  <a:lnTo>
                    <a:pt x="3468" y="270"/>
                  </a:lnTo>
                  <a:lnTo>
                    <a:pt x="2727" y="169"/>
                  </a:lnTo>
                  <a:lnTo>
                    <a:pt x="1987" y="101"/>
                  </a:lnTo>
                  <a:lnTo>
                    <a:pt x="1919" y="34"/>
                  </a:lnTo>
                  <a:lnTo>
                    <a:pt x="1852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81" name="Shape 881"/>
            <p:cNvSpPr/>
            <p:nvPr/>
          </p:nvSpPr>
          <p:spPr>
            <a:xfrm>
              <a:off x="3949700" y="3040125"/>
              <a:ext cx="65675" cy="60650"/>
            </a:xfrm>
            <a:custGeom>
              <a:avLst/>
              <a:gdLst/>
              <a:ahLst/>
              <a:cxnLst/>
              <a:rect l="0" t="0" r="0" b="0"/>
              <a:pathLst>
                <a:path w="2627" h="2426" extrusionOk="0">
                  <a:moveTo>
                    <a:pt x="1819" y="1"/>
                  </a:moveTo>
                  <a:lnTo>
                    <a:pt x="1314" y="68"/>
                  </a:lnTo>
                  <a:lnTo>
                    <a:pt x="742" y="102"/>
                  </a:lnTo>
                  <a:lnTo>
                    <a:pt x="169" y="203"/>
                  </a:lnTo>
                  <a:lnTo>
                    <a:pt x="136" y="136"/>
                  </a:lnTo>
                  <a:lnTo>
                    <a:pt x="102" y="102"/>
                  </a:lnTo>
                  <a:lnTo>
                    <a:pt x="68" y="102"/>
                  </a:lnTo>
                  <a:lnTo>
                    <a:pt x="35" y="136"/>
                  </a:lnTo>
                  <a:lnTo>
                    <a:pt x="1" y="439"/>
                  </a:lnTo>
                  <a:lnTo>
                    <a:pt x="35" y="742"/>
                  </a:lnTo>
                  <a:lnTo>
                    <a:pt x="68" y="1348"/>
                  </a:lnTo>
                  <a:lnTo>
                    <a:pt x="68" y="1853"/>
                  </a:lnTo>
                  <a:lnTo>
                    <a:pt x="68" y="2122"/>
                  </a:lnTo>
                  <a:lnTo>
                    <a:pt x="136" y="2391"/>
                  </a:lnTo>
                  <a:lnTo>
                    <a:pt x="169" y="2425"/>
                  </a:lnTo>
                  <a:lnTo>
                    <a:pt x="237" y="2391"/>
                  </a:lnTo>
                  <a:lnTo>
                    <a:pt x="1314" y="2391"/>
                  </a:lnTo>
                  <a:lnTo>
                    <a:pt x="1853" y="2358"/>
                  </a:lnTo>
                  <a:lnTo>
                    <a:pt x="2088" y="2324"/>
                  </a:lnTo>
                  <a:lnTo>
                    <a:pt x="2358" y="2290"/>
                  </a:lnTo>
                  <a:lnTo>
                    <a:pt x="2358" y="2324"/>
                  </a:lnTo>
                  <a:lnTo>
                    <a:pt x="2425" y="2324"/>
                  </a:lnTo>
                  <a:lnTo>
                    <a:pt x="2526" y="2257"/>
                  </a:lnTo>
                  <a:lnTo>
                    <a:pt x="2560" y="2189"/>
                  </a:lnTo>
                  <a:lnTo>
                    <a:pt x="2593" y="2088"/>
                  </a:lnTo>
                  <a:lnTo>
                    <a:pt x="2627" y="1954"/>
                  </a:lnTo>
                  <a:lnTo>
                    <a:pt x="2593" y="1684"/>
                  </a:lnTo>
                  <a:lnTo>
                    <a:pt x="2560" y="1482"/>
                  </a:lnTo>
                  <a:lnTo>
                    <a:pt x="2560" y="742"/>
                  </a:lnTo>
                  <a:lnTo>
                    <a:pt x="2492" y="405"/>
                  </a:lnTo>
                  <a:lnTo>
                    <a:pt x="2425" y="237"/>
                  </a:lnTo>
                  <a:lnTo>
                    <a:pt x="2358" y="102"/>
                  </a:lnTo>
                  <a:lnTo>
                    <a:pt x="2324" y="102"/>
                  </a:lnTo>
                  <a:lnTo>
                    <a:pt x="2290" y="203"/>
                  </a:lnTo>
                  <a:lnTo>
                    <a:pt x="2257" y="338"/>
                  </a:lnTo>
                  <a:lnTo>
                    <a:pt x="2257" y="607"/>
                  </a:lnTo>
                  <a:lnTo>
                    <a:pt x="2324" y="1146"/>
                  </a:lnTo>
                  <a:lnTo>
                    <a:pt x="2358" y="1651"/>
                  </a:lnTo>
                  <a:lnTo>
                    <a:pt x="2358" y="2156"/>
                  </a:lnTo>
                  <a:lnTo>
                    <a:pt x="2088" y="2122"/>
                  </a:lnTo>
                  <a:lnTo>
                    <a:pt x="1853" y="2088"/>
                  </a:lnTo>
                  <a:lnTo>
                    <a:pt x="1314" y="2088"/>
                  </a:lnTo>
                  <a:lnTo>
                    <a:pt x="270" y="2189"/>
                  </a:lnTo>
                  <a:lnTo>
                    <a:pt x="270" y="1920"/>
                  </a:lnTo>
                  <a:lnTo>
                    <a:pt x="270" y="1684"/>
                  </a:lnTo>
                  <a:lnTo>
                    <a:pt x="237" y="1146"/>
                  </a:lnTo>
                  <a:lnTo>
                    <a:pt x="237" y="775"/>
                  </a:lnTo>
                  <a:lnTo>
                    <a:pt x="203" y="405"/>
                  </a:lnTo>
                  <a:lnTo>
                    <a:pt x="843" y="338"/>
                  </a:lnTo>
                  <a:lnTo>
                    <a:pt x="1482" y="270"/>
                  </a:lnTo>
                  <a:lnTo>
                    <a:pt x="1920" y="237"/>
                  </a:lnTo>
                  <a:lnTo>
                    <a:pt x="2122" y="203"/>
                  </a:lnTo>
                  <a:lnTo>
                    <a:pt x="2324" y="102"/>
                  </a:lnTo>
                  <a:lnTo>
                    <a:pt x="2324" y="68"/>
                  </a:lnTo>
                  <a:lnTo>
                    <a:pt x="2189" y="35"/>
                  </a:lnTo>
                  <a:lnTo>
                    <a:pt x="208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82" name="Shape 882"/>
            <p:cNvSpPr/>
            <p:nvPr/>
          </p:nvSpPr>
          <p:spPr>
            <a:xfrm>
              <a:off x="4713975" y="3144500"/>
              <a:ext cx="61475" cy="74100"/>
            </a:xfrm>
            <a:custGeom>
              <a:avLst/>
              <a:gdLst/>
              <a:ahLst/>
              <a:cxnLst/>
              <a:rect l="0" t="0" r="0" b="0"/>
              <a:pathLst>
                <a:path w="2459" h="2964" extrusionOk="0">
                  <a:moveTo>
                    <a:pt x="270" y="1516"/>
                  </a:moveTo>
                  <a:lnTo>
                    <a:pt x="472" y="1583"/>
                  </a:lnTo>
                  <a:lnTo>
                    <a:pt x="708" y="1617"/>
                  </a:lnTo>
                  <a:lnTo>
                    <a:pt x="1953" y="1617"/>
                  </a:lnTo>
                  <a:lnTo>
                    <a:pt x="2223" y="1583"/>
                  </a:lnTo>
                  <a:lnTo>
                    <a:pt x="2223" y="2088"/>
                  </a:lnTo>
                  <a:lnTo>
                    <a:pt x="2223" y="2324"/>
                  </a:lnTo>
                  <a:lnTo>
                    <a:pt x="2256" y="2593"/>
                  </a:lnTo>
                  <a:lnTo>
                    <a:pt x="1785" y="2593"/>
                  </a:lnTo>
                  <a:lnTo>
                    <a:pt x="1347" y="2661"/>
                  </a:lnTo>
                  <a:lnTo>
                    <a:pt x="842" y="2694"/>
                  </a:lnTo>
                  <a:lnTo>
                    <a:pt x="573" y="2728"/>
                  </a:lnTo>
                  <a:lnTo>
                    <a:pt x="337" y="2795"/>
                  </a:lnTo>
                  <a:lnTo>
                    <a:pt x="311" y="2821"/>
                  </a:lnTo>
                  <a:lnTo>
                    <a:pt x="337" y="2560"/>
                  </a:lnTo>
                  <a:lnTo>
                    <a:pt x="303" y="2189"/>
                  </a:lnTo>
                  <a:lnTo>
                    <a:pt x="270" y="1516"/>
                  </a:lnTo>
                  <a:close/>
                  <a:moveTo>
                    <a:pt x="2155" y="1"/>
                  </a:moveTo>
                  <a:lnTo>
                    <a:pt x="1886" y="34"/>
                  </a:lnTo>
                  <a:lnTo>
                    <a:pt x="1583" y="34"/>
                  </a:lnTo>
                  <a:lnTo>
                    <a:pt x="1044" y="102"/>
                  </a:lnTo>
                  <a:lnTo>
                    <a:pt x="607" y="169"/>
                  </a:lnTo>
                  <a:lnTo>
                    <a:pt x="135" y="236"/>
                  </a:lnTo>
                  <a:lnTo>
                    <a:pt x="101" y="169"/>
                  </a:lnTo>
                  <a:lnTo>
                    <a:pt x="68" y="203"/>
                  </a:lnTo>
                  <a:lnTo>
                    <a:pt x="0" y="506"/>
                  </a:lnTo>
                  <a:lnTo>
                    <a:pt x="0" y="809"/>
                  </a:lnTo>
                  <a:lnTo>
                    <a:pt x="34" y="1449"/>
                  </a:lnTo>
                  <a:lnTo>
                    <a:pt x="34" y="2189"/>
                  </a:lnTo>
                  <a:lnTo>
                    <a:pt x="68" y="2560"/>
                  </a:lnTo>
                  <a:lnTo>
                    <a:pt x="135" y="2896"/>
                  </a:lnTo>
                  <a:lnTo>
                    <a:pt x="169" y="2964"/>
                  </a:lnTo>
                  <a:lnTo>
                    <a:pt x="236" y="2964"/>
                  </a:lnTo>
                  <a:lnTo>
                    <a:pt x="270" y="2930"/>
                  </a:lnTo>
                  <a:lnTo>
                    <a:pt x="303" y="2896"/>
                  </a:lnTo>
                  <a:lnTo>
                    <a:pt x="310" y="2835"/>
                  </a:lnTo>
                  <a:lnTo>
                    <a:pt x="337" y="2863"/>
                  </a:lnTo>
                  <a:lnTo>
                    <a:pt x="842" y="2863"/>
                  </a:lnTo>
                  <a:lnTo>
                    <a:pt x="1347" y="2829"/>
                  </a:lnTo>
                  <a:lnTo>
                    <a:pt x="1819" y="2795"/>
                  </a:lnTo>
                  <a:lnTo>
                    <a:pt x="2290" y="2728"/>
                  </a:lnTo>
                  <a:lnTo>
                    <a:pt x="2324" y="2795"/>
                  </a:lnTo>
                  <a:lnTo>
                    <a:pt x="2357" y="2829"/>
                  </a:lnTo>
                  <a:lnTo>
                    <a:pt x="2391" y="2795"/>
                  </a:lnTo>
                  <a:lnTo>
                    <a:pt x="2391" y="2728"/>
                  </a:lnTo>
                  <a:lnTo>
                    <a:pt x="2425" y="2661"/>
                  </a:lnTo>
                  <a:lnTo>
                    <a:pt x="2425" y="2627"/>
                  </a:lnTo>
                  <a:lnTo>
                    <a:pt x="2458" y="2358"/>
                  </a:lnTo>
                  <a:lnTo>
                    <a:pt x="2458" y="2088"/>
                  </a:lnTo>
                  <a:lnTo>
                    <a:pt x="2425" y="1583"/>
                  </a:lnTo>
                  <a:lnTo>
                    <a:pt x="2391" y="843"/>
                  </a:lnTo>
                  <a:lnTo>
                    <a:pt x="2357" y="506"/>
                  </a:lnTo>
                  <a:lnTo>
                    <a:pt x="2290" y="135"/>
                  </a:lnTo>
                  <a:lnTo>
                    <a:pt x="2256" y="135"/>
                  </a:lnTo>
                  <a:lnTo>
                    <a:pt x="2223" y="438"/>
                  </a:lnTo>
                  <a:lnTo>
                    <a:pt x="2189" y="775"/>
                  </a:lnTo>
                  <a:lnTo>
                    <a:pt x="2223" y="1381"/>
                  </a:lnTo>
                  <a:lnTo>
                    <a:pt x="2223" y="1415"/>
                  </a:lnTo>
                  <a:lnTo>
                    <a:pt x="1953" y="1381"/>
                  </a:lnTo>
                  <a:lnTo>
                    <a:pt x="472" y="1381"/>
                  </a:lnTo>
                  <a:lnTo>
                    <a:pt x="236" y="1449"/>
                  </a:lnTo>
                  <a:lnTo>
                    <a:pt x="236" y="910"/>
                  </a:lnTo>
                  <a:lnTo>
                    <a:pt x="202" y="641"/>
                  </a:lnTo>
                  <a:lnTo>
                    <a:pt x="169" y="371"/>
                  </a:lnTo>
                  <a:lnTo>
                    <a:pt x="674" y="371"/>
                  </a:lnTo>
                  <a:lnTo>
                    <a:pt x="1213" y="304"/>
                  </a:lnTo>
                  <a:lnTo>
                    <a:pt x="1684" y="236"/>
                  </a:lnTo>
                  <a:lnTo>
                    <a:pt x="2189" y="169"/>
                  </a:lnTo>
                  <a:lnTo>
                    <a:pt x="2223" y="135"/>
                  </a:lnTo>
                  <a:lnTo>
                    <a:pt x="2223" y="68"/>
                  </a:lnTo>
                  <a:lnTo>
                    <a:pt x="2189" y="34"/>
                  </a:lnTo>
                  <a:lnTo>
                    <a:pt x="215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83" name="Shape 883"/>
            <p:cNvSpPr/>
            <p:nvPr/>
          </p:nvSpPr>
          <p:spPr>
            <a:xfrm>
              <a:off x="4783825" y="3175650"/>
              <a:ext cx="64000" cy="40425"/>
            </a:xfrm>
            <a:custGeom>
              <a:avLst/>
              <a:gdLst/>
              <a:ahLst/>
              <a:cxnLst/>
              <a:rect l="0" t="0" r="0" b="0"/>
              <a:pathLst>
                <a:path w="2560" h="1617" extrusionOk="0">
                  <a:moveTo>
                    <a:pt x="1314" y="1"/>
                  </a:moveTo>
                  <a:lnTo>
                    <a:pt x="674" y="34"/>
                  </a:lnTo>
                  <a:lnTo>
                    <a:pt x="371" y="68"/>
                  </a:lnTo>
                  <a:lnTo>
                    <a:pt x="68" y="135"/>
                  </a:lnTo>
                  <a:lnTo>
                    <a:pt x="35" y="169"/>
                  </a:lnTo>
                  <a:lnTo>
                    <a:pt x="1" y="203"/>
                  </a:lnTo>
                  <a:lnTo>
                    <a:pt x="35" y="236"/>
                  </a:lnTo>
                  <a:lnTo>
                    <a:pt x="102" y="270"/>
                  </a:lnTo>
                  <a:lnTo>
                    <a:pt x="708" y="270"/>
                  </a:lnTo>
                  <a:lnTo>
                    <a:pt x="1314" y="236"/>
                  </a:lnTo>
                  <a:lnTo>
                    <a:pt x="2290" y="236"/>
                  </a:lnTo>
                  <a:lnTo>
                    <a:pt x="2358" y="506"/>
                  </a:lnTo>
                  <a:lnTo>
                    <a:pt x="2391" y="775"/>
                  </a:lnTo>
                  <a:lnTo>
                    <a:pt x="2358" y="1347"/>
                  </a:lnTo>
                  <a:lnTo>
                    <a:pt x="1247" y="1381"/>
                  </a:lnTo>
                  <a:lnTo>
                    <a:pt x="742" y="1415"/>
                  </a:lnTo>
                  <a:lnTo>
                    <a:pt x="472" y="1415"/>
                  </a:lnTo>
                  <a:lnTo>
                    <a:pt x="237" y="1482"/>
                  </a:lnTo>
                  <a:lnTo>
                    <a:pt x="203" y="1516"/>
                  </a:lnTo>
                  <a:lnTo>
                    <a:pt x="237" y="1549"/>
                  </a:lnTo>
                  <a:lnTo>
                    <a:pt x="472" y="1617"/>
                  </a:lnTo>
                  <a:lnTo>
                    <a:pt x="742" y="1617"/>
                  </a:lnTo>
                  <a:lnTo>
                    <a:pt x="1280" y="1583"/>
                  </a:lnTo>
                  <a:lnTo>
                    <a:pt x="2459" y="1549"/>
                  </a:lnTo>
                  <a:lnTo>
                    <a:pt x="2526" y="1516"/>
                  </a:lnTo>
                  <a:lnTo>
                    <a:pt x="2560" y="1448"/>
                  </a:lnTo>
                  <a:lnTo>
                    <a:pt x="2560" y="1145"/>
                  </a:lnTo>
                  <a:lnTo>
                    <a:pt x="2492" y="842"/>
                  </a:lnTo>
                  <a:lnTo>
                    <a:pt x="2358" y="236"/>
                  </a:lnTo>
                  <a:lnTo>
                    <a:pt x="2391" y="203"/>
                  </a:lnTo>
                  <a:lnTo>
                    <a:pt x="2425" y="203"/>
                  </a:lnTo>
                  <a:lnTo>
                    <a:pt x="2459" y="135"/>
                  </a:lnTo>
                  <a:lnTo>
                    <a:pt x="2425" y="102"/>
                  </a:lnTo>
                  <a:lnTo>
                    <a:pt x="2391" y="102"/>
                  </a:lnTo>
                  <a:lnTo>
                    <a:pt x="2324" y="68"/>
                  </a:lnTo>
                  <a:lnTo>
                    <a:pt x="2324" y="1"/>
                  </a:lnTo>
                  <a:lnTo>
                    <a:pt x="2257" y="1"/>
                  </a:lnTo>
                  <a:lnTo>
                    <a:pt x="2257" y="34"/>
                  </a:lnTo>
                  <a:lnTo>
                    <a:pt x="2021" y="34"/>
                  </a:lnTo>
                  <a:lnTo>
                    <a:pt x="178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84" name="Shape 884"/>
            <p:cNvSpPr/>
            <p:nvPr/>
          </p:nvSpPr>
          <p:spPr>
            <a:xfrm>
              <a:off x="4809075" y="3187425"/>
              <a:ext cx="13500" cy="18550"/>
            </a:xfrm>
            <a:custGeom>
              <a:avLst/>
              <a:gdLst/>
              <a:ahLst/>
              <a:cxnLst/>
              <a:rect l="0" t="0" r="0" b="0"/>
              <a:pathLst>
                <a:path w="540" h="742" extrusionOk="0">
                  <a:moveTo>
                    <a:pt x="136" y="1"/>
                  </a:moveTo>
                  <a:lnTo>
                    <a:pt x="68" y="35"/>
                  </a:lnTo>
                  <a:lnTo>
                    <a:pt x="68" y="102"/>
                  </a:lnTo>
                  <a:lnTo>
                    <a:pt x="102" y="203"/>
                  </a:lnTo>
                  <a:lnTo>
                    <a:pt x="169" y="237"/>
                  </a:lnTo>
                  <a:lnTo>
                    <a:pt x="270" y="304"/>
                  </a:lnTo>
                  <a:lnTo>
                    <a:pt x="203" y="338"/>
                  </a:lnTo>
                  <a:lnTo>
                    <a:pt x="35" y="540"/>
                  </a:lnTo>
                  <a:lnTo>
                    <a:pt x="1" y="573"/>
                  </a:lnTo>
                  <a:lnTo>
                    <a:pt x="1" y="641"/>
                  </a:lnTo>
                  <a:lnTo>
                    <a:pt x="35" y="708"/>
                  </a:lnTo>
                  <a:lnTo>
                    <a:pt x="102" y="742"/>
                  </a:lnTo>
                  <a:lnTo>
                    <a:pt x="136" y="708"/>
                  </a:lnTo>
                  <a:lnTo>
                    <a:pt x="203" y="708"/>
                  </a:lnTo>
                  <a:lnTo>
                    <a:pt x="371" y="472"/>
                  </a:lnTo>
                  <a:lnTo>
                    <a:pt x="439" y="371"/>
                  </a:lnTo>
                  <a:lnTo>
                    <a:pt x="506" y="338"/>
                  </a:lnTo>
                  <a:lnTo>
                    <a:pt x="540" y="304"/>
                  </a:lnTo>
                  <a:lnTo>
                    <a:pt x="540" y="237"/>
                  </a:lnTo>
                  <a:lnTo>
                    <a:pt x="506" y="203"/>
                  </a:lnTo>
                  <a:lnTo>
                    <a:pt x="371" y="102"/>
                  </a:lnTo>
                  <a:lnTo>
                    <a:pt x="304" y="68"/>
                  </a:lnTo>
                  <a:lnTo>
                    <a:pt x="237" y="35"/>
                  </a:lnTo>
                  <a:lnTo>
                    <a:pt x="20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85" name="Shape 885"/>
            <p:cNvSpPr/>
            <p:nvPr/>
          </p:nvSpPr>
          <p:spPr>
            <a:xfrm>
              <a:off x="4735025" y="3156300"/>
              <a:ext cx="21900" cy="14325"/>
            </a:xfrm>
            <a:custGeom>
              <a:avLst/>
              <a:gdLst/>
              <a:ahLst/>
              <a:cxnLst/>
              <a:rect l="0" t="0" r="0" b="0"/>
              <a:pathLst>
                <a:path w="876" h="573" extrusionOk="0">
                  <a:moveTo>
                    <a:pt x="404" y="0"/>
                  </a:moveTo>
                  <a:lnTo>
                    <a:pt x="270" y="101"/>
                  </a:lnTo>
                  <a:lnTo>
                    <a:pt x="169" y="202"/>
                  </a:lnTo>
                  <a:lnTo>
                    <a:pt x="68" y="303"/>
                  </a:lnTo>
                  <a:lnTo>
                    <a:pt x="34" y="371"/>
                  </a:lnTo>
                  <a:lnTo>
                    <a:pt x="0" y="438"/>
                  </a:lnTo>
                  <a:lnTo>
                    <a:pt x="0" y="505"/>
                  </a:lnTo>
                  <a:lnTo>
                    <a:pt x="68" y="505"/>
                  </a:lnTo>
                  <a:lnTo>
                    <a:pt x="202" y="472"/>
                  </a:lnTo>
                  <a:lnTo>
                    <a:pt x="303" y="371"/>
                  </a:lnTo>
                  <a:lnTo>
                    <a:pt x="438" y="236"/>
                  </a:lnTo>
                  <a:lnTo>
                    <a:pt x="573" y="404"/>
                  </a:lnTo>
                  <a:lnTo>
                    <a:pt x="741" y="539"/>
                  </a:lnTo>
                  <a:lnTo>
                    <a:pt x="775" y="573"/>
                  </a:lnTo>
                  <a:lnTo>
                    <a:pt x="842" y="573"/>
                  </a:lnTo>
                  <a:lnTo>
                    <a:pt x="842" y="539"/>
                  </a:lnTo>
                  <a:lnTo>
                    <a:pt x="876" y="505"/>
                  </a:lnTo>
                  <a:lnTo>
                    <a:pt x="842" y="472"/>
                  </a:lnTo>
                  <a:lnTo>
                    <a:pt x="707" y="303"/>
                  </a:lnTo>
                  <a:lnTo>
                    <a:pt x="505" y="135"/>
                  </a:lnTo>
                  <a:lnTo>
                    <a:pt x="505" y="101"/>
                  </a:lnTo>
                  <a:lnTo>
                    <a:pt x="505" y="34"/>
                  </a:lnTo>
                  <a:lnTo>
                    <a:pt x="472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86" name="Shape 886"/>
            <p:cNvSpPr/>
            <p:nvPr/>
          </p:nvSpPr>
          <p:spPr>
            <a:xfrm>
              <a:off x="4691250" y="3071275"/>
              <a:ext cx="152375" cy="70725"/>
            </a:xfrm>
            <a:custGeom>
              <a:avLst/>
              <a:gdLst/>
              <a:ahLst/>
              <a:cxnLst/>
              <a:rect l="0" t="0" r="0" b="0"/>
              <a:pathLst>
                <a:path w="6095" h="2829" extrusionOk="0">
                  <a:moveTo>
                    <a:pt x="5522" y="1"/>
                  </a:moveTo>
                  <a:lnTo>
                    <a:pt x="3704" y="68"/>
                  </a:lnTo>
                  <a:lnTo>
                    <a:pt x="1886" y="169"/>
                  </a:lnTo>
                  <a:lnTo>
                    <a:pt x="977" y="236"/>
                  </a:lnTo>
                  <a:lnTo>
                    <a:pt x="505" y="304"/>
                  </a:lnTo>
                  <a:lnTo>
                    <a:pt x="68" y="405"/>
                  </a:lnTo>
                  <a:lnTo>
                    <a:pt x="34" y="438"/>
                  </a:lnTo>
                  <a:lnTo>
                    <a:pt x="68" y="472"/>
                  </a:lnTo>
                  <a:lnTo>
                    <a:pt x="101" y="472"/>
                  </a:lnTo>
                  <a:lnTo>
                    <a:pt x="34" y="708"/>
                  </a:lnTo>
                  <a:lnTo>
                    <a:pt x="0" y="977"/>
                  </a:lnTo>
                  <a:lnTo>
                    <a:pt x="34" y="1482"/>
                  </a:lnTo>
                  <a:lnTo>
                    <a:pt x="101" y="2088"/>
                  </a:lnTo>
                  <a:lnTo>
                    <a:pt x="202" y="2728"/>
                  </a:lnTo>
                  <a:lnTo>
                    <a:pt x="236" y="2761"/>
                  </a:lnTo>
                  <a:lnTo>
                    <a:pt x="270" y="2795"/>
                  </a:lnTo>
                  <a:lnTo>
                    <a:pt x="371" y="2761"/>
                  </a:lnTo>
                  <a:lnTo>
                    <a:pt x="1044" y="2829"/>
                  </a:lnTo>
                  <a:lnTo>
                    <a:pt x="1718" y="2829"/>
                  </a:lnTo>
                  <a:lnTo>
                    <a:pt x="2425" y="2795"/>
                  </a:lnTo>
                  <a:lnTo>
                    <a:pt x="3098" y="2728"/>
                  </a:lnTo>
                  <a:lnTo>
                    <a:pt x="4445" y="2593"/>
                  </a:lnTo>
                  <a:lnTo>
                    <a:pt x="5152" y="2559"/>
                  </a:lnTo>
                  <a:lnTo>
                    <a:pt x="5825" y="2559"/>
                  </a:lnTo>
                  <a:lnTo>
                    <a:pt x="5892" y="2593"/>
                  </a:lnTo>
                  <a:lnTo>
                    <a:pt x="5960" y="2593"/>
                  </a:lnTo>
                  <a:lnTo>
                    <a:pt x="6027" y="2559"/>
                  </a:lnTo>
                  <a:lnTo>
                    <a:pt x="6061" y="2492"/>
                  </a:lnTo>
                  <a:lnTo>
                    <a:pt x="6094" y="1280"/>
                  </a:lnTo>
                  <a:lnTo>
                    <a:pt x="6061" y="674"/>
                  </a:lnTo>
                  <a:lnTo>
                    <a:pt x="6061" y="371"/>
                  </a:lnTo>
                  <a:lnTo>
                    <a:pt x="6027" y="68"/>
                  </a:lnTo>
                  <a:lnTo>
                    <a:pt x="5993" y="34"/>
                  </a:lnTo>
                  <a:lnTo>
                    <a:pt x="5926" y="34"/>
                  </a:lnTo>
                  <a:lnTo>
                    <a:pt x="5892" y="68"/>
                  </a:lnTo>
                  <a:lnTo>
                    <a:pt x="5825" y="607"/>
                  </a:lnTo>
                  <a:lnTo>
                    <a:pt x="5791" y="1179"/>
                  </a:lnTo>
                  <a:lnTo>
                    <a:pt x="5825" y="2290"/>
                  </a:lnTo>
                  <a:lnTo>
                    <a:pt x="5152" y="2324"/>
                  </a:lnTo>
                  <a:lnTo>
                    <a:pt x="4478" y="2357"/>
                  </a:lnTo>
                  <a:lnTo>
                    <a:pt x="3132" y="2458"/>
                  </a:lnTo>
                  <a:lnTo>
                    <a:pt x="1785" y="2593"/>
                  </a:lnTo>
                  <a:lnTo>
                    <a:pt x="1111" y="2627"/>
                  </a:lnTo>
                  <a:lnTo>
                    <a:pt x="438" y="2627"/>
                  </a:lnTo>
                  <a:lnTo>
                    <a:pt x="303" y="2054"/>
                  </a:lnTo>
                  <a:lnTo>
                    <a:pt x="236" y="1448"/>
                  </a:lnTo>
                  <a:lnTo>
                    <a:pt x="236" y="977"/>
                  </a:lnTo>
                  <a:lnTo>
                    <a:pt x="236" y="708"/>
                  </a:lnTo>
                  <a:lnTo>
                    <a:pt x="169" y="472"/>
                  </a:lnTo>
                  <a:lnTo>
                    <a:pt x="472" y="506"/>
                  </a:lnTo>
                  <a:lnTo>
                    <a:pt x="775" y="506"/>
                  </a:lnTo>
                  <a:lnTo>
                    <a:pt x="1414" y="472"/>
                  </a:lnTo>
                  <a:lnTo>
                    <a:pt x="2054" y="405"/>
                  </a:lnTo>
                  <a:lnTo>
                    <a:pt x="2694" y="337"/>
                  </a:lnTo>
                  <a:lnTo>
                    <a:pt x="3973" y="270"/>
                  </a:lnTo>
                  <a:lnTo>
                    <a:pt x="4781" y="236"/>
                  </a:lnTo>
                  <a:lnTo>
                    <a:pt x="5219" y="203"/>
                  </a:lnTo>
                  <a:lnTo>
                    <a:pt x="5455" y="203"/>
                  </a:lnTo>
                  <a:lnTo>
                    <a:pt x="5556" y="236"/>
                  </a:lnTo>
                  <a:lnTo>
                    <a:pt x="5623" y="270"/>
                  </a:lnTo>
                  <a:lnTo>
                    <a:pt x="5690" y="304"/>
                  </a:lnTo>
                  <a:lnTo>
                    <a:pt x="5758" y="270"/>
                  </a:lnTo>
                  <a:lnTo>
                    <a:pt x="5791" y="236"/>
                  </a:lnTo>
                  <a:lnTo>
                    <a:pt x="5791" y="169"/>
                  </a:lnTo>
                  <a:lnTo>
                    <a:pt x="5758" y="102"/>
                  </a:lnTo>
                  <a:lnTo>
                    <a:pt x="5690" y="34"/>
                  </a:lnTo>
                  <a:lnTo>
                    <a:pt x="562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87" name="Shape 887"/>
            <p:cNvSpPr/>
            <p:nvPr/>
          </p:nvSpPr>
          <p:spPr>
            <a:xfrm>
              <a:off x="3904250" y="3176500"/>
              <a:ext cx="62325" cy="77450"/>
            </a:xfrm>
            <a:custGeom>
              <a:avLst/>
              <a:gdLst/>
              <a:ahLst/>
              <a:cxnLst/>
              <a:rect l="0" t="0" r="0" b="0"/>
              <a:pathLst>
                <a:path w="2493" h="3098" extrusionOk="0">
                  <a:moveTo>
                    <a:pt x="2290" y="202"/>
                  </a:moveTo>
                  <a:lnTo>
                    <a:pt x="2223" y="808"/>
                  </a:lnTo>
                  <a:lnTo>
                    <a:pt x="2223" y="1482"/>
                  </a:lnTo>
                  <a:lnTo>
                    <a:pt x="2223" y="2155"/>
                  </a:lnTo>
                  <a:lnTo>
                    <a:pt x="2290" y="2727"/>
                  </a:lnTo>
                  <a:lnTo>
                    <a:pt x="2324" y="2761"/>
                  </a:lnTo>
                  <a:lnTo>
                    <a:pt x="2290" y="2761"/>
                  </a:lnTo>
                  <a:lnTo>
                    <a:pt x="2055" y="2727"/>
                  </a:lnTo>
                  <a:lnTo>
                    <a:pt x="1819" y="2727"/>
                  </a:lnTo>
                  <a:lnTo>
                    <a:pt x="1348" y="2761"/>
                  </a:lnTo>
                  <a:lnTo>
                    <a:pt x="371" y="2761"/>
                  </a:lnTo>
                  <a:lnTo>
                    <a:pt x="270" y="1515"/>
                  </a:lnTo>
                  <a:lnTo>
                    <a:pt x="169" y="236"/>
                  </a:lnTo>
                  <a:lnTo>
                    <a:pt x="708" y="303"/>
                  </a:lnTo>
                  <a:lnTo>
                    <a:pt x="1213" y="270"/>
                  </a:lnTo>
                  <a:lnTo>
                    <a:pt x="2290" y="202"/>
                  </a:lnTo>
                  <a:close/>
                  <a:moveTo>
                    <a:pt x="2290" y="0"/>
                  </a:moveTo>
                  <a:lnTo>
                    <a:pt x="1752" y="34"/>
                  </a:lnTo>
                  <a:lnTo>
                    <a:pt x="1213" y="34"/>
                  </a:lnTo>
                  <a:lnTo>
                    <a:pt x="674" y="68"/>
                  </a:lnTo>
                  <a:lnTo>
                    <a:pt x="136" y="101"/>
                  </a:lnTo>
                  <a:lnTo>
                    <a:pt x="102" y="135"/>
                  </a:lnTo>
                  <a:lnTo>
                    <a:pt x="68" y="169"/>
                  </a:lnTo>
                  <a:lnTo>
                    <a:pt x="34" y="202"/>
                  </a:lnTo>
                  <a:lnTo>
                    <a:pt x="34" y="236"/>
                  </a:lnTo>
                  <a:lnTo>
                    <a:pt x="1" y="876"/>
                  </a:lnTo>
                  <a:lnTo>
                    <a:pt x="34" y="1616"/>
                  </a:lnTo>
                  <a:lnTo>
                    <a:pt x="102" y="2357"/>
                  </a:lnTo>
                  <a:lnTo>
                    <a:pt x="203" y="3030"/>
                  </a:lnTo>
                  <a:lnTo>
                    <a:pt x="237" y="3064"/>
                  </a:lnTo>
                  <a:lnTo>
                    <a:pt x="304" y="3098"/>
                  </a:lnTo>
                  <a:lnTo>
                    <a:pt x="371" y="3064"/>
                  </a:lnTo>
                  <a:lnTo>
                    <a:pt x="405" y="2997"/>
                  </a:lnTo>
                  <a:lnTo>
                    <a:pt x="405" y="2896"/>
                  </a:lnTo>
                  <a:lnTo>
                    <a:pt x="876" y="2997"/>
                  </a:lnTo>
                  <a:lnTo>
                    <a:pt x="1348" y="3030"/>
                  </a:lnTo>
                  <a:lnTo>
                    <a:pt x="1853" y="2997"/>
                  </a:lnTo>
                  <a:lnTo>
                    <a:pt x="2088" y="2963"/>
                  </a:lnTo>
                  <a:lnTo>
                    <a:pt x="2290" y="2896"/>
                  </a:lnTo>
                  <a:lnTo>
                    <a:pt x="2358" y="2862"/>
                  </a:lnTo>
                  <a:lnTo>
                    <a:pt x="2358" y="2795"/>
                  </a:lnTo>
                  <a:lnTo>
                    <a:pt x="2425" y="2795"/>
                  </a:lnTo>
                  <a:lnTo>
                    <a:pt x="2459" y="2761"/>
                  </a:lnTo>
                  <a:lnTo>
                    <a:pt x="2459" y="2727"/>
                  </a:lnTo>
                  <a:lnTo>
                    <a:pt x="2492" y="2121"/>
                  </a:lnTo>
                  <a:lnTo>
                    <a:pt x="2459" y="1448"/>
                  </a:lnTo>
                  <a:lnTo>
                    <a:pt x="2425" y="775"/>
                  </a:lnTo>
                  <a:lnTo>
                    <a:pt x="2358" y="169"/>
                  </a:lnTo>
                  <a:lnTo>
                    <a:pt x="2391" y="135"/>
                  </a:lnTo>
                  <a:lnTo>
                    <a:pt x="2391" y="68"/>
                  </a:lnTo>
                  <a:lnTo>
                    <a:pt x="2358" y="34"/>
                  </a:lnTo>
                  <a:lnTo>
                    <a:pt x="229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88" name="Shape 888"/>
            <p:cNvSpPr/>
            <p:nvPr/>
          </p:nvSpPr>
          <p:spPr>
            <a:xfrm>
              <a:off x="3843650" y="4433150"/>
              <a:ext cx="366175" cy="525250"/>
            </a:xfrm>
            <a:custGeom>
              <a:avLst/>
              <a:gdLst/>
              <a:ahLst/>
              <a:cxnLst/>
              <a:rect l="0" t="0" r="0" b="0"/>
              <a:pathLst>
                <a:path w="14647" h="21010" extrusionOk="0">
                  <a:moveTo>
                    <a:pt x="3738" y="1"/>
                  </a:moveTo>
                  <a:lnTo>
                    <a:pt x="3199" y="34"/>
                  </a:lnTo>
                  <a:lnTo>
                    <a:pt x="2661" y="102"/>
                  </a:lnTo>
                  <a:lnTo>
                    <a:pt x="2122" y="203"/>
                  </a:lnTo>
                  <a:lnTo>
                    <a:pt x="1583" y="337"/>
                  </a:lnTo>
                  <a:lnTo>
                    <a:pt x="1044" y="472"/>
                  </a:lnTo>
                  <a:lnTo>
                    <a:pt x="1" y="809"/>
                  </a:lnTo>
                  <a:lnTo>
                    <a:pt x="1" y="1078"/>
                  </a:lnTo>
                  <a:lnTo>
                    <a:pt x="607" y="876"/>
                  </a:lnTo>
                  <a:lnTo>
                    <a:pt x="1213" y="674"/>
                  </a:lnTo>
                  <a:lnTo>
                    <a:pt x="1819" y="539"/>
                  </a:lnTo>
                  <a:lnTo>
                    <a:pt x="2425" y="405"/>
                  </a:lnTo>
                  <a:lnTo>
                    <a:pt x="2829" y="337"/>
                  </a:lnTo>
                  <a:lnTo>
                    <a:pt x="3233" y="304"/>
                  </a:lnTo>
                  <a:lnTo>
                    <a:pt x="3671" y="270"/>
                  </a:lnTo>
                  <a:lnTo>
                    <a:pt x="4075" y="236"/>
                  </a:lnTo>
                  <a:lnTo>
                    <a:pt x="4883" y="304"/>
                  </a:lnTo>
                  <a:lnTo>
                    <a:pt x="5691" y="405"/>
                  </a:lnTo>
                  <a:lnTo>
                    <a:pt x="6499" y="573"/>
                  </a:lnTo>
                  <a:lnTo>
                    <a:pt x="7273" y="809"/>
                  </a:lnTo>
                  <a:lnTo>
                    <a:pt x="8047" y="1112"/>
                  </a:lnTo>
                  <a:lnTo>
                    <a:pt x="8822" y="1448"/>
                  </a:lnTo>
                  <a:lnTo>
                    <a:pt x="9125" y="1583"/>
                  </a:lnTo>
                  <a:lnTo>
                    <a:pt x="9394" y="1751"/>
                  </a:lnTo>
                  <a:lnTo>
                    <a:pt x="9933" y="2122"/>
                  </a:lnTo>
                  <a:lnTo>
                    <a:pt x="10438" y="2559"/>
                  </a:lnTo>
                  <a:lnTo>
                    <a:pt x="10909" y="2997"/>
                  </a:lnTo>
                  <a:lnTo>
                    <a:pt x="11482" y="3502"/>
                  </a:lnTo>
                  <a:lnTo>
                    <a:pt x="11987" y="4041"/>
                  </a:lnTo>
                  <a:lnTo>
                    <a:pt x="12525" y="4613"/>
                  </a:lnTo>
                  <a:lnTo>
                    <a:pt x="12997" y="5185"/>
                  </a:lnTo>
                  <a:lnTo>
                    <a:pt x="13401" y="5792"/>
                  </a:lnTo>
                  <a:lnTo>
                    <a:pt x="13704" y="6431"/>
                  </a:lnTo>
                  <a:lnTo>
                    <a:pt x="13872" y="6734"/>
                  </a:lnTo>
                  <a:lnTo>
                    <a:pt x="13973" y="7071"/>
                  </a:lnTo>
                  <a:lnTo>
                    <a:pt x="14074" y="7408"/>
                  </a:lnTo>
                  <a:lnTo>
                    <a:pt x="14175" y="7778"/>
                  </a:lnTo>
                  <a:lnTo>
                    <a:pt x="14242" y="8182"/>
                  </a:lnTo>
                  <a:lnTo>
                    <a:pt x="14276" y="8620"/>
                  </a:lnTo>
                  <a:lnTo>
                    <a:pt x="14343" y="9461"/>
                  </a:lnTo>
                  <a:lnTo>
                    <a:pt x="14377" y="11212"/>
                  </a:lnTo>
                  <a:lnTo>
                    <a:pt x="14411" y="11953"/>
                  </a:lnTo>
                  <a:lnTo>
                    <a:pt x="14343" y="12727"/>
                  </a:lnTo>
                  <a:lnTo>
                    <a:pt x="14242" y="13468"/>
                  </a:lnTo>
                  <a:lnTo>
                    <a:pt x="14040" y="14209"/>
                  </a:lnTo>
                  <a:lnTo>
                    <a:pt x="13805" y="14916"/>
                  </a:lnTo>
                  <a:lnTo>
                    <a:pt x="13502" y="15589"/>
                  </a:lnTo>
                  <a:lnTo>
                    <a:pt x="13131" y="16229"/>
                  </a:lnTo>
                  <a:lnTo>
                    <a:pt x="12660" y="16868"/>
                  </a:lnTo>
                  <a:lnTo>
                    <a:pt x="12424" y="17138"/>
                  </a:lnTo>
                  <a:lnTo>
                    <a:pt x="12189" y="17373"/>
                  </a:lnTo>
                  <a:lnTo>
                    <a:pt x="11650" y="17878"/>
                  </a:lnTo>
                  <a:lnTo>
                    <a:pt x="11078" y="18316"/>
                  </a:lnTo>
                  <a:lnTo>
                    <a:pt x="10505" y="18754"/>
                  </a:lnTo>
                  <a:lnTo>
                    <a:pt x="10202" y="18989"/>
                  </a:lnTo>
                  <a:lnTo>
                    <a:pt x="9865" y="19191"/>
                  </a:lnTo>
                  <a:lnTo>
                    <a:pt x="9529" y="19360"/>
                  </a:lnTo>
                  <a:lnTo>
                    <a:pt x="9192" y="19528"/>
                  </a:lnTo>
                  <a:lnTo>
                    <a:pt x="8519" y="19797"/>
                  </a:lnTo>
                  <a:lnTo>
                    <a:pt x="7778" y="19999"/>
                  </a:lnTo>
                  <a:lnTo>
                    <a:pt x="6431" y="20370"/>
                  </a:lnTo>
                  <a:lnTo>
                    <a:pt x="5792" y="20538"/>
                  </a:lnTo>
                  <a:lnTo>
                    <a:pt x="5118" y="20673"/>
                  </a:lnTo>
                  <a:lnTo>
                    <a:pt x="4681" y="20740"/>
                  </a:lnTo>
                  <a:lnTo>
                    <a:pt x="4243" y="20774"/>
                  </a:lnTo>
                  <a:lnTo>
                    <a:pt x="3401" y="20774"/>
                  </a:lnTo>
                  <a:lnTo>
                    <a:pt x="2560" y="20706"/>
                  </a:lnTo>
                  <a:lnTo>
                    <a:pt x="1684" y="20605"/>
                  </a:lnTo>
                  <a:lnTo>
                    <a:pt x="842" y="20471"/>
                  </a:lnTo>
                  <a:lnTo>
                    <a:pt x="1" y="20302"/>
                  </a:lnTo>
                  <a:lnTo>
                    <a:pt x="1" y="20572"/>
                  </a:lnTo>
                  <a:lnTo>
                    <a:pt x="169" y="20605"/>
                  </a:lnTo>
                  <a:lnTo>
                    <a:pt x="842" y="20740"/>
                  </a:lnTo>
                  <a:lnTo>
                    <a:pt x="1549" y="20841"/>
                  </a:lnTo>
                  <a:lnTo>
                    <a:pt x="2223" y="20942"/>
                  </a:lnTo>
                  <a:lnTo>
                    <a:pt x="2896" y="21009"/>
                  </a:lnTo>
                  <a:lnTo>
                    <a:pt x="4277" y="21009"/>
                  </a:lnTo>
                  <a:lnTo>
                    <a:pt x="4950" y="20942"/>
                  </a:lnTo>
                  <a:lnTo>
                    <a:pt x="5657" y="20841"/>
                  </a:lnTo>
                  <a:lnTo>
                    <a:pt x="6297" y="20706"/>
                  </a:lnTo>
                  <a:lnTo>
                    <a:pt x="6970" y="20504"/>
                  </a:lnTo>
                  <a:lnTo>
                    <a:pt x="8249" y="20168"/>
                  </a:lnTo>
                  <a:lnTo>
                    <a:pt x="8586" y="20067"/>
                  </a:lnTo>
                  <a:lnTo>
                    <a:pt x="8923" y="19966"/>
                  </a:lnTo>
                  <a:lnTo>
                    <a:pt x="9495" y="19696"/>
                  </a:lnTo>
                  <a:lnTo>
                    <a:pt x="10067" y="19360"/>
                  </a:lnTo>
                  <a:lnTo>
                    <a:pt x="10640" y="18989"/>
                  </a:lnTo>
                  <a:lnTo>
                    <a:pt x="11145" y="18585"/>
                  </a:lnTo>
                  <a:lnTo>
                    <a:pt x="11650" y="18181"/>
                  </a:lnTo>
                  <a:lnTo>
                    <a:pt x="12121" y="17777"/>
                  </a:lnTo>
                  <a:lnTo>
                    <a:pt x="12559" y="17340"/>
                  </a:lnTo>
                  <a:lnTo>
                    <a:pt x="12963" y="16868"/>
                  </a:lnTo>
                  <a:lnTo>
                    <a:pt x="13333" y="16363"/>
                  </a:lnTo>
                  <a:lnTo>
                    <a:pt x="13670" y="15825"/>
                  </a:lnTo>
                  <a:lnTo>
                    <a:pt x="13973" y="15219"/>
                  </a:lnTo>
                  <a:lnTo>
                    <a:pt x="14209" y="14579"/>
                  </a:lnTo>
                  <a:lnTo>
                    <a:pt x="14411" y="13939"/>
                  </a:lnTo>
                  <a:lnTo>
                    <a:pt x="14512" y="13266"/>
                  </a:lnTo>
                  <a:lnTo>
                    <a:pt x="14613" y="12592"/>
                  </a:lnTo>
                  <a:lnTo>
                    <a:pt x="14646" y="11919"/>
                  </a:lnTo>
                  <a:lnTo>
                    <a:pt x="14646" y="11246"/>
                  </a:lnTo>
                  <a:lnTo>
                    <a:pt x="14613" y="10572"/>
                  </a:lnTo>
                  <a:lnTo>
                    <a:pt x="14545" y="9865"/>
                  </a:lnTo>
                  <a:lnTo>
                    <a:pt x="14478" y="8552"/>
                  </a:lnTo>
                  <a:lnTo>
                    <a:pt x="14444" y="7879"/>
                  </a:lnTo>
                  <a:lnTo>
                    <a:pt x="14377" y="7576"/>
                  </a:lnTo>
                  <a:lnTo>
                    <a:pt x="14310" y="7239"/>
                  </a:lnTo>
                  <a:lnTo>
                    <a:pt x="14209" y="6903"/>
                  </a:lnTo>
                  <a:lnTo>
                    <a:pt x="14074" y="6600"/>
                  </a:lnTo>
                  <a:lnTo>
                    <a:pt x="13805" y="5994"/>
                  </a:lnTo>
                  <a:lnTo>
                    <a:pt x="13468" y="5421"/>
                  </a:lnTo>
                  <a:lnTo>
                    <a:pt x="13064" y="4882"/>
                  </a:lnTo>
                  <a:lnTo>
                    <a:pt x="12660" y="4377"/>
                  </a:lnTo>
                  <a:lnTo>
                    <a:pt x="12222" y="3872"/>
                  </a:lnTo>
                  <a:lnTo>
                    <a:pt x="11785" y="3401"/>
                  </a:lnTo>
                  <a:lnTo>
                    <a:pt x="11313" y="2963"/>
                  </a:lnTo>
                  <a:lnTo>
                    <a:pt x="10808" y="2526"/>
                  </a:lnTo>
                  <a:lnTo>
                    <a:pt x="10303" y="2122"/>
                  </a:lnTo>
                  <a:lnTo>
                    <a:pt x="9764" y="1751"/>
                  </a:lnTo>
                  <a:lnTo>
                    <a:pt x="9226" y="1415"/>
                  </a:lnTo>
                  <a:lnTo>
                    <a:pt x="8653" y="1112"/>
                  </a:lnTo>
                  <a:lnTo>
                    <a:pt x="8081" y="842"/>
                  </a:lnTo>
                  <a:lnTo>
                    <a:pt x="7475" y="607"/>
                  </a:lnTo>
                  <a:lnTo>
                    <a:pt x="6869" y="405"/>
                  </a:lnTo>
                  <a:lnTo>
                    <a:pt x="6229" y="236"/>
                  </a:lnTo>
                  <a:lnTo>
                    <a:pt x="5590" y="102"/>
                  </a:lnTo>
                  <a:lnTo>
                    <a:pt x="4950" y="34"/>
                  </a:lnTo>
                  <a:lnTo>
                    <a:pt x="431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89" name="Shape 889"/>
            <p:cNvSpPr/>
            <p:nvPr/>
          </p:nvSpPr>
          <p:spPr>
            <a:xfrm>
              <a:off x="4483350" y="3152075"/>
              <a:ext cx="79975" cy="72425"/>
            </a:xfrm>
            <a:custGeom>
              <a:avLst/>
              <a:gdLst/>
              <a:ahLst/>
              <a:cxnLst/>
              <a:rect l="0" t="0" r="0" b="0"/>
              <a:pathLst>
                <a:path w="3199" h="2897" extrusionOk="0">
                  <a:moveTo>
                    <a:pt x="2963" y="1"/>
                  </a:moveTo>
                  <a:lnTo>
                    <a:pt x="2963" y="34"/>
                  </a:lnTo>
                  <a:lnTo>
                    <a:pt x="2930" y="34"/>
                  </a:lnTo>
                  <a:lnTo>
                    <a:pt x="2896" y="338"/>
                  </a:lnTo>
                  <a:lnTo>
                    <a:pt x="2930" y="674"/>
                  </a:lnTo>
                  <a:lnTo>
                    <a:pt x="2963" y="1280"/>
                  </a:lnTo>
                  <a:lnTo>
                    <a:pt x="2963" y="1954"/>
                  </a:lnTo>
                  <a:lnTo>
                    <a:pt x="2997" y="2290"/>
                  </a:lnTo>
                  <a:lnTo>
                    <a:pt x="3031" y="2627"/>
                  </a:lnTo>
                  <a:lnTo>
                    <a:pt x="2324" y="2627"/>
                  </a:lnTo>
                  <a:lnTo>
                    <a:pt x="1650" y="2661"/>
                  </a:lnTo>
                  <a:lnTo>
                    <a:pt x="977" y="2694"/>
                  </a:lnTo>
                  <a:lnTo>
                    <a:pt x="640" y="2728"/>
                  </a:lnTo>
                  <a:lnTo>
                    <a:pt x="270" y="2728"/>
                  </a:lnTo>
                  <a:lnTo>
                    <a:pt x="303" y="2391"/>
                  </a:lnTo>
                  <a:lnTo>
                    <a:pt x="303" y="2055"/>
                  </a:lnTo>
                  <a:lnTo>
                    <a:pt x="270" y="1348"/>
                  </a:lnTo>
                  <a:lnTo>
                    <a:pt x="236" y="742"/>
                  </a:lnTo>
                  <a:lnTo>
                    <a:pt x="202" y="439"/>
                  </a:lnTo>
                  <a:lnTo>
                    <a:pt x="101" y="169"/>
                  </a:lnTo>
                  <a:lnTo>
                    <a:pt x="68" y="169"/>
                  </a:lnTo>
                  <a:lnTo>
                    <a:pt x="0" y="472"/>
                  </a:lnTo>
                  <a:lnTo>
                    <a:pt x="0" y="775"/>
                  </a:lnTo>
                  <a:lnTo>
                    <a:pt x="34" y="1381"/>
                  </a:lnTo>
                  <a:lnTo>
                    <a:pt x="34" y="1718"/>
                  </a:lnTo>
                  <a:lnTo>
                    <a:pt x="101" y="2088"/>
                  </a:lnTo>
                  <a:lnTo>
                    <a:pt x="236" y="2795"/>
                  </a:lnTo>
                  <a:lnTo>
                    <a:pt x="236" y="2829"/>
                  </a:lnTo>
                  <a:lnTo>
                    <a:pt x="236" y="2863"/>
                  </a:lnTo>
                  <a:lnTo>
                    <a:pt x="539" y="2795"/>
                  </a:lnTo>
                  <a:lnTo>
                    <a:pt x="573" y="2863"/>
                  </a:lnTo>
                  <a:lnTo>
                    <a:pt x="640" y="2896"/>
                  </a:lnTo>
                  <a:lnTo>
                    <a:pt x="842" y="2896"/>
                  </a:lnTo>
                  <a:lnTo>
                    <a:pt x="1347" y="2863"/>
                  </a:lnTo>
                  <a:lnTo>
                    <a:pt x="2223" y="2829"/>
                  </a:lnTo>
                  <a:lnTo>
                    <a:pt x="3064" y="2795"/>
                  </a:lnTo>
                  <a:lnTo>
                    <a:pt x="3098" y="2795"/>
                  </a:lnTo>
                  <a:lnTo>
                    <a:pt x="3098" y="2762"/>
                  </a:lnTo>
                  <a:lnTo>
                    <a:pt x="3132" y="2762"/>
                  </a:lnTo>
                  <a:lnTo>
                    <a:pt x="3165" y="2694"/>
                  </a:lnTo>
                  <a:lnTo>
                    <a:pt x="3199" y="2391"/>
                  </a:lnTo>
                  <a:lnTo>
                    <a:pt x="3199" y="2088"/>
                  </a:lnTo>
                  <a:lnTo>
                    <a:pt x="3199" y="1482"/>
                  </a:lnTo>
                  <a:lnTo>
                    <a:pt x="3165" y="742"/>
                  </a:lnTo>
                  <a:lnTo>
                    <a:pt x="3132" y="371"/>
                  </a:lnTo>
                  <a:lnTo>
                    <a:pt x="3031" y="34"/>
                  </a:lnTo>
                  <a:lnTo>
                    <a:pt x="296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90" name="Shape 890"/>
            <p:cNvSpPr/>
            <p:nvPr/>
          </p:nvSpPr>
          <p:spPr>
            <a:xfrm>
              <a:off x="4045675" y="3169750"/>
              <a:ext cx="85875" cy="74950"/>
            </a:xfrm>
            <a:custGeom>
              <a:avLst/>
              <a:gdLst/>
              <a:ahLst/>
              <a:cxnLst/>
              <a:rect l="0" t="0" r="0" b="0"/>
              <a:pathLst>
                <a:path w="3435" h="2998" extrusionOk="0">
                  <a:moveTo>
                    <a:pt x="1279" y="1"/>
                  </a:moveTo>
                  <a:lnTo>
                    <a:pt x="909" y="68"/>
                  </a:lnTo>
                  <a:lnTo>
                    <a:pt x="539" y="136"/>
                  </a:lnTo>
                  <a:lnTo>
                    <a:pt x="202" y="203"/>
                  </a:lnTo>
                  <a:lnTo>
                    <a:pt x="101" y="136"/>
                  </a:lnTo>
                  <a:lnTo>
                    <a:pt x="34" y="136"/>
                  </a:lnTo>
                  <a:lnTo>
                    <a:pt x="0" y="169"/>
                  </a:lnTo>
                  <a:lnTo>
                    <a:pt x="0" y="237"/>
                  </a:lnTo>
                  <a:lnTo>
                    <a:pt x="34" y="304"/>
                  </a:lnTo>
                  <a:lnTo>
                    <a:pt x="67" y="338"/>
                  </a:lnTo>
                  <a:lnTo>
                    <a:pt x="34" y="876"/>
                  </a:lnTo>
                  <a:lnTo>
                    <a:pt x="67" y="1684"/>
                  </a:lnTo>
                  <a:lnTo>
                    <a:pt x="135" y="2896"/>
                  </a:lnTo>
                  <a:lnTo>
                    <a:pt x="168" y="2997"/>
                  </a:lnTo>
                  <a:lnTo>
                    <a:pt x="269" y="2997"/>
                  </a:lnTo>
                  <a:lnTo>
                    <a:pt x="337" y="2964"/>
                  </a:lnTo>
                  <a:lnTo>
                    <a:pt x="337" y="2896"/>
                  </a:lnTo>
                  <a:lnTo>
                    <a:pt x="303" y="1920"/>
                  </a:lnTo>
                  <a:lnTo>
                    <a:pt x="269" y="944"/>
                  </a:lnTo>
                  <a:lnTo>
                    <a:pt x="269" y="674"/>
                  </a:lnTo>
                  <a:lnTo>
                    <a:pt x="269" y="371"/>
                  </a:lnTo>
                  <a:lnTo>
                    <a:pt x="943" y="304"/>
                  </a:lnTo>
                  <a:lnTo>
                    <a:pt x="1616" y="270"/>
                  </a:lnTo>
                  <a:lnTo>
                    <a:pt x="1986" y="270"/>
                  </a:lnTo>
                  <a:lnTo>
                    <a:pt x="2357" y="304"/>
                  </a:lnTo>
                  <a:lnTo>
                    <a:pt x="2727" y="338"/>
                  </a:lnTo>
                  <a:lnTo>
                    <a:pt x="3098" y="371"/>
                  </a:lnTo>
                  <a:lnTo>
                    <a:pt x="3131" y="371"/>
                  </a:lnTo>
                  <a:lnTo>
                    <a:pt x="3098" y="573"/>
                  </a:lnTo>
                  <a:lnTo>
                    <a:pt x="3098" y="809"/>
                  </a:lnTo>
                  <a:lnTo>
                    <a:pt x="3098" y="1247"/>
                  </a:lnTo>
                  <a:lnTo>
                    <a:pt x="3098" y="2055"/>
                  </a:lnTo>
                  <a:lnTo>
                    <a:pt x="3131" y="2425"/>
                  </a:lnTo>
                  <a:lnTo>
                    <a:pt x="3199" y="2795"/>
                  </a:lnTo>
                  <a:lnTo>
                    <a:pt x="2795" y="2728"/>
                  </a:lnTo>
                  <a:lnTo>
                    <a:pt x="2390" y="2728"/>
                  </a:lnTo>
                  <a:lnTo>
                    <a:pt x="1549" y="2694"/>
                  </a:lnTo>
                  <a:lnTo>
                    <a:pt x="774" y="2694"/>
                  </a:lnTo>
                  <a:lnTo>
                    <a:pt x="640" y="2762"/>
                  </a:lnTo>
                  <a:lnTo>
                    <a:pt x="505" y="2795"/>
                  </a:lnTo>
                  <a:lnTo>
                    <a:pt x="370" y="2896"/>
                  </a:lnTo>
                  <a:lnTo>
                    <a:pt x="539" y="2930"/>
                  </a:lnTo>
                  <a:lnTo>
                    <a:pt x="707" y="2964"/>
                  </a:lnTo>
                  <a:lnTo>
                    <a:pt x="1044" y="2964"/>
                  </a:lnTo>
                  <a:lnTo>
                    <a:pt x="1414" y="2930"/>
                  </a:lnTo>
                  <a:lnTo>
                    <a:pt x="1784" y="2930"/>
                  </a:lnTo>
                  <a:lnTo>
                    <a:pt x="2525" y="2997"/>
                  </a:lnTo>
                  <a:lnTo>
                    <a:pt x="2929" y="2997"/>
                  </a:lnTo>
                  <a:lnTo>
                    <a:pt x="3300" y="2930"/>
                  </a:lnTo>
                  <a:lnTo>
                    <a:pt x="3333" y="2930"/>
                  </a:lnTo>
                  <a:lnTo>
                    <a:pt x="3401" y="2896"/>
                  </a:lnTo>
                  <a:lnTo>
                    <a:pt x="3434" y="2829"/>
                  </a:lnTo>
                  <a:lnTo>
                    <a:pt x="3434" y="2795"/>
                  </a:lnTo>
                  <a:lnTo>
                    <a:pt x="3367" y="2425"/>
                  </a:lnTo>
                  <a:lnTo>
                    <a:pt x="3333" y="2021"/>
                  </a:lnTo>
                  <a:lnTo>
                    <a:pt x="3300" y="1247"/>
                  </a:lnTo>
                  <a:lnTo>
                    <a:pt x="3333" y="674"/>
                  </a:lnTo>
                  <a:lnTo>
                    <a:pt x="3300" y="405"/>
                  </a:lnTo>
                  <a:lnTo>
                    <a:pt x="3232" y="136"/>
                  </a:lnTo>
                  <a:lnTo>
                    <a:pt x="3232" y="102"/>
                  </a:lnTo>
                  <a:lnTo>
                    <a:pt x="3199" y="136"/>
                  </a:lnTo>
                  <a:lnTo>
                    <a:pt x="3165" y="270"/>
                  </a:lnTo>
                  <a:lnTo>
                    <a:pt x="3131" y="237"/>
                  </a:lnTo>
                  <a:lnTo>
                    <a:pt x="2795" y="102"/>
                  </a:lnTo>
                  <a:lnTo>
                    <a:pt x="2424" y="35"/>
                  </a:lnTo>
                  <a:lnTo>
                    <a:pt x="205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91" name="Shape 891"/>
            <p:cNvSpPr/>
            <p:nvPr/>
          </p:nvSpPr>
          <p:spPr>
            <a:xfrm>
              <a:off x="4792250" y="2902100"/>
              <a:ext cx="27800" cy="20225"/>
            </a:xfrm>
            <a:custGeom>
              <a:avLst/>
              <a:gdLst/>
              <a:ahLst/>
              <a:cxnLst/>
              <a:rect l="0" t="0" r="0" b="0"/>
              <a:pathLst>
                <a:path w="1112" h="809" extrusionOk="0">
                  <a:moveTo>
                    <a:pt x="371" y="0"/>
                  </a:moveTo>
                  <a:lnTo>
                    <a:pt x="304" y="34"/>
                  </a:lnTo>
                  <a:lnTo>
                    <a:pt x="203" y="101"/>
                  </a:lnTo>
                  <a:lnTo>
                    <a:pt x="102" y="202"/>
                  </a:lnTo>
                  <a:lnTo>
                    <a:pt x="1" y="404"/>
                  </a:lnTo>
                  <a:lnTo>
                    <a:pt x="1" y="472"/>
                  </a:lnTo>
                  <a:lnTo>
                    <a:pt x="34" y="505"/>
                  </a:lnTo>
                  <a:lnTo>
                    <a:pt x="371" y="775"/>
                  </a:lnTo>
                  <a:lnTo>
                    <a:pt x="472" y="808"/>
                  </a:lnTo>
                  <a:lnTo>
                    <a:pt x="539" y="775"/>
                  </a:lnTo>
                  <a:lnTo>
                    <a:pt x="573" y="707"/>
                  </a:lnTo>
                  <a:lnTo>
                    <a:pt x="506" y="606"/>
                  </a:lnTo>
                  <a:lnTo>
                    <a:pt x="337" y="472"/>
                  </a:lnTo>
                  <a:lnTo>
                    <a:pt x="674" y="438"/>
                  </a:lnTo>
                  <a:lnTo>
                    <a:pt x="1044" y="371"/>
                  </a:lnTo>
                  <a:lnTo>
                    <a:pt x="1112" y="337"/>
                  </a:lnTo>
                  <a:lnTo>
                    <a:pt x="1112" y="270"/>
                  </a:lnTo>
                  <a:lnTo>
                    <a:pt x="1112" y="202"/>
                  </a:lnTo>
                  <a:lnTo>
                    <a:pt x="1044" y="169"/>
                  </a:lnTo>
                  <a:lnTo>
                    <a:pt x="674" y="236"/>
                  </a:lnTo>
                  <a:lnTo>
                    <a:pt x="304" y="303"/>
                  </a:lnTo>
                  <a:lnTo>
                    <a:pt x="405" y="169"/>
                  </a:lnTo>
                  <a:lnTo>
                    <a:pt x="438" y="101"/>
                  </a:lnTo>
                  <a:lnTo>
                    <a:pt x="405" y="34"/>
                  </a:lnTo>
                  <a:lnTo>
                    <a:pt x="37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92" name="Shape 892"/>
            <p:cNvSpPr/>
            <p:nvPr/>
          </p:nvSpPr>
          <p:spPr>
            <a:xfrm>
              <a:off x="4374775" y="5194050"/>
              <a:ext cx="236525" cy="188575"/>
            </a:xfrm>
            <a:custGeom>
              <a:avLst/>
              <a:gdLst/>
              <a:ahLst/>
              <a:cxnLst/>
              <a:rect l="0" t="0" r="0" b="0"/>
              <a:pathLst>
                <a:path w="9461" h="7543" extrusionOk="0">
                  <a:moveTo>
                    <a:pt x="3805" y="472"/>
                  </a:moveTo>
                  <a:lnTo>
                    <a:pt x="4377" y="573"/>
                  </a:lnTo>
                  <a:lnTo>
                    <a:pt x="4916" y="708"/>
                  </a:lnTo>
                  <a:lnTo>
                    <a:pt x="5488" y="876"/>
                  </a:lnTo>
                  <a:lnTo>
                    <a:pt x="6027" y="1044"/>
                  </a:lnTo>
                  <a:lnTo>
                    <a:pt x="6566" y="1246"/>
                  </a:lnTo>
                  <a:lnTo>
                    <a:pt x="7104" y="1482"/>
                  </a:lnTo>
                  <a:lnTo>
                    <a:pt x="7643" y="1718"/>
                  </a:lnTo>
                  <a:lnTo>
                    <a:pt x="8182" y="1953"/>
                  </a:lnTo>
                  <a:lnTo>
                    <a:pt x="8586" y="2223"/>
                  </a:lnTo>
                  <a:lnTo>
                    <a:pt x="8754" y="2357"/>
                  </a:lnTo>
                  <a:lnTo>
                    <a:pt x="8922" y="2526"/>
                  </a:lnTo>
                  <a:lnTo>
                    <a:pt x="9023" y="2694"/>
                  </a:lnTo>
                  <a:lnTo>
                    <a:pt x="9124" y="2896"/>
                  </a:lnTo>
                  <a:lnTo>
                    <a:pt x="9192" y="3132"/>
                  </a:lnTo>
                  <a:lnTo>
                    <a:pt x="9225" y="3367"/>
                  </a:lnTo>
                  <a:lnTo>
                    <a:pt x="9192" y="3670"/>
                  </a:lnTo>
                  <a:lnTo>
                    <a:pt x="6498" y="2088"/>
                  </a:lnTo>
                  <a:lnTo>
                    <a:pt x="3805" y="472"/>
                  </a:lnTo>
                  <a:close/>
                  <a:moveTo>
                    <a:pt x="2256" y="203"/>
                  </a:moveTo>
                  <a:lnTo>
                    <a:pt x="2290" y="236"/>
                  </a:lnTo>
                  <a:lnTo>
                    <a:pt x="2323" y="270"/>
                  </a:lnTo>
                  <a:lnTo>
                    <a:pt x="2896" y="337"/>
                  </a:lnTo>
                  <a:lnTo>
                    <a:pt x="3502" y="405"/>
                  </a:lnTo>
                  <a:lnTo>
                    <a:pt x="3771" y="708"/>
                  </a:lnTo>
                  <a:lnTo>
                    <a:pt x="4074" y="943"/>
                  </a:lnTo>
                  <a:lnTo>
                    <a:pt x="4377" y="1179"/>
                  </a:lnTo>
                  <a:lnTo>
                    <a:pt x="4747" y="1415"/>
                  </a:lnTo>
                  <a:lnTo>
                    <a:pt x="5454" y="1819"/>
                  </a:lnTo>
                  <a:lnTo>
                    <a:pt x="6128" y="2189"/>
                  </a:lnTo>
                  <a:lnTo>
                    <a:pt x="9124" y="3940"/>
                  </a:lnTo>
                  <a:lnTo>
                    <a:pt x="9124" y="3940"/>
                  </a:lnTo>
                  <a:lnTo>
                    <a:pt x="7879" y="3603"/>
                  </a:lnTo>
                  <a:lnTo>
                    <a:pt x="7205" y="3435"/>
                  </a:lnTo>
                  <a:lnTo>
                    <a:pt x="6498" y="3300"/>
                  </a:lnTo>
                  <a:lnTo>
                    <a:pt x="5825" y="3199"/>
                  </a:lnTo>
                  <a:lnTo>
                    <a:pt x="5084" y="3132"/>
                  </a:lnTo>
                  <a:lnTo>
                    <a:pt x="4377" y="3098"/>
                  </a:lnTo>
                  <a:lnTo>
                    <a:pt x="3670" y="3098"/>
                  </a:lnTo>
                  <a:lnTo>
                    <a:pt x="3670" y="3064"/>
                  </a:lnTo>
                  <a:lnTo>
                    <a:pt x="3636" y="3031"/>
                  </a:lnTo>
                  <a:lnTo>
                    <a:pt x="2896" y="2627"/>
                  </a:lnTo>
                  <a:lnTo>
                    <a:pt x="2121" y="2256"/>
                  </a:lnTo>
                  <a:lnTo>
                    <a:pt x="1414" y="1852"/>
                  </a:lnTo>
                  <a:lnTo>
                    <a:pt x="1010" y="1650"/>
                  </a:lnTo>
                  <a:lnTo>
                    <a:pt x="640" y="1516"/>
                  </a:lnTo>
                  <a:lnTo>
                    <a:pt x="775" y="1280"/>
                  </a:lnTo>
                  <a:lnTo>
                    <a:pt x="943" y="1078"/>
                  </a:lnTo>
                  <a:lnTo>
                    <a:pt x="1111" y="876"/>
                  </a:lnTo>
                  <a:lnTo>
                    <a:pt x="1313" y="708"/>
                  </a:lnTo>
                  <a:lnTo>
                    <a:pt x="1515" y="539"/>
                  </a:lnTo>
                  <a:lnTo>
                    <a:pt x="1751" y="405"/>
                  </a:lnTo>
                  <a:lnTo>
                    <a:pt x="1987" y="304"/>
                  </a:lnTo>
                  <a:lnTo>
                    <a:pt x="2256" y="203"/>
                  </a:lnTo>
                  <a:close/>
                  <a:moveTo>
                    <a:pt x="573" y="1583"/>
                  </a:moveTo>
                  <a:lnTo>
                    <a:pt x="943" y="1819"/>
                  </a:lnTo>
                  <a:lnTo>
                    <a:pt x="1280" y="2021"/>
                  </a:lnTo>
                  <a:lnTo>
                    <a:pt x="2054" y="2425"/>
                  </a:lnTo>
                  <a:lnTo>
                    <a:pt x="2727" y="2795"/>
                  </a:lnTo>
                  <a:lnTo>
                    <a:pt x="3401" y="3132"/>
                  </a:lnTo>
                  <a:lnTo>
                    <a:pt x="2963" y="3165"/>
                  </a:lnTo>
                  <a:lnTo>
                    <a:pt x="2525" y="3266"/>
                  </a:lnTo>
                  <a:lnTo>
                    <a:pt x="2088" y="3367"/>
                  </a:lnTo>
                  <a:lnTo>
                    <a:pt x="1684" y="3502"/>
                  </a:lnTo>
                  <a:lnTo>
                    <a:pt x="1280" y="3637"/>
                  </a:lnTo>
                  <a:lnTo>
                    <a:pt x="876" y="3839"/>
                  </a:lnTo>
                  <a:lnTo>
                    <a:pt x="505" y="4074"/>
                  </a:lnTo>
                  <a:lnTo>
                    <a:pt x="169" y="4344"/>
                  </a:lnTo>
                  <a:lnTo>
                    <a:pt x="135" y="3805"/>
                  </a:lnTo>
                  <a:lnTo>
                    <a:pt x="169" y="3233"/>
                  </a:lnTo>
                  <a:lnTo>
                    <a:pt x="236" y="2728"/>
                  </a:lnTo>
                  <a:lnTo>
                    <a:pt x="337" y="2256"/>
                  </a:lnTo>
                  <a:lnTo>
                    <a:pt x="438" y="1920"/>
                  </a:lnTo>
                  <a:lnTo>
                    <a:pt x="573" y="1583"/>
                  </a:lnTo>
                  <a:close/>
                  <a:moveTo>
                    <a:pt x="4882" y="3334"/>
                  </a:moveTo>
                  <a:lnTo>
                    <a:pt x="5488" y="3401"/>
                  </a:lnTo>
                  <a:lnTo>
                    <a:pt x="6094" y="3468"/>
                  </a:lnTo>
                  <a:lnTo>
                    <a:pt x="6667" y="3569"/>
                  </a:lnTo>
                  <a:lnTo>
                    <a:pt x="7879" y="3839"/>
                  </a:lnTo>
                  <a:lnTo>
                    <a:pt x="9057" y="4108"/>
                  </a:lnTo>
                  <a:lnTo>
                    <a:pt x="8855" y="4512"/>
                  </a:lnTo>
                  <a:lnTo>
                    <a:pt x="8586" y="4916"/>
                  </a:lnTo>
                  <a:lnTo>
                    <a:pt x="8518" y="5017"/>
                  </a:lnTo>
                  <a:lnTo>
                    <a:pt x="8485" y="4983"/>
                  </a:lnTo>
                  <a:lnTo>
                    <a:pt x="8451" y="4983"/>
                  </a:lnTo>
                  <a:lnTo>
                    <a:pt x="7172" y="4647"/>
                  </a:lnTo>
                  <a:lnTo>
                    <a:pt x="5892" y="4344"/>
                  </a:lnTo>
                  <a:lnTo>
                    <a:pt x="5252" y="4209"/>
                  </a:lnTo>
                  <a:lnTo>
                    <a:pt x="4613" y="4074"/>
                  </a:lnTo>
                  <a:lnTo>
                    <a:pt x="4310" y="4007"/>
                  </a:lnTo>
                  <a:lnTo>
                    <a:pt x="3973" y="3973"/>
                  </a:lnTo>
                  <a:lnTo>
                    <a:pt x="3670" y="3940"/>
                  </a:lnTo>
                  <a:lnTo>
                    <a:pt x="3367" y="3973"/>
                  </a:lnTo>
                  <a:lnTo>
                    <a:pt x="3165" y="4007"/>
                  </a:lnTo>
                  <a:lnTo>
                    <a:pt x="2997" y="4074"/>
                  </a:lnTo>
                  <a:lnTo>
                    <a:pt x="2694" y="4209"/>
                  </a:lnTo>
                  <a:lnTo>
                    <a:pt x="2391" y="4411"/>
                  </a:lnTo>
                  <a:lnTo>
                    <a:pt x="2088" y="4613"/>
                  </a:lnTo>
                  <a:lnTo>
                    <a:pt x="1381" y="5118"/>
                  </a:lnTo>
                  <a:lnTo>
                    <a:pt x="640" y="5556"/>
                  </a:lnTo>
                  <a:lnTo>
                    <a:pt x="539" y="5455"/>
                  </a:lnTo>
                  <a:lnTo>
                    <a:pt x="404" y="5219"/>
                  </a:lnTo>
                  <a:lnTo>
                    <a:pt x="303" y="4983"/>
                  </a:lnTo>
                  <a:lnTo>
                    <a:pt x="236" y="4748"/>
                  </a:lnTo>
                  <a:lnTo>
                    <a:pt x="169" y="4478"/>
                  </a:lnTo>
                  <a:lnTo>
                    <a:pt x="674" y="4209"/>
                  </a:lnTo>
                  <a:lnTo>
                    <a:pt x="1145" y="3973"/>
                  </a:lnTo>
                  <a:lnTo>
                    <a:pt x="1650" y="3805"/>
                  </a:lnTo>
                  <a:lnTo>
                    <a:pt x="2155" y="3637"/>
                  </a:lnTo>
                  <a:lnTo>
                    <a:pt x="2660" y="3502"/>
                  </a:lnTo>
                  <a:lnTo>
                    <a:pt x="3165" y="3401"/>
                  </a:lnTo>
                  <a:lnTo>
                    <a:pt x="3704" y="3367"/>
                  </a:lnTo>
                  <a:lnTo>
                    <a:pt x="4276" y="3334"/>
                  </a:lnTo>
                  <a:close/>
                  <a:moveTo>
                    <a:pt x="3838" y="4108"/>
                  </a:moveTo>
                  <a:lnTo>
                    <a:pt x="4175" y="4142"/>
                  </a:lnTo>
                  <a:lnTo>
                    <a:pt x="4512" y="4209"/>
                  </a:lnTo>
                  <a:lnTo>
                    <a:pt x="5219" y="4377"/>
                  </a:lnTo>
                  <a:lnTo>
                    <a:pt x="5825" y="4546"/>
                  </a:lnTo>
                  <a:lnTo>
                    <a:pt x="7104" y="4849"/>
                  </a:lnTo>
                  <a:lnTo>
                    <a:pt x="8417" y="5152"/>
                  </a:lnTo>
                  <a:lnTo>
                    <a:pt x="8013" y="5690"/>
                  </a:lnTo>
                  <a:lnTo>
                    <a:pt x="7542" y="6195"/>
                  </a:lnTo>
                  <a:lnTo>
                    <a:pt x="7003" y="6633"/>
                  </a:lnTo>
                  <a:lnTo>
                    <a:pt x="6465" y="7003"/>
                  </a:lnTo>
                  <a:lnTo>
                    <a:pt x="6263" y="7105"/>
                  </a:lnTo>
                  <a:lnTo>
                    <a:pt x="6094" y="7206"/>
                  </a:lnTo>
                  <a:lnTo>
                    <a:pt x="5690" y="7307"/>
                  </a:lnTo>
                  <a:lnTo>
                    <a:pt x="5252" y="7340"/>
                  </a:lnTo>
                  <a:lnTo>
                    <a:pt x="4848" y="7307"/>
                  </a:lnTo>
                  <a:lnTo>
                    <a:pt x="4411" y="7273"/>
                  </a:lnTo>
                  <a:lnTo>
                    <a:pt x="4007" y="7172"/>
                  </a:lnTo>
                  <a:lnTo>
                    <a:pt x="3199" y="6936"/>
                  </a:lnTo>
                  <a:lnTo>
                    <a:pt x="2525" y="6734"/>
                  </a:lnTo>
                  <a:lnTo>
                    <a:pt x="1886" y="6465"/>
                  </a:lnTo>
                  <a:lnTo>
                    <a:pt x="1549" y="6296"/>
                  </a:lnTo>
                  <a:lnTo>
                    <a:pt x="1246" y="6128"/>
                  </a:lnTo>
                  <a:lnTo>
                    <a:pt x="977" y="5926"/>
                  </a:lnTo>
                  <a:lnTo>
                    <a:pt x="741" y="5657"/>
                  </a:lnTo>
                  <a:lnTo>
                    <a:pt x="1044" y="5589"/>
                  </a:lnTo>
                  <a:lnTo>
                    <a:pt x="1381" y="5421"/>
                  </a:lnTo>
                  <a:lnTo>
                    <a:pt x="1684" y="5219"/>
                  </a:lnTo>
                  <a:lnTo>
                    <a:pt x="1987" y="4983"/>
                  </a:lnTo>
                  <a:lnTo>
                    <a:pt x="2593" y="4512"/>
                  </a:lnTo>
                  <a:lnTo>
                    <a:pt x="2896" y="4344"/>
                  </a:lnTo>
                  <a:lnTo>
                    <a:pt x="3199" y="4209"/>
                  </a:lnTo>
                  <a:lnTo>
                    <a:pt x="3502" y="4142"/>
                  </a:lnTo>
                  <a:lnTo>
                    <a:pt x="3838" y="4108"/>
                  </a:lnTo>
                  <a:close/>
                  <a:moveTo>
                    <a:pt x="2323" y="1"/>
                  </a:moveTo>
                  <a:lnTo>
                    <a:pt x="1953" y="68"/>
                  </a:lnTo>
                  <a:lnTo>
                    <a:pt x="1616" y="169"/>
                  </a:lnTo>
                  <a:lnTo>
                    <a:pt x="1313" y="337"/>
                  </a:lnTo>
                  <a:lnTo>
                    <a:pt x="1044" y="573"/>
                  </a:lnTo>
                  <a:lnTo>
                    <a:pt x="808" y="842"/>
                  </a:lnTo>
                  <a:lnTo>
                    <a:pt x="606" y="1145"/>
                  </a:lnTo>
                  <a:lnTo>
                    <a:pt x="438" y="1482"/>
                  </a:lnTo>
                  <a:lnTo>
                    <a:pt x="303" y="1819"/>
                  </a:lnTo>
                  <a:lnTo>
                    <a:pt x="202" y="2189"/>
                  </a:lnTo>
                  <a:lnTo>
                    <a:pt x="101" y="2593"/>
                  </a:lnTo>
                  <a:lnTo>
                    <a:pt x="34" y="2963"/>
                  </a:lnTo>
                  <a:lnTo>
                    <a:pt x="0" y="3367"/>
                  </a:lnTo>
                  <a:lnTo>
                    <a:pt x="0" y="3738"/>
                  </a:lnTo>
                  <a:lnTo>
                    <a:pt x="0" y="4445"/>
                  </a:lnTo>
                  <a:lnTo>
                    <a:pt x="0" y="4478"/>
                  </a:lnTo>
                  <a:lnTo>
                    <a:pt x="0" y="4512"/>
                  </a:lnTo>
                  <a:lnTo>
                    <a:pt x="0" y="4546"/>
                  </a:lnTo>
                  <a:lnTo>
                    <a:pt x="34" y="4781"/>
                  </a:lnTo>
                  <a:lnTo>
                    <a:pt x="68" y="4950"/>
                  </a:lnTo>
                  <a:lnTo>
                    <a:pt x="135" y="5152"/>
                  </a:lnTo>
                  <a:lnTo>
                    <a:pt x="303" y="5455"/>
                  </a:lnTo>
                  <a:lnTo>
                    <a:pt x="539" y="5758"/>
                  </a:lnTo>
                  <a:lnTo>
                    <a:pt x="808" y="6027"/>
                  </a:lnTo>
                  <a:lnTo>
                    <a:pt x="1111" y="6263"/>
                  </a:lnTo>
                  <a:lnTo>
                    <a:pt x="1414" y="6465"/>
                  </a:lnTo>
                  <a:lnTo>
                    <a:pt x="1751" y="6633"/>
                  </a:lnTo>
                  <a:lnTo>
                    <a:pt x="2088" y="6768"/>
                  </a:lnTo>
                  <a:lnTo>
                    <a:pt x="2929" y="7105"/>
                  </a:lnTo>
                  <a:lnTo>
                    <a:pt x="3401" y="7273"/>
                  </a:lnTo>
                  <a:lnTo>
                    <a:pt x="3872" y="7374"/>
                  </a:lnTo>
                  <a:lnTo>
                    <a:pt x="4343" y="7475"/>
                  </a:lnTo>
                  <a:lnTo>
                    <a:pt x="4815" y="7542"/>
                  </a:lnTo>
                  <a:lnTo>
                    <a:pt x="5286" y="7542"/>
                  </a:lnTo>
                  <a:lnTo>
                    <a:pt x="5724" y="7475"/>
                  </a:lnTo>
                  <a:lnTo>
                    <a:pt x="6162" y="7374"/>
                  </a:lnTo>
                  <a:lnTo>
                    <a:pt x="6532" y="7172"/>
                  </a:lnTo>
                  <a:lnTo>
                    <a:pt x="6936" y="6970"/>
                  </a:lnTo>
                  <a:lnTo>
                    <a:pt x="7273" y="6700"/>
                  </a:lnTo>
                  <a:lnTo>
                    <a:pt x="7609" y="6397"/>
                  </a:lnTo>
                  <a:lnTo>
                    <a:pt x="7912" y="6061"/>
                  </a:lnTo>
                  <a:lnTo>
                    <a:pt x="8485" y="5387"/>
                  </a:lnTo>
                  <a:lnTo>
                    <a:pt x="8720" y="5118"/>
                  </a:lnTo>
                  <a:lnTo>
                    <a:pt x="8922" y="4781"/>
                  </a:lnTo>
                  <a:lnTo>
                    <a:pt x="9124" y="4411"/>
                  </a:lnTo>
                  <a:lnTo>
                    <a:pt x="9293" y="4041"/>
                  </a:lnTo>
                  <a:lnTo>
                    <a:pt x="9394" y="4041"/>
                  </a:lnTo>
                  <a:lnTo>
                    <a:pt x="9461" y="3973"/>
                  </a:lnTo>
                  <a:lnTo>
                    <a:pt x="9461" y="3872"/>
                  </a:lnTo>
                  <a:lnTo>
                    <a:pt x="9461" y="3839"/>
                  </a:lnTo>
                  <a:lnTo>
                    <a:pt x="9427" y="3805"/>
                  </a:lnTo>
                  <a:lnTo>
                    <a:pt x="9394" y="3771"/>
                  </a:lnTo>
                  <a:lnTo>
                    <a:pt x="9427" y="3502"/>
                  </a:lnTo>
                  <a:lnTo>
                    <a:pt x="9427" y="3233"/>
                  </a:lnTo>
                  <a:lnTo>
                    <a:pt x="9394" y="2997"/>
                  </a:lnTo>
                  <a:lnTo>
                    <a:pt x="9293" y="2728"/>
                  </a:lnTo>
                  <a:lnTo>
                    <a:pt x="9192" y="2559"/>
                  </a:lnTo>
                  <a:lnTo>
                    <a:pt x="9091" y="2391"/>
                  </a:lnTo>
                  <a:lnTo>
                    <a:pt x="8788" y="2122"/>
                  </a:lnTo>
                  <a:lnTo>
                    <a:pt x="8451" y="1852"/>
                  </a:lnTo>
                  <a:lnTo>
                    <a:pt x="8081" y="1650"/>
                  </a:lnTo>
                  <a:lnTo>
                    <a:pt x="7677" y="1448"/>
                  </a:lnTo>
                  <a:lnTo>
                    <a:pt x="7273" y="1280"/>
                  </a:lnTo>
                  <a:lnTo>
                    <a:pt x="6498" y="1011"/>
                  </a:lnTo>
                  <a:lnTo>
                    <a:pt x="5589" y="674"/>
                  </a:lnTo>
                  <a:lnTo>
                    <a:pt x="4646" y="438"/>
                  </a:lnTo>
                  <a:lnTo>
                    <a:pt x="3704" y="236"/>
                  </a:lnTo>
                  <a:lnTo>
                    <a:pt x="2761" y="102"/>
                  </a:lnTo>
                  <a:lnTo>
                    <a:pt x="2761" y="34"/>
                  </a:lnTo>
                  <a:lnTo>
                    <a:pt x="272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93" name="Shape 893"/>
            <p:cNvSpPr/>
            <p:nvPr/>
          </p:nvSpPr>
          <p:spPr>
            <a:xfrm>
              <a:off x="6859475" y="5379225"/>
              <a:ext cx="306400" cy="97650"/>
            </a:xfrm>
            <a:custGeom>
              <a:avLst/>
              <a:gdLst/>
              <a:ahLst/>
              <a:cxnLst/>
              <a:rect l="0" t="0" r="0" b="0"/>
              <a:pathLst>
                <a:path w="12256" h="3906" extrusionOk="0">
                  <a:moveTo>
                    <a:pt x="2492" y="775"/>
                  </a:moveTo>
                  <a:lnTo>
                    <a:pt x="2727" y="809"/>
                  </a:lnTo>
                  <a:lnTo>
                    <a:pt x="2963" y="943"/>
                  </a:lnTo>
                  <a:lnTo>
                    <a:pt x="3131" y="1078"/>
                  </a:lnTo>
                  <a:lnTo>
                    <a:pt x="3266" y="1280"/>
                  </a:lnTo>
                  <a:lnTo>
                    <a:pt x="3333" y="1549"/>
                  </a:lnTo>
                  <a:lnTo>
                    <a:pt x="2727" y="2189"/>
                  </a:lnTo>
                  <a:lnTo>
                    <a:pt x="2222" y="2795"/>
                  </a:lnTo>
                  <a:lnTo>
                    <a:pt x="1953" y="3132"/>
                  </a:lnTo>
                  <a:lnTo>
                    <a:pt x="1684" y="3401"/>
                  </a:lnTo>
                  <a:lnTo>
                    <a:pt x="1515" y="3536"/>
                  </a:lnTo>
                  <a:lnTo>
                    <a:pt x="1347" y="3603"/>
                  </a:lnTo>
                  <a:lnTo>
                    <a:pt x="1145" y="3670"/>
                  </a:lnTo>
                  <a:lnTo>
                    <a:pt x="943" y="3670"/>
                  </a:lnTo>
                  <a:lnTo>
                    <a:pt x="808" y="3637"/>
                  </a:lnTo>
                  <a:lnTo>
                    <a:pt x="707" y="3569"/>
                  </a:lnTo>
                  <a:lnTo>
                    <a:pt x="606" y="3502"/>
                  </a:lnTo>
                  <a:lnTo>
                    <a:pt x="539" y="3435"/>
                  </a:lnTo>
                  <a:lnTo>
                    <a:pt x="404" y="3233"/>
                  </a:lnTo>
                  <a:lnTo>
                    <a:pt x="371" y="2997"/>
                  </a:lnTo>
                  <a:lnTo>
                    <a:pt x="371" y="2728"/>
                  </a:lnTo>
                  <a:lnTo>
                    <a:pt x="404" y="2492"/>
                  </a:lnTo>
                  <a:lnTo>
                    <a:pt x="472" y="2256"/>
                  </a:lnTo>
                  <a:lnTo>
                    <a:pt x="539" y="2054"/>
                  </a:lnTo>
                  <a:lnTo>
                    <a:pt x="640" y="1886"/>
                  </a:lnTo>
                  <a:lnTo>
                    <a:pt x="775" y="1751"/>
                  </a:lnTo>
                  <a:lnTo>
                    <a:pt x="1044" y="1482"/>
                  </a:lnTo>
                  <a:lnTo>
                    <a:pt x="1347" y="1213"/>
                  </a:lnTo>
                  <a:lnTo>
                    <a:pt x="1684" y="1011"/>
                  </a:lnTo>
                  <a:lnTo>
                    <a:pt x="1953" y="842"/>
                  </a:lnTo>
                  <a:lnTo>
                    <a:pt x="2256" y="775"/>
                  </a:lnTo>
                  <a:close/>
                  <a:moveTo>
                    <a:pt x="6229" y="1"/>
                  </a:moveTo>
                  <a:lnTo>
                    <a:pt x="5892" y="34"/>
                  </a:lnTo>
                  <a:lnTo>
                    <a:pt x="5556" y="102"/>
                  </a:lnTo>
                  <a:lnTo>
                    <a:pt x="5219" y="203"/>
                  </a:lnTo>
                  <a:lnTo>
                    <a:pt x="4882" y="371"/>
                  </a:lnTo>
                  <a:lnTo>
                    <a:pt x="4579" y="539"/>
                  </a:lnTo>
                  <a:lnTo>
                    <a:pt x="4242" y="775"/>
                  </a:lnTo>
                  <a:lnTo>
                    <a:pt x="3939" y="1011"/>
                  </a:lnTo>
                  <a:lnTo>
                    <a:pt x="3670" y="1246"/>
                  </a:lnTo>
                  <a:lnTo>
                    <a:pt x="3569" y="1078"/>
                  </a:lnTo>
                  <a:lnTo>
                    <a:pt x="3502" y="943"/>
                  </a:lnTo>
                  <a:lnTo>
                    <a:pt x="3401" y="809"/>
                  </a:lnTo>
                  <a:lnTo>
                    <a:pt x="3266" y="674"/>
                  </a:lnTo>
                  <a:lnTo>
                    <a:pt x="3131" y="573"/>
                  </a:lnTo>
                  <a:lnTo>
                    <a:pt x="2997" y="506"/>
                  </a:lnTo>
                  <a:lnTo>
                    <a:pt x="2828" y="438"/>
                  </a:lnTo>
                  <a:lnTo>
                    <a:pt x="2626" y="371"/>
                  </a:lnTo>
                  <a:lnTo>
                    <a:pt x="2391" y="371"/>
                  </a:lnTo>
                  <a:lnTo>
                    <a:pt x="2121" y="405"/>
                  </a:lnTo>
                  <a:lnTo>
                    <a:pt x="1886" y="506"/>
                  </a:lnTo>
                  <a:lnTo>
                    <a:pt x="1616" y="607"/>
                  </a:lnTo>
                  <a:lnTo>
                    <a:pt x="1414" y="741"/>
                  </a:lnTo>
                  <a:lnTo>
                    <a:pt x="1179" y="910"/>
                  </a:lnTo>
                  <a:lnTo>
                    <a:pt x="775" y="1246"/>
                  </a:lnTo>
                  <a:lnTo>
                    <a:pt x="505" y="1516"/>
                  </a:lnTo>
                  <a:lnTo>
                    <a:pt x="270" y="1852"/>
                  </a:lnTo>
                  <a:lnTo>
                    <a:pt x="101" y="2223"/>
                  </a:lnTo>
                  <a:lnTo>
                    <a:pt x="34" y="2627"/>
                  </a:lnTo>
                  <a:lnTo>
                    <a:pt x="0" y="2795"/>
                  </a:lnTo>
                  <a:lnTo>
                    <a:pt x="0" y="2997"/>
                  </a:lnTo>
                  <a:lnTo>
                    <a:pt x="34" y="3165"/>
                  </a:lnTo>
                  <a:lnTo>
                    <a:pt x="101" y="3334"/>
                  </a:lnTo>
                  <a:lnTo>
                    <a:pt x="202" y="3502"/>
                  </a:lnTo>
                  <a:lnTo>
                    <a:pt x="303" y="3670"/>
                  </a:lnTo>
                  <a:lnTo>
                    <a:pt x="438" y="3805"/>
                  </a:lnTo>
                  <a:lnTo>
                    <a:pt x="640" y="3906"/>
                  </a:lnTo>
                  <a:lnTo>
                    <a:pt x="1583" y="3906"/>
                  </a:lnTo>
                  <a:lnTo>
                    <a:pt x="1751" y="3771"/>
                  </a:lnTo>
                  <a:lnTo>
                    <a:pt x="1919" y="3637"/>
                  </a:lnTo>
                  <a:lnTo>
                    <a:pt x="2222" y="3334"/>
                  </a:lnTo>
                  <a:lnTo>
                    <a:pt x="2795" y="2728"/>
                  </a:lnTo>
                  <a:lnTo>
                    <a:pt x="3367" y="2088"/>
                  </a:lnTo>
                  <a:lnTo>
                    <a:pt x="3333" y="2189"/>
                  </a:lnTo>
                  <a:lnTo>
                    <a:pt x="3300" y="2425"/>
                  </a:lnTo>
                  <a:lnTo>
                    <a:pt x="3199" y="2627"/>
                  </a:lnTo>
                  <a:lnTo>
                    <a:pt x="2997" y="3064"/>
                  </a:lnTo>
                  <a:lnTo>
                    <a:pt x="2727" y="3502"/>
                  </a:lnTo>
                  <a:lnTo>
                    <a:pt x="2424" y="3906"/>
                  </a:lnTo>
                  <a:lnTo>
                    <a:pt x="2828" y="3906"/>
                  </a:lnTo>
                  <a:lnTo>
                    <a:pt x="2997" y="3670"/>
                  </a:lnTo>
                  <a:lnTo>
                    <a:pt x="3266" y="3233"/>
                  </a:lnTo>
                  <a:lnTo>
                    <a:pt x="3535" y="2761"/>
                  </a:lnTo>
                  <a:lnTo>
                    <a:pt x="3636" y="2492"/>
                  </a:lnTo>
                  <a:lnTo>
                    <a:pt x="3704" y="2223"/>
                  </a:lnTo>
                  <a:lnTo>
                    <a:pt x="3737" y="1987"/>
                  </a:lnTo>
                  <a:lnTo>
                    <a:pt x="3737" y="1718"/>
                  </a:lnTo>
                  <a:lnTo>
                    <a:pt x="4343" y="1213"/>
                  </a:lnTo>
                  <a:lnTo>
                    <a:pt x="4647" y="1011"/>
                  </a:lnTo>
                  <a:lnTo>
                    <a:pt x="4950" y="775"/>
                  </a:lnTo>
                  <a:lnTo>
                    <a:pt x="5286" y="607"/>
                  </a:lnTo>
                  <a:lnTo>
                    <a:pt x="5623" y="438"/>
                  </a:lnTo>
                  <a:lnTo>
                    <a:pt x="5859" y="371"/>
                  </a:lnTo>
                  <a:lnTo>
                    <a:pt x="6094" y="337"/>
                  </a:lnTo>
                  <a:lnTo>
                    <a:pt x="6330" y="371"/>
                  </a:lnTo>
                  <a:lnTo>
                    <a:pt x="6566" y="405"/>
                  </a:lnTo>
                  <a:lnTo>
                    <a:pt x="7003" y="573"/>
                  </a:lnTo>
                  <a:lnTo>
                    <a:pt x="7441" y="775"/>
                  </a:lnTo>
                  <a:lnTo>
                    <a:pt x="8114" y="1145"/>
                  </a:lnTo>
                  <a:lnTo>
                    <a:pt x="8754" y="1549"/>
                  </a:lnTo>
                  <a:lnTo>
                    <a:pt x="9394" y="1987"/>
                  </a:lnTo>
                  <a:lnTo>
                    <a:pt x="10000" y="2492"/>
                  </a:lnTo>
                  <a:lnTo>
                    <a:pt x="10370" y="2829"/>
                  </a:lnTo>
                  <a:lnTo>
                    <a:pt x="10740" y="3199"/>
                  </a:lnTo>
                  <a:lnTo>
                    <a:pt x="11111" y="3569"/>
                  </a:lnTo>
                  <a:lnTo>
                    <a:pt x="11515" y="3906"/>
                  </a:lnTo>
                  <a:lnTo>
                    <a:pt x="12255" y="3906"/>
                  </a:lnTo>
                  <a:lnTo>
                    <a:pt x="12020" y="3771"/>
                  </a:lnTo>
                  <a:lnTo>
                    <a:pt x="11784" y="3603"/>
                  </a:lnTo>
                  <a:lnTo>
                    <a:pt x="11313" y="3233"/>
                  </a:lnTo>
                  <a:lnTo>
                    <a:pt x="10572" y="2526"/>
                  </a:lnTo>
                  <a:lnTo>
                    <a:pt x="10101" y="2122"/>
                  </a:lnTo>
                  <a:lnTo>
                    <a:pt x="9629" y="1718"/>
                  </a:lnTo>
                  <a:lnTo>
                    <a:pt x="9091" y="1347"/>
                  </a:lnTo>
                  <a:lnTo>
                    <a:pt x="8586" y="1011"/>
                  </a:lnTo>
                  <a:lnTo>
                    <a:pt x="8047" y="674"/>
                  </a:lnTo>
                  <a:lnTo>
                    <a:pt x="7475" y="371"/>
                  </a:lnTo>
                  <a:lnTo>
                    <a:pt x="7172" y="203"/>
                  </a:lnTo>
                  <a:lnTo>
                    <a:pt x="6869" y="102"/>
                  </a:lnTo>
                  <a:lnTo>
                    <a:pt x="6532" y="34"/>
                  </a:lnTo>
                  <a:lnTo>
                    <a:pt x="622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94" name="Shape 894"/>
            <p:cNvSpPr/>
            <p:nvPr/>
          </p:nvSpPr>
          <p:spPr>
            <a:xfrm>
              <a:off x="4659275" y="5290000"/>
              <a:ext cx="214650" cy="186875"/>
            </a:xfrm>
            <a:custGeom>
              <a:avLst/>
              <a:gdLst/>
              <a:ahLst/>
              <a:cxnLst/>
              <a:rect l="0" t="0" r="0" b="0"/>
              <a:pathLst>
                <a:path w="8586" h="7475" extrusionOk="0">
                  <a:moveTo>
                    <a:pt x="1582" y="169"/>
                  </a:moveTo>
                  <a:lnTo>
                    <a:pt x="1986" y="236"/>
                  </a:lnTo>
                  <a:lnTo>
                    <a:pt x="2357" y="337"/>
                  </a:lnTo>
                  <a:lnTo>
                    <a:pt x="2761" y="438"/>
                  </a:lnTo>
                  <a:lnTo>
                    <a:pt x="3535" y="708"/>
                  </a:lnTo>
                  <a:lnTo>
                    <a:pt x="4310" y="1011"/>
                  </a:lnTo>
                  <a:lnTo>
                    <a:pt x="5993" y="1684"/>
                  </a:lnTo>
                  <a:lnTo>
                    <a:pt x="7676" y="2458"/>
                  </a:lnTo>
                  <a:lnTo>
                    <a:pt x="7811" y="2526"/>
                  </a:lnTo>
                  <a:lnTo>
                    <a:pt x="7946" y="2627"/>
                  </a:lnTo>
                  <a:lnTo>
                    <a:pt x="8148" y="2829"/>
                  </a:lnTo>
                  <a:lnTo>
                    <a:pt x="8282" y="3098"/>
                  </a:lnTo>
                  <a:lnTo>
                    <a:pt x="8350" y="3368"/>
                  </a:lnTo>
                  <a:lnTo>
                    <a:pt x="8383" y="3671"/>
                  </a:lnTo>
                  <a:lnTo>
                    <a:pt x="8350" y="4007"/>
                  </a:lnTo>
                  <a:lnTo>
                    <a:pt x="8316" y="4344"/>
                  </a:lnTo>
                  <a:lnTo>
                    <a:pt x="8249" y="4681"/>
                  </a:lnTo>
                  <a:lnTo>
                    <a:pt x="7272" y="4344"/>
                  </a:lnTo>
                  <a:lnTo>
                    <a:pt x="6296" y="4007"/>
                  </a:lnTo>
                  <a:lnTo>
                    <a:pt x="4343" y="3401"/>
                  </a:lnTo>
                  <a:lnTo>
                    <a:pt x="3367" y="3064"/>
                  </a:lnTo>
                  <a:lnTo>
                    <a:pt x="2357" y="2728"/>
                  </a:lnTo>
                  <a:lnTo>
                    <a:pt x="1347" y="2425"/>
                  </a:lnTo>
                  <a:lnTo>
                    <a:pt x="842" y="2290"/>
                  </a:lnTo>
                  <a:lnTo>
                    <a:pt x="337" y="2189"/>
                  </a:lnTo>
                  <a:lnTo>
                    <a:pt x="370" y="1852"/>
                  </a:lnTo>
                  <a:lnTo>
                    <a:pt x="471" y="1549"/>
                  </a:lnTo>
                  <a:lnTo>
                    <a:pt x="572" y="1246"/>
                  </a:lnTo>
                  <a:lnTo>
                    <a:pt x="707" y="943"/>
                  </a:lnTo>
                  <a:lnTo>
                    <a:pt x="1448" y="1213"/>
                  </a:lnTo>
                  <a:lnTo>
                    <a:pt x="2188" y="1482"/>
                  </a:lnTo>
                  <a:lnTo>
                    <a:pt x="2660" y="1650"/>
                  </a:lnTo>
                  <a:lnTo>
                    <a:pt x="3131" y="1751"/>
                  </a:lnTo>
                  <a:lnTo>
                    <a:pt x="4108" y="1920"/>
                  </a:lnTo>
                  <a:lnTo>
                    <a:pt x="5084" y="2122"/>
                  </a:lnTo>
                  <a:lnTo>
                    <a:pt x="5993" y="2324"/>
                  </a:lnTo>
                  <a:lnTo>
                    <a:pt x="7878" y="2795"/>
                  </a:lnTo>
                  <a:lnTo>
                    <a:pt x="7946" y="2795"/>
                  </a:lnTo>
                  <a:lnTo>
                    <a:pt x="7979" y="2728"/>
                  </a:lnTo>
                  <a:lnTo>
                    <a:pt x="7979" y="2694"/>
                  </a:lnTo>
                  <a:lnTo>
                    <a:pt x="7946" y="2627"/>
                  </a:lnTo>
                  <a:lnTo>
                    <a:pt x="7003" y="2357"/>
                  </a:lnTo>
                  <a:lnTo>
                    <a:pt x="6060" y="2122"/>
                  </a:lnTo>
                  <a:lnTo>
                    <a:pt x="5118" y="1920"/>
                  </a:lnTo>
                  <a:lnTo>
                    <a:pt x="4175" y="1751"/>
                  </a:lnTo>
                  <a:lnTo>
                    <a:pt x="3300" y="1583"/>
                  </a:lnTo>
                  <a:lnTo>
                    <a:pt x="2896" y="1516"/>
                  </a:lnTo>
                  <a:lnTo>
                    <a:pt x="2458" y="1381"/>
                  </a:lnTo>
                  <a:lnTo>
                    <a:pt x="2054" y="1246"/>
                  </a:lnTo>
                  <a:lnTo>
                    <a:pt x="1616" y="1078"/>
                  </a:lnTo>
                  <a:lnTo>
                    <a:pt x="1178" y="910"/>
                  </a:lnTo>
                  <a:lnTo>
                    <a:pt x="741" y="809"/>
                  </a:lnTo>
                  <a:lnTo>
                    <a:pt x="943" y="472"/>
                  </a:lnTo>
                  <a:lnTo>
                    <a:pt x="1145" y="169"/>
                  </a:lnTo>
                  <a:close/>
                  <a:moveTo>
                    <a:pt x="1212" y="1"/>
                  </a:moveTo>
                  <a:lnTo>
                    <a:pt x="1178" y="34"/>
                  </a:lnTo>
                  <a:lnTo>
                    <a:pt x="1077" y="34"/>
                  </a:lnTo>
                  <a:lnTo>
                    <a:pt x="1010" y="68"/>
                  </a:lnTo>
                  <a:lnTo>
                    <a:pt x="1044" y="135"/>
                  </a:lnTo>
                  <a:lnTo>
                    <a:pt x="842" y="337"/>
                  </a:lnTo>
                  <a:lnTo>
                    <a:pt x="673" y="539"/>
                  </a:lnTo>
                  <a:lnTo>
                    <a:pt x="539" y="775"/>
                  </a:lnTo>
                  <a:lnTo>
                    <a:pt x="404" y="1044"/>
                  </a:lnTo>
                  <a:lnTo>
                    <a:pt x="303" y="1314"/>
                  </a:lnTo>
                  <a:lnTo>
                    <a:pt x="202" y="1617"/>
                  </a:lnTo>
                  <a:lnTo>
                    <a:pt x="67" y="2189"/>
                  </a:lnTo>
                  <a:lnTo>
                    <a:pt x="0" y="2829"/>
                  </a:lnTo>
                  <a:lnTo>
                    <a:pt x="0" y="3435"/>
                  </a:lnTo>
                  <a:lnTo>
                    <a:pt x="34" y="4007"/>
                  </a:lnTo>
                  <a:lnTo>
                    <a:pt x="101" y="4512"/>
                  </a:lnTo>
                  <a:lnTo>
                    <a:pt x="202" y="4849"/>
                  </a:lnTo>
                  <a:lnTo>
                    <a:pt x="303" y="5186"/>
                  </a:lnTo>
                  <a:lnTo>
                    <a:pt x="438" y="5489"/>
                  </a:lnTo>
                  <a:lnTo>
                    <a:pt x="572" y="5792"/>
                  </a:lnTo>
                  <a:lnTo>
                    <a:pt x="774" y="6061"/>
                  </a:lnTo>
                  <a:lnTo>
                    <a:pt x="976" y="6330"/>
                  </a:lnTo>
                  <a:lnTo>
                    <a:pt x="1212" y="6566"/>
                  </a:lnTo>
                  <a:lnTo>
                    <a:pt x="1481" y="6802"/>
                  </a:lnTo>
                  <a:lnTo>
                    <a:pt x="1919" y="7172"/>
                  </a:lnTo>
                  <a:lnTo>
                    <a:pt x="2390" y="7475"/>
                  </a:lnTo>
                  <a:lnTo>
                    <a:pt x="2896" y="7475"/>
                  </a:lnTo>
                  <a:lnTo>
                    <a:pt x="2559" y="7307"/>
                  </a:lnTo>
                  <a:lnTo>
                    <a:pt x="2256" y="7105"/>
                  </a:lnTo>
                  <a:lnTo>
                    <a:pt x="1919" y="6869"/>
                  </a:lnTo>
                  <a:lnTo>
                    <a:pt x="1616" y="6633"/>
                  </a:lnTo>
                  <a:lnTo>
                    <a:pt x="1347" y="6364"/>
                  </a:lnTo>
                  <a:lnTo>
                    <a:pt x="1111" y="6095"/>
                  </a:lnTo>
                  <a:lnTo>
                    <a:pt x="875" y="5792"/>
                  </a:lnTo>
                  <a:lnTo>
                    <a:pt x="673" y="5455"/>
                  </a:lnTo>
                  <a:lnTo>
                    <a:pt x="539" y="5152"/>
                  </a:lnTo>
                  <a:lnTo>
                    <a:pt x="404" y="4849"/>
                  </a:lnTo>
                  <a:lnTo>
                    <a:pt x="337" y="4546"/>
                  </a:lnTo>
                  <a:lnTo>
                    <a:pt x="303" y="4209"/>
                  </a:lnTo>
                  <a:lnTo>
                    <a:pt x="269" y="3536"/>
                  </a:lnTo>
                  <a:lnTo>
                    <a:pt x="269" y="2862"/>
                  </a:lnTo>
                  <a:lnTo>
                    <a:pt x="640" y="3165"/>
                  </a:lnTo>
                  <a:lnTo>
                    <a:pt x="1010" y="3401"/>
                  </a:lnTo>
                  <a:lnTo>
                    <a:pt x="1818" y="3906"/>
                  </a:lnTo>
                  <a:lnTo>
                    <a:pt x="2626" y="4344"/>
                  </a:lnTo>
                  <a:lnTo>
                    <a:pt x="3401" y="4815"/>
                  </a:lnTo>
                  <a:lnTo>
                    <a:pt x="3838" y="5118"/>
                  </a:lnTo>
                  <a:lnTo>
                    <a:pt x="4242" y="5421"/>
                  </a:lnTo>
                  <a:lnTo>
                    <a:pt x="4411" y="5590"/>
                  </a:lnTo>
                  <a:lnTo>
                    <a:pt x="4545" y="5792"/>
                  </a:lnTo>
                  <a:lnTo>
                    <a:pt x="4680" y="5994"/>
                  </a:lnTo>
                  <a:lnTo>
                    <a:pt x="4781" y="6263"/>
                  </a:lnTo>
                  <a:lnTo>
                    <a:pt x="4882" y="6532"/>
                  </a:lnTo>
                  <a:lnTo>
                    <a:pt x="4916" y="6869"/>
                  </a:lnTo>
                  <a:lnTo>
                    <a:pt x="4949" y="7475"/>
                  </a:lnTo>
                  <a:lnTo>
                    <a:pt x="5219" y="7475"/>
                  </a:lnTo>
                  <a:lnTo>
                    <a:pt x="5219" y="7138"/>
                  </a:lnTo>
                  <a:lnTo>
                    <a:pt x="5185" y="6802"/>
                  </a:lnTo>
                  <a:lnTo>
                    <a:pt x="5118" y="6465"/>
                  </a:lnTo>
                  <a:lnTo>
                    <a:pt x="5017" y="6128"/>
                  </a:lnTo>
                  <a:lnTo>
                    <a:pt x="4882" y="5825"/>
                  </a:lnTo>
                  <a:lnTo>
                    <a:pt x="4714" y="5522"/>
                  </a:lnTo>
                  <a:lnTo>
                    <a:pt x="4512" y="5287"/>
                  </a:lnTo>
                  <a:lnTo>
                    <a:pt x="4242" y="5051"/>
                  </a:lnTo>
                  <a:lnTo>
                    <a:pt x="3300" y="4445"/>
                  </a:lnTo>
                  <a:lnTo>
                    <a:pt x="2323" y="3873"/>
                  </a:lnTo>
                  <a:lnTo>
                    <a:pt x="1347" y="3267"/>
                  </a:lnTo>
                  <a:lnTo>
                    <a:pt x="842" y="2997"/>
                  </a:lnTo>
                  <a:lnTo>
                    <a:pt x="303" y="2761"/>
                  </a:lnTo>
                  <a:lnTo>
                    <a:pt x="269" y="2761"/>
                  </a:lnTo>
                  <a:lnTo>
                    <a:pt x="303" y="2256"/>
                  </a:lnTo>
                  <a:lnTo>
                    <a:pt x="741" y="2492"/>
                  </a:lnTo>
                  <a:lnTo>
                    <a:pt x="1212" y="2660"/>
                  </a:lnTo>
                  <a:lnTo>
                    <a:pt x="2155" y="2963"/>
                  </a:lnTo>
                  <a:lnTo>
                    <a:pt x="3131" y="3267"/>
                  </a:lnTo>
                  <a:lnTo>
                    <a:pt x="4040" y="3536"/>
                  </a:lnTo>
                  <a:lnTo>
                    <a:pt x="4276" y="3603"/>
                  </a:lnTo>
                  <a:lnTo>
                    <a:pt x="4444" y="3772"/>
                  </a:lnTo>
                  <a:lnTo>
                    <a:pt x="4613" y="3974"/>
                  </a:lnTo>
                  <a:lnTo>
                    <a:pt x="4848" y="4277"/>
                  </a:lnTo>
                  <a:lnTo>
                    <a:pt x="5252" y="4782"/>
                  </a:lnTo>
                  <a:lnTo>
                    <a:pt x="5623" y="5320"/>
                  </a:lnTo>
                  <a:lnTo>
                    <a:pt x="5892" y="5825"/>
                  </a:lnTo>
                  <a:lnTo>
                    <a:pt x="6128" y="6364"/>
                  </a:lnTo>
                  <a:lnTo>
                    <a:pt x="6262" y="6903"/>
                  </a:lnTo>
                  <a:lnTo>
                    <a:pt x="6330" y="7475"/>
                  </a:lnTo>
                  <a:lnTo>
                    <a:pt x="6565" y="7475"/>
                  </a:lnTo>
                  <a:lnTo>
                    <a:pt x="6532" y="7138"/>
                  </a:lnTo>
                  <a:lnTo>
                    <a:pt x="6464" y="6835"/>
                  </a:lnTo>
                  <a:lnTo>
                    <a:pt x="6397" y="6499"/>
                  </a:lnTo>
                  <a:lnTo>
                    <a:pt x="6296" y="6196"/>
                  </a:lnTo>
                  <a:lnTo>
                    <a:pt x="6027" y="5590"/>
                  </a:lnTo>
                  <a:lnTo>
                    <a:pt x="5690" y="5017"/>
                  </a:lnTo>
                  <a:lnTo>
                    <a:pt x="5286" y="4411"/>
                  </a:lnTo>
                  <a:lnTo>
                    <a:pt x="5017" y="4075"/>
                  </a:lnTo>
                  <a:lnTo>
                    <a:pt x="4747" y="3772"/>
                  </a:lnTo>
                  <a:lnTo>
                    <a:pt x="4747" y="3772"/>
                  </a:lnTo>
                  <a:lnTo>
                    <a:pt x="6464" y="4344"/>
                  </a:lnTo>
                  <a:lnTo>
                    <a:pt x="7340" y="4613"/>
                  </a:lnTo>
                  <a:lnTo>
                    <a:pt x="8181" y="4883"/>
                  </a:lnTo>
                  <a:lnTo>
                    <a:pt x="8013" y="5489"/>
                  </a:lnTo>
                  <a:lnTo>
                    <a:pt x="7845" y="5994"/>
                  </a:lnTo>
                  <a:lnTo>
                    <a:pt x="7710" y="6364"/>
                  </a:lnTo>
                  <a:lnTo>
                    <a:pt x="7542" y="6768"/>
                  </a:lnTo>
                  <a:lnTo>
                    <a:pt x="7171" y="7475"/>
                  </a:lnTo>
                  <a:lnTo>
                    <a:pt x="7441" y="7475"/>
                  </a:lnTo>
                  <a:lnTo>
                    <a:pt x="7777" y="6633"/>
                  </a:lnTo>
                  <a:lnTo>
                    <a:pt x="8080" y="5825"/>
                  </a:lnTo>
                  <a:lnTo>
                    <a:pt x="8383" y="4883"/>
                  </a:lnTo>
                  <a:lnTo>
                    <a:pt x="8417" y="4849"/>
                  </a:lnTo>
                  <a:lnTo>
                    <a:pt x="8417" y="4748"/>
                  </a:lnTo>
                  <a:lnTo>
                    <a:pt x="8552" y="4209"/>
                  </a:lnTo>
                  <a:lnTo>
                    <a:pt x="8585" y="3906"/>
                  </a:lnTo>
                  <a:lnTo>
                    <a:pt x="8585" y="3637"/>
                  </a:lnTo>
                  <a:lnTo>
                    <a:pt x="8552" y="3368"/>
                  </a:lnTo>
                  <a:lnTo>
                    <a:pt x="8518" y="3132"/>
                  </a:lnTo>
                  <a:lnTo>
                    <a:pt x="8417" y="2862"/>
                  </a:lnTo>
                  <a:lnTo>
                    <a:pt x="8282" y="2660"/>
                  </a:lnTo>
                  <a:lnTo>
                    <a:pt x="8148" y="2492"/>
                  </a:lnTo>
                  <a:lnTo>
                    <a:pt x="8013" y="2391"/>
                  </a:lnTo>
                  <a:lnTo>
                    <a:pt x="7643" y="2189"/>
                  </a:lnTo>
                  <a:lnTo>
                    <a:pt x="6902" y="1886"/>
                  </a:lnTo>
                  <a:lnTo>
                    <a:pt x="5050" y="1078"/>
                  </a:lnTo>
                  <a:lnTo>
                    <a:pt x="4175" y="708"/>
                  </a:lnTo>
                  <a:lnTo>
                    <a:pt x="3704" y="506"/>
                  </a:lnTo>
                  <a:lnTo>
                    <a:pt x="3199" y="304"/>
                  </a:lnTo>
                  <a:lnTo>
                    <a:pt x="2727" y="169"/>
                  </a:lnTo>
                  <a:lnTo>
                    <a:pt x="2222" y="34"/>
                  </a:lnTo>
                  <a:lnTo>
                    <a:pt x="171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95" name="Shape 895"/>
            <p:cNvSpPr/>
            <p:nvPr/>
          </p:nvSpPr>
          <p:spPr>
            <a:xfrm>
              <a:off x="6519425" y="5245400"/>
              <a:ext cx="57250" cy="53900"/>
            </a:xfrm>
            <a:custGeom>
              <a:avLst/>
              <a:gdLst/>
              <a:ahLst/>
              <a:cxnLst/>
              <a:rect l="0" t="0" r="0" b="0"/>
              <a:pathLst>
                <a:path w="2290" h="2156" extrusionOk="0">
                  <a:moveTo>
                    <a:pt x="0" y="0"/>
                  </a:moveTo>
                  <a:lnTo>
                    <a:pt x="0" y="34"/>
                  </a:lnTo>
                  <a:lnTo>
                    <a:pt x="68" y="202"/>
                  </a:lnTo>
                  <a:lnTo>
                    <a:pt x="202" y="337"/>
                  </a:lnTo>
                  <a:lnTo>
                    <a:pt x="438" y="606"/>
                  </a:lnTo>
                  <a:lnTo>
                    <a:pt x="1010" y="1078"/>
                  </a:lnTo>
                  <a:lnTo>
                    <a:pt x="1549" y="1583"/>
                  </a:lnTo>
                  <a:lnTo>
                    <a:pt x="2088" y="2121"/>
                  </a:lnTo>
                  <a:lnTo>
                    <a:pt x="2155" y="2155"/>
                  </a:lnTo>
                  <a:lnTo>
                    <a:pt x="2223" y="2121"/>
                  </a:lnTo>
                  <a:lnTo>
                    <a:pt x="2290" y="2054"/>
                  </a:lnTo>
                  <a:lnTo>
                    <a:pt x="2290" y="2020"/>
                  </a:lnTo>
                  <a:lnTo>
                    <a:pt x="2256" y="1987"/>
                  </a:lnTo>
                  <a:lnTo>
                    <a:pt x="2021" y="1684"/>
                  </a:lnTo>
                  <a:lnTo>
                    <a:pt x="1751" y="1414"/>
                  </a:lnTo>
                  <a:lnTo>
                    <a:pt x="1179" y="909"/>
                  </a:lnTo>
                  <a:lnTo>
                    <a:pt x="640" y="404"/>
                  </a:lnTo>
                  <a:lnTo>
                    <a:pt x="337" y="169"/>
                  </a:lnTo>
                  <a:lnTo>
                    <a:pt x="202" y="68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96" name="Shape 896"/>
            <p:cNvSpPr/>
            <p:nvPr/>
          </p:nvSpPr>
          <p:spPr>
            <a:xfrm>
              <a:off x="6448725" y="5146075"/>
              <a:ext cx="392250" cy="330800"/>
            </a:xfrm>
            <a:custGeom>
              <a:avLst/>
              <a:gdLst/>
              <a:ahLst/>
              <a:cxnLst/>
              <a:rect l="0" t="0" r="0" b="0"/>
              <a:pathLst>
                <a:path w="15690" h="13232" extrusionOk="0">
                  <a:moveTo>
                    <a:pt x="2929" y="640"/>
                  </a:moveTo>
                  <a:lnTo>
                    <a:pt x="3131" y="943"/>
                  </a:lnTo>
                  <a:lnTo>
                    <a:pt x="3165" y="977"/>
                  </a:lnTo>
                  <a:lnTo>
                    <a:pt x="3098" y="977"/>
                  </a:lnTo>
                  <a:lnTo>
                    <a:pt x="3030" y="909"/>
                  </a:lnTo>
                  <a:lnTo>
                    <a:pt x="2997" y="808"/>
                  </a:lnTo>
                  <a:lnTo>
                    <a:pt x="2929" y="640"/>
                  </a:lnTo>
                  <a:close/>
                  <a:moveTo>
                    <a:pt x="2458" y="270"/>
                  </a:moveTo>
                  <a:lnTo>
                    <a:pt x="2626" y="337"/>
                  </a:lnTo>
                  <a:lnTo>
                    <a:pt x="2593" y="371"/>
                  </a:lnTo>
                  <a:lnTo>
                    <a:pt x="2626" y="573"/>
                  </a:lnTo>
                  <a:lnTo>
                    <a:pt x="2694" y="808"/>
                  </a:lnTo>
                  <a:lnTo>
                    <a:pt x="2761" y="1044"/>
                  </a:lnTo>
                  <a:lnTo>
                    <a:pt x="2828" y="1112"/>
                  </a:lnTo>
                  <a:lnTo>
                    <a:pt x="2896" y="1179"/>
                  </a:lnTo>
                  <a:lnTo>
                    <a:pt x="3064" y="1280"/>
                  </a:lnTo>
                  <a:lnTo>
                    <a:pt x="3266" y="1381"/>
                  </a:lnTo>
                  <a:lnTo>
                    <a:pt x="3502" y="1448"/>
                  </a:lnTo>
                  <a:lnTo>
                    <a:pt x="3603" y="1448"/>
                  </a:lnTo>
                  <a:lnTo>
                    <a:pt x="3670" y="1415"/>
                  </a:lnTo>
                  <a:lnTo>
                    <a:pt x="3704" y="1448"/>
                  </a:lnTo>
                  <a:lnTo>
                    <a:pt x="3737" y="1650"/>
                  </a:lnTo>
                  <a:lnTo>
                    <a:pt x="3737" y="1920"/>
                  </a:lnTo>
                  <a:lnTo>
                    <a:pt x="3704" y="1886"/>
                  </a:lnTo>
                  <a:lnTo>
                    <a:pt x="3434" y="1852"/>
                  </a:lnTo>
                  <a:lnTo>
                    <a:pt x="3300" y="1852"/>
                  </a:lnTo>
                  <a:lnTo>
                    <a:pt x="3165" y="1785"/>
                  </a:lnTo>
                  <a:lnTo>
                    <a:pt x="3064" y="1751"/>
                  </a:lnTo>
                  <a:lnTo>
                    <a:pt x="2963" y="1718"/>
                  </a:lnTo>
                  <a:lnTo>
                    <a:pt x="2862" y="1684"/>
                  </a:lnTo>
                  <a:lnTo>
                    <a:pt x="2761" y="1617"/>
                  </a:lnTo>
                  <a:lnTo>
                    <a:pt x="2593" y="1482"/>
                  </a:lnTo>
                  <a:lnTo>
                    <a:pt x="2391" y="1280"/>
                  </a:lnTo>
                  <a:lnTo>
                    <a:pt x="2189" y="1044"/>
                  </a:lnTo>
                  <a:lnTo>
                    <a:pt x="2121" y="909"/>
                  </a:lnTo>
                  <a:lnTo>
                    <a:pt x="2054" y="741"/>
                  </a:lnTo>
                  <a:lnTo>
                    <a:pt x="1987" y="438"/>
                  </a:lnTo>
                  <a:lnTo>
                    <a:pt x="2054" y="438"/>
                  </a:lnTo>
                  <a:lnTo>
                    <a:pt x="2088" y="404"/>
                  </a:lnTo>
                  <a:lnTo>
                    <a:pt x="2121" y="337"/>
                  </a:lnTo>
                  <a:lnTo>
                    <a:pt x="2189" y="303"/>
                  </a:lnTo>
                  <a:lnTo>
                    <a:pt x="2290" y="270"/>
                  </a:lnTo>
                  <a:close/>
                  <a:moveTo>
                    <a:pt x="1886" y="371"/>
                  </a:moveTo>
                  <a:lnTo>
                    <a:pt x="1919" y="404"/>
                  </a:lnTo>
                  <a:lnTo>
                    <a:pt x="1886" y="573"/>
                  </a:lnTo>
                  <a:lnTo>
                    <a:pt x="1886" y="741"/>
                  </a:lnTo>
                  <a:lnTo>
                    <a:pt x="1919" y="909"/>
                  </a:lnTo>
                  <a:lnTo>
                    <a:pt x="1987" y="1078"/>
                  </a:lnTo>
                  <a:lnTo>
                    <a:pt x="2222" y="1381"/>
                  </a:lnTo>
                  <a:lnTo>
                    <a:pt x="2458" y="1650"/>
                  </a:lnTo>
                  <a:lnTo>
                    <a:pt x="2593" y="1751"/>
                  </a:lnTo>
                  <a:lnTo>
                    <a:pt x="2694" y="1852"/>
                  </a:lnTo>
                  <a:lnTo>
                    <a:pt x="2795" y="1886"/>
                  </a:lnTo>
                  <a:lnTo>
                    <a:pt x="2929" y="1920"/>
                  </a:lnTo>
                  <a:lnTo>
                    <a:pt x="3030" y="1953"/>
                  </a:lnTo>
                  <a:lnTo>
                    <a:pt x="3131" y="1987"/>
                  </a:lnTo>
                  <a:lnTo>
                    <a:pt x="3266" y="2054"/>
                  </a:lnTo>
                  <a:lnTo>
                    <a:pt x="3434" y="2088"/>
                  </a:lnTo>
                  <a:lnTo>
                    <a:pt x="3569" y="2054"/>
                  </a:lnTo>
                  <a:lnTo>
                    <a:pt x="3737" y="1987"/>
                  </a:lnTo>
                  <a:lnTo>
                    <a:pt x="3704" y="2189"/>
                  </a:lnTo>
                  <a:lnTo>
                    <a:pt x="3670" y="2391"/>
                  </a:lnTo>
                  <a:lnTo>
                    <a:pt x="3603" y="2593"/>
                  </a:lnTo>
                  <a:lnTo>
                    <a:pt x="3502" y="2795"/>
                  </a:lnTo>
                  <a:lnTo>
                    <a:pt x="3401" y="2963"/>
                  </a:lnTo>
                  <a:lnTo>
                    <a:pt x="3300" y="3132"/>
                  </a:lnTo>
                  <a:lnTo>
                    <a:pt x="3131" y="3266"/>
                  </a:lnTo>
                  <a:lnTo>
                    <a:pt x="2997" y="3367"/>
                  </a:lnTo>
                  <a:lnTo>
                    <a:pt x="2963" y="3401"/>
                  </a:lnTo>
                  <a:lnTo>
                    <a:pt x="2997" y="3435"/>
                  </a:lnTo>
                  <a:lnTo>
                    <a:pt x="3165" y="3435"/>
                  </a:lnTo>
                  <a:lnTo>
                    <a:pt x="3300" y="3401"/>
                  </a:lnTo>
                  <a:lnTo>
                    <a:pt x="3535" y="3805"/>
                  </a:lnTo>
                  <a:lnTo>
                    <a:pt x="3805" y="4175"/>
                  </a:lnTo>
                  <a:lnTo>
                    <a:pt x="4377" y="4916"/>
                  </a:lnTo>
                  <a:lnTo>
                    <a:pt x="4680" y="5253"/>
                  </a:lnTo>
                  <a:lnTo>
                    <a:pt x="5051" y="5522"/>
                  </a:lnTo>
                  <a:lnTo>
                    <a:pt x="5286" y="5724"/>
                  </a:lnTo>
                  <a:lnTo>
                    <a:pt x="5488" y="5926"/>
                  </a:lnTo>
                  <a:lnTo>
                    <a:pt x="5892" y="6397"/>
                  </a:lnTo>
                  <a:lnTo>
                    <a:pt x="5791" y="6532"/>
                  </a:lnTo>
                  <a:lnTo>
                    <a:pt x="5724" y="6667"/>
                  </a:lnTo>
                  <a:lnTo>
                    <a:pt x="5623" y="6835"/>
                  </a:lnTo>
                  <a:lnTo>
                    <a:pt x="5556" y="7003"/>
                  </a:lnTo>
                  <a:lnTo>
                    <a:pt x="5421" y="6902"/>
                  </a:lnTo>
                  <a:lnTo>
                    <a:pt x="5253" y="6835"/>
                  </a:lnTo>
                  <a:lnTo>
                    <a:pt x="5051" y="6734"/>
                  </a:lnTo>
                  <a:lnTo>
                    <a:pt x="4882" y="6633"/>
                  </a:lnTo>
                  <a:lnTo>
                    <a:pt x="4579" y="6397"/>
                  </a:lnTo>
                  <a:lnTo>
                    <a:pt x="4310" y="6162"/>
                  </a:lnTo>
                  <a:lnTo>
                    <a:pt x="4040" y="5859"/>
                  </a:lnTo>
                  <a:lnTo>
                    <a:pt x="3064" y="4748"/>
                  </a:lnTo>
                  <a:lnTo>
                    <a:pt x="2727" y="4276"/>
                  </a:lnTo>
                  <a:lnTo>
                    <a:pt x="2525" y="4074"/>
                  </a:lnTo>
                  <a:lnTo>
                    <a:pt x="2290" y="3872"/>
                  </a:lnTo>
                  <a:lnTo>
                    <a:pt x="2525" y="3805"/>
                  </a:lnTo>
                  <a:lnTo>
                    <a:pt x="2559" y="3771"/>
                  </a:lnTo>
                  <a:lnTo>
                    <a:pt x="2593" y="3738"/>
                  </a:lnTo>
                  <a:lnTo>
                    <a:pt x="2559" y="3637"/>
                  </a:lnTo>
                  <a:lnTo>
                    <a:pt x="2492" y="3603"/>
                  </a:lnTo>
                  <a:lnTo>
                    <a:pt x="2458" y="3569"/>
                  </a:lnTo>
                  <a:lnTo>
                    <a:pt x="2391" y="3603"/>
                  </a:lnTo>
                  <a:lnTo>
                    <a:pt x="2222" y="3670"/>
                  </a:lnTo>
                  <a:lnTo>
                    <a:pt x="2054" y="3704"/>
                  </a:lnTo>
                  <a:lnTo>
                    <a:pt x="1886" y="3704"/>
                  </a:lnTo>
                  <a:lnTo>
                    <a:pt x="1717" y="3670"/>
                  </a:lnTo>
                  <a:lnTo>
                    <a:pt x="1347" y="3569"/>
                  </a:lnTo>
                  <a:lnTo>
                    <a:pt x="1044" y="3435"/>
                  </a:lnTo>
                  <a:lnTo>
                    <a:pt x="808" y="3300"/>
                  </a:lnTo>
                  <a:lnTo>
                    <a:pt x="606" y="3165"/>
                  </a:lnTo>
                  <a:lnTo>
                    <a:pt x="438" y="2997"/>
                  </a:lnTo>
                  <a:lnTo>
                    <a:pt x="337" y="2795"/>
                  </a:lnTo>
                  <a:lnTo>
                    <a:pt x="270" y="2593"/>
                  </a:lnTo>
                  <a:lnTo>
                    <a:pt x="270" y="2357"/>
                  </a:lnTo>
                  <a:lnTo>
                    <a:pt x="270" y="2122"/>
                  </a:lnTo>
                  <a:lnTo>
                    <a:pt x="303" y="1886"/>
                  </a:lnTo>
                  <a:lnTo>
                    <a:pt x="404" y="1617"/>
                  </a:lnTo>
                  <a:lnTo>
                    <a:pt x="573" y="1381"/>
                  </a:lnTo>
                  <a:lnTo>
                    <a:pt x="741" y="1179"/>
                  </a:lnTo>
                  <a:lnTo>
                    <a:pt x="943" y="977"/>
                  </a:lnTo>
                  <a:lnTo>
                    <a:pt x="1179" y="808"/>
                  </a:lnTo>
                  <a:lnTo>
                    <a:pt x="1414" y="640"/>
                  </a:lnTo>
                  <a:lnTo>
                    <a:pt x="1886" y="371"/>
                  </a:lnTo>
                  <a:close/>
                  <a:moveTo>
                    <a:pt x="2290" y="0"/>
                  </a:moveTo>
                  <a:lnTo>
                    <a:pt x="2189" y="34"/>
                  </a:lnTo>
                  <a:lnTo>
                    <a:pt x="2054" y="68"/>
                  </a:lnTo>
                  <a:lnTo>
                    <a:pt x="1987" y="169"/>
                  </a:lnTo>
                  <a:lnTo>
                    <a:pt x="1616" y="303"/>
                  </a:lnTo>
                  <a:lnTo>
                    <a:pt x="1246" y="505"/>
                  </a:lnTo>
                  <a:lnTo>
                    <a:pt x="909" y="741"/>
                  </a:lnTo>
                  <a:lnTo>
                    <a:pt x="573" y="1011"/>
                  </a:lnTo>
                  <a:lnTo>
                    <a:pt x="303" y="1347"/>
                  </a:lnTo>
                  <a:lnTo>
                    <a:pt x="202" y="1516"/>
                  </a:lnTo>
                  <a:lnTo>
                    <a:pt x="135" y="1684"/>
                  </a:lnTo>
                  <a:lnTo>
                    <a:pt x="68" y="1886"/>
                  </a:lnTo>
                  <a:lnTo>
                    <a:pt x="0" y="2088"/>
                  </a:lnTo>
                  <a:lnTo>
                    <a:pt x="0" y="2256"/>
                  </a:lnTo>
                  <a:lnTo>
                    <a:pt x="0" y="2458"/>
                  </a:lnTo>
                  <a:lnTo>
                    <a:pt x="68" y="2660"/>
                  </a:lnTo>
                  <a:lnTo>
                    <a:pt x="101" y="2829"/>
                  </a:lnTo>
                  <a:lnTo>
                    <a:pt x="202" y="2963"/>
                  </a:lnTo>
                  <a:lnTo>
                    <a:pt x="303" y="3132"/>
                  </a:lnTo>
                  <a:lnTo>
                    <a:pt x="539" y="3401"/>
                  </a:lnTo>
                  <a:lnTo>
                    <a:pt x="842" y="3603"/>
                  </a:lnTo>
                  <a:lnTo>
                    <a:pt x="1145" y="3805"/>
                  </a:lnTo>
                  <a:lnTo>
                    <a:pt x="1515" y="3906"/>
                  </a:lnTo>
                  <a:lnTo>
                    <a:pt x="1886" y="3940"/>
                  </a:lnTo>
                  <a:lnTo>
                    <a:pt x="2054" y="3940"/>
                  </a:lnTo>
                  <a:lnTo>
                    <a:pt x="2222" y="3906"/>
                  </a:lnTo>
                  <a:lnTo>
                    <a:pt x="2357" y="4175"/>
                  </a:lnTo>
                  <a:lnTo>
                    <a:pt x="2492" y="4445"/>
                  </a:lnTo>
                  <a:lnTo>
                    <a:pt x="2660" y="4680"/>
                  </a:lnTo>
                  <a:lnTo>
                    <a:pt x="2862" y="4950"/>
                  </a:lnTo>
                  <a:lnTo>
                    <a:pt x="3300" y="5421"/>
                  </a:lnTo>
                  <a:lnTo>
                    <a:pt x="3737" y="5825"/>
                  </a:lnTo>
                  <a:lnTo>
                    <a:pt x="4175" y="6330"/>
                  </a:lnTo>
                  <a:lnTo>
                    <a:pt x="4680" y="6801"/>
                  </a:lnTo>
                  <a:lnTo>
                    <a:pt x="4882" y="6936"/>
                  </a:lnTo>
                  <a:lnTo>
                    <a:pt x="5084" y="7037"/>
                  </a:lnTo>
                  <a:lnTo>
                    <a:pt x="5320" y="7138"/>
                  </a:lnTo>
                  <a:lnTo>
                    <a:pt x="5522" y="7273"/>
                  </a:lnTo>
                  <a:lnTo>
                    <a:pt x="5589" y="7306"/>
                  </a:lnTo>
                  <a:lnTo>
                    <a:pt x="5657" y="7273"/>
                  </a:lnTo>
                  <a:lnTo>
                    <a:pt x="5690" y="7239"/>
                  </a:lnTo>
                  <a:lnTo>
                    <a:pt x="5724" y="7172"/>
                  </a:lnTo>
                  <a:lnTo>
                    <a:pt x="5791" y="7003"/>
                  </a:lnTo>
                  <a:lnTo>
                    <a:pt x="5892" y="6869"/>
                  </a:lnTo>
                  <a:lnTo>
                    <a:pt x="7003" y="7710"/>
                  </a:lnTo>
                  <a:lnTo>
                    <a:pt x="8148" y="8485"/>
                  </a:lnTo>
                  <a:lnTo>
                    <a:pt x="8720" y="8855"/>
                  </a:lnTo>
                  <a:lnTo>
                    <a:pt x="9326" y="9226"/>
                  </a:lnTo>
                  <a:lnTo>
                    <a:pt x="9932" y="9562"/>
                  </a:lnTo>
                  <a:lnTo>
                    <a:pt x="10572" y="9865"/>
                  </a:lnTo>
                  <a:lnTo>
                    <a:pt x="11279" y="10135"/>
                  </a:lnTo>
                  <a:lnTo>
                    <a:pt x="11986" y="10370"/>
                  </a:lnTo>
                  <a:lnTo>
                    <a:pt x="12727" y="10606"/>
                  </a:lnTo>
                  <a:lnTo>
                    <a:pt x="13400" y="10875"/>
                  </a:lnTo>
                  <a:lnTo>
                    <a:pt x="13737" y="11044"/>
                  </a:lnTo>
                  <a:lnTo>
                    <a:pt x="14040" y="11212"/>
                  </a:lnTo>
                  <a:lnTo>
                    <a:pt x="14309" y="11448"/>
                  </a:lnTo>
                  <a:lnTo>
                    <a:pt x="14579" y="11683"/>
                  </a:lnTo>
                  <a:lnTo>
                    <a:pt x="14814" y="11953"/>
                  </a:lnTo>
                  <a:lnTo>
                    <a:pt x="14983" y="12256"/>
                  </a:lnTo>
                  <a:lnTo>
                    <a:pt x="15151" y="12592"/>
                  </a:lnTo>
                  <a:lnTo>
                    <a:pt x="15286" y="12996"/>
                  </a:lnTo>
                  <a:lnTo>
                    <a:pt x="15353" y="13232"/>
                  </a:lnTo>
                  <a:lnTo>
                    <a:pt x="15690" y="13232"/>
                  </a:lnTo>
                  <a:lnTo>
                    <a:pt x="15622" y="12895"/>
                  </a:lnTo>
                  <a:lnTo>
                    <a:pt x="15521" y="12592"/>
                  </a:lnTo>
                  <a:lnTo>
                    <a:pt x="15420" y="12323"/>
                  </a:lnTo>
                  <a:lnTo>
                    <a:pt x="15286" y="12054"/>
                  </a:lnTo>
                  <a:lnTo>
                    <a:pt x="15151" y="11818"/>
                  </a:lnTo>
                  <a:lnTo>
                    <a:pt x="14983" y="11616"/>
                  </a:lnTo>
                  <a:lnTo>
                    <a:pt x="14814" y="11414"/>
                  </a:lnTo>
                  <a:lnTo>
                    <a:pt x="14612" y="11212"/>
                  </a:lnTo>
                  <a:lnTo>
                    <a:pt x="14377" y="11044"/>
                  </a:lnTo>
                  <a:lnTo>
                    <a:pt x="13939" y="10741"/>
                  </a:lnTo>
                  <a:lnTo>
                    <a:pt x="13400" y="10505"/>
                  </a:lnTo>
                  <a:lnTo>
                    <a:pt x="12862" y="10303"/>
                  </a:lnTo>
                  <a:lnTo>
                    <a:pt x="12289" y="10101"/>
                  </a:lnTo>
                  <a:lnTo>
                    <a:pt x="11548" y="9865"/>
                  </a:lnTo>
                  <a:lnTo>
                    <a:pt x="10841" y="9562"/>
                  </a:lnTo>
                  <a:lnTo>
                    <a:pt x="10168" y="9259"/>
                  </a:lnTo>
                  <a:lnTo>
                    <a:pt x="9495" y="8922"/>
                  </a:lnTo>
                  <a:lnTo>
                    <a:pt x="8855" y="8552"/>
                  </a:lnTo>
                  <a:lnTo>
                    <a:pt x="8182" y="8148"/>
                  </a:lnTo>
                  <a:lnTo>
                    <a:pt x="6936" y="7306"/>
                  </a:lnTo>
                  <a:lnTo>
                    <a:pt x="6027" y="6667"/>
                  </a:lnTo>
                  <a:lnTo>
                    <a:pt x="6094" y="6532"/>
                  </a:lnTo>
                  <a:lnTo>
                    <a:pt x="6162" y="6364"/>
                  </a:lnTo>
                  <a:lnTo>
                    <a:pt x="6162" y="6330"/>
                  </a:lnTo>
                  <a:lnTo>
                    <a:pt x="6128" y="6296"/>
                  </a:lnTo>
                  <a:lnTo>
                    <a:pt x="6027" y="6296"/>
                  </a:lnTo>
                  <a:lnTo>
                    <a:pt x="5926" y="6061"/>
                  </a:lnTo>
                  <a:lnTo>
                    <a:pt x="5825" y="5892"/>
                  </a:lnTo>
                  <a:lnTo>
                    <a:pt x="5657" y="5724"/>
                  </a:lnTo>
                  <a:lnTo>
                    <a:pt x="5488" y="5556"/>
                  </a:lnTo>
                  <a:lnTo>
                    <a:pt x="5152" y="5286"/>
                  </a:lnTo>
                  <a:lnTo>
                    <a:pt x="4781" y="5017"/>
                  </a:lnTo>
                  <a:lnTo>
                    <a:pt x="4108" y="4108"/>
                  </a:lnTo>
                  <a:lnTo>
                    <a:pt x="3670" y="3569"/>
                  </a:lnTo>
                  <a:lnTo>
                    <a:pt x="3502" y="3401"/>
                  </a:lnTo>
                  <a:lnTo>
                    <a:pt x="3434" y="3367"/>
                  </a:lnTo>
                  <a:lnTo>
                    <a:pt x="3401" y="3367"/>
                  </a:lnTo>
                  <a:lnTo>
                    <a:pt x="3502" y="3266"/>
                  </a:lnTo>
                  <a:lnTo>
                    <a:pt x="3603" y="3165"/>
                  </a:lnTo>
                  <a:lnTo>
                    <a:pt x="3737" y="2930"/>
                  </a:lnTo>
                  <a:lnTo>
                    <a:pt x="3838" y="2593"/>
                  </a:lnTo>
                  <a:lnTo>
                    <a:pt x="3906" y="2256"/>
                  </a:lnTo>
                  <a:lnTo>
                    <a:pt x="3906" y="1920"/>
                  </a:lnTo>
                  <a:lnTo>
                    <a:pt x="3906" y="1583"/>
                  </a:lnTo>
                  <a:lnTo>
                    <a:pt x="3838" y="1280"/>
                  </a:lnTo>
                  <a:lnTo>
                    <a:pt x="3805" y="1044"/>
                  </a:lnTo>
                  <a:lnTo>
                    <a:pt x="3670" y="842"/>
                  </a:lnTo>
                  <a:lnTo>
                    <a:pt x="3502" y="640"/>
                  </a:lnTo>
                  <a:lnTo>
                    <a:pt x="3232" y="438"/>
                  </a:lnTo>
                  <a:lnTo>
                    <a:pt x="2963" y="236"/>
                  </a:lnTo>
                  <a:lnTo>
                    <a:pt x="2694" y="101"/>
                  </a:lnTo>
                  <a:lnTo>
                    <a:pt x="242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97" name="Shape 897"/>
            <p:cNvSpPr/>
            <p:nvPr/>
          </p:nvSpPr>
          <p:spPr>
            <a:xfrm>
              <a:off x="7192775" y="5434775"/>
              <a:ext cx="98500" cy="42100"/>
            </a:xfrm>
            <a:custGeom>
              <a:avLst/>
              <a:gdLst/>
              <a:ahLst/>
              <a:cxnLst/>
              <a:rect l="0" t="0" r="0" b="0"/>
              <a:pathLst>
                <a:path w="3940" h="1684" extrusionOk="0">
                  <a:moveTo>
                    <a:pt x="1886" y="1"/>
                  </a:moveTo>
                  <a:lnTo>
                    <a:pt x="1583" y="34"/>
                  </a:lnTo>
                  <a:lnTo>
                    <a:pt x="1348" y="102"/>
                  </a:lnTo>
                  <a:lnTo>
                    <a:pt x="1146" y="203"/>
                  </a:lnTo>
                  <a:lnTo>
                    <a:pt x="977" y="337"/>
                  </a:lnTo>
                  <a:lnTo>
                    <a:pt x="843" y="506"/>
                  </a:lnTo>
                  <a:lnTo>
                    <a:pt x="573" y="910"/>
                  </a:lnTo>
                  <a:lnTo>
                    <a:pt x="338" y="1280"/>
                  </a:lnTo>
                  <a:lnTo>
                    <a:pt x="169" y="1516"/>
                  </a:lnTo>
                  <a:lnTo>
                    <a:pt x="1" y="1684"/>
                  </a:lnTo>
                  <a:lnTo>
                    <a:pt x="506" y="1684"/>
                  </a:lnTo>
                  <a:lnTo>
                    <a:pt x="674" y="1516"/>
                  </a:lnTo>
                  <a:lnTo>
                    <a:pt x="775" y="1347"/>
                  </a:lnTo>
                  <a:lnTo>
                    <a:pt x="1078" y="910"/>
                  </a:lnTo>
                  <a:lnTo>
                    <a:pt x="1247" y="708"/>
                  </a:lnTo>
                  <a:lnTo>
                    <a:pt x="1415" y="573"/>
                  </a:lnTo>
                  <a:lnTo>
                    <a:pt x="1617" y="472"/>
                  </a:lnTo>
                  <a:lnTo>
                    <a:pt x="1853" y="405"/>
                  </a:lnTo>
                  <a:lnTo>
                    <a:pt x="2088" y="405"/>
                  </a:lnTo>
                  <a:lnTo>
                    <a:pt x="2391" y="438"/>
                  </a:lnTo>
                  <a:lnTo>
                    <a:pt x="2795" y="539"/>
                  </a:lnTo>
                  <a:lnTo>
                    <a:pt x="3166" y="674"/>
                  </a:lnTo>
                  <a:lnTo>
                    <a:pt x="3570" y="809"/>
                  </a:lnTo>
                  <a:lnTo>
                    <a:pt x="3940" y="943"/>
                  </a:lnTo>
                  <a:lnTo>
                    <a:pt x="3940" y="539"/>
                  </a:lnTo>
                  <a:lnTo>
                    <a:pt x="3368" y="337"/>
                  </a:lnTo>
                  <a:lnTo>
                    <a:pt x="2762" y="135"/>
                  </a:lnTo>
                  <a:lnTo>
                    <a:pt x="2492" y="68"/>
                  </a:lnTo>
                  <a:lnTo>
                    <a:pt x="218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98" name="Shape 898"/>
            <p:cNvSpPr/>
            <p:nvPr/>
          </p:nvSpPr>
          <p:spPr>
            <a:xfrm>
              <a:off x="6474825" y="5198250"/>
              <a:ext cx="22750" cy="21925"/>
            </a:xfrm>
            <a:custGeom>
              <a:avLst/>
              <a:gdLst/>
              <a:ahLst/>
              <a:cxnLst/>
              <a:rect l="0" t="0" r="0" b="0"/>
              <a:pathLst>
                <a:path w="910" h="877" extrusionOk="0">
                  <a:moveTo>
                    <a:pt x="673" y="1"/>
                  </a:moveTo>
                  <a:lnTo>
                    <a:pt x="606" y="35"/>
                  </a:lnTo>
                  <a:lnTo>
                    <a:pt x="303" y="338"/>
                  </a:lnTo>
                  <a:lnTo>
                    <a:pt x="168" y="506"/>
                  </a:lnTo>
                  <a:lnTo>
                    <a:pt x="34" y="641"/>
                  </a:lnTo>
                  <a:lnTo>
                    <a:pt x="0" y="708"/>
                  </a:lnTo>
                  <a:lnTo>
                    <a:pt x="0" y="742"/>
                  </a:lnTo>
                  <a:lnTo>
                    <a:pt x="67" y="843"/>
                  </a:lnTo>
                  <a:lnTo>
                    <a:pt x="135" y="876"/>
                  </a:lnTo>
                  <a:lnTo>
                    <a:pt x="236" y="876"/>
                  </a:lnTo>
                  <a:lnTo>
                    <a:pt x="404" y="742"/>
                  </a:lnTo>
                  <a:lnTo>
                    <a:pt x="539" y="607"/>
                  </a:lnTo>
                  <a:lnTo>
                    <a:pt x="842" y="304"/>
                  </a:lnTo>
                  <a:lnTo>
                    <a:pt x="909" y="237"/>
                  </a:lnTo>
                  <a:lnTo>
                    <a:pt x="909" y="169"/>
                  </a:lnTo>
                  <a:lnTo>
                    <a:pt x="875" y="102"/>
                  </a:lnTo>
                  <a:lnTo>
                    <a:pt x="842" y="68"/>
                  </a:lnTo>
                  <a:lnTo>
                    <a:pt x="77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99" name="Shape 899"/>
            <p:cNvSpPr/>
            <p:nvPr/>
          </p:nvSpPr>
          <p:spPr>
            <a:xfrm>
              <a:off x="4037250" y="5245400"/>
              <a:ext cx="38750" cy="106075"/>
            </a:xfrm>
            <a:custGeom>
              <a:avLst/>
              <a:gdLst/>
              <a:ahLst/>
              <a:cxnLst/>
              <a:rect l="0" t="0" r="0" b="0"/>
              <a:pathLst>
                <a:path w="1550" h="4243" extrusionOk="0">
                  <a:moveTo>
                    <a:pt x="1515" y="0"/>
                  </a:moveTo>
                  <a:lnTo>
                    <a:pt x="1515" y="34"/>
                  </a:lnTo>
                  <a:lnTo>
                    <a:pt x="741" y="2088"/>
                  </a:lnTo>
                  <a:lnTo>
                    <a:pt x="337" y="3131"/>
                  </a:lnTo>
                  <a:lnTo>
                    <a:pt x="0" y="4175"/>
                  </a:lnTo>
                  <a:lnTo>
                    <a:pt x="0" y="4209"/>
                  </a:lnTo>
                  <a:lnTo>
                    <a:pt x="34" y="4242"/>
                  </a:lnTo>
                  <a:lnTo>
                    <a:pt x="68" y="4242"/>
                  </a:lnTo>
                  <a:lnTo>
                    <a:pt x="68" y="4209"/>
                  </a:lnTo>
                  <a:lnTo>
                    <a:pt x="505" y="3131"/>
                  </a:lnTo>
                  <a:lnTo>
                    <a:pt x="909" y="2020"/>
                  </a:lnTo>
                  <a:lnTo>
                    <a:pt x="1145" y="1549"/>
                  </a:lnTo>
                  <a:lnTo>
                    <a:pt x="1347" y="1044"/>
                  </a:lnTo>
                  <a:lnTo>
                    <a:pt x="1448" y="775"/>
                  </a:lnTo>
                  <a:lnTo>
                    <a:pt x="1549" y="505"/>
                  </a:lnTo>
                  <a:lnTo>
                    <a:pt x="1549" y="270"/>
                  </a:lnTo>
                  <a:lnTo>
                    <a:pt x="1549" y="34"/>
                  </a:lnTo>
                  <a:lnTo>
                    <a:pt x="151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00" name="Shape 900"/>
            <p:cNvSpPr/>
            <p:nvPr/>
          </p:nvSpPr>
          <p:spPr>
            <a:xfrm>
              <a:off x="4124775" y="5049275"/>
              <a:ext cx="64850" cy="42125"/>
            </a:xfrm>
            <a:custGeom>
              <a:avLst/>
              <a:gdLst/>
              <a:ahLst/>
              <a:cxnLst/>
              <a:rect l="0" t="0" r="0" b="0"/>
              <a:pathLst>
                <a:path w="2594" h="1685" extrusionOk="0">
                  <a:moveTo>
                    <a:pt x="2560" y="1"/>
                  </a:moveTo>
                  <a:lnTo>
                    <a:pt x="2526" y="34"/>
                  </a:lnTo>
                  <a:lnTo>
                    <a:pt x="2391" y="270"/>
                  </a:lnTo>
                  <a:lnTo>
                    <a:pt x="2223" y="539"/>
                  </a:lnTo>
                  <a:lnTo>
                    <a:pt x="2088" y="809"/>
                  </a:lnTo>
                  <a:lnTo>
                    <a:pt x="1886" y="1078"/>
                  </a:lnTo>
                  <a:lnTo>
                    <a:pt x="1651" y="1246"/>
                  </a:lnTo>
                  <a:lnTo>
                    <a:pt x="1381" y="1381"/>
                  </a:lnTo>
                  <a:lnTo>
                    <a:pt x="1146" y="1448"/>
                  </a:lnTo>
                  <a:lnTo>
                    <a:pt x="876" y="1448"/>
                  </a:lnTo>
                  <a:lnTo>
                    <a:pt x="641" y="1381"/>
                  </a:lnTo>
                  <a:lnTo>
                    <a:pt x="405" y="1246"/>
                  </a:lnTo>
                  <a:lnTo>
                    <a:pt x="304" y="1145"/>
                  </a:lnTo>
                  <a:lnTo>
                    <a:pt x="237" y="1044"/>
                  </a:lnTo>
                  <a:lnTo>
                    <a:pt x="169" y="910"/>
                  </a:lnTo>
                  <a:lnTo>
                    <a:pt x="102" y="741"/>
                  </a:lnTo>
                  <a:lnTo>
                    <a:pt x="68" y="708"/>
                  </a:lnTo>
                  <a:lnTo>
                    <a:pt x="35" y="708"/>
                  </a:lnTo>
                  <a:lnTo>
                    <a:pt x="35" y="741"/>
                  </a:lnTo>
                  <a:lnTo>
                    <a:pt x="1" y="876"/>
                  </a:lnTo>
                  <a:lnTo>
                    <a:pt x="1" y="977"/>
                  </a:lnTo>
                  <a:lnTo>
                    <a:pt x="68" y="1179"/>
                  </a:lnTo>
                  <a:lnTo>
                    <a:pt x="203" y="1347"/>
                  </a:lnTo>
                  <a:lnTo>
                    <a:pt x="371" y="1482"/>
                  </a:lnTo>
                  <a:lnTo>
                    <a:pt x="573" y="1583"/>
                  </a:lnTo>
                  <a:lnTo>
                    <a:pt x="775" y="1650"/>
                  </a:lnTo>
                  <a:lnTo>
                    <a:pt x="1011" y="1684"/>
                  </a:lnTo>
                  <a:lnTo>
                    <a:pt x="1213" y="1684"/>
                  </a:lnTo>
                  <a:lnTo>
                    <a:pt x="1449" y="1617"/>
                  </a:lnTo>
                  <a:lnTo>
                    <a:pt x="1684" y="1482"/>
                  </a:lnTo>
                  <a:lnTo>
                    <a:pt x="1954" y="1280"/>
                  </a:lnTo>
                  <a:lnTo>
                    <a:pt x="2156" y="1078"/>
                  </a:lnTo>
                  <a:lnTo>
                    <a:pt x="2358" y="809"/>
                  </a:lnTo>
                  <a:lnTo>
                    <a:pt x="2492" y="573"/>
                  </a:lnTo>
                  <a:lnTo>
                    <a:pt x="2593" y="304"/>
                  </a:lnTo>
                  <a:lnTo>
                    <a:pt x="2593" y="34"/>
                  </a:lnTo>
                  <a:lnTo>
                    <a:pt x="256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01" name="Shape 901"/>
            <p:cNvSpPr/>
            <p:nvPr/>
          </p:nvSpPr>
          <p:spPr>
            <a:xfrm>
              <a:off x="4039775" y="2891150"/>
              <a:ext cx="5075" cy="5925"/>
            </a:xfrm>
            <a:custGeom>
              <a:avLst/>
              <a:gdLst/>
              <a:ahLst/>
              <a:cxnLst/>
              <a:rect l="0" t="0" r="0" b="0"/>
              <a:pathLst>
                <a:path w="203" h="237" extrusionOk="0">
                  <a:moveTo>
                    <a:pt x="0" y="1"/>
                  </a:moveTo>
                  <a:lnTo>
                    <a:pt x="0" y="135"/>
                  </a:lnTo>
                  <a:lnTo>
                    <a:pt x="34" y="203"/>
                  </a:lnTo>
                  <a:lnTo>
                    <a:pt x="101" y="236"/>
                  </a:lnTo>
                  <a:lnTo>
                    <a:pt x="169" y="203"/>
                  </a:lnTo>
                  <a:lnTo>
                    <a:pt x="202" y="135"/>
                  </a:lnTo>
                  <a:lnTo>
                    <a:pt x="202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02" name="Shape 902"/>
            <p:cNvSpPr/>
            <p:nvPr/>
          </p:nvSpPr>
          <p:spPr>
            <a:xfrm>
              <a:off x="4015375" y="4990350"/>
              <a:ext cx="185175" cy="365325"/>
            </a:xfrm>
            <a:custGeom>
              <a:avLst/>
              <a:gdLst/>
              <a:ahLst/>
              <a:cxnLst/>
              <a:rect l="0" t="0" r="0" b="0"/>
              <a:pathLst>
                <a:path w="7407" h="14613" extrusionOk="0">
                  <a:moveTo>
                    <a:pt x="5993" y="1"/>
                  </a:moveTo>
                  <a:lnTo>
                    <a:pt x="5825" y="35"/>
                  </a:lnTo>
                  <a:lnTo>
                    <a:pt x="5656" y="102"/>
                  </a:lnTo>
                  <a:lnTo>
                    <a:pt x="5488" y="169"/>
                  </a:lnTo>
                  <a:lnTo>
                    <a:pt x="5185" y="405"/>
                  </a:lnTo>
                  <a:lnTo>
                    <a:pt x="4916" y="674"/>
                  </a:lnTo>
                  <a:lnTo>
                    <a:pt x="4680" y="1011"/>
                  </a:lnTo>
                  <a:lnTo>
                    <a:pt x="4478" y="1348"/>
                  </a:lnTo>
                  <a:lnTo>
                    <a:pt x="4276" y="1651"/>
                  </a:lnTo>
                  <a:lnTo>
                    <a:pt x="4141" y="2021"/>
                  </a:lnTo>
                  <a:lnTo>
                    <a:pt x="4040" y="2391"/>
                  </a:lnTo>
                  <a:lnTo>
                    <a:pt x="3973" y="2762"/>
                  </a:lnTo>
                  <a:lnTo>
                    <a:pt x="3973" y="3132"/>
                  </a:lnTo>
                  <a:lnTo>
                    <a:pt x="4007" y="3368"/>
                  </a:lnTo>
                  <a:lnTo>
                    <a:pt x="4040" y="3570"/>
                  </a:lnTo>
                  <a:lnTo>
                    <a:pt x="4209" y="3974"/>
                  </a:lnTo>
                  <a:lnTo>
                    <a:pt x="4310" y="4344"/>
                  </a:lnTo>
                  <a:lnTo>
                    <a:pt x="4377" y="4681"/>
                  </a:lnTo>
                  <a:lnTo>
                    <a:pt x="4377" y="5051"/>
                  </a:lnTo>
                  <a:lnTo>
                    <a:pt x="4310" y="5421"/>
                  </a:lnTo>
                  <a:lnTo>
                    <a:pt x="4074" y="5960"/>
                  </a:lnTo>
                  <a:lnTo>
                    <a:pt x="3838" y="6532"/>
                  </a:lnTo>
                  <a:lnTo>
                    <a:pt x="3232" y="7576"/>
                  </a:lnTo>
                  <a:lnTo>
                    <a:pt x="2626" y="8687"/>
                  </a:lnTo>
                  <a:lnTo>
                    <a:pt x="1986" y="9798"/>
                  </a:lnTo>
                  <a:lnTo>
                    <a:pt x="640" y="11953"/>
                  </a:lnTo>
                  <a:lnTo>
                    <a:pt x="404" y="12323"/>
                  </a:lnTo>
                  <a:lnTo>
                    <a:pt x="202" y="12727"/>
                  </a:lnTo>
                  <a:lnTo>
                    <a:pt x="101" y="12929"/>
                  </a:lnTo>
                  <a:lnTo>
                    <a:pt x="34" y="13131"/>
                  </a:lnTo>
                  <a:lnTo>
                    <a:pt x="0" y="13367"/>
                  </a:lnTo>
                  <a:lnTo>
                    <a:pt x="0" y="13569"/>
                  </a:lnTo>
                  <a:lnTo>
                    <a:pt x="34" y="13636"/>
                  </a:lnTo>
                  <a:lnTo>
                    <a:pt x="67" y="13670"/>
                  </a:lnTo>
                  <a:lnTo>
                    <a:pt x="135" y="13636"/>
                  </a:lnTo>
                  <a:lnTo>
                    <a:pt x="168" y="13569"/>
                  </a:lnTo>
                  <a:lnTo>
                    <a:pt x="168" y="13333"/>
                  </a:lnTo>
                  <a:lnTo>
                    <a:pt x="202" y="13098"/>
                  </a:lnTo>
                  <a:lnTo>
                    <a:pt x="303" y="12862"/>
                  </a:lnTo>
                  <a:lnTo>
                    <a:pt x="404" y="12660"/>
                  </a:lnTo>
                  <a:lnTo>
                    <a:pt x="640" y="12222"/>
                  </a:lnTo>
                  <a:lnTo>
                    <a:pt x="909" y="11818"/>
                  </a:lnTo>
                  <a:lnTo>
                    <a:pt x="1986" y="10068"/>
                  </a:lnTo>
                  <a:lnTo>
                    <a:pt x="2996" y="8317"/>
                  </a:lnTo>
                  <a:lnTo>
                    <a:pt x="3501" y="7442"/>
                  </a:lnTo>
                  <a:lnTo>
                    <a:pt x="3939" y="6532"/>
                  </a:lnTo>
                  <a:lnTo>
                    <a:pt x="4310" y="5792"/>
                  </a:lnTo>
                  <a:lnTo>
                    <a:pt x="4444" y="5421"/>
                  </a:lnTo>
                  <a:lnTo>
                    <a:pt x="4545" y="5051"/>
                  </a:lnTo>
                  <a:lnTo>
                    <a:pt x="4545" y="4883"/>
                  </a:lnTo>
                  <a:lnTo>
                    <a:pt x="4545" y="4714"/>
                  </a:lnTo>
                  <a:lnTo>
                    <a:pt x="4512" y="4378"/>
                  </a:lnTo>
                  <a:lnTo>
                    <a:pt x="4377" y="4041"/>
                  </a:lnTo>
                  <a:lnTo>
                    <a:pt x="4276" y="3738"/>
                  </a:lnTo>
                  <a:lnTo>
                    <a:pt x="4175" y="3469"/>
                  </a:lnTo>
                  <a:lnTo>
                    <a:pt x="4141" y="3199"/>
                  </a:lnTo>
                  <a:lnTo>
                    <a:pt x="4141" y="2896"/>
                  </a:lnTo>
                  <a:lnTo>
                    <a:pt x="4175" y="2593"/>
                  </a:lnTo>
                  <a:lnTo>
                    <a:pt x="4242" y="2257"/>
                  </a:lnTo>
                  <a:lnTo>
                    <a:pt x="4343" y="1954"/>
                  </a:lnTo>
                  <a:lnTo>
                    <a:pt x="4444" y="1651"/>
                  </a:lnTo>
                  <a:lnTo>
                    <a:pt x="4613" y="1348"/>
                  </a:lnTo>
                  <a:lnTo>
                    <a:pt x="4781" y="1078"/>
                  </a:lnTo>
                  <a:lnTo>
                    <a:pt x="4983" y="809"/>
                  </a:lnTo>
                  <a:lnTo>
                    <a:pt x="5185" y="607"/>
                  </a:lnTo>
                  <a:lnTo>
                    <a:pt x="5421" y="405"/>
                  </a:lnTo>
                  <a:lnTo>
                    <a:pt x="5690" y="270"/>
                  </a:lnTo>
                  <a:lnTo>
                    <a:pt x="5959" y="169"/>
                  </a:lnTo>
                  <a:lnTo>
                    <a:pt x="6262" y="136"/>
                  </a:lnTo>
                  <a:lnTo>
                    <a:pt x="6565" y="169"/>
                  </a:lnTo>
                  <a:lnTo>
                    <a:pt x="6565" y="203"/>
                  </a:lnTo>
                  <a:lnTo>
                    <a:pt x="6599" y="237"/>
                  </a:lnTo>
                  <a:lnTo>
                    <a:pt x="6767" y="439"/>
                  </a:lnTo>
                  <a:lnTo>
                    <a:pt x="6902" y="674"/>
                  </a:lnTo>
                  <a:lnTo>
                    <a:pt x="7003" y="910"/>
                  </a:lnTo>
                  <a:lnTo>
                    <a:pt x="7104" y="1179"/>
                  </a:lnTo>
                  <a:lnTo>
                    <a:pt x="7138" y="1482"/>
                  </a:lnTo>
                  <a:lnTo>
                    <a:pt x="7171" y="1752"/>
                  </a:lnTo>
                  <a:lnTo>
                    <a:pt x="7171" y="2290"/>
                  </a:lnTo>
                  <a:lnTo>
                    <a:pt x="7138" y="2593"/>
                  </a:lnTo>
                  <a:lnTo>
                    <a:pt x="7070" y="2863"/>
                  </a:lnTo>
                  <a:lnTo>
                    <a:pt x="6969" y="3132"/>
                  </a:lnTo>
                  <a:lnTo>
                    <a:pt x="6835" y="3401"/>
                  </a:lnTo>
                  <a:lnTo>
                    <a:pt x="6633" y="3603"/>
                  </a:lnTo>
                  <a:lnTo>
                    <a:pt x="6431" y="3839"/>
                  </a:lnTo>
                  <a:lnTo>
                    <a:pt x="6229" y="4041"/>
                  </a:lnTo>
                  <a:lnTo>
                    <a:pt x="5959" y="4209"/>
                  </a:lnTo>
                  <a:lnTo>
                    <a:pt x="5387" y="4613"/>
                  </a:lnTo>
                  <a:lnTo>
                    <a:pt x="5084" y="4849"/>
                  </a:lnTo>
                  <a:lnTo>
                    <a:pt x="4848" y="5085"/>
                  </a:lnTo>
                  <a:lnTo>
                    <a:pt x="4613" y="5455"/>
                  </a:lnTo>
                  <a:lnTo>
                    <a:pt x="4411" y="5825"/>
                  </a:lnTo>
                  <a:lnTo>
                    <a:pt x="4108" y="6633"/>
                  </a:lnTo>
                  <a:lnTo>
                    <a:pt x="3771" y="7711"/>
                  </a:lnTo>
                  <a:lnTo>
                    <a:pt x="3434" y="8788"/>
                  </a:lnTo>
                  <a:lnTo>
                    <a:pt x="3165" y="9866"/>
                  </a:lnTo>
                  <a:lnTo>
                    <a:pt x="2895" y="10977"/>
                  </a:lnTo>
                  <a:lnTo>
                    <a:pt x="2727" y="12020"/>
                  </a:lnTo>
                  <a:lnTo>
                    <a:pt x="2626" y="12525"/>
                  </a:lnTo>
                  <a:lnTo>
                    <a:pt x="2525" y="13064"/>
                  </a:lnTo>
                  <a:lnTo>
                    <a:pt x="2390" y="13434"/>
                  </a:lnTo>
                  <a:lnTo>
                    <a:pt x="2222" y="13771"/>
                  </a:lnTo>
                  <a:lnTo>
                    <a:pt x="1986" y="14074"/>
                  </a:lnTo>
                  <a:lnTo>
                    <a:pt x="1852" y="14209"/>
                  </a:lnTo>
                  <a:lnTo>
                    <a:pt x="1683" y="14310"/>
                  </a:lnTo>
                  <a:lnTo>
                    <a:pt x="1448" y="14444"/>
                  </a:lnTo>
                  <a:lnTo>
                    <a:pt x="1212" y="14478"/>
                  </a:lnTo>
                  <a:lnTo>
                    <a:pt x="976" y="14478"/>
                  </a:lnTo>
                  <a:lnTo>
                    <a:pt x="774" y="14411"/>
                  </a:lnTo>
                  <a:lnTo>
                    <a:pt x="572" y="14276"/>
                  </a:lnTo>
                  <a:lnTo>
                    <a:pt x="404" y="14108"/>
                  </a:lnTo>
                  <a:lnTo>
                    <a:pt x="303" y="13906"/>
                  </a:lnTo>
                  <a:lnTo>
                    <a:pt x="236" y="13670"/>
                  </a:lnTo>
                  <a:lnTo>
                    <a:pt x="202" y="13636"/>
                  </a:lnTo>
                  <a:lnTo>
                    <a:pt x="135" y="13636"/>
                  </a:lnTo>
                  <a:lnTo>
                    <a:pt x="135" y="13670"/>
                  </a:lnTo>
                  <a:lnTo>
                    <a:pt x="135" y="13906"/>
                  </a:lnTo>
                  <a:lnTo>
                    <a:pt x="168" y="14074"/>
                  </a:lnTo>
                  <a:lnTo>
                    <a:pt x="236" y="14242"/>
                  </a:lnTo>
                  <a:lnTo>
                    <a:pt x="337" y="14377"/>
                  </a:lnTo>
                  <a:lnTo>
                    <a:pt x="471" y="14478"/>
                  </a:lnTo>
                  <a:lnTo>
                    <a:pt x="606" y="14545"/>
                  </a:lnTo>
                  <a:lnTo>
                    <a:pt x="774" y="14579"/>
                  </a:lnTo>
                  <a:lnTo>
                    <a:pt x="943" y="14613"/>
                  </a:lnTo>
                  <a:lnTo>
                    <a:pt x="1111" y="14613"/>
                  </a:lnTo>
                  <a:lnTo>
                    <a:pt x="1313" y="14579"/>
                  </a:lnTo>
                  <a:lnTo>
                    <a:pt x="1481" y="14545"/>
                  </a:lnTo>
                  <a:lnTo>
                    <a:pt x="1650" y="14478"/>
                  </a:lnTo>
                  <a:lnTo>
                    <a:pt x="1818" y="14411"/>
                  </a:lnTo>
                  <a:lnTo>
                    <a:pt x="1953" y="14310"/>
                  </a:lnTo>
                  <a:lnTo>
                    <a:pt x="2087" y="14175"/>
                  </a:lnTo>
                  <a:lnTo>
                    <a:pt x="2222" y="14040"/>
                  </a:lnTo>
                  <a:lnTo>
                    <a:pt x="2390" y="13771"/>
                  </a:lnTo>
                  <a:lnTo>
                    <a:pt x="2525" y="13468"/>
                  </a:lnTo>
                  <a:lnTo>
                    <a:pt x="2626" y="13131"/>
                  </a:lnTo>
                  <a:lnTo>
                    <a:pt x="2727" y="12828"/>
                  </a:lnTo>
                  <a:lnTo>
                    <a:pt x="2828" y="12155"/>
                  </a:lnTo>
                  <a:lnTo>
                    <a:pt x="2963" y="11482"/>
                  </a:lnTo>
                  <a:lnTo>
                    <a:pt x="3131" y="10707"/>
                  </a:lnTo>
                  <a:lnTo>
                    <a:pt x="3299" y="9899"/>
                  </a:lnTo>
                  <a:lnTo>
                    <a:pt x="3737" y="8351"/>
                  </a:lnTo>
                  <a:lnTo>
                    <a:pt x="3973" y="7644"/>
                  </a:lnTo>
                  <a:lnTo>
                    <a:pt x="4209" y="6903"/>
                  </a:lnTo>
                  <a:lnTo>
                    <a:pt x="4478" y="6196"/>
                  </a:lnTo>
                  <a:lnTo>
                    <a:pt x="4781" y="5522"/>
                  </a:lnTo>
                  <a:lnTo>
                    <a:pt x="4983" y="5253"/>
                  </a:lnTo>
                  <a:lnTo>
                    <a:pt x="5219" y="4984"/>
                  </a:lnTo>
                  <a:lnTo>
                    <a:pt x="5488" y="4782"/>
                  </a:lnTo>
                  <a:lnTo>
                    <a:pt x="5757" y="4580"/>
                  </a:lnTo>
                  <a:lnTo>
                    <a:pt x="6330" y="4176"/>
                  </a:lnTo>
                  <a:lnTo>
                    <a:pt x="6599" y="3974"/>
                  </a:lnTo>
                  <a:lnTo>
                    <a:pt x="6835" y="3738"/>
                  </a:lnTo>
                  <a:lnTo>
                    <a:pt x="6969" y="3536"/>
                  </a:lnTo>
                  <a:lnTo>
                    <a:pt x="7104" y="3334"/>
                  </a:lnTo>
                  <a:lnTo>
                    <a:pt x="7205" y="3132"/>
                  </a:lnTo>
                  <a:lnTo>
                    <a:pt x="7272" y="2896"/>
                  </a:lnTo>
                  <a:lnTo>
                    <a:pt x="7340" y="2661"/>
                  </a:lnTo>
                  <a:lnTo>
                    <a:pt x="7373" y="2425"/>
                  </a:lnTo>
                  <a:lnTo>
                    <a:pt x="7407" y="1886"/>
                  </a:lnTo>
                  <a:lnTo>
                    <a:pt x="7340" y="1381"/>
                  </a:lnTo>
                  <a:lnTo>
                    <a:pt x="7306" y="1146"/>
                  </a:lnTo>
                  <a:lnTo>
                    <a:pt x="7239" y="910"/>
                  </a:lnTo>
                  <a:lnTo>
                    <a:pt x="7138" y="674"/>
                  </a:lnTo>
                  <a:lnTo>
                    <a:pt x="7003" y="472"/>
                  </a:lnTo>
                  <a:lnTo>
                    <a:pt x="6868" y="270"/>
                  </a:lnTo>
                  <a:lnTo>
                    <a:pt x="6734" y="136"/>
                  </a:lnTo>
                  <a:lnTo>
                    <a:pt x="6666" y="102"/>
                  </a:lnTo>
                  <a:lnTo>
                    <a:pt x="6633" y="102"/>
                  </a:lnTo>
                  <a:lnTo>
                    <a:pt x="6599" y="68"/>
                  </a:lnTo>
                  <a:lnTo>
                    <a:pt x="639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03" name="Shape 903"/>
            <p:cNvSpPr/>
            <p:nvPr/>
          </p:nvSpPr>
          <p:spPr>
            <a:xfrm>
              <a:off x="6735750" y="2891150"/>
              <a:ext cx="270200" cy="160800"/>
            </a:xfrm>
            <a:custGeom>
              <a:avLst/>
              <a:gdLst/>
              <a:ahLst/>
              <a:cxnLst/>
              <a:rect l="0" t="0" r="0" b="0"/>
              <a:pathLst>
                <a:path w="10808" h="6432" extrusionOk="0">
                  <a:moveTo>
                    <a:pt x="6330" y="438"/>
                  </a:moveTo>
                  <a:lnTo>
                    <a:pt x="6195" y="910"/>
                  </a:lnTo>
                  <a:lnTo>
                    <a:pt x="6027" y="1381"/>
                  </a:lnTo>
                  <a:lnTo>
                    <a:pt x="6027" y="1213"/>
                  </a:lnTo>
                  <a:lnTo>
                    <a:pt x="5959" y="640"/>
                  </a:lnTo>
                  <a:lnTo>
                    <a:pt x="6330" y="438"/>
                  </a:lnTo>
                  <a:close/>
                  <a:moveTo>
                    <a:pt x="4781" y="1583"/>
                  </a:moveTo>
                  <a:lnTo>
                    <a:pt x="4747" y="2054"/>
                  </a:lnTo>
                  <a:lnTo>
                    <a:pt x="4478" y="2155"/>
                  </a:lnTo>
                  <a:lnTo>
                    <a:pt x="4512" y="1987"/>
                  </a:lnTo>
                  <a:lnTo>
                    <a:pt x="4512" y="1920"/>
                  </a:lnTo>
                  <a:lnTo>
                    <a:pt x="4478" y="1886"/>
                  </a:lnTo>
                  <a:lnTo>
                    <a:pt x="4781" y="1583"/>
                  </a:lnTo>
                  <a:close/>
                  <a:moveTo>
                    <a:pt x="5892" y="674"/>
                  </a:moveTo>
                  <a:lnTo>
                    <a:pt x="5892" y="1213"/>
                  </a:lnTo>
                  <a:lnTo>
                    <a:pt x="5926" y="1617"/>
                  </a:lnTo>
                  <a:lnTo>
                    <a:pt x="5791" y="1785"/>
                  </a:lnTo>
                  <a:lnTo>
                    <a:pt x="5656" y="1953"/>
                  </a:lnTo>
                  <a:lnTo>
                    <a:pt x="5656" y="1819"/>
                  </a:lnTo>
                  <a:lnTo>
                    <a:pt x="5589" y="1011"/>
                  </a:lnTo>
                  <a:lnTo>
                    <a:pt x="5522" y="1819"/>
                  </a:lnTo>
                  <a:lnTo>
                    <a:pt x="5488" y="2122"/>
                  </a:lnTo>
                  <a:lnTo>
                    <a:pt x="5151" y="2391"/>
                  </a:lnTo>
                  <a:lnTo>
                    <a:pt x="5118" y="2021"/>
                  </a:lnTo>
                  <a:lnTo>
                    <a:pt x="5118" y="1617"/>
                  </a:lnTo>
                  <a:lnTo>
                    <a:pt x="5151" y="1179"/>
                  </a:lnTo>
                  <a:lnTo>
                    <a:pt x="5522" y="910"/>
                  </a:lnTo>
                  <a:lnTo>
                    <a:pt x="5892" y="674"/>
                  </a:lnTo>
                  <a:close/>
                  <a:moveTo>
                    <a:pt x="5084" y="1280"/>
                  </a:moveTo>
                  <a:lnTo>
                    <a:pt x="5017" y="1583"/>
                  </a:lnTo>
                  <a:lnTo>
                    <a:pt x="4983" y="1886"/>
                  </a:lnTo>
                  <a:lnTo>
                    <a:pt x="4983" y="2189"/>
                  </a:lnTo>
                  <a:lnTo>
                    <a:pt x="5017" y="2492"/>
                  </a:lnTo>
                  <a:lnTo>
                    <a:pt x="4848" y="2593"/>
                  </a:lnTo>
                  <a:lnTo>
                    <a:pt x="4781" y="1549"/>
                  </a:lnTo>
                  <a:lnTo>
                    <a:pt x="4848" y="1482"/>
                  </a:lnTo>
                  <a:lnTo>
                    <a:pt x="5084" y="1280"/>
                  </a:lnTo>
                  <a:close/>
                  <a:moveTo>
                    <a:pt x="4747" y="2122"/>
                  </a:moveTo>
                  <a:lnTo>
                    <a:pt x="4714" y="2661"/>
                  </a:lnTo>
                  <a:lnTo>
                    <a:pt x="4512" y="2762"/>
                  </a:lnTo>
                  <a:lnTo>
                    <a:pt x="4512" y="2627"/>
                  </a:lnTo>
                  <a:lnTo>
                    <a:pt x="4478" y="2492"/>
                  </a:lnTo>
                  <a:lnTo>
                    <a:pt x="4444" y="2290"/>
                  </a:lnTo>
                  <a:lnTo>
                    <a:pt x="4747" y="2122"/>
                  </a:lnTo>
                  <a:close/>
                  <a:moveTo>
                    <a:pt x="4242" y="2425"/>
                  </a:moveTo>
                  <a:lnTo>
                    <a:pt x="4242" y="2458"/>
                  </a:lnTo>
                  <a:lnTo>
                    <a:pt x="4276" y="2661"/>
                  </a:lnTo>
                  <a:lnTo>
                    <a:pt x="4310" y="2762"/>
                  </a:lnTo>
                  <a:lnTo>
                    <a:pt x="4377" y="2829"/>
                  </a:lnTo>
                  <a:lnTo>
                    <a:pt x="4141" y="2896"/>
                  </a:lnTo>
                  <a:lnTo>
                    <a:pt x="3906" y="2964"/>
                  </a:lnTo>
                  <a:lnTo>
                    <a:pt x="3906" y="2964"/>
                  </a:lnTo>
                  <a:lnTo>
                    <a:pt x="4074" y="2559"/>
                  </a:lnTo>
                  <a:lnTo>
                    <a:pt x="4242" y="2425"/>
                  </a:lnTo>
                  <a:close/>
                  <a:moveTo>
                    <a:pt x="3704" y="2829"/>
                  </a:moveTo>
                  <a:lnTo>
                    <a:pt x="3670" y="2997"/>
                  </a:lnTo>
                  <a:lnTo>
                    <a:pt x="3535" y="2997"/>
                  </a:lnTo>
                  <a:lnTo>
                    <a:pt x="3704" y="2829"/>
                  </a:lnTo>
                  <a:close/>
                  <a:moveTo>
                    <a:pt x="67" y="1"/>
                  </a:moveTo>
                  <a:lnTo>
                    <a:pt x="0" y="270"/>
                  </a:lnTo>
                  <a:lnTo>
                    <a:pt x="0" y="539"/>
                  </a:lnTo>
                  <a:lnTo>
                    <a:pt x="34" y="809"/>
                  </a:lnTo>
                  <a:lnTo>
                    <a:pt x="67" y="1078"/>
                  </a:lnTo>
                  <a:lnTo>
                    <a:pt x="168" y="1347"/>
                  </a:lnTo>
                  <a:lnTo>
                    <a:pt x="269" y="1583"/>
                  </a:lnTo>
                  <a:lnTo>
                    <a:pt x="404" y="1819"/>
                  </a:lnTo>
                  <a:lnTo>
                    <a:pt x="539" y="2054"/>
                  </a:lnTo>
                  <a:lnTo>
                    <a:pt x="774" y="2324"/>
                  </a:lnTo>
                  <a:lnTo>
                    <a:pt x="1044" y="2559"/>
                  </a:lnTo>
                  <a:lnTo>
                    <a:pt x="1347" y="2762"/>
                  </a:lnTo>
                  <a:lnTo>
                    <a:pt x="1684" y="2896"/>
                  </a:lnTo>
                  <a:lnTo>
                    <a:pt x="2020" y="2997"/>
                  </a:lnTo>
                  <a:lnTo>
                    <a:pt x="2391" y="3098"/>
                  </a:lnTo>
                  <a:lnTo>
                    <a:pt x="2727" y="3166"/>
                  </a:lnTo>
                  <a:lnTo>
                    <a:pt x="3098" y="3199"/>
                  </a:lnTo>
                  <a:lnTo>
                    <a:pt x="2525" y="3805"/>
                  </a:lnTo>
                  <a:lnTo>
                    <a:pt x="2121" y="4243"/>
                  </a:lnTo>
                  <a:lnTo>
                    <a:pt x="1919" y="4512"/>
                  </a:lnTo>
                  <a:lnTo>
                    <a:pt x="1751" y="4782"/>
                  </a:lnTo>
                  <a:lnTo>
                    <a:pt x="1616" y="5051"/>
                  </a:lnTo>
                  <a:lnTo>
                    <a:pt x="1482" y="5320"/>
                  </a:lnTo>
                  <a:lnTo>
                    <a:pt x="1381" y="5623"/>
                  </a:lnTo>
                  <a:lnTo>
                    <a:pt x="1347" y="5926"/>
                  </a:lnTo>
                  <a:lnTo>
                    <a:pt x="1212" y="5691"/>
                  </a:lnTo>
                  <a:lnTo>
                    <a:pt x="1077" y="5455"/>
                  </a:lnTo>
                  <a:lnTo>
                    <a:pt x="1010" y="5354"/>
                  </a:lnTo>
                  <a:lnTo>
                    <a:pt x="875" y="5253"/>
                  </a:lnTo>
                  <a:lnTo>
                    <a:pt x="875" y="5354"/>
                  </a:lnTo>
                  <a:lnTo>
                    <a:pt x="943" y="5489"/>
                  </a:lnTo>
                  <a:lnTo>
                    <a:pt x="1044" y="5691"/>
                  </a:lnTo>
                  <a:lnTo>
                    <a:pt x="1414" y="6398"/>
                  </a:lnTo>
                  <a:lnTo>
                    <a:pt x="1448" y="6431"/>
                  </a:lnTo>
                  <a:lnTo>
                    <a:pt x="1482" y="6431"/>
                  </a:lnTo>
                  <a:lnTo>
                    <a:pt x="1583" y="6398"/>
                  </a:lnTo>
                  <a:lnTo>
                    <a:pt x="1785" y="6128"/>
                  </a:lnTo>
                  <a:lnTo>
                    <a:pt x="2020" y="5893"/>
                  </a:lnTo>
                  <a:lnTo>
                    <a:pt x="2256" y="5691"/>
                  </a:lnTo>
                  <a:lnTo>
                    <a:pt x="2492" y="5455"/>
                  </a:lnTo>
                  <a:lnTo>
                    <a:pt x="2525" y="5388"/>
                  </a:lnTo>
                  <a:lnTo>
                    <a:pt x="2492" y="5354"/>
                  </a:lnTo>
                  <a:lnTo>
                    <a:pt x="2458" y="5320"/>
                  </a:lnTo>
                  <a:lnTo>
                    <a:pt x="2391" y="5320"/>
                  </a:lnTo>
                  <a:lnTo>
                    <a:pt x="2155" y="5489"/>
                  </a:lnTo>
                  <a:lnTo>
                    <a:pt x="1919" y="5691"/>
                  </a:lnTo>
                  <a:lnTo>
                    <a:pt x="1684" y="5926"/>
                  </a:lnTo>
                  <a:lnTo>
                    <a:pt x="1482" y="6162"/>
                  </a:lnTo>
                  <a:lnTo>
                    <a:pt x="1448" y="6128"/>
                  </a:lnTo>
                  <a:lnTo>
                    <a:pt x="1684" y="5455"/>
                  </a:lnTo>
                  <a:lnTo>
                    <a:pt x="1987" y="4849"/>
                  </a:lnTo>
                  <a:lnTo>
                    <a:pt x="2155" y="4580"/>
                  </a:lnTo>
                  <a:lnTo>
                    <a:pt x="2323" y="4310"/>
                  </a:lnTo>
                  <a:lnTo>
                    <a:pt x="2795" y="3772"/>
                  </a:lnTo>
                  <a:lnTo>
                    <a:pt x="3333" y="3199"/>
                  </a:lnTo>
                  <a:lnTo>
                    <a:pt x="3636" y="3199"/>
                  </a:lnTo>
                  <a:lnTo>
                    <a:pt x="3603" y="3469"/>
                  </a:lnTo>
                  <a:lnTo>
                    <a:pt x="3603" y="3738"/>
                  </a:lnTo>
                  <a:lnTo>
                    <a:pt x="3636" y="3974"/>
                  </a:lnTo>
                  <a:lnTo>
                    <a:pt x="3704" y="4209"/>
                  </a:lnTo>
                  <a:lnTo>
                    <a:pt x="3805" y="4445"/>
                  </a:lnTo>
                  <a:lnTo>
                    <a:pt x="3906" y="4681"/>
                  </a:lnTo>
                  <a:lnTo>
                    <a:pt x="4074" y="4883"/>
                  </a:lnTo>
                  <a:lnTo>
                    <a:pt x="4242" y="5085"/>
                  </a:lnTo>
                  <a:lnTo>
                    <a:pt x="4411" y="5253"/>
                  </a:lnTo>
                  <a:lnTo>
                    <a:pt x="4613" y="5421"/>
                  </a:lnTo>
                  <a:lnTo>
                    <a:pt x="4848" y="5556"/>
                  </a:lnTo>
                  <a:lnTo>
                    <a:pt x="5084" y="5657"/>
                  </a:lnTo>
                  <a:lnTo>
                    <a:pt x="5353" y="5792"/>
                  </a:lnTo>
                  <a:lnTo>
                    <a:pt x="5623" y="5859"/>
                  </a:lnTo>
                  <a:lnTo>
                    <a:pt x="5892" y="5926"/>
                  </a:lnTo>
                  <a:lnTo>
                    <a:pt x="6599" y="5926"/>
                  </a:lnTo>
                  <a:lnTo>
                    <a:pt x="7003" y="5893"/>
                  </a:lnTo>
                  <a:lnTo>
                    <a:pt x="7407" y="5758"/>
                  </a:lnTo>
                  <a:lnTo>
                    <a:pt x="7811" y="5623"/>
                  </a:lnTo>
                  <a:lnTo>
                    <a:pt x="8215" y="5455"/>
                  </a:lnTo>
                  <a:lnTo>
                    <a:pt x="8585" y="5253"/>
                  </a:lnTo>
                  <a:lnTo>
                    <a:pt x="9292" y="4815"/>
                  </a:lnTo>
                  <a:lnTo>
                    <a:pt x="9865" y="4378"/>
                  </a:lnTo>
                  <a:lnTo>
                    <a:pt x="10101" y="4176"/>
                  </a:lnTo>
                  <a:lnTo>
                    <a:pt x="10336" y="3906"/>
                  </a:lnTo>
                  <a:lnTo>
                    <a:pt x="10538" y="3637"/>
                  </a:lnTo>
                  <a:lnTo>
                    <a:pt x="10673" y="3368"/>
                  </a:lnTo>
                  <a:lnTo>
                    <a:pt x="10774" y="3031"/>
                  </a:lnTo>
                  <a:lnTo>
                    <a:pt x="10808" y="2661"/>
                  </a:lnTo>
                  <a:lnTo>
                    <a:pt x="10808" y="2324"/>
                  </a:lnTo>
                  <a:lnTo>
                    <a:pt x="10774" y="1987"/>
                  </a:lnTo>
                  <a:lnTo>
                    <a:pt x="10707" y="1650"/>
                  </a:lnTo>
                  <a:lnTo>
                    <a:pt x="10606" y="1280"/>
                  </a:lnTo>
                  <a:lnTo>
                    <a:pt x="10505" y="943"/>
                  </a:lnTo>
                  <a:lnTo>
                    <a:pt x="10370" y="607"/>
                  </a:lnTo>
                  <a:lnTo>
                    <a:pt x="10202" y="304"/>
                  </a:lnTo>
                  <a:lnTo>
                    <a:pt x="10000" y="1"/>
                  </a:lnTo>
                  <a:lnTo>
                    <a:pt x="9730" y="1"/>
                  </a:lnTo>
                  <a:lnTo>
                    <a:pt x="9865" y="203"/>
                  </a:lnTo>
                  <a:lnTo>
                    <a:pt x="10000" y="405"/>
                  </a:lnTo>
                  <a:lnTo>
                    <a:pt x="10235" y="842"/>
                  </a:lnTo>
                  <a:lnTo>
                    <a:pt x="10404" y="1347"/>
                  </a:lnTo>
                  <a:lnTo>
                    <a:pt x="10505" y="1852"/>
                  </a:lnTo>
                  <a:lnTo>
                    <a:pt x="10572" y="2357"/>
                  </a:lnTo>
                  <a:lnTo>
                    <a:pt x="10572" y="2829"/>
                  </a:lnTo>
                  <a:lnTo>
                    <a:pt x="10471" y="3233"/>
                  </a:lnTo>
                  <a:lnTo>
                    <a:pt x="10437" y="3435"/>
                  </a:lnTo>
                  <a:lnTo>
                    <a:pt x="10336" y="3603"/>
                  </a:lnTo>
                  <a:lnTo>
                    <a:pt x="10168" y="3839"/>
                  </a:lnTo>
                  <a:lnTo>
                    <a:pt x="9966" y="4041"/>
                  </a:lnTo>
                  <a:lnTo>
                    <a:pt x="9730" y="4277"/>
                  </a:lnTo>
                  <a:lnTo>
                    <a:pt x="9461" y="4445"/>
                  </a:lnTo>
                  <a:lnTo>
                    <a:pt x="8922" y="4782"/>
                  </a:lnTo>
                  <a:lnTo>
                    <a:pt x="8417" y="5085"/>
                  </a:lnTo>
                  <a:lnTo>
                    <a:pt x="8080" y="5253"/>
                  </a:lnTo>
                  <a:lnTo>
                    <a:pt x="7777" y="5388"/>
                  </a:lnTo>
                  <a:lnTo>
                    <a:pt x="7441" y="5522"/>
                  </a:lnTo>
                  <a:lnTo>
                    <a:pt x="7104" y="5623"/>
                  </a:lnTo>
                  <a:lnTo>
                    <a:pt x="6734" y="5691"/>
                  </a:lnTo>
                  <a:lnTo>
                    <a:pt x="6397" y="5724"/>
                  </a:lnTo>
                  <a:lnTo>
                    <a:pt x="6027" y="5724"/>
                  </a:lnTo>
                  <a:lnTo>
                    <a:pt x="5690" y="5657"/>
                  </a:lnTo>
                  <a:lnTo>
                    <a:pt x="5387" y="5590"/>
                  </a:lnTo>
                  <a:lnTo>
                    <a:pt x="5118" y="5489"/>
                  </a:lnTo>
                  <a:lnTo>
                    <a:pt x="4848" y="5354"/>
                  </a:lnTo>
                  <a:lnTo>
                    <a:pt x="4613" y="5186"/>
                  </a:lnTo>
                  <a:lnTo>
                    <a:pt x="4377" y="4984"/>
                  </a:lnTo>
                  <a:lnTo>
                    <a:pt x="4209" y="4782"/>
                  </a:lnTo>
                  <a:lnTo>
                    <a:pt x="4040" y="4512"/>
                  </a:lnTo>
                  <a:lnTo>
                    <a:pt x="3906" y="4277"/>
                  </a:lnTo>
                  <a:lnTo>
                    <a:pt x="3805" y="4007"/>
                  </a:lnTo>
                  <a:lnTo>
                    <a:pt x="3771" y="3738"/>
                  </a:lnTo>
                  <a:lnTo>
                    <a:pt x="3771" y="3469"/>
                  </a:lnTo>
                  <a:lnTo>
                    <a:pt x="3838" y="3199"/>
                  </a:lnTo>
                  <a:lnTo>
                    <a:pt x="4074" y="3132"/>
                  </a:lnTo>
                  <a:lnTo>
                    <a:pt x="4276" y="3065"/>
                  </a:lnTo>
                  <a:lnTo>
                    <a:pt x="4747" y="2896"/>
                  </a:lnTo>
                  <a:lnTo>
                    <a:pt x="4747" y="3166"/>
                  </a:lnTo>
                  <a:lnTo>
                    <a:pt x="4781" y="3199"/>
                  </a:lnTo>
                  <a:lnTo>
                    <a:pt x="4815" y="3166"/>
                  </a:lnTo>
                  <a:lnTo>
                    <a:pt x="4848" y="2829"/>
                  </a:lnTo>
                  <a:lnTo>
                    <a:pt x="5084" y="2694"/>
                  </a:lnTo>
                  <a:lnTo>
                    <a:pt x="5118" y="2762"/>
                  </a:lnTo>
                  <a:lnTo>
                    <a:pt x="5151" y="2795"/>
                  </a:lnTo>
                  <a:lnTo>
                    <a:pt x="5185" y="2762"/>
                  </a:lnTo>
                  <a:lnTo>
                    <a:pt x="5185" y="2627"/>
                  </a:lnTo>
                  <a:lnTo>
                    <a:pt x="5522" y="2357"/>
                  </a:lnTo>
                  <a:lnTo>
                    <a:pt x="5555" y="2492"/>
                  </a:lnTo>
                  <a:lnTo>
                    <a:pt x="5555" y="2526"/>
                  </a:lnTo>
                  <a:lnTo>
                    <a:pt x="5623" y="2526"/>
                  </a:lnTo>
                  <a:lnTo>
                    <a:pt x="5623" y="2492"/>
                  </a:lnTo>
                  <a:lnTo>
                    <a:pt x="5656" y="2357"/>
                  </a:lnTo>
                  <a:lnTo>
                    <a:pt x="5690" y="2189"/>
                  </a:lnTo>
                  <a:lnTo>
                    <a:pt x="5993" y="1852"/>
                  </a:lnTo>
                  <a:lnTo>
                    <a:pt x="6027" y="1819"/>
                  </a:lnTo>
                  <a:lnTo>
                    <a:pt x="6128" y="1650"/>
                  </a:lnTo>
                  <a:lnTo>
                    <a:pt x="6229" y="1482"/>
                  </a:lnTo>
                  <a:lnTo>
                    <a:pt x="6363" y="1112"/>
                  </a:lnTo>
                  <a:lnTo>
                    <a:pt x="6565" y="337"/>
                  </a:lnTo>
                  <a:lnTo>
                    <a:pt x="6565" y="304"/>
                  </a:lnTo>
                  <a:lnTo>
                    <a:pt x="6969" y="135"/>
                  </a:lnTo>
                  <a:lnTo>
                    <a:pt x="7407" y="1"/>
                  </a:lnTo>
                  <a:lnTo>
                    <a:pt x="7104" y="1"/>
                  </a:lnTo>
                  <a:lnTo>
                    <a:pt x="6633" y="169"/>
                  </a:lnTo>
                  <a:lnTo>
                    <a:pt x="6666" y="1"/>
                  </a:lnTo>
                  <a:lnTo>
                    <a:pt x="6464" y="1"/>
                  </a:lnTo>
                  <a:lnTo>
                    <a:pt x="6363" y="270"/>
                  </a:lnTo>
                  <a:lnTo>
                    <a:pt x="6027" y="438"/>
                  </a:lnTo>
                  <a:lnTo>
                    <a:pt x="5724" y="607"/>
                  </a:lnTo>
                  <a:lnTo>
                    <a:pt x="5387" y="809"/>
                  </a:lnTo>
                  <a:lnTo>
                    <a:pt x="5084" y="1044"/>
                  </a:lnTo>
                  <a:lnTo>
                    <a:pt x="4815" y="1280"/>
                  </a:lnTo>
                  <a:lnTo>
                    <a:pt x="4545" y="1549"/>
                  </a:lnTo>
                  <a:lnTo>
                    <a:pt x="4276" y="1852"/>
                  </a:lnTo>
                  <a:lnTo>
                    <a:pt x="4040" y="2189"/>
                  </a:lnTo>
                  <a:lnTo>
                    <a:pt x="3838" y="2559"/>
                  </a:lnTo>
                  <a:lnTo>
                    <a:pt x="3569" y="2762"/>
                  </a:lnTo>
                  <a:lnTo>
                    <a:pt x="3300" y="2997"/>
                  </a:lnTo>
                  <a:lnTo>
                    <a:pt x="2963" y="2997"/>
                  </a:lnTo>
                  <a:lnTo>
                    <a:pt x="2626" y="2964"/>
                  </a:lnTo>
                  <a:lnTo>
                    <a:pt x="2290" y="2863"/>
                  </a:lnTo>
                  <a:lnTo>
                    <a:pt x="1953" y="2795"/>
                  </a:lnTo>
                  <a:lnTo>
                    <a:pt x="1650" y="2661"/>
                  </a:lnTo>
                  <a:lnTo>
                    <a:pt x="1347" y="2492"/>
                  </a:lnTo>
                  <a:lnTo>
                    <a:pt x="1077" y="2324"/>
                  </a:lnTo>
                  <a:lnTo>
                    <a:pt x="808" y="2088"/>
                  </a:lnTo>
                  <a:lnTo>
                    <a:pt x="640" y="1886"/>
                  </a:lnTo>
                  <a:lnTo>
                    <a:pt x="471" y="1650"/>
                  </a:lnTo>
                  <a:lnTo>
                    <a:pt x="337" y="1381"/>
                  </a:lnTo>
                  <a:lnTo>
                    <a:pt x="269" y="1112"/>
                  </a:lnTo>
                  <a:lnTo>
                    <a:pt x="202" y="842"/>
                  </a:lnTo>
                  <a:lnTo>
                    <a:pt x="168" y="573"/>
                  </a:lnTo>
                  <a:lnTo>
                    <a:pt x="135" y="270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04" name="Shape 904"/>
            <p:cNvSpPr/>
            <p:nvPr/>
          </p:nvSpPr>
          <p:spPr>
            <a:xfrm>
              <a:off x="4272075" y="3094000"/>
              <a:ext cx="62325" cy="67375"/>
            </a:xfrm>
            <a:custGeom>
              <a:avLst/>
              <a:gdLst/>
              <a:ahLst/>
              <a:cxnLst/>
              <a:rect l="0" t="0" r="0" b="0"/>
              <a:pathLst>
                <a:path w="2493" h="2695" extrusionOk="0">
                  <a:moveTo>
                    <a:pt x="2290" y="203"/>
                  </a:moveTo>
                  <a:lnTo>
                    <a:pt x="2223" y="708"/>
                  </a:lnTo>
                  <a:lnTo>
                    <a:pt x="2223" y="1246"/>
                  </a:lnTo>
                  <a:lnTo>
                    <a:pt x="2223" y="1785"/>
                  </a:lnTo>
                  <a:lnTo>
                    <a:pt x="2290" y="2324"/>
                  </a:lnTo>
                  <a:lnTo>
                    <a:pt x="2290" y="2357"/>
                  </a:lnTo>
                  <a:lnTo>
                    <a:pt x="2055" y="2324"/>
                  </a:lnTo>
                  <a:lnTo>
                    <a:pt x="1819" y="2324"/>
                  </a:lnTo>
                  <a:lnTo>
                    <a:pt x="1347" y="2357"/>
                  </a:lnTo>
                  <a:lnTo>
                    <a:pt x="371" y="2357"/>
                  </a:lnTo>
                  <a:lnTo>
                    <a:pt x="270" y="1280"/>
                  </a:lnTo>
                  <a:lnTo>
                    <a:pt x="203" y="236"/>
                  </a:lnTo>
                  <a:lnTo>
                    <a:pt x="203" y="236"/>
                  </a:lnTo>
                  <a:lnTo>
                    <a:pt x="708" y="270"/>
                  </a:lnTo>
                  <a:lnTo>
                    <a:pt x="1246" y="270"/>
                  </a:lnTo>
                  <a:lnTo>
                    <a:pt x="2290" y="203"/>
                  </a:lnTo>
                  <a:close/>
                  <a:moveTo>
                    <a:pt x="1785" y="1"/>
                  </a:moveTo>
                  <a:lnTo>
                    <a:pt x="1246" y="34"/>
                  </a:lnTo>
                  <a:lnTo>
                    <a:pt x="708" y="34"/>
                  </a:lnTo>
                  <a:lnTo>
                    <a:pt x="169" y="68"/>
                  </a:lnTo>
                  <a:lnTo>
                    <a:pt x="102" y="102"/>
                  </a:lnTo>
                  <a:lnTo>
                    <a:pt x="102" y="135"/>
                  </a:lnTo>
                  <a:lnTo>
                    <a:pt x="34" y="169"/>
                  </a:lnTo>
                  <a:lnTo>
                    <a:pt x="34" y="203"/>
                  </a:lnTo>
                  <a:lnTo>
                    <a:pt x="1" y="809"/>
                  </a:lnTo>
                  <a:lnTo>
                    <a:pt x="34" y="1415"/>
                  </a:lnTo>
                  <a:lnTo>
                    <a:pt x="102" y="2021"/>
                  </a:lnTo>
                  <a:lnTo>
                    <a:pt x="203" y="2627"/>
                  </a:lnTo>
                  <a:lnTo>
                    <a:pt x="236" y="2661"/>
                  </a:lnTo>
                  <a:lnTo>
                    <a:pt x="304" y="2694"/>
                  </a:lnTo>
                  <a:lnTo>
                    <a:pt x="371" y="2661"/>
                  </a:lnTo>
                  <a:lnTo>
                    <a:pt x="405" y="2560"/>
                  </a:lnTo>
                  <a:lnTo>
                    <a:pt x="405" y="2492"/>
                  </a:lnTo>
                  <a:lnTo>
                    <a:pt x="842" y="2593"/>
                  </a:lnTo>
                  <a:lnTo>
                    <a:pt x="1853" y="2593"/>
                  </a:lnTo>
                  <a:lnTo>
                    <a:pt x="2088" y="2560"/>
                  </a:lnTo>
                  <a:lnTo>
                    <a:pt x="2290" y="2492"/>
                  </a:lnTo>
                  <a:lnTo>
                    <a:pt x="2324" y="2458"/>
                  </a:lnTo>
                  <a:lnTo>
                    <a:pt x="2324" y="2391"/>
                  </a:lnTo>
                  <a:lnTo>
                    <a:pt x="2425" y="2391"/>
                  </a:lnTo>
                  <a:lnTo>
                    <a:pt x="2459" y="2357"/>
                  </a:lnTo>
                  <a:lnTo>
                    <a:pt x="2459" y="2290"/>
                  </a:lnTo>
                  <a:lnTo>
                    <a:pt x="2492" y="1785"/>
                  </a:lnTo>
                  <a:lnTo>
                    <a:pt x="2459" y="1246"/>
                  </a:lnTo>
                  <a:lnTo>
                    <a:pt x="2425" y="708"/>
                  </a:lnTo>
                  <a:lnTo>
                    <a:pt x="2391" y="169"/>
                  </a:lnTo>
                  <a:lnTo>
                    <a:pt x="2425" y="102"/>
                  </a:lnTo>
                  <a:lnTo>
                    <a:pt x="2425" y="68"/>
                  </a:lnTo>
                  <a:lnTo>
                    <a:pt x="239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05" name="Shape 905"/>
            <p:cNvSpPr/>
            <p:nvPr/>
          </p:nvSpPr>
          <p:spPr>
            <a:xfrm>
              <a:off x="4512800" y="3015725"/>
              <a:ext cx="64000" cy="63150"/>
            </a:xfrm>
            <a:custGeom>
              <a:avLst/>
              <a:gdLst/>
              <a:ahLst/>
              <a:cxnLst/>
              <a:rect l="0" t="0" r="0" b="0"/>
              <a:pathLst>
                <a:path w="2560" h="2526" extrusionOk="0">
                  <a:moveTo>
                    <a:pt x="2324" y="1"/>
                  </a:moveTo>
                  <a:lnTo>
                    <a:pt x="2290" y="34"/>
                  </a:lnTo>
                  <a:lnTo>
                    <a:pt x="2290" y="68"/>
                  </a:lnTo>
                  <a:lnTo>
                    <a:pt x="2257" y="135"/>
                  </a:lnTo>
                  <a:lnTo>
                    <a:pt x="1920" y="102"/>
                  </a:lnTo>
                  <a:lnTo>
                    <a:pt x="1550" y="135"/>
                  </a:lnTo>
                  <a:lnTo>
                    <a:pt x="843" y="169"/>
                  </a:lnTo>
                  <a:lnTo>
                    <a:pt x="236" y="169"/>
                  </a:lnTo>
                  <a:lnTo>
                    <a:pt x="169" y="203"/>
                  </a:lnTo>
                  <a:lnTo>
                    <a:pt x="102" y="270"/>
                  </a:lnTo>
                  <a:lnTo>
                    <a:pt x="68" y="236"/>
                  </a:lnTo>
                  <a:lnTo>
                    <a:pt x="34" y="236"/>
                  </a:lnTo>
                  <a:lnTo>
                    <a:pt x="1" y="506"/>
                  </a:lnTo>
                  <a:lnTo>
                    <a:pt x="1" y="741"/>
                  </a:lnTo>
                  <a:lnTo>
                    <a:pt x="34" y="1246"/>
                  </a:lnTo>
                  <a:lnTo>
                    <a:pt x="68" y="2425"/>
                  </a:lnTo>
                  <a:lnTo>
                    <a:pt x="102" y="2492"/>
                  </a:lnTo>
                  <a:lnTo>
                    <a:pt x="169" y="2526"/>
                  </a:lnTo>
                  <a:lnTo>
                    <a:pt x="236" y="2492"/>
                  </a:lnTo>
                  <a:lnTo>
                    <a:pt x="270" y="2458"/>
                  </a:lnTo>
                  <a:lnTo>
                    <a:pt x="540" y="2492"/>
                  </a:lnTo>
                  <a:lnTo>
                    <a:pt x="843" y="2492"/>
                  </a:lnTo>
                  <a:lnTo>
                    <a:pt x="1381" y="2458"/>
                  </a:lnTo>
                  <a:lnTo>
                    <a:pt x="1886" y="2458"/>
                  </a:lnTo>
                  <a:lnTo>
                    <a:pt x="2122" y="2425"/>
                  </a:lnTo>
                  <a:lnTo>
                    <a:pt x="2223" y="2357"/>
                  </a:lnTo>
                  <a:lnTo>
                    <a:pt x="2324" y="2290"/>
                  </a:lnTo>
                  <a:lnTo>
                    <a:pt x="2223" y="2223"/>
                  </a:lnTo>
                  <a:lnTo>
                    <a:pt x="2088" y="2155"/>
                  </a:lnTo>
                  <a:lnTo>
                    <a:pt x="1785" y="2155"/>
                  </a:lnTo>
                  <a:lnTo>
                    <a:pt x="1213" y="2189"/>
                  </a:lnTo>
                  <a:lnTo>
                    <a:pt x="742" y="2189"/>
                  </a:lnTo>
                  <a:lnTo>
                    <a:pt x="506" y="2223"/>
                  </a:lnTo>
                  <a:lnTo>
                    <a:pt x="270" y="2256"/>
                  </a:lnTo>
                  <a:lnTo>
                    <a:pt x="236" y="1078"/>
                  </a:lnTo>
                  <a:lnTo>
                    <a:pt x="203" y="741"/>
                  </a:lnTo>
                  <a:lnTo>
                    <a:pt x="135" y="438"/>
                  </a:lnTo>
                  <a:lnTo>
                    <a:pt x="203" y="438"/>
                  </a:lnTo>
                  <a:lnTo>
                    <a:pt x="236" y="405"/>
                  </a:lnTo>
                  <a:lnTo>
                    <a:pt x="270" y="371"/>
                  </a:lnTo>
                  <a:lnTo>
                    <a:pt x="1348" y="337"/>
                  </a:lnTo>
                  <a:lnTo>
                    <a:pt x="1819" y="304"/>
                  </a:lnTo>
                  <a:lnTo>
                    <a:pt x="2055" y="270"/>
                  </a:lnTo>
                  <a:lnTo>
                    <a:pt x="2257" y="236"/>
                  </a:lnTo>
                  <a:lnTo>
                    <a:pt x="2290" y="674"/>
                  </a:lnTo>
                  <a:lnTo>
                    <a:pt x="2324" y="1078"/>
                  </a:lnTo>
                  <a:lnTo>
                    <a:pt x="2290" y="1684"/>
                  </a:lnTo>
                  <a:lnTo>
                    <a:pt x="2290" y="1987"/>
                  </a:lnTo>
                  <a:lnTo>
                    <a:pt x="2324" y="2290"/>
                  </a:lnTo>
                  <a:lnTo>
                    <a:pt x="2358" y="2324"/>
                  </a:lnTo>
                  <a:lnTo>
                    <a:pt x="2391" y="2357"/>
                  </a:lnTo>
                  <a:lnTo>
                    <a:pt x="2459" y="2357"/>
                  </a:lnTo>
                  <a:lnTo>
                    <a:pt x="2492" y="2290"/>
                  </a:lnTo>
                  <a:lnTo>
                    <a:pt x="2526" y="1987"/>
                  </a:lnTo>
                  <a:lnTo>
                    <a:pt x="2560" y="1684"/>
                  </a:lnTo>
                  <a:lnTo>
                    <a:pt x="2526" y="1078"/>
                  </a:lnTo>
                  <a:lnTo>
                    <a:pt x="2492" y="573"/>
                  </a:lnTo>
                  <a:lnTo>
                    <a:pt x="2459" y="304"/>
                  </a:lnTo>
                  <a:lnTo>
                    <a:pt x="2391" y="34"/>
                  </a:lnTo>
                  <a:lnTo>
                    <a:pt x="2358" y="34"/>
                  </a:lnTo>
                  <a:lnTo>
                    <a:pt x="232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06" name="Shape 906"/>
            <p:cNvSpPr/>
            <p:nvPr/>
          </p:nvSpPr>
          <p:spPr>
            <a:xfrm>
              <a:off x="4201375" y="3099050"/>
              <a:ext cx="64000" cy="59800"/>
            </a:xfrm>
            <a:custGeom>
              <a:avLst/>
              <a:gdLst/>
              <a:ahLst/>
              <a:cxnLst/>
              <a:rect l="0" t="0" r="0" b="0"/>
              <a:pathLst>
                <a:path w="2560" h="2392" extrusionOk="0">
                  <a:moveTo>
                    <a:pt x="102" y="1"/>
                  </a:moveTo>
                  <a:lnTo>
                    <a:pt x="68" y="34"/>
                  </a:lnTo>
                  <a:lnTo>
                    <a:pt x="34" y="304"/>
                  </a:lnTo>
                  <a:lnTo>
                    <a:pt x="1" y="539"/>
                  </a:lnTo>
                  <a:lnTo>
                    <a:pt x="1" y="1078"/>
                  </a:lnTo>
                  <a:lnTo>
                    <a:pt x="34" y="1684"/>
                  </a:lnTo>
                  <a:lnTo>
                    <a:pt x="102" y="1987"/>
                  </a:lnTo>
                  <a:lnTo>
                    <a:pt x="169" y="2290"/>
                  </a:lnTo>
                  <a:lnTo>
                    <a:pt x="203" y="2324"/>
                  </a:lnTo>
                  <a:lnTo>
                    <a:pt x="236" y="2358"/>
                  </a:lnTo>
                  <a:lnTo>
                    <a:pt x="304" y="2324"/>
                  </a:lnTo>
                  <a:lnTo>
                    <a:pt x="337" y="2256"/>
                  </a:lnTo>
                  <a:lnTo>
                    <a:pt x="304" y="1953"/>
                  </a:lnTo>
                  <a:lnTo>
                    <a:pt x="304" y="1650"/>
                  </a:lnTo>
                  <a:lnTo>
                    <a:pt x="236" y="1078"/>
                  </a:lnTo>
                  <a:lnTo>
                    <a:pt x="236" y="640"/>
                  </a:lnTo>
                  <a:lnTo>
                    <a:pt x="203" y="203"/>
                  </a:lnTo>
                  <a:lnTo>
                    <a:pt x="203" y="203"/>
                  </a:lnTo>
                  <a:lnTo>
                    <a:pt x="438" y="236"/>
                  </a:lnTo>
                  <a:lnTo>
                    <a:pt x="1145" y="236"/>
                  </a:lnTo>
                  <a:lnTo>
                    <a:pt x="2223" y="169"/>
                  </a:lnTo>
                  <a:lnTo>
                    <a:pt x="2256" y="236"/>
                  </a:lnTo>
                  <a:lnTo>
                    <a:pt x="2324" y="236"/>
                  </a:lnTo>
                  <a:lnTo>
                    <a:pt x="2324" y="539"/>
                  </a:lnTo>
                  <a:lnTo>
                    <a:pt x="2324" y="876"/>
                  </a:lnTo>
                  <a:lnTo>
                    <a:pt x="2357" y="2054"/>
                  </a:lnTo>
                  <a:lnTo>
                    <a:pt x="1886" y="2054"/>
                  </a:lnTo>
                  <a:lnTo>
                    <a:pt x="1415" y="2088"/>
                  </a:lnTo>
                  <a:lnTo>
                    <a:pt x="674" y="2088"/>
                  </a:lnTo>
                  <a:lnTo>
                    <a:pt x="539" y="2122"/>
                  </a:lnTo>
                  <a:lnTo>
                    <a:pt x="438" y="2189"/>
                  </a:lnTo>
                  <a:lnTo>
                    <a:pt x="337" y="2256"/>
                  </a:lnTo>
                  <a:lnTo>
                    <a:pt x="405" y="2324"/>
                  </a:lnTo>
                  <a:lnTo>
                    <a:pt x="539" y="2358"/>
                  </a:lnTo>
                  <a:lnTo>
                    <a:pt x="775" y="2391"/>
                  </a:lnTo>
                  <a:lnTo>
                    <a:pt x="1280" y="2358"/>
                  </a:lnTo>
                  <a:lnTo>
                    <a:pt x="1819" y="2358"/>
                  </a:lnTo>
                  <a:lnTo>
                    <a:pt x="2122" y="2324"/>
                  </a:lnTo>
                  <a:lnTo>
                    <a:pt x="2357" y="2256"/>
                  </a:lnTo>
                  <a:lnTo>
                    <a:pt x="2425" y="2324"/>
                  </a:lnTo>
                  <a:lnTo>
                    <a:pt x="2492" y="2324"/>
                  </a:lnTo>
                  <a:lnTo>
                    <a:pt x="2559" y="2290"/>
                  </a:lnTo>
                  <a:lnTo>
                    <a:pt x="2559" y="2223"/>
                  </a:lnTo>
                  <a:lnTo>
                    <a:pt x="2526" y="1044"/>
                  </a:lnTo>
                  <a:lnTo>
                    <a:pt x="2526" y="539"/>
                  </a:lnTo>
                  <a:lnTo>
                    <a:pt x="2492" y="270"/>
                  </a:lnTo>
                  <a:lnTo>
                    <a:pt x="2425" y="34"/>
                  </a:lnTo>
                  <a:lnTo>
                    <a:pt x="2391" y="34"/>
                  </a:lnTo>
                  <a:lnTo>
                    <a:pt x="2391" y="68"/>
                  </a:lnTo>
                  <a:lnTo>
                    <a:pt x="2357" y="68"/>
                  </a:lnTo>
                  <a:lnTo>
                    <a:pt x="2290" y="34"/>
                  </a:lnTo>
                  <a:lnTo>
                    <a:pt x="2223" y="1"/>
                  </a:lnTo>
                  <a:lnTo>
                    <a:pt x="2021" y="1"/>
                  </a:lnTo>
                  <a:lnTo>
                    <a:pt x="1617" y="34"/>
                  </a:lnTo>
                  <a:lnTo>
                    <a:pt x="910" y="34"/>
                  </a:lnTo>
                  <a:lnTo>
                    <a:pt x="539" y="68"/>
                  </a:lnTo>
                  <a:lnTo>
                    <a:pt x="203" y="102"/>
                  </a:lnTo>
                  <a:lnTo>
                    <a:pt x="169" y="34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07" name="Shape 907"/>
            <p:cNvSpPr/>
            <p:nvPr/>
          </p:nvSpPr>
          <p:spPr>
            <a:xfrm>
              <a:off x="4426950" y="2952600"/>
              <a:ext cx="64000" cy="60625"/>
            </a:xfrm>
            <a:custGeom>
              <a:avLst/>
              <a:gdLst/>
              <a:ahLst/>
              <a:cxnLst/>
              <a:rect l="0" t="0" r="0" b="0"/>
              <a:pathLst>
                <a:path w="2560" h="2425" extrusionOk="0">
                  <a:moveTo>
                    <a:pt x="2357" y="0"/>
                  </a:moveTo>
                  <a:lnTo>
                    <a:pt x="2357" y="34"/>
                  </a:lnTo>
                  <a:lnTo>
                    <a:pt x="2324" y="135"/>
                  </a:lnTo>
                  <a:lnTo>
                    <a:pt x="1751" y="68"/>
                  </a:lnTo>
                  <a:lnTo>
                    <a:pt x="1179" y="68"/>
                  </a:lnTo>
                  <a:lnTo>
                    <a:pt x="674" y="34"/>
                  </a:lnTo>
                  <a:lnTo>
                    <a:pt x="405" y="68"/>
                  </a:lnTo>
                  <a:lnTo>
                    <a:pt x="304" y="101"/>
                  </a:lnTo>
                  <a:lnTo>
                    <a:pt x="169" y="169"/>
                  </a:lnTo>
                  <a:lnTo>
                    <a:pt x="169" y="169"/>
                  </a:lnTo>
                  <a:lnTo>
                    <a:pt x="169" y="169"/>
                  </a:lnTo>
                  <a:lnTo>
                    <a:pt x="371" y="270"/>
                  </a:lnTo>
                  <a:lnTo>
                    <a:pt x="573" y="304"/>
                  </a:lnTo>
                  <a:lnTo>
                    <a:pt x="1011" y="270"/>
                  </a:lnTo>
                  <a:lnTo>
                    <a:pt x="1650" y="304"/>
                  </a:lnTo>
                  <a:lnTo>
                    <a:pt x="2324" y="337"/>
                  </a:lnTo>
                  <a:lnTo>
                    <a:pt x="2290" y="708"/>
                  </a:lnTo>
                  <a:lnTo>
                    <a:pt x="2324" y="1078"/>
                  </a:lnTo>
                  <a:lnTo>
                    <a:pt x="2324" y="1583"/>
                  </a:lnTo>
                  <a:lnTo>
                    <a:pt x="2357" y="1852"/>
                  </a:lnTo>
                  <a:lnTo>
                    <a:pt x="2391" y="2088"/>
                  </a:lnTo>
                  <a:lnTo>
                    <a:pt x="2357" y="2088"/>
                  </a:lnTo>
                  <a:lnTo>
                    <a:pt x="1347" y="2122"/>
                  </a:lnTo>
                  <a:lnTo>
                    <a:pt x="809" y="2155"/>
                  </a:lnTo>
                  <a:lnTo>
                    <a:pt x="539" y="2189"/>
                  </a:lnTo>
                  <a:lnTo>
                    <a:pt x="304" y="2223"/>
                  </a:lnTo>
                  <a:lnTo>
                    <a:pt x="270" y="1718"/>
                  </a:lnTo>
                  <a:lnTo>
                    <a:pt x="236" y="1213"/>
                  </a:lnTo>
                  <a:lnTo>
                    <a:pt x="270" y="708"/>
                  </a:lnTo>
                  <a:lnTo>
                    <a:pt x="236" y="438"/>
                  </a:lnTo>
                  <a:lnTo>
                    <a:pt x="203" y="304"/>
                  </a:lnTo>
                  <a:lnTo>
                    <a:pt x="169" y="169"/>
                  </a:lnTo>
                  <a:lnTo>
                    <a:pt x="135" y="203"/>
                  </a:lnTo>
                  <a:lnTo>
                    <a:pt x="68" y="337"/>
                  </a:lnTo>
                  <a:lnTo>
                    <a:pt x="34" y="506"/>
                  </a:lnTo>
                  <a:lnTo>
                    <a:pt x="1" y="876"/>
                  </a:lnTo>
                  <a:lnTo>
                    <a:pt x="34" y="1583"/>
                  </a:lnTo>
                  <a:lnTo>
                    <a:pt x="34" y="1819"/>
                  </a:lnTo>
                  <a:lnTo>
                    <a:pt x="34" y="2054"/>
                  </a:lnTo>
                  <a:lnTo>
                    <a:pt x="34" y="2189"/>
                  </a:lnTo>
                  <a:lnTo>
                    <a:pt x="102" y="2290"/>
                  </a:lnTo>
                  <a:lnTo>
                    <a:pt x="169" y="2391"/>
                  </a:lnTo>
                  <a:lnTo>
                    <a:pt x="270" y="2425"/>
                  </a:lnTo>
                  <a:lnTo>
                    <a:pt x="304" y="2425"/>
                  </a:lnTo>
                  <a:lnTo>
                    <a:pt x="337" y="2391"/>
                  </a:lnTo>
                  <a:lnTo>
                    <a:pt x="337" y="2357"/>
                  </a:lnTo>
                  <a:lnTo>
                    <a:pt x="573" y="2391"/>
                  </a:lnTo>
                  <a:lnTo>
                    <a:pt x="809" y="2425"/>
                  </a:lnTo>
                  <a:lnTo>
                    <a:pt x="1347" y="2391"/>
                  </a:lnTo>
                  <a:lnTo>
                    <a:pt x="2391" y="2324"/>
                  </a:lnTo>
                  <a:lnTo>
                    <a:pt x="2458" y="2290"/>
                  </a:lnTo>
                  <a:lnTo>
                    <a:pt x="2492" y="2324"/>
                  </a:lnTo>
                  <a:lnTo>
                    <a:pt x="2526" y="2324"/>
                  </a:lnTo>
                  <a:lnTo>
                    <a:pt x="2526" y="2290"/>
                  </a:lnTo>
                  <a:lnTo>
                    <a:pt x="2559" y="2021"/>
                  </a:lnTo>
                  <a:lnTo>
                    <a:pt x="2559" y="1751"/>
                  </a:lnTo>
                  <a:lnTo>
                    <a:pt x="2526" y="1246"/>
                  </a:lnTo>
                  <a:lnTo>
                    <a:pt x="2526" y="640"/>
                  </a:lnTo>
                  <a:lnTo>
                    <a:pt x="2492" y="337"/>
                  </a:lnTo>
                  <a:lnTo>
                    <a:pt x="2458" y="34"/>
                  </a:lnTo>
                  <a:lnTo>
                    <a:pt x="242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08" name="Shape 908"/>
            <p:cNvSpPr/>
            <p:nvPr/>
          </p:nvSpPr>
          <p:spPr>
            <a:xfrm>
              <a:off x="4539750" y="3040125"/>
              <a:ext cx="17700" cy="21075"/>
            </a:xfrm>
            <a:custGeom>
              <a:avLst/>
              <a:gdLst/>
              <a:ahLst/>
              <a:cxnLst/>
              <a:rect l="0" t="0" r="0" b="0"/>
              <a:pathLst>
                <a:path w="708" h="843" extrusionOk="0">
                  <a:moveTo>
                    <a:pt x="202" y="1"/>
                  </a:moveTo>
                  <a:lnTo>
                    <a:pt x="101" y="35"/>
                  </a:lnTo>
                  <a:lnTo>
                    <a:pt x="68" y="136"/>
                  </a:lnTo>
                  <a:lnTo>
                    <a:pt x="0" y="338"/>
                  </a:lnTo>
                  <a:lnTo>
                    <a:pt x="0" y="573"/>
                  </a:lnTo>
                  <a:lnTo>
                    <a:pt x="0" y="742"/>
                  </a:lnTo>
                  <a:lnTo>
                    <a:pt x="34" y="809"/>
                  </a:lnTo>
                  <a:lnTo>
                    <a:pt x="68" y="843"/>
                  </a:lnTo>
                  <a:lnTo>
                    <a:pt x="101" y="843"/>
                  </a:lnTo>
                  <a:lnTo>
                    <a:pt x="404" y="809"/>
                  </a:lnTo>
                  <a:lnTo>
                    <a:pt x="573" y="775"/>
                  </a:lnTo>
                  <a:lnTo>
                    <a:pt x="707" y="708"/>
                  </a:lnTo>
                  <a:lnTo>
                    <a:pt x="707" y="674"/>
                  </a:lnTo>
                  <a:lnTo>
                    <a:pt x="707" y="641"/>
                  </a:lnTo>
                  <a:lnTo>
                    <a:pt x="674" y="573"/>
                  </a:lnTo>
                  <a:lnTo>
                    <a:pt x="438" y="573"/>
                  </a:lnTo>
                  <a:lnTo>
                    <a:pt x="202" y="607"/>
                  </a:lnTo>
                  <a:lnTo>
                    <a:pt x="236" y="304"/>
                  </a:lnTo>
                  <a:lnTo>
                    <a:pt x="270" y="169"/>
                  </a:lnTo>
                  <a:lnTo>
                    <a:pt x="270" y="68"/>
                  </a:lnTo>
                  <a:lnTo>
                    <a:pt x="23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09" name="Shape 909"/>
            <p:cNvSpPr/>
            <p:nvPr/>
          </p:nvSpPr>
          <p:spPr>
            <a:xfrm>
              <a:off x="4293125" y="3114200"/>
              <a:ext cx="18550" cy="22750"/>
            </a:xfrm>
            <a:custGeom>
              <a:avLst/>
              <a:gdLst/>
              <a:ahLst/>
              <a:cxnLst/>
              <a:rect l="0" t="0" r="0" b="0"/>
              <a:pathLst>
                <a:path w="742" h="910" extrusionOk="0">
                  <a:moveTo>
                    <a:pt x="573" y="169"/>
                  </a:moveTo>
                  <a:lnTo>
                    <a:pt x="539" y="236"/>
                  </a:lnTo>
                  <a:lnTo>
                    <a:pt x="505" y="304"/>
                  </a:lnTo>
                  <a:lnTo>
                    <a:pt x="472" y="304"/>
                  </a:lnTo>
                  <a:lnTo>
                    <a:pt x="371" y="337"/>
                  </a:lnTo>
                  <a:lnTo>
                    <a:pt x="270" y="371"/>
                  </a:lnTo>
                  <a:lnTo>
                    <a:pt x="202" y="169"/>
                  </a:lnTo>
                  <a:close/>
                  <a:moveTo>
                    <a:pt x="539" y="506"/>
                  </a:moveTo>
                  <a:lnTo>
                    <a:pt x="573" y="573"/>
                  </a:lnTo>
                  <a:lnTo>
                    <a:pt x="505" y="674"/>
                  </a:lnTo>
                  <a:lnTo>
                    <a:pt x="472" y="708"/>
                  </a:lnTo>
                  <a:lnTo>
                    <a:pt x="270" y="708"/>
                  </a:lnTo>
                  <a:lnTo>
                    <a:pt x="270" y="539"/>
                  </a:lnTo>
                  <a:lnTo>
                    <a:pt x="303" y="539"/>
                  </a:lnTo>
                  <a:lnTo>
                    <a:pt x="472" y="506"/>
                  </a:lnTo>
                  <a:close/>
                  <a:moveTo>
                    <a:pt x="472" y="1"/>
                  </a:moveTo>
                  <a:lnTo>
                    <a:pt x="270" y="68"/>
                  </a:lnTo>
                  <a:lnTo>
                    <a:pt x="101" y="135"/>
                  </a:lnTo>
                  <a:lnTo>
                    <a:pt x="68" y="169"/>
                  </a:lnTo>
                  <a:lnTo>
                    <a:pt x="68" y="203"/>
                  </a:lnTo>
                  <a:lnTo>
                    <a:pt x="101" y="506"/>
                  </a:lnTo>
                  <a:lnTo>
                    <a:pt x="101" y="674"/>
                  </a:lnTo>
                  <a:lnTo>
                    <a:pt x="34" y="674"/>
                  </a:lnTo>
                  <a:lnTo>
                    <a:pt x="0" y="741"/>
                  </a:lnTo>
                  <a:lnTo>
                    <a:pt x="0" y="809"/>
                  </a:lnTo>
                  <a:lnTo>
                    <a:pt x="68" y="876"/>
                  </a:lnTo>
                  <a:lnTo>
                    <a:pt x="270" y="910"/>
                  </a:lnTo>
                  <a:lnTo>
                    <a:pt x="472" y="910"/>
                  </a:lnTo>
                  <a:lnTo>
                    <a:pt x="573" y="876"/>
                  </a:lnTo>
                  <a:lnTo>
                    <a:pt x="640" y="809"/>
                  </a:lnTo>
                  <a:lnTo>
                    <a:pt x="707" y="741"/>
                  </a:lnTo>
                  <a:lnTo>
                    <a:pt x="741" y="640"/>
                  </a:lnTo>
                  <a:lnTo>
                    <a:pt x="741" y="506"/>
                  </a:lnTo>
                  <a:lnTo>
                    <a:pt x="707" y="438"/>
                  </a:lnTo>
                  <a:lnTo>
                    <a:pt x="674" y="371"/>
                  </a:lnTo>
                  <a:lnTo>
                    <a:pt x="707" y="304"/>
                  </a:lnTo>
                  <a:lnTo>
                    <a:pt x="707" y="169"/>
                  </a:lnTo>
                  <a:lnTo>
                    <a:pt x="707" y="68"/>
                  </a:lnTo>
                  <a:lnTo>
                    <a:pt x="640" y="34"/>
                  </a:lnTo>
                  <a:lnTo>
                    <a:pt x="53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10" name="Shape 910"/>
            <p:cNvSpPr/>
            <p:nvPr/>
          </p:nvSpPr>
          <p:spPr>
            <a:xfrm>
              <a:off x="4136575" y="3101575"/>
              <a:ext cx="58100" cy="59800"/>
            </a:xfrm>
            <a:custGeom>
              <a:avLst/>
              <a:gdLst/>
              <a:ahLst/>
              <a:cxnLst/>
              <a:rect l="0" t="0" r="0" b="0"/>
              <a:pathLst>
                <a:path w="2324" h="2392" extrusionOk="0">
                  <a:moveTo>
                    <a:pt x="1515" y="1"/>
                  </a:moveTo>
                  <a:lnTo>
                    <a:pt x="909" y="34"/>
                  </a:lnTo>
                  <a:lnTo>
                    <a:pt x="202" y="34"/>
                  </a:lnTo>
                  <a:lnTo>
                    <a:pt x="0" y="102"/>
                  </a:lnTo>
                  <a:lnTo>
                    <a:pt x="0" y="135"/>
                  </a:lnTo>
                  <a:lnTo>
                    <a:pt x="68" y="203"/>
                  </a:lnTo>
                  <a:lnTo>
                    <a:pt x="169" y="236"/>
                  </a:lnTo>
                  <a:lnTo>
                    <a:pt x="371" y="270"/>
                  </a:lnTo>
                  <a:lnTo>
                    <a:pt x="1414" y="270"/>
                  </a:lnTo>
                  <a:lnTo>
                    <a:pt x="2020" y="236"/>
                  </a:lnTo>
                  <a:lnTo>
                    <a:pt x="1987" y="438"/>
                  </a:lnTo>
                  <a:lnTo>
                    <a:pt x="2020" y="640"/>
                  </a:lnTo>
                  <a:lnTo>
                    <a:pt x="2054" y="1078"/>
                  </a:lnTo>
                  <a:lnTo>
                    <a:pt x="2054" y="1617"/>
                  </a:lnTo>
                  <a:lnTo>
                    <a:pt x="2054" y="1852"/>
                  </a:lnTo>
                  <a:lnTo>
                    <a:pt x="2088" y="2122"/>
                  </a:lnTo>
                  <a:lnTo>
                    <a:pt x="977" y="2155"/>
                  </a:lnTo>
                  <a:lnTo>
                    <a:pt x="539" y="2155"/>
                  </a:lnTo>
                  <a:lnTo>
                    <a:pt x="371" y="2189"/>
                  </a:lnTo>
                  <a:lnTo>
                    <a:pt x="270" y="2223"/>
                  </a:lnTo>
                  <a:lnTo>
                    <a:pt x="202" y="2290"/>
                  </a:lnTo>
                  <a:lnTo>
                    <a:pt x="270" y="2358"/>
                  </a:lnTo>
                  <a:lnTo>
                    <a:pt x="371" y="2391"/>
                  </a:lnTo>
                  <a:lnTo>
                    <a:pt x="1583" y="2391"/>
                  </a:lnTo>
                  <a:lnTo>
                    <a:pt x="2222" y="2358"/>
                  </a:lnTo>
                  <a:lnTo>
                    <a:pt x="2290" y="2324"/>
                  </a:lnTo>
                  <a:lnTo>
                    <a:pt x="2323" y="2290"/>
                  </a:lnTo>
                  <a:lnTo>
                    <a:pt x="2323" y="2223"/>
                  </a:lnTo>
                  <a:lnTo>
                    <a:pt x="2290" y="2155"/>
                  </a:lnTo>
                  <a:lnTo>
                    <a:pt x="2290" y="1886"/>
                  </a:lnTo>
                  <a:lnTo>
                    <a:pt x="2290" y="1617"/>
                  </a:lnTo>
                  <a:lnTo>
                    <a:pt x="2256" y="1078"/>
                  </a:lnTo>
                  <a:lnTo>
                    <a:pt x="2256" y="607"/>
                  </a:lnTo>
                  <a:lnTo>
                    <a:pt x="2222" y="405"/>
                  </a:lnTo>
                  <a:lnTo>
                    <a:pt x="2189" y="203"/>
                  </a:lnTo>
                  <a:lnTo>
                    <a:pt x="2222" y="135"/>
                  </a:lnTo>
                  <a:lnTo>
                    <a:pt x="2222" y="68"/>
                  </a:lnTo>
                  <a:lnTo>
                    <a:pt x="2189" y="34"/>
                  </a:lnTo>
                  <a:lnTo>
                    <a:pt x="212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11" name="Shape 911"/>
            <p:cNvSpPr/>
            <p:nvPr/>
          </p:nvSpPr>
          <p:spPr>
            <a:xfrm>
              <a:off x="4225800" y="3118425"/>
              <a:ext cx="18525" cy="16000"/>
            </a:xfrm>
            <a:custGeom>
              <a:avLst/>
              <a:gdLst/>
              <a:ahLst/>
              <a:cxnLst/>
              <a:rect l="0" t="0" r="0" b="0"/>
              <a:pathLst>
                <a:path w="741" h="640" extrusionOk="0">
                  <a:moveTo>
                    <a:pt x="67" y="0"/>
                  </a:moveTo>
                  <a:lnTo>
                    <a:pt x="0" y="67"/>
                  </a:lnTo>
                  <a:lnTo>
                    <a:pt x="0" y="135"/>
                  </a:lnTo>
                  <a:lnTo>
                    <a:pt x="34" y="168"/>
                  </a:lnTo>
                  <a:lnTo>
                    <a:pt x="67" y="202"/>
                  </a:lnTo>
                  <a:lnTo>
                    <a:pt x="101" y="303"/>
                  </a:lnTo>
                  <a:lnTo>
                    <a:pt x="135" y="438"/>
                  </a:lnTo>
                  <a:lnTo>
                    <a:pt x="202" y="539"/>
                  </a:lnTo>
                  <a:lnTo>
                    <a:pt x="303" y="640"/>
                  </a:lnTo>
                  <a:lnTo>
                    <a:pt x="438" y="640"/>
                  </a:lnTo>
                  <a:lnTo>
                    <a:pt x="471" y="606"/>
                  </a:lnTo>
                  <a:lnTo>
                    <a:pt x="606" y="337"/>
                  </a:lnTo>
                  <a:lnTo>
                    <a:pt x="707" y="236"/>
                  </a:lnTo>
                  <a:lnTo>
                    <a:pt x="741" y="168"/>
                  </a:lnTo>
                  <a:lnTo>
                    <a:pt x="741" y="101"/>
                  </a:lnTo>
                  <a:lnTo>
                    <a:pt x="741" y="67"/>
                  </a:lnTo>
                  <a:lnTo>
                    <a:pt x="707" y="34"/>
                  </a:lnTo>
                  <a:lnTo>
                    <a:pt x="606" y="67"/>
                  </a:lnTo>
                  <a:lnTo>
                    <a:pt x="505" y="135"/>
                  </a:lnTo>
                  <a:lnTo>
                    <a:pt x="404" y="269"/>
                  </a:lnTo>
                  <a:lnTo>
                    <a:pt x="337" y="370"/>
                  </a:lnTo>
                  <a:lnTo>
                    <a:pt x="269" y="236"/>
                  </a:lnTo>
                  <a:lnTo>
                    <a:pt x="236" y="67"/>
                  </a:lnTo>
                  <a:lnTo>
                    <a:pt x="202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12" name="Shape 912"/>
            <p:cNvSpPr/>
            <p:nvPr/>
          </p:nvSpPr>
          <p:spPr>
            <a:xfrm>
              <a:off x="4061650" y="3103275"/>
              <a:ext cx="64000" cy="60625"/>
            </a:xfrm>
            <a:custGeom>
              <a:avLst/>
              <a:gdLst/>
              <a:ahLst/>
              <a:cxnLst/>
              <a:rect l="0" t="0" r="0" b="0"/>
              <a:pathLst>
                <a:path w="2560" h="2425" extrusionOk="0">
                  <a:moveTo>
                    <a:pt x="2391" y="0"/>
                  </a:moveTo>
                  <a:lnTo>
                    <a:pt x="2358" y="34"/>
                  </a:lnTo>
                  <a:lnTo>
                    <a:pt x="2324" y="135"/>
                  </a:lnTo>
                  <a:lnTo>
                    <a:pt x="1751" y="67"/>
                  </a:lnTo>
                  <a:lnTo>
                    <a:pt x="1179" y="67"/>
                  </a:lnTo>
                  <a:lnTo>
                    <a:pt x="640" y="34"/>
                  </a:lnTo>
                  <a:lnTo>
                    <a:pt x="405" y="67"/>
                  </a:lnTo>
                  <a:lnTo>
                    <a:pt x="270" y="101"/>
                  </a:lnTo>
                  <a:lnTo>
                    <a:pt x="169" y="168"/>
                  </a:lnTo>
                  <a:lnTo>
                    <a:pt x="169" y="202"/>
                  </a:lnTo>
                  <a:lnTo>
                    <a:pt x="371" y="269"/>
                  </a:lnTo>
                  <a:lnTo>
                    <a:pt x="573" y="303"/>
                  </a:lnTo>
                  <a:lnTo>
                    <a:pt x="1011" y="269"/>
                  </a:lnTo>
                  <a:lnTo>
                    <a:pt x="1650" y="303"/>
                  </a:lnTo>
                  <a:lnTo>
                    <a:pt x="2324" y="337"/>
                  </a:lnTo>
                  <a:lnTo>
                    <a:pt x="2290" y="707"/>
                  </a:lnTo>
                  <a:lnTo>
                    <a:pt x="2324" y="1077"/>
                  </a:lnTo>
                  <a:lnTo>
                    <a:pt x="2324" y="1582"/>
                  </a:lnTo>
                  <a:lnTo>
                    <a:pt x="2358" y="1852"/>
                  </a:lnTo>
                  <a:lnTo>
                    <a:pt x="2391" y="2087"/>
                  </a:lnTo>
                  <a:lnTo>
                    <a:pt x="2358" y="2087"/>
                  </a:lnTo>
                  <a:lnTo>
                    <a:pt x="1314" y="2121"/>
                  </a:lnTo>
                  <a:lnTo>
                    <a:pt x="809" y="2155"/>
                  </a:lnTo>
                  <a:lnTo>
                    <a:pt x="539" y="2189"/>
                  </a:lnTo>
                  <a:lnTo>
                    <a:pt x="304" y="2256"/>
                  </a:lnTo>
                  <a:lnTo>
                    <a:pt x="270" y="1751"/>
                  </a:lnTo>
                  <a:lnTo>
                    <a:pt x="236" y="1246"/>
                  </a:lnTo>
                  <a:lnTo>
                    <a:pt x="270" y="707"/>
                  </a:lnTo>
                  <a:lnTo>
                    <a:pt x="236" y="438"/>
                  </a:lnTo>
                  <a:lnTo>
                    <a:pt x="203" y="303"/>
                  </a:lnTo>
                  <a:lnTo>
                    <a:pt x="169" y="202"/>
                  </a:lnTo>
                  <a:lnTo>
                    <a:pt x="135" y="202"/>
                  </a:lnTo>
                  <a:lnTo>
                    <a:pt x="68" y="337"/>
                  </a:lnTo>
                  <a:lnTo>
                    <a:pt x="34" y="505"/>
                  </a:lnTo>
                  <a:lnTo>
                    <a:pt x="1" y="875"/>
                  </a:lnTo>
                  <a:lnTo>
                    <a:pt x="34" y="1582"/>
                  </a:lnTo>
                  <a:lnTo>
                    <a:pt x="34" y="1818"/>
                  </a:lnTo>
                  <a:lnTo>
                    <a:pt x="34" y="2054"/>
                  </a:lnTo>
                  <a:lnTo>
                    <a:pt x="34" y="2189"/>
                  </a:lnTo>
                  <a:lnTo>
                    <a:pt x="102" y="2290"/>
                  </a:lnTo>
                  <a:lnTo>
                    <a:pt x="169" y="2391"/>
                  </a:lnTo>
                  <a:lnTo>
                    <a:pt x="270" y="2424"/>
                  </a:lnTo>
                  <a:lnTo>
                    <a:pt x="304" y="2424"/>
                  </a:lnTo>
                  <a:lnTo>
                    <a:pt x="337" y="2391"/>
                  </a:lnTo>
                  <a:lnTo>
                    <a:pt x="337" y="2357"/>
                  </a:lnTo>
                  <a:lnTo>
                    <a:pt x="573" y="2391"/>
                  </a:lnTo>
                  <a:lnTo>
                    <a:pt x="809" y="2424"/>
                  </a:lnTo>
                  <a:lnTo>
                    <a:pt x="1347" y="2391"/>
                  </a:lnTo>
                  <a:lnTo>
                    <a:pt x="2391" y="2323"/>
                  </a:lnTo>
                  <a:lnTo>
                    <a:pt x="2459" y="2290"/>
                  </a:lnTo>
                  <a:lnTo>
                    <a:pt x="2492" y="2323"/>
                  </a:lnTo>
                  <a:lnTo>
                    <a:pt x="2526" y="2323"/>
                  </a:lnTo>
                  <a:lnTo>
                    <a:pt x="2526" y="2290"/>
                  </a:lnTo>
                  <a:lnTo>
                    <a:pt x="2560" y="2020"/>
                  </a:lnTo>
                  <a:lnTo>
                    <a:pt x="2560" y="1784"/>
                  </a:lnTo>
                  <a:lnTo>
                    <a:pt x="2526" y="1246"/>
                  </a:lnTo>
                  <a:lnTo>
                    <a:pt x="2526" y="640"/>
                  </a:lnTo>
                  <a:lnTo>
                    <a:pt x="2492" y="337"/>
                  </a:lnTo>
                  <a:lnTo>
                    <a:pt x="2459" y="34"/>
                  </a:lnTo>
                  <a:lnTo>
                    <a:pt x="242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13" name="Shape 913"/>
            <p:cNvSpPr/>
            <p:nvPr/>
          </p:nvSpPr>
          <p:spPr>
            <a:xfrm>
              <a:off x="4156775" y="3122625"/>
              <a:ext cx="15175" cy="15175"/>
            </a:xfrm>
            <a:custGeom>
              <a:avLst/>
              <a:gdLst/>
              <a:ahLst/>
              <a:cxnLst/>
              <a:rect l="0" t="0" r="0" b="0"/>
              <a:pathLst>
                <a:path w="607" h="607" extrusionOk="0">
                  <a:moveTo>
                    <a:pt x="236" y="0"/>
                  </a:moveTo>
                  <a:lnTo>
                    <a:pt x="135" y="68"/>
                  </a:lnTo>
                  <a:lnTo>
                    <a:pt x="68" y="135"/>
                  </a:lnTo>
                  <a:lnTo>
                    <a:pt x="0" y="202"/>
                  </a:lnTo>
                  <a:lnTo>
                    <a:pt x="0" y="303"/>
                  </a:lnTo>
                  <a:lnTo>
                    <a:pt x="0" y="404"/>
                  </a:lnTo>
                  <a:lnTo>
                    <a:pt x="68" y="505"/>
                  </a:lnTo>
                  <a:lnTo>
                    <a:pt x="135" y="573"/>
                  </a:lnTo>
                  <a:lnTo>
                    <a:pt x="236" y="606"/>
                  </a:lnTo>
                  <a:lnTo>
                    <a:pt x="371" y="606"/>
                  </a:lnTo>
                  <a:lnTo>
                    <a:pt x="438" y="573"/>
                  </a:lnTo>
                  <a:lnTo>
                    <a:pt x="539" y="539"/>
                  </a:lnTo>
                  <a:lnTo>
                    <a:pt x="573" y="438"/>
                  </a:lnTo>
                  <a:lnTo>
                    <a:pt x="539" y="404"/>
                  </a:lnTo>
                  <a:lnTo>
                    <a:pt x="505" y="371"/>
                  </a:lnTo>
                  <a:lnTo>
                    <a:pt x="438" y="337"/>
                  </a:lnTo>
                  <a:lnTo>
                    <a:pt x="371" y="371"/>
                  </a:lnTo>
                  <a:lnTo>
                    <a:pt x="303" y="404"/>
                  </a:lnTo>
                  <a:lnTo>
                    <a:pt x="202" y="371"/>
                  </a:lnTo>
                  <a:lnTo>
                    <a:pt x="202" y="337"/>
                  </a:lnTo>
                  <a:lnTo>
                    <a:pt x="202" y="303"/>
                  </a:lnTo>
                  <a:lnTo>
                    <a:pt x="202" y="236"/>
                  </a:lnTo>
                  <a:lnTo>
                    <a:pt x="236" y="202"/>
                  </a:lnTo>
                  <a:lnTo>
                    <a:pt x="337" y="169"/>
                  </a:lnTo>
                  <a:lnTo>
                    <a:pt x="472" y="169"/>
                  </a:lnTo>
                  <a:lnTo>
                    <a:pt x="606" y="135"/>
                  </a:lnTo>
                  <a:lnTo>
                    <a:pt x="606" y="101"/>
                  </a:lnTo>
                  <a:lnTo>
                    <a:pt x="606" y="68"/>
                  </a:lnTo>
                  <a:lnTo>
                    <a:pt x="539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14" name="Shape 914"/>
            <p:cNvSpPr/>
            <p:nvPr/>
          </p:nvSpPr>
          <p:spPr>
            <a:xfrm>
              <a:off x="4584350" y="3014875"/>
              <a:ext cx="55575" cy="61475"/>
            </a:xfrm>
            <a:custGeom>
              <a:avLst/>
              <a:gdLst/>
              <a:ahLst/>
              <a:cxnLst/>
              <a:rect l="0" t="0" r="0" b="0"/>
              <a:pathLst>
                <a:path w="2223" h="2459" extrusionOk="0">
                  <a:moveTo>
                    <a:pt x="1751" y="1"/>
                  </a:moveTo>
                  <a:lnTo>
                    <a:pt x="1280" y="68"/>
                  </a:lnTo>
                  <a:lnTo>
                    <a:pt x="674" y="68"/>
                  </a:lnTo>
                  <a:lnTo>
                    <a:pt x="68" y="102"/>
                  </a:lnTo>
                  <a:lnTo>
                    <a:pt x="1" y="136"/>
                  </a:lnTo>
                  <a:lnTo>
                    <a:pt x="1" y="203"/>
                  </a:lnTo>
                  <a:lnTo>
                    <a:pt x="1" y="237"/>
                  </a:lnTo>
                  <a:lnTo>
                    <a:pt x="34" y="304"/>
                  </a:lnTo>
                  <a:lnTo>
                    <a:pt x="1" y="506"/>
                  </a:lnTo>
                  <a:lnTo>
                    <a:pt x="1" y="742"/>
                  </a:lnTo>
                  <a:lnTo>
                    <a:pt x="34" y="1179"/>
                  </a:lnTo>
                  <a:lnTo>
                    <a:pt x="34" y="1718"/>
                  </a:lnTo>
                  <a:lnTo>
                    <a:pt x="34" y="2021"/>
                  </a:lnTo>
                  <a:lnTo>
                    <a:pt x="68" y="2290"/>
                  </a:lnTo>
                  <a:lnTo>
                    <a:pt x="68" y="2324"/>
                  </a:lnTo>
                  <a:lnTo>
                    <a:pt x="68" y="2391"/>
                  </a:lnTo>
                  <a:lnTo>
                    <a:pt x="102" y="2459"/>
                  </a:lnTo>
                  <a:lnTo>
                    <a:pt x="169" y="2459"/>
                  </a:lnTo>
                  <a:lnTo>
                    <a:pt x="809" y="2425"/>
                  </a:lnTo>
                  <a:lnTo>
                    <a:pt x="1415" y="2391"/>
                  </a:lnTo>
                  <a:lnTo>
                    <a:pt x="1819" y="2391"/>
                  </a:lnTo>
                  <a:lnTo>
                    <a:pt x="2021" y="2324"/>
                  </a:lnTo>
                  <a:lnTo>
                    <a:pt x="2122" y="2290"/>
                  </a:lnTo>
                  <a:lnTo>
                    <a:pt x="2189" y="2223"/>
                  </a:lnTo>
                  <a:lnTo>
                    <a:pt x="2088" y="2156"/>
                  </a:lnTo>
                  <a:lnTo>
                    <a:pt x="2021" y="2122"/>
                  </a:lnTo>
                  <a:lnTo>
                    <a:pt x="1819" y="2122"/>
                  </a:lnTo>
                  <a:lnTo>
                    <a:pt x="1415" y="2156"/>
                  </a:lnTo>
                  <a:lnTo>
                    <a:pt x="270" y="2223"/>
                  </a:lnTo>
                  <a:lnTo>
                    <a:pt x="270" y="1954"/>
                  </a:lnTo>
                  <a:lnTo>
                    <a:pt x="270" y="1684"/>
                  </a:lnTo>
                  <a:lnTo>
                    <a:pt x="236" y="1179"/>
                  </a:lnTo>
                  <a:lnTo>
                    <a:pt x="236" y="742"/>
                  </a:lnTo>
                  <a:lnTo>
                    <a:pt x="236" y="540"/>
                  </a:lnTo>
                  <a:lnTo>
                    <a:pt x="203" y="304"/>
                  </a:lnTo>
                  <a:lnTo>
                    <a:pt x="809" y="304"/>
                  </a:lnTo>
                  <a:lnTo>
                    <a:pt x="1448" y="270"/>
                  </a:lnTo>
                  <a:lnTo>
                    <a:pt x="1852" y="237"/>
                  </a:lnTo>
                  <a:lnTo>
                    <a:pt x="2054" y="169"/>
                  </a:lnTo>
                  <a:lnTo>
                    <a:pt x="2122" y="136"/>
                  </a:lnTo>
                  <a:lnTo>
                    <a:pt x="2223" y="68"/>
                  </a:lnTo>
                  <a:lnTo>
                    <a:pt x="2223" y="35"/>
                  </a:lnTo>
                  <a:lnTo>
                    <a:pt x="198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15" name="Shape 915"/>
            <p:cNvSpPr/>
            <p:nvPr/>
          </p:nvSpPr>
          <p:spPr>
            <a:xfrm>
              <a:off x="4775425" y="2938300"/>
              <a:ext cx="68200" cy="127125"/>
            </a:xfrm>
            <a:custGeom>
              <a:avLst/>
              <a:gdLst/>
              <a:ahLst/>
              <a:cxnLst/>
              <a:rect l="0" t="0" r="0" b="0"/>
              <a:pathLst>
                <a:path w="2728" h="5085" extrusionOk="0">
                  <a:moveTo>
                    <a:pt x="2391" y="202"/>
                  </a:moveTo>
                  <a:lnTo>
                    <a:pt x="2357" y="471"/>
                  </a:lnTo>
                  <a:lnTo>
                    <a:pt x="2323" y="741"/>
                  </a:lnTo>
                  <a:lnTo>
                    <a:pt x="2357" y="1313"/>
                  </a:lnTo>
                  <a:lnTo>
                    <a:pt x="2391" y="1886"/>
                  </a:lnTo>
                  <a:lnTo>
                    <a:pt x="2424" y="2424"/>
                  </a:lnTo>
                  <a:lnTo>
                    <a:pt x="2458" y="3636"/>
                  </a:lnTo>
                  <a:lnTo>
                    <a:pt x="2424" y="4848"/>
                  </a:lnTo>
                  <a:lnTo>
                    <a:pt x="1785" y="4848"/>
                  </a:lnTo>
                  <a:lnTo>
                    <a:pt x="1448" y="4815"/>
                  </a:lnTo>
                  <a:lnTo>
                    <a:pt x="1280" y="4848"/>
                  </a:lnTo>
                  <a:lnTo>
                    <a:pt x="1111" y="4882"/>
                  </a:lnTo>
                  <a:lnTo>
                    <a:pt x="1111" y="4242"/>
                  </a:lnTo>
                  <a:lnTo>
                    <a:pt x="1078" y="3636"/>
                  </a:lnTo>
                  <a:lnTo>
                    <a:pt x="943" y="2391"/>
                  </a:lnTo>
                  <a:lnTo>
                    <a:pt x="977" y="2323"/>
                  </a:lnTo>
                  <a:lnTo>
                    <a:pt x="977" y="2256"/>
                  </a:lnTo>
                  <a:lnTo>
                    <a:pt x="943" y="2222"/>
                  </a:lnTo>
                  <a:lnTo>
                    <a:pt x="842" y="2189"/>
                  </a:lnTo>
                  <a:lnTo>
                    <a:pt x="337" y="2323"/>
                  </a:lnTo>
                  <a:lnTo>
                    <a:pt x="303" y="1751"/>
                  </a:lnTo>
                  <a:lnTo>
                    <a:pt x="236" y="1212"/>
                  </a:lnTo>
                  <a:lnTo>
                    <a:pt x="236" y="741"/>
                  </a:lnTo>
                  <a:lnTo>
                    <a:pt x="202" y="505"/>
                  </a:lnTo>
                  <a:lnTo>
                    <a:pt x="169" y="269"/>
                  </a:lnTo>
                  <a:lnTo>
                    <a:pt x="741" y="303"/>
                  </a:lnTo>
                  <a:lnTo>
                    <a:pt x="1280" y="269"/>
                  </a:lnTo>
                  <a:lnTo>
                    <a:pt x="2391" y="202"/>
                  </a:lnTo>
                  <a:close/>
                  <a:moveTo>
                    <a:pt x="2391" y="0"/>
                  </a:moveTo>
                  <a:lnTo>
                    <a:pt x="1280" y="34"/>
                  </a:lnTo>
                  <a:lnTo>
                    <a:pt x="707" y="67"/>
                  </a:lnTo>
                  <a:lnTo>
                    <a:pt x="169" y="135"/>
                  </a:lnTo>
                  <a:lnTo>
                    <a:pt x="135" y="168"/>
                  </a:lnTo>
                  <a:lnTo>
                    <a:pt x="101" y="168"/>
                  </a:lnTo>
                  <a:lnTo>
                    <a:pt x="68" y="202"/>
                  </a:lnTo>
                  <a:lnTo>
                    <a:pt x="0" y="438"/>
                  </a:lnTo>
                  <a:lnTo>
                    <a:pt x="0" y="707"/>
                  </a:lnTo>
                  <a:lnTo>
                    <a:pt x="0" y="1212"/>
                  </a:lnTo>
                  <a:lnTo>
                    <a:pt x="34" y="1818"/>
                  </a:lnTo>
                  <a:lnTo>
                    <a:pt x="68" y="2121"/>
                  </a:lnTo>
                  <a:lnTo>
                    <a:pt x="135" y="2424"/>
                  </a:lnTo>
                  <a:lnTo>
                    <a:pt x="135" y="2458"/>
                  </a:lnTo>
                  <a:lnTo>
                    <a:pt x="202" y="2492"/>
                  </a:lnTo>
                  <a:lnTo>
                    <a:pt x="303" y="2492"/>
                  </a:lnTo>
                  <a:lnTo>
                    <a:pt x="808" y="2424"/>
                  </a:lnTo>
                  <a:lnTo>
                    <a:pt x="842" y="3704"/>
                  </a:lnTo>
                  <a:lnTo>
                    <a:pt x="876" y="4377"/>
                  </a:lnTo>
                  <a:lnTo>
                    <a:pt x="943" y="5017"/>
                  </a:lnTo>
                  <a:lnTo>
                    <a:pt x="977" y="5050"/>
                  </a:lnTo>
                  <a:lnTo>
                    <a:pt x="1044" y="5084"/>
                  </a:lnTo>
                  <a:lnTo>
                    <a:pt x="1078" y="5050"/>
                  </a:lnTo>
                  <a:lnTo>
                    <a:pt x="1111" y="4983"/>
                  </a:lnTo>
                  <a:lnTo>
                    <a:pt x="1246" y="5017"/>
                  </a:lnTo>
                  <a:lnTo>
                    <a:pt x="1381" y="5050"/>
                  </a:lnTo>
                  <a:lnTo>
                    <a:pt x="1684" y="5050"/>
                  </a:lnTo>
                  <a:lnTo>
                    <a:pt x="2088" y="5084"/>
                  </a:lnTo>
                  <a:lnTo>
                    <a:pt x="2458" y="5050"/>
                  </a:lnTo>
                  <a:lnTo>
                    <a:pt x="2559" y="5084"/>
                  </a:lnTo>
                  <a:lnTo>
                    <a:pt x="2626" y="5050"/>
                  </a:lnTo>
                  <a:lnTo>
                    <a:pt x="2694" y="5017"/>
                  </a:lnTo>
                  <a:lnTo>
                    <a:pt x="2727" y="4949"/>
                  </a:lnTo>
                  <a:lnTo>
                    <a:pt x="2727" y="4882"/>
                  </a:lnTo>
                  <a:lnTo>
                    <a:pt x="2660" y="4848"/>
                  </a:lnTo>
                  <a:lnTo>
                    <a:pt x="2660" y="3636"/>
                  </a:lnTo>
                  <a:lnTo>
                    <a:pt x="2626" y="2424"/>
                  </a:lnTo>
                  <a:lnTo>
                    <a:pt x="2626" y="1280"/>
                  </a:lnTo>
                  <a:lnTo>
                    <a:pt x="2593" y="707"/>
                  </a:lnTo>
                  <a:lnTo>
                    <a:pt x="2525" y="438"/>
                  </a:lnTo>
                  <a:lnTo>
                    <a:pt x="2458" y="168"/>
                  </a:lnTo>
                  <a:lnTo>
                    <a:pt x="2458" y="101"/>
                  </a:lnTo>
                  <a:lnTo>
                    <a:pt x="2458" y="67"/>
                  </a:lnTo>
                  <a:lnTo>
                    <a:pt x="242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16" name="Shape 916"/>
            <p:cNvSpPr/>
            <p:nvPr/>
          </p:nvSpPr>
          <p:spPr>
            <a:xfrm>
              <a:off x="3843650" y="4529100"/>
              <a:ext cx="340925" cy="344275"/>
            </a:xfrm>
            <a:custGeom>
              <a:avLst/>
              <a:gdLst/>
              <a:ahLst/>
              <a:cxnLst/>
              <a:rect l="0" t="0" r="0" b="0"/>
              <a:pathLst>
                <a:path w="13637" h="13771" extrusionOk="0">
                  <a:moveTo>
                    <a:pt x="12626" y="6095"/>
                  </a:moveTo>
                  <a:lnTo>
                    <a:pt x="12896" y="6162"/>
                  </a:lnTo>
                  <a:lnTo>
                    <a:pt x="12997" y="6196"/>
                  </a:lnTo>
                  <a:lnTo>
                    <a:pt x="13098" y="6263"/>
                  </a:lnTo>
                  <a:lnTo>
                    <a:pt x="13199" y="6364"/>
                  </a:lnTo>
                  <a:lnTo>
                    <a:pt x="13300" y="6465"/>
                  </a:lnTo>
                  <a:lnTo>
                    <a:pt x="13367" y="6600"/>
                  </a:lnTo>
                  <a:lnTo>
                    <a:pt x="13401" y="6768"/>
                  </a:lnTo>
                  <a:lnTo>
                    <a:pt x="13434" y="6903"/>
                  </a:lnTo>
                  <a:lnTo>
                    <a:pt x="13434" y="7071"/>
                  </a:lnTo>
                  <a:lnTo>
                    <a:pt x="13367" y="7206"/>
                  </a:lnTo>
                  <a:lnTo>
                    <a:pt x="13333" y="7340"/>
                  </a:lnTo>
                  <a:lnTo>
                    <a:pt x="13232" y="7475"/>
                  </a:lnTo>
                  <a:lnTo>
                    <a:pt x="13131" y="7576"/>
                  </a:lnTo>
                  <a:lnTo>
                    <a:pt x="12862" y="7711"/>
                  </a:lnTo>
                  <a:lnTo>
                    <a:pt x="12559" y="7812"/>
                  </a:lnTo>
                  <a:lnTo>
                    <a:pt x="12222" y="7845"/>
                  </a:lnTo>
                  <a:lnTo>
                    <a:pt x="11852" y="7845"/>
                  </a:lnTo>
                  <a:lnTo>
                    <a:pt x="11145" y="7812"/>
                  </a:lnTo>
                  <a:lnTo>
                    <a:pt x="10505" y="7778"/>
                  </a:lnTo>
                  <a:lnTo>
                    <a:pt x="10505" y="7542"/>
                  </a:lnTo>
                  <a:lnTo>
                    <a:pt x="10505" y="7307"/>
                  </a:lnTo>
                  <a:lnTo>
                    <a:pt x="10539" y="6734"/>
                  </a:lnTo>
                  <a:lnTo>
                    <a:pt x="10539" y="6196"/>
                  </a:lnTo>
                  <a:lnTo>
                    <a:pt x="10977" y="6128"/>
                  </a:lnTo>
                  <a:lnTo>
                    <a:pt x="11448" y="6095"/>
                  </a:lnTo>
                  <a:close/>
                  <a:moveTo>
                    <a:pt x="3469" y="1"/>
                  </a:moveTo>
                  <a:lnTo>
                    <a:pt x="2795" y="68"/>
                  </a:lnTo>
                  <a:lnTo>
                    <a:pt x="2122" y="203"/>
                  </a:lnTo>
                  <a:lnTo>
                    <a:pt x="1482" y="405"/>
                  </a:lnTo>
                  <a:lnTo>
                    <a:pt x="842" y="640"/>
                  </a:lnTo>
                  <a:lnTo>
                    <a:pt x="270" y="943"/>
                  </a:lnTo>
                  <a:lnTo>
                    <a:pt x="1" y="1112"/>
                  </a:lnTo>
                  <a:lnTo>
                    <a:pt x="1" y="1415"/>
                  </a:lnTo>
                  <a:lnTo>
                    <a:pt x="573" y="1044"/>
                  </a:lnTo>
                  <a:lnTo>
                    <a:pt x="1145" y="741"/>
                  </a:lnTo>
                  <a:lnTo>
                    <a:pt x="1751" y="539"/>
                  </a:lnTo>
                  <a:lnTo>
                    <a:pt x="2357" y="371"/>
                  </a:lnTo>
                  <a:lnTo>
                    <a:pt x="2997" y="270"/>
                  </a:lnTo>
                  <a:lnTo>
                    <a:pt x="3671" y="236"/>
                  </a:lnTo>
                  <a:lnTo>
                    <a:pt x="4310" y="236"/>
                  </a:lnTo>
                  <a:lnTo>
                    <a:pt x="4950" y="304"/>
                  </a:lnTo>
                  <a:lnTo>
                    <a:pt x="5590" y="438"/>
                  </a:lnTo>
                  <a:lnTo>
                    <a:pt x="6128" y="607"/>
                  </a:lnTo>
                  <a:lnTo>
                    <a:pt x="6633" y="809"/>
                  </a:lnTo>
                  <a:lnTo>
                    <a:pt x="7138" y="1078"/>
                  </a:lnTo>
                  <a:lnTo>
                    <a:pt x="7610" y="1381"/>
                  </a:lnTo>
                  <a:lnTo>
                    <a:pt x="8047" y="1752"/>
                  </a:lnTo>
                  <a:lnTo>
                    <a:pt x="8451" y="2122"/>
                  </a:lnTo>
                  <a:lnTo>
                    <a:pt x="8822" y="2560"/>
                  </a:lnTo>
                  <a:lnTo>
                    <a:pt x="9192" y="2997"/>
                  </a:lnTo>
                  <a:lnTo>
                    <a:pt x="9495" y="3536"/>
                  </a:lnTo>
                  <a:lnTo>
                    <a:pt x="9764" y="4075"/>
                  </a:lnTo>
                  <a:lnTo>
                    <a:pt x="9966" y="4647"/>
                  </a:lnTo>
                  <a:lnTo>
                    <a:pt x="10135" y="5219"/>
                  </a:lnTo>
                  <a:lnTo>
                    <a:pt x="10202" y="5792"/>
                  </a:lnTo>
                  <a:lnTo>
                    <a:pt x="10269" y="6398"/>
                  </a:lnTo>
                  <a:lnTo>
                    <a:pt x="10269" y="7004"/>
                  </a:lnTo>
                  <a:lnTo>
                    <a:pt x="10236" y="7610"/>
                  </a:lnTo>
                  <a:lnTo>
                    <a:pt x="10236" y="7677"/>
                  </a:lnTo>
                  <a:lnTo>
                    <a:pt x="10303" y="7711"/>
                  </a:lnTo>
                  <a:lnTo>
                    <a:pt x="10303" y="7778"/>
                  </a:lnTo>
                  <a:lnTo>
                    <a:pt x="10269" y="7845"/>
                  </a:lnTo>
                  <a:lnTo>
                    <a:pt x="10269" y="7913"/>
                  </a:lnTo>
                  <a:lnTo>
                    <a:pt x="10202" y="8384"/>
                  </a:lnTo>
                  <a:lnTo>
                    <a:pt x="10067" y="8822"/>
                  </a:lnTo>
                  <a:lnTo>
                    <a:pt x="9798" y="9664"/>
                  </a:lnTo>
                  <a:lnTo>
                    <a:pt x="9697" y="9967"/>
                  </a:lnTo>
                  <a:lnTo>
                    <a:pt x="9529" y="10270"/>
                  </a:lnTo>
                  <a:lnTo>
                    <a:pt x="9394" y="10573"/>
                  </a:lnTo>
                  <a:lnTo>
                    <a:pt x="9192" y="10842"/>
                  </a:lnTo>
                  <a:lnTo>
                    <a:pt x="8754" y="11381"/>
                  </a:lnTo>
                  <a:lnTo>
                    <a:pt x="8283" y="11852"/>
                  </a:lnTo>
                  <a:lnTo>
                    <a:pt x="8014" y="12088"/>
                  </a:lnTo>
                  <a:lnTo>
                    <a:pt x="7711" y="12323"/>
                  </a:lnTo>
                  <a:lnTo>
                    <a:pt x="7441" y="12525"/>
                  </a:lnTo>
                  <a:lnTo>
                    <a:pt x="7138" y="12694"/>
                  </a:lnTo>
                  <a:lnTo>
                    <a:pt x="6532" y="12963"/>
                  </a:lnTo>
                  <a:lnTo>
                    <a:pt x="5960" y="13165"/>
                  </a:lnTo>
                  <a:lnTo>
                    <a:pt x="5388" y="13300"/>
                  </a:lnTo>
                  <a:lnTo>
                    <a:pt x="4849" y="13401"/>
                  </a:lnTo>
                  <a:lnTo>
                    <a:pt x="3906" y="13535"/>
                  </a:lnTo>
                  <a:lnTo>
                    <a:pt x="2863" y="13535"/>
                  </a:lnTo>
                  <a:lnTo>
                    <a:pt x="2357" y="13468"/>
                  </a:lnTo>
                  <a:lnTo>
                    <a:pt x="1852" y="13367"/>
                  </a:lnTo>
                  <a:lnTo>
                    <a:pt x="1381" y="13232"/>
                  </a:lnTo>
                  <a:lnTo>
                    <a:pt x="910" y="13064"/>
                  </a:lnTo>
                  <a:lnTo>
                    <a:pt x="438" y="12828"/>
                  </a:lnTo>
                  <a:lnTo>
                    <a:pt x="1" y="12593"/>
                  </a:lnTo>
                  <a:lnTo>
                    <a:pt x="1" y="12828"/>
                  </a:lnTo>
                  <a:lnTo>
                    <a:pt x="438" y="13064"/>
                  </a:lnTo>
                  <a:lnTo>
                    <a:pt x="910" y="13300"/>
                  </a:lnTo>
                  <a:lnTo>
                    <a:pt x="1381" y="13468"/>
                  </a:lnTo>
                  <a:lnTo>
                    <a:pt x="1852" y="13603"/>
                  </a:lnTo>
                  <a:lnTo>
                    <a:pt x="2357" y="13704"/>
                  </a:lnTo>
                  <a:lnTo>
                    <a:pt x="2863" y="13737"/>
                  </a:lnTo>
                  <a:lnTo>
                    <a:pt x="3368" y="13771"/>
                  </a:lnTo>
                  <a:lnTo>
                    <a:pt x="3906" y="13737"/>
                  </a:lnTo>
                  <a:lnTo>
                    <a:pt x="4411" y="13704"/>
                  </a:lnTo>
                  <a:lnTo>
                    <a:pt x="4984" y="13636"/>
                  </a:lnTo>
                  <a:lnTo>
                    <a:pt x="5556" y="13502"/>
                  </a:lnTo>
                  <a:lnTo>
                    <a:pt x="6128" y="13333"/>
                  </a:lnTo>
                  <a:lnTo>
                    <a:pt x="6734" y="13098"/>
                  </a:lnTo>
                  <a:lnTo>
                    <a:pt x="7374" y="12795"/>
                  </a:lnTo>
                  <a:lnTo>
                    <a:pt x="7677" y="12626"/>
                  </a:lnTo>
                  <a:lnTo>
                    <a:pt x="7980" y="12391"/>
                  </a:lnTo>
                  <a:lnTo>
                    <a:pt x="8283" y="12155"/>
                  </a:lnTo>
                  <a:lnTo>
                    <a:pt x="8586" y="11886"/>
                  </a:lnTo>
                  <a:lnTo>
                    <a:pt x="9024" y="11414"/>
                  </a:lnTo>
                  <a:lnTo>
                    <a:pt x="9428" y="10876"/>
                  </a:lnTo>
                  <a:lnTo>
                    <a:pt x="9764" y="10303"/>
                  </a:lnTo>
                  <a:lnTo>
                    <a:pt x="9899" y="10000"/>
                  </a:lnTo>
                  <a:lnTo>
                    <a:pt x="10000" y="9697"/>
                  </a:lnTo>
                  <a:lnTo>
                    <a:pt x="10101" y="9360"/>
                  </a:lnTo>
                  <a:lnTo>
                    <a:pt x="10202" y="9024"/>
                  </a:lnTo>
                  <a:lnTo>
                    <a:pt x="10370" y="8317"/>
                  </a:lnTo>
                  <a:lnTo>
                    <a:pt x="10471" y="7980"/>
                  </a:lnTo>
                  <a:lnTo>
                    <a:pt x="11313" y="8047"/>
                  </a:lnTo>
                  <a:lnTo>
                    <a:pt x="12256" y="8047"/>
                  </a:lnTo>
                  <a:lnTo>
                    <a:pt x="12694" y="7980"/>
                  </a:lnTo>
                  <a:lnTo>
                    <a:pt x="12896" y="7913"/>
                  </a:lnTo>
                  <a:lnTo>
                    <a:pt x="13098" y="7845"/>
                  </a:lnTo>
                  <a:lnTo>
                    <a:pt x="13266" y="7711"/>
                  </a:lnTo>
                  <a:lnTo>
                    <a:pt x="13401" y="7576"/>
                  </a:lnTo>
                  <a:lnTo>
                    <a:pt x="13502" y="7408"/>
                  </a:lnTo>
                  <a:lnTo>
                    <a:pt x="13603" y="7239"/>
                  </a:lnTo>
                  <a:lnTo>
                    <a:pt x="13636" y="7004"/>
                  </a:lnTo>
                  <a:lnTo>
                    <a:pt x="13636" y="6768"/>
                  </a:lnTo>
                  <a:lnTo>
                    <a:pt x="13603" y="6566"/>
                  </a:lnTo>
                  <a:lnTo>
                    <a:pt x="13502" y="6398"/>
                  </a:lnTo>
                  <a:lnTo>
                    <a:pt x="13367" y="6229"/>
                  </a:lnTo>
                  <a:lnTo>
                    <a:pt x="13199" y="6061"/>
                  </a:lnTo>
                  <a:lnTo>
                    <a:pt x="13030" y="5960"/>
                  </a:lnTo>
                  <a:lnTo>
                    <a:pt x="12795" y="5893"/>
                  </a:lnTo>
                  <a:lnTo>
                    <a:pt x="12525" y="5859"/>
                  </a:lnTo>
                  <a:lnTo>
                    <a:pt x="12222" y="5859"/>
                  </a:lnTo>
                  <a:lnTo>
                    <a:pt x="11616" y="5926"/>
                  </a:lnTo>
                  <a:lnTo>
                    <a:pt x="10808" y="5926"/>
                  </a:lnTo>
                  <a:lnTo>
                    <a:pt x="10539" y="5994"/>
                  </a:lnTo>
                  <a:lnTo>
                    <a:pt x="10471" y="5489"/>
                  </a:lnTo>
                  <a:lnTo>
                    <a:pt x="10370" y="4984"/>
                  </a:lnTo>
                  <a:lnTo>
                    <a:pt x="10202" y="4512"/>
                  </a:lnTo>
                  <a:lnTo>
                    <a:pt x="10034" y="4041"/>
                  </a:lnTo>
                  <a:lnTo>
                    <a:pt x="9798" y="3570"/>
                  </a:lnTo>
                  <a:lnTo>
                    <a:pt x="9529" y="3132"/>
                  </a:lnTo>
                  <a:lnTo>
                    <a:pt x="9259" y="2694"/>
                  </a:lnTo>
                  <a:lnTo>
                    <a:pt x="8923" y="2324"/>
                  </a:lnTo>
                  <a:lnTo>
                    <a:pt x="8586" y="1920"/>
                  </a:lnTo>
                  <a:lnTo>
                    <a:pt x="8182" y="1583"/>
                  </a:lnTo>
                  <a:lnTo>
                    <a:pt x="7778" y="1280"/>
                  </a:lnTo>
                  <a:lnTo>
                    <a:pt x="7374" y="977"/>
                  </a:lnTo>
                  <a:lnTo>
                    <a:pt x="6903" y="708"/>
                  </a:lnTo>
                  <a:lnTo>
                    <a:pt x="6431" y="506"/>
                  </a:lnTo>
                  <a:lnTo>
                    <a:pt x="5960" y="304"/>
                  </a:lnTo>
                  <a:lnTo>
                    <a:pt x="5455" y="169"/>
                  </a:lnTo>
                  <a:lnTo>
                    <a:pt x="4815" y="68"/>
                  </a:lnTo>
                  <a:lnTo>
                    <a:pt x="4142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17" name="Shape 917"/>
            <p:cNvSpPr/>
            <p:nvPr/>
          </p:nvSpPr>
          <p:spPr>
            <a:xfrm>
              <a:off x="4724925" y="3009000"/>
              <a:ext cx="61450" cy="60625"/>
            </a:xfrm>
            <a:custGeom>
              <a:avLst/>
              <a:gdLst/>
              <a:ahLst/>
              <a:cxnLst/>
              <a:rect l="0" t="0" r="0" b="0"/>
              <a:pathLst>
                <a:path w="2458" h="2425" extrusionOk="0">
                  <a:moveTo>
                    <a:pt x="2256" y="202"/>
                  </a:moveTo>
                  <a:lnTo>
                    <a:pt x="2222" y="640"/>
                  </a:lnTo>
                  <a:lnTo>
                    <a:pt x="2222" y="1078"/>
                  </a:lnTo>
                  <a:lnTo>
                    <a:pt x="2222" y="1616"/>
                  </a:lnTo>
                  <a:lnTo>
                    <a:pt x="2189" y="2155"/>
                  </a:lnTo>
                  <a:lnTo>
                    <a:pt x="1919" y="2121"/>
                  </a:lnTo>
                  <a:lnTo>
                    <a:pt x="1650" y="2088"/>
                  </a:lnTo>
                  <a:lnTo>
                    <a:pt x="1111" y="2121"/>
                  </a:lnTo>
                  <a:lnTo>
                    <a:pt x="674" y="2155"/>
                  </a:lnTo>
                  <a:lnTo>
                    <a:pt x="472" y="2155"/>
                  </a:lnTo>
                  <a:lnTo>
                    <a:pt x="270" y="2222"/>
                  </a:lnTo>
                  <a:lnTo>
                    <a:pt x="236" y="1684"/>
                  </a:lnTo>
                  <a:lnTo>
                    <a:pt x="202" y="1179"/>
                  </a:lnTo>
                  <a:lnTo>
                    <a:pt x="202" y="741"/>
                  </a:lnTo>
                  <a:lnTo>
                    <a:pt x="169" y="303"/>
                  </a:lnTo>
                  <a:lnTo>
                    <a:pt x="1212" y="270"/>
                  </a:lnTo>
                  <a:lnTo>
                    <a:pt x="1751" y="236"/>
                  </a:lnTo>
                  <a:lnTo>
                    <a:pt x="2256" y="202"/>
                  </a:lnTo>
                  <a:close/>
                  <a:moveTo>
                    <a:pt x="1751" y="0"/>
                  </a:moveTo>
                  <a:lnTo>
                    <a:pt x="1212" y="34"/>
                  </a:lnTo>
                  <a:lnTo>
                    <a:pt x="169" y="101"/>
                  </a:lnTo>
                  <a:lnTo>
                    <a:pt x="101" y="101"/>
                  </a:lnTo>
                  <a:lnTo>
                    <a:pt x="67" y="135"/>
                  </a:lnTo>
                  <a:lnTo>
                    <a:pt x="34" y="169"/>
                  </a:lnTo>
                  <a:lnTo>
                    <a:pt x="0" y="472"/>
                  </a:lnTo>
                  <a:lnTo>
                    <a:pt x="0" y="741"/>
                  </a:lnTo>
                  <a:lnTo>
                    <a:pt x="0" y="1347"/>
                  </a:lnTo>
                  <a:lnTo>
                    <a:pt x="34" y="1852"/>
                  </a:lnTo>
                  <a:lnTo>
                    <a:pt x="34" y="2121"/>
                  </a:lnTo>
                  <a:lnTo>
                    <a:pt x="101" y="2357"/>
                  </a:lnTo>
                  <a:lnTo>
                    <a:pt x="101" y="2391"/>
                  </a:lnTo>
                  <a:lnTo>
                    <a:pt x="169" y="2424"/>
                  </a:lnTo>
                  <a:lnTo>
                    <a:pt x="202" y="2424"/>
                  </a:lnTo>
                  <a:lnTo>
                    <a:pt x="236" y="2391"/>
                  </a:lnTo>
                  <a:lnTo>
                    <a:pt x="741" y="2391"/>
                  </a:lnTo>
                  <a:lnTo>
                    <a:pt x="1280" y="2357"/>
                  </a:lnTo>
                  <a:lnTo>
                    <a:pt x="1751" y="2357"/>
                  </a:lnTo>
                  <a:lnTo>
                    <a:pt x="1987" y="2323"/>
                  </a:lnTo>
                  <a:lnTo>
                    <a:pt x="2222" y="2290"/>
                  </a:lnTo>
                  <a:lnTo>
                    <a:pt x="2323" y="2290"/>
                  </a:lnTo>
                  <a:lnTo>
                    <a:pt x="2357" y="2256"/>
                  </a:lnTo>
                  <a:lnTo>
                    <a:pt x="2357" y="2222"/>
                  </a:lnTo>
                  <a:lnTo>
                    <a:pt x="2424" y="1953"/>
                  </a:lnTo>
                  <a:lnTo>
                    <a:pt x="2458" y="1650"/>
                  </a:lnTo>
                  <a:lnTo>
                    <a:pt x="2458" y="1044"/>
                  </a:lnTo>
                  <a:lnTo>
                    <a:pt x="2424" y="573"/>
                  </a:lnTo>
                  <a:lnTo>
                    <a:pt x="2424" y="337"/>
                  </a:lnTo>
                  <a:lnTo>
                    <a:pt x="2357" y="101"/>
                  </a:lnTo>
                  <a:lnTo>
                    <a:pt x="2323" y="34"/>
                  </a:lnTo>
                  <a:lnTo>
                    <a:pt x="2256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18" name="Shape 918"/>
            <p:cNvSpPr/>
            <p:nvPr/>
          </p:nvSpPr>
          <p:spPr>
            <a:xfrm>
              <a:off x="4666850" y="2891150"/>
              <a:ext cx="64825" cy="44650"/>
            </a:xfrm>
            <a:custGeom>
              <a:avLst/>
              <a:gdLst/>
              <a:ahLst/>
              <a:cxnLst/>
              <a:rect l="0" t="0" r="0" b="0"/>
              <a:pathLst>
                <a:path w="2593" h="1786" extrusionOk="0">
                  <a:moveTo>
                    <a:pt x="34" y="1"/>
                  </a:moveTo>
                  <a:lnTo>
                    <a:pt x="0" y="236"/>
                  </a:lnTo>
                  <a:lnTo>
                    <a:pt x="34" y="472"/>
                  </a:lnTo>
                  <a:lnTo>
                    <a:pt x="34" y="943"/>
                  </a:lnTo>
                  <a:lnTo>
                    <a:pt x="34" y="1145"/>
                  </a:lnTo>
                  <a:lnTo>
                    <a:pt x="34" y="1415"/>
                  </a:lnTo>
                  <a:lnTo>
                    <a:pt x="67" y="1516"/>
                  </a:lnTo>
                  <a:lnTo>
                    <a:pt x="101" y="1650"/>
                  </a:lnTo>
                  <a:lnTo>
                    <a:pt x="168" y="1718"/>
                  </a:lnTo>
                  <a:lnTo>
                    <a:pt x="269" y="1785"/>
                  </a:lnTo>
                  <a:lnTo>
                    <a:pt x="303" y="1751"/>
                  </a:lnTo>
                  <a:lnTo>
                    <a:pt x="337" y="1718"/>
                  </a:lnTo>
                  <a:lnTo>
                    <a:pt x="572" y="1751"/>
                  </a:lnTo>
                  <a:lnTo>
                    <a:pt x="1347" y="1751"/>
                  </a:lnTo>
                  <a:lnTo>
                    <a:pt x="2390" y="1650"/>
                  </a:lnTo>
                  <a:lnTo>
                    <a:pt x="2525" y="1650"/>
                  </a:lnTo>
                  <a:lnTo>
                    <a:pt x="2559" y="1617"/>
                  </a:lnTo>
                  <a:lnTo>
                    <a:pt x="2593" y="1381"/>
                  </a:lnTo>
                  <a:lnTo>
                    <a:pt x="2559" y="1112"/>
                  </a:lnTo>
                  <a:lnTo>
                    <a:pt x="2525" y="607"/>
                  </a:lnTo>
                  <a:lnTo>
                    <a:pt x="2525" y="1"/>
                  </a:lnTo>
                  <a:lnTo>
                    <a:pt x="2323" y="1"/>
                  </a:lnTo>
                  <a:lnTo>
                    <a:pt x="2323" y="438"/>
                  </a:lnTo>
                  <a:lnTo>
                    <a:pt x="2323" y="943"/>
                  </a:lnTo>
                  <a:lnTo>
                    <a:pt x="2357" y="1179"/>
                  </a:lnTo>
                  <a:lnTo>
                    <a:pt x="2390" y="1448"/>
                  </a:lnTo>
                  <a:lnTo>
                    <a:pt x="1347" y="1448"/>
                  </a:lnTo>
                  <a:lnTo>
                    <a:pt x="808" y="1482"/>
                  </a:lnTo>
                  <a:lnTo>
                    <a:pt x="572" y="1516"/>
                  </a:lnTo>
                  <a:lnTo>
                    <a:pt x="303" y="1583"/>
                  </a:lnTo>
                  <a:lnTo>
                    <a:pt x="269" y="1078"/>
                  </a:lnTo>
                  <a:lnTo>
                    <a:pt x="236" y="573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19" name="Shape 919"/>
            <p:cNvSpPr/>
            <p:nvPr/>
          </p:nvSpPr>
          <p:spPr>
            <a:xfrm>
              <a:off x="3843650" y="3535900"/>
              <a:ext cx="228125" cy="383850"/>
            </a:xfrm>
            <a:custGeom>
              <a:avLst/>
              <a:gdLst/>
              <a:ahLst/>
              <a:cxnLst/>
              <a:rect l="0" t="0" r="0" b="0"/>
              <a:pathLst>
                <a:path w="9125" h="15354" extrusionOk="0">
                  <a:moveTo>
                    <a:pt x="8956" y="0"/>
                  </a:moveTo>
                  <a:lnTo>
                    <a:pt x="8889" y="34"/>
                  </a:lnTo>
                  <a:lnTo>
                    <a:pt x="8855" y="68"/>
                  </a:lnTo>
                  <a:lnTo>
                    <a:pt x="8855" y="101"/>
                  </a:lnTo>
                  <a:lnTo>
                    <a:pt x="8855" y="1078"/>
                  </a:lnTo>
                  <a:lnTo>
                    <a:pt x="8788" y="2054"/>
                  </a:lnTo>
                  <a:lnTo>
                    <a:pt x="8687" y="2997"/>
                  </a:lnTo>
                  <a:lnTo>
                    <a:pt x="8552" y="3940"/>
                  </a:lnTo>
                  <a:lnTo>
                    <a:pt x="8216" y="5859"/>
                  </a:lnTo>
                  <a:lnTo>
                    <a:pt x="8047" y="6801"/>
                  </a:lnTo>
                  <a:lnTo>
                    <a:pt x="7879" y="7778"/>
                  </a:lnTo>
                  <a:lnTo>
                    <a:pt x="7778" y="8653"/>
                  </a:lnTo>
                  <a:lnTo>
                    <a:pt x="7677" y="9562"/>
                  </a:lnTo>
                  <a:lnTo>
                    <a:pt x="7542" y="11380"/>
                  </a:lnTo>
                  <a:lnTo>
                    <a:pt x="7441" y="12289"/>
                  </a:lnTo>
                  <a:lnTo>
                    <a:pt x="7340" y="13165"/>
                  </a:lnTo>
                  <a:lnTo>
                    <a:pt x="7172" y="14074"/>
                  </a:lnTo>
                  <a:lnTo>
                    <a:pt x="6936" y="14949"/>
                  </a:lnTo>
                  <a:lnTo>
                    <a:pt x="5186" y="14814"/>
                  </a:lnTo>
                  <a:lnTo>
                    <a:pt x="3469" y="14646"/>
                  </a:lnTo>
                  <a:lnTo>
                    <a:pt x="1718" y="14444"/>
                  </a:lnTo>
                  <a:lnTo>
                    <a:pt x="1" y="14242"/>
                  </a:lnTo>
                  <a:lnTo>
                    <a:pt x="1" y="14511"/>
                  </a:lnTo>
                  <a:lnTo>
                    <a:pt x="1718" y="14713"/>
                  </a:lnTo>
                  <a:lnTo>
                    <a:pt x="3435" y="14915"/>
                  </a:lnTo>
                  <a:lnTo>
                    <a:pt x="5152" y="15084"/>
                  </a:lnTo>
                  <a:lnTo>
                    <a:pt x="6869" y="15218"/>
                  </a:lnTo>
                  <a:lnTo>
                    <a:pt x="6869" y="15252"/>
                  </a:lnTo>
                  <a:lnTo>
                    <a:pt x="6903" y="15319"/>
                  </a:lnTo>
                  <a:lnTo>
                    <a:pt x="6970" y="15353"/>
                  </a:lnTo>
                  <a:lnTo>
                    <a:pt x="7071" y="15353"/>
                  </a:lnTo>
                  <a:lnTo>
                    <a:pt x="7105" y="15319"/>
                  </a:lnTo>
                  <a:lnTo>
                    <a:pt x="7138" y="15252"/>
                  </a:lnTo>
                  <a:lnTo>
                    <a:pt x="7374" y="14309"/>
                  </a:lnTo>
                  <a:lnTo>
                    <a:pt x="7576" y="13367"/>
                  </a:lnTo>
                  <a:lnTo>
                    <a:pt x="7711" y="12424"/>
                  </a:lnTo>
                  <a:lnTo>
                    <a:pt x="7812" y="11448"/>
                  </a:lnTo>
                  <a:lnTo>
                    <a:pt x="7980" y="9529"/>
                  </a:lnTo>
                  <a:lnTo>
                    <a:pt x="8047" y="8552"/>
                  </a:lnTo>
                  <a:lnTo>
                    <a:pt x="8182" y="7576"/>
                  </a:lnTo>
                  <a:lnTo>
                    <a:pt x="8317" y="6667"/>
                  </a:lnTo>
                  <a:lnTo>
                    <a:pt x="8485" y="5724"/>
                  </a:lnTo>
                  <a:lnTo>
                    <a:pt x="8822" y="3872"/>
                  </a:lnTo>
                  <a:lnTo>
                    <a:pt x="8956" y="2930"/>
                  </a:lnTo>
                  <a:lnTo>
                    <a:pt x="9057" y="2021"/>
                  </a:lnTo>
                  <a:lnTo>
                    <a:pt x="9125" y="1078"/>
                  </a:lnTo>
                  <a:lnTo>
                    <a:pt x="9091" y="101"/>
                  </a:lnTo>
                  <a:lnTo>
                    <a:pt x="9091" y="68"/>
                  </a:lnTo>
                  <a:lnTo>
                    <a:pt x="9057" y="34"/>
                  </a:lnTo>
                  <a:lnTo>
                    <a:pt x="8956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20" name="Shape 920"/>
            <p:cNvSpPr/>
            <p:nvPr/>
          </p:nvSpPr>
          <p:spPr>
            <a:xfrm>
              <a:off x="4802350" y="2972800"/>
              <a:ext cx="26125" cy="22750"/>
            </a:xfrm>
            <a:custGeom>
              <a:avLst/>
              <a:gdLst/>
              <a:ahLst/>
              <a:cxnLst/>
              <a:rect l="0" t="0" r="0" b="0"/>
              <a:pathLst>
                <a:path w="1045" h="910" extrusionOk="0">
                  <a:moveTo>
                    <a:pt x="876" y="1"/>
                  </a:moveTo>
                  <a:lnTo>
                    <a:pt x="842" y="34"/>
                  </a:lnTo>
                  <a:lnTo>
                    <a:pt x="842" y="102"/>
                  </a:lnTo>
                  <a:lnTo>
                    <a:pt x="842" y="236"/>
                  </a:lnTo>
                  <a:lnTo>
                    <a:pt x="809" y="337"/>
                  </a:lnTo>
                  <a:lnTo>
                    <a:pt x="741" y="405"/>
                  </a:lnTo>
                  <a:lnTo>
                    <a:pt x="607" y="472"/>
                  </a:lnTo>
                  <a:lnTo>
                    <a:pt x="371" y="472"/>
                  </a:lnTo>
                  <a:lnTo>
                    <a:pt x="371" y="405"/>
                  </a:lnTo>
                  <a:lnTo>
                    <a:pt x="371" y="337"/>
                  </a:lnTo>
                  <a:lnTo>
                    <a:pt x="405" y="270"/>
                  </a:lnTo>
                  <a:lnTo>
                    <a:pt x="405" y="236"/>
                  </a:lnTo>
                  <a:lnTo>
                    <a:pt x="371" y="203"/>
                  </a:lnTo>
                  <a:lnTo>
                    <a:pt x="337" y="236"/>
                  </a:lnTo>
                  <a:lnTo>
                    <a:pt x="203" y="304"/>
                  </a:lnTo>
                  <a:lnTo>
                    <a:pt x="68" y="371"/>
                  </a:lnTo>
                  <a:lnTo>
                    <a:pt x="1" y="405"/>
                  </a:lnTo>
                  <a:lnTo>
                    <a:pt x="1" y="472"/>
                  </a:lnTo>
                  <a:lnTo>
                    <a:pt x="169" y="842"/>
                  </a:lnTo>
                  <a:lnTo>
                    <a:pt x="203" y="876"/>
                  </a:lnTo>
                  <a:lnTo>
                    <a:pt x="270" y="910"/>
                  </a:lnTo>
                  <a:lnTo>
                    <a:pt x="337" y="876"/>
                  </a:lnTo>
                  <a:lnTo>
                    <a:pt x="371" y="876"/>
                  </a:lnTo>
                  <a:lnTo>
                    <a:pt x="371" y="809"/>
                  </a:lnTo>
                  <a:lnTo>
                    <a:pt x="371" y="674"/>
                  </a:lnTo>
                  <a:lnTo>
                    <a:pt x="607" y="674"/>
                  </a:lnTo>
                  <a:lnTo>
                    <a:pt x="775" y="607"/>
                  </a:lnTo>
                  <a:lnTo>
                    <a:pt x="910" y="506"/>
                  </a:lnTo>
                  <a:lnTo>
                    <a:pt x="1011" y="371"/>
                  </a:lnTo>
                  <a:lnTo>
                    <a:pt x="1044" y="203"/>
                  </a:lnTo>
                  <a:lnTo>
                    <a:pt x="1011" y="34"/>
                  </a:lnTo>
                  <a:lnTo>
                    <a:pt x="97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21" name="Shape 921"/>
            <p:cNvSpPr/>
            <p:nvPr/>
          </p:nvSpPr>
          <p:spPr>
            <a:xfrm>
              <a:off x="3843650" y="4554350"/>
              <a:ext cx="234025" cy="291250"/>
            </a:xfrm>
            <a:custGeom>
              <a:avLst/>
              <a:gdLst/>
              <a:ahLst/>
              <a:cxnLst/>
              <a:rect l="0" t="0" r="0" b="0"/>
              <a:pathLst>
                <a:path w="9361" h="11650" extrusionOk="0">
                  <a:moveTo>
                    <a:pt x="4445" y="371"/>
                  </a:moveTo>
                  <a:lnTo>
                    <a:pt x="5051" y="438"/>
                  </a:lnTo>
                  <a:lnTo>
                    <a:pt x="5623" y="607"/>
                  </a:lnTo>
                  <a:lnTo>
                    <a:pt x="6196" y="843"/>
                  </a:lnTo>
                  <a:lnTo>
                    <a:pt x="6701" y="1112"/>
                  </a:lnTo>
                  <a:lnTo>
                    <a:pt x="6398" y="1213"/>
                  </a:lnTo>
                  <a:lnTo>
                    <a:pt x="6398" y="1146"/>
                  </a:lnTo>
                  <a:lnTo>
                    <a:pt x="6330" y="1112"/>
                  </a:lnTo>
                  <a:lnTo>
                    <a:pt x="5758" y="1045"/>
                  </a:lnTo>
                  <a:lnTo>
                    <a:pt x="5219" y="1045"/>
                  </a:lnTo>
                  <a:lnTo>
                    <a:pt x="5421" y="977"/>
                  </a:lnTo>
                  <a:lnTo>
                    <a:pt x="5590" y="843"/>
                  </a:lnTo>
                  <a:lnTo>
                    <a:pt x="5657" y="809"/>
                  </a:lnTo>
                  <a:lnTo>
                    <a:pt x="5657" y="742"/>
                  </a:lnTo>
                  <a:lnTo>
                    <a:pt x="5623" y="674"/>
                  </a:lnTo>
                  <a:lnTo>
                    <a:pt x="5590" y="641"/>
                  </a:lnTo>
                  <a:lnTo>
                    <a:pt x="5287" y="573"/>
                  </a:lnTo>
                  <a:lnTo>
                    <a:pt x="4950" y="573"/>
                  </a:lnTo>
                  <a:lnTo>
                    <a:pt x="4613" y="607"/>
                  </a:lnTo>
                  <a:lnTo>
                    <a:pt x="4277" y="674"/>
                  </a:lnTo>
                  <a:lnTo>
                    <a:pt x="3603" y="809"/>
                  </a:lnTo>
                  <a:lnTo>
                    <a:pt x="2997" y="977"/>
                  </a:lnTo>
                  <a:lnTo>
                    <a:pt x="2554" y="1117"/>
                  </a:lnTo>
                  <a:lnTo>
                    <a:pt x="2554" y="1117"/>
                  </a:lnTo>
                  <a:lnTo>
                    <a:pt x="3098" y="910"/>
                  </a:lnTo>
                  <a:lnTo>
                    <a:pt x="3805" y="674"/>
                  </a:lnTo>
                  <a:lnTo>
                    <a:pt x="4445" y="371"/>
                  </a:lnTo>
                  <a:close/>
                  <a:moveTo>
                    <a:pt x="6835" y="1348"/>
                  </a:moveTo>
                  <a:lnTo>
                    <a:pt x="6633" y="1482"/>
                  </a:lnTo>
                  <a:lnTo>
                    <a:pt x="6364" y="1617"/>
                  </a:lnTo>
                  <a:lnTo>
                    <a:pt x="5859" y="1819"/>
                  </a:lnTo>
                  <a:lnTo>
                    <a:pt x="4849" y="2189"/>
                  </a:lnTo>
                  <a:lnTo>
                    <a:pt x="3637" y="2661"/>
                  </a:lnTo>
                  <a:lnTo>
                    <a:pt x="5017" y="2088"/>
                  </a:lnTo>
                  <a:lnTo>
                    <a:pt x="5893" y="1684"/>
                  </a:lnTo>
                  <a:lnTo>
                    <a:pt x="6364" y="1482"/>
                  </a:lnTo>
                  <a:lnTo>
                    <a:pt x="6835" y="1348"/>
                  </a:lnTo>
                  <a:close/>
                  <a:moveTo>
                    <a:pt x="5960" y="5522"/>
                  </a:moveTo>
                  <a:lnTo>
                    <a:pt x="5522" y="5758"/>
                  </a:lnTo>
                  <a:lnTo>
                    <a:pt x="5085" y="5960"/>
                  </a:lnTo>
                  <a:lnTo>
                    <a:pt x="4176" y="6297"/>
                  </a:lnTo>
                  <a:lnTo>
                    <a:pt x="4613" y="6095"/>
                  </a:lnTo>
                  <a:lnTo>
                    <a:pt x="5051" y="5893"/>
                  </a:lnTo>
                  <a:lnTo>
                    <a:pt x="5960" y="5522"/>
                  </a:lnTo>
                  <a:close/>
                  <a:moveTo>
                    <a:pt x="8485" y="2964"/>
                  </a:moveTo>
                  <a:lnTo>
                    <a:pt x="8620" y="3233"/>
                  </a:lnTo>
                  <a:lnTo>
                    <a:pt x="8519" y="3233"/>
                  </a:lnTo>
                  <a:lnTo>
                    <a:pt x="7879" y="3502"/>
                  </a:lnTo>
                  <a:lnTo>
                    <a:pt x="7239" y="3772"/>
                  </a:lnTo>
                  <a:lnTo>
                    <a:pt x="5960" y="4378"/>
                  </a:lnTo>
                  <a:lnTo>
                    <a:pt x="4714" y="5017"/>
                  </a:lnTo>
                  <a:lnTo>
                    <a:pt x="4075" y="5320"/>
                  </a:lnTo>
                  <a:lnTo>
                    <a:pt x="3435" y="5623"/>
                  </a:lnTo>
                  <a:lnTo>
                    <a:pt x="2088" y="6229"/>
                  </a:lnTo>
                  <a:lnTo>
                    <a:pt x="741" y="6835"/>
                  </a:lnTo>
                  <a:lnTo>
                    <a:pt x="102" y="7138"/>
                  </a:lnTo>
                  <a:lnTo>
                    <a:pt x="809" y="6701"/>
                  </a:lnTo>
                  <a:lnTo>
                    <a:pt x="1516" y="6297"/>
                  </a:lnTo>
                  <a:lnTo>
                    <a:pt x="2256" y="5926"/>
                  </a:lnTo>
                  <a:lnTo>
                    <a:pt x="3031" y="5590"/>
                  </a:lnTo>
                  <a:lnTo>
                    <a:pt x="4209" y="5051"/>
                  </a:lnTo>
                  <a:lnTo>
                    <a:pt x="5388" y="4411"/>
                  </a:lnTo>
                  <a:lnTo>
                    <a:pt x="5893" y="4108"/>
                  </a:lnTo>
                  <a:lnTo>
                    <a:pt x="6532" y="3839"/>
                  </a:lnTo>
                  <a:lnTo>
                    <a:pt x="7172" y="3570"/>
                  </a:lnTo>
                  <a:lnTo>
                    <a:pt x="7778" y="3334"/>
                  </a:lnTo>
                  <a:lnTo>
                    <a:pt x="8418" y="3065"/>
                  </a:lnTo>
                  <a:lnTo>
                    <a:pt x="8451" y="2997"/>
                  </a:lnTo>
                  <a:lnTo>
                    <a:pt x="8485" y="2964"/>
                  </a:lnTo>
                  <a:close/>
                  <a:moveTo>
                    <a:pt x="8687" y="3401"/>
                  </a:moveTo>
                  <a:lnTo>
                    <a:pt x="8889" y="3906"/>
                  </a:lnTo>
                  <a:lnTo>
                    <a:pt x="9024" y="4479"/>
                  </a:lnTo>
                  <a:lnTo>
                    <a:pt x="9091" y="5017"/>
                  </a:lnTo>
                  <a:lnTo>
                    <a:pt x="9125" y="5590"/>
                  </a:lnTo>
                  <a:lnTo>
                    <a:pt x="8552" y="5825"/>
                  </a:lnTo>
                  <a:lnTo>
                    <a:pt x="7576" y="6196"/>
                  </a:lnTo>
                  <a:lnTo>
                    <a:pt x="6633" y="6600"/>
                  </a:lnTo>
                  <a:lnTo>
                    <a:pt x="5691" y="7004"/>
                  </a:lnTo>
                  <a:lnTo>
                    <a:pt x="4782" y="7441"/>
                  </a:lnTo>
                  <a:lnTo>
                    <a:pt x="3738" y="8047"/>
                  </a:lnTo>
                  <a:lnTo>
                    <a:pt x="2661" y="8620"/>
                  </a:lnTo>
                  <a:lnTo>
                    <a:pt x="2357" y="8788"/>
                  </a:lnTo>
                  <a:lnTo>
                    <a:pt x="2021" y="8923"/>
                  </a:lnTo>
                  <a:lnTo>
                    <a:pt x="1347" y="9159"/>
                  </a:lnTo>
                  <a:lnTo>
                    <a:pt x="3368" y="7845"/>
                  </a:lnTo>
                  <a:lnTo>
                    <a:pt x="3839" y="7610"/>
                  </a:lnTo>
                  <a:lnTo>
                    <a:pt x="6229" y="6431"/>
                  </a:lnTo>
                  <a:lnTo>
                    <a:pt x="7441" y="5859"/>
                  </a:lnTo>
                  <a:lnTo>
                    <a:pt x="8081" y="5623"/>
                  </a:lnTo>
                  <a:lnTo>
                    <a:pt x="8721" y="5388"/>
                  </a:lnTo>
                  <a:lnTo>
                    <a:pt x="8754" y="5354"/>
                  </a:lnTo>
                  <a:lnTo>
                    <a:pt x="8788" y="5320"/>
                  </a:lnTo>
                  <a:lnTo>
                    <a:pt x="8788" y="5219"/>
                  </a:lnTo>
                  <a:lnTo>
                    <a:pt x="8754" y="5152"/>
                  </a:lnTo>
                  <a:lnTo>
                    <a:pt x="8687" y="5118"/>
                  </a:lnTo>
                  <a:lnTo>
                    <a:pt x="8620" y="5118"/>
                  </a:lnTo>
                  <a:lnTo>
                    <a:pt x="8047" y="5287"/>
                  </a:lnTo>
                  <a:lnTo>
                    <a:pt x="7509" y="5489"/>
                  </a:lnTo>
                  <a:lnTo>
                    <a:pt x="6398" y="5994"/>
                  </a:lnTo>
                  <a:lnTo>
                    <a:pt x="5388" y="6431"/>
                  </a:lnTo>
                  <a:lnTo>
                    <a:pt x="4378" y="6903"/>
                  </a:lnTo>
                  <a:lnTo>
                    <a:pt x="3738" y="7273"/>
                  </a:lnTo>
                  <a:lnTo>
                    <a:pt x="3098" y="7643"/>
                  </a:lnTo>
                  <a:lnTo>
                    <a:pt x="2088" y="8081"/>
                  </a:lnTo>
                  <a:lnTo>
                    <a:pt x="1044" y="8485"/>
                  </a:lnTo>
                  <a:lnTo>
                    <a:pt x="2088" y="7711"/>
                  </a:lnTo>
                  <a:lnTo>
                    <a:pt x="3098" y="6936"/>
                  </a:lnTo>
                  <a:lnTo>
                    <a:pt x="4108" y="6600"/>
                  </a:lnTo>
                  <a:lnTo>
                    <a:pt x="5118" y="6229"/>
                  </a:lnTo>
                  <a:lnTo>
                    <a:pt x="5590" y="6027"/>
                  </a:lnTo>
                  <a:lnTo>
                    <a:pt x="6061" y="5792"/>
                  </a:lnTo>
                  <a:lnTo>
                    <a:pt x="6802" y="5354"/>
                  </a:lnTo>
                  <a:lnTo>
                    <a:pt x="7138" y="5152"/>
                  </a:lnTo>
                  <a:lnTo>
                    <a:pt x="7509" y="4984"/>
                  </a:lnTo>
                  <a:lnTo>
                    <a:pt x="8317" y="4681"/>
                  </a:lnTo>
                  <a:lnTo>
                    <a:pt x="8350" y="4647"/>
                  </a:lnTo>
                  <a:lnTo>
                    <a:pt x="8384" y="4580"/>
                  </a:lnTo>
                  <a:lnTo>
                    <a:pt x="8384" y="4479"/>
                  </a:lnTo>
                  <a:lnTo>
                    <a:pt x="8350" y="4411"/>
                  </a:lnTo>
                  <a:lnTo>
                    <a:pt x="8249" y="4411"/>
                  </a:lnTo>
                  <a:lnTo>
                    <a:pt x="7778" y="4546"/>
                  </a:lnTo>
                  <a:lnTo>
                    <a:pt x="7374" y="4748"/>
                  </a:lnTo>
                  <a:lnTo>
                    <a:pt x="6330" y="5118"/>
                  </a:lnTo>
                  <a:lnTo>
                    <a:pt x="5354" y="5489"/>
                  </a:lnTo>
                  <a:lnTo>
                    <a:pt x="4849" y="5691"/>
                  </a:lnTo>
                  <a:lnTo>
                    <a:pt x="4344" y="5893"/>
                  </a:lnTo>
                  <a:lnTo>
                    <a:pt x="3873" y="6162"/>
                  </a:lnTo>
                  <a:lnTo>
                    <a:pt x="3401" y="6431"/>
                  </a:lnTo>
                  <a:lnTo>
                    <a:pt x="2930" y="6734"/>
                  </a:lnTo>
                  <a:lnTo>
                    <a:pt x="2155" y="7004"/>
                  </a:lnTo>
                  <a:lnTo>
                    <a:pt x="1381" y="7340"/>
                  </a:lnTo>
                  <a:lnTo>
                    <a:pt x="1145" y="7475"/>
                  </a:lnTo>
                  <a:lnTo>
                    <a:pt x="1516" y="7206"/>
                  </a:lnTo>
                  <a:lnTo>
                    <a:pt x="2122" y="6869"/>
                  </a:lnTo>
                  <a:lnTo>
                    <a:pt x="2728" y="6566"/>
                  </a:lnTo>
                  <a:lnTo>
                    <a:pt x="3974" y="5960"/>
                  </a:lnTo>
                  <a:lnTo>
                    <a:pt x="5118" y="5354"/>
                  </a:lnTo>
                  <a:lnTo>
                    <a:pt x="6196" y="4714"/>
                  </a:lnTo>
                  <a:lnTo>
                    <a:pt x="6802" y="4378"/>
                  </a:lnTo>
                  <a:lnTo>
                    <a:pt x="7408" y="4075"/>
                  </a:lnTo>
                  <a:lnTo>
                    <a:pt x="8653" y="3469"/>
                  </a:lnTo>
                  <a:lnTo>
                    <a:pt x="8687" y="3435"/>
                  </a:lnTo>
                  <a:lnTo>
                    <a:pt x="8687" y="3401"/>
                  </a:lnTo>
                  <a:close/>
                  <a:moveTo>
                    <a:pt x="7643" y="8856"/>
                  </a:moveTo>
                  <a:lnTo>
                    <a:pt x="7475" y="8990"/>
                  </a:lnTo>
                  <a:lnTo>
                    <a:pt x="7071" y="9226"/>
                  </a:lnTo>
                  <a:lnTo>
                    <a:pt x="7206" y="9125"/>
                  </a:lnTo>
                  <a:lnTo>
                    <a:pt x="7576" y="8889"/>
                  </a:lnTo>
                  <a:lnTo>
                    <a:pt x="7643" y="8856"/>
                  </a:lnTo>
                  <a:close/>
                  <a:moveTo>
                    <a:pt x="5152" y="9327"/>
                  </a:moveTo>
                  <a:lnTo>
                    <a:pt x="4647" y="9664"/>
                  </a:lnTo>
                  <a:lnTo>
                    <a:pt x="4142" y="9967"/>
                  </a:lnTo>
                  <a:lnTo>
                    <a:pt x="3772" y="10169"/>
                  </a:lnTo>
                  <a:lnTo>
                    <a:pt x="3772" y="10169"/>
                  </a:lnTo>
                  <a:lnTo>
                    <a:pt x="4108" y="9933"/>
                  </a:lnTo>
                  <a:lnTo>
                    <a:pt x="4613" y="9630"/>
                  </a:lnTo>
                  <a:lnTo>
                    <a:pt x="5152" y="9327"/>
                  </a:lnTo>
                  <a:close/>
                  <a:moveTo>
                    <a:pt x="6768" y="9697"/>
                  </a:moveTo>
                  <a:lnTo>
                    <a:pt x="6633" y="9832"/>
                  </a:lnTo>
                  <a:lnTo>
                    <a:pt x="6229" y="10202"/>
                  </a:lnTo>
                  <a:lnTo>
                    <a:pt x="6027" y="10337"/>
                  </a:lnTo>
                  <a:lnTo>
                    <a:pt x="5825" y="10505"/>
                  </a:lnTo>
                  <a:lnTo>
                    <a:pt x="5455" y="10674"/>
                  </a:lnTo>
                  <a:lnTo>
                    <a:pt x="5051" y="10808"/>
                  </a:lnTo>
                  <a:lnTo>
                    <a:pt x="5152" y="10741"/>
                  </a:lnTo>
                  <a:lnTo>
                    <a:pt x="5522" y="10472"/>
                  </a:lnTo>
                  <a:lnTo>
                    <a:pt x="5893" y="10202"/>
                  </a:lnTo>
                  <a:lnTo>
                    <a:pt x="6768" y="9697"/>
                  </a:lnTo>
                  <a:close/>
                  <a:moveTo>
                    <a:pt x="9125" y="5893"/>
                  </a:moveTo>
                  <a:lnTo>
                    <a:pt x="9091" y="6330"/>
                  </a:lnTo>
                  <a:lnTo>
                    <a:pt x="9024" y="6768"/>
                  </a:lnTo>
                  <a:lnTo>
                    <a:pt x="8889" y="7576"/>
                  </a:lnTo>
                  <a:lnTo>
                    <a:pt x="8754" y="7980"/>
                  </a:lnTo>
                  <a:lnTo>
                    <a:pt x="8620" y="8384"/>
                  </a:lnTo>
                  <a:lnTo>
                    <a:pt x="8451" y="8755"/>
                  </a:lnTo>
                  <a:lnTo>
                    <a:pt x="8249" y="9091"/>
                  </a:lnTo>
                  <a:lnTo>
                    <a:pt x="8014" y="9428"/>
                  </a:lnTo>
                  <a:lnTo>
                    <a:pt x="7778" y="9731"/>
                  </a:lnTo>
                  <a:lnTo>
                    <a:pt x="7509" y="10000"/>
                  </a:lnTo>
                  <a:lnTo>
                    <a:pt x="7239" y="10270"/>
                  </a:lnTo>
                  <a:lnTo>
                    <a:pt x="7172" y="10202"/>
                  </a:lnTo>
                  <a:lnTo>
                    <a:pt x="7105" y="10169"/>
                  </a:lnTo>
                  <a:lnTo>
                    <a:pt x="7037" y="10202"/>
                  </a:lnTo>
                  <a:lnTo>
                    <a:pt x="6701" y="10404"/>
                  </a:lnTo>
                  <a:lnTo>
                    <a:pt x="6532" y="10505"/>
                  </a:lnTo>
                  <a:lnTo>
                    <a:pt x="6364" y="10573"/>
                  </a:lnTo>
                  <a:lnTo>
                    <a:pt x="6364" y="10573"/>
                  </a:lnTo>
                  <a:lnTo>
                    <a:pt x="6734" y="10270"/>
                  </a:lnTo>
                  <a:lnTo>
                    <a:pt x="7138" y="9967"/>
                  </a:lnTo>
                  <a:lnTo>
                    <a:pt x="7576" y="9697"/>
                  </a:lnTo>
                  <a:lnTo>
                    <a:pt x="7980" y="9428"/>
                  </a:lnTo>
                  <a:lnTo>
                    <a:pt x="8014" y="9361"/>
                  </a:lnTo>
                  <a:lnTo>
                    <a:pt x="8014" y="9260"/>
                  </a:lnTo>
                  <a:lnTo>
                    <a:pt x="7946" y="9192"/>
                  </a:lnTo>
                  <a:lnTo>
                    <a:pt x="7643" y="9192"/>
                  </a:lnTo>
                  <a:lnTo>
                    <a:pt x="7845" y="9058"/>
                  </a:lnTo>
                  <a:lnTo>
                    <a:pt x="7980" y="8856"/>
                  </a:lnTo>
                  <a:lnTo>
                    <a:pt x="8014" y="8788"/>
                  </a:lnTo>
                  <a:lnTo>
                    <a:pt x="8014" y="8687"/>
                  </a:lnTo>
                  <a:lnTo>
                    <a:pt x="7980" y="8620"/>
                  </a:lnTo>
                  <a:lnTo>
                    <a:pt x="7879" y="8553"/>
                  </a:lnTo>
                  <a:lnTo>
                    <a:pt x="7812" y="8519"/>
                  </a:lnTo>
                  <a:lnTo>
                    <a:pt x="7711" y="8519"/>
                  </a:lnTo>
                  <a:lnTo>
                    <a:pt x="7542" y="8553"/>
                  </a:lnTo>
                  <a:lnTo>
                    <a:pt x="7307" y="8654"/>
                  </a:lnTo>
                  <a:lnTo>
                    <a:pt x="7105" y="8788"/>
                  </a:lnTo>
                  <a:lnTo>
                    <a:pt x="6734" y="9125"/>
                  </a:lnTo>
                  <a:lnTo>
                    <a:pt x="6465" y="9394"/>
                  </a:lnTo>
                  <a:lnTo>
                    <a:pt x="5960" y="9832"/>
                  </a:lnTo>
                  <a:lnTo>
                    <a:pt x="5421" y="10169"/>
                  </a:lnTo>
                  <a:lnTo>
                    <a:pt x="4916" y="10539"/>
                  </a:lnTo>
                  <a:lnTo>
                    <a:pt x="4512" y="10707"/>
                  </a:lnTo>
                  <a:lnTo>
                    <a:pt x="4075" y="10842"/>
                  </a:lnTo>
                  <a:lnTo>
                    <a:pt x="4075" y="10842"/>
                  </a:lnTo>
                  <a:lnTo>
                    <a:pt x="4546" y="10539"/>
                  </a:lnTo>
                  <a:lnTo>
                    <a:pt x="5017" y="10202"/>
                  </a:lnTo>
                  <a:lnTo>
                    <a:pt x="5994" y="9596"/>
                  </a:lnTo>
                  <a:lnTo>
                    <a:pt x="6465" y="9226"/>
                  </a:lnTo>
                  <a:lnTo>
                    <a:pt x="6936" y="8856"/>
                  </a:lnTo>
                  <a:lnTo>
                    <a:pt x="7206" y="8687"/>
                  </a:lnTo>
                  <a:lnTo>
                    <a:pt x="7441" y="8519"/>
                  </a:lnTo>
                  <a:lnTo>
                    <a:pt x="7711" y="8384"/>
                  </a:lnTo>
                  <a:lnTo>
                    <a:pt x="8014" y="8283"/>
                  </a:lnTo>
                  <a:lnTo>
                    <a:pt x="8317" y="8182"/>
                  </a:lnTo>
                  <a:lnTo>
                    <a:pt x="8384" y="8182"/>
                  </a:lnTo>
                  <a:lnTo>
                    <a:pt x="8418" y="8115"/>
                  </a:lnTo>
                  <a:lnTo>
                    <a:pt x="8418" y="8047"/>
                  </a:lnTo>
                  <a:lnTo>
                    <a:pt x="8384" y="7946"/>
                  </a:lnTo>
                  <a:lnTo>
                    <a:pt x="8249" y="7946"/>
                  </a:lnTo>
                  <a:lnTo>
                    <a:pt x="7913" y="8014"/>
                  </a:lnTo>
                  <a:lnTo>
                    <a:pt x="7408" y="8081"/>
                  </a:lnTo>
                  <a:lnTo>
                    <a:pt x="7138" y="8148"/>
                  </a:lnTo>
                  <a:lnTo>
                    <a:pt x="6869" y="8249"/>
                  </a:lnTo>
                  <a:lnTo>
                    <a:pt x="7172" y="8014"/>
                  </a:lnTo>
                  <a:lnTo>
                    <a:pt x="7576" y="7744"/>
                  </a:lnTo>
                  <a:lnTo>
                    <a:pt x="8014" y="7542"/>
                  </a:lnTo>
                  <a:lnTo>
                    <a:pt x="8889" y="7138"/>
                  </a:lnTo>
                  <a:lnTo>
                    <a:pt x="8956" y="7071"/>
                  </a:lnTo>
                  <a:lnTo>
                    <a:pt x="8956" y="6970"/>
                  </a:lnTo>
                  <a:lnTo>
                    <a:pt x="8889" y="6903"/>
                  </a:lnTo>
                  <a:lnTo>
                    <a:pt x="8822" y="6869"/>
                  </a:lnTo>
                  <a:lnTo>
                    <a:pt x="8620" y="6903"/>
                  </a:lnTo>
                  <a:lnTo>
                    <a:pt x="8418" y="6936"/>
                  </a:lnTo>
                  <a:lnTo>
                    <a:pt x="8081" y="7071"/>
                  </a:lnTo>
                  <a:lnTo>
                    <a:pt x="7744" y="7273"/>
                  </a:lnTo>
                  <a:lnTo>
                    <a:pt x="7408" y="7475"/>
                  </a:lnTo>
                  <a:lnTo>
                    <a:pt x="6330" y="8081"/>
                  </a:lnTo>
                  <a:lnTo>
                    <a:pt x="5287" y="8687"/>
                  </a:lnTo>
                  <a:lnTo>
                    <a:pt x="5085" y="8788"/>
                  </a:lnTo>
                  <a:lnTo>
                    <a:pt x="5455" y="8553"/>
                  </a:lnTo>
                  <a:lnTo>
                    <a:pt x="6162" y="7980"/>
                  </a:lnTo>
                  <a:lnTo>
                    <a:pt x="6869" y="7441"/>
                  </a:lnTo>
                  <a:lnTo>
                    <a:pt x="7239" y="7206"/>
                  </a:lnTo>
                  <a:lnTo>
                    <a:pt x="7610" y="6970"/>
                  </a:lnTo>
                  <a:lnTo>
                    <a:pt x="8014" y="6802"/>
                  </a:lnTo>
                  <a:lnTo>
                    <a:pt x="8451" y="6667"/>
                  </a:lnTo>
                  <a:lnTo>
                    <a:pt x="8519" y="6633"/>
                  </a:lnTo>
                  <a:lnTo>
                    <a:pt x="8552" y="6600"/>
                  </a:lnTo>
                  <a:lnTo>
                    <a:pt x="8552" y="6532"/>
                  </a:lnTo>
                  <a:lnTo>
                    <a:pt x="8519" y="6431"/>
                  </a:lnTo>
                  <a:lnTo>
                    <a:pt x="8485" y="6398"/>
                  </a:lnTo>
                  <a:lnTo>
                    <a:pt x="8418" y="6398"/>
                  </a:lnTo>
                  <a:lnTo>
                    <a:pt x="8081" y="6431"/>
                  </a:lnTo>
                  <a:lnTo>
                    <a:pt x="7744" y="6499"/>
                  </a:lnTo>
                  <a:lnTo>
                    <a:pt x="8216" y="6297"/>
                  </a:lnTo>
                  <a:lnTo>
                    <a:pt x="8687" y="6061"/>
                  </a:lnTo>
                  <a:lnTo>
                    <a:pt x="9125" y="5893"/>
                  </a:lnTo>
                  <a:close/>
                  <a:moveTo>
                    <a:pt x="6734" y="7172"/>
                  </a:moveTo>
                  <a:lnTo>
                    <a:pt x="6263" y="7542"/>
                  </a:lnTo>
                  <a:lnTo>
                    <a:pt x="5758" y="7946"/>
                  </a:lnTo>
                  <a:lnTo>
                    <a:pt x="5186" y="8418"/>
                  </a:lnTo>
                  <a:lnTo>
                    <a:pt x="4613" y="8822"/>
                  </a:lnTo>
                  <a:lnTo>
                    <a:pt x="3401" y="9596"/>
                  </a:lnTo>
                  <a:lnTo>
                    <a:pt x="2997" y="9798"/>
                  </a:lnTo>
                  <a:lnTo>
                    <a:pt x="2627" y="10034"/>
                  </a:lnTo>
                  <a:lnTo>
                    <a:pt x="2256" y="10270"/>
                  </a:lnTo>
                  <a:lnTo>
                    <a:pt x="1886" y="10539"/>
                  </a:lnTo>
                  <a:lnTo>
                    <a:pt x="1852" y="10573"/>
                  </a:lnTo>
                  <a:lnTo>
                    <a:pt x="1852" y="10640"/>
                  </a:lnTo>
                  <a:lnTo>
                    <a:pt x="1886" y="10707"/>
                  </a:lnTo>
                  <a:lnTo>
                    <a:pt x="1953" y="10775"/>
                  </a:lnTo>
                  <a:lnTo>
                    <a:pt x="2054" y="10775"/>
                  </a:lnTo>
                  <a:lnTo>
                    <a:pt x="3502" y="9832"/>
                  </a:lnTo>
                  <a:lnTo>
                    <a:pt x="4512" y="9361"/>
                  </a:lnTo>
                  <a:lnTo>
                    <a:pt x="4142" y="9563"/>
                  </a:lnTo>
                  <a:lnTo>
                    <a:pt x="3738" y="9832"/>
                  </a:lnTo>
                  <a:lnTo>
                    <a:pt x="3334" y="10135"/>
                  </a:lnTo>
                  <a:lnTo>
                    <a:pt x="2964" y="10438"/>
                  </a:lnTo>
                  <a:lnTo>
                    <a:pt x="2560" y="10741"/>
                  </a:lnTo>
                  <a:lnTo>
                    <a:pt x="2492" y="10775"/>
                  </a:lnTo>
                  <a:lnTo>
                    <a:pt x="2492" y="10808"/>
                  </a:lnTo>
                  <a:lnTo>
                    <a:pt x="2492" y="10909"/>
                  </a:lnTo>
                  <a:lnTo>
                    <a:pt x="2560" y="10977"/>
                  </a:lnTo>
                  <a:lnTo>
                    <a:pt x="2694" y="10977"/>
                  </a:lnTo>
                  <a:lnTo>
                    <a:pt x="2997" y="10775"/>
                  </a:lnTo>
                  <a:lnTo>
                    <a:pt x="3368" y="10640"/>
                  </a:lnTo>
                  <a:lnTo>
                    <a:pt x="3704" y="10472"/>
                  </a:lnTo>
                  <a:lnTo>
                    <a:pt x="4041" y="10303"/>
                  </a:lnTo>
                  <a:lnTo>
                    <a:pt x="4782" y="9899"/>
                  </a:lnTo>
                  <a:lnTo>
                    <a:pt x="5489" y="9428"/>
                  </a:lnTo>
                  <a:lnTo>
                    <a:pt x="6128" y="8990"/>
                  </a:lnTo>
                  <a:lnTo>
                    <a:pt x="6802" y="8586"/>
                  </a:lnTo>
                  <a:lnTo>
                    <a:pt x="6936" y="8519"/>
                  </a:lnTo>
                  <a:lnTo>
                    <a:pt x="6936" y="8519"/>
                  </a:lnTo>
                  <a:lnTo>
                    <a:pt x="6465" y="8856"/>
                  </a:lnTo>
                  <a:lnTo>
                    <a:pt x="5994" y="9226"/>
                  </a:lnTo>
                  <a:lnTo>
                    <a:pt x="5388" y="9664"/>
                  </a:lnTo>
                  <a:lnTo>
                    <a:pt x="4748" y="10101"/>
                  </a:lnTo>
                  <a:lnTo>
                    <a:pt x="4108" y="10505"/>
                  </a:lnTo>
                  <a:lnTo>
                    <a:pt x="3502" y="10977"/>
                  </a:lnTo>
                  <a:lnTo>
                    <a:pt x="3435" y="11044"/>
                  </a:lnTo>
                  <a:lnTo>
                    <a:pt x="3469" y="11111"/>
                  </a:lnTo>
                  <a:lnTo>
                    <a:pt x="3502" y="11179"/>
                  </a:lnTo>
                  <a:lnTo>
                    <a:pt x="3603" y="11212"/>
                  </a:lnTo>
                  <a:lnTo>
                    <a:pt x="3974" y="11179"/>
                  </a:lnTo>
                  <a:lnTo>
                    <a:pt x="4310" y="11078"/>
                  </a:lnTo>
                  <a:lnTo>
                    <a:pt x="4310" y="11145"/>
                  </a:lnTo>
                  <a:lnTo>
                    <a:pt x="4344" y="11246"/>
                  </a:lnTo>
                  <a:lnTo>
                    <a:pt x="4378" y="11280"/>
                  </a:lnTo>
                  <a:lnTo>
                    <a:pt x="4479" y="11280"/>
                  </a:lnTo>
                  <a:lnTo>
                    <a:pt x="5152" y="11044"/>
                  </a:lnTo>
                  <a:lnTo>
                    <a:pt x="5489" y="10943"/>
                  </a:lnTo>
                  <a:lnTo>
                    <a:pt x="5825" y="10808"/>
                  </a:lnTo>
                  <a:lnTo>
                    <a:pt x="5859" y="10876"/>
                  </a:lnTo>
                  <a:lnTo>
                    <a:pt x="5926" y="10909"/>
                  </a:lnTo>
                  <a:lnTo>
                    <a:pt x="6128" y="10909"/>
                  </a:lnTo>
                  <a:lnTo>
                    <a:pt x="6263" y="10876"/>
                  </a:lnTo>
                  <a:lnTo>
                    <a:pt x="6263" y="10876"/>
                  </a:lnTo>
                  <a:lnTo>
                    <a:pt x="5859" y="11044"/>
                  </a:lnTo>
                  <a:lnTo>
                    <a:pt x="5421" y="11212"/>
                  </a:lnTo>
                  <a:lnTo>
                    <a:pt x="4984" y="11313"/>
                  </a:lnTo>
                  <a:lnTo>
                    <a:pt x="4512" y="11381"/>
                  </a:lnTo>
                  <a:lnTo>
                    <a:pt x="4041" y="11414"/>
                  </a:lnTo>
                  <a:lnTo>
                    <a:pt x="3570" y="11381"/>
                  </a:lnTo>
                  <a:lnTo>
                    <a:pt x="3098" y="11347"/>
                  </a:lnTo>
                  <a:lnTo>
                    <a:pt x="2593" y="11246"/>
                  </a:lnTo>
                  <a:lnTo>
                    <a:pt x="2088" y="11111"/>
                  </a:lnTo>
                  <a:lnTo>
                    <a:pt x="1617" y="10943"/>
                  </a:lnTo>
                  <a:lnTo>
                    <a:pt x="1179" y="10741"/>
                  </a:lnTo>
                  <a:lnTo>
                    <a:pt x="741" y="10505"/>
                  </a:lnTo>
                  <a:lnTo>
                    <a:pt x="775" y="10505"/>
                  </a:lnTo>
                  <a:lnTo>
                    <a:pt x="1246" y="10236"/>
                  </a:lnTo>
                  <a:lnTo>
                    <a:pt x="1718" y="10034"/>
                  </a:lnTo>
                  <a:lnTo>
                    <a:pt x="2189" y="9832"/>
                  </a:lnTo>
                  <a:lnTo>
                    <a:pt x="2694" y="9630"/>
                  </a:lnTo>
                  <a:lnTo>
                    <a:pt x="3166" y="9394"/>
                  </a:lnTo>
                  <a:lnTo>
                    <a:pt x="3637" y="9125"/>
                  </a:lnTo>
                  <a:lnTo>
                    <a:pt x="4546" y="8586"/>
                  </a:lnTo>
                  <a:lnTo>
                    <a:pt x="5623" y="7845"/>
                  </a:lnTo>
                  <a:lnTo>
                    <a:pt x="6196" y="7475"/>
                  </a:lnTo>
                  <a:lnTo>
                    <a:pt x="6734" y="7172"/>
                  </a:lnTo>
                  <a:close/>
                  <a:moveTo>
                    <a:pt x="3637" y="1"/>
                  </a:moveTo>
                  <a:lnTo>
                    <a:pt x="3031" y="68"/>
                  </a:lnTo>
                  <a:lnTo>
                    <a:pt x="2492" y="203"/>
                  </a:lnTo>
                  <a:lnTo>
                    <a:pt x="1920" y="371"/>
                  </a:lnTo>
                  <a:lnTo>
                    <a:pt x="1415" y="573"/>
                  </a:lnTo>
                  <a:lnTo>
                    <a:pt x="910" y="843"/>
                  </a:lnTo>
                  <a:lnTo>
                    <a:pt x="438" y="1146"/>
                  </a:lnTo>
                  <a:lnTo>
                    <a:pt x="1" y="1516"/>
                  </a:lnTo>
                  <a:lnTo>
                    <a:pt x="1" y="1853"/>
                  </a:lnTo>
                  <a:lnTo>
                    <a:pt x="270" y="1617"/>
                  </a:lnTo>
                  <a:lnTo>
                    <a:pt x="539" y="1381"/>
                  </a:lnTo>
                  <a:lnTo>
                    <a:pt x="842" y="1179"/>
                  </a:lnTo>
                  <a:lnTo>
                    <a:pt x="1145" y="1011"/>
                  </a:lnTo>
                  <a:lnTo>
                    <a:pt x="1448" y="843"/>
                  </a:lnTo>
                  <a:lnTo>
                    <a:pt x="1785" y="674"/>
                  </a:lnTo>
                  <a:lnTo>
                    <a:pt x="2122" y="573"/>
                  </a:lnTo>
                  <a:lnTo>
                    <a:pt x="2122" y="573"/>
                  </a:lnTo>
                  <a:lnTo>
                    <a:pt x="1953" y="641"/>
                  </a:lnTo>
                  <a:lnTo>
                    <a:pt x="1448" y="876"/>
                  </a:lnTo>
                  <a:lnTo>
                    <a:pt x="977" y="1146"/>
                  </a:lnTo>
                  <a:lnTo>
                    <a:pt x="539" y="1449"/>
                  </a:lnTo>
                  <a:lnTo>
                    <a:pt x="506" y="1516"/>
                  </a:lnTo>
                  <a:lnTo>
                    <a:pt x="506" y="1583"/>
                  </a:lnTo>
                  <a:lnTo>
                    <a:pt x="539" y="1617"/>
                  </a:lnTo>
                  <a:lnTo>
                    <a:pt x="640" y="1617"/>
                  </a:lnTo>
                  <a:lnTo>
                    <a:pt x="1314" y="1213"/>
                  </a:lnTo>
                  <a:lnTo>
                    <a:pt x="2021" y="843"/>
                  </a:lnTo>
                  <a:lnTo>
                    <a:pt x="2492" y="674"/>
                  </a:lnTo>
                  <a:lnTo>
                    <a:pt x="2930" y="540"/>
                  </a:lnTo>
                  <a:lnTo>
                    <a:pt x="3401" y="438"/>
                  </a:lnTo>
                  <a:lnTo>
                    <a:pt x="3873" y="405"/>
                  </a:lnTo>
                  <a:lnTo>
                    <a:pt x="3873" y="405"/>
                  </a:lnTo>
                  <a:lnTo>
                    <a:pt x="2863" y="775"/>
                  </a:lnTo>
                  <a:lnTo>
                    <a:pt x="1852" y="1146"/>
                  </a:lnTo>
                  <a:lnTo>
                    <a:pt x="1347" y="1348"/>
                  </a:lnTo>
                  <a:lnTo>
                    <a:pt x="876" y="1583"/>
                  </a:lnTo>
                  <a:lnTo>
                    <a:pt x="405" y="1853"/>
                  </a:lnTo>
                  <a:lnTo>
                    <a:pt x="1" y="2156"/>
                  </a:lnTo>
                  <a:lnTo>
                    <a:pt x="1" y="2492"/>
                  </a:lnTo>
                  <a:lnTo>
                    <a:pt x="640" y="2189"/>
                  </a:lnTo>
                  <a:lnTo>
                    <a:pt x="1280" y="1886"/>
                  </a:lnTo>
                  <a:lnTo>
                    <a:pt x="1953" y="1617"/>
                  </a:lnTo>
                  <a:lnTo>
                    <a:pt x="2627" y="1348"/>
                  </a:lnTo>
                  <a:lnTo>
                    <a:pt x="3300" y="1146"/>
                  </a:lnTo>
                  <a:lnTo>
                    <a:pt x="4007" y="1011"/>
                  </a:lnTo>
                  <a:lnTo>
                    <a:pt x="4546" y="876"/>
                  </a:lnTo>
                  <a:lnTo>
                    <a:pt x="4849" y="843"/>
                  </a:lnTo>
                  <a:lnTo>
                    <a:pt x="5152" y="809"/>
                  </a:lnTo>
                  <a:lnTo>
                    <a:pt x="4815" y="944"/>
                  </a:lnTo>
                  <a:lnTo>
                    <a:pt x="4512" y="1011"/>
                  </a:lnTo>
                  <a:lnTo>
                    <a:pt x="3873" y="1179"/>
                  </a:lnTo>
                  <a:lnTo>
                    <a:pt x="3098" y="1415"/>
                  </a:lnTo>
                  <a:lnTo>
                    <a:pt x="2324" y="1684"/>
                  </a:lnTo>
                  <a:lnTo>
                    <a:pt x="1650" y="1920"/>
                  </a:lnTo>
                  <a:lnTo>
                    <a:pt x="842" y="2189"/>
                  </a:lnTo>
                  <a:lnTo>
                    <a:pt x="438" y="2324"/>
                  </a:lnTo>
                  <a:lnTo>
                    <a:pt x="1" y="2526"/>
                  </a:lnTo>
                  <a:lnTo>
                    <a:pt x="1" y="2829"/>
                  </a:lnTo>
                  <a:lnTo>
                    <a:pt x="236" y="2728"/>
                  </a:lnTo>
                  <a:lnTo>
                    <a:pt x="1" y="2863"/>
                  </a:lnTo>
                  <a:lnTo>
                    <a:pt x="1" y="3132"/>
                  </a:lnTo>
                  <a:lnTo>
                    <a:pt x="876" y="2627"/>
                  </a:lnTo>
                  <a:lnTo>
                    <a:pt x="1314" y="2391"/>
                  </a:lnTo>
                  <a:lnTo>
                    <a:pt x="1785" y="2189"/>
                  </a:lnTo>
                  <a:lnTo>
                    <a:pt x="2762" y="1819"/>
                  </a:lnTo>
                  <a:lnTo>
                    <a:pt x="3267" y="1651"/>
                  </a:lnTo>
                  <a:lnTo>
                    <a:pt x="3772" y="1516"/>
                  </a:lnTo>
                  <a:lnTo>
                    <a:pt x="4310" y="1415"/>
                  </a:lnTo>
                  <a:lnTo>
                    <a:pt x="4815" y="1314"/>
                  </a:lnTo>
                  <a:lnTo>
                    <a:pt x="5354" y="1280"/>
                  </a:lnTo>
                  <a:lnTo>
                    <a:pt x="5859" y="1314"/>
                  </a:lnTo>
                  <a:lnTo>
                    <a:pt x="5085" y="1550"/>
                  </a:lnTo>
                  <a:lnTo>
                    <a:pt x="3839" y="1987"/>
                  </a:lnTo>
                  <a:lnTo>
                    <a:pt x="1718" y="2795"/>
                  </a:lnTo>
                  <a:lnTo>
                    <a:pt x="842" y="3166"/>
                  </a:lnTo>
                  <a:lnTo>
                    <a:pt x="405" y="3368"/>
                  </a:lnTo>
                  <a:lnTo>
                    <a:pt x="1" y="3603"/>
                  </a:lnTo>
                  <a:lnTo>
                    <a:pt x="1" y="3906"/>
                  </a:lnTo>
                  <a:lnTo>
                    <a:pt x="539" y="3570"/>
                  </a:lnTo>
                  <a:lnTo>
                    <a:pt x="1145" y="3300"/>
                  </a:lnTo>
                  <a:lnTo>
                    <a:pt x="1718" y="3065"/>
                  </a:lnTo>
                  <a:lnTo>
                    <a:pt x="2290" y="2829"/>
                  </a:lnTo>
                  <a:lnTo>
                    <a:pt x="4411" y="2055"/>
                  </a:lnTo>
                  <a:lnTo>
                    <a:pt x="4512" y="2021"/>
                  </a:lnTo>
                  <a:lnTo>
                    <a:pt x="3300" y="2526"/>
                  </a:lnTo>
                  <a:lnTo>
                    <a:pt x="2155" y="2997"/>
                  </a:lnTo>
                  <a:lnTo>
                    <a:pt x="977" y="3502"/>
                  </a:lnTo>
                  <a:lnTo>
                    <a:pt x="506" y="3772"/>
                  </a:lnTo>
                  <a:lnTo>
                    <a:pt x="1" y="4075"/>
                  </a:lnTo>
                  <a:lnTo>
                    <a:pt x="1" y="4310"/>
                  </a:lnTo>
                  <a:lnTo>
                    <a:pt x="438" y="4041"/>
                  </a:lnTo>
                  <a:lnTo>
                    <a:pt x="977" y="3772"/>
                  </a:lnTo>
                  <a:lnTo>
                    <a:pt x="1516" y="3536"/>
                  </a:lnTo>
                  <a:lnTo>
                    <a:pt x="1516" y="3536"/>
                  </a:lnTo>
                  <a:lnTo>
                    <a:pt x="741" y="4007"/>
                  </a:lnTo>
                  <a:lnTo>
                    <a:pt x="1" y="4512"/>
                  </a:lnTo>
                  <a:lnTo>
                    <a:pt x="1" y="4782"/>
                  </a:lnTo>
                  <a:lnTo>
                    <a:pt x="236" y="4613"/>
                  </a:lnTo>
                  <a:lnTo>
                    <a:pt x="876" y="4209"/>
                  </a:lnTo>
                  <a:lnTo>
                    <a:pt x="1516" y="3839"/>
                  </a:lnTo>
                  <a:lnTo>
                    <a:pt x="2189" y="3502"/>
                  </a:lnTo>
                  <a:lnTo>
                    <a:pt x="2863" y="3199"/>
                  </a:lnTo>
                  <a:lnTo>
                    <a:pt x="4243" y="2694"/>
                  </a:lnTo>
                  <a:lnTo>
                    <a:pt x="5590" y="2189"/>
                  </a:lnTo>
                  <a:lnTo>
                    <a:pt x="6398" y="1853"/>
                  </a:lnTo>
                  <a:lnTo>
                    <a:pt x="6802" y="1684"/>
                  </a:lnTo>
                  <a:lnTo>
                    <a:pt x="7138" y="1415"/>
                  </a:lnTo>
                  <a:lnTo>
                    <a:pt x="7475" y="1718"/>
                  </a:lnTo>
                  <a:lnTo>
                    <a:pt x="7812" y="2055"/>
                  </a:lnTo>
                  <a:lnTo>
                    <a:pt x="8115" y="2425"/>
                  </a:lnTo>
                  <a:lnTo>
                    <a:pt x="8384" y="2795"/>
                  </a:lnTo>
                  <a:lnTo>
                    <a:pt x="8350" y="2795"/>
                  </a:lnTo>
                  <a:lnTo>
                    <a:pt x="8014" y="2829"/>
                  </a:lnTo>
                  <a:lnTo>
                    <a:pt x="7711" y="2896"/>
                  </a:lnTo>
                  <a:lnTo>
                    <a:pt x="7408" y="3031"/>
                  </a:lnTo>
                  <a:lnTo>
                    <a:pt x="7071" y="3166"/>
                  </a:lnTo>
                  <a:lnTo>
                    <a:pt x="6499" y="3469"/>
                  </a:lnTo>
                  <a:lnTo>
                    <a:pt x="5926" y="3805"/>
                  </a:lnTo>
                  <a:lnTo>
                    <a:pt x="5893" y="3805"/>
                  </a:lnTo>
                  <a:lnTo>
                    <a:pt x="3098" y="5118"/>
                  </a:lnTo>
                  <a:lnTo>
                    <a:pt x="2290" y="5455"/>
                  </a:lnTo>
                  <a:lnTo>
                    <a:pt x="2863" y="5118"/>
                  </a:lnTo>
                  <a:lnTo>
                    <a:pt x="4714" y="4007"/>
                  </a:lnTo>
                  <a:lnTo>
                    <a:pt x="5489" y="3772"/>
                  </a:lnTo>
                  <a:lnTo>
                    <a:pt x="6263" y="3469"/>
                  </a:lnTo>
                  <a:lnTo>
                    <a:pt x="7004" y="3166"/>
                  </a:lnTo>
                  <a:lnTo>
                    <a:pt x="7374" y="2964"/>
                  </a:lnTo>
                  <a:lnTo>
                    <a:pt x="7744" y="2762"/>
                  </a:lnTo>
                  <a:lnTo>
                    <a:pt x="7778" y="2694"/>
                  </a:lnTo>
                  <a:lnTo>
                    <a:pt x="7812" y="2627"/>
                  </a:lnTo>
                  <a:lnTo>
                    <a:pt x="7744" y="2560"/>
                  </a:lnTo>
                  <a:lnTo>
                    <a:pt x="7677" y="2526"/>
                  </a:lnTo>
                  <a:lnTo>
                    <a:pt x="7239" y="2593"/>
                  </a:lnTo>
                  <a:lnTo>
                    <a:pt x="6802" y="2694"/>
                  </a:lnTo>
                  <a:lnTo>
                    <a:pt x="6364" y="2829"/>
                  </a:lnTo>
                  <a:lnTo>
                    <a:pt x="5960" y="3031"/>
                  </a:lnTo>
                  <a:lnTo>
                    <a:pt x="5522" y="3199"/>
                  </a:lnTo>
                  <a:lnTo>
                    <a:pt x="5118" y="3435"/>
                  </a:lnTo>
                  <a:lnTo>
                    <a:pt x="4310" y="3906"/>
                  </a:lnTo>
                  <a:lnTo>
                    <a:pt x="3536" y="4176"/>
                  </a:lnTo>
                  <a:lnTo>
                    <a:pt x="2728" y="4445"/>
                  </a:lnTo>
                  <a:lnTo>
                    <a:pt x="2728" y="4445"/>
                  </a:lnTo>
                  <a:lnTo>
                    <a:pt x="4479" y="3502"/>
                  </a:lnTo>
                  <a:lnTo>
                    <a:pt x="5623" y="2896"/>
                  </a:lnTo>
                  <a:lnTo>
                    <a:pt x="6128" y="2627"/>
                  </a:lnTo>
                  <a:lnTo>
                    <a:pt x="6768" y="2425"/>
                  </a:lnTo>
                  <a:lnTo>
                    <a:pt x="7071" y="2290"/>
                  </a:lnTo>
                  <a:lnTo>
                    <a:pt x="7374" y="2156"/>
                  </a:lnTo>
                  <a:lnTo>
                    <a:pt x="7441" y="2122"/>
                  </a:lnTo>
                  <a:lnTo>
                    <a:pt x="7441" y="2021"/>
                  </a:lnTo>
                  <a:lnTo>
                    <a:pt x="7408" y="1954"/>
                  </a:lnTo>
                  <a:lnTo>
                    <a:pt x="7307" y="1920"/>
                  </a:lnTo>
                  <a:lnTo>
                    <a:pt x="6970" y="1987"/>
                  </a:lnTo>
                  <a:lnTo>
                    <a:pt x="6600" y="2088"/>
                  </a:lnTo>
                  <a:lnTo>
                    <a:pt x="6263" y="2257"/>
                  </a:lnTo>
                  <a:lnTo>
                    <a:pt x="5926" y="2425"/>
                  </a:lnTo>
                  <a:lnTo>
                    <a:pt x="5421" y="2593"/>
                  </a:lnTo>
                  <a:lnTo>
                    <a:pt x="4950" y="2762"/>
                  </a:lnTo>
                  <a:lnTo>
                    <a:pt x="3873" y="3199"/>
                  </a:lnTo>
                  <a:lnTo>
                    <a:pt x="2795" y="3671"/>
                  </a:lnTo>
                  <a:lnTo>
                    <a:pt x="472" y="4782"/>
                  </a:lnTo>
                  <a:lnTo>
                    <a:pt x="1" y="5017"/>
                  </a:lnTo>
                  <a:lnTo>
                    <a:pt x="1" y="5320"/>
                  </a:lnTo>
                  <a:lnTo>
                    <a:pt x="169" y="5219"/>
                  </a:lnTo>
                  <a:lnTo>
                    <a:pt x="2694" y="4007"/>
                  </a:lnTo>
                  <a:lnTo>
                    <a:pt x="4209" y="3334"/>
                  </a:lnTo>
                  <a:lnTo>
                    <a:pt x="2728" y="4142"/>
                  </a:lnTo>
                  <a:lnTo>
                    <a:pt x="1650" y="4681"/>
                  </a:lnTo>
                  <a:lnTo>
                    <a:pt x="539" y="5219"/>
                  </a:lnTo>
                  <a:lnTo>
                    <a:pt x="1" y="5556"/>
                  </a:lnTo>
                  <a:lnTo>
                    <a:pt x="1" y="5960"/>
                  </a:lnTo>
                  <a:lnTo>
                    <a:pt x="775" y="5590"/>
                  </a:lnTo>
                  <a:lnTo>
                    <a:pt x="1415" y="5287"/>
                  </a:lnTo>
                  <a:lnTo>
                    <a:pt x="2088" y="4984"/>
                  </a:lnTo>
                  <a:lnTo>
                    <a:pt x="3435" y="4445"/>
                  </a:lnTo>
                  <a:lnTo>
                    <a:pt x="2728" y="4883"/>
                  </a:lnTo>
                  <a:lnTo>
                    <a:pt x="2088" y="5253"/>
                  </a:lnTo>
                  <a:lnTo>
                    <a:pt x="1448" y="5590"/>
                  </a:lnTo>
                  <a:lnTo>
                    <a:pt x="135" y="6263"/>
                  </a:lnTo>
                  <a:lnTo>
                    <a:pt x="1" y="6330"/>
                  </a:lnTo>
                  <a:lnTo>
                    <a:pt x="1" y="6768"/>
                  </a:lnTo>
                  <a:lnTo>
                    <a:pt x="371" y="6566"/>
                  </a:lnTo>
                  <a:lnTo>
                    <a:pt x="842" y="6364"/>
                  </a:lnTo>
                  <a:lnTo>
                    <a:pt x="405" y="6600"/>
                  </a:lnTo>
                  <a:lnTo>
                    <a:pt x="1" y="6903"/>
                  </a:lnTo>
                  <a:lnTo>
                    <a:pt x="1" y="7509"/>
                  </a:lnTo>
                  <a:lnTo>
                    <a:pt x="1112" y="6970"/>
                  </a:lnTo>
                  <a:lnTo>
                    <a:pt x="2290" y="6398"/>
                  </a:lnTo>
                  <a:lnTo>
                    <a:pt x="3300" y="5977"/>
                  </a:lnTo>
                  <a:lnTo>
                    <a:pt x="3300" y="5977"/>
                  </a:lnTo>
                  <a:lnTo>
                    <a:pt x="2189" y="6532"/>
                  </a:lnTo>
                  <a:lnTo>
                    <a:pt x="1617" y="6835"/>
                  </a:lnTo>
                  <a:lnTo>
                    <a:pt x="1011" y="7206"/>
                  </a:lnTo>
                  <a:lnTo>
                    <a:pt x="573" y="7542"/>
                  </a:lnTo>
                  <a:lnTo>
                    <a:pt x="102" y="7879"/>
                  </a:lnTo>
                  <a:lnTo>
                    <a:pt x="1" y="7946"/>
                  </a:lnTo>
                  <a:lnTo>
                    <a:pt x="1" y="8485"/>
                  </a:lnTo>
                  <a:lnTo>
                    <a:pt x="640" y="8081"/>
                  </a:lnTo>
                  <a:lnTo>
                    <a:pt x="1314" y="7677"/>
                  </a:lnTo>
                  <a:lnTo>
                    <a:pt x="1718" y="7475"/>
                  </a:lnTo>
                  <a:lnTo>
                    <a:pt x="2122" y="7307"/>
                  </a:lnTo>
                  <a:lnTo>
                    <a:pt x="1078" y="8115"/>
                  </a:lnTo>
                  <a:lnTo>
                    <a:pt x="34" y="8923"/>
                  </a:lnTo>
                  <a:lnTo>
                    <a:pt x="1" y="8923"/>
                  </a:lnTo>
                  <a:lnTo>
                    <a:pt x="1" y="9293"/>
                  </a:lnTo>
                  <a:lnTo>
                    <a:pt x="236" y="9125"/>
                  </a:lnTo>
                  <a:lnTo>
                    <a:pt x="876" y="8856"/>
                  </a:lnTo>
                  <a:lnTo>
                    <a:pt x="1448" y="8620"/>
                  </a:lnTo>
                  <a:lnTo>
                    <a:pt x="1886" y="8451"/>
                  </a:lnTo>
                  <a:lnTo>
                    <a:pt x="1886" y="8451"/>
                  </a:lnTo>
                  <a:lnTo>
                    <a:pt x="1011" y="9024"/>
                  </a:lnTo>
                  <a:lnTo>
                    <a:pt x="135" y="9563"/>
                  </a:lnTo>
                  <a:lnTo>
                    <a:pt x="102" y="9596"/>
                  </a:lnTo>
                  <a:lnTo>
                    <a:pt x="68" y="9630"/>
                  </a:lnTo>
                  <a:lnTo>
                    <a:pt x="102" y="9731"/>
                  </a:lnTo>
                  <a:lnTo>
                    <a:pt x="135" y="9798"/>
                  </a:lnTo>
                  <a:lnTo>
                    <a:pt x="236" y="9798"/>
                  </a:lnTo>
                  <a:lnTo>
                    <a:pt x="1213" y="9495"/>
                  </a:lnTo>
                  <a:lnTo>
                    <a:pt x="1684" y="9327"/>
                  </a:lnTo>
                  <a:lnTo>
                    <a:pt x="2155" y="9159"/>
                  </a:lnTo>
                  <a:lnTo>
                    <a:pt x="2694" y="8889"/>
                  </a:lnTo>
                  <a:lnTo>
                    <a:pt x="3233" y="8620"/>
                  </a:lnTo>
                  <a:lnTo>
                    <a:pt x="4277" y="8047"/>
                  </a:lnTo>
                  <a:lnTo>
                    <a:pt x="5219" y="7542"/>
                  </a:lnTo>
                  <a:lnTo>
                    <a:pt x="6162" y="7105"/>
                  </a:lnTo>
                  <a:lnTo>
                    <a:pt x="5085" y="7744"/>
                  </a:lnTo>
                  <a:lnTo>
                    <a:pt x="2863" y="8990"/>
                  </a:lnTo>
                  <a:lnTo>
                    <a:pt x="640" y="10236"/>
                  </a:lnTo>
                  <a:lnTo>
                    <a:pt x="573" y="10303"/>
                  </a:lnTo>
                  <a:lnTo>
                    <a:pt x="573" y="10404"/>
                  </a:lnTo>
                  <a:lnTo>
                    <a:pt x="270" y="10169"/>
                  </a:lnTo>
                  <a:lnTo>
                    <a:pt x="1" y="9967"/>
                  </a:lnTo>
                  <a:lnTo>
                    <a:pt x="1" y="10270"/>
                  </a:lnTo>
                  <a:lnTo>
                    <a:pt x="371" y="10573"/>
                  </a:lnTo>
                  <a:lnTo>
                    <a:pt x="809" y="10808"/>
                  </a:lnTo>
                  <a:lnTo>
                    <a:pt x="1179" y="11010"/>
                  </a:lnTo>
                  <a:lnTo>
                    <a:pt x="1583" y="11212"/>
                  </a:lnTo>
                  <a:lnTo>
                    <a:pt x="1987" y="11347"/>
                  </a:lnTo>
                  <a:lnTo>
                    <a:pt x="2425" y="11482"/>
                  </a:lnTo>
                  <a:lnTo>
                    <a:pt x="2863" y="11549"/>
                  </a:lnTo>
                  <a:lnTo>
                    <a:pt x="3267" y="11616"/>
                  </a:lnTo>
                  <a:lnTo>
                    <a:pt x="3704" y="11650"/>
                  </a:lnTo>
                  <a:lnTo>
                    <a:pt x="4142" y="11650"/>
                  </a:lnTo>
                  <a:lnTo>
                    <a:pt x="4580" y="11616"/>
                  </a:lnTo>
                  <a:lnTo>
                    <a:pt x="5017" y="11549"/>
                  </a:lnTo>
                  <a:lnTo>
                    <a:pt x="5421" y="11448"/>
                  </a:lnTo>
                  <a:lnTo>
                    <a:pt x="5825" y="11347"/>
                  </a:lnTo>
                  <a:lnTo>
                    <a:pt x="6229" y="11179"/>
                  </a:lnTo>
                  <a:lnTo>
                    <a:pt x="6633" y="10977"/>
                  </a:lnTo>
                  <a:lnTo>
                    <a:pt x="7004" y="10741"/>
                  </a:lnTo>
                  <a:lnTo>
                    <a:pt x="7374" y="10505"/>
                  </a:lnTo>
                  <a:lnTo>
                    <a:pt x="7744" y="10135"/>
                  </a:lnTo>
                  <a:lnTo>
                    <a:pt x="8081" y="9731"/>
                  </a:lnTo>
                  <a:lnTo>
                    <a:pt x="8418" y="9293"/>
                  </a:lnTo>
                  <a:lnTo>
                    <a:pt x="8653" y="8856"/>
                  </a:lnTo>
                  <a:lnTo>
                    <a:pt x="8889" y="8350"/>
                  </a:lnTo>
                  <a:lnTo>
                    <a:pt x="9057" y="7812"/>
                  </a:lnTo>
                  <a:lnTo>
                    <a:pt x="9226" y="7273"/>
                  </a:lnTo>
                  <a:lnTo>
                    <a:pt x="9293" y="6734"/>
                  </a:lnTo>
                  <a:lnTo>
                    <a:pt x="9360" y="6196"/>
                  </a:lnTo>
                  <a:lnTo>
                    <a:pt x="9360" y="5623"/>
                  </a:lnTo>
                  <a:lnTo>
                    <a:pt x="9327" y="5085"/>
                  </a:lnTo>
                  <a:lnTo>
                    <a:pt x="9259" y="4546"/>
                  </a:lnTo>
                  <a:lnTo>
                    <a:pt x="9158" y="4007"/>
                  </a:lnTo>
                  <a:lnTo>
                    <a:pt x="8990" y="3502"/>
                  </a:lnTo>
                  <a:lnTo>
                    <a:pt x="8788" y="3031"/>
                  </a:lnTo>
                  <a:lnTo>
                    <a:pt x="8519" y="2560"/>
                  </a:lnTo>
                  <a:lnTo>
                    <a:pt x="8283" y="2189"/>
                  </a:lnTo>
                  <a:lnTo>
                    <a:pt x="7980" y="1853"/>
                  </a:lnTo>
                  <a:lnTo>
                    <a:pt x="7677" y="1550"/>
                  </a:lnTo>
                  <a:lnTo>
                    <a:pt x="7340" y="1247"/>
                  </a:lnTo>
                  <a:lnTo>
                    <a:pt x="7374" y="1179"/>
                  </a:lnTo>
                  <a:lnTo>
                    <a:pt x="7374" y="1112"/>
                  </a:lnTo>
                  <a:lnTo>
                    <a:pt x="7307" y="1045"/>
                  </a:lnTo>
                  <a:lnTo>
                    <a:pt x="7071" y="1045"/>
                  </a:lnTo>
                  <a:lnTo>
                    <a:pt x="6768" y="843"/>
                  </a:lnTo>
                  <a:lnTo>
                    <a:pt x="6431" y="674"/>
                  </a:lnTo>
                  <a:lnTo>
                    <a:pt x="6095" y="506"/>
                  </a:lnTo>
                  <a:lnTo>
                    <a:pt x="5758" y="371"/>
                  </a:lnTo>
                  <a:lnTo>
                    <a:pt x="5388" y="270"/>
                  </a:lnTo>
                  <a:lnTo>
                    <a:pt x="5051" y="203"/>
                  </a:lnTo>
                  <a:lnTo>
                    <a:pt x="4681" y="135"/>
                  </a:lnTo>
                  <a:lnTo>
                    <a:pt x="4310" y="102"/>
                  </a:lnTo>
                  <a:lnTo>
                    <a:pt x="4277" y="34"/>
                  </a:lnTo>
                  <a:lnTo>
                    <a:pt x="4209" y="34"/>
                  </a:lnTo>
                  <a:lnTo>
                    <a:pt x="363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22" name="Shape 922"/>
            <p:cNvSpPr/>
            <p:nvPr/>
          </p:nvSpPr>
          <p:spPr>
            <a:xfrm>
              <a:off x="4707250" y="2941650"/>
              <a:ext cx="63150" cy="59800"/>
            </a:xfrm>
            <a:custGeom>
              <a:avLst/>
              <a:gdLst/>
              <a:ahLst/>
              <a:cxnLst/>
              <a:rect l="0" t="0" r="0" b="0"/>
              <a:pathLst>
                <a:path w="2526" h="2392" extrusionOk="0">
                  <a:moveTo>
                    <a:pt x="2256" y="236"/>
                  </a:moveTo>
                  <a:lnTo>
                    <a:pt x="2256" y="674"/>
                  </a:lnTo>
                  <a:lnTo>
                    <a:pt x="2290" y="1078"/>
                  </a:lnTo>
                  <a:lnTo>
                    <a:pt x="2290" y="1617"/>
                  </a:lnTo>
                  <a:lnTo>
                    <a:pt x="2323" y="2122"/>
                  </a:lnTo>
                  <a:lnTo>
                    <a:pt x="2121" y="2088"/>
                  </a:lnTo>
                  <a:lnTo>
                    <a:pt x="1886" y="2088"/>
                  </a:lnTo>
                  <a:lnTo>
                    <a:pt x="1448" y="2122"/>
                  </a:lnTo>
                  <a:lnTo>
                    <a:pt x="909" y="2122"/>
                  </a:lnTo>
                  <a:lnTo>
                    <a:pt x="640" y="2156"/>
                  </a:lnTo>
                  <a:lnTo>
                    <a:pt x="370" y="2223"/>
                  </a:lnTo>
                  <a:lnTo>
                    <a:pt x="337" y="1684"/>
                  </a:lnTo>
                  <a:lnTo>
                    <a:pt x="269" y="1146"/>
                  </a:lnTo>
                  <a:lnTo>
                    <a:pt x="236" y="708"/>
                  </a:lnTo>
                  <a:lnTo>
                    <a:pt x="168" y="270"/>
                  </a:lnTo>
                  <a:lnTo>
                    <a:pt x="673" y="304"/>
                  </a:lnTo>
                  <a:lnTo>
                    <a:pt x="1212" y="270"/>
                  </a:lnTo>
                  <a:lnTo>
                    <a:pt x="2256" y="236"/>
                  </a:lnTo>
                  <a:close/>
                  <a:moveTo>
                    <a:pt x="2256" y="1"/>
                  </a:moveTo>
                  <a:lnTo>
                    <a:pt x="1212" y="34"/>
                  </a:lnTo>
                  <a:lnTo>
                    <a:pt x="673" y="34"/>
                  </a:lnTo>
                  <a:lnTo>
                    <a:pt x="135" y="102"/>
                  </a:lnTo>
                  <a:lnTo>
                    <a:pt x="67" y="135"/>
                  </a:lnTo>
                  <a:lnTo>
                    <a:pt x="67" y="203"/>
                  </a:lnTo>
                  <a:lnTo>
                    <a:pt x="34" y="438"/>
                  </a:lnTo>
                  <a:lnTo>
                    <a:pt x="0" y="674"/>
                  </a:lnTo>
                  <a:lnTo>
                    <a:pt x="34" y="1146"/>
                  </a:lnTo>
                  <a:lnTo>
                    <a:pt x="101" y="1752"/>
                  </a:lnTo>
                  <a:lnTo>
                    <a:pt x="135" y="2021"/>
                  </a:lnTo>
                  <a:lnTo>
                    <a:pt x="236" y="2324"/>
                  </a:lnTo>
                  <a:lnTo>
                    <a:pt x="236" y="2358"/>
                  </a:lnTo>
                  <a:lnTo>
                    <a:pt x="370" y="2358"/>
                  </a:lnTo>
                  <a:lnTo>
                    <a:pt x="606" y="2391"/>
                  </a:lnTo>
                  <a:lnTo>
                    <a:pt x="842" y="2391"/>
                  </a:lnTo>
                  <a:lnTo>
                    <a:pt x="1313" y="2358"/>
                  </a:lnTo>
                  <a:lnTo>
                    <a:pt x="2088" y="2358"/>
                  </a:lnTo>
                  <a:lnTo>
                    <a:pt x="2357" y="2290"/>
                  </a:lnTo>
                  <a:lnTo>
                    <a:pt x="2391" y="2324"/>
                  </a:lnTo>
                  <a:lnTo>
                    <a:pt x="2492" y="2324"/>
                  </a:lnTo>
                  <a:lnTo>
                    <a:pt x="2492" y="2290"/>
                  </a:lnTo>
                  <a:lnTo>
                    <a:pt x="2525" y="2021"/>
                  </a:lnTo>
                  <a:lnTo>
                    <a:pt x="2525" y="1752"/>
                  </a:lnTo>
                  <a:lnTo>
                    <a:pt x="2492" y="1247"/>
                  </a:lnTo>
                  <a:lnTo>
                    <a:pt x="2458" y="641"/>
                  </a:lnTo>
                  <a:lnTo>
                    <a:pt x="2424" y="371"/>
                  </a:lnTo>
                  <a:lnTo>
                    <a:pt x="2357" y="68"/>
                  </a:lnTo>
                  <a:lnTo>
                    <a:pt x="2323" y="34"/>
                  </a:lnTo>
                  <a:lnTo>
                    <a:pt x="229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23" name="Shape 923"/>
            <p:cNvSpPr/>
            <p:nvPr/>
          </p:nvSpPr>
          <p:spPr>
            <a:xfrm>
              <a:off x="4637375" y="2942500"/>
              <a:ext cx="62325" cy="68200"/>
            </a:xfrm>
            <a:custGeom>
              <a:avLst/>
              <a:gdLst/>
              <a:ahLst/>
              <a:cxnLst/>
              <a:rect l="0" t="0" r="0" b="0"/>
              <a:pathLst>
                <a:path w="2493" h="2728" extrusionOk="0">
                  <a:moveTo>
                    <a:pt x="2290" y="236"/>
                  </a:moveTo>
                  <a:lnTo>
                    <a:pt x="2223" y="741"/>
                  </a:lnTo>
                  <a:lnTo>
                    <a:pt x="2223" y="1280"/>
                  </a:lnTo>
                  <a:lnTo>
                    <a:pt x="2223" y="1819"/>
                  </a:lnTo>
                  <a:lnTo>
                    <a:pt x="2290" y="2324"/>
                  </a:lnTo>
                  <a:lnTo>
                    <a:pt x="2324" y="2391"/>
                  </a:lnTo>
                  <a:lnTo>
                    <a:pt x="2324" y="2391"/>
                  </a:lnTo>
                  <a:lnTo>
                    <a:pt x="2290" y="2357"/>
                  </a:lnTo>
                  <a:lnTo>
                    <a:pt x="1819" y="2357"/>
                  </a:lnTo>
                  <a:lnTo>
                    <a:pt x="1347" y="2391"/>
                  </a:lnTo>
                  <a:lnTo>
                    <a:pt x="371" y="2391"/>
                  </a:lnTo>
                  <a:lnTo>
                    <a:pt x="270" y="1314"/>
                  </a:lnTo>
                  <a:lnTo>
                    <a:pt x="203" y="270"/>
                  </a:lnTo>
                  <a:lnTo>
                    <a:pt x="203" y="270"/>
                  </a:lnTo>
                  <a:lnTo>
                    <a:pt x="708" y="303"/>
                  </a:lnTo>
                  <a:lnTo>
                    <a:pt x="1246" y="303"/>
                  </a:lnTo>
                  <a:lnTo>
                    <a:pt x="2290" y="236"/>
                  </a:lnTo>
                  <a:close/>
                  <a:moveTo>
                    <a:pt x="2324" y="0"/>
                  </a:moveTo>
                  <a:lnTo>
                    <a:pt x="1785" y="34"/>
                  </a:lnTo>
                  <a:lnTo>
                    <a:pt x="1246" y="68"/>
                  </a:lnTo>
                  <a:lnTo>
                    <a:pt x="708" y="68"/>
                  </a:lnTo>
                  <a:lnTo>
                    <a:pt x="169" y="101"/>
                  </a:lnTo>
                  <a:lnTo>
                    <a:pt x="102" y="135"/>
                  </a:lnTo>
                  <a:lnTo>
                    <a:pt x="102" y="169"/>
                  </a:lnTo>
                  <a:lnTo>
                    <a:pt x="68" y="202"/>
                  </a:lnTo>
                  <a:lnTo>
                    <a:pt x="34" y="236"/>
                  </a:lnTo>
                  <a:lnTo>
                    <a:pt x="1" y="842"/>
                  </a:lnTo>
                  <a:lnTo>
                    <a:pt x="34" y="1448"/>
                  </a:lnTo>
                  <a:lnTo>
                    <a:pt x="102" y="2054"/>
                  </a:lnTo>
                  <a:lnTo>
                    <a:pt x="203" y="2627"/>
                  </a:lnTo>
                  <a:lnTo>
                    <a:pt x="236" y="2694"/>
                  </a:lnTo>
                  <a:lnTo>
                    <a:pt x="304" y="2728"/>
                  </a:lnTo>
                  <a:lnTo>
                    <a:pt x="371" y="2660"/>
                  </a:lnTo>
                  <a:lnTo>
                    <a:pt x="405" y="2593"/>
                  </a:lnTo>
                  <a:lnTo>
                    <a:pt x="405" y="2526"/>
                  </a:lnTo>
                  <a:lnTo>
                    <a:pt x="876" y="2593"/>
                  </a:lnTo>
                  <a:lnTo>
                    <a:pt x="1347" y="2627"/>
                  </a:lnTo>
                  <a:lnTo>
                    <a:pt x="1852" y="2627"/>
                  </a:lnTo>
                  <a:lnTo>
                    <a:pt x="2088" y="2559"/>
                  </a:lnTo>
                  <a:lnTo>
                    <a:pt x="2290" y="2526"/>
                  </a:lnTo>
                  <a:lnTo>
                    <a:pt x="2357" y="2458"/>
                  </a:lnTo>
                  <a:lnTo>
                    <a:pt x="2324" y="2391"/>
                  </a:lnTo>
                  <a:lnTo>
                    <a:pt x="2324" y="2391"/>
                  </a:lnTo>
                  <a:lnTo>
                    <a:pt x="2391" y="2425"/>
                  </a:lnTo>
                  <a:lnTo>
                    <a:pt x="2425" y="2425"/>
                  </a:lnTo>
                  <a:lnTo>
                    <a:pt x="2458" y="2391"/>
                  </a:lnTo>
                  <a:lnTo>
                    <a:pt x="2458" y="2324"/>
                  </a:lnTo>
                  <a:lnTo>
                    <a:pt x="2492" y="1819"/>
                  </a:lnTo>
                  <a:lnTo>
                    <a:pt x="2492" y="1280"/>
                  </a:lnTo>
                  <a:lnTo>
                    <a:pt x="2458" y="708"/>
                  </a:lnTo>
                  <a:lnTo>
                    <a:pt x="2391" y="202"/>
                  </a:lnTo>
                  <a:lnTo>
                    <a:pt x="2425" y="135"/>
                  </a:lnTo>
                  <a:lnTo>
                    <a:pt x="2425" y="68"/>
                  </a:lnTo>
                  <a:lnTo>
                    <a:pt x="2391" y="34"/>
                  </a:lnTo>
                  <a:lnTo>
                    <a:pt x="232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24" name="Shape 924"/>
            <p:cNvSpPr/>
            <p:nvPr/>
          </p:nvSpPr>
          <p:spPr>
            <a:xfrm>
              <a:off x="4652525" y="3011525"/>
              <a:ext cx="64850" cy="60625"/>
            </a:xfrm>
            <a:custGeom>
              <a:avLst/>
              <a:gdLst/>
              <a:ahLst/>
              <a:cxnLst/>
              <a:rect l="0" t="0" r="0" b="0"/>
              <a:pathLst>
                <a:path w="2594" h="2425" extrusionOk="0">
                  <a:moveTo>
                    <a:pt x="1819" y="0"/>
                  </a:moveTo>
                  <a:lnTo>
                    <a:pt x="1280" y="68"/>
                  </a:lnTo>
                  <a:lnTo>
                    <a:pt x="708" y="101"/>
                  </a:lnTo>
                  <a:lnTo>
                    <a:pt x="135" y="202"/>
                  </a:lnTo>
                  <a:lnTo>
                    <a:pt x="135" y="135"/>
                  </a:lnTo>
                  <a:lnTo>
                    <a:pt x="102" y="101"/>
                  </a:lnTo>
                  <a:lnTo>
                    <a:pt x="34" y="101"/>
                  </a:lnTo>
                  <a:lnTo>
                    <a:pt x="1" y="135"/>
                  </a:lnTo>
                  <a:lnTo>
                    <a:pt x="1" y="438"/>
                  </a:lnTo>
                  <a:lnTo>
                    <a:pt x="1" y="741"/>
                  </a:lnTo>
                  <a:lnTo>
                    <a:pt x="34" y="1347"/>
                  </a:lnTo>
                  <a:lnTo>
                    <a:pt x="34" y="1852"/>
                  </a:lnTo>
                  <a:lnTo>
                    <a:pt x="68" y="2121"/>
                  </a:lnTo>
                  <a:lnTo>
                    <a:pt x="102" y="2391"/>
                  </a:lnTo>
                  <a:lnTo>
                    <a:pt x="135" y="2391"/>
                  </a:lnTo>
                  <a:lnTo>
                    <a:pt x="169" y="2424"/>
                  </a:lnTo>
                  <a:lnTo>
                    <a:pt x="203" y="2391"/>
                  </a:lnTo>
                  <a:lnTo>
                    <a:pt x="1314" y="2391"/>
                  </a:lnTo>
                  <a:lnTo>
                    <a:pt x="1819" y="2357"/>
                  </a:lnTo>
                  <a:lnTo>
                    <a:pt x="2088" y="2323"/>
                  </a:lnTo>
                  <a:lnTo>
                    <a:pt x="2324" y="2290"/>
                  </a:lnTo>
                  <a:lnTo>
                    <a:pt x="2357" y="2323"/>
                  </a:lnTo>
                  <a:lnTo>
                    <a:pt x="2391" y="2323"/>
                  </a:lnTo>
                  <a:lnTo>
                    <a:pt x="2492" y="2290"/>
                  </a:lnTo>
                  <a:lnTo>
                    <a:pt x="2559" y="2189"/>
                  </a:lnTo>
                  <a:lnTo>
                    <a:pt x="2593" y="2088"/>
                  </a:lnTo>
                  <a:lnTo>
                    <a:pt x="2593" y="1953"/>
                  </a:lnTo>
                  <a:lnTo>
                    <a:pt x="2559" y="1717"/>
                  </a:lnTo>
                  <a:lnTo>
                    <a:pt x="2559" y="1482"/>
                  </a:lnTo>
                  <a:lnTo>
                    <a:pt x="2526" y="775"/>
                  </a:lnTo>
                  <a:lnTo>
                    <a:pt x="2458" y="404"/>
                  </a:lnTo>
                  <a:lnTo>
                    <a:pt x="2425" y="236"/>
                  </a:lnTo>
                  <a:lnTo>
                    <a:pt x="2324" y="101"/>
                  </a:lnTo>
                  <a:lnTo>
                    <a:pt x="2256" y="202"/>
                  </a:lnTo>
                  <a:lnTo>
                    <a:pt x="2256" y="337"/>
                  </a:lnTo>
                  <a:lnTo>
                    <a:pt x="2256" y="606"/>
                  </a:lnTo>
                  <a:lnTo>
                    <a:pt x="2324" y="1145"/>
                  </a:lnTo>
                  <a:lnTo>
                    <a:pt x="2324" y="1650"/>
                  </a:lnTo>
                  <a:lnTo>
                    <a:pt x="2324" y="2155"/>
                  </a:lnTo>
                  <a:lnTo>
                    <a:pt x="2088" y="2121"/>
                  </a:lnTo>
                  <a:lnTo>
                    <a:pt x="1819" y="2088"/>
                  </a:lnTo>
                  <a:lnTo>
                    <a:pt x="1314" y="2121"/>
                  </a:lnTo>
                  <a:lnTo>
                    <a:pt x="270" y="2189"/>
                  </a:lnTo>
                  <a:lnTo>
                    <a:pt x="236" y="2189"/>
                  </a:lnTo>
                  <a:lnTo>
                    <a:pt x="270" y="1919"/>
                  </a:lnTo>
                  <a:lnTo>
                    <a:pt x="270" y="1684"/>
                  </a:lnTo>
                  <a:lnTo>
                    <a:pt x="236" y="1179"/>
                  </a:lnTo>
                  <a:lnTo>
                    <a:pt x="203" y="775"/>
                  </a:lnTo>
                  <a:lnTo>
                    <a:pt x="169" y="404"/>
                  </a:lnTo>
                  <a:lnTo>
                    <a:pt x="809" y="337"/>
                  </a:lnTo>
                  <a:lnTo>
                    <a:pt x="1448" y="270"/>
                  </a:lnTo>
                  <a:lnTo>
                    <a:pt x="1886" y="236"/>
                  </a:lnTo>
                  <a:lnTo>
                    <a:pt x="2088" y="202"/>
                  </a:lnTo>
                  <a:lnTo>
                    <a:pt x="2290" y="101"/>
                  </a:lnTo>
                  <a:lnTo>
                    <a:pt x="2290" y="68"/>
                  </a:lnTo>
                  <a:lnTo>
                    <a:pt x="2189" y="34"/>
                  </a:lnTo>
                  <a:lnTo>
                    <a:pt x="205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25" name="Shape 925"/>
            <p:cNvSpPr/>
            <p:nvPr/>
          </p:nvSpPr>
          <p:spPr>
            <a:xfrm>
              <a:off x="4737550" y="3191650"/>
              <a:ext cx="21900" cy="12650"/>
            </a:xfrm>
            <a:custGeom>
              <a:avLst/>
              <a:gdLst/>
              <a:ahLst/>
              <a:cxnLst/>
              <a:rect l="0" t="0" r="0" b="0"/>
              <a:pathLst>
                <a:path w="876" h="506" extrusionOk="0">
                  <a:moveTo>
                    <a:pt x="707" y="0"/>
                  </a:moveTo>
                  <a:lnTo>
                    <a:pt x="539" y="169"/>
                  </a:lnTo>
                  <a:lnTo>
                    <a:pt x="404" y="303"/>
                  </a:lnTo>
                  <a:lnTo>
                    <a:pt x="270" y="169"/>
                  </a:lnTo>
                  <a:lnTo>
                    <a:pt x="169" y="34"/>
                  </a:lnTo>
                  <a:lnTo>
                    <a:pt x="34" y="34"/>
                  </a:lnTo>
                  <a:lnTo>
                    <a:pt x="0" y="101"/>
                  </a:lnTo>
                  <a:lnTo>
                    <a:pt x="34" y="169"/>
                  </a:lnTo>
                  <a:lnTo>
                    <a:pt x="135" y="303"/>
                  </a:lnTo>
                  <a:lnTo>
                    <a:pt x="270" y="472"/>
                  </a:lnTo>
                  <a:lnTo>
                    <a:pt x="303" y="505"/>
                  </a:lnTo>
                  <a:lnTo>
                    <a:pt x="337" y="505"/>
                  </a:lnTo>
                  <a:lnTo>
                    <a:pt x="404" y="472"/>
                  </a:lnTo>
                  <a:lnTo>
                    <a:pt x="438" y="472"/>
                  </a:lnTo>
                  <a:lnTo>
                    <a:pt x="472" y="438"/>
                  </a:lnTo>
                  <a:lnTo>
                    <a:pt x="674" y="303"/>
                  </a:lnTo>
                  <a:lnTo>
                    <a:pt x="842" y="169"/>
                  </a:lnTo>
                  <a:lnTo>
                    <a:pt x="876" y="101"/>
                  </a:lnTo>
                  <a:lnTo>
                    <a:pt x="842" y="34"/>
                  </a:lnTo>
                  <a:lnTo>
                    <a:pt x="77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26" name="Shape 926"/>
            <p:cNvSpPr/>
            <p:nvPr/>
          </p:nvSpPr>
          <p:spPr>
            <a:xfrm>
              <a:off x="4467350" y="3043500"/>
              <a:ext cx="20225" cy="21075"/>
            </a:xfrm>
            <a:custGeom>
              <a:avLst/>
              <a:gdLst/>
              <a:ahLst/>
              <a:cxnLst/>
              <a:rect l="0" t="0" r="0" b="0"/>
              <a:pathLst>
                <a:path w="809" h="843" extrusionOk="0">
                  <a:moveTo>
                    <a:pt x="34" y="1"/>
                  </a:moveTo>
                  <a:lnTo>
                    <a:pt x="1" y="135"/>
                  </a:lnTo>
                  <a:lnTo>
                    <a:pt x="1" y="270"/>
                  </a:lnTo>
                  <a:lnTo>
                    <a:pt x="1" y="640"/>
                  </a:lnTo>
                  <a:lnTo>
                    <a:pt x="34" y="708"/>
                  </a:lnTo>
                  <a:lnTo>
                    <a:pt x="68" y="741"/>
                  </a:lnTo>
                  <a:lnTo>
                    <a:pt x="135" y="741"/>
                  </a:lnTo>
                  <a:lnTo>
                    <a:pt x="169" y="708"/>
                  </a:lnTo>
                  <a:lnTo>
                    <a:pt x="371" y="506"/>
                  </a:lnTo>
                  <a:lnTo>
                    <a:pt x="371" y="539"/>
                  </a:lnTo>
                  <a:lnTo>
                    <a:pt x="405" y="607"/>
                  </a:lnTo>
                  <a:lnTo>
                    <a:pt x="472" y="708"/>
                  </a:lnTo>
                  <a:lnTo>
                    <a:pt x="573" y="809"/>
                  </a:lnTo>
                  <a:lnTo>
                    <a:pt x="607" y="842"/>
                  </a:lnTo>
                  <a:lnTo>
                    <a:pt x="674" y="842"/>
                  </a:lnTo>
                  <a:lnTo>
                    <a:pt x="708" y="775"/>
                  </a:lnTo>
                  <a:lnTo>
                    <a:pt x="708" y="741"/>
                  </a:lnTo>
                  <a:lnTo>
                    <a:pt x="640" y="640"/>
                  </a:lnTo>
                  <a:lnTo>
                    <a:pt x="539" y="506"/>
                  </a:lnTo>
                  <a:lnTo>
                    <a:pt x="472" y="472"/>
                  </a:lnTo>
                  <a:lnTo>
                    <a:pt x="438" y="472"/>
                  </a:lnTo>
                  <a:lnTo>
                    <a:pt x="506" y="405"/>
                  </a:lnTo>
                  <a:lnTo>
                    <a:pt x="640" y="270"/>
                  </a:lnTo>
                  <a:lnTo>
                    <a:pt x="674" y="304"/>
                  </a:lnTo>
                  <a:lnTo>
                    <a:pt x="741" y="270"/>
                  </a:lnTo>
                  <a:lnTo>
                    <a:pt x="809" y="203"/>
                  </a:lnTo>
                  <a:lnTo>
                    <a:pt x="809" y="169"/>
                  </a:lnTo>
                  <a:lnTo>
                    <a:pt x="775" y="102"/>
                  </a:lnTo>
                  <a:lnTo>
                    <a:pt x="741" y="68"/>
                  </a:lnTo>
                  <a:lnTo>
                    <a:pt x="573" y="68"/>
                  </a:lnTo>
                  <a:lnTo>
                    <a:pt x="438" y="169"/>
                  </a:lnTo>
                  <a:lnTo>
                    <a:pt x="337" y="304"/>
                  </a:lnTo>
                  <a:lnTo>
                    <a:pt x="169" y="472"/>
                  </a:lnTo>
                  <a:lnTo>
                    <a:pt x="135" y="304"/>
                  </a:lnTo>
                  <a:lnTo>
                    <a:pt x="135" y="135"/>
                  </a:lnTo>
                  <a:lnTo>
                    <a:pt x="102" y="68"/>
                  </a:lnTo>
                  <a:lnTo>
                    <a:pt x="6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27" name="Shape 927"/>
            <p:cNvSpPr/>
            <p:nvPr/>
          </p:nvSpPr>
          <p:spPr>
            <a:xfrm>
              <a:off x="4443800" y="3019100"/>
              <a:ext cx="62300" cy="65675"/>
            </a:xfrm>
            <a:custGeom>
              <a:avLst/>
              <a:gdLst/>
              <a:ahLst/>
              <a:cxnLst/>
              <a:rect l="0" t="0" r="0" b="0"/>
              <a:pathLst>
                <a:path w="2492" h="2627" extrusionOk="0">
                  <a:moveTo>
                    <a:pt x="2222" y="135"/>
                  </a:moveTo>
                  <a:lnTo>
                    <a:pt x="2222" y="1212"/>
                  </a:lnTo>
                  <a:lnTo>
                    <a:pt x="2188" y="2290"/>
                  </a:lnTo>
                  <a:lnTo>
                    <a:pt x="1717" y="2323"/>
                  </a:lnTo>
                  <a:lnTo>
                    <a:pt x="1212" y="2357"/>
                  </a:lnTo>
                  <a:lnTo>
                    <a:pt x="774" y="2357"/>
                  </a:lnTo>
                  <a:lnTo>
                    <a:pt x="539" y="2391"/>
                  </a:lnTo>
                  <a:lnTo>
                    <a:pt x="303" y="2424"/>
                  </a:lnTo>
                  <a:lnTo>
                    <a:pt x="269" y="2424"/>
                  </a:lnTo>
                  <a:lnTo>
                    <a:pt x="269" y="2391"/>
                  </a:lnTo>
                  <a:lnTo>
                    <a:pt x="303" y="1886"/>
                  </a:lnTo>
                  <a:lnTo>
                    <a:pt x="269" y="1347"/>
                  </a:lnTo>
                  <a:lnTo>
                    <a:pt x="236" y="808"/>
                  </a:lnTo>
                  <a:lnTo>
                    <a:pt x="135" y="270"/>
                  </a:lnTo>
                  <a:lnTo>
                    <a:pt x="1178" y="270"/>
                  </a:lnTo>
                  <a:lnTo>
                    <a:pt x="1683" y="236"/>
                  </a:lnTo>
                  <a:lnTo>
                    <a:pt x="2222" y="135"/>
                  </a:lnTo>
                  <a:close/>
                  <a:moveTo>
                    <a:pt x="1683" y="0"/>
                  </a:moveTo>
                  <a:lnTo>
                    <a:pt x="1145" y="34"/>
                  </a:lnTo>
                  <a:lnTo>
                    <a:pt x="606" y="68"/>
                  </a:lnTo>
                  <a:lnTo>
                    <a:pt x="67" y="68"/>
                  </a:lnTo>
                  <a:lnTo>
                    <a:pt x="0" y="101"/>
                  </a:lnTo>
                  <a:lnTo>
                    <a:pt x="0" y="135"/>
                  </a:lnTo>
                  <a:lnTo>
                    <a:pt x="0" y="202"/>
                  </a:lnTo>
                  <a:lnTo>
                    <a:pt x="34" y="270"/>
                  </a:lnTo>
                  <a:lnTo>
                    <a:pt x="0" y="775"/>
                  </a:lnTo>
                  <a:lnTo>
                    <a:pt x="34" y="1347"/>
                  </a:lnTo>
                  <a:lnTo>
                    <a:pt x="67" y="1886"/>
                  </a:lnTo>
                  <a:lnTo>
                    <a:pt x="101" y="2391"/>
                  </a:lnTo>
                  <a:lnTo>
                    <a:pt x="135" y="2458"/>
                  </a:lnTo>
                  <a:lnTo>
                    <a:pt x="168" y="2458"/>
                  </a:lnTo>
                  <a:lnTo>
                    <a:pt x="202" y="2492"/>
                  </a:lnTo>
                  <a:lnTo>
                    <a:pt x="236" y="2458"/>
                  </a:lnTo>
                  <a:lnTo>
                    <a:pt x="236" y="2525"/>
                  </a:lnTo>
                  <a:lnTo>
                    <a:pt x="303" y="2559"/>
                  </a:lnTo>
                  <a:lnTo>
                    <a:pt x="539" y="2593"/>
                  </a:lnTo>
                  <a:lnTo>
                    <a:pt x="774" y="2626"/>
                  </a:lnTo>
                  <a:lnTo>
                    <a:pt x="1246" y="2626"/>
                  </a:lnTo>
                  <a:lnTo>
                    <a:pt x="1751" y="2525"/>
                  </a:lnTo>
                  <a:lnTo>
                    <a:pt x="2188" y="2424"/>
                  </a:lnTo>
                  <a:lnTo>
                    <a:pt x="2188" y="2492"/>
                  </a:lnTo>
                  <a:lnTo>
                    <a:pt x="2222" y="2559"/>
                  </a:lnTo>
                  <a:lnTo>
                    <a:pt x="2289" y="2593"/>
                  </a:lnTo>
                  <a:lnTo>
                    <a:pt x="2357" y="2593"/>
                  </a:lnTo>
                  <a:lnTo>
                    <a:pt x="2424" y="2525"/>
                  </a:lnTo>
                  <a:lnTo>
                    <a:pt x="2458" y="1919"/>
                  </a:lnTo>
                  <a:lnTo>
                    <a:pt x="2491" y="1313"/>
                  </a:lnTo>
                  <a:lnTo>
                    <a:pt x="2458" y="707"/>
                  </a:lnTo>
                  <a:lnTo>
                    <a:pt x="2357" y="101"/>
                  </a:lnTo>
                  <a:lnTo>
                    <a:pt x="2357" y="68"/>
                  </a:lnTo>
                  <a:lnTo>
                    <a:pt x="2323" y="68"/>
                  </a:lnTo>
                  <a:lnTo>
                    <a:pt x="2289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28" name="Shape 928"/>
            <p:cNvSpPr/>
            <p:nvPr/>
          </p:nvSpPr>
          <p:spPr>
            <a:xfrm>
              <a:off x="4431175" y="3110000"/>
              <a:ext cx="22750" cy="19375"/>
            </a:xfrm>
            <a:custGeom>
              <a:avLst/>
              <a:gdLst/>
              <a:ahLst/>
              <a:cxnLst/>
              <a:rect l="0" t="0" r="0" b="0"/>
              <a:pathLst>
                <a:path w="910" h="775" extrusionOk="0">
                  <a:moveTo>
                    <a:pt x="67" y="0"/>
                  </a:moveTo>
                  <a:lnTo>
                    <a:pt x="0" y="34"/>
                  </a:lnTo>
                  <a:lnTo>
                    <a:pt x="0" y="101"/>
                  </a:lnTo>
                  <a:lnTo>
                    <a:pt x="0" y="674"/>
                  </a:lnTo>
                  <a:lnTo>
                    <a:pt x="34" y="741"/>
                  </a:lnTo>
                  <a:lnTo>
                    <a:pt x="168" y="741"/>
                  </a:lnTo>
                  <a:lnTo>
                    <a:pt x="202" y="674"/>
                  </a:lnTo>
                  <a:lnTo>
                    <a:pt x="202" y="438"/>
                  </a:lnTo>
                  <a:lnTo>
                    <a:pt x="303" y="606"/>
                  </a:lnTo>
                  <a:lnTo>
                    <a:pt x="370" y="640"/>
                  </a:lnTo>
                  <a:lnTo>
                    <a:pt x="404" y="640"/>
                  </a:lnTo>
                  <a:lnTo>
                    <a:pt x="438" y="606"/>
                  </a:lnTo>
                  <a:lnTo>
                    <a:pt x="640" y="404"/>
                  </a:lnTo>
                  <a:lnTo>
                    <a:pt x="673" y="573"/>
                  </a:lnTo>
                  <a:lnTo>
                    <a:pt x="741" y="741"/>
                  </a:lnTo>
                  <a:lnTo>
                    <a:pt x="808" y="775"/>
                  </a:lnTo>
                  <a:lnTo>
                    <a:pt x="875" y="741"/>
                  </a:lnTo>
                  <a:lnTo>
                    <a:pt x="909" y="707"/>
                  </a:lnTo>
                  <a:lnTo>
                    <a:pt x="909" y="640"/>
                  </a:lnTo>
                  <a:lnTo>
                    <a:pt x="842" y="404"/>
                  </a:lnTo>
                  <a:lnTo>
                    <a:pt x="842" y="270"/>
                  </a:lnTo>
                  <a:lnTo>
                    <a:pt x="842" y="135"/>
                  </a:lnTo>
                  <a:lnTo>
                    <a:pt x="842" y="68"/>
                  </a:lnTo>
                  <a:lnTo>
                    <a:pt x="808" y="34"/>
                  </a:lnTo>
                  <a:lnTo>
                    <a:pt x="741" y="34"/>
                  </a:lnTo>
                  <a:lnTo>
                    <a:pt x="673" y="68"/>
                  </a:lnTo>
                  <a:lnTo>
                    <a:pt x="404" y="371"/>
                  </a:lnTo>
                  <a:lnTo>
                    <a:pt x="168" y="34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29" name="Shape 929"/>
            <p:cNvSpPr/>
            <p:nvPr/>
          </p:nvSpPr>
          <p:spPr>
            <a:xfrm>
              <a:off x="4552375" y="3084750"/>
              <a:ext cx="63975" cy="59775"/>
            </a:xfrm>
            <a:custGeom>
              <a:avLst/>
              <a:gdLst/>
              <a:ahLst/>
              <a:cxnLst/>
              <a:rect l="0" t="0" r="0" b="0"/>
              <a:pathLst>
                <a:path w="2559" h="2391" extrusionOk="0">
                  <a:moveTo>
                    <a:pt x="101" y="0"/>
                  </a:moveTo>
                  <a:lnTo>
                    <a:pt x="101" y="34"/>
                  </a:lnTo>
                  <a:lnTo>
                    <a:pt x="34" y="303"/>
                  </a:lnTo>
                  <a:lnTo>
                    <a:pt x="0" y="539"/>
                  </a:lnTo>
                  <a:lnTo>
                    <a:pt x="34" y="1078"/>
                  </a:lnTo>
                  <a:lnTo>
                    <a:pt x="68" y="1684"/>
                  </a:lnTo>
                  <a:lnTo>
                    <a:pt x="101" y="1987"/>
                  </a:lnTo>
                  <a:lnTo>
                    <a:pt x="169" y="2290"/>
                  </a:lnTo>
                  <a:lnTo>
                    <a:pt x="202" y="2323"/>
                  </a:lnTo>
                  <a:lnTo>
                    <a:pt x="270" y="2357"/>
                  </a:lnTo>
                  <a:lnTo>
                    <a:pt x="303" y="2323"/>
                  </a:lnTo>
                  <a:lnTo>
                    <a:pt x="337" y="2256"/>
                  </a:lnTo>
                  <a:lnTo>
                    <a:pt x="337" y="1953"/>
                  </a:lnTo>
                  <a:lnTo>
                    <a:pt x="303" y="1650"/>
                  </a:lnTo>
                  <a:lnTo>
                    <a:pt x="236" y="1078"/>
                  </a:lnTo>
                  <a:lnTo>
                    <a:pt x="236" y="640"/>
                  </a:lnTo>
                  <a:lnTo>
                    <a:pt x="202" y="202"/>
                  </a:lnTo>
                  <a:lnTo>
                    <a:pt x="438" y="236"/>
                  </a:lnTo>
                  <a:lnTo>
                    <a:pt x="1145" y="236"/>
                  </a:lnTo>
                  <a:lnTo>
                    <a:pt x="2222" y="169"/>
                  </a:lnTo>
                  <a:lnTo>
                    <a:pt x="2256" y="236"/>
                  </a:lnTo>
                  <a:lnTo>
                    <a:pt x="2357" y="236"/>
                  </a:lnTo>
                  <a:lnTo>
                    <a:pt x="2323" y="573"/>
                  </a:lnTo>
                  <a:lnTo>
                    <a:pt x="2323" y="876"/>
                  </a:lnTo>
                  <a:lnTo>
                    <a:pt x="2357" y="2054"/>
                  </a:lnTo>
                  <a:lnTo>
                    <a:pt x="1886" y="2054"/>
                  </a:lnTo>
                  <a:lnTo>
                    <a:pt x="1414" y="2088"/>
                  </a:lnTo>
                  <a:lnTo>
                    <a:pt x="707" y="2088"/>
                  </a:lnTo>
                  <a:lnTo>
                    <a:pt x="539" y="2121"/>
                  </a:lnTo>
                  <a:lnTo>
                    <a:pt x="438" y="2189"/>
                  </a:lnTo>
                  <a:lnTo>
                    <a:pt x="337" y="2256"/>
                  </a:lnTo>
                  <a:lnTo>
                    <a:pt x="438" y="2323"/>
                  </a:lnTo>
                  <a:lnTo>
                    <a:pt x="539" y="2357"/>
                  </a:lnTo>
                  <a:lnTo>
                    <a:pt x="775" y="2391"/>
                  </a:lnTo>
                  <a:lnTo>
                    <a:pt x="1280" y="2357"/>
                  </a:lnTo>
                  <a:lnTo>
                    <a:pt x="1818" y="2357"/>
                  </a:lnTo>
                  <a:lnTo>
                    <a:pt x="2121" y="2323"/>
                  </a:lnTo>
                  <a:lnTo>
                    <a:pt x="2391" y="2256"/>
                  </a:lnTo>
                  <a:lnTo>
                    <a:pt x="2424" y="2323"/>
                  </a:lnTo>
                  <a:lnTo>
                    <a:pt x="2492" y="2323"/>
                  </a:lnTo>
                  <a:lnTo>
                    <a:pt x="2559" y="2290"/>
                  </a:lnTo>
                  <a:lnTo>
                    <a:pt x="2559" y="2222"/>
                  </a:lnTo>
                  <a:lnTo>
                    <a:pt x="2525" y="1044"/>
                  </a:lnTo>
                  <a:lnTo>
                    <a:pt x="2525" y="539"/>
                  </a:lnTo>
                  <a:lnTo>
                    <a:pt x="2492" y="270"/>
                  </a:lnTo>
                  <a:lnTo>
                    <a:pt x="2458" y="34"/>
                  </a:lnTo>
                  <a:lnTo>
                    <a:pt x="2424" y="34"/>
                  </a:lnTo>
                  <a:lnTo>
                    <a:pt x="2391" y="68"/>
                  </a:lnTo>
                  <a:lnTo>
                    <a:pt x="2323" y="34"/>
                  </a:lnTo>
                  <a:lnTo>
                    <a:pt x="2222" y="0"/>
                  </a:lnTo>
                  <a:lnTo>
                    <a:pt x="2020" y="0"/>
                  </a:lnTo>
                  <a:lnTo>
                    <a:pt x="1616" y="34"/>
                  </a:lnTo>
                  <a:lnTo>
                    <a:pt x="909" y="34"/>
                  </a:lnTo>
                  <a:lnTo>
                    <a:pt x="539" y="68"/>
                  </a:lnTo>
                  <a:lnTo>
                    <a:pt x="202" y="101"/>
                  </a:lnTo>
                  <a:lnTo>
                    <a:pt x="202" y="34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30" name="Shape 930"/>
            <p:cNvSpPr/>
            <p:nvPr/>
          </p:nvSpPr>
          <p:spPr>
            <a:xfrm>
              <a:off x="4586025" y="2969425"/>
              <a:ext cx="22750" cy="17700"/>
            </a:xfrm>
            <a:custGeom>
              <a:avLst/>
              <a:gdLst/>
              <a:ahLst/>
              <a:cxnLst/>
              <a:rect l="0" t="0" r="0" b="0"/>
              <a:pathLst>
                <a:path w="910" h="708" extrusionOk="0">
                  <a:moveTo>
                    <a:pt x="607" y="169"/>
                  </a:moveTo>
                  <a:lnTo>
                    <a:pt x="742" y="203"/>
                  </a:lnTo>
                  <a:lnTo>
                    <a:pt x="641" y="304"/>
                  </a:lnTo>
                  <a:lnTo>
                    <a:pt x="540" y="371"/>
                  </a:lnTo>
                  <a:lnTo>
                    <a:pt x="270" y="371"/>
                  </a:lnTo>
                  <a:lnTo>
                    <a:pt x="270" y="203"/>
                  </a:lnTo>
                  <a:lnTo>
                    <a:pt x="371" y="169"/>
                  </a:lnTo>
                  <a:close/>
                  <a:moveTo>
                    <a:pt x="506" y="1"/>
                  </a:moveTo>
                  <a:lnTo>
                    <a:pt x="371" y="35"/>
                  </a:lnTo>
                  <a:lnTo>
                    <a:pt x="270" y="102"/>
                  </a:lnTo>
                  <a:lnTo>
                    <a:pt x="203" y="68"/>
                  </a:lnTo>
                  <a:lnTo>
                    <a:pt x="169" y="68"/>
                  </a:lnTo>
                  <a:lnTo>
                    <a:pt x="136" y="102"/>
                  </a:lnTo>
                  <a:lnTo>
                    <a:pt x="102" y="203"/>
                  </a:lnTo>
                  <a:lnTo>
                    <a:pt x="102" y="338"/>
                  </a:lnTo>
                  <a:lnTo>
                    <a:pt x="35" y="371"/>
                  </a:lnTo>
                  <a:lnTo>
                    <a:pt x="1" y="439"/>
                  </a:lnTo>
                  <a:lnTo>
                    <a:pt x="35" y="506"/>
                  </a:lnTo>
                  <a:lnTo>
                    <a:pt x="102" y="540"/>
                  </a:lnTo>
                  <a:lnTo>
                    <a:pt x="102" y="607"/>
                  </a:lnTo>
                  <a:lnTo>
                    <a:pt x="136" y="674"/>
                  </a:lnTo>
                  <a:lnTo>
                    <a:pt x="169" y="708"/>
                  </a:lnTo>
                  <a:lnTo>
                    <a:pt x="203" y="708"/>
                  </a:lnTo>
                  <a:lnTo>
                    <a:pt x="237" y="674"/>
                  </a:lnTo>
                  <a:lnTo>
                    <a:pt x="270" y="641"/>
                  </a:lnTo>
                  <a:lnTo>
                    <a:pt x="304" y="607"/>
                  </a:lnTo>
                  <a:lnTo>
                    <a:pt x="270" y="540"/>
                  </a:lnTo>
                  <a:lnTo>
                    <a:pt x="506" y="540"/>
                  </a:lnTo>
                  <a:lnTo>
                    <a:pt x="708" y="472"/>
                  </a:lnTo>
                  <a:lnTo>
                    <a:pt x="775" y="439"/>
                  </a:lnTo>
                  <a:lnTo>
                    <a:pt x="843" y="371"/>
                  </a:lnTo>
                  <a:lnTo>
                    <a:pt x="876" y="270"/>
                  </a:lnTo>
                  <a:lnTo>
                    <a:pt x="910" y="169"/>
                  </a:lnTo>
                  <a:lnTo>
                    <a:pt x="910" y="102"/>
                  </a:lnTo>
                  <a:lnTo>
                    <a:pt x="876" y="102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31" name="Shape 931"/>
            <p:cNvSpPr/>
            <p:nvPr/>
          </p:nvSpPr>
          <p:spPr>
            <a:xfrm>
              <a:off x="4567525" y="3158825"/>
              <a:ext cx="5900" cy="65675"/>
            </a:xfrm>
            <a:custGeom>
              <a:avLst/>
              <a:gdLst/>
              <a:ahLst/>
              <a:cxnLst/>
              <a:rect l="0" t="0" r="0" b="0"/>
              <a:pathLst>
                <a:path w="236" h="2627" extrusionOk="0">
                  <a:moveTo>
                    <a:pt x="68" y="0"/>
                  </a:moveTo>
                  <a:lnTo>
                    <a:pt x="0" y="236"/>
                  </a:lnTo>
                  <a:lnTo>
                    <a:pt x="0" y="472"/>
                  </a:lnTo>
                  <a:lnTo>
                    <a:pt x="0" y="977"/>
                  </a:lnTo>
                  <a:lnTo>
                    <a:pt x="0" y="1785"/>
                  </a:lnTo>
                  <a:lnTo>
                    <a:pt x="0" y="2155"/>
                  </a:lnTo>
                  <a:lnTo>
                    <a:pt x="34" y="2559"/>
                  </a:lnTo>
                  <a:lnTo>
                    <a:pt x="68" y="2593"/>
                  </a:lnTo>
                  <a:lnTo>
                    <a:pt x="101" y="2626"/>
                  </a:lnTo>
                  <a:lnTo>
                    <a:pt x="169" y="2626"/>
                  </a:lnTo>
                  <a:lnTo>
                    <a:pt x="202" y="2559"/>
                  </a:lnTo>
                  <a:lnTo>
                    <a:pt x="202" y="2256"/>
                  </a:lnTo>
                  <a:lnTo>
                    <a:pt x="236" y="1953"/>
                  </a:lnTo>
                  <a:lnTo>
                    <a:pt x="202" y="1381"/>
                  </a:lnTo>
                  <a:lnTo>
                    <a:pt x="202" y="674"/>
                  </a:lnTo>
                  <a:lnTo>
                    <a:pt x="202" y="337"/>
                  </a:lnTo>
                  <a:lnTo>
                    <a:pt x="169" y="169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32" name="Shape 932"/>
            <p:cNvSpPr/>
            <p:nvPr/>
          </p:nvSpPr>
          <p:spPr>
            <a:xfrm>
              <a:off x="4670200" y="3192475"/>
              <a:ext cx="10975" cy="16875"/>
            </a:xfrm>
            <a:custGeom>
              <a:avLst/>
              <a:gdLst/>
              <a:ahLst/>
              <a:cxnLst/>
              <a:rect l="0" t="0" r="0" b="0"/>
              <a:pathLst>
                <a:path w="439" h="675" extrusionOk="0">
                  <a:moveTo>
                    <a:pt x="270" y="1"/>
                  </a:moveTo>
                  <a:lnTo>
                    <a:pt x="203" y="68"/>
                  </a:lnTo>
                  <a:lnTo>
                    <a:pt x="135" y="136"/>
                  </a:lnTo>
                  <a:lnTo>
                    <a:pt x="34" y="237"/>
                  </a:lnTo>
                  <a:lnTo>
                    <a:pt x="1" y="371"/>
                  </a:lnTo>
                  <a:lnTo>
                    <a:pt x="34" y="405"/>
                  </a:lnTo>
                  <a:lnTo>
                    <a:pt x="34" y="439"/>
                  </a:lnTo>
                  <a:lnTo>
                    <a:pt x="135" y="439"/>
                  </a:lnTo>
                  <a:lnTo>
                    <a:pt x="169" y="506"/>
                  </a:lnTo>
                  <a:lnTo>
                    <a:pt x="304" y="641"/>
                  </a:lnTo>
                  <a:lnTo>
                    <a:pt x="371" y="674"/>
                  </a:lnTo>
                  <a:lnTo>
                    <a:pt x="438" y="641"/>
                  </a:lnTo>
                  <a:lnTo>
                    <a:pt x="438" y="607"/>
                  </a:lnTo>
                  <a:lnTo>
                    <a:pt x="438" y="540"/>
                  </a:lnTo>
                  <a:lnTo>
                    <a:pt x="337" y="439"/>
                  </a:lnTo>
                  <a:lnTo>
                    <a:pt x="236" y="338"/>
                  </a:lnTo>
                  <a:lnTo>
                    <a:pt x="405" y="169"/>
                  </a:lnTo>
                  <a:lnTo>
                    <a:pt x="438" y="136"/>
                  </a:lnTo>
                  <a:lnTo>
                    <a:pt x="438" y="68"/>
                  </a:lnTo>
                  <a:lnTo>
                    <a:pt x="40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33" name="Shape 933"/>
            <p:cNvSpPr/>
            <p:nvPr/>
          </p:nvSpPr>
          <p:spPr>
            <a:xfrm>
              <a:off x="4623075" y="3079700"/>
              <a:ext cx="62300" cy="67350"/>
            </a:xfrm>
            <a:custGeom>
              <a:avLst/>
              <a:gdLst/>
              <a:ahLst/>
              <a:cxnLst/>
              <a:rect l="0" t="0" r="0" b="0"/>
              <a:pathLst>
                <a:path w="2492" h="2694" extrusionOk="0">
                  <a:moveTo>
                    <a:pt x="2290" y="202"/>
                  </a:moveTo>
                  <a:lnTo>
                    <a:pt x="2222" y="707"/>
                  </a:lnTo>
                  <a:lnTo>
                    <a:pt x="2222" y="1246"/>
                  </a:lnTo>
                  <a:lnTo>
                    <a:pt x="2256" y="1785"/>
                  </a:lnTo>
                  <a:lnTo>
                    <a:pt x="2290" y="2323"/>
                  </a:lnTo>
                  <a:lnTo>
                    <a:pt x="2323" y="2357"/>
                  </a:lnTo>
                  <a:lnTo>
                    <a:pt x="2290" y="2357"/>
                  </a:lnTo>
                  <a:lnTo>
                    <a:pt x="2054" y="2323"/>
                  </a:lnTo>
                  <a:lnTo>
                    <a:pt x="1818" y="2323"/>
                  </a:lnTo>
                  <a:lnTo>
                    <a:pt x="1347" y="2357"/>
                  </a:lnTo>
                  <a:lnTo>
                    <a:pt x="371" y="2357"/>
                  </a:lnTo>
                  <a:lnTo>
                    <a:pt x="270" y="1313"/>
                  </a:lnTo>
                  <a:lnTo>
                    <a:pt x="202" y="236"/>
                  </a:lnTo>
                  <a:lnTo>
                    <a:pt x="707" y="270"/>
                  </a:lnTo>
                  <a:lnTo>
                    <a:pt x="1246" y="270"/>
                  </a:lnTo>
                  <a:lnTo>
                    <a:pt x="2290" y="202"/>
                  </a:lnTo>
                  <a:close/>
                  <a:moveTo>
                    <a:pt x="2323" y="0"/>
                  </a:moveTo>
                  <a:lnTo>
                    <a:pt x="1785" y="34"/>
                  </a:lnTo>
                  <a:lnTo>
                    <a:pt x="707" y="34"/>
                  </a:lnTo>
                  <a:lnTo>
                    <a:pt x="169" y="68"/>
                  </a:lnTo>
                  <a:lnTo>
                    <a:pt x="101" y="101"/>
                  </a:lnTo>
                  <a:lnTo>
                    <a:pt x="101" y="169"/>
                  </a:lnTo>
                  <a:lnTo>
                    <a:pt x="68" y="169"/>
                  </a:lnTo>
                  <a:lnTo>
                    <a:pt x="34" y="202"/>
                  </a:lnTo>
                  <a:lnTo>
                    <a:pt x="0" y="808"/>
                  </a:lnTo>
                  <a:lnTo>
                    <a:pt x="34" y="1414"/>
                  </a:lnTo>
                  <a:lnTo>
                    <a:pt x="101" y="2020"/>
                  </a:lnTo>
                  <a:lnTo>
                    <a:pt x="202" y="2626"/>
                  </a:lnTo>
                  <a:lnTo>
                    <a:pt x="236" y="2660"/>
                  </a:lnTo>
                  <a:lnTo>
                    <a:pt x="303" y="2694"/>
                  </a:lnTo>
                  <a:lnTo>
                    <a:pt x="404" y="2660"/>
                  </a:lnTo>
                  <a:lnTo>
                    <a:pt x="404" y="2559"/>
                  </a:lnTo>
                  <a:lnTo>
                    <a:pt x="404" y="2492"/>
                  </a:lnTo>
                  <a:lnTo>
                    <a:pt x="876" y="2593"/>
                  </a:lnTo>
                  <a:lnTo>
                    <a:pt x="1852" y="2593"/>
                  </a:lnTo>
                  <a:lnTo>
                    <a:pt x="2088" y="2559"/>
                  </a:lnTo>
                  <a:lnTo>
                    <a:pt x="2290" y="2492"/>
                  </a:lnTo>
                  <a:lnTo>
                    <a:pt x="2357" y="2458"/>
                  </a:lnTo>
                  <a:lnTo>
                    <a:pt x="2357" y="2391"/>
                  </a:lnTo>
                  <a:lnTo>
                    <a:pt x="2424" y="2391"/>
                  </a:lnTo>
                  <a:lnTo>
                    <a:pt x="2458" y="2357"/>
                  </a:lnTo>
                  <a:lnTo>
                    <a:pt x="2492" y="2323"/>
                  </a:lnTo>
                  <a:lnTo>
                    <a:pt x="2492" y="1785"/>
                  </a:lnTo>
                  <a:lnTo>
                    <a:pt x="2492" y="1246"/>
                  </a:lnTo>
                  <a:lnTo>
                    <a:pt x="2458" y="707"/>
                  </a:lnTo>
                  <a:lnTo>
                    <a:pt x="2391" y="169"/>
                  </a:lnTo>
                  <a:lnTo>
                    <a:pt x="2424" y="101"/>
                  </a:lnTo>
                  <a:lnTo>
                    <a:pt x="2424" y="68"/>
                  </a:lnTo>
                  <a:lnTo>
                    <a:pt x="239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34" name="Shape 934"/>
            <p:cNvSpPr/>
            <p:nvPr/>
          </p:nvSpPr>
          <p:spPr>
            <a:xfrm>
              <a:off x="6826650" y="4567825"/>
              <a:ext cx="297975" cy="292925"/>
            </a:xfrm>
            <a:custGeom>
              <a:avLst/>
              <a:gdLst/>
              <a:ahLst/>
              <a:cxnLst/>
              <a:rect l="0" t="0" r="0" b="0"/>
              <a:pathLst>
                <a:path w="11919" h="11717" extrusionOk="0">
                  <a:moveTo>
                    <a:pt x="270" y="6532"/>
                  </a:moveTo>
                  <a:lnTo>
                    <a:pt x="303" y="6734"/>
                  </a:lnTo>
                  <a:lnTo>
                    <a:pt x="371" y="6936"/>
                  </a:lnTo>
                  <a:lnTo>
                    <a:pt x="573" y="7273"/>
                  </a:lnTo>
                  <a:lnTo>
                    <a:pt x="808" y="7609"/>
                  </a:lnTo>
                  <a:lnTo>
                    <a:pt x="977" y="7744"/>
                  </a:lnTo>
                  <a:lnTo>
                    <a:pt x="1111" y="7845"/>
                  </a:lnTo>
                  <a:lnTo>
                    <a:pt x="1078" y="8148"/>
                  </a:lnTo>
                  <a:lnTo>
                    <a:pt x="1078" y="8451"/>
                  </a:lnTo>
                  <a:lnTo>
                    <a:pt x="1111" y="8721"/>
                  </a:lnTo>
                  <a:lnTo>
                    <a:pt x="1145" y="9024"/>
                  </a:lnTo>
                  <a:lnTo>
                    <a:pt x="1212" y="9158"/>
                  </a:lnTo>
                  <a:lnTo>
                    <a:pt x="943" y="8956"/>
                  </a:lnTo>
                  <a:lnTo>
                    <a:pt x="707" y="8687"/>
                  </a:lnTo>
                  <a:lnTo>
                    <a:pt x="505" y="8418"/>
                  </a:lnTo>
                  <a:lnTo>
                    <a:pt x="371" y="8115"/>
                  </a:lnTo>
                  <a:lnTo>
                    <a:pt x="270" y="7811"/>
                  </a:lnTo>
                  <a:lnTo>
                    <a:pt x="236" y="7508"/>
                  </a:lnTo>
                  <a:lnTo>
                    <a:pt x="202" y="7205"/>
                  </a:lnTo>
                  <a:lnTo>
                    <a:pt x="236" y="6869"/>
                  </a:lnTo>
                  <a:lnTo>
                    <a:pt x="270" y="6532"/>
                  </a:lnTo>
                  <a:close/>
                  <a:moveTo>
                    <a:pt x="2593" y="1"/>
                  </a:moveTo>
                  <a:lnTo>
                    <a:pt x="2559" y="34"/>
                  </a:lnTo>
                  <a:lnTo>
                    <a:pt x="2222" y="607"/>
                  </a:lnTo>
                  <a:lnTo>
                    <a:pt x="1953" y="1179"/>
                  </a:lnTo>
                  <a:lnTo>
                    <a:pt x="1650" y="1785"/>
                  </a:lnTo>
                  <a:lnTo>
                    <a:pt x="1414" y="2391"/>
                  </a:lnTo>
                  <a:lnTo>
                    <a:pt x="943" y="3637"/>
                  </a:lnTo>
                  <a:lnTo>
                    <a:pt x="539" y="4849"/>
                  </a:lnTo>
                  <a:lnTo>
                    <a:pt x="236" y="5825"/>
                  </a:lnTo>
                  <a:lnTo>
                    <a:pt x="101" y="6364"/>
                  </a:lnTo>
                  <a:lnTo>
                    <a:pt x="0" y="6869"/>
                  </a:lnTo>
                  <a:lnTo>
                    <a:pt x="0" y="7374"/>
                  </a:lnTo>
                  <a:lnTo>
                    <a:pt x="0" y="7643"/>
                  </a:lnTo>
                  <a:lnTo>
                    <a:pt x="68" y="7879"/>
                  </a:lnTo>
                  <a:lnTo>
                    <a:pt x="135" y="8148"/>
                  </a:lnTo>
                  <a:lnTo>
                    <a:pt x="236" y="8384"/>
                  </a:lnTo>
                  <a:lnTo>
                    <a:pt x="371" y="8586"/>
                  </a:lnTo>
                  <a:lnTo>
                    <a:pt x="539" y="8822"/>
                  </a:lnTo>
                  <a:lnTo>
                    <a:pt x="909" y="9192"/>
                  </a:lnTo>
                  <a:lnTo>
                    <a:pt x="1347" y="9562"/>
                  </a:lnTo>
                  <a:lnTo>
                    <a:pt x="1818" y="9865"/>
                  </a:lnTo>
                  <a:lnTo>
                    <a:pt x="2323" y="10135"/>
                  </a:lnTo>
                  <a:lnTo>
                    <a:pt x="2828" y="10370"/>
                  </a:lnTo>
                  <a:lnTo>
                    <a:pt x="3367" y="10572"/>
                  </a:lnTo>
                  <a:lnTo>
                    <a:pt x="4411" y="10909"/>
                  </a:lnTo>
                  <a:lnTo>
                    <a:pt x="5050" y="11077"/>
                  </a:lnTo>
                  <a:lnTo>
                    <a:pt x="5690" y="11212"/>
                  </a:lnTo>
                  <a:lnTo>
                    <a:pt x="6970" y="11414"/>
                  </a:lnTo>
                  <a:lnTo>
                    <a:pt x="8249" y="11582"/>
                  </a:lnTo>
                  <a:lnTo>
                    <a:pt x="9528" y="11717"/>
                  </a:lnTo>
                  <a:lnTo>
                    <a:pt x="9596" y="11717"/>
                  </a:lnTo>
                  <a:lnTo>
                    <a:pt x="9629" y="11650"/>
                  </a:lnTo>
                  <a:lnTo>
                    <a:pt x="9596" y="11549"/>
                  </a:lnTo>
                  <a:lnTo>
                    <a:pt x="9528" y="11515"/>
                  </a:lnTo>
                  <a:lnTo>
                    <a:pt x="7576" y="11313"/>
                  </a:lnTo>
                  <a:lnTo>
                    <a:pt x="6566" y="11178"/>
                  </a:lnTo>
                  <a:lnTo>
                    <a:pt x="5555" y="11010"/>
                  </a:lnTo>
                  <a:lnTo>
                    <a:pt x="4579" y="10774"/>
                  </a:lnTo>
                  <a:lnTo>
                    <a:pt x="4074" y="10640"/>
                  </a:lnTo>
                  <a:lnTo>
                    <a:pt x="3603" y="10471"/>
                  </a:lnTo>
                  <a:lnTo>
                    <a:pt x="3131" y="10303"/>
                  </a:lnTo>
                  <a:lnTo>
                    <a:pt x="2660" y="10067"/>
                  </a:lnTo>
                  <a:lnTo>
                    <a:pt x="2222" y="9865"/>
                  </a:lnTo>
                  <a:lnTo>
                    <a:pt x="1818" y="9596"/>
                  </a:lnTo>
                  <a:lnTo>
                    <a:pt x="1549" y="9226"/>
                  </a:lnTo>
                  <a:lnTo>
                    <a:pt x="1448" y="9057"/>
                  </a:lnTo>
                  <a:lnTo>
                    <a:pt x="1347" y="8822"/>
                  </a:lnTo>
                  <a:lnTo>
                    <a:pt x="1313" y="8620"/>
                  </a:lnTo>
                  <a:lnTo>
                    <a:pt x="1313" y="8384"/>
                  </a:lnTo>
                  <a:lnTo>
                    <a:pt x="1280" y="8148"/>
                  </a:lnTo>
                  <a:lnTo>
                    <a:pt x="1246" y="7912"/>
                  </a:lnTo>
                  <a:lnTo>
                    <a:pt x="1313" y="7879"/>
                  </a:lnTo>
                  <a:lnTo>
                    <a:pt x="1347" y="7811"/>
                  </a:lnTo>
                  <a:lnTo>
                    <a:pt x="1313" y="7744"/>
                  </a:lnTo>
                  <a:lnTo>
                    <a:pt x="1280" y="7710"/>
                  </a:lnTo>
                  <a:lnTo>
                    <a:pt x="1044" y="7542"/>
                  </a:lnTo>
                  <a:lnTo>
                    <a:pt x="876" y="7340"/>
                  </a:lnTo>
                  <a:lnTo>
                    <a:pt x="707" y="7104"/>
                  </a:lnTo>
                  <a:lnTo>
                    <a:pt x="539" y="6869"/>
                  </a:lnTo>
                  <a:lnTo>
                    <a:pt x="472" y="6633"/>
                  </a:lnTo>
                  <a:lnTo>
                    <a:pt x="404" y="6431"/>
                  </a:lnTo>
                  <a:lnTo>
                    <a:pt x="404" y="5960"/>
                  </a:lnTo>
                  <a:lnTo>
                    <a:pt x="640" y="5185"/>
                  </a:lnTo>
                  <a:lnTo>
                    <a:pt x="909" y="4445"/>
                  </a:lnTo>
                  <a:lnTo>
                    <a:pt x="1313" y="3367"/>
                  </a:lnTo>
                  <a:lnTo>
                    <a:pt x="1751" y="2290"/>
                  </a:lnTo>
                  <a:lnTo>
                    <a:pt x="2189" y="1246"/>
                  </a:lnTo>
                  <a:lnTo>
                    <a:pt x="2593" y="169"/>
                  </a:lnTo>
                  <a:lnTo>
                    <a:pt x="2727" y="304"/>
                  </a:lnTo>
                  <a:lnTo>
                    <a:pt x="2896" y="405"/>
                  </a:lnTo>
                  <a:lnTo>
                    <a:pt x="3098" y="506"/>
                  </a:lnTo>
                  <a:lnTo>
                    <a:pt x="3266" y="573"/>
                  </a:lnTo>
                  <a:lnTo>
                    <a:pt x="3670" y="640"/>
                  </a:lnTo>
                  <a:lnTo>
                    <a:pt x="4074" y="708"/>
                  </a:lnTo>
                  <a:lnTo>
                    <a:pt x="4714" y="842"/>
                  </a:lnTo>
                  <a:lnTo>
                    <a:pt x="5353" y="1011"/>
                  </a:lnTo>
                  <a:lnTo>
                    <a:pt x="6599" y="1415"/>
                  </a:lnTo>
                  <a:lnTo>
                    <a:pt x="7879" y="1785"/>
                  </a:lnTo>
                  <a:lnTo>
                    <a:pt x="9192" y="2088"/>
                  </a:lnTo>
                  <a:lnTo>
                    <a:pt x="10505" y="2324"/>
                  </a:lnTo>
                  <a:lnTo>
                    <a:pt x="11818" y="2492"/>
                  </a:lnTo>
                  <a:lnTo>
                    <a:pt x="11885" y="2492"/>
                  </a:lnTo>
                  <a:lnTo>
                    <a:pt x="11919" y="2425"/>
                  </a:lnTo>
                  <a:lnTo>
                    <a:pt x="11885" y="2324"/>
                  </a:lnTo>
                  <a:lnTo>
                    <a:pt x="11818" y="2290"/>
                  </a:lnTo>
                  <a:lnTo>
                    <a:pt x="10572" y="2122"/>
                  </a:lnTo>
                  <a:lnTo>
                    <a:pt x="9326" y="1920"/>
                  </a:lnTo>
                  <a:lnTo>
                    <a:pt x="8114" y="1650"/>
                  </a:lnTo>
                  <a:lnTo>
                    <a:pt x="6902" y="1314"/>
                  </a:lnTo>
                  <a:lnTo>
                    <a:pt x="5825" y="977"/>
                  </a:lnTo>
                  <a:lnTo>
                    <a:pt x="4781" y="674"/>
                  </a:lnTo>
                  <a:lnTo>
                    <a:pt x="4242" y="539"/>
                  </a:lnTo>
                  <a:lnTo>
                    <a:pt x="3670" y="438"/>
                  </a:lnTo>
                  <a:lnTo>
                    <a:pt x="3165" y="304"/>
                  </a:lnTo>
                  <a:lnTo>
                    <a:pt x="2896" y="236"/>
                  </a:lnTo>
                  <a:lnTo>
                    <a:pt x="2626" y="102"/>
                  </a:lnTo>
                  <a:lnTo>
                    <a:pt x="2626" y="68"/>
                  </a:lnTo>
                  <a:lnTo>
                    <a:pt x="2626" y="34"/>
                  </a:lnTo>
                  <a:lnTo>
                    <a:pt x="262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35" name="Shape 935"/>
            <p:cNvSpPr/>
            <p:nvPr/>
          </p:nvSpPr>
          <p:spPr>
            <a:xfrm>
              <a:off x="4570050" y="3149550"/>
              <a:ext cx="64825" cy="75775"/>
            </a:xfrm>
            <a:custGeom>
              <a:avLst/>
              <a:gdLst/>
              <a:ahLst/>
              <a:cxnLst/>
              <a:rect l="0" t="0" r="0" b="0"/>
              <a:pathLst>
                <a:path w="2593" h="3031" extrusionOk="0">
                  <a:moveTo>
                    <a:pt x="2424" y="1"/>
                  </a:moveTo>
                  <a:lnTo>
                    <a:pt x="2391" y="34"/>
                  </a:lnTo>
                  <a:lnTo>
                    <a:pt x="2357" y="68"/>
                  </a:lnTo>
                  <a:lnTo>
                    <a:pt x="2054" y="68"/>
                  </a:lnTo>
                  <a:lnTo>
                    <a:pt x="1785" y="102"/>
                  </a:lnTo>
                  <a:lnTo>
                    <a:pt x="1212" y="203"/>
                  </a:lnTo>
                  <a:lnTo>
                    <a:pt x="909" y="203"/>
                  </a:lnTo>
                  <a:lnTo>
                    <a:pt x="606" y="135"/>
                  </a:lnTo>
                  <a:lnTo>
                    <a:pt x="303" y="135"/>
                  </a:lnTo>
                  <a:lnTo>
                    <a:pt x="169" y="169"/>
                  </a:lnTo>
                  <a:lnTo>
                    <a:pt x="34" y="236"/>
                  </a:lnTo>
                  <a:lnTo>
                    <a:pt x="0" y="270"/>
                  </a:lnTo>
                  <a:lnTo>
                    <a:pt x="0" y="304"/>
                  </a:lnTo>
                  <a:lnTo>
                    <a:pt x="68" y="338"/>
                  </a:lnTo>
                  <a:lnTo>
                    <a:pt x="303" y="371"/>
                  </a:lnTo>
                  <a:lnTo>
                    <a:pt x="539" y="405"/>
                  </a:lnTo>
                  <a:lnTo>
                    <a:pt x="1044" y="439"/>
                  </a:lnTo>
                  <a:lnTo>
                    <a:pt x="1381" y="439"/>
                  </a:lnTo>
                  <a:lnTo>
                    <a:pt x="1684" y="371"/>
                  </a:lnTo>
                  <a:lnTo>
                    <a:pt x="2020" y="304"/>
                  </a:lnTo>
                  <a:lnTo>
                    <a:pt x="2357" y="304"/>
                  </a:lnTo>
                  <a:lnTo>
                    <a:pt x="2323" y="809"/>
                  </a:lnTo>
                  <a:lnTo>
                    <a:pt x="2357" y="1314"/>
                  </a:lnTo>
                  <a:lnTo>
                    <a:pt x="2357" y="1954"/>
                  </a:lnTo>
                  <a:lnTo>
                    <a:pt x="2357" y="2290"/>
                  </a:lnTo>
                  <a:lnTo>
                    <a:pt x="2424" y="2627"/>
                  </a:lnTo>
                  <a:lnTo>
                    <a:pt x="2357" y="2593"/>
                  </a:lnTo>
                  <a:lnTo>
                    <a:pt x="1751" y="2661"/>
                  </a:lnTo>
                  <a:lnTo>
                    <a:pt x="1111" y="2728"/>
                  </a:lnTo>
                  <a:lnTo>
                    <a:pt x="606" y="2795"/>
                  </a:lnTo>
                  <a:lnTo>
                    <a:pt x="337" y="2863"/>
                  </a:lnTo>
                  <a:lnTo>
                    <a:pt x="101" y="2964"/>
                  </a:lnTo>
                  <a:lnTo>
                    <a:pt x="371" y="3031"/>
                  </a:lnTo>
                  <a:lnTo>
                    <a:pt x="606" y="2997"/>
                  </a:lnTo>
                  <a:lnTo>
                    <a:pt x="1111" y="2930"/>
                  </a:lnTo>
                  <a:lnTo>
                    <a:pt x="1751" y="2863"/>
                  </a:lnTo>
                  <a:lnTo>
                    <a:pt x="2357" y="2795"/>
                  </a:lnTo>
                  <a:lnTo>
                    <a:pt x="2424" y="2762"/>
                  </a:lnTo>
                  <a:lnTo>
                    <a:pt x="2458" y="2728"/>
                  </a:lnTo>
                  <a:lnTo>
                    <a:pt x="2458" y="2762"/>
                  </a:lnTo>
                  <a:lnTo>
                    <a:pt x="2525" y="2762"/>
                  </a:lnTo>
                  <a:lnTo>
                    <a:pt x="2559" y="2728"/>
                  </a:lnTo>
                  <a:lnTo>
                    <a:pt x="2593" y="2425"/>
                  </a:lnTo>
                  <a:lnTo>
                    <a:pt x="2593" y="2122"/>
                  </a:lnTo>
                  <a:lnTo>
                    <a:pt x="2593" y="1516"/>
                  </a:lnTo>
                  <a:lnTo>
                    <a:pt x="2559" y="775"/>
                  </a:lnTo>
                  <a:lnTo>
                    <a:pt x="2559" y="439"/>
                  </a:lnTo>
                  <a:lnTo>
                    <a:pt x="2492" y="68"/>
                  </a:lnTo>
                  <a:lnTo>
                    <a:pt x="2492" y="34"/>
                  </a:lnTo>
                  <a:lnTo>
                    <a:pt x="242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36" name="Shape 936"/>
            <p:cNvSpPr/>
            <p:nvPr/>
          </p:nvSpPr>
          <p:spPr>
            <a:xfrm>
              <a:off x="4134050" y="3160500"/>
              <a:ext cx="342600" cy="82500"/>
            </a:xfrm>
            <a:custGeom>
              <a:avLst/>
              <a:gdLst/>
              <a:ahLst/>
              <a:cxnLst/>
              <a:rect l="0" t="0" r="0" b="0"/>
              <a:pathLst>
                <a:path w="13704" h="3300" extrusionOk="0">
                  <a:moveTo>
                    <a:pt x="13366" y="337"/>
                  </a:moveTo>
                  <a:lnTo>
                    <a:pt x="13366" y="674"/>
                  </a:lnTo>
                  <a:lnTo>
                    <a:pt x="13366" y="1011"/>
                  </a:lnTo>
                  <a:lnTo>
                    <a:pt x="13434" y="2593"/>
                  </a:lnTo>
                  <a:lnTo>
                    <a:pt x="13400" y="2559"/>
                  </a:lnTo>
                  <a:lnTo>
                    <a:pt x="13030" y="2492"/>
                  </a:lnTo>
                  <a:lnTo>
                    <a:pt x="12659" y="2458"/>
                  </a:lnTo>
                  <a:lnTo>
                    <a:pt x="11986" y="2458"/>
                  </a:lnTo>
                  <a:lnTo>
                    <a:pt x="11279" y="2526"/>
                  </a:lnTo>
                  <a:lnTo>
                    <a:pt x="10572" y="2627"/>
                  </a:lnTo>
                  <a:lnTo>
                    <a:pt x="9697" y="2728"/>
                  </a:lnTo>
                  <a:lnTo>
                    <a:pt x="8855" y="2795"/>
                  </a:lnTo>
                  <a:lnTo>
                    <a:pt x="7171" y="2862"/>
                  </a:lnTo>
                  <a:lnTo>
                    <a:pt x="5488" y="2896"/>
                  </a:lnTo>
                  <a:lnTo>
                    <a:pt x="3805" y="2930"/>
                  </a:lnTo>
                  <a:lnTo>
                    <a:pt x="2088" y="2963"/>
                  </a:lnTo>
                  <a:lnTo>
                    <a:pt x="1246" y="2997"/>
                  </a:lnTo>
                  <a:lnTo>
                    <a:pt x="438" y="3064"/>
                  </a:lnTo>
                  <a:lnTo>
                    <a:pt x="404" y="2761"/>
                  </a:lnTo>
                  <a:lnTo>
                    <a:pt x="371" y="2425"/>
                  </a:lnTo>
                  <a:lnTo>
                    <a:pt x="270" y="1751"/>
                  </a:lnTo>
                  <a:lnTo>
                    <a:pt x="202" y="1145"/>
                  </a:lnTo>
                  <a:lnTo>
                    <a:pt x="135" y="842"/>
                  </a:lnTo>
                  <a:lnTo>
                    <a:pt x="68" y="573"/>
                  </a:lnTo>
                  <a:lnTo>
                    <a:pt x="1751" y="573"/>
                  </a:lnTo>
                  <a:lnTo>
                    <a:pt x="3434" y="539"/>
                  </a:lnTo>
                  <a:lnTo>
                    <a:pt x="6801" y="438"/>
                  </a:lnTo>
                  <a:lnTo>
                    <a:pt x="13366" y="337"/>
                  </a:lnTo>
                  <a:close/>
                  <a:moveTo>
                    <a:pt x="13467" y="1"/>
                  </a:moveTo>
                  <a:lnTo>
                    <a:pt x="13400" y="68"/>
                  </a:lnTo>
                  <a:lnTo>
                    <a:pt x="6801" y="236"/>
                  </a:lnTo>
                  <a:lnTo>
                    <a:pt x="3434" y="270"/>
                  </a:lnTo>
                  <a:lnTo>
                    <a:pt x="1751" y="304"/>
                  </a:lnTo>
                  <a:lnTo>
                    <a:pt x="68" y="371"/>
                  </a:lnTo>
                  <a:lnTo>
                    <a:pt x="34" y="405"/>
                  </a:lnTo>
                  <a:lnTo>
                    <a:pt x="0" y="438"/>
                  </a:lnTo>
                  <a:lnTo>
                    <a:pt x="0" y="506"/>
                  </a:lnTo>
                  <a:lnTo>
                    <a:pt x="0" y="842"/>
                  </a:lnTo>
                  <a:lnTo>
                    <a:pt x="0" y="1145"/>
                  </a:lnTo>
                  <a:lnTo>
                    <a:pt x="68" y="1751"/>
                  </a:lnTo>
                  <a:lnTo>
                    <a:pt x="135" y="2526"/>
                  </a:lnTo>
                  <a:lnTo>
                    <a:pt x="169" y="2896"/>
                  </a:lnTo>
                  <a:lnTo>
                    <a:pt x="270" y="3266"/>
                  </a:lnTo>
                  <a:lnTo>
                    <a:pt x="303" y="3300"/>
                  </a:lnTo>
                  <a:lnTo>
                    <a:pt x="337" y="3300"/>
                  </a:lnTo>
                  <a:lnTo>
                    <a:pt x="404" y="3266"/>
                  </a:lnTo>
                  <a:lnTo>
                    <a:pt x="404" y="3233"/>
                  </a:lnTo>
                  <a:lnTo>
                    <a:pt x="1212" y="3266"/>
                  </a:lnTo>
                  <a:lnTo>
                    <a:pt x="2054" y="3266"/>
                  </a:lnTo>
                  <a:lnTo>
                    <a:pt x="3670" y="3233"/>
                  </a:lnTo>
                  <a:lnTo>
                    <a:pt x="6936" y="3098"/>
                  </a:lnTo>
                  <a:lnTo>
                    <a:pt x="8518" y="3031"/>
                  </a:lnTo>
                  <a:lnTo>
                    <a:pt x="9326" y="2997"/>
                  </a:lnTo>
                  <a:lnTo>
                    <a:pt x="10101" y="2930"/>
                  </a:lnTo>
                  <a:lnTo>
                    <a:pt x="10909" y="2829"/>
                  </a:lnTo>
                  <a:lnTo>
                    <a:pt x="11717" y="2728"/>
                  </a:lnTo>
                  <a:lnTo>
                    <a:pt x="12525" y="2728"/>
                  </a:lnTo>
                  <a:lnTo>
                    <a:pt x="12929" y="2761"/>
                  </a:lnTo>
                  <a:lnTo>
                    <a:pt x="13333" y="2795"/>
                  </a:lnTo>
                  <a:lnTo>
                    <a:pt x="13434" y="2795"/>
                  </a:lnTo>
                  <a:lnTo>
                    <a:pt x="13467" y="2694"/>
                  </a:lnTo>
                  <a:lnTo>
                    <a:pt x="13535" y="2728"/>
                  </a:lnTo>
                  <a:lnTo>
                    <a:pt x="13602" y="2728"/>
                  </a:lnTo>
                  <a:lnTo>
                    <a:pt x="13669" y="2660"/>
                  </a:lnTo>
                  <a:lnTo>
                    <a:pt x="13703" y="2593"/>
                  </a:lnTo>
                  <a:lnTo>
                    <a:pt x="13636" y="1179"/>
                  </a:lnTo>
                  <a:lnTo>
                    <a:pt x="13636" y="741"/>
                  </a:lnTo>
                  <a:lnTo>
                    <a:pt x="13636" y="539"/>
                  </a:lnTo>
                  <a:lnTo>
                    <a:pt x="13602" y="304"/>
                  </a:lnTo>
                  <a:lnTo>
                    <a:pt x="13636" y="270"/>
                  </a:lnTo>
                  <a:lnTo>
                    <a:pt x="13669" y="169"/>
                  </a:lnTo>
                  <a:lnTo>
                    <a:pt x="13602" y="102"/>
                  </a:lnTo>
                  <a:lnTo>
                    <a:pt x="13535" y="68"/>
                  </a:lnTo>
                  <a:lnTo>
                    <a:pt x="13501" y="68"/>
                  </a:lnTo>
                  <a:lnTo>
                    <a:pt x="1346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37" name="Shape 937"/>
            <p:cNvSpPr/>
            <p:nvPr/>
          </p:nvSpPr>
          <p:spPr>
            <a:xfrm>
              <a:off x="4573400" y="3096525"/>
              <a:ext cx="17700" cy="16025"/>
            </a:xfrm>
            <a:custGeom>
              <a:avLst/>
              <a:gdLst/>
              <a:ahLst/>
              <a:cxnLst/>
              <a:rect l="0" t="0" r="0" b="0"/>
              <a:pathLst>
                <a:path w="708" h="641" extrusionOk="0">
                  <a:moveTo>
                    <a:pt x="68" y="1"/>
                  </a:moveTo>
                  <a:lnTo>
                    <a:pt x="1" y="34"/>
                  </a:lnTo>
                  <a:lnTo>
                    <a:pt x="1" y="68"/>
                  </a:lnTo>
                  <a:lnTo>
                    <a:pt x="35" y="102"/>
                  </a:lnTo>
                  <a:lnTo>
                    <a:pt x="169" y="203"/>
                  </a:lnTo>
                  <a:lnTo>
                    <a:pt x="371" y="270"/>
                  </a:lnTo>
                  <a:lnTo>
                    <a:pt x="102" y="472"/>
                  </a:lnTo>
                  <a:lnTo>
                    <a:pt x="68" y="539"/>
                  </a:lnTo>
                  <a:lnTo>
                    <a:pt x="102" y="607"/>
                  </a:lnTo>
                  <a:lnTo>
                    <a:pt x="169" y="640"/>
                  </a:lnTo>
                  <a:lnTo>
                    <a:pt x="237" y="640"/>
                  </a:lnTo>
                  <a:lnTo>
                    <a:pt x="439" y="472"/>
                  </a:lnTo>
                  <a:lnTo>
                    <a:pt x="641" y="304"/>
                  </a:lnTo>
                  <a:lnTo>
                    <a:pt x="674" y="270"/>
                  </a:lnTo>
                  <a:lnTo>
                    <a:pt x="708" y="203"/>
                  </a:lnTo>
                  <a:lnTo>
                    <a:pt x="674" y="169"/>
                  </a:lnTo>
                  <a:lnTo>
                    <a:pt x="607" y="135"/>
                  </a:lnTo>
                  <a:lnTo>
                    <a:pt x="338" y="34"/>
                  </a:lnTo>
                  <a:lnTo>
                    <a:pt x="20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38" name="Shape 938"/>
            <p:cNvSpPr/>
            <p:nvPr/>
          </p:nvSpPr>
          <p:spPr>
            <a:xfrm>
              <a:off x="3843650" y="3111675"/>
              <a:ext cx="69900" cy="65675"/>
            </a:xfrm>
            <a:custGeom>
              <a:avLst/>
              <a:gdLst/>
              <a:ahLst/>
              <a:cxnLst/>
              <a:rect l="0" t="0" r="0" b="0"/>
              <a:pathLst>
                <a:path w="2796" h="2627" extrusionOk="0">
                  <a:moveTo>
                    <a:pt x="2627" y="1"/>
                  </a:moveTo>
                  <a:lnTo>
                    <a:pt x="2593" y="34"/>
                  </a:lnTo>
                  <a:lnTo>
                    <a:pt x="2560" y="68"/>
                  </a:lnTo>
                  <a:lnTo>
                    <a:pt x="2492" y="236"/>
                  </a:lnTo>
                  <a:lnTo>
                    <a:pt x="1819" y="169"/>
                  </a:lnTo>
                  <a:lnTo>
                    <a:pt x="1145" y="135"/>
                  </a:lnTo>
                  <a:lnTo>
                    <a:pt x="573" y="135"/>
                  </a:lnTo>
                  <a:lnTo>
                    <a:pt x="1" y="169"/>
                  </a:lnTo>
                  <a:lnTo>
                    <a:pt x="1" y="371"/>
                  </a:lnTo>
                  <a:lnTo>
                    <a:pt x="1684" y="371"/>
                  </a:lnTo>
                  <a:lnTo>
                    <a:pt x="2458" y="405"/>
                  </a:lnTo>
                  <a:lnTo>
                    <a:pt x="2425" y="876"/>
                  </a:lnTo>
                  <a:lnTo>
                    <a:pt x="2458" y="1347"/>
                  </a:lnTo>
                  <a:lnTo>
                    <a:pt x="2526" y="2257"/>
                  </a:lnTo>
                  <a:lnTo>
                    <a:pt x="1953" y="2324"/>
                  </a:lnTo>
                  <a:lnTo>
                    <a:pt x="1179" y="2358"/>
                  </a:lnTo>
                  <a:lnTo>
                    <a:pt x="472" y="2391"/>
                  </a:lnTo>
                  <a:lnTo>
                    <a:pt x="169" y="2358"/>
                  </a:lnTo>
                  <a:lnTo>
                    <a:pt x="1" y="2324"/>
                  </a:lnTo>
                  <a:lnTo>
                    <a:pt x="1" y="2492"/>
                  </a:lnTo>
                  <a:lnTo>
                    <a:pt x="640" y="2593"/>
                  </a:lnTo>
                  <a:lnTo>
                    <a:pt x="1314" y="2627"/>
                  </a:lnTo>
                  <a:lnTo>
                    <a:pt x="1987" y="2560"/>
                  </a:lnTo>
                  <a:lnTo>
                    <a:pt x="2627" y="2459"/>
                  </a:lnTo>
                  <a:lnTo>
                    <a:pt x="2728" y="2459"/>
                  </a:lnTo>
                  <a:lnTo>
                    <a:pt x="2795" y="2391"/>
                  </a:lnTo>
                  <a:lnTo>
                    <a:pt x="2795" y="2324"/>
                  </a:lnTo>
                  <a:lnTo>
                    <a:pt x="2728" y="1718"/>
                  </a:lnTo>
                  <a:lnTo>
                    <a:pt x="2694" y="1112"/>
                  </a:lnTo>
                  <a:lnTo>
                    <a:pt x="2728" y="573"/>
                  </a:lnTo>
                  <a:lnTo>
                    <a:pt x="2728" y="337"/>
                  </a:lnTo>
                  <a:lnTo>
                    <a:pt x="2694" y="68"/>
                  </a:lnTo>
                  <a:lnTo>
                    <a:pt x="2661" y="34"/>
                  </a:lnTo>
                  <a:lnTo>
                    <a:pt x="262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39" name="Shape 939"/>
            <p:cNvSpPr/>
            <p:nvPr/>
          </p:nvSpPr>
          <p:spPr>
            <a:xfrm>
              <a:off x="3974950" y="2891150"/>
              <a:ext cx="60650" cy="10125"/>
            </a:xfrm>
            <a:custGeom>
              <a:avLst/>
              <a:gdLst/>
              <a:ahLst/>
              <a:cxnLst/>
              <a:rect l="0" t="0" r="0" b="0"/>
              <a:pathLst>
                <a:path w="2426" h="405" extrusionOk="0">
                  <a:moveTo>
                    <a:pt x="2189" y="1"/>
                  </a:moveTo>
                  <a:lnTo>
                    <a:pt x="2223" y="169"/>
                  </a:lnTo>
                  <a:lnTo>
                    <a:pt x="1684" y="169"/>
                  </a:lnTo>
                  <a:lnTo>
                    <a:pt x="1112" y="203"/>
                  </a:lnTo>
                  <a:lnTo>
                    <a:pt x="540" y="169"/>
                  </a:lnTo>
                  <a:lnTo>
                    <a:pt x="270" y="169"/>
                  </a:lnTo>
                  <a:lnTo>
                    <a:pt x="1" y="236"/>
                  </a:lnTo>
                  <a:lnTo>
                    <a:pt x="237" y="304"/>
                  </a:lnTo>
                  <a:lnTo>
                    <a:pt x="472" y="337"/>
                  </a:lnTo>
                  <a:lnTo>
                    <a:pt x="977" y="371"/>
                  </a:lnTo>
                  <a:lnTo>
                    <a:pt x="1651" y="405"/>
                  </a:lnTo>
                  <a:lnTo>
                    <a:pt x="1954" y="371"/>
                  </a:lnTo>
                  <a:lnTo>
                    <a:pt x="2290" y="270"/>
                  </a:lnTo>
                  <a:lnTo>
                    <a:pt x="2358" y="270"/>
                  </a:lnTo>
                  <a:lnTo>
                    <a:pt x="2391" y="236"/>
                  </a:lnTo>
                  <a:lnTo>
                    <a:pt x="2425" y="203"/>
                  </a:lnTo>
                  <a:lnTo>
                    <a:pt x="239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40" name="Shape 940"/>
            <p:cNvSpPr/>
            <p:nvPr/>
          </p:nvSpPr>
          <p:spPr>
            <a:xfrm>
              <a:off x="3843650" y="3181550"/>
              <a:ext cx="53900" cy="69875"/>
            </a:xfrm>
            <a:custGeom>
              <a:avLst/>
              <a:gdLst/>
              <a:ahLst/>
              <a:cxnLst/>
              <a:rect l="0" t="0" r="0" b="0"/>
              <a:pathLst>
                <a:path w="2156" h="2795" extrusionOk="0">
                  <a:moveTo>
                    <a:pt x="1583" y="0"/>
                  </a:moveTo>
                  <a:lnTo>
                    <a:pt x="1179" y="34"/>
                  </a:lnTo>
                  <a:lnTo>
                    <a:pt x="607" y="68"/>
                  </a:lnTo>
                  <a:lnTo>
                    <a:pt x="304" y="68"/>
                  </a:lnTo>
                  <a:lnTo>
                    <a:pt x="1" y="101"/>
                  </a:lnTo>
                  <a:lnTo>
                    <a:pt x="1" y="270"/>
                  </a:lnTo>
                  <a:lnTo>
                    <a:pt x="741" y="270"/>
                  </a:lnTo>
                  <a:lnTo>
                    <a:pt x="1785" y="202"/>
                  </a:lnTo>
                  <a:lnTo>
                    <a:pt x="1819" y="236"/>
                  </a:lnTo>
                  <a:lnTo>
                    <a:pt x="1886" y="236"/>
                  </a:lnTo>
                  <a:lnTo>
                    <a:pt x="1886" y="270"/>
                  </a:lnTo>
                  <a:lnTo>
                    <a:pt x="1920" y="236"/>
                  </a:lnTo>
                  <a:lnTo>
                    <a:pt x="1886" y="573"/>
                  </a:lnTo>
                  <a:lnTo>
                    <a:pt x="1886" y="909"/>
                  </a:lnTo>
                  <a:lnTo>
                    <a:pt x="1920" y="1684"/>
                  </a:lnTo>
                  <a:lnTo>
                    <a:pt x="1953" y="2458"/>
                  </a:lnTo>
                  <a:lnTo>
                    <a:pt x="1482" y="2458"/>
                  </a:lnTo>
                  <a:lnTo>
                    <a:pt x="1011" y="2492"/>
                  </a:lnTo>
                  <a:lnTo>
                    <a:pt x="506" y="2492"/>
                  </a:lnTo>
                  <a:lnTo>
                    <a:pt x="236" y="2525"/>
                  </a:lnTo>
                  <a:lnTo>
                    <a:pt x="102" y="2559"/>
                  </a:lnTo>
                  <a:lnTo>
                    <a:pt x="1" y="2593"/>
                  </a:lnTo>
                  <a:lnTo>
                    <a:pt x="1" y="2727"/>
                  </a:lnTo>
                  <a:lnTo>
                    <a:pt x="102" y="2761"/>
                  </a:lnTo>
                  <a:lnTo>
                    <a:pt x="203" y="2795"/>
                  </a:lnTo>
                  <a:lnTo>
                    <a:pt x="438" y="2795"/>
                  </a:lnTo>
                  <a:lnTo>
                    <a:pt x="876" y="2761"/>
                  </a:lnTo>
                  <a:lnTo>
                    <a:pt x="1415" y="2761"/>
                  </a:lnTo>
                  <a:lnTo>
                    <a:pt x="1718" y="2727"/>
                  </a:lnTo>
                  <a:lnTo>
                    <a:pt x="1987" y="2694"/>
                  </a:lnTo>
                  <a:lnTo>
                    <a:pt x="2021" y="2727"/>
                  </a:lnTo>
                  <a:lnTo>
                    <a:pt x="2088" y="2727"/>
                  </a:lnTo>
                  <a:lnTo>
                    <a:pt x="2155" y="2694"/>
                  </a:lnTo>
                  <a:lnTo>
                    <a:pt x="2155" y="2626"/>
                  </a:lnTo>
                  <a:lnTo>
                    <a:pt x="2088" y="1078"/>
                  </a:lnTo>
                  <a:lnTo>
                    <a:pt x="2088" y="539"/>
                  </a:lnTo>
                  <a:lnTo>
                    <a:pt x="2088" y="303"/>
                  </a:lnTo>
                  <a:lnTo>
                    <a:pt x="2021" y="68"/>
                  </a:lnTo>
                  <a:lnTo>
                    <a:pt x="2021" y="34"/>
                  </a:lnTo>
                  <a:lnTo>
                    <a:pt x="1987" y="68"/>
                  </a:lnTo>
                  <a:lnTo>
                    <a:pt x="1987" y="101"/>
                  </a:lnTo>
                  <a:lnTo>
                    <a:pt x="1953" y="68"/>
                  </a:lnTo>
                  <a:lnTo>
                    <a:pt x="1886" y="34"/>
                  </a:lnTo>
                  <a:lnTo>
                    <a:pt x="178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41" name="Shape 941"/>
            <p:cNvSpPr/>
            <p:nvPr/>
          </p:nvSpPr>
          <p:spPr>
            <a:xfrm>
              <a:off x="3921100" y="3108325"/>
              <a:ext cx="62300" cy="67350"/>
            </a:xfrm>
            <a:custGeom>
              <a:avLst/>
              <a:gdLst/>
              <a:ahLst/>
              <a:cxnLst/>
              <a:rect l="0" t="0" r="0" b="0"/>
              <a:pathLst>
                <a:path w="2492" h="2694" extrusionOk="0">
                  <a:moveTo>
                    <a:pt x="2290" y="202"/>
                  </a:moveTo>
                  <a:lnTo>
                    <a:pt x="2222" y="707"/>
                  </a:lnTo>
                  <a:lnTo>
                    <a:pt x="2189" y="1246"/>
                  </a:lnTo>
                  <a:lnTo>
                    <a:pt x="2222" y="1784"/>
                  </a:lnTo>
                  <a:lnTo>
                    <a:pt x="2290" y="2323"/>
                  </a:lnTo>
                  <a:lnTo>
                    <a:pt x="1818" y="2323"/>
                  </a:lnTo>
                  <a:lnTo>
                    <a:pt x="1347" y="2357"/>
                  </a:lnTo>
                  <a:lnTo>
                    <a:pt x="371" y="2357"/>
                  </a:lnTo>
                  <a:lnTo>
                    <a:pt x="270" y="1279"/>
                  </a:lnTo>
                  <a:lnTo>
                    <a:pt x="169" y="236"/>
                  </a:lnTo>
                  <a:lnTo>
                    <a:pt x="707" y="269"/>
                  </a:lnTo>
                  <a:lnTo>
                    <a:pt x="1246" y="269"/>
                  </a:lnTo>
                  <a:lnTo>
                    <a:pt x="2290" y="202"/>
                  </a:lnTo>
                  <a:close/>
                  <a:moveTo>
                    <a:pt x="1751" y="0"/>
                  </a:moveTo>
                  <a:lnTo>
                    <a:pt x="1212" y="34"/>
                  </a:lnTo>
                  <a:lnTo>
                    <a:pt x="674" y="34"/>
                  </a:lnTo>
                  <a:lnTo>
                    <a:pt x="135" y="67"/>
                  </a:lnTo>
                  <a:lnTo>
                    <a:pt x="101" y="101"/>
                  </a:lnTo>
                  <a:lnTo>
                    <a:pt x="68" y="135"/>
                  </a:lnTo>
                  <a:lnTo>
                    <a:pt x="34" y="168"/>
                  </a:lnTo>
                  <a:lnTo>
                    <a:pt x="34" y="202"/>
                  </a:lnTo>
                  <a:lnTo>
                    <a:pt x="0" y="808"/>
                  </a:lnTo>
                  <a:lnTo>
                    <a:pt x="0" y="1414"/>
                  </a:lnTo>
                  <a:lnTo>
                    <a:pt x="68" y="2020"/>
                  </a:lnTo>
                  <a:lnTo>
                    <a:pt x="169" y="2626"/>
                  </a:lnTo>
                  <a:lnTo>
                    <a:pt x="236" y="2660"/>
                  </a:lnTo>
                  <a:lnTo>
                    <a:pt x="303" y="2694"/>
                  </a:lnTo>
                  <a:lnTo>
                    <a:pt x="371" y="2660"/>
                  </a:lnTo>
                  <a:lnTo>
                    <a:pt x="404" y="2559"/>
                  </a:lnTo>
                  <a:lnTo>
                    <a:pt x="371" y="2492"/>
                  </a:lnTo>
                  <a:lnTo>
                    <a:pt x="842" y="2559"/>
                  </a:lnTo>
                  <a:lnTo>
                    <a:pt x="1347" y="2593"/>
                  </a:lnTo>
                  <a:lnTo>
                    <a:pt x="1818" y="2593"/>
                  </a:lnTo>
                  <a:lnTo>
                    <a:pt x="2054" y="2559"/>
                  </a:lnTo>
                  <a:lnTo>
                    <a:pt x="2290" y="2492"/>
                  </a:lnTo>
                  <a:lnTo>
                    <a:pt x="2323" y="2458"/>
                  </a:lnTo>
                  <a:lnTo>
                    <a:pt x="2323" y="2391"/>
                  </a:lnTo>
                  <a:lnTo>
                    <a:pt x="2424" y="2391"/>
                  </a:lnTo>
                  <a:lnTo>
                    <a:pt x="2458" y="2357"/>
                  </a:lnTo>
                  <a:lnTo>
                    <a:pt x="2458" y="2290"/>
                  </a:lnTo>
                  <a:lnTo>
                    <a:pt x="2492" y="1784"/>
                  </a:lnTo>
                  <a:lnTo>
                    <a:pt x="2458" y="1246"/>
                  </a:lnTo>
                  <a:lnTo>
                    <a:pt x="2424" y="707"/>
                  </a:lnTo>
                  <a:lnTo>
                    <a:pt x="2357" y="168"/>
                  </a:lnTo>
                  <a:lnTo>
                    <a:pt x="2391" y="101"/>
                  </a:lnTo>
                  <a:lnTo>
                    <a:pt x="2391" y="67"/>
                  </a:lnTo>
                  <a:lnTo>
                    <a:pt x="2357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42" name="Shape 942"/>
            <p:cNvSpPr/>
            <p:nvPr/>
          </p:nvSpPr>
          <p:spPr>
            <a:xfrm>
              <a:off x="4639075" y="3015725"/>
              <a:ext cx="6750" cy="58100"/>
            </a:xfrm>
            <a:custGeom>
              <a:avLst/>
              <a:gdLst/>
              <a:ahLst/>
              <a:cxnLst/>
              <a:rect l="0" t="0" r="0" b="0"/>
              <a:pathLst>
                <a:path w="270" h="2324" extrusionOk="0">
                  <a:moveTo>
                    <a:pt x="67" y="1"/>
                  </a:moveTo>
                  <a:lnTo>
                    <a:pt x="34" y="34"/>
                  </a:lnTo>
                  <a:lnTo>
                    <a:pt x="34" y="304"/>
                  </a:lnTo>
                  <a:lnTo>
                    <a:pt x="34" y="539"/>
                  </a:lnTo>
                  <a:lnTo>
                    <a:pt x="34" y="1078"/>
                  </a:lnTo>
                  <a:lnTo>
                    <a:pt x="0" y="1684"/>
                  </a:lnTo>
                  <a:lnTo>
                    <a:pt x="0" y="1987"/>
                  </a:lnTo>
                  <a:lnTo>
                    <a:pt x="34" y="2256"/>
                  </a:lnTo>
                  <a:lnTo>
                    <a:pt x="67" y="2324"/>
                  </a:lnTo>
                  <a:lnTo>
                    <a:pt x="168" y="2324"/>
                  </a:lnTo>
                  <a:lnTo>
                    <a:pt x="202" y="2290"/>
                  </a:lnTo>
                  <a:lnTo>
                    <a:pt x="236" y="1987"/>
                  </a:lnTo>
                  <a:lnTo>
                    <a:pt x="269" y="1684"/>
                  </a:lnTo>
                  <a:lnTo>
                    <a:pt x="236" y="1078"/>
                  </a:lnTo>
                  <a:lnTo>
                    <a:pt x="236" y="539"/>
                  </a:lnTo>
                  <a:lnTo>
                    <a:pt x="202" y="270"/>
                  </a:lnTo>
                  <a:lnTo>
                    <a:pt x="135" y="34"/>
                  </a:lnTo>
                  <a:lnTo>
                    <a:pt x="13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43" name="Shape 943"/>
            <p:cNvSpPr/>
            <p:nvPr/>
          </p:nvSpPr>
          <p:spPr>
            <a:xfrm>
              <a:off x="4113850" y="3054450"/>
              <a:ext cx="18525" cy="26125"/>
            </a:xfrm>
            <a:custGeom>
              <a:avLst/>
              <a:gdLst/>
              <a:ahLst/>
              <a:cxnLst/>
              <a:rect l="0" t="0" r="0" b="0"/>
              <a:pathLst>
                <a:path w="741" h="1045" extrusionOk="0">
                  <a:moveTo>
                    <a:pt x="438" y="270"/>
                  </a:moveTo>
                  <a:lnTo>
                    <a:pt x="539" y="303"/>
                  </a:lnTo>
                  <a:lnTo>
                    <a:pt x="573" y="371"/>
                  </a:lnTo>
                  <a:lnTo>
                    <a:pt x="606" y="438"/>
                  </a:lnTo>
                  <a:lnTo>
                    <a:pt x="606" y="606"/>
                  </a:lnTo>
                  <a:lnTo>
                    <a:pt x="539" y="674"/>
                  </a:lnTo>
                  <a:lnTo>
                    <a:pt x="505" y="741"/>
                  </a:lnTo>
                  <a:lnTo>
                    <a:pt x="337" y="842"/>
                  </a:lnTo>
                  <a:lnTo>
                    <a:pt x="303" y="842"/>
                  </a:lnTo>
                  <a:lnTo>
                    <a:pt x="270" y="472"/>
                  </a:lnTo>
                  <a:lnTo>
                    <a:pt x="303" y="270"/>
                  </a:lnTo>
                  <a:lnTo>
                    <a:pt x="337" y="303"/>
                  </a:lnTo>
                  <a:lnTo>
                    <a:pt x="438" y="270"/>
                  </a:lnTo>
                  <a:close/>
                  <a:moveTo>
                    <a:pt x="270" y="0"/>
                  </a:moveTo>
                  <a:lnTo>
                    <a:pt x="270" y="34"/>
                  </a:lnTo>
                  <a:lnTo>
                    <a:pt x="202" y="101"/>
                  </a:lnTo>
                  <a:lnTo>
                    <a:pt x="135" y="202"/>
                  </a:lnTo>
                  <a:lnTo>
                    <a:pt x="101" y="404"/>
                  </a:lnTo>
                  <a:lnTo>
                    <a:pt x="101" y="640"/>
                  </a:lnTo>
                  <a:lnTo>
                    <a:pt x="135" y="876"/>
                  </a:lnTo>
                  <a:lnTo>
                    <a:pt x="34" y="876"/>
                  </a:lnTo>
                  <a:lnTo>
                    <a:pt x="0" y="909"/>
                  </a:lnTo>
                  <a:lnTo>
                    <a:pt x="0" y="943"/>
                  </a:lnTo>
                  <a:lnTo>
                    <a:pt x="0" y="1010"/>
                  </a:lnTo>
                  <a:lnTo>
                    <a:pt x="34" y="1010"/>
                  </a:lnTo>
                  <a:lnTo>
                    <a:pt x="135" y="1044"/>
                  </a:lnTo>
                  <a:lnTo>
                    <a:pt x="236" y="1044"/>
                  </a:lnTo>
                  <a:lnTo>
                    <a:pt x="337" y="1010"/>
                  </a:lnTo>
                  <a:lnTo>
                    <a:pt x="438" y="977"/>
                  </a:lnTo>
                  <a:lnTo>
                    <a:pt x="606" y="808"/>
                  </a:lnTo>
                  <a:lnTo>
                    <a:pt x="741" y="640"/>
                  </a:lnTo>
                  <a:lnTo>
                    <a:pt x="741" y="539"/>
                  </a:lnTo>
                  <a:lnTo>
                    <a:pt x="741" y="438"/>
                  </a:lnTo>
                  <a:lnTo>
                    <a:pt x="707" y="337"/>
                  </a:lnTo>
                  <a:lnTo>
                    <a:pt x="674" y="236"/>
                  </a:lnTo>
                  <a:lnTo>
                    <a:pt x="606" y="169"/>
                  </a:lnTo>
                  <a:lnTo>
                    <a:pt x="303" y="169"/>
                  </a:lnTo>
                  <a:lnTo>
                    <a:pt x="303" y="34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44" name="Shape 944"/>
            <p:cNvSpPr/>
            <p:nvPr/>
          </p:nvSpPr>
          <p:spPr>
            <a:xfrm>
              <a:off x="3974125" y="3175650"/>
              <a:ext cx="63150" cy="69050"/>
            </a:xfrm>
            <a:custGeom>
              <a:avLst/>
              <a:gdLst/>
              <a:ahLst/>
              <a:cxnLst/>
              <a:rect l="0" t="0" r="0" b="0"/>
              <a:pathLst>
                <a:path w="2526" h="2762" extrusionOk="0">
                  <a:moveTo>
                    <a:pt x="2256" y="236"/>
                  </a:moveTo>
                  <a:lnTo>
                    <a:pt x="2256" y="640"/>
                  </a:lnTo>
                  <a:lnTo>
                    <a:pt x="2290" y="1078"/>
                  </a:lnTo>
                  <a:lnTo>
                    <a:pt x="2290" y="1785"/>
                  </a:lnTo>
                  <a:lnTo>
                    <a:pt x="2323" y="2492"/>
                  </a:lnTo>
                  <a:lnTo>
                    <a:pt x="1448" y="2492"/>
                  </a:lnTo>
                  <a:lnTo>
                    <a:pt x="909" y="2526"/>
                  </a:lnTo>
                  <a:lnTo>
                    <a:pt x="640" y="2559"/>
                  </a:lnTo>
                  <a:lnTo>
                    <a:pt x="371" y="2593"/>
                  </a:lnTo>
                  <a:lnTo>
                    <a:pt x="337" y="1886"/>
                  </a:lnTo>
                  <a:lnTo>
                    <a:pt x="236" y="1145"/>
                  </a:lnTo>
                  <a:lnTo>
                    <a:pt x="202" y="708"/>
                  </a:lnTo>
                  <a:lnTo>
                    <a:pt x="135" y="270"/>
                  </a:lnTo>
                  <a:lnTo>
                    <a:pt x="1179" y="270"/>
                  </a:lnTo>
                  <a:lnTo>
                    <a:pt x="2256" y="236"/>
                  </a:lnTo>
                  <a:close/>
                  <a:moveTo>
                    <a:pt x="2222" y="1"/>
                  </a:moveTo>
                  <a:lnTo>
                    <a:pt x="1179" y="34"/>
                  </a:lnTo>
                  <a:lnTo>
                    <a:pt x="640" y="34"/>
                  </a:lnTo>
                  <a:lnTo>
                    <a:pt x="135" y="68"/>
                  </a:lnTo>
                  <a:lnTo>
                    <a:pt x="68" y="135"/>
                  </a:lnTo>
                  <a:lnTo>
                    <a:pt x="34" y="203"/>
                  </a:lnTo>
                  <a:lnTo>
                    <a:pt x="0" y="438"/>
                  </a:lnTo>
                  <a:lnTo>
                    <a:pt x="0" y="674"/>
                  </a:lnTo>
                  <a:lnTo>
                    <a:pt x="34" y="1145"/>
                  </a:lnTo>
                  <a:lnTo>
                    <a:pt x="101" y="1920"/>
                  </a:lnTo>
                  <a:lnTo>
                    <a:pt x="135" y="2357"/>
                  </a:lnTo>
                  <a:lnTo>
                    <a:pt x="236" y="2694"/>
                  </a:lnTo>
                  <a:lnTo>
                    <a:pt x="236" y="2728"/>
                  </a:lnTo>
                  <a:lnTo>
                    <a:pt x="270" y="2761"/>
                  </a:lnTo>
                  <a:lnTo>
                    <a:pt x="337" y="2728"/>
                  </a:lnTo>
                  <a:lnTo>
                    <a:pt x="371" y="2728"/>
                  </a:lnTo>
                  <a:lnTo>
                    <a:pt x="606" y="2761"/>
                  </a:lnTo>
                  <a:lnTo>
                    <a:pt x="842" y="2761"/>
                  </a:lnTo>
                  <a:lnTo>
                    <a:pt x="1313" y="2728"/>
                  </a:lnTo>
                  <a:lnTo>
                    <a:pt x="2088" y="2728"/>
                  </a:lnTo>
                  <a:lnTo>
                    <a:pt x="2357" y="2694"/>
                  </a:lnTo>
                  <a:lnTo>
                    <a:pt x="2492" y="2694"/>
                  </a:lnTo>
                  <a:lnTo>
                    <a:pt x="2492" y="2660"/>
                  </a:lnTo>
                  <a:lnTo>
                    <a:pt x="2525" y="2324"/>
                  </a:lnTo>
                  <a:lnTo>
                    <a:pt x="2525" y="1953"/>
                  </a:lnTo>
                  <a:lnTo>
                    <a:pt x="2492" y="1246"/>
                  </a:lnTo>
                  <a:lnTo>
                    <a:pt x="2458" y="640"/>
                  </a:lnTo>
                  <a:lnTo>
                    <a:pt x="2424" y="337"/>
                  </a:lnTo>
                  <a:lnTo>
                    <a:pt x="2357" y="68"/>
                  </a:lnTo>
                  <a:lnTo>
                    <a:pt x="2323" y="34"/>
                  </a:lnTo>
                  <a:lnTo>
                    <a:pt x="229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45" name="Shape 945"/>
            <p:cNvSpPr/>
            <p:nvPr/>
          </p:nvSpPr>
          <p:spPr>
            <a:xfrm>
              <a:off x="4091950" y="3033400"/>
              <a:ext cx="62325" cy="65675"/>
            </a:xfrm>
            <a:custGeom>
              <a:avLst/>
              <a:gdLst/>
              <a:ahLst/>
              <a:cxnLst/>
              <a:rect l="0" t="0" r="0" b="0"/>
              <a:pathLst>
                <a:path w="2493" h="2627" extrusionOk="0">
                  <a:moveTo>
                    <a:pt x="2223" y="135"/>
                  </a:moveTo>
                  <a:lnTo>
                    <a:pt x="2257" y="1213"/>
                  </a:lnTo>
                  <a:lnTo>
                    <a:pt x="2223" y="2290"/>
                  </a:lnTo>
                  <a:lnTo>
                    <a:pt x="1752" y="2324"/>
                  </a:lnTo>
                  <a:lnTo>
                    <a:pt x="1247" y="2357"/>
                  </a:lnTo>
                  <a:lnTo>
                    <a:pt x="775" y="2357"/>
                  </a:lnTo>
                  <a:lnTo>
                    <a:pt x="539" y="2391"/>
                  </a:lnTo>
                  <a:lnTo>
                    <a:pt x="337" y="2425"/>
                  </a:lnTo>
                  <a:lnTo>
                    <a:pt x="304" y="2425"/>
                  </a:lnTo>
                  <a:lnTo>
                    <a:pt x="304" y="2391"/>
                  </a:lnTo>
                  <a:lnTo>
                    <a:pt x="337" y="1886"/>
                  </a:lnTo>
                  <a:lnTo>
                    <a:pt x="304" y="1347"/>
                  </a:lnTo>
                  <a:lnTo>
                    <a:pt x="236" y="809"/>
                  </a:lnTo>
                  <a:lnTo>
                    <a:pt x="135" y="270"/>
                  </a:lnTo>
                  <a:lnTo>
                    <a:pt x="1213" y="270"/>
                  </a:lnTo>
                  <a:lnTo>
                    <a:pt x="1718" y="236"/>
                  </a:lnTo>
                  <a:lnTo>
                    <a:pt x="2223" y="135"/>
                  </a:lnTo>
                  <a:close/>
                  <a:moveTo>
                    <a:pt x="1718" y="1"/>
                  </a:moveTo>
                  <a:lnTo>
                    <a:pt x="1179" y="34"/>
                  </a:lnTo>
                  <a:lnTo>
                    <a:pt x="640" y="68"/>
                  </a:lnTo>
                  <a:lnTo>
                    <a:pt x="102" y="68"/>
                  </a:lnTo>
                  <a:lnTo>
                    <a:pt x="34" y="102"/>
                  </a:lnTo>
                  <a:lnTo>
                    <a:pt x="1" y="135"/>
                  </a:lnTo>
                  <a:lnTo>
                    <a:pt x="1" y="203"/>
                  </a:lnTo>
                  <a:lnTo>
                    <a:pt x="34" y="270"/>
                  </a:lnTo>
                  <a:lnTo>
                    <a:pt x="34" y="775"/>
                  </a:lnTo>
                  <a:lnTo>
                    <a:pt x="34" y="1347"/>
                  </a:lnTo>
                  <a:lnTo>
                    <a:pt x="68" y="1886"/>
                  </a:lnTo>
                  <a:lnTo>
                    <a:pt x="135" y="2391"/>
                  </a:lnTo>
                  <a:lnTo>
                    <a:pt x="169" y="2458"/>
                  </a:lnTo>
                  <a:lnTo>
                    <a:pt x="203" y="2458"/>
                  </a:lnTo>
                  <a:lnTo>
                    <a:pt x="236" y="2492"/>
                  </a:lnTo>
                  <a:lnTo>
                    <a:pt x="270" y="2458"/>
                  </a:lnTo>
                  <a:lnTo>
                    <a:pt x="270" y="2526"/>
                  </a:lnTo>
                  <a:lnTo>
                    <a:pt x="337" y="2559"/>
                  </a:lnTo>
                  <a:lnTo>
                    <a:pt x="539" y="2593"/>
                  </a:lnTo>
                  <a:lnTo>
                    <a:pt x="775" y="2627"/>
                  </a:lnTo>
                  <a:lnTo>
                    <a:pt x="1280" y="2593"/>
                  </a:lnTo>
                  <a:lnTo>
                    <a:pt x="1752" y="2526"/>
                  </a:lnTo>
                  <a:lnTo>
                    <a:pt x="2223" y="2425"/>
                  </a:lnTo>
                  <a:lnTo>
                    <a:pt x="2223" y="2492"/>
                  </a:lnTo>
                  <a:lnTo>
                    <a:pt x="2257" y="2559"/>
                  </a:lnTo>
                  <a:lnTo>
                    <a:pt x="2324" y="2593"/>
                  </a:lnTo>
                  <a:lnTo>
                    <a:pt x="2391" y="2593"/>
                  </a:lnTo>
                  <a:lnTo>
                    <a:pt x="2425" y="2526"/>
                  </a:lnTo>
                  <a:lnTo>
                    <a:pt x="2492" y="1920"/>
                  </a:lnTo>
                  <a:lnTo>
                    <a:pt x="2492" y="1314"/>
                  </a:lnTo>
                  <a:lnTo>
                    <a:pt x="2492" y="708"/>
                  </a:lnTo>
                  <a:lnTo>
                    <a:pt x="2391" y="102"/>
                  </a:lnTo>
                  <a:lnTo>
                    <a:pt x="2391" y="68"/>
                  </a:lnTo>
                  <a:lnTo>
                    <a:pt x="2324" y="68"/>
                  </a:lnTo>
                  <a:lnTo>
                    <a:pt x="232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46" name="Shape 946"/>
            <p:cNvSpPr/>
            <p:nvPr/>
          </p:nvSpPr>
          <p:spPr>
            <a:xfrm>
              <a:off x="4132350" y="3104100"/>
              <a:ext cx="8450" cy="58100"/>
            </a:xfrm>
            <a:custGeom>
              <a:avLst/>
              <a:gdLst/>
              <a:ahLst/>
              <a:cxnLst/>
              <a:rect l="0" t="0" r="0" b="0"/>
              <a:pathLst>
                <a:path w="338" h="2324" extrusionOk="0">
                  <a:moveTo>
                    <a:pt x="68" y="1"/>
                  </a:moveTo>
                  <a:lnTo>
                    <a:pt x="35" y="34"/>
                  </a:lnTo>
                  <a:lnTo>
                    <a:pt x="1" y="304"/>
                  </a:lnTo>
                  <a:lnTo>
                    <a:pt x="1" y="573"/>
                  </a:lnTo>
                  <a:lnTo>
                    <a:pt x="35" y="1078"/>
                  </a:lnTo>
                  <a:lnTo>
                    <a:pt x="68" y="1684"/>
                  </a:lnTo>
                  <a:lnTo>
                    <a:pt x="102" y="1987"/>
                  </a:lnTo>
                  <a:lnTo>
                    <a:pt x="169" y="2290"/>
                  </a:lnTo>
                  <a:lnTo>
                    <a:pt x="203" y="2324"/>
                  </a:lnTo>
                  <a:lnTo>
                    <a:pt x="304" y="2324"/>
                  </a:lnTo>
                  <a:lnTo>
                    <a:pt x="304" y="2257"/>
                  </a:lnTo>
                  <a:lnTo>
                    <a:pt x="338" y="1987"/>
                  </a:lnTo>
                  <a:lnTo>
                    <a:pt x="304" y="1684"/>
                  </a:lnTo>
                  <a:lnTo>
                    <a:pt x="237" y="1078"/>
                  </a:lnTo>
                  <a:lnTo>
                    <a:pt x="203" y="539"/>
                  </a:lnTo>
                  <a:lnTo>
                    <a:pt x="169" y="304"/>
                  </a:lnTo>
                  <a:lnTo>
                    <a:pt x="136" y="34"/>
                  </a:lnTo>
                  <a:lnTo>
                    <a:pt x="13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47" name="Shape 947"/>
            <p:cNvSpPr/>
            <p:nvPr/>
          </p:nvSpPr>
          <p:spPr>
            <a:xfrm>
              <a:off x="4015375" y="3126825"/>
              <a:ext cx="18525" cy="21925"/>
            </a:xfrm>
            <a:custGeom>
              <a:avLst/>
              <a:gdLst/>
              <a:ahLst/>
              <a:cxnLst/>
              <a:rect l="0" t="0" r="0" b="0"/>
              <a:pathLst>
                <a:path w="741" h="877" extrusionOk="0">
                  <a:moveTo>
                    <a:pt x="101" y="1"/>
                  </a:moveTo>
                  <a:lnTo>
                    <a:pt x="34" y="34"/>
                  </a:lnTo>
                  <a:lnTo>
                    <a:pt x="0" y="68"/>
                  </a:lnTo>
                  <a:lnTo>
                    <a:pt x="0" y="102"/>
                  </a:lnTo>
                  <a:lnTo>
                    <a:pt x="34" y="169"/>
                  </a:lnTo>
                  <a:lnTo>
                    <a:pt x="135" y="203"/>
                  </a:lnTo>
                  <a:lnTo>
                    <a:pt x="337" y="270"/>
                  </a:lnTo>
                  <a:lnTo>
                    <a:pt x="168" y="472"/>
                  </a:lnTo>
                  <a:lnTo>
                    <a:pt x="34" y="708"/>
                  </a:lnTo>
                  <a:lnTo>
                    <a:pt x="0" y="775"/>
                  </a:lnTo>
                  <a:lnTo>
                    <a:pt x="34" y="842"/>
                  </a:lnTo>
                  <a:lnTo>
                    <a:pt x="101" y="876"/>
                  </a:lnTo>
                  <a:lnTo>
                    <a:pt x="168" y="876"/>
                  </a:lnTo>
                  <a:lnTo>
                    <a:pt x="505" y="775"/>
                  </a:lnTo>
                  <a:lnTo>
                    <a:pt x="673" y="741"/>
                  </a:lnTo>
                  <a:lnTo>
                    <a:pt x="707" y="708"/>
                  </a:lnTo>
                  <a:lnTo>
                    <a:pt x="741" y="640"/>
                  </a:lnTo>
                  <a:lnTo>
                    <a:pt x="741" y="573"/>
                  </a:lnTo>
                  <a:lnTo>
                    <a:pt x="673" y="539"/>
                  </a:lnTo>
                  <a:lnTo>
                    <a:pt x="640" y="539"/>
                  </a:lnTo>
                  <a:lnTo>
                    <a:pt x="505" y="573"/>
                  </a:lnTo>
                  <a:lnTo>
                    <a:pt x="370" y="607"/>
                  </a:lnTo>
                  <a:lnTo>
                    <a:pt x="640" y="236"/>
                  </a:lnTo>
                  <a:lnTo>
                    <a:pt x="673" y="169"/>
                  </a:lnTo>
                  <a:lnTo>
                    <a:pt x="640" y="135"/>
                  </a:lnTo>
                  <a:lnTo>
                    <a:pt x="606" y="102"/>
                  </a:lnTo>
                  <a:lnTo>
                    <a:pt x="539" y="68"/>
                  </a:lnTo>
                  <a:lnTo>
                    <a:pt x="236" y="34"/>
                  </a:lnTo>
                  <a:lnTo>
                    <a:pt x="10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48" name="Shape 948"/>
            <p:cNvSpPr/>
            <p:nvPr/>
          </p:nvSpPr>
          <p:spPr>
            <a:xfrm>
              <a:off x="3990950" y="3106625"/>
              <a:ext cx="63150" cy="59800"/>
            </a:xfrm>
            <a:custGeom>
              <a:avLst/>
              <a:gdLst/>
              <a:ahLst/>
              <a:cxnLst/>
              <a:rect l="0" t="0" r="0" b="0"/>
              <a:pathLst>
                <a:path w="2526" h="2392" extrusionOk="0">
                  <a:moveTo>
                    <a:pt x="2256" y="236"/>
                  </a:moveTo>
                  <a:lnTo>
                    <a:pt x="2256" y="674"/>
                  </a:lnTo>
                  <a:lnTo>
                    <a:pt x="2290" y="1112"/>
                  </a:lnTo>
                  <a:lnTo>
                    <a:pt x="2290" y="1617"/>
                  </a:lnTo>
                  <a:lnTo>
                    <a:pt x="2324" y="2122"/>
                  </a:lnTo>
                  <a:lnTo>
                    <a:pt x="1448" y="2122"/>
                  </a:lnTo>
                  <a:lnTo>
                    <a:pt x="910" y="2156"/>
                  </a:lnTo>
                  <a:lnTo>
                    <a:pt x="640" y="2156"/>
                  </a:lnTo>
                  <a:lnTo>
                    <a:pt x="371" y="2223"/>
                  </a:lnTo>
                  <a:lnTo>
                    <a:pt x="304" y="1684"/>
                  </a:lnTo>
                  <a:lnTo>
                    <a:pt x="236" y="1145"/>
                  </a:lnTo>
                  <a:lnTo>
                    <a:pt x="203" y="708"/>
                  </a:lnTo>
                  <a:lnTo>
                    <a:pt x="169" y="270"/>
                  </a:lnTo>
                  <a:lnTo>
                    <a:pt x="169" y="270"/>
                  </a:lnTo>
                  <a:lnTo>
                    <a:pt x="674" y="304"/>
                  </a:lnTo>
                  <a:lnTo>
                    <a:pt x="1213" y="270"/>
                  </a:lnTo>
                  <a:lnTo>
                    <a:pt x="2256" y="236"/>
                  </a:lnTo>
                  <a:close/>
                  <a:moveTo>
                    <a:pt x="2256" y="1"/>
                  </a:moveTo>
                  <a:lnTo>
                    <a:pt x="1179" y="34"/>
                  </a:lnTo>
                  <a:lnTo>
                    <a:pt x="674" y="68"/>
                  </a:lnTo>
                  <a:lnTo>
                    <a:pt x="135" y="102"/>
                  </a:lnTo>
                  <a:lnTo>
                    <a:pt x="68" y="135"/>
                  </a:lnTo>
                  <a:lnTo>
                    <a:pt x="34" y="203"/>
                  </a:lnTo>
                  <a:lnTo>
                    <a:pt x="1" y="438"/>
                  </a:lnTo>
                  <a:lnTo>
                    <a:pt x="1" y="674"/>
                  </a:lnTo>
                  <a:lnTo>
                    <a:pt x="34" y="1179"/>
                  </a:lnTo>
                  <a:lnTo>
                    <a:pt x="102" y="1751"/>
                  </a:lnTo>
                  <a:lnTo>
                    <a:pt x="135" y="2055"/>
                  </a:lnTo>
                  <a:lnTo>
                    <a:pt x="203" y="2324"/>
                  </a:lnTo>
                  <a:lnTo>
                    <a:pt x="236" y="2358"/>
                  </a:lnTo>
                  <a:lnTo>
                    <a:pt x="371" y="2358"/>
                  </a:lnTo>
                  <a:lnTo>
                    <a:pt x="573" y="2391"/>
                  </a:lnTo>
                  <a:lnTo>
                    <a:pt x="842" y="2391"/>
                  </a:lnTo>
                  <a:lnTo>
                    <a:pt x="1314" y="2358"/>
                  </a:lnTo>
                  <a:lnTo>
                    <a:pt x="2088" y="2358"/>
                  </a:lnTo>
                  <a:lnTo>
                    <a:pt x="2357" y="2324"/>
                  </a:lnTo>
                  <a:lnTo>
                    <a:pt x="2458" y="2324"/>
                  </a:lnTo>
                  <a:lnTo>
                    <a:pt x="2492" y="2290"/>
                  </a:lnTo>
                  <a:lnTo>
                    <a:pt x="2526" y="2021"/>
                  </a:lnTo>
                  <a:lnTo>
                    <a:pt x="2526" y="1785"/>
                  </a:lnTo>
                  <a:lnTo>
                    <a:pt x="2492" y="1246"/>
                  </a:lnTo>
                  <a:lnTo>
                    <a:pt x="2458" y="674"/>
                  </a:lnTo>
                  <a:lnTo>
                    <a:pt x="2425" y="371"/>
                  </a:lnTo>
                  <a:lnTo>
                    <a:pt x="2357" y="68"/>
                  </a:lnTo>
                  <a:lnTo>
                    <a:pt x="2324" y="34"/>
                  </a:lnTo>
                  <a:lnTo>
                    <a:pt x="2290" y="34"/>
                  </a:lnTo>
                  <a:lnTo>
                    <a:pt x="225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49" name="Shape 949"/>
            <p:cNvSpPr/>
            <p:nvPr/>
          </p:nvSpPr>
          <p:spPr>
            <a:xfrm>
              <a:off x="4412650" y="3088950"/>
              <a:ext cx="64825" cy="60625"/>
            </a:xfrm>
            <a:custGeom>
              <a:avLst/>
              <a:gdLst/>
              <a:ahLst/>
              <a:cxnLst/>
              <a:rect l="0" t="0" r="0" b="0"/>
              <a:pathLst>
                <a:path w="2593" h="2425" extrusionOk="0">
                  <a:moveTo>
                    <a:pt x="2391" y="1"/>
                  </a:moveTo>
                  <a:lnTo>
                    <a:pt x="2357" y="34"/>
                  </a:lnTo>
                  <a:lnTo>
                    <a:pt x="2323" y="135"/>
                  </a:lnTo>
                  <a:lnTo>
                    <a:pt x="1751" y="102"/>
                  </a:lnTo>
                  <a:lnTo>
                    <a:pt x="1179" y="68"/>
                  </a:lnTo>
                  <a:lnTo>
                    <a:pt x="674" y="34"/>
                  </a:lnTo>
                  <a:lnTo>
                    <a:pt x="404" y="68"/>
                  </a:lnTo>
                  <a:lnTo>
                    <a:pt x="303" y="135"/>
                  </a:lnTo>
                  <a:lnTo>
                    <a:pt x="202" y="169"/>
                  </a:lnTo>
                  <a:lnTo>
                    <a:pt x="202" y="203"/>
                  </a:lnTo>
                  <a:lnTo>
                    <a:pt x="371" y="270"/>
                  </a:lnTo>
                  <a:lnTo>
                    <a:pt x="573" y="304"/>
                  </a:lnTo>
                  <a:lnTo>
                    <a:pt x="1684" y="304"/>
                  </a:lnTo>
                  <a:lnTo>
                    <a:pt x="2323" y="337"/>
                  </a:lnTo>
                  <a:lnTo>
                    <a:pt x="2323" y="708"/>
                  </a:lnTo>
                  <a:lnTo>
                    <a:pt x="2323" y="1078"/>
                  </a:lnTo>
                  <a:lnTo>
                    <a:pt x="2323" y="1583"/>
                  </a:lnTo>
                  <a:lnTo>
                    <a:pt x="2357" y="1852"/>
                  </a:lnTo>
                  <a:lnTo>
                    <a:pt x="2387" y="2088"/>
                  </a:lnTo>
                  <a:lnTo>
                    <a:pt x="2387" y="2088"/>
                  </a:lnTo>
                  <a:lnTo>
                    <a:pt x="1347" y="2122"/>
                  </a:lnTo>
                  <a:lnTo>
                    <a:pt x="808" y="2155"/>
                  </a:lnTo>
                  <a:lnTo>
                    <a:pt x="539" y="2189"/>
                  </a:lnTo>
                  <a:lnTo>
                    <a:pt x="303" y="2256"/>
                  </a:lnTo>
                  <a:lnTo>
                    <a:pt x="270" y="1751"/>
                  </a:lnTo>
                  <a:lnTo>
                    <a:pt x="236" y="1246"/>
                  </a:lnTo>
                  <a:lnTo>
                    <a:pt x="270" y="708"/>
                  </a:lnTo>
                  <a:lnTo>
                    <a:pt x="236" y="438"/>
                  </a:lnTo>
                  <a:lnTo>
                    <a:pt x="202" y="304"/>
                  </a:lnTo>
                  <a:lnTo>
                    <a:pt x="169" y="203"/>
                  </a:lnTo>
                  <a:lnTo>
                    <a:pt x="68" y="337"/>
                  </a:lnTo>
                  <a:lnTo>
                    <a:pt x="34" y="506"/>
                  </a:lnTo>
                  <a:lnTo>
                    <a:pt x="0" y="876"/>
                  </a:lnTo>
                  <a:lnTo>
                    <a:pt x="34" y="1583"/>
                  </a:lnTo>
                  <a:lnTo>
                    <a:pt x="34" y="1819"/>
                  </a:lnTo>
                  <a:lnTo>
                    <a:pt x="34" y="2088"/>
                  </a:lnTo>
                  <a:lnTo>
                    <a:pt x="68" y="2189"/>
                  </a:lnTo>
                  <a:lnTo>
                    <a:pt x="101" y="2290"/>
                  </a:lnTo>
                  <a:lnTo>
                    <a:pt x="169" y="2391"/>
                  </a:lnTo>
                  <a:lnTo>
                    <a:pt x="270" y="2425"/>
                  </a:lnTo>
                  <a:lnTo>
                    <a:pt x="303" y="2425"/>
                  </a:lnTo>
                  <a:lnTo>
                    <a:pt x="337" y="2391"/>
                  </a:lnTo>
                  <a:lnTo>
                    <a:pt x="337" y="2357"/>
                  </a:lnTo>
                  <a:lnTo>
                    <a:pt x="573" y="2391"/>
                  </a:lnTo>
                  <a:lnTo>
                    <a:pt x="842" y="2425"/>
                  </a:lnTo>
                  <a:lnTo>
                    <a:pt x="1347" y="2391"/>
                  </a:lnTo>
                  <a:lnTo>
                    <a:pt x="2391" y="2324"/>
                  </a:lnTo>
                  <a:lnTo>
                    <a:pt x="2458" y="2290"/>
                  </a:lnTo>
                  <a:lnTo>
                    <a:pt x="2492" y="2324"/>
                  </a:lnTo>
                  <a:lnTo>
                    <a:pt x="2525" y="2324"/>
                  </a:lnTo>
                  <a:lnTo>
                    <a:pt x="2559" y="2290"/>
                  </a:lnTo>
                  <a:lnTo>
                    <a:pt x="2593" y="2021"/>
                  </a:lnTo>
                  <a:lnTo>
                    <a:pt x="2559" y="1785"/>
                  </a:lnTo>
                  <a:lnTo>
                    <a:pt x="2525" y="1246"/>
                  </a:lnTo>
                  <a:lnTo>
                    <a:pt x="2525" y="640"/>
                  </a:lnTo>
                  <a:lnTo>
                    <a:pt x="2492" y="337"/>
                  </a:lnTo>
                  <a:lnTo>
                    <a:pt x="2458" y="34"/>
                  </a:lnTo>
                  <a:lnTo>
                    <a:pt x="242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50" name="Shape 950"/>
            <p:cNvSpPr/>
            <p:nvPr/>
          </p:nvSpPr>
          <p:spPr>
            <a:xfrm>
              <a:off x="6994975" y="3960950"/>
              <a:ext cx="296300" cy="452025"/>
            </a:xfrm>
            <a:custGeom>
              <a:avLst/>
              <a:gdLst/>
              <a:ahLst/>
              <a:cxnLst/>
              <a:rect l="0" t="0" r="0" b="0"/>
              <a:pathLst>
                <a:path w="11852" h="18081" extrusionOk="0">
                  <a:moveTo>
                    <a:pt x="8721" y="1"/>
                  </a:moveTo>
                  <a:lnTo>
                    <a:pt x="6431" y="506"/>
                  </a:lnTo>
                  <a:lnTo>
                    <a:pt x="4142" y="1045"/>
                  </a:lnTo>
                  <a:lnTo>
                    <a:pt x="1886" y="1651"/>
                  </a:lnTo>
                  <a:lnTo>
                    <a:pt x="977" y="1886"/>
                  </a:lnTo>
                  <a:lnTo>
                    <a:pt x="742" y="1954"/>
                  </a:lnTo>
                  <a:lnTo>
                    <a:pt x="540" y="2055"/>
                  </a:lnTo>
                  <a:lnTo>
                    <a:pt x="338" y="2156"/>
                  </a:lnTo>
                  <a:lnTo>
                    <a:pt x="169" y="2290"/>
                  </a:lnTo>
                  <a:lnTo>
                    <a:pt x="169" y="2324"/>
                  </a:lnTo>
                  <a:lnTo>
                    <a:pt x="136" y="2257"/>
                  </a:lnTo>
                  <a:lnTo>
                    <a:pt x="68" y="2223"/>
                  </a:lnTo>
                  <a:lnTo>
                    <a:pt x="1" y="2223"/>
                  </a:lnTo>
                  <a:lnTo>
                    <a:pt x="1" y="2290"/>
                  </a:lnTo>
                  <a:lnTo>
                    <a:pt x="35" y="2762"/>
                  </a:lnTo>
                  <a:lnTo>
                    <a:pt x="136" y="3233"/>
                  </a:lnTo>
                  <a:lnTo>
                    <a:pt x="371" y="4176"/>
                  </a:lnTo>
                  <a:lnTo>
                    <a:pt x="641" y="5118"/>
                  </a:lnTo>
                  <a:lnTo>
                    <a:pt x="876" y="6061"/>
                  </a:lnTo>
                  <a:lnTo>
                    <a:pt x="1785" y="10068"/>
                  </a:lnTo>
                  <a:lnTo>
                    <a:pt x="2223" y="12054"/>
                  </a:lnTo>
                  <a:lnTo>
                    <a:pt x="2728" y="14040"/>
                  </a:lnTo>
                  <a:lnTo>
                    <a:pt x="3267" y="16027"/>
                  </a:lnTo>
                  <a:lnTo>
                    <a:pt x="3536" y="17037"/>
                  </a:lnTo>
                  <a:lnTo>
                    <a:pt x="3873" y="17980"/>
                  </a:lnTo>
                  <a:lnTo>
                    <a:pt x="3940" y="18081"/>
                  </a:lnTo>
                  <a:lnTo>
                    <a:pt x="4007" y="18081"/>
                  </a:lnTo>
                  <a:lnTo>
                    <a:pt x="4075" y="18047"/>
                  </a:lnTo>
                  <a:lnTo>
                    <a:pt x="4142" y="17980"/>
                  </a:lnTo>
                  <a:lnTo>
                    <a:pt x="4681" y="17879"/>
                  </a:lnTo>
                  <a:lnTo>
                    <a:pt x="5253" y="17710"/>
                  </a:lnTo>
                  <a:lnTo>
                    <a:pt x="6330" y="17374"/>
                  </a:lnTo>
                  <a:lnTo>
                    <a:pt x="7576" y="17003"/>
                  </a:lnTo>
                  <a:lnTo>
                    <a:pt x="8856" y="16667"/>
                  </a:lnTo>
                  <a:lnTo>
                    <a:pt x="10337" y="16296"/>
                  </a:lnTo>
                  <a:lnTo>
                    <a:pt x="11111" y="16128"/>
                  </a:lnTo>
                  <a:lnTo>
                    <a:pt x="11852" y="15892"/>
                  </a:lnTo>
                  <a:lnTo>
                    <a:pt x="11852" y="15656"/>
                  </a:lnTo>
                  <a:lnTo>
                    <a:pt x="11044" y="15892"/>
                  </a:lnTo>
                  <a:lnTo>
                    <a:pt x="10202" y="16094"/>
                  </a:lnTo>
                  <a:lnTo>
                    <a:pt x="8519" y="16532"/>
                  </a:lnTo>
                  <a:lnTo>
                    <a:pt x="6263" y="17172"/>
                  </a:lnTo>
                  <a:lnTo>
                    <a:pt x="5152" y="17475"/>
                  </a:lnTo>
                  <a:lnTo>
                    <a:pt x="4613" y="17643"/>
                  </a:lnTo>
                  <a:lnTo>
                    <a:pt x="4108" y="17879"/>
                  </a:lnTo>
                  <a:lnTo>
                    <a:pt x="3536" y="15926"/>
                  </a:lnTo>
                  <a:lnTo>
                    <a:pt x="2997" y="13939"/>
                  </a:lnTo>
                  <a:lnTo>
                    <a:pt x="2526" y="11987"/>
                  </a:lnTo>
                  <a:lnTo>
                    <a:pt x="2055" y="9967"/>
                  </a:lnTo>
                  <a:lnTo>
                    <a:pt x="1146" y="5960"/>
                  </a:lnTo>
                  <a:lnTo>
                    <a:pt x="742" y="4108"/>
                  </a:lnTo>
                  <a:lnTo>
                    <a:pt x="506" y="3199"/>
                  </a:lnTo>
                  <a:lnTo>
                    <a:pt x="338" y="2762"/>
                  </a:lnTo>
                  <a:lnTo>
                    <a:pt x="182" y="2358"/>
                  </a:lnTo>
                  <a:lnTo>
                    <a:pt x="405" y="2358"/>
                  </a:lnTo>
                  <a:lnTo>
                    <a:pt x="641" y="2324"/>
                  </a:lnTo>
                  <a:lnTo>
                    <a:pt x="1078" y="2223"/>
                  </a:lnTo>
                  <a:lnTo>
                    <a:pt x="1954" y="1920"/>
                  </a:lnTo>
                  <a:lnTo>
                    <a:pt x="4209" y="1314"/>
                  </a:lnTo>
                  <a:lnTo>
                    <a:pt x="6465" y="775"/>
                  </a:lnTo>
                  <a:lnTo>
                    <a:pt x="8755" y="304"/>
                  </a:lnTo>
                  <a:lnTo>
                    <a:pt x="8889" y="977"/>
                  </a:lnTo>
                  <a:lnTo>
                    <a:pt x="9024" y="1651"/>
                  </a:lnTo>
                  <a:lnTo>
                    <a:pt x="9394" y="3031"/>
                  </a:lnTo>
                  <a:lnTo>
                    <a:pt x="10303" y="6330"/>
                  </a:lnTo>
                  <a:lnTo>
                    <a:pt x="11280" y="9664"/>
                  </a:lnTo>
                  <a:lnTo>
                    <a:pt x="11549" y="10674"/>
                  </a:lnTo>
                  <a:lnTo>
                    <a:pt x="11852" y="11717"/>
                  </a:lnTo>
                  <a:lnTo>
                    <a:pt x="11852" y="10640"/>
                  </a:lnTo>
                  <a:lnTo>
                    <a:pt x="11583" y="9832"/>
                  </a:lnTo>
                  <a:lnTo>
                    <a:pt x="10640" y="6532"/>
                  </a:lnTo>
                  <a:lnTo>
                    <a:pt x="9798" y="3469"/>
                  </a:lnTo>
                  <a:lnTo>
                    <a:pt x="9394" y="1785"/>
                  </a:lnTo>
                  <a:lnTo>
                    <a:pt x="9159" y="944"/>
                  </a:lnTo>
                  <a:lnTo>
                    <a:pt x="8923" y="136"/>
                  </a:lnTo>
                  <a:lnTo>
                    <a:pt x="8889" y="102"/>
                  </a:lnTo>
                  <a:lnTo>
                    <a:pt x="8822" y="35"/>
                  </a:lnTo>
                  <a:lnTo>
                    <a:pt x="878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51" name="Shape 951"/>
            <p:cNvSpPr/>
            <p:nvPr/>
          </p:nvSpPr>
          <p:spPr>
            <a:xfrm>
              <a:off x="5857000" y="2891150"/>
              <a:ext cx="1266800" cy="381325"/>
            </a:xfrm>
            <a:custGeom>
              <a:avLst/>
              <a:gdLst/>
              <a:ahLst/>
              <a:cxnLst/>
              <a:rect l="0" t="0" r="0" b="0"/>
              <a:pathLst>
                <a:path w="50672" h="15253" extrusionOk="0">
                  <a:moveTo>
                    <a:pt x="22592" y="5219"/>
                  </a:moveTo>
                  <a:lnTo>
                    <a:pt x="22558" y="5859"/>
                  </a:lnTo>
                  <a:lnTo>
                    <a:pt x="22154" y="5893"/>
                  </a:lnTo>
                  <a:lnTo>
                    <a:pt x="22188" y="5825"/>
                  </a:lnTo>
                  <a:lnTo>
                    <a:pt x="22188" y="5758"/>
                  </a:lnTo>
                  <a:lnTo>
                    <a:pt x="22154" y="5623"/>
                  </a:lnTo>
                  <a:lnTo>
                    <a:pt x="22121" y="5421"/>
                  </a:lnTo>
                  <a:lnTo>
                    <a:pt x="22087" y="5253"/>
                  </a:lnTo>
                  <a:lnTo>
                    <a:pt x="22558" y="5219"/>
                  </a:lnTo>
                  <a:close/>
                  <a:moveTo>
                    <a:pt x="21919" y="5253"/>
                  </a:moveTo>
                  <a:lnTo>
                    <a:pt x="21919" y="5590"/>
                  </a:lnTo>
                  <a:lnTo>
                    <a:pt x="21952" y="5758"/>
                  </a:lnTo>
                  <a:lnTo>
                    <a:pt x="21952" y="5859"/>
                  </a:lnTo>
                  <a:lnTo>
                    <a:pt x="21986" y="5926"/>
                  </a:lnTo>
                  <a:lnTo>
                    <a:pt x="21750" y="5960"/>
                  </a:lnTo>
                  <a:lnTo>
                    <a:pt x="21717" y="5792"/>
                  </a:lnTo>
                  <a:lnTo>
                    <a:pt x="21649" y="5623"/>
                  </a:lnTo>
                  <a:lnTo>
                    <a:pt x="21616" y="5455"/>
                  </a:lnTo>
                  <a:lnTo>
                    <a:pt x="21515" y="5287"/>
                  </a:lnTo>
                  <a:lnTo>
                    <a:pt x="21919" y="5253"/>
                  </a:lnTo>
                  <a:close/>
                  <a:moveTo>
                    <a:pt x="21447" y="5287"/>
                  </a:moveTo>
                  <a:lnTo>
                    <a:pt x="21447" y="5455"/>
                  </a:lnTo>
                  <a:lnTo>
                    <a:pt x="21481" y="5623"/>
                  </a:lnTo>
                  <a:lnTo>
                    <a:pt x="21515" y="5792"/>
                  </a:lnTo>
                  <a:lnTo>
                    <a:pt x="21548" y="5960"/>
                  </a:lnTo>
                  <a:lnTo>
                    <a:pt x="21313" y="5994"/>
                  </a:lnTo>
                  <a:lnTo>
                    <a:pt x="21313" y="5859"/>
                  </a:lnTo>
                  <a:lnTo>
                    <a:pt x="21279" y="5724"/>
                  </a:lnTo>
                  <a:lnTo>
                    <a:pt x="21178" y="5287"/>
                  </a:lnTo>
                  <a:close/>
                  <a:moveTo>
                    <a:pt x="21111" y="5287"/>
                  </a:moveTo>
                  <a:lnTo>
                    <a:pt x="21144" y="5691"/>
                  </a:lnTo>
                  <a:lnTo>
                    <a:pt x="21178" y="5859"/>
                  </a:lnTo>
                  <a:lnTo>
                    <a:pt x="21212" y="5994"/>
                  </a:lnTo>
                  <a:lnTo>
                    <a:pt x="20909" y="6027"/>
                  </a:lnTo>
                  <a:lnTo>
                    <a:pt x="20909" y="5960"/>
                  </a:lnTo>
                  <a:lnTo>
                    <a:pt x="20909" y="5859"/>
                  </a:lnTo>
                  <a:lnTo>
                    <a:pt x="20841" y="5724"/>
                  </a:lnTo>
                  <a:lnTo>
                    <a:pt x="20774" y="5320"/>
                  </a:lnTo>
                  <a:lnTo>
                    <a:pt x="21111" y="5287"/>
                  </a:lnTo>
                  <a:close/>
                  <a:moveTo>
                    <a:pt x="20673" y="5320"/>
                  </a:moveTo>
                  <a:lnTo>
                    <a:pt x="20673" y="5724"/>
                  </a:lnTo>
                  <a:lnTo>
                    <a:pt x="20673" y="5893"/>
                  </a:lnTo>
                  <a:lnTo>
                    <a:pt x="20707" y="5994"/>
                  </a:lnTo>
                  <a:lnTo>
                    <a:pt x="20740" y="6061"/>
                  </a:lnTo>
                  <a:lnTo>
                    <a:pt x="20471" y="6061"/>
                  </a:lnTo>
                  <a:lnTo>
                    <a:pt x="20471" y="5926"/>
                  </a:lnTo>
                  <a:lnTo>
                    <a:pt x="20437" y="5758"/>
                  </a:lnTo>
                  <a:lnTo>
                    <a:pt x="20404" y="5522"/>
                  </a:lnTo>
                  <a:lnTo>
                    <a:pt x="20370" y="5320"/>
                  </a:lnTo>
                  <a:close/>
                  <a:moveTo>
                    <a:pt x="20201" y="5320"/>
                  </a:moveTo>
                  <a:lnTo>
                    <a:pt x="20201" y="5522"/>
                  </a:lnTo>
                  <a:lnTo>
                    <a:pt x="20235" y="5691"/>
                  </a:lnTo>
                  <a:lnTo>
                    <a:pt x="20269" y="5893"/>
                  </a:lnTo>
                  <a:lnTo>
                    <a:pt x="20269" y="5994"/>
                  </a:lnTo>
                  <a:lnTo>
                    <a:pt x="20302" y="6095"/>
                  </a:lnTo>
                  <a:lnTo>
                    <a:pt x="20033" y="6128"/>
                  </a:lnTo>
                  <a:lnTo>
                    <a:pt x="19999" y="5893"/>
                  </a:lnTo>
                  <a:lnTo>
                    <a:pt x="19966" y="5623"/>
                  </a:lnTo>
                  <a:lnTo>
                    <a:pt x="19898" y="5354"/>
                  </a:lnTo>
                  <a:lnTo>
                    <a:pt x="20201" y="5320"/>
                  </a:lnTo>
                  <a:close/>
                  <a:moveTo>
                    <a:pt x="19730" y="5354"/>
                  </a:moveTo>
                  <a:lnTo>
                    <a:pt x="19764" y="5623"/>
                  </a:lnTo>
                  <a:lnTo>
                    <a:pt x="19764" y="5859"/>
                  </a:lnTo>
                  <a:lnTo>
                    <a:pt x="19797" y="5994"/>
                  </a:lnTo>
                  <a:lnTo>
                    <a:pt x="19831" y="6162"/>
                  </a:lnTo>
                  <a:lnTo>
                    <a:pt x="19528" y="6196"/>
                  </a:lnTo>
                  <a:lnTo>
                    <a:pt x="19494" y="5994"/>
                  </a:lnTo>
                  <a:lnTo>
                    <a:pt x="19461" y="5825"/>
                  </a:lnTo>
                  <a:lnTo>
                    <a:pt x="19427" y="5590"/>
                  </a:lnTo>
                  <a:lnTo>
                    <a:pt x="19360" y="5388"/>
                  </a:lnTo>
                  <a:lnTo>
                    <a:pt x="19730" y="5354"/>
                  </a:lnTo>
                  <a:close/>
                  <a:moveTo>
                    <a:pt x="22592" y="6095"/>
                  </a:moveTo>
                  <a:lnTo>
                    <a:pt x="22626" y="7071"/>
                  </a:lnTo>
                  <a:lnTo>
                    <a:pt x="22693" y="7778"/>
                  </a:lnTo>
                  <a:lnTo>
                    <a:pt x="22121" y="7778"/>
                  </a:lnTo>
                  <a:lnTo>
                    <a:pt x="21582" y="7845"/>
                  </a:lnTo>
                  <a:lnTo>
                    <a:pt x="20505" y="8014"/>
                  </a:lnTo>
                  <a:lnTo>
                    <a:pt x="19427" y="8115"/>
                  </a:lnTo>
                  <a:lnTo>
                    <a:pt x="18888" y="8182"/>
                  </a:lnTo>
                  <a:lnTo>
                    <a:pt x="18350" y="8317"/>
                  </a:lnTo>
                  <a:lnTo>
                    <a:pt x="18249" y="7441"/>
                  </a:lnTo>
                  <a:lnTo>
                    <a:pt x="18181" y="7037"/>
                  </a:lnTo>
                  <a:lnTo>
                    <a:pt x="18114" y="6633"/>
                  </a:lnTo>
                  <a:lnTo>
                    <a:pt x="18653" y="6600"/>
                  </a:lnTo>
                  <a:lnTo>
                    <a:pt x="19225" y="6532"/>
                  </a:lnTo>
                  <a:lnTo>
                    <a:pt x="20336" y="6398"/>
                  </a:lnTo>
                  <a:lnTo>
                    <a:pt x="21481" y="6229"/>
                  </a:lnTo>
                  <a:lnTo>
                    <a:pt x="22592" y="6095"/>
                  </a:lnTo>
                  <a:close/>
                  <a:moveTo>
                    <a:pt x="22693" y="7946"/>
                  </a:moveTo>
                  <a:lnTo>
                    <a:pt x="22760" y="8283"/>
                  </a:lnTo>
                  <a:lnTo>
                    <a:pt x="22828" y="8653"/>
                  </a:lnTo>
                  <a:lnTo>
                    <a:pt x="22356" y="8721"/>
                  </a:lnTo>
                  <a:lnTo>
                    <a:pt x="22289" y="8485"/>
                  </a:lnTo>
                  <a:lnTo>
                    <a:pt x="22222" y="8047"/>
                  </a:lnTo>
                  <a:lnTo>
                    <a:pt x="22693" y="7946"/>
                  </a:lnTo>
                  <a:close/>
                  <a:moveTo>
                    <a:pt x="22121" y="8047"/>
                  </a:moveTo>
                  <a:lnTo>
                    <a:pt x="22121" y="8249"/>
                  </a:lnTo>
                  <a:lnTo>
                    <a:pt x="22121" y="8451"/>
                  </a:lnTo>
                  <a:lnTo>
                    <a:pt x="22154" y="8721"/>
                  </a:lnTo>
                  <a:lnTo>
                    <a:pt x="21784" y="8788"/>
                  </a:lnTo>
                  <a:lnTo>
                    <a:pt x="21750" y="8586"/>
                  </a:lnTo>
                  <a:lnTo>
                    <a:pt x="21717" y="8418"/>
                  </a:lnTo>
                  <a:lnTo>
                    <a:pt x="21683" y="8249"/>
                  </a:lnTo>
                  <a:lnTo>
                    <a:pt x="21616" y="8115"/>
                  </a:lnTo>
                  <a:lnTo>
                    <a:pt x="22121" y="8047"/>
                  </a:lnTo>
                  <a:close/>
                  <a:moveTo>
                    <a:pt x="21481" y="8115"/>
                  </a:moveTo>
                  <a:lnTo>
                    <a:pt x="21481" y="8283"/>
                  </a:lnTo>
                  <a:lnTo>
                    <a:pt x="21515" y="8418"/>
                  </a:lnTo>
                  <a:lnTo>
                    <a:pt x="21548" y="8620"/>
                  </a:lnTo>
                  <a:lnTo>
                    <a:pt x="21582" y="8788"/>
                  </a:lnTo>
                  <a:lnTo>
                    <a:pt x="21313" y="8822"/>
                  </a:lnTo>
                  <a:lnTo>
                    <a:pt x="21245" y="8350"/>
                  </a:lnTo>
                  <a:lnTo>
                    <a:pt x="21178" y="8148"/>
                  </a:lnTo>
                  <a:lnTo>
                    <a:pt x="21481" y="8115"/>
                  </a:lnTo>
                  <a:close/>
                  <a:moveTo>
                    <a:pt x="20976" y="8182"/>
                  </a:moveTo>
                  <a:lnTo>
                    <a:pt x="21010" y="8384"/>
                  </a:lnTo>
                  <a:lnTo>
                    <a:pt x="21077" y="8855"/>
                  </a:lnTo>
                  <a:lnTo>
                    <a:pt x="20774" y="8889"/>
                  </a:lnTo>
                  <a:lnTo>
                    <a:pt x="20774" y="8721"/>
                  </a:lnTo>
                  <a:lnTo>
                    <a:pt x="20740" y="8552"/>
                  </a:lnTo>
                  <a:lnTo>
                    <a:pt x="20707" y="8384"/>
                  </a:lnTo>
                  <a:lnTo>
                    <a:pt x="20639" y="8216"/>
                  </a:lnTo>
                  <a:lnTo>
                    <a:pt x="20976" y="8182"/>
                  </a:lnTo>
                  <a:close/>
                  <a:moveTo>
                    <a:pt x="20505" y="8216"/>
                  </a:moveTo>
                  <a:lnTo>
                    <a:pt x="20505" y="8418"/>
                  </a:lnTo>
                  <a:lnTo>
                    <a:pt x="20538" y="8586"/>
                  </a:lnTo>
                  <a:lnTo>
                    <a:pt x="20538" y="8754"/>
                  </a:lnTo>
                  <a:lnTo>
                    <a:pt x="20606" y="8923"/>
                  </a:lnTo>
                  <a:lnTo>
                    <a:pt x="20336" y="8956"/>
                  </a:lnTo>
                  <a:lnTo>
                    <a:pt x="20336" y="8889"/>
                  </a:lnTo>
                  <a:lnTo>
                    <a:pt x="20336" y="8788"/>
                  </a:lnTo>
                  <a:lnTo>
                    <a:pt x="20302" y="8653"/>
                  </a:lnTo>
                  <a:lnTo>
                    <a:pt x="20235" y="8249"/>
                  </a:lnTo>
                  <a:lnTo>
                    <a:pt x="20505" y="8216"/>
                  </a:lnTo>
                  <a:close/>
                  <a:moveTo>
                    <a:pt x="20134" y="8283"/>
                  </a:moveTo>
                  <a:lnTo>
                    <a:pt x="20100" y="8451"/>
                  </a:lnTo>
                  <a:lnTo>
                    <a:pt x="20100" y="8620"/>
                  </a:lnTo>
                  <a:lnTo>
                    <a:pt x="20134" y="8822"/>
                  </a:lnTo>
                  <a:lnTo>
                    <a:pt x="20168" y="8889"/>
                  </a:lnTo>
                  <a:lnTo>
                    <a:pt x="20235" y="8956"/>
                  </a:lnTo>
                  <a:lnTo>
                    <a:pt x="19865" y="8990"/>
                  </a:lnTo>
                  <a:lnTo>
                    <a:pt x="19831" y="8788"/>
                  </a:lnTo>
                  <a:lnTo>
                    <a:pt x="19764" y="8552"/>
                  </a:lnTo>
                  <a:lnTo>
                    <a:pt x="19730" y="8350"/>
                  </a:lnTo>
                  <a:lnTo>
                    <a:pt x="20134" y="8283"/>
                  </a:lnTo>
                  <a:close/>
                  <a:moveTo>
                    <a:pt x="19629" y="8350"/>
                  </a:moveTo>
                  <a:lnTo>
                    <a:pt x="19595" y="8552"/>
                  </a:lnTo>
                  <a:lnTo>
                    <a:pt x="19595" y="8754"/>
                  </a:lnTo>
                  <a:lnTo>
                    <a:pt x="19629" y="9024"/>
                  </a:lnTo>
                  <a:lnTo>
                    <a:pt x="19292" y="9024"/>
                  </a:lnTo>
                  <a:lnTo>
                    <a:pt x="19326" y="8956"/>
                  </a:lnTo>
                  <a:lnTo>
                    <a:pt x="19326" y="8889"/>
                  </a:lnTo>
                  <a:lnTo>
                    <a:pt x="19292" y="8754"/>
                  </a:lnTo>
                  <a:lnTo>
                    <a:pt x="19259" y="8586"/>
                  </a:lnTo>
                  <a:lnTo>
                    <a:pt x="19191" y="8418"/>
                  </a:lnTo>
                  <a:lnTo>
                    <a:pt x="19629" y="8350"/>
                  </a:lnTo>
                  <a:close/>
                  <a:moveTo>
                    <a:pt x="809" y="8855"/>
                  </a:moveTo>
                  <a:lnTo>
                    <a:pt x="842" y="9024"/>
                  </a:lnTo>
                  <a:lnTo>
                    <a:pt x="842" y="9226"/>
                  </a:lnTo>
                  <a:lnTo>
                    <a:pt x="640" y="9259"/>
                  </a:lnTo>
                  <a:lnTo>
                    <a:pt x="438" y="9327"/>
                  </a:lnTo>
                  <a:lnTo>
                    <a:pt x="337" y="9091"/>
                  </a:lnTo>
                  <a:lnTo>
                    <a:pt x="203" y="8855"/>
                  </a:lnTo>
                  <a:lnTo>
                    <a:pt x="405" y="8855"/>
                  </a:lnTo>
                  <a:lnTo>
                    <a:pt x="607" y="8889"/>
                  </a:lnTo>
                  <a:lnTo>
                    <a:pt x="708" y="8889"/>
                  </a:lnTo>
                  <a:lnTo>
                    <a:pt x="809" y="8855"/>
                  </a:lnTo>
                  <a:close/>
                  <a:moveTo>
                    <a:pt x="876" y="8586"/>
                  </a:moveTo>
                  <a:lnTo>
                    <a:pt x="1078" y="8620"/>
                  </a:lnTo>
                  <a:lnTo>
                    <a:pt x="1448" y="8620"/>
                  </a:lnTo>
                  <a:lnTo>
                    <a:pt x="1482" y="8855"/>
                  </a:lnTo>
                  <a:lnTo>
                    <a:pt x="1516" y="9091"/>
                  </a:lnTo>
                  <a:lnTo>
                    <a:pt x="1516" y="9293"/>
                  </a:lnTo>
                  <a:lnTo>
                    <a:pt x="1213" y="9360"/>
                  </a:lnTo>
                  <a:lnTo>
                    <a:pt x="1044" y="9360"/>
                  </a:lnTo>
                  <a:lnTo>
                    <a:pt x="1044" y="9259"/>
                  </a:lnTo>
                  <a:lnTo>
                    <a:pt x="1044" y="9226"/>
                  </a:lnTo>
                  <a:lnTo>
                    <a:pt x="1011" y="9024"/>
                  </a:lnTo>
                  <a:lnTo>
                    <a:pt x="977" y="8788"/>
                  </a:lnTo>
                  <a:lnTo>
                    <a:pt x="876" y="8586"/>
                  </a:lnTo>
                  <a:close/>
                  <a:moveTo>
                    <a:pt x="19191" y="5388"/>
                  </a:moveTo>
                  <a:lnTo>
                    <a:pt x="19191" y="5590"/>
                  </a:lnTo>
                  <a:lnTo>
                    <a:pt x="19225" y="5825"/>
                  </a:lnTo>
                  <a:lnTo>
                    <a:pt x="19259" y="6027"/>
                  </a:lnTo>
                  <a:lnTo>
                    <a:pt x="19326" y="6229"/>
                  </a:lnTo>
                  <a:lnTo>
                    <a:pt x="18686" y="6330"/>
                  </a:lnTo>
                  <a:lnTo>
                    <a:pt x="18047" y="6465"/>
                  </a:lnTo>
                  <a:lnTo>
                    <a:pt x="18013" y="6465"/>
                  </a:lnTo>
                  <a:lnTo>
                    <a:pt x="17979" y="6499"/>
                  </a:lnTo>
                  <a:lnTo>
                    <a:pt x="17946" y="6532"/>
                  </a:lnTo>
                  <a:lnTo>
                    <a:pt x="17946" y="6566"/>
                  </a:lnTo>
                  <a:lnTo>
                    <a:pt x="17979" y="6600"/>
                  </a:lnTo>
                  <a:lnTo>
                    <a:pt x="17979" y="7105"/>
                  </a:lnTo>
                  <a:lnTo>
                    <a:pt x="18013" y="7576"/>
                  </a:lnTo>
                  <a:lnTo>
                    <a:pt x="18181" y="8552"/>
                  </a:lnTo>
                  <a:lnTo>
                    <a:pt x="18215" y="8586"/>
                  </a:lnTo>
                  <a:lnTo>
                    <a:pt x="18249" y="8620"/>
                  </a:lnTo>
                  <a:lnTo>
                    <a:pt x="18316" y="8620"/>
                  </a:lnTo>
                  <a:lnTo>
                    <a:pt x="18383" y="8586"/>
                  </a:lnTo>
                  <a:lnTo>
                    <a:pt x="18383" y="8485"/>
                  </a:lnTo>
                  <a:lnTo>
                    <a:pt x="18383" y="8418"/>
                  </a:lnTo>
                  <a:lnTo>
                    <a:pt x="18754" y="8451"/>
                  </a:lnTo>
                  <a:lnTo>
                    <a:pt x="19124" y="8418"/>
                  </a:lnTo>
                  <a:lnTo>
                    <a:pt x="19124" y="8552"/>
                  </a:lnTo>
                  <a:lnTo>
                    <a:pt x="19124" y="8721"/>
                  </a:lnTo>
                  <a:lnTo>
                    <a:pt x="19124" y="8889"/>
                  </a:lnTo>
                  <a:lnTo>
                    <a:pt x="19158" y="8990"/>
                  </a:lnTo>
                  <a:lnTo>
                    <a:pt x="19191" y="9057"/>
                  </a:lnTo>
                  <a:lnTo>
                    <a:pt x="18855" y="9091"/>
                  </a:lnTo>
                  <a:lnTo>
                    <a:pt x="18552" y="9158"/>
                  </a:lnTo>
                  <a:lnTo>
                    <a:pt x="18249" y="9226"/>
                  </a:lnTo>
                  <a:lnTo>
                    <a:pt x="17979" y="9360"/>
                  </a:lnTo>
                  <a:lnTo>
                    <a:pt x="17946" y="9327"/>
                  </a:lnTo>
                  <a:lnTo>
                    <a:pt x="17744" y="8182"/>
                  </a:lnTo>
                  <a:lnTo>
                    <a:pt x="17676" y="7576"/>
                  </a:lnTo>
                  <a:lnTo>
                    <a:pt x="17643" y="7004"/>
                  </a:lnTo>
                  <a:lnTo>
                    <a:pt x="17643" y="6667"/>
                  </a:lnTo>
                  <a:lnTo>
                    <a:pt x="17643" y="6297"/>
                  </a:lnTo>
                  <a:lnTo>
                    <a:pt x="17643" y="5893"/>
                  </a:lnTo>
                  <a:lnTo>
                    <a:pt x="17575" y="5556"/>
                  </a:lnTo>
                  <a:lnTo>
                    <a:pt x="18215" y="5489"/>
                  </a:lnTo>
                  <a:lnTo>
                    <a:pt x="18821" y="5421"/>
                  </a:lnTo>
                  <a:lnTo>
                    <a:pt x="18821" y="5590"/>
                  </a:lnTo>
                  <a:lnTo>
                    <a:pt x="18821" y="6128"/>
                  </a:lnTo>
                  <a:lnTo>
                    <a:pt x="18821" y="6196"/>
                  </a:lnTo>
                  <a:lnTo>
                    <a:pt x="18888" y="6229"/>
                  </a:lnTo>
                  <a:lnTo>
                    <a:pt x="18922" y="6263"/>
                  </a:lnTo>
                  <a:lnTo>
                    <a:pt x="18989" y="6229"/>
                  </a:lnTo>
                  <a:lnTo>
                    <a:pt x="19023" y="6196"/>
                  </a:lnTo>
                  <a:lnTo>
                    <a:pt x="19023" y="6128"/>
                  </a:lnTo>
                  <a:lnTo>
                    <a:pt x="19023" y="5792"/>
                  </a:lnTo>
                  <a:lnTo>
                    <a:pt x="18989" y="5421"/>
                  </a:lnTo>
                  <a:lnTo>
                    <a:pt x="19191" y="5388"/>
                  </a:lnTo>
                  <a:close/>
                  <a:moveTo>
                    <a:pt x="3401" y="7441"/>
                  </a:moveTo>
                  <a:lnTo>
                    <a:pt x="3367" y="7744"/>
                  </a:lnTo>
                  <a:lnTo>
                    <a:pt x="3334" y="8047"/>
                  </a:lnTo>
                  <a:lnTo>
                    <a:pt x="3300" y="8687"/>
                  </a:lnTo>
                  <a:lnTo>
                    <a:pt x="3334" y="9360"/>
                  </a:lnTo>
                  <a:lnTo>
                    <a:pt x="3401" y="10000"/>
                  </a:lnTo>
                  <a:lnTo>
                    <a:pt x="2862" y="9865"/>
                  </a:lnTo>
                  <a:lnTo>
                    <a:pt x="2627" y="9764"/>
                  </a:lnTo>
                  <a:lnTo>
                    <a:pt x="2391" y="9663"/>
                  </a:lnTo>
                  <a:lnTo>
                    <a:pt x="2189" y="9529"/>
                  </a:lnTo>
                  <a:lnTo>
                    <a:pt x="1953" y="9394"/>
                  </a:lnTo>
                  <a:lnTo>
                    <a:pt x="1785" y="9360"/>
                  </a:lnTo>
                  <a:lnTo>
                    <a:pt x="1785" y="9327"/>
                  </a:lnTo>
                  <a:lnTo>
                    <a:pt x="1751" y="9293"/>
                  </a:lnTo>
                  <a:lnTo>
                    <a:pt x="1718" y="9091"/>
                  </a:lnTo>
                  <a:lnTo>
                    <a:pt x="1718" y="8923"/>
                  </a:lnTo>
                  <a:lnTo>
                    <a:pt x="1684" y="8586"/>
                  </a:lnTo>
                  <a:lnTo>
                    <a:pt x="1785" y="8586"/>
                  </a:lnTo>
                  <a:lnTo>
                    <a:pt x="1852" y="8552"/>
                  </a:lnTo>
                  <a:lnTo>
                    <a:pt x="1852" y="8485"/>
                  </a:lnTo>
                  <a:lnTo>
                    <a:pt x="1819" y="8451"/>
                  </a:lnTo>
                  <a:lnTo>
                    <a:pt x="1785" y="8418"/>
                  </a:lnTo>
                  <a:lnTo>
                    <a:pt x="1617" y="8451"/>
                  </a:lnTo>
                  <a:lnTo>
                    <a:pt x="1852" y="8317"/>
                  </a:lnTo>
                  <a:lnTo>
                    <a:pt x="2054" y="8216"/>
                  </a:lnTo>
                  <a:lnTo>
                    <a:pt x="2458" y="7946"/>
                  </a:lnTo>
                  <a:lnTo>
                    <a:pt x="3401" y="7441"/>
                  </a:lnTo>
                  <a:close/>
                  <a:moveTo>
                    <a:pt x="4176" y="6970"/>
                  </a:moveTo>
                  <a:lnTo>
                    <a:pt x="4176" y="7845"/>
                  </a:lnTo>
                  <a:lnTo>
                    <a:pt x="4209" y="8721"/>
                  </a:lnTo>
                  <a:lnTo>
                    <a:pt x="4209" y="9394"/>
                  </a:lnTo>
                  <a:lnTo>
                    <a:pt x="4243" y="9731"/>
                  </a:lnTo>
                  <a:lnTo>
                    <a:pt x="4277" y="10067"/>
                  </a:lnTo>
                  <a:lnTo>
                    <a:pt x="4176" y="9966"/>
                  </a:lnTo>
                  <a:lnTo>
                    <a:pt x="4142" y="9798"/>
                  </a:lnTo>
                  <a:lnTo>
                    <a:pt x="4108" y="9630"/>
                  </a:lnTo>
                  <a:lnTo>
                    <a:pt x="4108" y="9428"/>
                  </a:lnTo>
                  <a:lnTo>
                    <a:pt x="4108" y="8721"/>
                  </a:lnTo>
                  <a:lnTo>
                    <a:pt x="4075" y="8014"/>
                  </a:lnTo>
                  <a:lnTo>
                    <a:pt x="4041" y="7307"/>
                  </a:lnTo>
                  <a:lnTo>
                    <a:pt x="4075" y="7307"/>
                  </a:lnTo>
                  <a:lnTo>
                    <a:pt x="4108" y="7273"/>
                  </a:lnTo>
                  <a:lnTo>
                    <a:pt x="4075" y="7239"/>
                  </a:lnTo>
                  <a:lnTo>
                    <a:pt x="4041" y="7172"/>
                  </a:lnTo>
                  <a:lnTo>
                    <a:pt x="4007" y="6970"/>
                  </a:lnTo>
                  <a:close/>
                  <a:moveTo>
                    <a:pt x="3637" y="7307"/>
                  </a:moveTo>
                  <a:lnTo>
                    <a:pt x="3872" y="7340"/>
                  </a:lnTo>
                  <a:lnTo>
                    <a:pt x="3839" y="8014"/>
                  </a:lnTo>
                  <a:lnTo>
                    <a:pt x="3872" y="8721"/>
                  </a:lnTo>
                  <a:lnTo>
                    <a:pt x="3974" y="10135"/>
                  </a:lnTo>
                  <a:lnTo>
                    <a:pt x="3805" y="10168"/>
                  </a:lnTo>
                  <a:lnTo>
                    <a:pt x="3771" y="10168"/>
                  </a:lnTo>
                  <a:lnTo>
                    <a:pt x="3771" y="10101"/>
                  </a:lnTo>
                  <a:lnTo>
                    <a:pt x="3738" y="10067"/>
                  </a:lnTo>
                  <a:lnTo>
                    <a:pt x="3704" y="10034"/>
                  </a:lnTo>
                  <a:lnTo>
                    <a:pt x="3637" y="10034"/>
                  </a:lnTo>
                  <a:lnTo>
                    <a:pt x="3603" y="9360"/>
                  </a:lnTo>
                  <a:lnTo>
                    <a:pt x="3569" y="8687"/>
                  </a:lnTo>
                  <a:lnTo>
                    <a:pt x="3569" y="8014"/>
                  </a:lnTo>
                  <a:lnTo>
                    <a:pt x="3536" y="7374"/>
                  </a:lnTo>
                  <a:lnTo>
                    <a:pt x="3569" y="7340"/>
                  </a:lnTo>
                  <a:lnTo>
                    <a:pt x="3603" y="7307"/>
                  </a:lnTo>
                  <a:close/>
                  <a:moveTo>
                    <a:pt x="17340" y="5556"/>
                  </a:moveTo>
                  <a:lnTo>
                    <a:pt x="17340" y="6532"/>
                  </a:lnTo>
                  <a:lnTo>
                    <a:pt x="17373" y="7475"/>
                  </a:lnTo>
                  <a:lnTo>
                    <a:pt x="17508" y="8418"/>
                  </a:lnTo>
                  <a:lnTo>
                    <a:pt x="17676" y="9360"/>
                  </a:lnTo>
                  <a:lnTo>
                    <a:pt x="16027" y="9596"/>
                  </a:lnTo>
                  <a:lnTo>
                    <a:pt x="14377" y="9764"/>
                  </a:lnTo>
                  <a:lnTo>
                    <a:pt x="12727" y="9899"/>
                  </a:lnTo>
                  <a:lnTo>
                    <a:pt x="11077" y="10000"/>
                  </a:lnTo>
                  <a:lnTo>
                    <a:pt x="7610" y="10236"/>
                  </a:lnTo>
                  <a:lnTo>
                    <a:pt x="6869" y="10236"/>
                  </a:lnTo>
                  <a:lnTo>
                    <a:pt x="6095" y="10269"/>
                  </a:lnTo>
                  <a:lnTo>
                    <a:pt x="5320" y="10303"/>
                  </a:lnTo>
                  <a:lnTo>
                    <a:pt x="4916" y="10370"/>
                  </a:lnTo>
                  <a:lnTo>
                    <a:pt x="4546" y="10438"/>
                  </a:lnTo>
                  <a:lnTo>
                    <a:pt x="4546" y="10404"/>
                  </a:lnTo>
                  <a:lnTo>
                    <a:pt x="4546" y="10303"/>
                  </a:lnTo>
                  <a:lnTo>
                    <a:pt x="4580" y="10236"/>
                  </a:lnTo>
                  <a:lnTo>
                    <a:pt x="4546" y="10168"/>
                  </a:lnTo>
                  <a:lnTo>
                    <a:pt x="4479" y="9360"/>
                  </a:lnTo>
                  <a:lnTo>
                    <a:pt x="4445" y="8552"/>
                  </a:lnTo>
                  <a:lnTo>
                    <a:pt x="4411" y="7744"/>
                  </a:lnTo>
                  <a:lnTo>
                    <a:pt x="4344" y="6936"/>
                  </a:lnTo>
                  <a:lnTo>
                    <a:pt x="4378" y="6936"/>
                  </a:lnTo>
                  <a:lnTo>
                    <a:pt x="4411" y="6903"/>
                  </a:lnTo>
                  <a:lnTo>
                    <a:pt x="4411" y="6869"/>
                  </a:lnTo>
                  <a:lnTo>
                    <a:pt x="4411" y="6802"/>
                  </a:lnTo>
                  <a:lnTo>
                    <a:pt x="5152" y="6734"/>
                  </a:lnTo>
                  <a:lnTo>
                    <a:pt x="5859" y="6667"/>
                  </a:lnTo>
                  <a:lnTo>
                    <a:pt x="7307" y="6465"/>
                  </a:lnTo>
                  <a:lnTo>
                    <a:pt x="9024" y="6229"/>
                  </a:lnTo>
                  <a:lnTo>
                    <a:pt x="10741" y="6061"/>
                  </a:lnTo>
                  <a:lnTo>
                    <a:pt x="12391" y="5893"/>
                  </a:lnTo>
                  <a:lnTo>
                    <a:pt x="14040" y="5758"/>
                  </a:lnTo>
                  <a:lnTo>
                    <a:pt x="15690" y="5657"/>
                  </a:lnTo>
                  <a:lnTo>
                    <a:pt x="17340" y="5556"/>
                  </a:lnTo>
                  <a:close/>
                  <a:moveTo>
                    <a:pt x="10606" y="1"/>
                  </a:moveTo>
                  <a:lnTo>
                    <a:pt x="10471" y="674"/>
                  </a:lnTo>
                  <a:lnTo>
                    <a:pt x="10370" y="1347"/>
                  </a:lnTo>
                  <a:lnTo>
                    <a:pt x="10202" y="2661"/>
                  </a:lnTo>
                  <a:lnTo>
                    <a:pt x="10067" y="3671"/>
                  </a:lnTo>
                  <a:lnTo>
                    <a:pt x="9933" y="4647"/>
                  </a:lnTo>
                  <a:lnTo>
                    <a:pt x="9798" y="5287"/>
                  </a:lnTo>
                  <a:lnTo>
                    <a:pt x="9731" y="5623"/>
                  </a:lnTo>
                  <a:lnTo>
                    <a:pt x="9697" y="5960"/>
                  </a:lnTo>
                  <a:lnTo>
                    <a:pt x="8350" y="6095"/>
                  </a:lnTo>
                  <a:lnTo>
                    <a:pt x="7004" y="6229"/>
                  </a:lnTo>
                  <a:lnTo>
                    <a:pt x="5657" y="6431"/>
                  </a:lnTo>
                  <a:lnTo>
                    <a:pt x="4984" y="6566"/>
                  </a:lnTo>
                  <a:lnTo>
                    <a:pt x="4344" y="6701"/>
                  </a:lnTo>
                  <a:lnTo>
                    <a:pt x="4310" y="6667"/>
                  </a:lnTo>
                  <a:lnTo>
                    <a:pt x="4310" y="6633"/>
                  </a:lnTo>
                  <a:lnTo>
                    <a:pt x="4243" y="6600"/>
                  </a:lnTo>
                  <a:lnTo>
                    <a:pt x="4209" y="6633"/>
                  </a:lnTo>
                  <a:lnTo>
                    <a:pt x="4209" y="6667"/>
                  </a:lnTo>
                  <a:lnTo>
                    <a:pt x="4209" y="6734"/>
                  </a:lnTo>
                  <a:lnTo>
                    <a:pt x="4142" y="6734"/>
                  </a:lnTo>
                  <a:lnTo>
                    <a:pt x="4108" y="6768"/>
                  </a:lnTo>
                  <a:lnTo>
                    <a:pt x="4108" y="6802"/>
                  </a:lnTo>
                  <a:lnTo>
                    <a:pt x="4007" y="6835"/>
                  </a:lnTo>
                  <a:lnTo>
                    <a:pt x="3940" y="6903"/>
                  </a:lnTo>
                  <a:lnTo>
                    <a:pt x="3906" y="6936"/>
                  </a:lnTo>
                  <a:lnTo>
                    <a:pt x="3940" y="6970"/>
                  </a:lnTo>
                  <a:lnTo>
                    <a:pt x="3906" y="7138"/>
                  </a:lnTo>
                  <a:lnTo>
                    <a:pt x="3502" y="7138"/>
                  </a:lnTo>
                  <a:lnTo>
                    <a:pt x="3435" y="7172"/>
                  </a:lnTo>
                  <a:lnTo>
                    <a:pt x="3435" y="7206"/>
                  </a:lnTo>
                  <a:lnTo>
                    <a:pt x="2357" y="7778"/>
                  </a:lnTo>
                  <a:lnTo>
                    <a:pt x="1920" y="8047"/>
                  </a:lnTo>
                  <a:lnTo>
                    <a:pt x="1718" y="8216"/>
                  </a:lnTo>
                  <a:lnTo>
                    <a:pt x="1549" y="8418"/>
                  </a:lnTo>
                  <a:lnTo>
                    <a:pt x="1482" y="8451"/>
                  </a:lnTo>
                  <a:lnTo>
                    <a:pt x="1280" y="8485"/>
                  </a:lnTo>
                  <a:lnTo>
                    <a:pt x="1078" y="8485"/>
                  </a:lnTo>
                  <a:lnTo>
                    <a:pt x="977" y="8519"/>
                  </a:lnTo>
                  <a:lnTo>
                    <a:pt x="876" y="8552"/>
                  </a:lnTo>
                  <a:lnTo>
                    <a:pt x="842" y="8519"/>
                  </a:lnTo>
                  <a:lnTo>
                    <a:pt x="809" y="8519"/>
                  </a:lnTo>
                  <a:lnTo>
                    <a:pt x="809" y="8721"/>
                  </a:lnTo>
                  <a:lnTo>
                    <a:pt x="472" y="8721"/>
                  </a:lnTo>
                  <a:lnTo>
                    <a:pt x="270" y="8687"/>
                  </a:lnTo>
                  <a:lnTo>
                    <a:pt x="68" y="8721"/>
                  </a:lnTo>
                  <a:lnTo>
                    <a:pt x="68" y="8687"/>
                  </a:lnTo>
                  <a:lnTo>
                    <a:pt x="34" y="8721"/>
                  </a:lnTo>
                  <a:lnTo>
                    <a:pt x="1" y="8721"/>
                  </a:lnTo>
                  <a:lnTo>
                    <a:pt x="1" y="8754"/>
                  </a:lnTo>
                  <a:lnTo>
                    <a:pt x="34" y="8788"/>
                  </a:lnTo>
                  <a:lnTo>
                    <a:pt x="68" y="8956"/>
                  </a:lnTo>
                  <a:lnTo>
                    <a:pt x="135" y="9158"/>
                  </a:lnTo>
                  <a:lnTo>
                    <a:pt x="304" y="9495"/>
                  </a:lnTo>
                  <a:lnTo>
                    <a:pt x="371" y="9529"/>
                  </a:lnTo>
                  <a:lnTo>
                    <a:pt x="405" y="9529"/>
                  </a:lnTo>
                  <a:lnTo>
                    <a:pt x="640" y="9461"/>
                  </a:lnTo>
                  <a:lnTo>
                    <a:pt x="876" y="9394"/>
                  </a:lnTo>
                  <a:lnTo>
                    <a:pt x="910" y="9428"/>
                  </a:lnTo>
                  <a:lnTo>
                    <a:pt x="876" y="9461"/>
                  </a:lnTo>
                  <a:lnTo>
                    <a:pt x="943" y="9529"/>
                  </a:lnTo>
                  <a:lnTo>
                    <a:pt x="1011" y="9562"/>
                  </a:lnTo>
                  <a:lnTo>
                    <a:pt x="1246" y="9596"/>
                  </a:lnTo>
                  <a:lnTo>
                    <a:pt x="1448" y="9562"/>
                  </a:lnTo>
                  <a:lnTo>
                    <a:pt x="1650" y="9495"/>
                  </a:lnTo>
                  <a:lnTo>
                    <a:pt x="1718" y="9495"/>
                  </a:lnTo>
                  <a:lnTo>
                    <a:pt x="2122" y="9731"/>
                  </a:lnTo>
                  <a:lnTo>
                    <a:pt x="2559" y="9933"/>
                  </a:lnTo>
                  <a:lnTo>
                    <a:pt x="2997" y="10101"/>
                  </a:lnTo>
                  <a:lnTo>
                    <a:pt x="3435" y="10202"/>
                  </a:lnTo>
                  <a:lnTo>
                    <a:pt x="3468" y="10370"/>
                  </a:lnTo>
                  <a:lnTo>
                    <a:pt x="3502" y="10438"/>
                  </a:lnTo>
                  <a:lnTo>
                    <a:pt x="3603" y="10438"/>
                  </a:lnTo>
                  <a:lnTo>
                    <a:pt x="3637" y="10370"/>
                  </a:lnTo>
                  <a:lnTo>
                    <a:pt x="3738" y="10404"/>
                  </a:lnTo>
                  <a:lnTo>
                    <a:pt x="3872" y="10404"/>
                  </a:lnTo>
                  <a:lnTo>
                    <a:pt x="4075" y="10370"/>
                  </a:lnTo>
                  <a:lnTo>
                    <a:pt x="4310" y="10337"/>
                  </a:lnTo>
                  <a:lnTo>
                    <a:pt x="4344" y="10438"/>
                  </a:lnTo>
                  <a:lnTo>
                    <a:pt x="4378" y="10471"/>
                  </a:lnTo>
                  <a:lnTo>
                    <a:pt x="4378" y="10505"/>
                  </a:lnTo>
                  <a:lnTo>
                    <a:pt x="4411" y="10539"/>
                  </a:lnTo>
                  <a:lnTo>
                    <a:pt x="4782" y="10572"/>
                  </a:lnTo>
                  <a:lnTo>
                    <a:pt x="5186" y="10606"/>
                  </a:lnTo>
                  <a:lnTo>
                    <a:pt x="5994" y="10572"/>
                  </a:lnTo>
                  <a:lnTo>
                    <a:pt x="7610" y="10438"/>
                  </a:lnTo>
                  <a:lnTo>
                    <a:pt x="11077" y="10202"/>
                  </a:lnTo>
                  <a:lnTo>
                    <a:pt x="12828" y="10101"/>
                  </a:lnTo>
                  <a:lnTo>
                    <a:pt x="14545" y="9966"/>
                  </a:lnTo>
                  <a:lnTo>
                    <a:pt x="14579" y="9966"/>
                  </a:lnTo>
                  <a:lnTo>
                    <a:pt x="14949" y="10135"/>
                  </a:lnTo>
                  <a:lnTo>
                    <a:pt x="15387" y="10303"/>
                  </a:lnTo>
                  <a:lnTo>
                    <a:pt x="15791" y="10438"/>
                  </a:lnTo>
                  <a:lnTo>
                    <a:pt x="16229" y="10539"/>
                  </a:lnTo>
                  <a:lnTo>
                    <a:pt x="17104" y="10707"/>
                  </a:lnTo>
                  <a:lnTo>
                    <a:pt x="18013" y="10808"/>
                  </a:lnTo>
                  <a:lnTo>
                    <a:pt x="18922" y="10876"/>
                  </a:lnTo>
                  <a:lnTo>
                    <a:pt x="19831" y="10943"/>
                  </a:lnTo>
                  <a:lnTo>
                    <a:pt x="20707" y="11010"/>
                  </a:lnTo>
                  <a:lnTo>
                    <a:pt x="21582" y="11078"/>
                  </a:lnTo>
                  <a:lnTo>
                    <a:pt x="22626" y="11212"/>
                  </a:lnTo>
                  <a:lnTo>
                    <a:pt x="23636" y="11347"/>
                  </a:lnTo>
                  <a:lnTo>
                    <a:pt x="25689" y="11684"/>
                  </a:lnTo>
                  <a:lnTo>
                    <a:pt x="27743" y="12054"/>
                  </a:lnTo>
                  <a:lnTo>
                    <a:pt x="29797" y="12391"/>
                  </a:lnTo>
                  <a:lnTo>
                    <a:pt x="29427" y="14882"/>
                  </a:lnTo>
                  <a:lnTo>
                    <a:pt x="29460" y="14949"/>
                  </a:lnTo>
                  <a:lnTo>
                    <a:pt x="29460" y="14983"/>
                  </a:lnTo>
                  <a:lnTo>
                    <a:pt x="29528" y="15017"/>
                  </a:lnTo>
                  <a:lnTo>
                    <a:pt x="29629" y="14983"/>
                  </a:lnTo>
                  <a:lnTo>
                    <a:pt x="29629" y="14949"/>
                  </a:lnTo>
                  <a:lnTo>
                    <a:pt x="29662" y="14916"/>
                  </a:lnTo>
                  <a:lnTo>
                    <a:pt x="29797" y="14815"/>
                  </a:lnTo>
                  <a:lnTo>
                    <a:pt x="29932" y="14680"/>
                  </a:lnTo>
                  <a:lnTo>
                    <a:pt x="30066" y="14545"/>
                  </a:lnTo>
                  <a:lnTo>
                    <a:pt x="30201" y="14444"/>
                  </a:lnTo>
                  <a:lnTo>
                    <a:pt x="30268" y="14613"/>
                  </a:lnTo>
                  <a:lnTo>
                    <a:pt x="30369" y="14747"/>
                  </a:lnTo>
                  <a:lnTo>
                    <a:pt x="30470" y="14882"/>
                  </a:lnTo>
                  <a:lnTo>
                    <a:pt x="30605" y="15017"/>
                  </a:lnTo>
                  <a:lnTo>
                    <a:pt x="30571" y="15151"/>
                  </a:lnTo>
                  <a:lnTo>
                    <a:pt x="30571" y="15219"/>
                  </a:lnTo>
                  <a:lnTo>
                    <a:pt x="30605" y="15252"/>
                  </a:lnTo>
                  <a:lnTo>
                    <a:pt x="30740" y="15252"/>
                  </a:lnTo>
                  <a:lnTo>
                    <a:pt x="30773" y="15219"/>
                  </a:lnTo>
                  <a:lnTo>
                    <a:pt x="30807" y="15151"/>
                  </a:lnTo>
                  <a:lnTo>
                    <a:pt x="30807" y="14949"/>
                  </a:lnTo>
                  <a:lnTo>
                    <a:pt x="31076" y="12492"/>
                  </a:lnTo>
                  <a:lnTo>
                    <a:pt x="31682" y="12593"/>
                  </a:lnTo>
                  <a:lnTo>
                    <a:pt x="32288" y="12694"/>
                  </a:lnTo>
                  <a:lnTo>
                    <a:pt x="33467" y="12795"/>
                  </a:lnTo>
                  <a:lnTo>
                    <a:pt x="34241" y="12896"/>
                  </a:lnTo>
                  <a:lnTo>
                    <a:pt x="34611" y="12963"/>
                  </a:lnTo>
                  <a:lnTo>
                    <a:pt x="34982" y="13064"/>
                  </a:lnTo>
                  <a:lnTo>
                    <a:pt x="35251" y="13131"/>
                  </a:lnTo>
                  <a:lnTo>
                    <a:pt x="35520" y="13165"/>
                  </a:lnTo>
                  <a:lnTo>
                    <a:pt x="35756" y="13199"/>
                  </a:lnTo>
                  <a:lnTo>
                    <a:pt x="36025" y="13165"/>
                  </a:lnTo>
                  <a:lnTo>
                    <a:pt x="36665" y="13165"/>
                  </a:lnTo>
                  <a:lnTo>
                    <a:pt x="36968" y="13232"/>
                  </a:lnTo>
                  <a:lnTo>
                    <a:pt x="37238" y="13300"/>
                  </a:lnTo>
                  <a:lnTo>
                    <a:pt x="37844" y="13434"/>
                  </a:lnTo>
                  <a:lnTo>
                    <a:pt x="38147" y="13502"/>
                  </a:lnTo>
                  <a:lnTo>
                    <a:pt x="38450" y="13502"/>
                  </a:lnTo>
                  <a:lnTo>
                    <a:pt x="39190" y="13569"/>
                  </a:lnTo>
                  <a:lnTo>
                    <a:pt x="39965" y="13670"/>
                  </a:lnTo>
                  <a:lnTo>
                    <a:pt x="41446" y="13872"/>
                  </a:lnTo>
                  <a:lnTo>
                    <a:pt x="44274" y="14377"/>
                  </a:lnTo>
                  <a:lnTo>
                    <a:pt x="45520" y="14646"/>
                  </a:lnTo>
                  <a:lnTo>
                    <a:pt x="46160" y="14714"/>
                  </a:lnTo>
                  <a:lnTo>
                    <a:pt x="46799" y="14747"/>
                  </a:lnTo>
                  <a:lnTo>
                    <a:pt x="47069" y="14714"/>
                  </a:lnTo>
                  <a:lnTo>
                    <a:pt x="47338" y="14646"/>
                  </a:lnTo>
                  <a:lnTo>
                    <a:pt x="47540" y="14579"/>
                  </a:lnTo>
                  <a:lnTo>
                    <a:pt x="47742" y="14444"/>
                  </a:lnTo>
                  <a:lnTo>
                    <a:pt x="47910" y="14310"/>
                  </a:lnTo>
                  <a:lnTo>
                    <a:pt x="48079" y="14141"/>
                  </a:lnTo>
                  <a:lnTo>
                    <a:pt x="48213" y="13939"/>
                  </a:lnTo>
                  <a:lnTo>
                    <a:pt x="48314" y="13737"/>
                  </a:lnTo>
                  <a:lnTo>
                    <a:pt x="48382" y="13535"/>
                  </a:lnTo>
                  <a:lnTo>
                    <a:pt x="48449" y="13300"/>
                  </a:lnTo>
                  <a:lnTo>
                    <a:pt x="48550" y="12828"/>
                  </a:lnTo>
                  <a:lnTo>
                    <a:pt x="48584" y="12323"/>
                  </a:lnTo>
                  <a:lnTo>
                    <a:pt x="48584" y="11852"/>
                  </a:lnTo>
                  <a:lnTo>
                    <a:pt x="48752" y="11111"/>
                  </a:lnTo>
                  <a:lnTo>
                    <a:pt x="48887" y="10404"/>
                  </a:lnTo>
                  <a:lnTo>
                    <a:pt x="49122" y="8956"/>
                  </a:lnTo>
                  <a:lnTo>
                    <a:pt x="49695" y="5522"/>
                  </a:lnTo>
                  <a:lnTo>
                    <a:pt x="50671" y="1"/>
                  </a:lnTo>
                  <a:lnTo>
                    <a:pt x="50402" y="1"/>
                  </a:lnTo>
                  <a:lnTo>
                    <a:pt x="49425" y="5455"/>
                  </a:lnTo>
                  <a:lnTo>
                    <a:pt x="48853" y="8855"/>
                  </a:lnTo>
                  <a:lnTo>
                    <a:pt x="48651" y="10269"/>
                  </a:lnTo>
                  <a:lnTo>
                    <a:pt x="48550" y="10977"/>
                  </a:lnTo>
                  <a:lnTo>
                    <a:pt x="48483" y="11684"/>
                  </a:lnTo>
                  <a:lnTo>
                    <a:pt x="48415" y="11684"/>
                  </a:lnTo>
                  <a:lnTo>
                    <a:pt x="48382" y="11785"/>
                  </a:lnTo>
                  <a:lnTo>
                    <a:pt x="48382" y="12492"/>
                  </a:lnTo>
                  <a:lnTo>
                    <a:pt x="48348" y="12828"/>
                  </a:lnTo>
                  <a:lnTo>
                    <a:pt x="48281" y="13199"/>
                  </a:lnTo>
                  <a:lnTo>
                    <a:pt x="48180" y="13502"/>
                  </a:lnTo>
                  <a:lnTo>
                    <a:pt x="48011" y="13805"/>
                  </a:lnTo>
                  <a:lnTo>
                    <a:pt x="47776" y="14074"/>
                  </a:lnTo>
                  <a:lnTo>
                    <a:pt x="47641" y="14209"/>
                  </a:lnTo>
                  <a:lnTo>
                    <a:pt x="47473" y="14310"/>
                  </a:lnTo>
                  <a:lnTo>
                    <a:pt x="47338" y="14377"/>
                  </a:lnTo>
                  <a:lnTo>
                    <a:pt x="47203" y="14444"/>
                  </a:lnTo>
                  <a:lnTo>
                    <a:pt x="46867" y="14512"/>
                  </a:lnTo>
                  <a:lnTo>
                    <a:pt x="46530" y="14512"/>
                  </a:lnTo>
                  <a:lnTo>
                    <a:pt x="46160" y="14478"/>
                  </a:lnTo>
                  <a:lnTo>
                    <a:pt x="45486" y="14377"/>
                  </a:lnTo>
                  <a:lnTo>
                    <a:pt x="44847" y="14242"/>
                  </a:lnTo>
                  <a:lnTo>
                    <a:pt x="42288" y="13771"/>
                  </a:lnTo>
                  <a:lnTo>
                    <a:pt x="39729" y="13367"/>
                  </a:lnTo>
                  <a:lnTo>
                    <a:pt x="39224" y="13300"/>
                  </a:lnTo>
                  <a:lnTo>
                    <a:pt x="38685" y="13266"/>
                  </a:lnTo>
                  <a:lnTo>
                    <a:pt x="38180" y="13232"/>
                  </a:lnTo>
                  <a:lnTo>
                    <a:pt x="37911" y="13199"/>
                  </a:lnTo>
                  <a:lnTo>
                    <a:pt x="37642" y="13098"/>
                  </a:lnTo>
                  <a:lnTo>
                    <a:pt x="37406" y="13030"/>
                  </a:lnTo>
                  <a:lnTo>
                    <a:pt x="37170" y="12997"/>
                  </a:lnTo>
                  <a:lnTo>
                    <a:pt x="36665" y="12963"/>
                  </a:lnTo>
                  <a:lnTo>
                    <a:pt x="36160" y="12963"/>
                  </a:lnTo>
                  <a:lnTo>
                    <a:pt x="35655" y="12997"/>
                  </a:lnTo>
                  <a:lnTo>
                    <a:pt x="35487" y="12997"/>
                  </a:lnTo>
                  <a:lnTo>
                    <a:pt x="35352" y="12963"/>
                  </a:lnTo>
                  <a:lnTo>
                    <a:pt x="35015" y="12862"/>
                  </a:lnTo>
                  <a:lnTo>
                    <a:pt x="34712" y="12761"/>
                  </a:lnTo>
                  <a:lnTo>
                    <a:pt x="34409" y="12694"/>
                  </a:lnTo>
                  <a:lnTo>
                    <a:pt x="33938" y="12626"/>
                  </a:lnTo>
                  <a:lnTo>
                    <a:pt x="33467" y="12559"/>
                  </a:lnTo>
                  <a:lnTo>
                    <a:pt x="32288" y="12424"/>
                  </a:lnTo>
                  <a:lnTo>
                    <a:pt x="31682" y="12391"/>
                  </a:lnTo>
                  <a:lnTo>
                    <a:pt x="31110" y="12357"/>
                  </a:lnTo>
                  <a:lnTo>
                    <a:pt x="31211" y="11482"/>
                  </a:lnTo>
                  <a:lnTo>
                    <a:pt x="31783" y="11650"/>
                  </a:lnTo>
                  <a:lnTo>
                    <a:pt x="32389" y="11785"/>
                  </a:lnTo>
                  <a:lnTo>
                    <a:pt x="33601" y="12020"/>
                  </a:lnTo>
                  <a:lnTo>
                    <a:pt x="36025" y="12424"/>
                  </a:lnTo>
                  <a:lnTo>
                    <a:pt x="38483" y="12828"/>
                  </a:lnTo>
                  <a:lnTo>
                    <a:pt x="40941" y="13165"/>
                  </a:lnTo>
                  <a:lnTo>
                    <a:pt x="43533" y="13502"/>
                  </a:lnTo>
                  <a:lnTo>
                    <a:pt x="44644" y="13603"/>
                  </a:lnTo>
                  <a:lnTo>
                    <a:pt x="45217" y="13636"/>
                  </a:lnTo>
                  <a:lnTo>
                    <a:pt x="45486" y="13636"/>
                  </a:lnTo>
                  <a:lnTo>
                    <a:pt x="45789" y="13603"/>
                  </a:lnTo>
                  <a:lnTo>
                    <a:pt x="46193" y="13502"/>
                  </a:lnTo>
                  <a:lnTo>
                    <a:pt x="46530" y="13333"/>
                  </a:lnTo>
                  <a:lnTo>
                    <a:pt x="46833" y="13131"/>
                  </a:lnTo>
                  <a:lnTo>
                    <a:pt x="47069" y="12896"/>
                  </a:lnTo>
                  <a:lnTo>
                    <a:pt x="47271" y="12593"/>
                  </a:lnTo>
                  <a:lnTo>
                    <a:pt x="47405" y="12256"/>
                  </a:lnTo>
                  <a:lnTo>
                    <a:pt x="47473" y="11886"/>
                  </a:lnTo>
                  <a:lnTo>
                    <a:pt x="47506" y="11448"/>
                  </a:lnTo>
                  <a:lnTo>
                    <a:pt x="47473" y="11414"/>
                  </a:lnTo>
                  <a:lnTo>
                    <a:pt x="47708" y="10707"/>
                  </a:lnTo>
                  <a:lnTo>
                    <a:pt x="47843" y="10000"/>
                  </a:lnTo>
                  <a:lnTo>
                    <a:pt x="48112" y="8552"/>
                  </a:lnTo>
                  <a:lnTo>
                    <a:pt x="48382" y="6970"/>
                  </a:lnTo>
                  <a:lnTo>
                    <a:pt x="48617" y="5388"/>
                  </a:lnTo>
                  <a:lnTo>
                    <a:pt x="48954" y="2694"/>
                  </a:lnTo>
                  <a:lnTo>
                    <a:pt x="49257" y="1"/>
                  </a:lnTo>
                  <a:lnTo>
                    <a:pt x="48988" y="1"/>
                  </a:lnTo>
                  <a:lnTo>
                    <a:pt x="48685" y="2795"/>
                  </a:lnTo>
                  <a:lnTo>
                    <a:pt x="48314" y="5590"/>
                  </a:lnTo>
                  <a:lnTo>
                    <a:pt x="48079" y="7172"/>
                  </a:lnTo>
                  <a:lnTo>
                    <a:pt x="47843" y="8721"/>
                  </a:lnTo>
                  <a:lnTo>
                    <a:pt x="47574" y="10034"/>
                  </a:lnTo>
                  <a:lnTo>
                    <a:pt x="47473" y="10707"/>
                  </a:lnTo>
                  <a:lnTo>
                    <a:pt x="47405" y="11381"/>
                  </a:lnTo>
                  <a:lnTo>
                    <a:pt x="47338" y="11381"/>
                  </a:lnTo>
                  <a:lnTo>
                    <a:pt x="47304" y="11448"/>
                  </a:lnTo>
                  <a:lnTo>
                    <a:pt x="47304" y="11785"/>
                  </a:lnTo>
                  <a:lnTo>
                    <a:pt x="47237" y="12088"/>
                  </a:lnTo>
                  <a:lnTo>
                    <a:pt x="47170" y="12357"/>
                  </a:lnTo>
                  <a:lnTo>
                    <a:pt x="47035" y="12593"/>
                  </a:lnTo>
                  <a:lnTo>
                    <a:pt x="46900" y="12828"/>
                  </a:lnTo>
                  <a:lnTo>
                    <a:pt x="46698" y="12997"/>
                  </a:lnTo>
                  <a:lnTo>
                    <a:pt x="46429" y="13165"/>
                  </a:lnTo>
                  <a:lnTo>
                    <a:pt x="46126" y="13300"/>
                  </a:lnTo>
                  <a:lnTo>
                    <a:pt x="45890" y="13367"/>
                  </a:lnTo>
                  <a:lnTo>
                    <a:pt x="45621" y="13434"/>
                  </a:lnTo>
                  <a:lnTo>
                    <a:pt x="45116" y="13434"/>
                  </a:lnTo>
                  <a:lnTo>
                    <a:pt x="44577" y="13401"/>
                  </a:lnTo>
                  <a:lnTo>
                    <a:pt x="44072" y="13333"/>
                  </a:lnTo>
                  <a:lnTo>
                    <a:pt x="41749" y="13064"/>
                  </a:lnTo>
                  <a:lnTo>
                    <a:pt x="39426" y="12761"/>
                  </a:lnTo>
                  <a:lnTo>
                    <a:pt x="37339" y="12458"/>
                  </a:lnTo>
                  <a:lnTo>
                    <a:pt x="35285" y="12121"/>
                  </a:lnTo>
                  <a:lnTo>
                    <a:pt x="34275" y="11919"/>
                  </a:lnTo>
                  <a:lnTo>
                    <a:pt x="33265" y="11717"/>
                  </a:lnTo>
                  <a:lnTo>
                    <a:pt x="32221" y="11515"/>
                  </a:lnTo>
                  <a:lnTo>
                    <a:pt x="31211" y="11347"/>
                  </a:lnTo>
                  <a:lnTo>
                    <a:pt x="31480" y="9192"/>
                  </a:lnTo>
                  <a:lnTo>
                    <a:pt x="31750" y="7037"/>
                  </a:lnTo>
                  <a:lnTo>
                    <a:pt x="32322" y="3132"/>
                  </a:lnTo>
                  <a:lnTo>
                    <a:pt x="32457" y="2357"/>
                  </a:lnTo>
                  <a:lnTo>
                    <a:pt x="32591" y="1583"/>
                  </a:lnTo>
                  <a:lnTo>
                    <a:pt x="32726" y="775"/>
                  </a:lnTo>
                  <a:lnTo>
                    <a:pt x="32827" y="1"/>
                  </a:lnTo>
                  <a:lnTo>
                    <a:pt x="32625" y="1"/>
                  </a:lnTo>
                  <a:lnTo>
                    <a:pt x="32457" y="809"/>
                  </a:lnTo>
                  <a:lnTo>
                    <a:pt x="32322" y="1650"/>
                  </a:lnTo>
                  <a:lnTo>
                    <a:pt x="32086" y="3334"/>
                  </a:lnTo>
                  <a:lnTo>
                    <a:pt x="31783" y="5287"/>
                  </a:lnTo>
                  <a:lnTo>
                    <a:pt x="31514" y="7273"/>
                  </a:lnTo>
                  <a:lnTo>
                    <a:pt x="31043" y="10977"/>
                  </a:lnTo>
                  <a:lnTo>
                    <a:pt x="30639" y="14680"/>
                  </a:lnTo>
                  <a:lnTo>
                    <a:pt x="30504" y="14478"/>
                  </a:lnTo>
                  <a:lnTo>
                    <a:pt x="30403" y="14242"/>
                  </a:lnTo>
                  <a:lnTo>
                    <a:pt x="30336" y="14175"/>
                  </a:lnTo>
                  <a:lnTo>
                    <a:pt x="30235" y="14175"/>
                  </a:lnTo>
                  <a:lnTo>
                    <a:pt x="30134" y="14209"/>
                  </a:lnTo>
                  <a:lnTo>
                    <a:pt x="30033" y="14276"/>
                  </a:lnTo>
                  <a:lnTo>
                    <a:pt x="29831" y="14444"/>
                  </a:lnTo>
                  <a:lnTo>
                    <a:pt x="29696" y="14613"/>
                  </a:lnTo>
                  <a:lnTo>
                    <a:pt x="29999" y="12424"/>
                  </a:lnTo>
                  <a:lnTo>
                    <a:pt x="30066" y="12391"/>
                  </a:lnTo>
                  <a:lnTo>
                    <a:pt x="30066" y="12323"/>
                  </a:lnTo>
                  <a:lnTo>
                    <a:pt x="30066" y="12256"/>
                  </a:lnTo>
                  <a:lnTo>
                    <a:pt x="30033" y="12222"/>
                  </a:lnTo>
                  <a:lnTo>
                    <a:pt x="30740" y="7206"/>
                  </a:lnTo>
                  <a:lnTo>
                    <a:pt x="31009" y="5421"/>
                  </a:lnTo>
                  <a:lnTo>
                    <a:pt x="31312" y="3603"/>
                  </a:lnTo>
                  <a:lnTo>
                    <a:pt x="31581" y="1819"/>
                  </a:lnTo>
                  <a:lnTo>
                    <a:pt x="31682" y="910"/>
                  </a:lnTo>
                  <a:lnTo>
                    <a:pt x="31783" y="1"/>
                  </a:lnTo>
                  <a:lnTo>
                    <a:pt x="31615" y="1"/>
                  </a:lnTo>
                  <a:lnTo>
                    <a:pt x="31413" y="876"/>
                  </a:lnTo>
                  <a:lnTo>
                    <a:pt x="31278" y="1785"/>
                  </a:lnTo>
                  <a:lnTo>
                    <a:pt x="31009" y="3570"/>
                  </a:lnTo>
                  <a:lnTo>
                    <a:pt x="30773" y="5354"/>
                  </a:lnTo>
                  <a:lnTo>
                    <a:pt x="30538" y="7138"/>
                  </a:lnTo>
                  <a:lnTo>
                    <a:pt x="29965" y="11145"/>
                  </a:lnTo>
                  <a:lnTo>
                    <a:pt x="29427" y="11111"/>
                  </a:lnTo>
                  <a:lnTo>
                    <a:pt x="30033" y="5421"/>
                  </a:lnTo>
                  <a:lnTo>
                    <a:pt x="30201" y="4075"/>
                  </a:lnTo>
                  <a:lnTo>
                    <a:pt x="30369" y="2728"/>
                  </a:lnTo>
                  <a:lnTo>
                    <a:pt x="30571" y="1347"/>
                  </a:lnTo>
                  <a:lnTo>
                    <a:pt x="30706" y="1"/>
                  </a:lnTo>
                  <a:lnTo>
                    <a:pt x="30470" y="1"/>
                  </a:lnTo>
                  <a:lnTo>
                    <a:pt x="30268" y="1280"/>
                  </a:lnTo>
                  <a:lnTo>
                    <a:pt x="30100" y="2593"/>
                  </a:lnTo>
                  <a:lnTo>
                    <a:pt x="29965" y="3873"/>
                  </a:lnTo>
                  <a:lnTo>
                    <a:pt x="29831" y="5152"/>
                  </a:lnTo>
                  <a:lnTo>
                    <a:pt x="29494" y="8115"/>
                  </a:lnTo>
                  <a:lnTo>
                    <a:pt x="29157" y="11111"/>
                  </a:lnTo>
                  <a:lnTo>
                    <a:pt x="27709" y="11010"/>
                  </a:lnTo>
                  <a:lnTo>
                    <a:pt x="26228" y="10909"/>
                  </a:lnTo>
                  <a:lnTo>
                    <a:pt x="25487" y="10808"/>
                  </a:lnTo>
                  <a:lnTo>
                    <a:pt x="24780" y="10741"/>
                  </a:lnTo>
                  <a:lnTo>
                    <a:pt x="24040" y="10606"/>
                  </a:lnTo>
                  <a:lnTo>
                    <a:pt x="23333" y="10438"/>
                  </a:lnTo>
                  <a:lnTo>
                    <a:pt x="21750" y="10101"/>
                  </a:lnTo>
                  <a:lnTo>
                    <a:pt x="20942" y="9933"/>
                  </a:lnTo>
                  <a:lnTo>
                    <a:pt x="20134" y="9798"/>
                  </a:lnTo>
                  <a:lnTo>
                    <a:pt x="19562" y="9731"/>
                  </a:lnTo>
                  <a:lnTo>
                    <a:pt x="19259" y="9697"/>
                  </a:lnTo>
                  <a:lnTo>
                    <a:pt x="18989" y="9596"/>
                  </a:lnTo>
                  <a:lnTo>
                    <a:pt x="18754" y="9529"/>
                  </a:lnTo>
                  <a:lnTo>
                    <a:pt x="18518" y="9495"/>
                  </a:lnTo>
                  <a:lnTo>
                    <a:pt x="18282" y="9495"/>
                  </a:lnTo>
                  <a:lnTo>
                    <a:pt x="18047" y="9562"/>
                  </a:lnTo>
                  <a:lnTo>
                    <a:pt x="18013" y="9596"/>
                  </a:lnTo>
                  <a:lnTo>
                    <a:pt x="17979" y="9663"/>
                  </a:lnTo>
                  <a:lnTo>
                    <a:pt x="18013" y="9697"/>
                  </a:lnTo>
                  <a:lnTo>
                    <a:pt x="18417" y="9697"/>
                  </a:lnTo>
                  <a:lnTo>
                    <a:pt x="18754" y="9731"/>
                  </a:lnTo>
                  <a:lnTo>
                    <a:pt x="18922" y="9832"/>
                  </a:lnTo>
                  <a:lnTo>
                    <a:pt x="19023" y="9865"/>
                  </a:lnTo>
                  <a:lnTo>
                    <a:pt x="19124" y="9899"/>
                  </a:lnTo>
                  <a:lnTo>
                    <a:pt x="19966" y="10034"/>
                  </a:lnTo>
                  <a:lnTo>
                    <a:pt x="20841" y="10135"/>
                  </a:lnTo>
                  <a:lnTo>
                    <a:pt x="21616" y="10303"/>
                  </a:lnTo>
                  <a:lnTo>
                    <a:pt x="22424" y="10471"/>
                  </a:lnTo>
                  <a:lnTo>
                    <a:pt x="23972" y="10842"/>
                  </a:lnTo>
                  <a:lnTo>
                    <a:pt x="24612" y="10977"/>
                  </a:lnTo>
                  <a:lnTo>
                    <a:pt x="25252" y="11078"/>
                  </a:lnTo>
                  <a:lnTo>
                    <a:pt x="26531" y="11212"/>
                  </a:lnTo>
                  <a:lnTo>
                    <a:pt x="27844" y="11280"/>
                  </a:lnTo>
                  <a:lnTo>
                    <a:pt x="29124" y="11347"/>
                  </a:lnTo>
                  <a:lnTo>
                    <a:pt x="29124" y="11482"/>
                  </a:lnTo>
                  <a:lnTo>
                    <a:pt x="29124" y="11549"/>
                  </a:lnTo>
                  <a:lnTo>
                    <a:pt x="29157" y="11583"/>
                  </a:lnTo>
                  <a:lnTo>
                    <a:pt x="29225" y="11616"/>
                  </a:lnTo>
                  <a:lnTo>
                    <a:pt x="29326" y="11583"/>
                  </a:lnTo>
                  <a:lnTo>
                    <a:pt x="29359" y="11549"/>
                  </a:lnTo>
                  <a:lnTo>
                    <a:pt x="29359" y="11482"/>
                  </a:lnTo>
                  <a:lnTo>
                    <a:pt x="29393" y="11381"/>
                  </a:lnTo>
                  <a:lnTo>
                    <a:pt x="29932" y="11414"/>
                  </a:lnTo>
                  <a:lnTo>
                    <a:pt x="29797" y="12189"/>
                  </a:lnTo>
                  <a:lnTo>
                    <a:pt x="27945" y="11818"/>
                  </a:lnTo>
                  <a:lnTo>
                    <a:pt x="26093" y="11515"/>
                  </a:lnTo>
                  <a:lnTo>
                    <a:pt x="24242" y="11246"/>
                  </a:lnTo>
                  <a:lnTo>
                    <a:pt x="22356" y="10977"/>
                  </a:lnTo>
                  <a:lnTo>
                    <a:pt x="21414" y="10876"/>
                  </a:lnTo>
                  <a:lnTo>
                    <a:pt x="20471" y="10775"/>
                  </a:lnTo>
                  <a:lnTo>
                    <a:pt x="18585" y="10606"/>
                  </a:lnTo>
                  <a:lnTo>
                    <a:pt x="17643" y="10505"/>
                  </a:lnTo>
                  <a:lnTo>
                    <a:pt x="16734" y="10337"/>
                  </a:lnTo>
                  <a:lnTo>
                    <a:pt x="15825" y="10168"/>
                  </a:lnTo>
                  <a:lnTo>
                    <a:pt x="14916" y="9933"/>
                  </a:lnTo>
                  <a:lnTo>
                    <a:pt x="16330" y="9764"/>
                  </a:lnTo>
                  <a:lnTo>
                    <a:pt x="17744" y="9562"/>
                  </a:lnTo>
                  <a:lnTo>
                    <a:pt x="17777" y="9596"/>
                  </a:lnTo>
                  <a:lnTo>
                    <a:pt x="17845" y="9630"/>
                  </a:lnTo>
                  <a:lnTo>
                    <a:pt x="17912" y="9596"/>
                  </a:lnTo>
                  <a:lnTo>
                    <a:pt x="17946" y="9529"/>
                  </a:lnTo>
                  <a:lnTo>
                    <a:pt x="17979" y="9529"/>
                  </a:lnTo>
                  <a:lnTo>
                    <a:pt x="18013" y="9495"/>
                  </a:lnTo>
                  <a:lnTo>
                    <a:pt x="18047" y="9461"/>
                  </a:lnTo>
                  <a:lnTo>
                    <a:pt x="18282" y="9428"/>
                  </a:lnTo>
                  <a:lnTo>
                    <a:pt x="18552" y="9394"/>
                  </a:lnTo>
                  <a:lnTo>
                    <a:pt x="19023" y="9327"/>
                  </a:lnTo>
                  <a:lnTo>
                    <a:pt x="20505" y="9158"/>
                  </a:lnTo>
                  <a:lnTo>
                    <a:pt x="22289" y="8956"/>
                  </a:lnTo>
                  <a:lnTo>
                    <a:pt x="22323" y="8956"/>
                  </a:lnTo>
                  <a:lnTo>
                    <a:pt x="22356" y="8923"/>
                  </a:lnTo>
                  <a:lnTo>
                    <a:pt x="23030" y="8855"/>
                  </a:lnTo>
                  <a:lnTo>
                    <a:pt x="23097" y="8822"/>
                  </a:lnTo>
                  <a:lnTo>
                    <a:pt x="23097" y="8754"/>
                  </a:lnTo>
                  <a:lnTo>
                    <a:pt x="23097" y="8721"/>
                  </a:lnTo>
                  <a:lnTo>
                    <a:pt x="23063" y="8653"/>
                  </a:lnTo>
                  <a:lnTo>
                    <a:pt x="22962" y="8216"/>
                  </a:lnTo>
                  <a:lnTo>
                    <a:pt x="22895" y="7744"/>
                  </a:lnTo>
                  <a:lnTo>
                    <a:pt x="22828" y="6835"/>
                  </a:lnTo>
                  <a:lnTo>
                    <a:pt x="22794" y="5893"/>
                  </a:lnTo>
                  <a:lnTo>
                    <a:pt x="22760" y="5421"/>
                  </a:lnTo>
                  <a:lnTo>
                    <a:pt x="22659" y="4984"/>
                  </a:lnTo>
                  <a:lnTo>
                    <a:pt x="22659" y="4950"/>
                  </a:lnTo>
                  <a:lnTo>
                    <a:pt x="22626" y="4950"/>
                  </a:lnTo>
                  <a:lnTo>
                    <a:pt x="22592" y="4984"/>
                  </a:lnTo>
                  <a:lnTo>
                    <a:pt x="22592" y="5017"/>
                  </a:lnTo>
                  <a:lnTo>
                    <a:pt x="22558" y="5017"/>
                  </a:lnTo>
                  <a:lnTo>
                    <a:pt x="19764" y="5152"/>
                  </a:lnTo>
                  <a:lnTo>
                    <a:pt x="19191" y="5152"/>
                  </a:lnTo>
                  <a:lnTo>
                    <a:pt x="18653" y="5186"/>
                  </a:lnTo>
                  <a:lnTo>
                    <a:pt x="18080" y="5287"/>
                  </a:lnTo>
                  <a:lnTo>
                    <a:pt x="17811" y="5354"/>
                  </a:lnTo>
                  <a:lnTo>
                    <a:pt x="17542" y="5455"/>
                  </a:lnTo>
                  <a:lnTo>
                    <a:pt x="17542" y="5421"/>
                  </a:lnTo>
                  <a:lnTo>
                    <a:pt x="17508" y="5388"/>
                  </a:lnTo>
                  <a:lnTo>
                    <a:pt x="17474" y="5388"/>
                  </a:lnTo>
                  <a:lnTo>
                    <a:pt x="17441" y="5354"/>
                  </a:lnTo>
                  <a:lnTo>
                    <a:pt x="17373" y="5354"/>
                  </a:lnTo>
                  <a:lnTo>
                    <a:pt x="14040" y="5556"/>
                  </a:lnTo>
                  <a:lnTo>
                    <a:pt x="12391" y="5691"/>
                  </a:lnTo>
                  <a:lnTo>
                    <a:pt x="10741" y="5859"/>
                  </a:lnTo>
                  <a:lnTo>
                    <a:pt x="9865" y="5926"/>
                  </a:lnTo>
                  <a:lnTo>
                    <a:pt x="10000" y="5657"/>
                  </a:lnTo>
                  <a:lnTo>
                    <a:pt x="10067" y="5320"/>
                  </a:lnTo>
                  <a:lnTo>
                    <a:pt x="10168" y="4714"/>
                  </a:lnTo>
                  <a:lnTo>
                    <a:pt x="10303" y="3940"/>
                  </a:lnTo>
                  <a:lnTo>
                    <a:pt x="10404" y="3166"/>
                  </a:lnTo>
                  <a:lnTo>
                    <a:pt x="10505" y="2391"/>
                  </a:lnTo>
                  <a:lnTo>
                    <a:pt x="10640" y="1583"/>
                  </a:lnTo>
                  <a:lnTo>
                    <a:pt x="10774" y="809"/>
                  </a:lnTo>
                  <a:lnTo>
                    <a:pt x="1090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52" name="Shape 952"/>
            <p:cNvSpPr/>
            <p:nvPr/>
          </p:nvSpPr>
          <p:spPr>
            <a:xfrm>
              <a:off x="7126300" y="4418850"/>
              <a:ext cx="32850" cy="23575"/>
            </a:xfrm>
            <a:custGeom>
              <a:avLst/>
              <a:gdLst/>
              <a:ahLst/>
              <a:cxnLst/>
              <a:rect l="0" t="0" r="0" b="0"/>
              <a:pathLst>
                <a:path w="1314" h="943" extrusionOk="0">
                  <a:moveTo>
                    <a:pt x="943" y="0"/>
                  </a:moveTo>
                  <a:lnTo>
                    <a:pt x="471" y="169"/>
                  </a:lnTo>
                  <a:lnTo>
                    <a:pt x="236" y="236"/>
                  </a:lnTo>
                  <a:lnTo>
                    <a:pt x="168" y="270"/>
                  </a:lnTo>
                  <a:lnTo>
                    <a:pt x="101" y="270"/>
                  </a:lnTo>
                  <a:lnTo>
                    <a:pt x="101" y="236"/>
                  </a:lnTo>
                  <a:lnTo>
                    <a:pt x="34" y="236"/>
                  </a:lnTo>
                  <a:lnTo>
                    <a:pt x="34" y="270"/>
                  </a:lnTo>
                  <a:lnTo>
                    <a:pt x="0" y="270"/>
                  </a:lnTo>
                  <a:lnTo>
                    <a:pt x="34" y="337"/>
                  </a:lnTo>
                  <a:lnTo>
                    <a:pt x="67" y="404"/>
                  </a:lnTo>
                  <a:lnTo>
                    <a:pt x="101" y="404"/>
                  </a:lnTo>
                  <a:lnTo>
                    <a:pt x="168" y="438"/>
                  </a:lnTo>
                  <a:lnTo>
                    <a:pt x="269" y="438"/>
                  </a:lnTo>
                  <a:lnTo>
                    <a:pt x="572" y="404"/>
                  </a:lnTo>
                  <a:lnTo>
                    <a:pt x="875" y="303"/>
                  </a:lnTo>
                  <a:lnTo>
                    <a:pt x="909" y="472"/>
                  </a:lnTo>
                  <a:lnTo>
                    <a:pt x="976" y="606"/>
                  </a:lnTo>
                  <a:lnTo>
                    <a:pt x="875" y="606"/>
                  </a:lnTo>
                  <a:lnTo>
                    <a:pt x="808" y="674"/>
                  </a:lnTo>
                  <a:lnTo>
                    <a:pt x="640" y="741"/>
                  </a:lnTo>
                  <a:lnTo>
                    <a:pt x="572" y="775"/>
                  </a:lnTo>
                  <a:lnTo>
                    <a:pt x="539" y="775"/>
                  </a:lnTo>
                  <a:lnTo>
                    <a:pt x="572" y="741"/>
                  </a:lnTo>
                  <a:lnTo>
                    <a:pt x="707" y="674"/>
                  </a:lnTo>
                  <a:lnTo>
                    <a:pt x="842" y="573"/>
                  </a:lnTo>
                  <a:lnTo>
                    <a:pt x="842" y="539"/>
                  </a:lnTo>
                  <a:lnTo>
                    <a:pt x="842" y="505"/>
                  </a:lnTo>
                  <a:lnTo>
                    <a:pt x="808" y="472"/>
                  </a:lnTo>
                  <a:lnTo>
                    <a:pt x="741" y="438"/>
                  </a:lnTo>
                  <a:lnTo>
                    <a:pt x="572" y="539"/>
                  </a:lnTo>
                  <a:lnTo>
                    <a:pt x="370" y="640"/>
                  </a:lnTo>
                  <a:lnTo>
                    <a:pt x="269" y="741"/>
                  </a:lnTo>
                  <a:lnTo>
                    <a:pt x="236" y="775"/>
                  </a:lnTo>
                  <a:lnTo>
                    <a:pt x="269" y="842"/>
                  </a:lnTo>
                  <a:lnTo>
                    <a:pt x="303" y="876"/>
                  </a:lnTo>
                  <a:lnTo>
                    <a:pt x="337" y="876"/>
                  </a:lnTo>
                  <a:lnTo>
                    <a:pt x="438" y="808"/>
                  </a:lnTo>
                  <a:lnTo>
                    <a:pt x="438" y="876"/>
                  </a:lnTo>
                  <a:lnTo>
                    <a:pt x="471" y="909"/>
                  </a:lnTo>
                  <a:lnTo>
                    <a:pt x="539" y="943"/>
                  </a:lnTo>
                  <a:lnTo>
                    <a:pt x="707" y="909"/>
                  </a:lnTo>
                  <a:lnTo>
                    <a:pt x="875" y="808"/>
                  </a:lnTo>
                  <a:lnTo>
                    <a:pt x="976" y="741"/>
                  </a:lnTo>
                  <a:lnTo>
                    <a:pt x="1044" y="674"/>
                  </a:lnTo>
                  <a:lnTo>
                    <a:pt x="1111" y="741"/>
                  </a:lnTo>
                  <a:lnTo>
                    <a:pt x="1212" y="741"/>
                  </a:lnTo>
                  <a:lnTo>
                    <a:pt x="1279" y="707"/>
                  </a:lnTo>
                  <a:lnTo>
                    <a:pt x="1313" y="640"/>
                  </a:lnTo>
                  <a:lnTo>
                    <a:pt x="1279" y="573"/>
                  </a:lnTo>
                  <a:lnTo>
                    <a:pt x="1246" y="505"/>
                  </a:lnTo>
                  <a:lnTo>
                    <a:pt x="1145" y="303"/>
                  </a:lnTo>
                  <a:lnTo>
                    <a:pt x="1111" y="135"/>
                  </a:lnTo>
                  <a:lnTo>
                    <a:pt x="1111" y="68"/>
                  </a:lnTo>
                  <a:lnTo>
                    <a:pt x="1077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53" name="Shape 953"/>
            <p:cNvSpPr/>
            <p:nvPr/>
          </p:nvSpPr>
          <p:spPr>
            <a:xfrm>
              <a:off x="7000875" y="3964325"/>
              <a:ext cx="17700" cy="17700"/>
            </a:xfrm>
            <a:custGeom>
              <a:avLst/>
              <a:gdLst/>
              <a:ahLst/>
              <a:cxnLst/>
              <a:rect l="0" t="0" r="0" b="0"/>
              <a:pathLst>
                <a:path w="708" h="708" extrusionOk="0">
                  <a:moveTo>
                    <a:pt x="438" y="203"/>
                  </a:moveTo>
                  <a:lnTo>
                    <a:pt x="506" y="236"/>
                  </a:lnTo>
                  <a:lnTo>
                    <a:pt x="539" y="304"/>
                  </a:lnTo>
                  <a:lnTo>
                    <a:pt x="539" y="405"/>
                  </a:lnTo>
                  <a:lnTo>
                    <a:pt x="506" y="472"/>
                  </a:lnTo>
                  <a:lnTo>
                    <a:pt x="438" y="539"/>
                  </a:lnTo>
                  <a:lnTo>
                    <a:pt x="270" y="539"/>
                  </a:lnTo>
                  <a:lnTo>
                    <a:pt x="203" y="506"/>
                  </a:lnTo>
                  <a:lnTo>
                    <a:pt x="169" y="405"/>
                  </a:lnTo>
                  <a:lnTo>
                    <a:pt x="236" y="304"/>
                  </a:lnTo>
                  <a:lnTo>
                    <a:pt x="270" y="270"/>
                  </a:lnTo>
                  <a:lnTo>
                    <a:pt x="337" y="236"/>
                  </a:lnTo>
                  <a:lnTo>
                    <a:pt x="371" y="203"/>
                  </a:lnTo>
                  <a:close/>
                  <a:moveTo>
                    <a:pt x="337" y="1"/>
                  </a:moveTo>
                  <a:lnTo>
                    <a:pt x="270" y="34"/>
                  </a:lnTo>
                  <a:lnTo>
                    <a:pt x="203" y="68"/>
                  </a:lnTo>
                  <a:lnTo>
                    <a:pt x="135" y="135"/>
                  </a:lnTo>
                  <a:lnTo>
                    <a:pt x="102" y="203"/>
                  </a:lnTo>
                  <a:lnTo>
                    <a:pt x="102" y="236"/>
                  </a:lnTo>
                  <a:lnTo>
                    <a:pt x="34" y="337"/>
                  </a:lnTo>
                  <a:lnTo>
                    <a:pt x="1" y="438"/>
                  </a:lnTo>
                  <a:lnTo>
                    <a:pt x="34" y="539"/>
                  </a:lnTo>
                  <a:lnTo>
                    <a:pt x="68" y="607"/>
                  </a:lnTo>
                  <a:lnTo>
                    <a:pt x="135" y="674"/>
                  </a:lnTo>
                  <a:lnTo>
                    <a:pt x="203" y="708"/>
                  </a:lnTo>
                  <a:lnTo>
                    <a:pt x="371" y="708"/>
                  </a:lnTo>
                  <a:lnTo>
                    <a:pt x="506" y="674"/>
                  </a:lnTo>
                  <a:lnTo>
                    <a:pt x="607" y="640"/>
                  </a:lnTo>
                  <a:lnTo>
                    <a:pt x="640" y="573"/>
                  </a:lnTo>
                  <a:lnTo>
                    <a:pt x="708" y="438"/>
                  </a:lnTo>
                  <a:lnTo>
                    <a:pt x="708" y="270"/>
                  </a:lnTo>
                  <a:lnTo>
                    <a:pt x="674" y="169"/>
                  </a:lnTo>
                  <a:lnTo>
                    <a:pt x="640" y="102"/>
                  </a:lnTo>
                  <a:lnTo>
                    <a:pt x="573" y="68"/>
                  </a:lnTo>
                  <a:lnTo>
                    <a:pt x="506" y="34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54" name="Shape 954"/>
            <p:cNvSpPr/>
            <p:nvPr/>
          </p:nvSpPr>
          <p:spPr>
            <a:xfrm>
              <a:off x="7124600" y="4429775"/>
              <a:ext cx="8450" cy="15175"/>
            </a:xfrm>
            <a:custGeom>
              <a:avLst/>
              <a:gdLst/>
              <a:ahLst/>
              <a:cxnLst/>
              <a:rect l="0" t="0" r="0" b="0"/>
              <a:pathLst>
                <a:path w="338" h="607" extrusionOk="0">
                  <a:moveTo>
                    <a:pt x="34" y="1"/>
                  </a:moveTo>
                  <a:lnTo>
                    <a:pt x="1" y="35"/>
                  </a:lnTo>
                  <a:lnTo>
                    <a:pt x="1" y="270"/>
                  </a:lnTo>
                  <a:lnTo>
                    <a:pt x="1" y="472"/>
                  </a:lnTo>
                  <a:lnTo>
                    <a:pt x="34" y="540"/>
                  </a:lnTo>
                  <a:lnTo>
                    <a:pt x="102" y="607"/>
                  </a:lnTo>
                  <a:lnTo>
                    <a:pt x="304" y="607"/>
                  </a:lnTo>
                  <a:lnTo>
                    <a:pt x="337" y="540"/>
                  </a:lnTo>
                  <a:lnTo>
                    <a:pt x="337" y="472"/>
                  </a:lnTo>
                  <a:lnTo>
                    <a:pt x="270" y="405"/>
                  </a:lnTo>
                  <a:lnTo>
                    <a:pt x="236" y="405"/>
                  </a:lnTo>
                  <a:lnTo>
                    <a:pt x="203" y="169"/>
                  </a:lnTo>
                  <a:lnTo>
                    <a:pt x="135" y="102"/>
                  </a:lnTo>
                  <a:lnTo>
                    <a:pt x="6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55" name="Shape 955"/>
            <p:cNvSpPr/>
            <p:nvPr/>
          </p:nvSpPr>
          <p:spPr>
            <a:xfrm>
              <a:off x="6900725" y="2972800"/>
              <a:ext cx="58925" cy="9275"/>
            </a:xfrm>
            <a:custGeom>
              <a:avLst/>
              <a:gdLst/>
              <a:ahLst/>
              <a:cxnLst/>
              <a:rect l="0" t="0" r="0" b="0"/>
              <a:pathLst>
                <a:path w="2357" h="371" extrusionOk="0">
                  <a:moveTo>
                    <a:pt x="1448" y="1"/>
                  </a:moveTo>
                  <a:lnTo>
                    <a:pt x="741" y="34"/>
                  </a:lnTo>
                  <a:lnTo>
                    <a:pt x="370" y="68"/>
                  </a:lnTo>
                  <a:lnTo>
                    <a:pt x="34" y="135"/>
                  </a:lnTo>
                  <a:lnTo>
                    <a:pt x="0" y="169"/>
                  </a:lnTo>
                  <a:lnTo>
                    <a:pt x="34" y="169"/>
                  </a:lnTo>
                  <a:lnTo>
                    <a:pt x="303" y="203"/>
                  </a:lnTo>
                  <a:lnTo>
                    <a:pt x="606" y="203"/>
                  </a:lnTo>
                  <a:lnTo>
                    <a:pt x="1178" y="169"/>
                  </a:lnTo>
                  <a:lnTo>
                    <a:pt x="1448" y="169"/>
                  </a:lnTo>
                  <a:lnTo>
                    <a:pt x="1717" y="203"/>
                  </a:lnTo>
                  <a:lnTo>
                    <a:pt x="1986" y="236"/>
                  </a:lnTo>
                  <a:lnTo>
                    <a:pt x="2256" y="371"/>
                  </a:lnTo>
                  <a:lnTo>
                    <a:pt x="2323" y="371"/>
                  </a:lnTo>
                  <a:lnTo>
                    <a:pt x="2357" y="337"/>
                  </a:lnTo>
                  <a:lnTo>
                    <a:pt x="2357" y="304"/>
                  </a:lnTo>
                  <a:lnTo>
                    <a:pt x="2357" y="236"/>
                  </a:lnTo>
                  <a:lnTo>
                    <a:pt x="2256" y="169"/>
                  </a:lnTo>
                  <a:lnTo>
                    <a:pt x="2155" y="102"/>
                  </a:lnTo>
                  <a:lnTo>
                    <a:pt x="1919" y="34"/>
                  </a:lnTo>
                  <a:lnTo>
                    <a:pt x="168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56" name="Shape 956"/>
            <p:cNvSpPr/>
            <p:nvPr/>
          </p:nvSpPr>
          <p:spPr>
            <a:xfrm>
              <a:off x="6748375" y="3072975"/>
              <a:ext cx="106900" cy="36200"/>
            </a:xfrm>
            <a:custGeom>
              <a:avLst/>
              <a:gdLst/>
              <a:ahLst/>
              <a:cxnLst/>
              <a:rect l="0" t="0" r="0" b="0"/>
              <a:pathLst>
                <a:path w="4276" h="1448" extrusionOk="0">
                  <a:moveTo>
                    <a:pt x="4108" y="0"/>
                  </a:moveTo>
                  <a:lnTo>
                    <a:pt x="3872" y="67"/>
                  </a:lnTo>
                  <a:lnTo>
                    <a:pt x="3502" y="168"/>
                  </a:lnTo>
                  <a:lnTo>
                    <a:pt x="3131" y="303"/>
                  </a:lnTo>
                  <a:lnTo>
                    <a:pt x="2424" y="539"/>
                  </a:lnTo>
                  <a:lnTo>
                    <a:pt x="1212" y="943"/>
                  </a:lnTo>
                  <a:lnTo>
                    <a:pt x="606" y="1145"/>
                  </a:lnTo>
                  <a:lnTo>
                    <a:pt x="34" y="1380"/>
                  </a:lnTo>
                  <a:lnTo>
                    <a:pt x="0" y="1414"/>
                  </a:lnTo>
                  <a:lnTo>
                    <a:pt x="0" y="1448"/>
                  </a:lnTo>
                  <a:lnTo>
                    <a:pt x="34" y="1448"/>
                  </a:lnTo>
                  <a:lnTo>
                    <a:pt x="606" y="1347"/>
                  </a:lnTo>
                  <a:lnTo>
                    <a:pt x="1145" y="1178"/>
                  </a:lnTo>
                  <a:lnTo>
                    <a:pt x="2222" y="842"/>
                  </a:lnTo>
                  <a:lnTo>
                    <a:pt x="3266" y="539"/>
                  </a:lnTo>
                  <a:lnTo>
                    <a:pt x="3805" y="337"/>
                  </a:lnTo>
                  <a:lnTo>
                    <a:pt x="4040" y="236"/>
                  </a:lnTo>
                  <a:lnTo>
                    <a:pt x="4242" y="101"/>
                  </a:lnTo>
                  <a:lnTo>
                    <a:pt x="4276" y="67"/>
                  </a:lnTo>
                  <a:lnTo>
                    <a:pt x="4242" y="34"/>
                  </a:lnTo>
                  <a:lnTo>
                    <a:pt x="417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57" name="Shape 957"/>
            <p:cNvSpPr/>
            <p:nvPr/>
          </p:nvSpPr>
          <p:spPr>
            <a:xfrm>
              <a:off x="7065675" y="3940750"/>
              <a:ext cx="53075" cy="20225"/>
            </a:xfrm>
            <a:custGeom>
              <a:avLst/>
              <a:gdLst/>
              <a:ahLst/>
              <a:cxnLst/>
              <a:rect l="0" t="0" r="0" b="0"/>
              <a:pathLst>
                <a:path w="2123" h="809" extrusionOk="0">
                  <a:moveTo>
                    <a:pt x="1920" y="1"/>
                  </a:moveTo>
                  <a:lnTo>
                    <a:pt x="1853" y="34"/>
                  </a:lnTo>
                  <a:lnTo>
                    <a:pt x="1617" y="102"/>
                  </a:lnTo>
                  <a:lnTo>
                    <a:pt x="1381" y="169"/>
                  </a:lnTo>
                  <a:lnTo>
                    <a:pt x="944" y="270"/>
                  </a:lnTo>
                  <a:lnTo>
                    <a:pt x="472" y="371"/>
                  </a:lnTo>
                  <a:lnTo>
                    <a:pt x="270" y="472"/>
                  </a:lnTo>
                  <a:lnTo>
                    <a:pt x="35" y="573"/>
                  </a:lnTo>
                  <a:lnTo>
                    <a:pt x="1" y="674"/>
                  </a:lnTo>
                  <a:lnTo>
                    <a:pt x="1" y="741"/>
                  </a:lnTo>
                  <a:lnTo>
                    <a:pt x="68" y="809"/>
                  </a:lnTo>
                  <a:lnTo>
                    <a:pt x="136" y="809"/>
                  </a:lnTo>
                  <a:lnTo>
                    <a:pt x="1112" y="640"/>
                  </a:lnTo>
                  <a:lnTo>
                    <a:pt x="1583" y="506"/>
                  </a:lnTo>
                  <a:lnTo>
                    <a:pt x="2021" y="337"/>
                  </a:lnTo>
                  <a:lnTo>
                    <a:pt x="2088" y="304"/>
                  </a:lnTo>
                  <a:lnTo>
                    <a:pt x="2122" y="236"/>
                  </a:lnTo>
                  <a:lnTo>
                    <a:pt x="2122" y="169"/>
                  </a:lnTo>
                  <a:lnTo>
                    <a:pt x="2088" y="102"/>
                  </a:lnTo>
                  <a:lnTo>
                    <a:pt x="2055" y="68"/>
                  </a:lnTo>
                  <a:lnTo>
                    <a:pt x="1987" y="34"/>
                  </a:lnTo>
                  <a:lnTo>
                    <a:pt x="192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58" name="Shape 958"/>
            <p:cNvSpPr/>
            <p:nvPr/>
          </p:nvSpPr>
          <p:spPr>
            <a:xfrm>
              <a:off x="4645800" y="3178175"/>
              <a:ext cx="64825" cy="42100"/>
            </a:xfrm>
            <a:custGeom>
              <a:avLst/>
              <a:gdLst/>
              <a:ahLst/>
              <a:cxnLst/>
              <a:rect l="0" t="0" r="0" b="0"/>
              <a:pathLst>
                <a:path w="2593" h="1684" extrusionOk="0">
                  <a:moveTo>
                    <a:pt x="2222" y="304"/>
                  </a:moveTo>
                  <a:lnTo>
                    <a:pt x="2290" y="910"/>
                  </a:lnTo>
                  <a:lnTo>
                    <a:pt x="2357" y="1381"/>
                  </a:lnTo>
                  <a:lnTo>
                    <a:pt x="2121" y="1347"/>
                  </a:lnTo>
                  <a:lnTo>
                    <a:pt x="1886" y="1347"/>
                  </a:lnTo>
                  <a:lnTo>
                    <a:pt x="1414" y="1381"/>
                  </a:lnTo>
                  <a:lnTo>
                    <a:pt x="808" y="1381"/>
                  </a:lnTo>
                  <a:lnTo>
                    <a:pt x="539" y="1415"/>
                  </a:lnTo>
                  <a:lnTo>
                    <a:pt x="270" y="1482"/>
                  </a:lnTo>
                  <a:lnTo>
                    <a:pt x="236" y="876"/>
                  </a:lnTo>
                  <a:lnTo>
                    <a:pt x="202" y="573"/>
                  </a:lnTo>
                  <a:lnTo>
                    <a:pt x="202" y="438"/>
                  </a:lnTo>
                  <a:lnTo>
                    <a:pt x="169" y="304"/>
                  </a:lnTo>
                  <a:lnTo>
                    <a:pt x="404" y="371"/>
                  </a:lnTo>
                  <a:lnTo>
                    <a:pt x="674" y="405"/>
                  </a:lnTo>
                  <a:lnTo>
                    <a:pt x="1684" y="405"/>
                  </a:lnTo>
                  <a:lnTo>
                    <a:pt x="1953" y="371"/>
                  </a:lnTo>
                  <a:lnTo>
                    <a:pt x="2222" y="304"/>
                  </a:lnTo>
                  <a:close/>
                  <a:moveTo>
                    <a:pt x="2256" y="1"/>
                  </a:moveTo>
                  <a:lnTo>
                    <a:pt x="2222" y="34"/>
                  </a:lnTo>
                  <a:lnTo>
                    <a:pt x="2222" y="68"/>
                  </a:lnTo>
                  <a:lnTo>
                    <a:pt x="2222" y="169"/>
                  </a:lnTo>
                  <a:lnTo>
                    <a:pt x="1785" y="169"/>
                  </a:lnTo>
                  <a:lnTo>
                    <a:pt x="1347" y="203"/>
                  </a:lnTo>
                  <a:lnTo>
                    <a:pt x="438" y="203"/>
                  </a:lnTo>
                  <a:lnTo>
                    <a:pt x="135" y="236"/>
                  </a:lnTo>
                  <a:lnTo>
                    <a:pt x="101" y="236"/>
                  </a:lnTo>
                  <a:lnTo>
                    <a:pt x="68" y="270"/>
                  </a:lnTo>
                  <a:lnTo>
                    <a:pt x="34" y="371"/>
                  </a:lnTo>
                  <a:lnTo>
                    <a:pt x="0" y="506"/>
                  </a:lnTo>
                  <a:lnTo>
                    <a:pt x="34" y="775"/>
                  </a:lnTo>
                  <a:lnTo>
                    <a:pt x="34" y="1549"/>
                  </a:lnTo>
                  <a:lnTo>
                    <a:pt x="68" y="1617"/>
                  </a:lnTo>
                  <a:lnTo>
                    <a:pt x="135" y="1650"/>
                  </a:lnTo>
                  <a:lnTo>
                    <a:pt x="202" y="1617"/>
                  </a:lnTo>
                  <a:lnTo>
                    <a:pt x="236" y="1583"/>
                  </a:lnTo>
                  <a:lnTo>
                    <a:pt x="505" y="1617"/>
                  </a:lnTo>
                  <a:lnTo>
                    <a:pt x="741" y="1617"/>
                  </a:lnTo>
                  <a:lnTo>
                    <a:pt x="1246" y="1583"/>
                  </a:lnTo>
                  <a:lnTo>
                    <a:pt x="1818" y="1583"/>
                  </a:lnTo>
                  <a:lnTo>
                    <a:pt x="2121" y="1549"/>
                  </a:lnTo>
                  <a:lnTo>
                    <a:pt x="2391" y="1482"/>
                  </a:lnTo>
                  <a:lnTo>
                    <a:pt x="2458" y="1684"/>
                  </a:lnTo>
                  <a:lnTo>
                    <a:pt x="2525" y="1684"/>
                  </a:lnTo>
                  <a:lnTo>
                    <a:pt x="2559" y="1650"/>
                  </a:lnTo>
                  <a:lnTo>
                    <a:pt x="2593" y="1482"/>
                  </a:lnTo>
                  <a:lnTo>
                    <a:pt x="2559" y="1280"/>
                  </a:lnTo>
                  <a:lnTo>
                    <a:pt x="2492" y="910"/>
                  </a:lnTo>
                  <a:lnTo>
                    <a:pt x="2391" y="270"/>
                  </a:lnTo>
                  <a:lnTo>
                    <a:pt x="2424" y="236"/>
                  </a:lnTo>
                  <a:lnTo>
                    <a:pt x="2424" y="203"/>
                  </a:lnTo>
                  <a:lnTo>
                    <a:pt x="2391" y="169"/>
                  </a:lnTo>
                  <a:lnTo>
                    <a:pt x="2357" y="169"/>
                  </a:lnTo>
                  <a:lnTo>
                    <a:pt x="2323" y="34"/>
                  </a:lnTo>
                  <a:lnTo>
                    <a:pt x="229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59" name="Shape 959"/>
            <p:cNvSpPr/>
            <p:nvPr/>
          </p:nvSpPr>
          <p:spPr>
            <a:xfrm>
              <a:off x="6748375" y="3108325"/>
              <a:ext cx="73250" cy="25275"/>
            </a:xfrm>
            <a:custGeom>
              <a:avLst/>
              <a:gdLst/>
              <a:ahLst/>
              <a:cxnLst/>
              <a:rect l="0" t="0" r="0" b="0"/>
              <a:pathLst>
                <a:path w="2930" h="1011" extrusionOk="0">
                  <a:moveTo>
                    <a:pt x="2862" y="0"/>
                  </a:moveTo>
                  <a:lnTo>
                    <a:pt x="2492" y="67"/>
                  </a:lnTo>
                  <a:lnTo>
                    <a:pt x="2121" y="168"/>
                  </a:lnTo>
                  <a:lnTo>
                    <a:pt x="1414" y="404"/>
                  </a:lnTo>
                  <a:lnTo>
                    <a:pt x="707" y="640"/>
                  </a:lnTo>
                  <a:lnTo>
                    <a:pt x="337" y="774"/>
                  </a:lnTo>
                  <a:lnTo>
                    <a:pt x="34" y="976"/>
                  </a:lnTo>
                  <a:lnTo>
                    <a:pt x="0" y="1010"/>
                  </a:lnTo>
                  <a:lnTo>
                    <a:pt x="34" y="1010"/>
                  </a:lnTo>
                  <a:lnTo>
                    <a:pt x="404" y="943"/>
                  </a:lnTo>
                  <a:lnTo>
                    <a:pt x="774" y="842"/>
                  </a:lnTo>
                  <a:lnTo>
                    <a:pt x="1448" y="572"/>
                  </a:lnTo>
                  <a:lnTo>
                    <a:pt x="2189" y="370"/>
                  </a:lnTo>
                  <a:lnTo>
                    <a:pt x="2559" y="269"/>
                  </a:lnTo>
                  <a:lnTo>
                    <a:pt x="2896" y="135"/>
                  </a:lnTo>
                  <a:lnTo>
                    <a:pt x="2896" y="101"/>
                  </a:lnTo>
                  <a:lnTo>
                    <a:pt x="2929" y="67"/>
                  </a:lnTo>
                  <a:lnTo>
                    <a:pt x="2896" y="34"/>
                  </a:lnTo>
                  <a:lnTo>
                    <a:pt x="2862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60" name="Shape 960"/>
            <p:cNvSpPr/>
            <p:nvPr/>
          </p:nvSpPr>
          <p:spPr>
            <a:xfrm>
              <a:off x="6743325" y="3060350"/>
              <a:ext cx="93450" cy="21900"/>
            </a:xfrm>
            <a:custGeom>
              <a:avLst/>
              <a:gdLst/>
              <a:ahLst/>
              <a:cxnLst/>
              <a:rect l="0" t="0" r="0" b="0"/>
              <a:pathLst>
                <a:path w="3738" h="876" extrusionOk="0">
                  <a:moveTo>
                    <a:pt x="3266" y="0"/>
                  </a:moveTo>
                  <a:lnTo>
                    <a:pt x="3098" y="34"/>
                  </a:lnTo>
                  <a:lnTo>
                    <a:pt x="2795" y="168"/>
                  </a:lnTo>
                  <a:lnTo>
                    <a:pt x="2492" y="269"/>
                  </a:lnTo>
                  <a:lnTo>
                    <a:pt x="1886" y="471"/>
                  </a:lnTo>
                  <a:lnTo>
                    <a:pt x="1280" y="572"/>
                  </a:lnTo>
                  <a:lnTo>
                    <a:pt x="34" y="741"/>
                  </a:lnTo>
                  <a:lnTo>
                    <a:pt x="0" y="774"/>
                  </a:lnTo>
                  <a:lnTo>
                    <a:pt x="34" y="808"/>
                  </a:lnTo>
                  <a:lnTo>
                    <a:pt x="269" y="842"/>
                  </a:lnTo>
                  <a:lnTo>
                    <a:pt x="505" y="875"/>
                  </a:lnTo>
                  <a:lnTo>
                    <a:pt x="976" y="875"/>
                  </a:lnTo>
                  <a:lnTo>
                    <a:pt x="1414" y="774"/>
                  </a:lnTo>
                  <a:lnTo>
                    <a:pt x="1886" y="640"/>
                  </a:lnTo>
                  <a:lnTo>
                    <a:pt x="2761" y="337"/>
                  </a:lnTo>
                  <a:lnTo>
                    <a:pt x="3232" y="236"/>
                  </a:lnTo>
                  <a:lnTo>
                    <a:pt x="3704" y="202"/>
                  </a:lnTo>
                  <a:lnTo>
                    <a:pt x="3737" y="168"/>
                  </a:lnTo>
                  <a:lnTo>
                    <a:pt x="3737" y="135"/>
                  </a:lnTo>
                  <a:lnTo>
                    <a:pt x="3704" y="101"/>
                  </a:lnTo>
                  <a:lnTo>
                    <a:pt x="3569" y="34"/>
                  </a:lnTo>
                  <a:lnTo>
                    <a:pt x="340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61" name="Shape 961"/>
            <p:cNvSpPr/>
            <p:nvPr/>
          </p:nvSpPr>
          <p:spPr>
            <a:xfrm>
              <a:off x="7182675" y="4392750"/>
              <a:ext cx="76625" cy="40425"/>
            </a:xfrm>
            <a:custGeom>
              <a:avLst/>
              <a:gdLst/>
              <a:ahLst/>
              <a:cxnLst/>
              <a:rect l="0" t="0" r="0" b="0"/>
              <a:pathLst>
                <a:path w="3065" h="1617" extrusionOk="0">
                  <a:moveTo>
                    <a:pt x="2896" y="1"/>
                  </a:moveTo>
                  <a:lnTo>
                    <a:pt x="1482" y="371"/>
                  </a:lnTo>
                  <a:lnTo>
                    <a:pt x="68" y="809"/>
                  </a:lnTo>
                  <a:lnTo>
                    <a:pt x="1" y="842"/>
                  </a:lnTo>
                  <a:lnTo>
                    <a:pt x="1" y="910"/>
                  </a:lnTo>
                  <a:lnTo>
                    <a:pt x="35" y="977"/>
                  </a:lnTo>
                  <a:lnTo>
                    <a:pt x="102" y="977"/>
                  </a:lnTo>
                  <a:lnTo>
                    <a:pt x="775" y="842"/>
                  </a:lnTo>
                  <a:lnTo>
                    <a:pt x="1449" y="674"/>
                  </a:lnTo>
                  <a:lnTo>
                    <a:pt x="2762" y="304"/>
                  </a:lnTo>
                  <a:lnTo>
                    <a:pt x="2762" y="405"/>
                  </a:lnTo>
                  <a:lnTo>
                    <a:pt x="2762" y="506"/>
                  </a:lnTo>
                  <a:lnTo>
                    <a:pt x="2728" y="607"/>
                  </a:lnTo>
                  <a:lnTo>
                    <a:pt x="2694" y="708"/>
                  </a:lnTo>
                  <a:lnTo>
                    <a:pt x="2526" y="842"/>
                  </a:lnTo>
                  <a:lnTo>
                    <a:pt x="2290" y="977"/>
                  </a:lnTo>
                  <a:lnTo>
                    <a:pt x="2021" y="1078"/>
                  </a:lnTo>
                  <a:lnTo>
                    <a:pt x="1785" y="1145"/>
                  </a:lnTo>
                  <a:lnTo>
                    <a:pt x="1348" y="1246"/>
                  </a:lnTo>
                  <a:lnTo>
                    <a:pt x="573" y="1381"/>
                  </a:lnTo>
                  <a:lnTo>
                    <a:pt x="439" y="1347"/>
                  </a:lnTo>
                  <a:lnTo>
                    <a:pt x="338" y="1280"/>
                  </a:lnTo>
                  <a:lnTo>
                    <a:pt x="237" y="1213"/>
                  </a:lnTo>
                  <a:lnTo>
                    <a:pt x="136" y="1145"/>
                  </a:lnTo>
                  <a:lnTo>
                    <a:pt x="102" y="1179"/>
                  </a:lnTo>
                  <a:lnTo>
                    <a:pt x="136" y="1280"/>
                  </a:lnTo>
                  <a:lnTo>
                    <a:pt x="169" y="1381"/>
                  </a:lnTo>
                  <a:lnTo>
                    <a:pt x="304" y="1583"/>
                  </a:lnTo>
                  <a:lnTo>
                    <a:pt x="371" y="1617"/>
                  </a:lnTo>
                  <a:lnTo>
                    <a:pt x="439" y="1617"/>
                  </a:lnTo>
                  <a:lnTo>
                    <a:pt x="1550" y="1448"/>
                  </a:lnTo>
                  <a:lnTo>
                    <a:pt x="2088" y="1314"/>
                  </a:lnTo>
                  <a:lnTo>
                    <a:pt x="2358" y="1213"/>
                  </a:lnTo>
                  <a:lnTo>
                    <a:pt x="2627" y="1112"/>
                  </a:lnTo>
                  <a:lnTo>
                    <a:pt x="2728" y="1044"/>
                  </a:lnTo>
                  <a:lnTo>
                    <a:pt x="2795" y="943"/>
                  </a:lnTo>
                  <a:lnTo>
                    <a:pt x="2930" y="741"/>
                  </a:lnTo>
                  <a:lnTo>
                    <a:pt x="2997" y="472"/>
                  </a:lnTo>
                  <a:lnTo>
                    <a:pt x="2997" y="337"/>
                  </a:lnTo>
                  <a:lnTo>
                    <a:pt x="2964" y="236"/>
                  </a:lnTo>
                  <a:lnTo>
                    <a:pt x="3031" y="203"/>
                  </a:lnTo>
                  <a:lnTo>
                    <a:pt x="3065" y="169"/>
                  </a:lnTo>
                  <a:lnTo>
                    <a:pt x="3065" y="68"/>
                  </a:lnTo>
                  <a:lnTo>
                    <a:pt x="299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62" name="Shape 962"/>
            <p:cNvSpPr/>
            <p:nvPr/>
          </p:nvSpPr>
          <p:spPr>
            <a:xfrm>
              <a:off x="6135600" y="2891150"/>
              <a:ext cx="26975" cy="145650"/>
            </a:xfrm>
            <a:custGeom>
              <a:avLst/>
              <a:gdLst/>
              <a:ahLst/>
              <a:cxnLst/>
              <a:rect l="0" t="0" r="0" b="0"/>
              <a:pathLst>
                <a:path w="1079" h="5826" extrusionOk="0">
                  <a:moveTo>
                    <a:pt x="842" y="1"/>
                  </a:moveTo>
                  <a:lnTo>
                    <a:pt x="405" y="2896"/>
                  </a:lnTo>
                  <a:lnTo>
                    <a:pt x="135" y="4479"/>
                  </a:lnTo>
                  <a:lnTo>
                    <a:pt x="34" y="5152"/>
                  </a:lnTo>
                  <a:lnTo>
                    <a:pt x="1" y="5489"/>
                  </a:lnTo>
                  <a:lnTo>
                    <a:pt x="34" y="5792"/>
                  </a:lnTo>
                  <a:lnTo>
                    <a:pt x="68" y="5825"/>
                  </a:lnTo>
                  <a:lnTo>
                    <a:pt x="203" y="5522"/>
                  </a:lnTo>
                  <a:lnTo>
                    <a:pt x="270" y="5186"/>
                  </a:lnTo>
                  <a:lnTo>
                    <a:pt x="371" y="4546"/>
                  </a:lnTo>
                  <a:lnTo>
                    <a:pt x="640" y="2964"/>
                  </a:lnTo>
                  <a:lnTo>
                    <a:pt x="107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63" name="Shape 963"/>
            <p:cNvSpPr/>
            <p:nvPr/>
          </p:nvSpPr>
          <p:spPr>
            <a:xfrm>
              <a:off x="3843650" y="2891150"/>
              <a:ext cx="1028600" cy="388050"/>
            </a:xfrm>
            <a:custGeom>
              <a:avLst/>
              <a:gdLst/>
              <a:ahLst/>
              <a:cxnLst/>
              <a:rect l="0" t="0" r="0" b="0"/>
              <a:pathLst>
                <a:path w="41144" h="15522" extrusionOk="0">
                  <a:moveTo>
                    <a:pt x="40604" y="1"/>
                  </a:moveTo>
                  <a:lnTo>
                    <a:pt x="40705" y="2425"/>
                  </a:lnTo>
                  <a:lnTo>
                    <a:pt x="40773" y="4849"/>
                  </a:lnTo>
                  <a:lnTo>
                    <a:pt x="40806" y="7374"/>
                  </a:lnTo>
                  <a:lnTo>
                    <a:pt x="40806" y="9899"/>
                  </a:lnTo>
                  <a:lnTo>
                    <a:pt x="40773" y="11078"/>
                  </a:lnTo>
                  <a:lnTo>
                    <a:pt x="40705" y="12256"/>
                  </a:lnTo>
                  <a:lnTo>
                    <a:pt x="40705" y="12626"/>
                  </a:lnTo>
                  <a:lnTo>
                    <a:pt x="40638" y="12997"/>
                  </a:lnTo>
                  <a:lnTo>
                    <a:pt x="40604" y="13199"/>
                  </a:lnTo>
                  <a:lnTo>
                    <a:pt x="40503" y="13367"/>
                  </a:lnTo>
                  <a:lnTo>
                    <a:pt x="40369" y="13468"/>
                  </a:lnTo>
                  <a:lnTo>
                    <a:pt x="40200" y="13535"/>
                  </a:lnTo>
                  <a:lnTo>
                    <a:pt x="39998" y="13569"/>
                  </a:lnTo>
                  <a:lnTo>
                    <a:pt x="39830" y="13603"/>
                  </a:lnTo>
                  <a:lnTo>
                    <a:pt x="29629" y="13939"/>
                  </a:lnTo>
                  <a:lnTo>
                    <a:pt x="19461" y="14276"/>
                  </a:lnTo>
                  <a:lnTo>
                    <a:pt x="14276" y="14478"/>
                  </a:lnTo>
                  <a:lnTo>
                    <a:pt x="9091" y="14714"/>
                  </a:lnTo>
                  <a:lnTo>
                    <a:pt x="6499" y="14882"/>
                  </a:lnTo>
                  <a:lnTo>
                    <a:pt x="3940" y="15050"/>
                  </a:lnTo>
                  <a:lnTo>
                    <a:pt x="1179" y="15252"/>
                  </a:lnTo>
                  <a:lnTo>
                    <a:pt x="607" y="15286"/>
                  </a:lnTo>
                  <a:lnTo>
                    <a:pt x="304" y="15320"/>
                  </a:lnTo>
                  <a:lnTo>
                    <a:pt x="1" y="15286"/>
                  </a:lnTo>
                  <a:lnTo>
                    <a:pt x="1" y="15522"/>
                  </a:lnTo>
                  <a:lnTo>
                    <a:pt x="910" y="15522"/>
                  </a:lnTo>
                  <a:lnTo>
                    <a:pt x="3671" y="15320"/>
                  </a:lnTo>
                  <a:lnTo>
                    <a:pt x="6398" y="15118"/>
                  </a:lnTo>
                  <a:lnTo>
                    <a:pt x="9226" y="14949"/>
                  </a:lnTo>
                  <a:lnTo>
                    <a:pt x="12020" y="14815"/>
                  </a:lnTo>
                  <a:lnTo>
                    <a:pt x="17676" y="14579"/>
                  </a:lnTo>
                  <a:lnTo>
                    <a:pt x="23164" y="14377"/>
                  </a:lnTo>
                  <a:lnTo>
                    <a:pt x="28619" y="14209"/>
                  </a:lnTo>
                  <a:lnTo>
                    <a:pt x="39594" y="13872"/>
                  </a:lnTo>
                  <a:lnTo>
                    <a:pt x="39662" y="13939"/>
                  </a:lnTo>
                  <a:lnTo>
                    <a:pt x="39729" y="13973"/>
                  </a:lnTo>
                  <a:lnTo>
                    <a:pt x="39763" y="13939"/>
                  </a:lnTo>
                  <a:lnTo>
                    <a:pt x="39897" y="13906"/>
                  </a:lnTo>
                  <a:lnTo>
                    <a:pt x="40066" y="13872"/>
                  </a:lnTo>
                  <a:lnTo>
                    <a:pt x="40167" y="13872"/>
                  </a:lnTo>
                  <a:lnTo>
                    <a:pt x="40234" y="13838"/>
                  </a:lnTo>
                  <a:lnTo>
                    <a:pt x="40402" y="13805"/>
                  </a:lnTo>
                  <a:lnTo>
                    <a:pt x="40571" y="13737"/>
                  </a:lnTo>
                  <a:lnTo>
                    <a:pt x="40705" y="13636"/>
                  </a:lnTo>
                  <a:lnTo>
                    <a:pt x="40806" y="13468"/>
                  </a:lnTo>
                  <a:lnTo>
                    <a:pt x="40907" y="13232"/>
                  </a:lnTo>
                  <a:lnTo>
                    <a:pt x="40975" y="12997"/>
                  </a:lnTo>
                  <a:lnTo>
                    <a:pt x="41042" y="12458"/>
                  </a:lnTo>
                  <a:lnTo>
                    <a:pt x="41076" y="11414"/>
                  </a:lnTo>
                  <a:lnTo>
                    <a:pt x="41109" y="10000"/>
                  </a:lnTo>
                  <a:lnTo>
                    <a:pt x="41143" y="8586"/>
                  </a:lnTo>
                  <a:lnTo>
                    <a:pt x="41109" y="5758"/>
                  </a:lnTo>
                  <a:lnTo>
                    <a:pt x="41042" y="3065"/>
                  </a:lnTo>
                  <a:lnTo>
                    <a:pt x="40907" y="337"/>
                  </a:lnTo>
                  <a:lnTo>
                    <a:pt x="4090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64" name="Shape 964"/>
            <p:cNvSpPr/>
            <p:nvPr/>
          </p:nvSpPr>
          <p:spPr>
            <a:xfrm>
              <a:off x="6583400" y="4932275"/>
              <a:ext cx="707875" cy="436025"/>
            </a:xfrm>
            <a:custGeom>
              <a:avLst/>
              <a:gdLst/>
              <a:ahLst/>
              <a:cxnLst/>
              <a:rect l="0" t="0" r="0" b="0"/>
              <a:pathLst>
                <a:path w="28315" h="17441" extrusionOk="0">
                  <a:moveTo>
                    <a:pt x="2929" y="1011"/>
                  </a:moveTo>
                  <a:lnTo>
                    <a:pt x="2997" y="1112"/>
                  </a:lnTo>
                  <a:lnTo>
                    <a:pt x="3064" y="1145"/>
                  </a:lnTo>
                  <a:lnTo>
                    <a:pt x="3098" y="1179"/>
                  </a:lnTo>
                  <a:lnTo>
                    <a:pt x="3199" y="1145"/>
                  </a:lnTo>
                  <a:lnTo>
                    <a:pt x="3199" y="1213"/>
                  </a:lnTo>
                  <a:lnTo>
                    <a:pt x="3232" y="1280"/>
                  </a:lnTo>
                  <a:lnTo>
                    <a:pt x="3232" y="1280"/>
                  </a:lnTo>
                  <a:lnTo>
                    <a:pt x="3098" y="1213"/>
                  </a:lnTo>
                  <a:lnTo>
                    <a:pt x="2997" y="1145"/>
                  </a:lnTo>
                  <a:lnTo>
                    <a:pt x="2929" y="1011"/>
                  </a:lnTo>
                  <a:close/>
                  <a:moveTo>
                    <a:pt x="2088" y="236"/>
                  </a:moveTo>
                  <a:lnTo>
                    <a:pt x="2492" y="304"/>
                  </a:lnTo>
                  <a:lnTo>
                    <a:pt x="2492" y="371"/>
                  </a:lnTo>
                  <a:lnTo>
                    <a:pt x="2458" y="472"/>
                  </a:lnTo>
                  <a:lnTo>
                    <a:pt x="2458" y="573"/>
                  </a:lnTo>
                  <a:lnTo>
                    <a:pt x="2492" y="842"/>
                  </a:lnTo>
                  <a:lnTo>
                    <a:pt x="2593" y="1044"/>
                  </a:lnTo>
                  <a:lnTo>
                    <a:pt x="2727" y="1246"/>
                  </a:lnTo>
                  <a:lnTo>
                    <a:pt x="2896" y="1415"/>
                  </a:lnTo>
                  <a:lnTo>
                    <a:pt x="2997" y="1482"/>
                  </a:lnTo>
                  <a:lnTo>
                    <a:pt x="3098" y="1550"/>
                  </a:lnTo>
                  <a:lnTo>
                    <a:pt x="3199" y="1550"/>
                  </a:lnTo>
                  <a:lnTo>
                    <a:pt x="3333" y="1583"/>
                  </a:lnTo>
                  <a:lnTo>
                    <a:pt x="3434" y="1550"/>
                  </a:lnTo>
                  <a:lnTo>
                    <a:pt x="3468" y="1516"/>
                  </a:lnTo>
                  <a:lnTo>
                    <a:pt x="3502" y="1482"/>
                  </a:lnTo>
                  <a:lnTo>
                    <a:pt x="3468" y="1886"/>
                  </a:lnTo>
                  <a:lnTo>
                    <a:pt x="3367" y="2257"/>
                  </a:lnTo>
                  <a:lnTo>
                    <a:pt x="3030" y="2156"/>
                  </a:lnTo>
                  <a:lnTo>
                    <a:pt x="2727" y="2055"/>
                  </a:lnTo>
                  <a:lnTo>
                    <a:pt x="2458" y="1853"/>
                  </a:lnTo>
                  <a:lnTo>
                    <a:pt x="2189" y="1617"/>
                  </a:lnTo>
                  <a:lnTo>
                    <a:pt x="2088" y="1482"/>
                  </a:lnTo>
                  <a:lnTo>
                    <a:pt x="1987" y="1314"/>
                  </a:lnTo>
                  <a:lnTo>
                    <a:pt x="1852" y="977"/>
                  </a:lnTo>
                  <a:lnTo>
                    <a:pt x="1751" y="640"/>
                  </a:lnTo>
                  <a:lnTo>
                    <a:pt x="1684" y="270"/>
                  </a:lnTo>
                  <a:lnTo>
                    <a:pt x="2088" y="236"/>
                  </a:lnTo>
                  <a:close/>
                  <a:moveTo>
                    <a:pt x="1583" y="304"/>
                  </a:moveTo>
                  <a:lnTo>
                    <a:pt x="1583" y="674"/>
                  </a:lnTo>
                  <a:lnTo>
                    <a:pt x="1650" y="1078"/>
                  </a:lnTo>
                  <a:lnTo>
                    <a:pt x="1818" y="1449"/>
                  </a:lnTo>
                  <a:lnTo>
                    <a:pt x="2020" y="1785"/>
                  </a:lnTo>
                  <a:lnTo>
                    <a:pt x="2290" y="2055"/>
                  </a:lnTo>
                  <a:lnTo>
                    <a:pt x="2626" y="2324"/>
                  </a:lnTo>
                  <a:lnTo>
                    <a:pt x="2761" y="2391"/>
                  </a:lnTo>
                  <a:lnTo>
                    <a:pt x="2929" y="2425"/>
                  </a:lnTo>
                  <a:lnTo>
                    <a:pt x="3232" y="2459"/>
                  </a:lnTo>
                  <a:lnTo>
                    <a:pt x="3064" y="2728"/>
                  </a:lnTo>
                  <a:lnTo>
                    <a:pt x="2896" y="2896"/>
                  </a:lnTo>
                  <a:lnTo>
                    <a:pt x="2727" y="2997"/>
                  </a:lnTo>
                  <a:lnTo>
                    <a:pt x="2525" y="3065"/>
                  </a:lnTo>
                  <a:lnTo>
                    <a:pt x="2290" y="3132"/>
                  </a:lnTo>
                  <a:lnTo>
                    <a:pt x="1987" y="3166"/>
                  </a:lnTo>
                  <a:lnTo>
                    <a:pt x="1785" y="3166"/>
                  </a:lnTo>
                  <a:lnTo>
                    <a:pt x="1684" y="3132"/>
                  </a:lnTo>
                  <a:lnTo>
                    <a:pt x="1650" y="3098"/>
                  </a:lnTo>
                  <a:lnTo>
                    <a:pt x="1616" y="3098"/>
                  </a:lnTo>
                  <a:lnTo>
                    <a:pt x="1616" y="3132"/>
                  </a:lnTo>
                  <a:lnTo>
                    <a:pt x="1616" y="3199"/>
                  </a:lnTo>
                  <a:lnTo>
                    <a:pt x="1650" y="3267"/>
                  </a:lnTo>
                  <a:lnTo>
                    <a:pt x="1751" y="3334"/>
                  </a:lnTo>
                  <a:lnTo>
                    <a:pt x="2189" y="3334"/>
                  </a:lnTo>
                  <a:lnTo>
                    <a:pt x="2525" y="3267"/>
                  </a:lnTo>
                  <a:lnTo>
                    <a:pt x="2525" y="3300"/>
                  </a:lnTo>
                  <a:lnTo>
                    <a:pt x="2694" y="3502"/>
                  </a:lnTo>
                  <a:lnTo>
                    <a:pt x="2896" y="3738"/>
                  </a:lnTo>
                  <a:lnTo>
                    <a:pt x="3367" y="4108"/>
                  </a:lnTo>
                  <a:lnTo>
                    <a:pt x="3771" y="4479"/>
                  </a:lnTo>
                  <a:lnTo>
                    <a:pt x="3973" y="4681"/>
                  </a:lnTo>
                  <a:lnTo>
                    <a:pt x="4141" y="4950"/>
                  </a:lnTo>
                  <a:lnTo>
                    <a:pt x="4276" y="5152"/>
                  </a:lnTo>
                  <a:lnTo>
                    <a:pt x="4444" y="5354"/>
                  </a:lnTo>
                  <a:lnTo>
                    <a:pt x="4781" y="5758"/>
                  </a:lnTo>
                  <a:lnTo>
                    <a:pt x="5185" y="6128"/>
                  </a:lnTo>
                  <a:lnTo>
                    <a:pt x="5589" y="6499"/>
                  </a:lnTo>
                  <a:lnTo>
                    <a:pt x="5421" y="6701"/>
                  </a:lnTo>
                  <a:lnTo>
                    <a:pt x="5252" y="6936"/>
                  </a:lnTo>
                  <a:lnTo>
                    <a:pt x="5118" y="7138"/>
                  </a:lnTo>
                  <a:lnTo>
                    <a:pt x="3300" y="5388"/>
                  </a:lnTo>
                  <a:lnTo>
                    <a:pt x="2424" y="4546"/>
                  </a:lnTo>
                  <a:lnTo>
                    <a:pt x="1953" y="4142"/>
                  </a:lnTo>
                  <a:lnTo>
                    <a:pt x="1482" y="3805"/>
                  </a:lnTo>
                  <a:lnTo>
                    <a:pt x="909" y="3469"/>
                  </a:lnTo>
                  <a:lnTo>
                    <a:pt x="674" y="3267"/>
                  </a:lnTo>
                  <a:lnTo>
                    <a:pt x="573" y="3132"/>
                  </a:lnTo>
                  <a:lnTo>
                    <a:pt x="472" y="2997"/>
                  </a:lnTo>
                  <a:lnTo>
                    <a:pt x="371" y="2829"/>
                  </a:lnTo>
                  <a:lnTo>
                    <a:pt x="337" y="2661"/>
                  </a:lnTo>
                  <a:lnTo>
                    <a:pt x="270" y="2290"/>
                  </a:lnTo>
                  <a:lnTo>
                    <a:pt x="270" y="1954"/>
                  </a:lnTo>
                  <a:lnTo>
                    <a:pt x="303" y="1583"/>
                  </a:lnTo>
                  <a:lnTo>
                    <a:pt x="371" y="1314"/>
                  </a:lnTo>
                  <a:lnTo>
                    <a:pt x="472" y="1078"/>
                  </a:lnTo>
                  <a:lnTo>
                    <a:pt x="606" y="876"/>
                  </a:lnTo>
                  <a:lnTo>
                    <a:pt x="775" y="708"/>
                  </a:lnTo>
                  <a:lnTo>
                    <a:pt x="943" y="573"/>
                  </a:lnTo>
                  <a:lnTo>
                    <a:pt x="1145" y="438"/>
                  </a:lnTo>
                  <a:lnTo>
                    <a:pt x="1347" y="337"/>
                  </a:lnTo>
                  <a:lnTo>
                    <a:pt x="1583" y="304"/>
                  </a:lnTo>
                  <a:close/>
                  <a:moveTo>
                    <a:pt x="21548" y="6701"/>
                  </a:moveTo>
                  <a:lnTo>
                    <a:pt x="21682" y="6903"/>
                  </a:lnTo>
                  <a:lnTo>
                    <a:pt x="21548" y="7037"/>
                  </a:lnTo>
                  <a:lnTo>
                    <a:pt x="21447" y="7206"/>
                  </a:lnTo>
                  <a:lnTo>
                    <a:pt x="21346" y="7071"/>
                  </a:lnTo>
                  <a:lnTo>
                    <a:pt x="21278" y="7004"/>
                  </a:lnTo>
                  <a:lnTo>
                    <a:pt x="21413" y="6869"/>
                  </a:lnTo>
                  <a:lnTo>
                    <a:pt x="21480" y="6802"/>
                  </a:lnTo>
                  <a:lnTo>
                    <a:pt x="21514" y="6734"/>
                  </a:lnTo>
                  <a:lnTo>
                    <a:pt x="21548" y="6701"/>
                  </a:lnTo>
                  <a:close/>
                  <a:moveTo>
                    <a:pt x="22086" y="7004"/>
                  </a:moveTo>
                  <a:lnTo>
                    <a:pt x="22288" y="7037"/>
                  </a:lnTo>
                  <a:lnTo>
                    <a:pt x="22490" y="7105"/>
                  </a:lnTo>
                  <a:lnTo>
                    <a:pt x="22692" y="7206"/>
                  </a:lnTo>
                  <a:lnTo>
                    <a:pt x="22894" y="7307"/>
                  </a:lnTo>
                  <a:lnTo>
                    <a:pt x="23063" y="7475"/>
                  </a:lnTo>
                  <a:lnTo>
                    <a:pt x="23770" y="8115"/>
                  </a:lnTo>
                  <a:lnTo>
                    <a:pt x="24477" y="8754"/>
                  </a:lnTo>
                  <a:lnTo>
                    <a:pt x="25117" y="9428"/>
                  </a:lnTo>
                  <a:lnTo>
                    <a:pt x="25723" y="10101"/>
                  </a:lnTo>
                  <a:lnTo>
                    <a:pt x="26295" y="10842"/>
                  </a:lnTo>
                  <a:lnTo>
                    <a:pt x="26800" y="11549"/>
                  </a:lnTo>
                  <a:lnTo>
                    <a:pt x="26733" y="11583"/>
                  </a:lnTo>
                  <a:lnTo>
                    <a:pt x="26699" y="11616"/>
                  </a:lnTo>
                  <a:lnTo>
                    <a:pt x="26665" y="11684"/>
                  </a:lnTo>
                  <a:lnTo>
                    <a:pt x="26665" y="11751"/>
                  </a:lnTo>
                  <a:lnTo>
                    <a:pt x="26699" y="11785"/>
                  </a:lnTo>
                  <a:lnTo>
                    <a:pt x="26733" y="11852"/>
                  </a:lnTo>
                  <a:lnTo>
                    <a:pt x="26800" y="11987"/>
                  </a:lnTo>
                  <a:lnTo>
                    <a:pt x="26564" y="12290"/>
                  </a:lnTo>
                  <a:lnTo>
                    <a:pt x="26531" y="12357"/>
                  </a:lnTo>
                  <a:lnTo>
                    <a:pt x="26463" y="12391"/>
                  </a:lnTo>
                  <a:lnTo>
                    <a:pt x="26329" y="12391"/>
                  </a:lnTo>
                  <a:lnTo>
                    <a:pt x="26160" y="12357"/>
                  </a:lnTo>
                  <a:lnTo>
                    <a:pt x="25992" y="12256"/>
                  </a:lnTo>
                  <a:lnTo>
                    <a:pt x="25655" y="12020"/>
                  </a:lnTo>
                  <a:lnTo>
                    <a:pt x="25453" y="11852"/>
                  </a:lnTo>
                  <a:lnTo>
                    <a:pt x="25083" y="11549"/>
                  </a:lnTo>
                  <a:lnTo>
                    <a:pt x="24746" y="11246"/>
                  </a:lnTo>
                  <a:lnTo>
                    <a:pt x="24107" y="10573"/>
                  </a:lnTo>
                  <a:lnTo>
                    <a:pt x="23433" y="9832"/>
                  </a:lnTo>
                  <a:lnTo>
                    <a:pt x="22793" y="9057"/>
                  </a:lnTo>
                  <a:lnTo>
                    <a:pt x="22120" y="8317"/>
                  </a:lnTo>
                  <a:lnTo>
                    <a:pt x="21783" y="7946"/>
                  </a:lnTo>
                  <a:lnTo>
                    <a:pt x="21413" y="7610"/>
                  </a:lnTo>
                  <a:lnTo>
                    <a:pt x="21548" y="7408"/>
                  </a:lnTo>
                  <a:lnTo>
                    <a:pt x="21716" y="7206"/>
                  </a:lnTo>
                  <a:lnTo>
                    <a:pt x="21884" y="7071"/>
                  </a:lnTo>
                  <a:lnTo>
                    <a:pt x="22086" y="7004"/>
                  </a:lnTo>
                  <a:close/>
                  <a:moveTo>
                    <a:pt x="26935" y="12088"/>
                  </a:moveTo>
                  <a:lnTo>
                    <a:pt x="27271" y="12222"/>
                  </a:lnTo>
                  <a:lnTo>
                    <a:pt x="27406" y="12323"/>
                  </a:lnTo>
                  <a:lnTo>
                    <a:pt x="27507" y="12424"/>
                  </a:lnTo>
                  <a:lnTo>
                    <a:pt x="27339" y="12694"/>
                  </a:lnTo>
                  <a:lnTo>
                    <a:pt x="27137" y="12896"/>
                  </a:lnTo>
                  <a:lnTo>
                    <a:pt x="26800" y="12424"/>
                  </a:lnTo>
                  <a:lnTo>
                    <a:pt x="26867" y="12256"/>
                  </a:lnTo>
                  <a:lnTo>
                    <a:pt x="26935" y="12088"/>
                  </a:lnTo>
                  <a:close/>
                  <a:moveTo>
                    <a:pt x="1650" y="1"/>
                  </a:moveTo>
                  <a:lnTo>
                    <a:pt x="1414" y="68"/>
                  </a:lnTo>
                  <a:lnTo>
                    <a:pt x="1179" y="135"/>
                  </a:lnTo>
                  <a:lnTo>
                    <a:pt x="977" y="236"/>
                  </a:lnTo>
                  <a:lnTo>
                    <a:pt x="775" y="371"/>
                  </a:lnTo>
                  <a:lnTo>
                    <a:pt x="539" y="607"/>
                  </a:lnTo>
                  <a:lnTo>
                    <a:pt x="371" y="842"/>
                  </a:lnTo>
                  <a:lnTo>
                    <a:pt x="236" y="1078"/>
                  </a:lnTo>
                  <a:lnTo>
                    <a:pt x="101" y="1347"/>
                  </a:lnTo>
                  <a:lnTo>
                    <a:pt x="34" y="1651"/>
                  </a:lnTo>
                  <a:lnTo>
                    <a:pt x="0" y="1920"/>
                  </a:lnTo>
                  <a:lnTo>
                    <a:pt x="0" y="2223"/>
                  </a:lnTo>
                  <a:lnTo>
                    <a:pt x="34" y="2526"/>
                  </a:lnTo>
                  <a:lnTo>
                    <a:pt x="101" y="2728"/>
                  </a:lnTo>
                  <a:lnTo>
                    <a:pt x="135" y="2930"/>
                  </a:lnTo>
                  <a:lnTo>
                    <a:pt x="236" y="3098"/>
                  </a:lnTo>
                  <a:lnTo>
                    <a:pt x="337" y="3233"/>
                  </a:lnTo>
                  <a:lnTo>
                    <a:pt x="573" y="3502"/>
                  </a:lnTo>
                  <a:lnTo>
                    <a:pt x="842" y="3738"/>
                  </a:lnTo>
                  <a:lnTo>
                    <a:pt x="1482" y="4142"/>
                  </a:lnTo>
                  <a:lnTo>
                    <a:pt x="1785" y="4378"/>
                  </a:lnTo>
                  <a:lnTo>
                    <a:pt x="2088" y="4613"/>
                  </a:lnTo>
                  <a:lnTo>
                    <a:pt x="3535" y="5994"/>
                  </a:lnTo>
                  <a:lnTo>
                    <a:pt x="4949" y="7374"/>
                  </a:lnTo>
                  <a:lnTo>
                    <a:pt x="5017" y="7408"/>
                  </a:lnTo>
                  <a:lnTo>
                    <a:pt x="5084" y="7408"/>
                  </a:lnTo>
                  <a:lnTo>
                    <a:pt x="5151" y="7340"/>
                  </a:lnTo>
                  <a:lnTo>
                    <a:pt x="5185" y="7307"/>
                  </a:lnTo>
                  <a:lnTo>
                    <a:pt x="5320" y="7172"/>
                  </a:lnTo>
                  <a:lnTo>
                    <a:pt x="5421" y="7037"/>
                  </a:lnTo>
                  <a:lnTo>
                    <a:pt x="5488" y="7037"/>
                  </a:lnTo>
                  <a:lnTo>
                    <a:pt x="5757" y="7374"/>
                  </a:lnTo>
                  <a:lnTo>
                    <a:pt x="5993" y="7643"/>
                  </a:lnTo>
                  <a:lnTo>
                    <a:pt x="6363" y="8014"/>
                  </a:lnTo>
                  <a:lnTo>
                    <a:pt x="6801" y="8384"/>
                  </a:lnTo>
                  <a:lnTo>
                    <a:pt x="7205" y="8687"/>
                  </a:lnTo>
                  <a:lnTo>
                    <a:pt x="7643" y="8956"/>
                  </a:lnTo>
                  <a:lnTo>
                    <a:pt x="8114" y="9192"/>
                  </a:lnTo>
                  <a:lnTo>
                    <a:pt x="8619" y="9360"/>
                  </a:lnTo>
                  <a:lnTo>
                    <a:pt x="8922" y="9428"/>
                  </a:lnTo>
                  <a:lnTo>
                    <a:pt x="9259" y="9461"/>
                  </a:lnTo>
                  <a:lnTo>
                    <a:pt x="9899" y="9529"/>
                  </a:lnTo>
                  <a:lnTo>
                    <a:pt x="10202" y="9563"/>
                  </a:lnTo>
                  <a:lnTo>
                    <a:pt x="10505" y="9664"/>
                  </a:lnTo>
                  <a:lnTo>
                    <a:pt x="10774" y="9832"/>
                  </a:lnTo>
                  <a:lnTo>
                    <a:pt x="11043" y="10034"/>
                  </a:lnTo>
                  <a:lnTo>
                    <a:pt x="11245" y="10303"/>
                  </a:lnTo>
                  <a:lnTo>
                    <a:pt x="11414" y="10606"/>
                  </a:lnTo>
                  <a:lnTo>
                    <a:pt x="11515" y="10977"/>
                  </a:lnTo>
                  <a:lnTo>
                    <a:pt x="11616" y="11347"/>
                  </a:lnTo>
                  <a:lnTo>
                    <a:pt x="11717" y="12088"/>
                  </a:lnTo>
                  <a:lnTo>
                    <a:pt x="11784" y="12761"/>
                  </a:lnTo>
                  <a:lnTo>
                    <a:pt x="11885" y="13805"/>
                  </a:lnTo>
                  <a:lnTo>
                    <a:pt x="11919" y="14310"/>
                  </a:lnTo>
                  <a:lnTo>
                    <a:pt x="11986" y="14781"/>
                  </a:lnTo>
                  <a:lnTo>
                    <a:pt x="12121" y="15252"/>
                  </a:lnTo>
                  <a:lnTo>
                    <a:pt x="12188" y="15488"/>
                  </a:lnTo>
                  <a:lnTo>
                    <a:pt x="12289" y="15690"/>
                  </a:lnTo>
                  <a:lnTo>
                    <a:pt x="12424" y="15892"/>
                  </a:lnTo>
                  <a:lnTo>
                    <a:pt x="12592" y="16094"/>
                  </a:lnTo>
                  <a:lnTo>
                    <a:pt x="12760" y="16296"/>
                  </a:lnTo>
                  <a:lnTo>
                    <a:pt x="12962" y="16464"/>
                  </a:lnTo>
                  <a:lnTo>
                    <a:pt x="13164" y="16599"/>
                  </a:lnTo>
                  <a:lnTo>
                    <a:pt x="13400" y="16734"/>
                  </a:lnTo>
                  <a:lnTo>
                    <a:pt x="13838" y="16936"/>
                  </a:lnTo>
                  <a:lnTo>
                    <a:pt x="14309" y="17070"/>
                  </a:lnTo>
                  <a:lnTo>
                    <a:pt x="14780" y="17205"/>
                  </a:lnTo>
                  <a:lnTo>
                    <a:pt x="15252" y="17306"/>
                  </a:lnTo>
                  <a:lnTo>
                    <a:pt x="15757" y="17373"/>
                  </a:lnTo>
                  <a:lnTo>
                    <a:pt x="16296" y="17441"/>
                  </a:lnTo>
                  <a:lnTo>
                    <a:pt x="16531" y="17407"/>
                  </a:lnTo>
                  <a:lnTo>
                    <a:pt x="16767" y="17407"/>
                  </a:lnTo>
                  <a:lnTo>
                    <a:pt x="17205" y="17340"/>
                  </a:lnTo>
                  <a:lnTo>
                    <a:pt x="17609" y="17239"/>
                  </a:lnTo>
                  <a:lnTo>
                    <a:pt x="18013" y="17070"/>
                  </a:lnTo>
                  <a:lnTo>
                    <a:pt x="18383" y="16902"/>
                  </a:lnTo>
                  <a:lnTo>
                    <a:pt x="18753" y="16700"/>
                  </a:lnTo>
                  <a:lnTo>
                    <a:pt x="19090" y="16464"/>
                  </a:lnTo>
                  <a:lnTo>
                    <a:pt x="19393" y="16161"/>
                  </a:lnTo>
                  <a:lnTo>
                    <a:pt x="19629" y="15791"/>
                  </a:lnTo>
                  <a:lnTo>
                    <a:pt x="19763" y="15555"/>
                  </a:lnTo>
                  <a:lnTo>
                    <a:pt x="19831" y="15320"/>
                  </a:lnTo>
                  <a:lnTo>
                    <a:pt x="19898" y="15084"/>
                  </a:lnTo>
                  <a:lnTo>
                    <a:pt x="19898" y="14815"/>
                  </a:lnTo>
                  <a:lnTo>
                    <a:pt x="19898" y="14579"/>
                  </a:lnTo>
                  <a:lnTo>
                    <a:pt x="19831" y="14343"/>
                  </a:lnTo>
                  <a:lnTo>
                    <a:pt x="19763" y="14108"/>
                  </a:lnTo>
                  <a:lnTo>
                    <a:pt x="19696" y="13872"/>
                  </a:lnTo>
                  <a:lnTo>
                    <a:pt x="19460" y="13367"/>
                  </a:lnTo>
                  <a:lnTo>
                    <a:pt x="19225" y="12929"/>
                  </a:lnTo>
                  <a:lnTo>
                    <a:pt x="18922" y="12492"/>
                  </a:lnTo>
                  <a:lnTo>
                    <a:pt x="18652" y="12121"/>
                  </a:lnTo>
                  <a:lnTo>
                    <a:pt x="18248" y="11549"/>
                  </a:lnTo>
                  <a:lnTo>
                    <a:pt x="17878" y="10909"/>
                  </a:lnTo>
                  <a:lnTo>
                    <a:pt x="17575" y="10202"/>
                  </a:lnTo>
                  <a:lnTo>
                    <a:pt x="17339" y="9529"/>
                  </a:lnTo>
                  <a:lnTo>
                    <a:pt x="17238" y="9158"/>
                  </a:lnTo>
                  <a:lnTo>
                    <a:pt x="17171" y="8788"/>
                  </a:lnTo>
                  <a:lnTo>
                    <a:pt x="17104" y="8418"/>
                  </a:lnTo>
                  <a:lnTo>
                    <a:pt x="17070" y="8047"/>
                  </a:lnTo>
                  <a:lnTo>
                    <a:pt x="17070" y="7711"/>
                  </a:lnTo>
                  <a:lnTo>
                    <a:pt x="17104" y="7340"/>
                  </a:lnTo>
                  <a:lnTo>
                    <a:pt x="17137" y="6970"/>
                  </a:lnTo>
                  <a:lnTo>
                    <a:pt x="17238" y="6633"/>
                  </a:lnTo>
                  <a:lnTo>
                    <a:pt x="17339" y="6297"/>
                  </a:lnTo>
                  <a:lnTo>
                    <a:pt x="17541" y="5960"/>
                  </a:lnTo>
                  <a:lnTo>
                    <a:pt x="17777" y="5691"/>
                  </a:lnTo>
                  <a:lnTo>
                    <a:pt x="18046" y="5455"/>
                  </a:lnTo>
                  <a:lnTo>
                    <a:pt x="18349" y="5253"/>
                  </a:lnTo>
                  <a:lnTo>
                    <a:pt x="18686" y="5152"/>
                  </a:lnTo>
                  <a:lnTo>
                    <a:pt x="19023" y="5085"/>
                  </a:lnTo>
                  <a:lnTo>
                    <a:pt x="19393" y="5085"/>
                  </a:lnTo>
                  <a:lnTo>
                    <a:pt x="19696" y="5186"/>
                  </a:lnTo>
                  <a:lnTo>
                    <a:pt x="19965" y="5320"/>
                  </a:lnTo>
                  <a:lnTo>
                    <a:pt x="20235" y="5489"/>
                  </a:lnTo>
                  <a:lnTo>
                    <a:pt x="20470" y="5724"/>
                  </a:lnTo>
                  <a:lnTo>
                    <a:pt x="20672" y="5960"/>
                  </a:lnTo>
                  <a:lnTo>
                    <a:pt x="20874" y="6196"/>
                  </a:lnTo>
                  <a:lnTo>
                    <a:pt x="21211" y="6734"/>
                  </a:lnTo>
                  <a:lnTo>
                    <a:pt x="21076" y="6936"/>
                  </a:lnTo>
                  <a:lnTo>
                    <a:pt x="21043" y="6936"/>
                  </a:lnTo>
                  <a:lnTo>
                    <a:pt x="21043" y="7037"/>
                  </a:lnTo>
                  <a:lnTo>
                    <a:pt x="21076" y="7071"/>
                  </a:lnTo>
                  <a:lnTo>
                    <a:pt x="21144" y="7071"/>
                  </a:lnTo>
                  <a:lnTo>
                    <a:pt x="21177" y="7138"/>
                  </a:lnTo>
                  <a:lnTo>
                    <a:pt x="21245" y="7273"/>
                  </a:lnTo>
                  <a:lnTo>
                    <a:pt x="21278" y="7340"/>
                  </a:lnTo>
                  <a:lnTo>
                    <a:pt x="21346" y="7374"/>
                  </a:lnTo>
                  <a:lnTo>
                    <a:pt x="21312" y="7542"/>
                  </a:lnTo>
                  <a:lnTo>
                    <a:pt x="21245" y="7576"/>
                  </a:lnTo>
                  <a:lnTo>
                    <a:pt x="21211" y="7643"/>
                  </a:lnTo>
                  <a:lnTo>
                    <a:pt x="21245" y="7677"/>
                  </a:lnTo>
                  <a:lnTo>
                    <a:pt x="21649" y="8216"/>
                  </a:lnTo>
                  <a:lnTo>
                    <a:pt x="22086" y="8721"/>
                  </a:lnTo>
                  <a:lnTo>
                    <a:pt x="22962" y="9697"/>
                  </a:lnTo>
                  <a:lnTo>
                    <a:pt x="23837" y="10674"/>
                  </a:lnTo>
                  <a:lnTo>
                    <a:pt x="24275" y="11145"/>
                  </a:lnTo>
                  <a:lnTo>
                    <a:pt x="24746" y="11583"/>
                  </a:lnTo>
                  <a:lnTo>
                    <a:pt x="25049" y="11886"/>
                  </a:lnTo>
                  <a:lnTo>
                    <a:pt x="25453" y="12256"/>
                  </a:lnTo>
                  <a:lnTo>
                    <a:pt x="25689" y="12424"/>
                  </a:lnTo>
                  <a:lnTo>
                    <a:pt x="25925" y="12593"/>
                  </a:lnTo>
                  <a:lnTo>
                    <a:pt x="26127" y="12660"/>
                  </a:lnTo>
                  <a:lnTo>
                    <a:pt x="26295" y="12694"/>
                  </a:lnTo>
                  <a:lnTo>
                    <a:pt x="26497" y="12660"/>
                  </a:lnTo>
                  <a:lnTo>
                    <a:pt x="26665" y="12593"/>
                  </a:lnTo>
                  <a:lnTo>
                    <a:pt x="26699" y="12559"/>
                  </a:lnTo>
                  <a:lnTo>
                    <a:pt x="27036" y="13064"/>
                  </a:lnTo>
                  <a:lnTo>
                    <a:pt x="27103" y="13098"/>
                  </a:lnTo>
                  <a:lnTo>
                    <a:pt x="27170" y="13098"/>
                  </a:lnTo>
                  <a:lnTo>
                    <a:pt x="27440" y="12862"/>
                  </a:lnTo>
                  <a:lnTo>
                    <a:pt x="27608" y="13030"/>
                  </a:lnTo>
                  <a:lnTo>
                    <a:pt x="27810" y="13165"/>
                  </a:lnTo>
                  <a:lnTo>
                    <a:pt x="28046" y="13232"/>
                  </a:lnTo>
                  <a:lnTo>
                    <a:pt x="28315" y="13266"/>
                  </a:lnTo>
                  <a:lnTo>
                    <a:pt x="28315" y="12862"/>
                  </a:lnTo>
                  <a:lnTo>
                    <a:pt x="27978" y="12795"/>
                  </a:lnTo>
                  <a:lnTo>
                    <a:pt x="27608" y="12660"/>
                  </a:lnTo>
                  <a:lnTo>
                    <a:pt x="27709" y="12525"/>
                  </a:lnTo>
                  <a:lnTo>
                    <a:pt x="27743" y="12458"/>
                  </a:lnTo>
                  <a:lnTo>
                    <a:pt x="27709" y="12357"/>
                  </a:lnTo>
                  <a:lnTo>
                    <a:pt x="27574" y="12189"/>
                  </a:lnTo>
                  <a:lnTo>
                    <a:pt x="27372" y="12020"/>
                  </a:lnTo>
                  <a:lnTo>
                    <a:pt x="27170" y="11919"/>
                  </a:lnTo>
                  <a:lnTo>
                    <a:pt x="27204" y="11852"/>
                  </a:lnTo>
                  <a:lnTo>
                    <a:pt x="27204" y="11751"/>
                  </a:lnTo>
                  <a:lnTo>
                    <a:pt x="27137" y="11650"/>
                  </a:lnTo>
                  <a:lnTo>
                    <a:pt x="27137" y="11616"/>
                  </a:lnTo>
                  <a:lnTo>
                    <a:pt x="27137" y="11583"/>
                  </a:lnTo>
                  <a:lnTo>
                    <a:pt x="27137" y="11549"/>
                  </a:lnTo>
                  <a:lnTo>
                    <a:pt x="27069" y="11549"/>
                  </a:lnTo>
                  <a:lnTo>
                    <a:pt x="26733" y="10977"/>
                  </a:lnTo>
                  <a:lnTo>
                    <a:pt x="26362" y="10438"/>
                  </a:lnTo>
                  <a:lnTo>
                    <a:pt x="25958" y="9933"/>
                  </a:lnTo>
                  <a:lnTo>
                    <a:pt x="25521" y="9428"/>
                  </a:lnTo>
                  <a:lnTo>
                    <a:pt x="25049" y="8956"/>
                  </a:lnTo>
                  <a:lnTo>
                    <a:pt x="24578" y="8519"/>
                  </a:lnTo>
                  <a:lnTo>
                    <a:pt x="23601" y="7610"/>
                  </a:lnTo>
                  <a:lnTo>
                    <a:pt x="23298" y="7307"/>
                  </a:lnTo>
                  <a:lnTo>
                    <a:pt x="22928" y="6970"/>
                  </a:lnTo>
                  <a:lnTo>
                    <a:pt x="22726" y="6835"/>
                  </a:lnTo>
                  <a:lnTo>
                    <a:pt x="22524" y="6734"/>
                  </a:lnTo>
                  <a:lnTo>
                    <a:pt x="22288" y="6667"/>
                  </a:lnTo>
                  <a:lnTo>
                    <a:pt x="22086" y="6701"/>
                  </a:lnTo>
                  <a:lnTo>
                    <a:pt x="21884" y="6768"/>
                  </a:lnTo>
                  <a:lnTo>
                    <a:pt x="21783" y="6600"/>
                  </a:lnTo>
                  <a:lnTo>
                    <a:pt x="21682" y="6431"/>
                  </a:lnTo>
                  <a:lnTo>
                    <a:pt x="21649" y="6398"/>
                  </a:lnTo>
                  <a:lnTo>
                    <a:pt x="21581" y="6364"/>
                  </a:lnTo>
                  <a:lnTo>
                    <a:pt x="21514" y="6364"/>
                  </a:lnTo>
                  <a:lnTo>
                    <a:pt x="21480" y="6398"/>
                  </a:lnTo>
                  <a:lnTo>
                    <a:pt x="21413" y="6499"/>
                  </a:lnTo>
                  <a:lnTo>
                    <a:pt x="21177" y="6162"/>
                  </a:lnTo>
                  <a:lnTo>
                    <a:pt x="20942" y="5825"/>
                  </a:lnTo>
                  <a:lnTo>
                    <a:pt x="20639" y="5522"/>
                  </a:lnTo>
                  <a:lnTo>
                    <a:pt x="20336" y="5219"/>
                  </a:lnTo>
                  <a:lnTo>
                    <a:pt x="19999" y="4984"/>
                  </a:lnTo>
                  <a:lnTo>
                    <a:pt x="19831" y="4916"/>
                  </a:lnTo>
                  <a:lnTo>
                    <a:pt x="19662" y="4849"/>
                  </a:lnTo>
                  <a:lnTo>
                    <a:pt x="19460" y="4782"/>
                  </a:lnTo>
                  <a:lnTo>
                    <a:pt x="19258" y="4748"/>
                  </a:lnTo>
                  <a:lnTo>
                    <a:pt x="19056" y="4748"/>
                  </a:lnTo>
                  <a:lnTo>
                    <a:pt x="18854" y="4782"/>
                  </a:lnTo>
                  <a:lnTo>
                    <a:pt x="18585" y="4849"/>
                  </a:lnTo>
                  <a:lnTo>
                    <a:pt x="18383" y="4916"/>
                  </a:lnTo>
                  <a:lnTo>
                    <a:pt x="18147" y="5017"/>
                  </a:lnTo>
                  <a:lnTo>
                    <a:pt x="17945" y="5152"/>
                  </a:lnTo>
                  <a:lnTo>
                    <a:pt x="17777" y="5287"/>
                  </a:lnTo>
                  <a:lnTo>
                    <a:pt x="17609" y="5421"/>
                  </a:lnTo>
                  <a:lnTo>
                    <a:pt x="17474" y="5590"/>
                  </a:lnTo>
                  <a:lnTo>
                    <a:pt x="17339" y="5792"/>
                  </a:lnTo>
                  <a:lnTo>
                    <a:pt x="17104" y="6162"/>
                  </a:lnTo>
                  <a:lnTo>
                    <a:pt x="16935" y="6600"/>
                  </a:lnTo>
                  <a:lnTo>
                    <a:pt x="16834" y="7071"/>
                  </a:lnTo>
                  <a:lnTo>
                    <a:pt x="16767" y="7542"/>
                  </a:lnTo>
                  <a:lnTo>
                    <a:pt x="16767" y="8148"/>
                  </a:lnTo>
                  <a:lnTo>
                    <a:pt x="16834" y="8754"/>
                  </a:lnTo>
                  <a:lnTo>
                    <a:pt x="16969" y="9360"/>
                  </a:lnTo>
                  <a:lnTo>
                    <a:pt x="17137" y="9933"/>
                  </a:lnTo>
                  <a:lnTo>
                    <a:pt x="17339" y="10505"/>
                  </a:lnTo>
                  <a:lnTo>
                    <a:pt x="17609" y="11078"/>
                  </a:lnTo>
                  <a:lnTo>
                    <a:pt x="17912" y="11616"/>
                  </a:lnTo>
                  <a:lnTo>
                    <a:pt x="18248" y="12088"/>
                  </a:lnTo>
                  <a:lnTo>
                    <a:pt x="18652" y="12626"/>
                  </a:lnTo>
                  <a:lnTo>
                    <a:pt x="18989" y="13165"/>
                  </a:lnTo>
                  <a:lnTo>
                    <a:pt x="19157" y="13434"/>
                  </a:lnTo>
                  <a:lnTo>
                    <a:pt x="19292" y="13737"/>
                  </a:lnTo>
                  <a:lnTo>
                    <a:pt x="19427" y="14040"/>
                  </a:lnTo>
                  <a:lnTo>
                    <a:pt x="19528" y="14377"/>
                  </a:lnTo>
                  <a:lnTo>
                    <a:pt x="19561" y="14579"/>
                  </a:lnTo>
                  <a:lnTo>
                    <a:pt x="19595" y="14781"/>
                  </a:lnTo>
                  <a:lnTo>
                    <a:pt x="19561" y="14983"/>
                  </a:lnTo>
                  <a:lnTo>
                    <a:pt x="19528" y="15185"/>
                  </a:lnTo>
                  <a:lnTo>
                    <a:pt x="19494" y="15353"/>
                  </a:lnTo>
                  <a:lnTo>
                    <a:pt x="19427" y="15522"/>
                  </a:lnTo>
                  <a:lnTo>
                    <a:pt x="19225" y="15858"/>
                  </a:lnTo>
                  <a:lnTo>
                    <a:pt x="18955" y="16161"/>
                  </a:lnTo>
                  <a:lnTo>
                    <a:pt x="18652" y="16397"/>
                  </a:lnTo>
                  <a:lnTo>
                    <a:pt x="18316" y="16599"/>
                  </a:lnTo>
                  <a:lnTo>
                    <a:pt x="17945" y="16767"/>
                  </a:lnTo>
                  <a:lnTo>
                    <a:pt x="17676" y="16902"/>
                  </a:lnTo>
                  <a:lnTo>
                    <a:pt x="17373" y="16969"/>
                  </a:lnTo>
                  <a:lnTo>
                    <a:pt x="17070" y="17037"/>
                  </a:lnTo>
                  <a:lnTo>
                    <a:pt x="16733" y="17070"/>
                  </a:lnTo>
                  <a:lnTo>
                    <a:pt x="16094" y="17104"/>
                  </a:lnTo>
                  <a:lnTo>
                    <a:pt x="15420" y="17070"/>
                  </a:lnTo>
                  <a:lnTo>
                    <a:pt x="14747" y="16936"/>
                  </a:lnTo>
                  <a:lnTo>
                    <a:pt x="14444" y="16868"/>
                  </a:lnTo>
                  <a:lnTo>
                    <a:pt x="14141" y="16734"/>
                  </a:lnTo>
                  <a:lnTo>
                    <a:pt x="13838" y="16633"/>
                  </a:lnTo>
                  <a:lnTo>
                    <a:pt x="13535" y="16464"/>
                  </a:lnTo>
                  <a:lnTo>
                    <a:pt x="13299" y="16330"/>
                  </a:lnTo>
                  <a:lnTo>
                    <a:pt x="13030" y="16128"/>
                  </a:lnTo>
                  <a:lnTo>
                    <a:pt x="12760" y="15892"/>
                  </a:lnTo>
                  <a:lnTo>
                    <a:pt x="12558" y="15589"/>
                  </a:lnTo>
                  <a:lnTo>
                    <a:pt x="12390" y="15286"/>
                  </a:lnTo>
                  <a:lnTo>
                    <a:pt x="12323" y="14949"/>
                  </a:lnTo>
                  <a:lnTo>
                    <a:pt x="12255" y="14613"/>
                  </a:lnTo>
                  <a:lnTo>
                    <a:pt x="12188" y="14276"/>
                  </a:lnTo>
                  <a:lnTo>
                    <a:pt x="12154" y="13535"/>
                  </a:lnTo>
                  <a:lnTo>
                    <a:pt x="12087" y="12862"/>
                  </a:lnTo>
                  <a:lnTo>
                    <a:pt x="12020" y="12222"/>
                  </a:lnTo>
                  <a:lnTo>
                    <a:pt x="11919" y="11549"/>
                  </a:lnTo>
                  <a:lnTo>
                    <a:pt x="11784" y="10909"/>
                  </a:lnTo>
                  <a:lnTo>
                    <a:pt x="11649" y="10539"/>
                  </a:lnTo>
                  <a:lnTo>
                    <a:pt x="11481" y="10135"/>
                  </a:lnTo>
                  <a:lnTo>
                    <a:pt x="11380" y="9967"/>
                  </a:lnTo>
                  <a:lnTo>
                    <a:pt x="11245" y="9798"/>
                  </a:lnTo>
                  <a:lnTo>
                    <a:pt x="11111" y="9664"/>
                  </a:lnTo>
                  <a:lnTo>
                    <a:pt x="10942" y="9563"/>
                  </a:lnTo>
                  <a:lnTo>
                    <a:pt x="10673" y="9428"/>
                  </a:lnTo>
                  <a:lnTo>
                    <a:pt x="10404" y="9327"/>
                  </a:lnTo>
                  <a:lnTo>
                    <a:pt x="10134" y="9259"/>
                  </a:lnTo>
                  <a:lnTo>
                    <a:pt x="9831" y="9192"/>
                  </a:lnTo>
                  <a:lnTo>
                    <a:pt x="9259" y="9158"/>
                  </a:lnTo>
                  <a:lnTo>
                    <a:pt x="8687" y="9057"/>
                  </a:lnTo>
                  <a:lnTo>
                    <a:pt x="8350" y="8990"/>
                  </a:lnTo>
                  <a:lnTo>
                    <a:pt x="8013" y="8855"/>
                  </a:lnTo>
                  <a:lnTo>
                    <a:pt x="7710" y="8687"/>
                  </a:lnTo>
                  <a:lnTo>
                    <a:pt x="7407" y="8485"/>
                  </a:lnTo>
                  <a:lnTo>
                    <a:pt x="6835" y="8047"/>
                  </a:lnTo>
                  <a:lnTo>
                    <a:pt x="6296" y="7576"/>
                  </a:lnTo>
                  <a:lnTo>
                    <a:pt x="6128" y="7408"/>
                  </a:lnTo>
                  <a:lnTo>
                    <a:pt x="5993" y="7206"/>
                  </a:lnTo>
                  <a:lnTo>
                    <a:pt x="5825" y="7004"/>
                  </a:lnTo>
                  <a:lnTo>
                    <a:pt x="5656" y="6869"/>
                  </a:lnTo>
                  <a:lnTo>
                    <a:pt x="5589" y="6835"/>
                  </a:lnTo>
                  <a:lnTo>
                    <a:pt x="5724" y="6667"/>
                  </a:lnTo>
                  <a:lnTo>
                    <a:pt x="5757" y="6600"/>
                  </a:lnTo>
                  <a:lnTo>
                    <a:pt x="5825" y="6600"/>
                  </a:lnTo>
                  <a:lnTo>
                    <a:pt x="5892" y="6566"/>
                  </a:lnTo>
                  <a:lnTo>
                    <a:pt x="5892" y="6499"/>
                  </a:lnTo>
                  <a:lnTo>
                    <a:pt x="5858" y="6431"/>
                  </a:lnTo>
                  <a:lnTo>
                    <a:pt x="4983" y="5590"/>
                  </a:lnTo>
                  <a:lnTo>
                    <a:pt x="4579" y="5152"/>
                  </a:lnTo>
                  <a:lnTo>
                    <a:pt x="4411" y="4916"/>
                  </a:lnTo>
                  <a:lnTo>
                    <a:pt x="4242" y="4681"/>
                  </a:lnTo>
                  <a:lnTo>
                    <a:pt x="4108" y="4445"/>
                  </a:lnTo>
                  <a:lnTo>
                    <a:pt x="3939" y="4243"/>
                  </a:lnTo>
                  <a:lnTo>
                    <a:pt x="3737" y="4041"/>
                  </a:lnTo>
                  <a:lnTo>
                    <a:pt x="3502" y="3873"/>
                  </a:lnTo>
                  <a:lnTo>
                    <a:pt x="3064" y="3536"/>
                  </a:lnTo>
                  <a:lnTo>
                    <a:pt x="2626" y="3233"/>
                  </a:lnTo>
                  <a:lnTo>
                    <a:pt x="2896" y="3132"/>
                  </a:lnTo>
                  <a:lnTo>
                    <a:pt x="3030" y="3065"/>
                  </a:lnTo>
                  <a:lnTo>
                    <a:pt x="3165" y="2964"/>
                  </a:lnTo>
                  <a:lnTo>
                    <a:pt x="3367" y="2728"/>
                  </a:lnTo>
                  <a:lnTo>
                    <a:pt x="3502" y="2459"/>
                  </a:lnTo>
                  <a:lnTo>
                    <a:pt x="3636" y="2156"/>
                  </a:lnTo>
                  <a:lnTo>
                    <a:pt x="3704" y="1819"/>
                  </a:lnTo>
                  <a:lnTo>
                    <a:pt x="3737" y="1516"/>
                  </a:lnTo>
                  <a:lnTo>
                    <a:pt x="3737" y="1179"/>
                  </a:lnTo>
                  <a:lnTo>
                    <a:pt x="3704" y="876"/>
                  </a:lnTo>
                  <a:lnTo>
                    <a:pt x="3670" y="775"/>
                  </a:lnTo>
                  <a:lnTo>
                    <a:pt x="3535" y="775"/>
                  </a:lnTo>
                  <a:lnTo>
                    <a:pt x="3502" y="809"/>
                  </a:lnTo>
                  <a:lnTo>
                    <a:pt x="3502" y="876"/>
                  </a:lnTo>
                  <a:lnTo>
                    <a:pt x="3502" y="1145"/>
                  </a:lnTo>
                  <a:lnTo>
                    <a:pt x="3401" y="876"/>
                  </a:lnTo>
                  <a:lnTo>
                    <a:pt x="3232" y="674"/>
                  </a:lnTo>
                  <a:lnTo>
                    <a:pt x="3030" y="539"/>
                  </a:lnTo>
                  <a:lnTo>
                    <a:pt x="2963" y="472"/>
                  </a:lnTo>
                  <a:lnTo>
                    <a:pt x="2896" y="337"/>
                  </a:lnTo>
                  <a:lnTo>
                    <a:pt x="2862" y="236"/>
                  </a:lnTo>
                  <a:lnTo>
                    <a:pt x="2761" y="203"/>
                  </a:lnTo>
                  <a:lnTo>
                    <a:pt x="2694" y="169"/>
                  </a:lnTo>
                  <a:lnTo>
                    <a:pt x="2593" y="169"/>
                  </a:lnTo>
                  <a:lnTo>
                    <a:pt x="2559" y="203"/>
                  </a:lnTo>
                  <a:lnTo>
                    <a:pt x="2357" y="102"/>
                  </a:lnTo>
                  <a:lnTo>
                    <a:pt x="2121" y="34"/>
                  </a:lnTo>
                  <a:lnTo>
                    <a:pt x="188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65" name="Shape 965"/>
            <p:cNvSpPr/>
            <p:nvPr/>
          </p:nvSpPr>
          <p:spPr>
            <a:xfrm>
              <a:off x="4783000" y="3183225"/>
              <a:ext cx="5075" cy="33700"/>
            </a:xfrm>
            <a:custGeom>
              <a:avLst/>
              <a:gdLst/>
              <a:ahLst/>
              <a:cxnLst/>
              <a:rect l="0" t="0" r="0" b="0"/>
              <a:pathLst>
                <a:path w="203" h="1348" extrusionOk="0">
                  <a:moveTo>
                    <a:pt x="101" y="1"/>
                  </a:moveTo>
                  <a:lnTo>
                    <a:pt x="34" y="102"/>
                  </a:lnTo>
                  <a:lnTo>
                    <a:pt x="0" y="236"/>
                  </a:lnTo>
                  <a:lnTo>
                    <a:pt x="34" y="506"/>
                  </a:lnTo>
                  <a:lnTo>
                    <a:pt x="34" y="1280"/>
                  </a:lnTo>
                  <a:lnTo>
                    <a:pt x="68" y="1347"/>
                  </a:lnTo>
                  <a:lnTo>
                    <a:pt x="135" y="1347"/>
                  </a:lnTo>
                  <a:lnTo>
                    <a:pt x="169" y="1314"/>
                  </a:lnTo>
                  <a:lnTo>
                    <a:pt x="202" y="1280"/>
                  </a:lnTo>
                  <a:lnTo>
                    <a:pt x="169" y="472"/>
                  </a:lnTo>
                  <a:lnTo>
                    <a:pt x="169" y="236"/>
                  </a:lnTo>
                  <a:lnTo>
                    <a:pt x="169" y="102"/>
                  </a:lnTo>
                  <a:lnTo>
                    <a:pt x="10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66" name="Shape 966"/>
            <p:cNvSpPr/>
            <p:nvPr/>
          </p:nvSpPr>
          <p:spPr>
            <a:xfrm>
              <a:off x="4735025" y="2891150"/>
              <a:ext cx="100175" cy="42125"/>
            </a:xfrm>
            <a:custGeom>
              <a:avLst/>
              <a:gdLst/>
              <a:ahLst/>
              <a:cxnLst/>
              <a:rect l="0" t="0" r="0" b="0"/>
              <a:pathLst>
                <a:path w="4007" h="1685" extrusionOk="0">
                  <a:moveTo>
                    <a:pt x="0" y="1"/>
                  </a:moveTo>
                  <a:lnTo>
                    <a:pt x="0" y="539"/>
                  </a:lnTo>
                  <a:lnTo>
                    <a:pt x="0" y="1011"/>
                  </a:lnTo>
                  <a:lnTo>
                    <a:pt x="68" y="1246"/>
                  </a:lnTo>
                  <a:lnTo>
                    <a:pt x="135" y="1448"/>
                  </a:lnTo>
                  <a:lnTo>
                    <a:pt x="202" y="1482"/>
                  </a:lnTo>
                  <a:lnTo>
                    <a:pt x="202" y="1516"/>
                  </a:lnTo>
                  <a:lnTo>
                    <a:pt x="236" y="1549"/>
                  </a:lnTo>
                  <a:lnTo>
                    <a:pt x="674" y="1617"/>
                  </a:lnTo>
                  <a:lnTo>
                    <a:pt x="1111" y="1650"/>
                  </a:lnTo>
                  <a:lnTo>
                    <a:pt x="2020" y="1684"/>
                  </a:lnTo>
                  <a:lnTo>
                    <a:pt x="2929" y="1650"/>
                  </a:lnTo>
                  <a:lnTo>
                    <a:pt x="3805" y="1549"/>
                  </a:lnTo>
                  <a:lnTo>
                    <a:pt x="3872" y="1583"/>
                  </a:lnTo>
                  <a:lnTo>
                    <a:pt x="3906" y="1583"/>
                  </a:lnTo>
                  <a:lnTo>
                    <a:pt x="3973" y="1549"/>
                  </a:lnTo>
                  <a:lnTo>
                    <a:pt x="4007" y="1482"/>
                  </a:lnTo>
                  <a:lnTo>
                    <a:pt x="3906" y="1"/>
                  </a:lnTo>
                  <a:lnTo>
                    <a:pt x="3704" y="1"/>
                  </a:lnTo>
                  <a:lnTo>
                    <a:pt x="3771" y="1347"/>
                  </a:lnTo>
                  <a:lnTo>
                    <a:pt x="2020" y="1381"/>
                  </a:lnTo>
                  <a:lnTo>
                    <a:pt x="1111" y="1381"/>
                  </a:lnTo>
                  <a:lnTo>
                    <a:pt x="236" y="1448"/>
                  </a:lnTo>
                  <a:lnTo>
                    <a:pt x="236" y="1415"/>
                  </a:lnTo>
                  <a:lnTo>
                    <a:pt x="270" y="1213"/>
                  </a:lnTo>
                  <a:lnTo>
                    <a:pt x="236" y="977"/>
                  </a:lnTo>
                  <a:lnTo>
                    <a:pt x="169" y="539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67" name="Shape 967"/>
            <p:cNvSpPr/>
            <p:nvPr/>
          </p:nvSpPr>
          <p:spPr>
            <a:xfrm>
              <a:off x="6612850" y="4974375"/>
              <a:ext cx="14325" cy="15175"/>
            </a:xfrm>
            <a:custGeom>
              <a:avLst/>
              <a:gdLst/>
              <a:ahLst/>
              <a:cxnLst/>
              <a:rect l="0" t="0" r="0" b="0"/>
              <a:pathLst>
                <a:path w="573" h="607" extrusionOk="0">
                  <a:moveTo>
                    <a:pt x="405" y="0"/>
                  </a:moveTo>
                  <a:lnTo>
                    <a:pt x="337" y="34"/>
                  </a:lnTo>
                  <a:lnTo>
                    <a:pt x="270" y="68"/>
                  </a:lnTo>
                  <a:lnTo>
                    <a:pt x="102" y="303"/>
                  </a:lnTo>
                  <a:lnTo>
                    <a:pt x="34" y="438"/>
                  </a:lnTo>
                  <a:lnTo>
                    <a:pt x="1" y="573"/>
                  </a:lnTo>
                  <a:lnTo>
                    <a:pt x="34" y="606"/>
                  </a:lnTo>
                  <a:lnTo>
                    <a:pt x="169" y="573"/>
                  </a:lnTo>
                  <a:lnTo>
                    <a:pt x="304" y="505"/>
                  </a:lnTo>
                  <a:lnTo>
                    <a:pt x="506" y="303"/>
                  </a:lnTo>
                  <a:lnTo>
                    <a:pt x="539" y="236"/>
                  </a:lnTo>
                  <a:lnTo>
                    <a:pt x="573" y="169"/>
                  </a:lnTo>
                  <a:lnTo>
                    <a:pt x="539" y="135"/>
                  </a:lnTo>
                  <a:lnTo>
                    <a:pt x="506" y="68"/>
                  </a:lnTo>
                  <a:lnTo>
                    <a:pt x="438" y="34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68" name="Shape 968"/>
            <p:cNvSpPr/>
            <p:nvPr/>
          </p:nvSpPr>
          <p:spPr>
            <a:xfrm>
              <a:off x="6971425" y="3905400"/>
              <a:ext cx="319850" cy="567325"/>
            </a:xfrm>
            <a:custGeom>
              <a:avLst/>
              <a:gdLst/>
              <a:ahLst/>
              <a:cxnLst/>
              <a:rect l="0" t="0" r="0" b="0"/>
              <a:pathLst>
                <a:path w="12794" h="22693" extrusionOk="0">
                  <a:moveTo>
                    <a:pt x="10774" y="3334"/>
                  </a:moveTo>
                  <a:lnTo>
                    <a:pt x="10841" y="3368"/>
                  </a:lnTo>
                  <a:lnTo>
                    <a:pt x="11178" y="4209"/>
                  </a:lnTo>
                  <a:lnTo>
                    <a:pt x="11245" y="4378"/>
                  </a:lnTo>
                  <a:lnTo>
                    <a:pt x="11346" y="4580"/>
                  </a:lnTo>
                  <a:lnTo>
                    <a:pt x="11346" y="4681"/>
                  </a:lnTo>
                  <a:lnTo>
                    <a:pt x="11346" y="4748"/>
                  </a:lnTo>
                  <a:lnTo>
                    <a:pt x="11313" y="4815"/>
                  </a:lnTo>
                  <a:lnTo>
                    <a:pt x="11212" y="4849"/>
                  </a:lnTo>
                  <a:lnTo>
                    <a:pt x="11111" y="4546"/>
                  </a:lnTo>
                  <a:lnTo>
                    <a:pt x="10774" y="3334"/>
                  </a:lnTo>
                  <a:close/>
                  <a:moveTo>
                    <a:pt x="6868" y="1"/>
                  </a:moveTo>
                  <a:lnTo>
                    <a:pt x="6363" y="34"/>
                  </a:lnTo>
                  <a:lnTo>
                    <a:pt x="5892" y="102"/>
                  </a:lnTo>
                  <a:lnTo>
                    <a:pt x="5387" y="169"/>
                  </a:lnTo>
                  <a:lnTo>
                    <a:pt x="4882" y="270"/>
                  </a:lnTo>
                  <a:lnTo>
                    <a:pt x="3939" y="506"/>
                  </a:lnTo>
                  <a:lnTo>
                    <a:pt x="2963" y="809"/>
                  </a:lnTo>
                  <a:lnTo>
                    <a:pt x="2492" y="977"/>
                  </a:lnTo>
                  <a:lnTo>
                    <a:pt x="2020" y="1145"/>
                  </a:lnTo>
                  <a:lnTo>
                    <a:pt x="1583" y="1381"/>
                  </a:lnTo>
                  <a:lnTo>
                    <a:pt x="1145" y="1617"/>
                  </a:lnTo>
                  <a:lnTo>
                    <a:pt x="876" y="1819"/>
                  </a:lnTo>
                  <a:lnTo>
                    <a:pt x="640" y="2021"/>
                  </a:lnTo>
                  <a:lnTo>
                    <a:pt x="438" y="2257"/>
                  </a:lnTo>
                  <a:lnTo>
                    <a:pt x="236" y="2560"/>
                  </a:lnTo>
                  <a:lnTo>
                    <a:pt x="101" y="2829"/>
                  </a:lnTo>
                  <a:lnTo>
                    <a:pt x="0" y="3132"/>
                  </a:lnTo>
                  <a:lnTo>
                    <a:pt x="0" y="3469"/>
                  </a:lnTo>
                  <a:lnTo>
                    <a:pt x="34" y="3772"/>
                  </a:lnTo>
                  <a:lnTo>
                    <a:pt x="34" y="3805"/>
                  </a:lnTo>
                  <a:lnTo>
                    <a:pt x="34" y="3839"/>
                  </a:lnTo>
                  <a:lnTo>
                    <a:pt x="101" y="4378"/>
                  </a:lnTo>
                  <a:lnTo>
                    <a:pt x="236" y="4883"/>
                  </a:lnTo>
                  <a:lnTo>
                    <a:pt x="505" y="5893"/>
                  </a:lnTo>
                  <a:lnTo>
                    <a:pt x="808" y="6903"/>
                  </a:lnTo>
                  <a:lnTo>
                    <a:pt x="1111" y="7946"/>
                  </a:lnTo>
                  <a:lnTo>
                    <a:pt x="1583" y="10101"/>
                  </a:lnTo>
                  <a:lnTo>
                    <a:pt x="2020" y="12256"/>
                  </a:lnTo>
                  <a:lnTo>
                    <a:pt x="2559" y="14478"/>
                  </a:lnTo>
                  <a:lnTo>
                    <a:pt x="3131" y="16700"/>
                  </a:lnTo>
                  <a:lnTo>
                    <a:pt x="3704" y="18889"/>
                  </a:lnTo>
                  <a:lnTo>
                    <a:pt x="4377" y="21077"/>
                  </a:lnTo>
                  <a:lnTo>
                    <a:pt x="4411" y="21144"/>
                  </a:lnTo>
                  <a:lnTo>
                    <a:pt x="4411" y="21346"/>
                  </a:lnTo>
                  <a:lnTo>
                    <a:pt x="4478" y="21481"/>
                  </a:lnTo>
                  <a:lnTo>
                    <a:pt x="4613" y="21649"/>
                  </a:lnTo>
                  <a:lnTo>
                    <a:pt x="4747" y="21818"/>
                  </a:lnTo>
                  <a:lnTo>
                    <a:pt x="5084" y="22087"/>
                  </a:lnTo>
                  <a:lnTo>
                    <a:pt x="5421" y="22255"/>
                  </a:lnTo>
                  <a:lnTo>
                    <a:pt x="5724" y="22424"/>
                  </a:lnTo>
                  <a:lnTo>
                    <a:pt x="6027" y="22525"/>
                  </a:lnTo>
                  <a:lnTo>
                    <a:pt x="6363" y="22626"/>
                  </a:lnTo>
                  <a:lnTo>
                    <a:pt x="6734" y="22659"/>
                  </a:lnTo>
                  <a:lnTo>
                    <a:pt x="7070" y="22693"/>
                  </a:lnTo>
                  <a:lnTo>
                    <a:pt x="7407" y="22693"/>
                  </a:lnTo>
                  <a:lnTo>
                    <a:pt x="8114" y="22659"/>
                  </a:lnTo>
                  <a:lnTo>
                    <a:pt x="8720" y="22592"/>
                  </a:lnTo>
                  <a:lnTo>
                    <a:pt x="9293" y="22491"/>
                  </a:lnTo>
                  <a:lnTo>
                    <a:pt x="9899" y="22390"/>
                  </a:lnTo>
                  <a:lnTo>
                    <a:pt x="10471" y="22255"/>
                  </a:lnTo>
                  <a:lnTo>
                    <a:pt x="11649" y="21919"/>
                  </a:lnTo>
                  <a:lnTo>
                    <a:pt x="12794" y="21515"/>
                  </a:lnTo>
                  <a:lnTo>
                    <a:pt x="12794" y="21212"/>
                  </a:lnTo>
                  <a:lnTo>
                    <a:pt x="11313" y="21717"/>
                  </a:lnTo>
                  <a:lnTo>
                    <a:pt x="10538" y="21919"/>
                  </a:lnTo>
                  <a:lnTo>
                    <a:pt x="9798" y="22121"/>
                  </a:lnTo>
                  <a:lnTo>
                    <a:pt x="9124" y="22255"/>
                  </a:lnTo>
                  <a:lnTo>
                    <a:pt x="8485" y="22390"/>
                  </a:lnTo>
                  <a:lnTo>
                    <a:pt x="7811" y="22424"/>
                  </a:lnTo>
                  <a:lnTo>
                    <a:pt x="7138" y="22457"/>
                  </a:lnTo>
                  <a:lnTo>
                    <a:pt x="6801" y="22424"/>
                  </a:lnTo>
                  <a:lnTo>
                    <a:pt x="6498" y="22390"/>
                  </a:lnTo>
                  <a:lnTo>
                    <a:pt x="6195" y="22289"/>
                  </a:lnTo>
                  <a:lnTo>
                    <a:pt x="5858" y="22188"/>
                  </a:lnTo>
                  <a:lnTo>
                    <a:pt x="5522" y="22053"/>
                  </a:lnTo>
                  <a:lnTo>
                    <a:pt x="5320" y="21919"/>
                  </a:lnTo>
                  <a:lnTo>
                    <a:pt x="5084" y="21784"/>
                  </a:lnTo>
                  <a:lnTo>
                    <a:pt x="4916" y="21616"/>
                  </a:lnTo>
                  <a:lnTo>
                    <a:pt x="4747" y="21447"/>
                  </a:lnTo>
                  <a:lnTo>
                    <a:pt x="4646" y="21279"/>
                  </a:lnTo>
                  <a:lnTo>
                    <a:pt x="4613" y="21077"/>
                  </a:lnTo>
                  <a:lnTo>
                    <a:pt x="4613" y="21043"/>
                  </a:lnTo>
                  <a:lnTo>
                    <a:pt x="4007" y="18889"/>
                  </a:lnTo>
                  <a:lnTo>
                    <a:pt x="3434" y="16734"/>
                  </a:lnTo>
                  <a:lnTo>
                    <a:pt x="2862" y="14579"/>
                  </a:lnTo>
                  <a:lnTo>
                    <a:pt x="2323" y="12424"/>
                  </a:lnTo>
                  <a:lnTo>
                    <a:pt x="1852" y="10269"/>
                  </a:lnTo>
                  <a:lnTo>
                    <a:pt x="1414" y="8115"/>
                  </a:lnTo>
                  <a:lnTo>
                    <a:pt x="1280" y="7576"/>
                  </a:lnTo>
                  <a:lnTo>
                    <a:pt x="1145" y="7037"/>
                  </a:lnTo>
                  <a:lnTo>
                    <a:pt x="808" y="5960"/>
                  </a:lnTo>
                  <a:lnTo>
                    <a:pt x="472" y="4883"/>
                  </a:lnTo>
                  <a:lnTo>
                    <a:pt x="303" y="4344"/>
                  </a:lnTo>
                  <a:lnTo>
                    <a:pt x="169" y="3805"/>
                  </a:lnTo>
                  <a:lnTo>
                    <a:pt x="135" y="3772"/>
                  </a:lnTo>
                  <a:lnTo>
                    <a:pt x="202" y="3368"/>
                  </a:lnTo>
                  <a:lnTo>
                    <a:pt x="303" y="2997"/>
                  </a:lnTo>
                  <a:lnTo>
                    <a:pt x="472" y="2694"/>
                  </a:lnTo>
                  <a:lnTo>
                    <a:pt x="674" y="2391"/>
                  </a:lnTo>
                  <a:lnTo>
                    <a:pt x="909" y="2122"/>
                  </a:lnTo>
                  <a:lnTo>
                    <a:pt x="1179" y="1920"/>
                  </a:lnTo>
                  <a:lnTo>
                    <a:pt x="1482" y="1684"/>
                  </a:lnTo>
                  <a:lnTo>
                    <a:pt x="1818" y="1516"/>
                  </a:lnTo>
                  <a:lnTo>
                    <a:pt x="2155" y="1347"/>
                  </a:lnTo>
                  <a:lnTo>
                    <a:pt x="2525" y="1213"/>
                  </a:lnTo>
                  <a:lnTo>
                    <a:pt x="3266" y="943"/>
                  </a:lnTo>
                  <a:lnTo>
                    <a:pt x="4007" y="741"/>
                  </a:lnTo>
                  <a:lnTo>
                    <a:pt x="4714" y="573"/>
                  </a:lnTo>
                  <a:lnTo>
                    <a:pt x="5555" y="405"/>
                  </a:lnTo>
                  <a:lnTo>
                    <a:pt x="5959" y="337"/>
                  </a:lnTo>
                  <a:lnTo>
                    <a:pt x="6397" y="304"/>
                  </a:lnTo>
                  <a:lnTo>
                    <a:pt x="6801" y="270"/>
                  </a:lnTo>
                  <a:lnTo>
                    <a:pt x="7239" y="304"/>
                  </a:lnTo>
                  <a:lnTo>
                    <a:pt x="7643" y="304"/>
                  </a:lnTo>
                  <a:lnTo>
                    <a:pt x="8080" y="371"/>
                  </a:lnTo>
                  <a:lnTo>
                    <a:pt x="8518" y="472"/>
                  </a:lnTo>
                  <a:lnTo>
                    <a:pt x="8922" y="607"/>
                  </a:lnTo>
                  <a:lnTo>
                    <a:pt x="9326" y="809"/>
                  </a:lnTo>
                  <a:lnTo>
                    <a:pt x="9495" y="943"/>
                  </a:lnTo>
                  <a:lnTo>
                    <a:pt x="9697" y="1078"/>
                  </a:lnTo>
                  <a:lnTo>
                    <a:pt x="9831" y="1246"/>
                  </a:lnTo>
                  <a:lnTo>
                    <a:pt x="9966" y="1448"/>
                  </a:lnTo>
                  <a:lnTo>
                    <a:pt x="10101" y="1650"/>
                  </a:lnTo>
                  <a:lnTo>
                    <a:pt x="10202" y="1852"/>
                  </a:lnTo>
                  <a:lnTo>
                    <a:pt x="10168" y="1886"/>
                  </a:lnTo>
                  <a:lnTo>
                    <a:pt x="10168" y="2088"/>
                  </a:lnTo>
                  <a:lnTo>
                    <a:pt x="10202" y="2223"/>
                  </a:lnTo>
                  <a:lnTo>
                    <a:pt x="10303" y="2593"/>
                  </a:lnTo>
                  <a:lnTo>
                    <a:pt x="10707" y="4108"/>
                  </a:lnTo>
                  <a:lnTo>
                    <a:pt x="11616" y="7138"/>
                  </a:lnTo>
                  <a:lnTo>
                    <a:pt x="12491" y="10168"/>
                  </a:lnTo>
                  <a:lnTo>
                    <a:pt x="12794" y="11347"/>
                  </a:lnTo>
                  <a:lnTo>
                    <a:pt x="12794" y="10337"/>
                  </a:lnTo>
                  <a:lnTo>
                    <a:pt x="12727" y="10101"/>
                  </a:lnTo>
                  <a:lnTo>
                    <a:pt x="11919" y="7340"/>
                  </a:lnTo>
                  <a:lnTo>
                    <a:pt x="11582" y="6196"/>
                  </a:lnTo>
                  <a:lnTo>
                    <a:pt x="11279" y="5085"/>
                  </a:lnTo>
                  <a:lnTo>
                    <a:pt x="11346" y="5085"/>
                  </a:lnTo>
                  <a:lnTo>
                    <a:pt x="11414" y="5051"/>
                  </a:lnTo>
                  <a:lnTo>
                    <a:pt x="11447" y="5017"/>
                  </a:lnTo>
                  <a:lnTo>
                    <a:pt x="11515" y="4916"/>
                  </a:lnTo>
                  <a:lnTo>
                    <a:pt x="11582" y="4849"/>
                  </a:lnTo>
                  <a:lnTo>
                    <a:pt x="11616" y="4815"/>
                  </a:lnTo>
                  <a:lnTo>
                    <a:pt x="11616" y="4748"/>
                  </a:lnTo>
                  <a:lnTo>
                    <a:pt x="11346" y="3974"/>
                  </a:lnTo>
                  <a:lnTo>
                    <a:pt x="11043" y="3233"/>
                  </a:lnTo>
                  <a:lnTo>
                    <a:pt x="10976" y="3166"/>
                  </a:lnTo>
                  <a:lnTo>
                    <a:pt x="10707" y="3166"/>
                  </a:lnTo>
                  <a:lnTo>
                    <a:pt x="10471" y="2560"/>
                  </a:lnTo>
                  <a:lnTo>
                    <a:pt x="10639" y="2560"/>
                  </a:lnTo>
                  <a:lnTo>
                    <a:pt x="10673" y="2492"/>
                  </a:lnTo>
                  <a:lnTo>
                    <a:pt x="10673" y="2425"/>
                  </a:lnTo>
                  <a:lnTo>
                    <a:pt x="10538" y="2054"/>
                  </a:lnTo>
                  <a:lnTo>
                    <a:pt x="10404" y="1718"/>
                  </a:lnTo>
                  <a:lnTo>
                    <a:pt x="10235" y="1415"/>
                  </a:lnTo>
                  <a:lnTo>
                    <a:pt x="10033" y="1112"/>
                  </a:lnTo>
                  <a:lnTo>
                    <a:pt x="9798" y="876"/>
                  </a:lnTo>
                  <a:lnTo>
                    <a:pt x="9528" y="640"/>
                  </a:lnTo>
                  <a:lnTo>
                    <a:pt x="9225" y="472"/>
                  </a:lnTo>
                  <a:lnTo>
                    <a:pt x="8855" y="304"/>
                  </a:lnTo>
                  <a:lnTo>
                    <a:pt x="8384" y="169"/>
                  </a:lnTo>
                  <a:lnTo>
                    <a:pt x="7878" y="68"/>
                  </a:lnTo>
                  <a:lnTo>
                    <a:pt x="7373" y="34"/>
                  </a:lnTo>
                  <a:lnTo>
                    <a:pt x="686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69" name="Shape 969"/>
            <p:cNvSpPr/>
            <p:nvPr/>
          </p:nvSpPr>
          <p:spPr>
            <a:xfrm>
              <a:off x="7159950" y="3928975"/>
              <a:ext cx="10975" cy="10125"/>
            </a:xfrm>
            <a:custGeom>
              <a:avLst/>
              <a:gdLst/>
              <a:ahLst/>
              <a:cxnLst/>
              <a:rect l="0" t="0" r="0" b="0"/>
              <a:pathLst>
                <a:path w="439" h="405" extrusionOk="0">
                  <a:moveTo>
                    <a:pt x="135" y="0"/>
                  </a:moveTo>
                  <a:lnTo>
                    <a:pt x="34" y="101"/>
                  </a:lnTo>
                  <a:lnTo>
                    <a:pt x="34" y="169"/>
                  </a:lnTo>
                  <a:lnTo>
                    <a:pt x="1" y="236"/>
                  </a:lnTo>
                  <a:lnTo>
                    <a:pt x="34" y="337"/>
                  </a:lnTo>
                  <a:lnTo>
                    <a:pt x="68" y="371"/>
                  </a:lnTo>
                  <a:lnTo>
                    <a:pt x="135" y="404"/>
                  </a:lnTo>
                  <a:lnTo>
                    <a:pt x="203" y="404"/>
                  </a:lnTo>
                  <a:lnTo>
                    <a:pt x="270" y="371"/>
                  </a:lnTo>
                  <a:lnTo>
                    <a:pt x="371" y="337"/>
                  </a:lnTo>
                  <a:lnTo>
                    <a:pt x="405" y="270"/>
                  </a:lnTo>
                  <a:lnTo>
                    <a:pt x="438" y="169"/>
                  </a:lnTo>
                  <a:lnTo>
                    <a:pt x="405" y="101"/>
                  </a:lnTo>
                  <a:lnTo>
                    <a:pt x="337" y="34"/>
                  </a:lnTo>
                  <a:lnTo>
                    <a:pt x="236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70" name="Shape 970"/>
            <p:cNvSpPr/>
            <p:nvPr/>
          </p:nvSpPr>
          <p:spPr>
            <a:xfrm>
              <a:off x="7158275" y="5139350"/>
              <a:ext cx="67350" cy="65675"/>
            </a:xfrm>
            <a:custGeom>
              <a:avLst/>
              <a:gdLst/>
              <a:ahLst/>
              <a:cxnLst/>
              <a:rect l="0" t="0" r="0" b="0"/>
              <a:pathLst>
                <a:path w="2694" h="2627" extrusionOk="0">
                  <a:moveTo>
                    <a:pt x="505" y="337"/>
                  </a:moveTo>
                  <a:lnTo>
                    <a:pt x="775" y="539"/>
                  </a:lnTo>
                  <a:lnTo>
                    <a:pt x="1044" y="741"/>
                  </a:lnTo>
                  <a:lnTo>
                    <a:pt x="977" y="842"/>
                  </a:lnTo>
                  <a:lnTo>
                    <a:pt x="910" y="943"/>
                  </a:lnTo>
                  <a:lnTo>
                    <a:pt x="842" y="1077"/>
                  </a:lnTo>
                  <a:lnTo>
                    <a:pt x="606" y="842"/>
                  </a:lnTo>
                  <a:lnTo>
                    <a:pt x="674" y="741"/>
                  </a:lnTo>
                  <a:lnTo>
                    <a:pt x="707" y="539"/>
                  </a:lnTo>
                  <a:lnTo>
                    <a:pt x="707" y="505"/>
                  </a:lnTo>
                  <a:lnTo>
                    <a:pt x="573" y="640"/>
                  </a:lnTo>
                  <a:lnTo>
                    <a:pt x="505" y="774"/>
                  </a:lnTo>
                  <a:lnTo>
                    <a:pt x="135" y="471"/>
                  </a:lnTo>
                  <a:lnTo>
                    <a:pt x="337" y="370"/>
                  </a:lnTo>
                  <a:lnTo>
                    <a:pt x="438" y="337"/>
                  </a:lnTo>
                  <a:close/>
                  <a:moveTo>
                    <a:pt x="1179" y="875"/>
                  </a:moveTo>
                  <a:lnTo>
                    <a:pt x="1415" y="1077"/>
                  </a:lnTo>
                  <a:lnTo>
                    <a:pt x="1482" y="1178"/>
                  </a:lnTo>
                  <a:lnTo>
                    <a:pt x="1381" y="1313"/>
                  </a:lnTo>
                  <a:lnTo>
                    <a:pt x="1280" y="1515"/>
                  </a:lnTo>
                  <a:lnTo>
                    <a:pt x="1145" y="1381"/>
                  </a:lnTo>
                  <a:lnTo>
                    <a:pt x="977" y="1212"/>
                  </a:lnTo>
                  <a:lnTo>
                    <a:pt x="1044" y="1111"/>
                  </a:lnTo>
                  <a:lnTo>
                    <a:pt x="1112" y="976"/>
                  </a:lnTo>
                  <a:lnTo>
                    <a:pt x="1179" y="875"/>
                  </a:lnTo>
                  <a:close/>
                  <a:moveTo>
                    <a:pt x="1583" y="1246"/>
                  </a:moveTo>
                  <a:lnTo>
                    <a:pt x="1852" y="1583"/>
                  </a:lnTo>
                  <a:lnTo>
                    <a:pt x="1751" y="1717"/>
                  </a:lnTo>
                  <a:lnTo>
                    <a:pt x="1684" y="1886"/>
                  </a:lnTo>
                  <a:lnTo>
                    <a:pt x="1448" y="1650"/>
                  </a:lnTo>
                  <a:lnTo>
                    <a:pt x="1516" y="1414"/>
                  </a:lnTo>
                  <a:lnTo>
                    <a:pt x="1583" y="1246"/>
                  </a:lnTo>
                  <a:close/>
                  <a:moveTo>
                    <a:pt x="1920" y="1684"/>
                  </a:moveTo>
                  <a:lnTo>
                    <a:pt x="2122" y="1919"/>
                  </a:lnTo>
                  <a:lnTo>
                    <a:pt x="2021" y="2020"/>
                  </a:lnTo>
                  <a:lnTo>
                    <a:pt x="2021" y="2088"/>
                  </a:lnTo>
                  <a:lnTo>
                    <a:pt x="2021" y="2155"/>
                  </a:lnTo>
                  <a:lnTo>
                    <a:pt x="1819" y="1987"/>
                  </a:lnTo>
                  <a:lnTo>
                    <a:pt x="1852" y="1919"/>
                  </a:lnTo>
                  <a:lnTo>
                    <a:pt x="1886" y="1818"/>
                  </a:lnTo>
                  <a:lnTo>
                    <a:pt x="1920" y="1684"/>
                  </a:lnTo>
                  <a:close/>
                  <a:moveTo>
                    <a:pt x="2122" y="1953"/>
                  </a:moveTo>
                  <a:lnTo>
                    <a:pt x="2324" y="2155"/>
                  </a:lnTo>
                  <a:lnTo>
                    <a:pt x="2223" y="2357"/>
                  </a:lnTo>
                  <a:lnTo>
                    <a:pt x="2054" y="2189"/>
                  </a:lnTo>
                  <a:lnTo>
                    <a:pt x="2054" y="2054"/>
                  </a:lnTo>
                  <a:lnTo>
                    <a:pt x="2088" y="1987"/>
                  </a:lnTo>
                  <a:lnTo>
                    <a:pt x="2122" y="1953"/>
                  </a:lnTo>
                  <a:close/>
                  <a:moveTo>
                    <a:pt x="404" y="0"/>
                  </a:moveTo>
                  <a:lnTo>
                    <a:pt x="303" y="34"/>
                  </a:lnTo>
                  <a:lnTo>
                    <a:pt x="135" y="202"/>
                  </a:lnTo>
                  <a:lnTo>
                    <a:pt x="68" y="337"/>
                  </a:lnTo>
                  <a:lnTo>
                    <a:pt x="34" y="438"/>
                  </a:lnTo>
                  <a:lnTo>
                    <a:pt x="0" y="471"/>
                  </a:lnTo>
                  <a:lnTo>
                    <a:pt x="34" y="505"/>
                  </a:lnTo>
                  <a:lnTo>
                    <a:pt x="236" y="808"/>
                  </a:lnTo>
                  <a:lnTo>
                    <a:pt x="472" y="1077"/>
                  </a:lnTo>
                  <a:lnTo>
                    <a:pt x="1011" y="1616"/>
                  </a:lnTo>
                  <a:lnTo>
                    <a:pt x="1617" y="2121"/>
                  </a:lnTo>
                  <a:lnTo>
                    <a:pt x="2189" y="2593"/>
                  </a:lnTo>
                  <a:lnTo>
                    <a:pt x="2223" y="2626"/>
                  </a:lnTo>
                  <a:lnTo>
                    <a:pt x="2290" y="2626"/>
                  </a:lnTo>
                  <a:lnTo>
                    <a:pt x="2324" y="2593"/>
                  </a:lnTo>
                  <a:lnTo>
                    <a:pt x="2357" y="2559"/>
                  </a:lnTo>
                  <a:lnTo>
                    <a:pt x="2458" y="2290"/>
                  </a:lnTo>
                  <a:lnTo>
                    <a:pt x="2593" y="2391"/>
                  </a:lnTo>
                  <a:lnTo>
                    <a:pt x="2627" y="2424"/>
                  </a:lnTo>
                  <a:lnTo>
                    <a:pt x="2694" y="2391"/>
                  </a:lnTo>
                  <a:lnTo>
                    <a:pt x="2694" y="2357"/>
                  </a:lnTo>
                  <a:lnTo>
                    <a:pt x="2694" y="2290"/>
                  </a:lnTo>
                  <a:lnTo>
                    <a:pt x="2559" y="1987"/>
                  </a:lnTo>
                  <a:lnTo>
                    <a:pt x="2324" y="1717"/>
                  </a:lnTo>
                  <a:lnTo>
                    <a:pt x="1852" y="1145"/>
                  </a:lnTo>
                  <a:lnTo>
                    <a:pt x="1583" y="875"/>
                  </a:lnTo>
                  <a:lnTo>
                    <a:pt x="1280" y="606"/>
                  </a:lnTo>
                  <a:lnTo>
                    <a:pt x="1280" y="539"/>
                  </a:lnTo>
                  <a:lnTo>
                    <a:pt x="1246" y="539"/>
                  </a:lnTo>
                  <a:lnTo>
                    <a:pt x="1213" y="572"/>
                  </a:lnTo>
                  <a:lnTo>
                    <a:pt x="842" y="269"/>
                  </a:lnTo>
                  <a:lnTo>
                    <a:pt x="472" y="34"/>
                  </a:lnTo>
                  <a:lnTo>
                    <a:pt x="40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71" name="Shape 971"/>
            <p:cNvSpPr/>
            <p:nvPr/>
          </p:nvSpPr>
          <p:spPr>
            <a:xfrm>
              <a:off x="6637250" y="5024025"/>
              <a:ext cx="49700" cy="49675"/>
            </a:xfrm>
            <a:custGeom>
              <a:avLst/>
              <a:gdLst/>
              <a:ahLst/>
              <a:cxnLst/>
              <a:rect l="0" t="0" r="0" b="0"/>
              <a:pathLst>
                <a:path w="1988" h="1987" extrusionOk="0">
                  <a:moveTo>
                    <a:pt x="35" y="1"/>
                  </a:moveTo>
                  <a:lnTo>
                    <a:pt x="1" y="34"/>
                  </a:lnTo>
                  <a:lnTo>
                    <a:pt x="68" y="203"/>
                  </a:lnTo>
                  <a:lnTo>
                    <a:pt x="169" y="371"/>
                  </a:lnTo>
                  <a:lnTo>
                    <a:pt x="439" y="640"/>
                  </a:lnTo>
                  <a:lnTo>
                    <a:pt x="1112" y="1314"/>
                  </a:lnTo>
                  <a:lnTo>
                    <a:pt x="1348" y="1583"/>
                  </a:lnTo>
                  <a:lnTo>
                    <a:pt x="1583" y="1852"/>
                  </a:lnTo>
                  <a:lnTo>
                    <a:pt x="1651" y="1920"/>
                  </a:lnTo>
                  <a:lnTo>
                    <a:pt x="1752" y="1953"/>
                  </a:lnTo>
                  <a:lnTo>
                    <a:pt x="1819" y="1987"/>
                  </a:lnTo>
                  <a:lnTo>
                    <a:pt x="1920" y="1953"/>
                  </a:lnTo>
                  <a:lnTo>
                    <a:pt x="1987" y="1886"/>
                  </a:lnTo>
                  <a:lnTo>
                    <a:pt x="1954" y="1819"/>
                  </a:lnTo>
                  <a:lnTo>
                    <a:pt x="1954" y="1785"/>
                  </a:lnTo>
                  <a:lnTo>
                    <a:pt x="1718" y="1583"/>
                  </a:lnTo>
                  <a:lnTo>
                    <a:pt x="1516" y="1381"/>
                  </a:lnTo>
                  <a:lnTo>
                    <a:pt x="1112" y="943"/>
                  </a:lnTo>
                  <a:lnTo>
                    <a:pt x="540" y="371"/>
                  </a:lnTo>
                  <a:lnTo>
                    <a:pt x="304" y="135"/>
                  </a:lnTo>
                  <a:lnTo>
                    <a:pt x="169" y="68"/>
                  </a:lnTo>
                  <a:lnTo>
                    <a:pt x="3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72" name="Shape 972"/>
            <p:cNvSpPr/>
            <p:nvPr/>
          </p:nvSpPr>
          <p:spPr>
            <a:xfrm>
              <a:off x="7121250" y="4706700"/>
              <a:ext cx="170025" cy="420875"/>
            </a:xfrm>
            <a:custGeom>
              <a:avLst/>
              <a:gdLst/>
              <a:ahLst/>
              <a:cxnLst/>
              <a:rect l="0" t="0" r="0" b="0"/>
              <a:pathLst>
                <a:path w="6801" h="16835" extrusionOk="0">
                  <a:moveTo>
                    <a:pt x="6195" y="472"/>
                  </a:moveTo>
                  <a:lnTo>
                    <a:pt x="5892" y="943"/>
                  </a:lnTo>
                  <a:lnTo>
                    <a:pt x="5825" y="910"/>
                  </a:lnTo>
                  <a:lnTo>
                    <a:pt x="5791" y="842"/>
                  </a:lnTo>
                  <a:lnTo>
                    <a:pt x="5757" y="809"/>
                  </a:lnTo>
                  <a:lnTo>
                    <a:pt x="6195" y="472"/>
                  </a:lnTo>
                  <a:close/>
                  <a:moveTo>
                    <a:pt x="5589" y="977"/>
                  </a:moveTo>
                  <a:lnTo>
                    <a:pt x="5656" y="1078"/>
                  </a:lnTo>
                  <a:lnTo>
                    <a:pt x="5724" y="1145"/>
                  </a:lnTo>
                  <a:lnTo>
                    <a:pt x="5589" y="1381"/>
                  </a:lnTo>
                  <a:lnTo>
                    <a:pt x="5387" y="1246"/>
                  </a:lnTo>
                  <a:lnTo>
                    <a:pt x="5488" y="1112"/>
                  </a:lnTo>
                  <a:lnTo>
                    <a:pt x="5589" y="977"/>
                  </a:lnTo>
                  <a:close/>
                  <a:moveTo>
                    <a:pt x="5252" y="1381"/>
                  </a:moveTo>
                  <a:lnTo>
                    <a:pt x="5353" y="1482"/>
                  </a:lnTo>
                  <a:lnTo>
                    <a:pt x="5454" y="1549"/>
                  </a:lnTo>
                  <a:lnTo>
                    <a:pt x="5320" y="1819"/>
                  </a:lnTo>
                  <a:lnTo>
                    <a:pt x="5286" y="1785"/>
                  </a:lnTo>
                  <a:lnTo>
                    <a:pt x="5084" y="1684"/>
                  </a:lnTo>
                  <a:lnTo>
                    <a:pt x="5050" y="1684"/>
                  </a:lnTo>
                  <a:lnTo>
                    <a:pt x="5252" y="1381"/>
                  </a:lnTo>
                  <a:close/>
                  <a:moveTo>
                    <a:pt x="4949" y="1886"/>
                  </a:moveTo>
                  <a:lnTo>
                    <a:pt x="5084" y="1920"/>
                  </a:lnTo>
                  <a:lnTo>
                    <a:pt x="5219" y="1987"/>
                  </a:lnTo>
                  <a:lnTo>
                    <a:pt x="5084" y="2223"/>
                  </a:lnTo>
                  <a:lnTo>
                    <a:pt x="4815" y="1987"/>
                  </a:lnTo>
                  <a:lnTo>
                    <a:pt x="4882" y="1886"/>
                  </a:lnTo>
                  <a:close/>
                  <a:moveTo>
                    <a:pt x="4411" y="1920"/>
                  </a:moveTo>
                  <a:lnTo>
                    <a:pt x="4680" y="2189"/>
                  </a:lnTo>
                  <a:lnTo>
                    <a:pt x="4815" y="2324"/>
                  </a:lnTo>
                  <a:lnTo>
                    <a:pt x="4983" y="2459"/>
                  </a:lnTo>
                  <a:lnTo>
                    <a:pt x="4949" y="2459"/>
                  </a:lnTo>
                  <a:lnTo>
                    <a:pt x="4949" y="2526"/>
                  </a:lnTo>
                  <a:lnTo>
                    <a:pt x="4983" y="2593"/>
                  </a:lnTo>
                  <a:lnTo>
                    <a:pt x="5050" y="2593"/>
                  </a:lnTo>
                  <a:lnTo>
                    <a:pt x="5084" y="2560"/>
                  </a:lnTo>
                  <a:lnTo>
                    <a:pt x="5118" y="2526"/>
                  </a:lnTo>
                  <a:lnTo>
                    <a:pt x="4040" y="3704"/>
                  </a:lnTo>
                  <a:lnTo>
                    <a:pt x="3973" y="3839"/>
                  </a:lnTo>
                  <a:lnTo>
                    <a:pt x="3872" y="4041"/>
                  </a:lnTo>
                  <a:lnTo>
                    <a:pt x="3737" y="4176"/>
                  </a:lnTo>
                  <a:lnTo>
                    <a:pt x="3670" y="4209"/>
                  </a:lnTo>
                  <a:lnTo>
                    <a:pt x="3603" y="4209"/>
                  </a:lnTo>
                  <a:lnTo>
                    <a:pt x="3266" y="3940"/>
                  </a:lnTo>
                  <a:lnTo>
                    <a:pt x="2862" y="3570"/>
                  </a:lnTo>
                  <a:lnTo>
                    <a:pt x="3098" y="3401"/>
                  </a:lnTo>
                  <a:lnTo>
                    <a:pt x="3300" y="3199"/>
                  </a:lnTo>
                  <a:lnTo>
                    <a:pt x="3704" y="2762"/>
                  </a:lnTo>
                  <a:lnTo>
                    <a:pt x="4074" y="2357"/>
                  </a:lnTo>
                  <a:lnTo>
                    <a:pt x="4242" y="2155"/>
                  </a:lnTo>
                  <a:lnTo>
                    <a:pt x="4411" y="1920"/>
                  </a:lnTo>
                  <a:close/>
                  <a:moveTo>
                    <a:pt x="2963" y="4041"/>
                  </a:moveTo>
                  <a:lnTo>
                    <a:pt x="3030" y="4108"/>
                  </a:lnTo>
                  <a:lnTo>
                    <a:pt x="2997" y="4142"/>
                  </a:lnTo>
                  <a:lnTo>
                    <a:pt x="2862" y="4277"/>
                  </a:lnTo>
                  <a:lnTo>
                    <a:pt x="2694" y="4479"/>
                  </a:lnTo>
                  <a:lnTo>
                    <a:pt x="2593" y="4647"/>
                  </a:lnTo>
                  <a:lnTo>
                    <a:pt x="2559" y="4782"/>
                  </a:lnTo>
                  <a:lnTo>
                    <a:pt x="2525" y="4883"/>
                  </a:lnTo>
                  <a:lnTo>
                    <a:pt x="2391" y="4748"/>
                  </a:lnTo>
                  <a:lnTo>
                    <a:pt x="2256" y="4647"/>
                  </a:lnTo>
                  <a:lnTo>
                    <a:pt x="2424" y="4512"/>
                  </a:lnTo>
                  <a:lnTo>
                    <a:pt x="2559" y="4344"/>
                  </a:lnTo>
                  <a:lnTo>
                    <a:pt x="2761" y="4176"/>
                  </a:lnTo>
                  <a:lnTo>
                    <a:pt x="2963" y="4041"/>
                  </a:lnTo>
                  <a:close/>
                  <a:moveTo>
                    <a:pt x="6565" y="1"/>
                  </a:moveTo>
                  <a:lnTo>
                    <a:pt x="6498" y="34"/>
                  </a:lnTo>
                  <a:lnTo>
                    <a:pt x="5959" y="371"/>
                  </a:lnTo>
                  <a:lnTo>
                    <a:pt x="5690" y="573"/>
                  </a:lnTo>
                  <a:lnTo>
                    <a:pt x="5454" y="809"/>
                  </a:lnTo>
                  <a:lnTo>
                    <a:pt x="5219" y="1078"/>
                  </a:lnTo>
                  <a:lnTo>
                    <a:pt x="5017" y="1347"/>
                  </a:lnTo>
                  <a:lnTo>
                    <a:pt x="4848" y="1650"/>
                  </a:lnTo>
                  <a:lnTo>
                    <a:pt x="4747" y="1953"/>
                  </a:lnTo>
                  <a:lnTo>
                    <a:pt x="4613" y="1785"/>
                  </a:lnTo>
                  <a:lnTo>
                    <a:pt x="4444" y="1650"/>
                  </a:lnTo>
                  <a:lnTo>
                    <a:pt x="4377" y="1617"/>
                  </a:lnTo>
                  <a:lnTo>
                    <a:pt x="4343" y="1650"/>
                  </a:lnTo>
                  <a:lnTo>
                    <a:pt x="4276" y="1684"/>
                  </a:lnTo>
                  <a:lnTo>
                    <a:pt x="4108" y="1953"/>
                  </a:lnTo>
                  <a:lnTo>
                    <a:pt x="3939" y="2189"/>
                  </a:lnTo>
                  <a:lnTo>
                    <a:pt x="3535" y="2627"/>
                  </a:lnTo>
                  <a:lnTo>
                    <a:pt x="3131" y="3031"/>
                  </a:lnTo>
                  <a:lnTo>
                    <a:pt x="2929" y="3267"/>
                  </a:lnTo>
                  <a:lnTo>
                    <a:pt x="2795" y="3536"/>
                  </a:lnTo>
                  <a:lnTo>
                    <a:pt x="2761" y="3536"/>
                  </a:lnTo>
                  <a:lnTo>
                    <a:pt x="2761" y="3570"/>
                  </a:lnTo>
                  <a:lnTo>
                    <a:pt x="2795" y="3704"/>
                  </a:lnTo>
                  <a:lnTo>
                    <a:pt x="2862" y="3839"/>
                  </a:lnTo>
                  <a:lnTo>
                    <a:pt x="2626" y="3974"/>
                  </a:lnTo>
                  <a:lnTo>
                    <a:pt x="2458" y="4142"/>
                  </a:lnTo>
                  <a:lnTo>
                    <a:pt x="2222" y="4378"/>
                  </a:lnTo>
                  <a:lnTo>
                    <a:pt x="2155" y="4479"/>
                  </a:lnTo>
                  <a:lnTo>
                    <a:pt x="2087" y="4613"/>
                  </a:lnTo>
                  <a:lnTo>
                    <a:pt x="2087" y="4681"/>
                  </a:lnTo>
                  <a:lnTo>
                    <a:pt x="2121" y="4714"/>
                  </a:lnTo>
                  <a:lnTo>
                    <a:pt x="2188" y="4849"/>
                  </a:lnTo>
                  <a:lnTo>
                    <a:pt x="2256" y="4984"/>
                  </a:lnTo>
                  <a:lnTo>
                    <a:pt x="2188" y="5017"/>
                  </a:lnTo>
                  <a:lnTo>
                    <a:pt x="1953" y="5186"/>
                  </a:lnTo>
                  <a:lnTo>
                    <a:pt x="1717" y="5388"/>
                  </a:lnTo>
                  <a:lnTo>
                    <a:pt x="1515" y="5590"/>
                  </a:lnTo>
                  <a:lnTo>
                    <a:pt x="1313" y="5792"/>
                  </a:lnTo>
                  <a:lnTo>
                    <a:pt x="976" y="6263"/>
                  </a:lnTo>
                  <a:lnTo>
                    <a:pt x="707" y="6768"/>
                  </a:lnTo>
                  <a:lnTo>
                    <a:pt x="505" y="7307"/>
                  </a:lnTo>
                  <a:lnTo>
                    <a:pt x="337" y="7879"/>
                  </a:lnTo>
                  <a:lnTo>
                    <a:pt x="202" y="8451"/>
                  </a:lnTo>
                  <a:lnTo>
                    <a:pt x="101" y="9024"/>
                  </a:lnTo>
                  <a:lnTo>
                    <a:pt x="34" y="9663"/>
                  </a:lnTo>
                  <a:lnTo>
                    <a:pt x="0" y="10303"/>
                  </a:lnTo>
                  <a:lnTo>
                    <a:pt x="0" y="10943"/>
                  </a:lnTo>
                  <a:lnTo>
                    <a:pt x="34" y="11583"/>
                  </a:lnTo>
                  <a:lnTo>
                    <a:pt x="135" y="12189"/>
                  </a:lnTo>
                  <a:lnTo>
                    <a:pt x="202" y="12492"/>
                  </a:lnTo>
                  <a:lnTo>
                    <a:pt x="303" y="12795"/>
                  </a:lnTo>
                  <a:lnTo>
                    <a:pt x="404" y="13064"/>
                  </a:lnTo>
                  <a:lnTo>
                    <a:pt x="572" y="13367"/>
                  </a:lnTo>
                  <a:lnTo>
                    <a:pt x="741" y="13636"/>
                  </a:lnTo>
                  <a:lnTo>
                    <a:pt x="909" y="13906"/>
                  </a:lnTo>
                  <a:lnTo>
                    <a:pt x="1347" y="14377"/>
                  </a:lnTo>
                  <a:lnTo>
                    <a:pt x="1784" y="14848"/>
                  </a:lnTo>
                  <a:lnTo>
                    <a:pt x="2289" y="15286"/>
                  </a:lnTo>
                  <a:lnTo>
                    <a:pt x="2761" y="15690"/>
                  </a:lnTo>
                  <a:lnTo>
                    <a:pt x="3266" y="16027"/>
                  </a:lnTo>
                  <a:lnTo>
                    <a:pt x="3535" y="16161"/>
                  </a:lnTo>
                  <a:lnTo>
                    <a:pt x="3805" y="16296"/>
                  </a:lnTo>
                  <a:lnTo>
                    <a:pt x="4108" y="16363"/>
                  </a:lnTo>
                  <a:lnTo>
                    <a:pt x="4377" y="16431"/>
                  </a:lnTo>
                  <a:lnTo>
                    <a:pt x="4680" y="16397"/>
                  </a:lnTo>
                  <a:lnTo>
                    <a:pt x="4983" y="16330"/>
                  </a:lnTo>
                  <a:lnTo>
                    <a:pt x="5151" y="16262"/>
                  </a:lnTo>
                  <a:lnTo>
                    <a:pt x="5320" y="16195"/>
                  </a:lnTo>
                  <a:lnTo>
                    <a:pt x="5623" y="15926"/>
                  </a:lnTo>
                  <a:lnTo>
                    <a:pt x="5858" y="16161"/>
                  </a:lnTo>
                  <a:lnTo>
                    <a:pt x="6094" y="16397"/>
                  </a:lnTo>
                  <a:lnTo>
                    <a:pt x="6229" y="16532"/>
                  </a:lnTo>
                  <a:lnTo>
                    <a:pt x="6431" y="16633"/>
                  </a:lnTo>
                  <a:lnTo>
                    <a:pt x="6801" y="16835"/>
                  </a:lnTo>
                  <a:lnTo>
                    <a:pt x="6801" y="16532"/>
                  </a:lnTo>
                  <a:lnTo>
                    <a:pt x="6532" y="16330"/>
                  </a:lnTo>
                  <a:lnTo>
                    <a:pt x="6296" y="16128"/>
                  </a:lnTo>
                  <a:lnTo>
                    <a:pt x="6060" y="15926"/>
                  </a:lnTo>
                  <a:lnTo>
                    <a:pt x="5858" y="15690"/>
                  </a:lnTo>
                  <a:lnTo>
                    <a:pt x="6262" y="15151"/>
                  </a:lnTo>
                  <a:lnTo>
                    <a:pt x="6599" y="14714"/>
                  </a:lnTo>
                  <a:lnTo>
                    <a:pt x="6801" y="14411"/>
                  </a:lnTo>
                  <a:lnTo>
                    <a:pt x="6801" y="13906"/>
                  </a:lnTo>
                  <a:lnTo>
                    <a:pt x="6229" y="14680"/>
                  </a:lnTo>
                  <a:lnTo>
                    <a:pt x="5623" y="15387"/>
                  </a:lnTo>
                  <a:lnTo>
                    <a:pt x="5252" y="14815"/>
                  </a:lnTo>
                  <a:lnTo>
                    <a:pt x="4882" y="14175"/>
                  </a:lnTo>
                  <a:lnTo>
                    <a:pt x="4613" y="13636"/>
                  </a:lnTo>
                  <a:lnTo>
                    <a:pt x="4343" y="13064"/>
                  </a:lnTo>
                  <a:lnTo>
                    <a:pt x="4141" y="12525"/>
                  </a:lnTo>
                  <a:lnTo>
                    <a:pt x="3973" y="11987"/>
                  </a:lnTo>
                  <a:lnTo>
                    <a:pt x="3838" y="11414"/>
                  </a:lnTo>
                  <a:lnTo>
                    <a:pt x="3771" y="10842"/>
                  </a:lnTo>
                  <a:lnTo>
                    <a:pt x="3771" y="10236"/>
                  </a:lnTo>
                  <a:lnTo>
                    <a:pt x="3838" y="9630"/>
                  </a:lnTo>
                  <a:lnTo>
                    <a:pt x="3939" y="9057"/>
                  </a:lnTo>
                  <a:lnTo>
                    <a:pt x="4007" y="8754"/>
                  </a:lnTo>
                  <a:lnTo>
                    <a:pt x="4108" y="8519"/>
                  </a:lnTo>
                  <a:lnTo>
                    <a:pt x="4242" y="8249"/>
                  </a:lnTo>
                  <a:lnTo>
                    <a:pt x="4411" y="8047"/>
                  </a:lnTo>
                  <a:lnTo>
                    <a:pt x="4613" y="7845"/>
                  </a:lnTo>
                  <a:lnTo>
                    <a:pt x="4882" y="7677"/>
                  </a:lnTo>
                  <a:lnTo>
                    <a:pt x="5084" y="7576"/>
                  </a:lnTo>
                  <a:lnTo>
                    <a:pt x="5320" y="7509"/>
                  </a:lnTo>
                  <a:lnTo>
                    <a:pt x="5555" y="7441"/>
                  </a:lnTo>
                  <a:lnTo>
                    <a:pt x="5791" y="7408"/>
                  </a:lnTo>
                  <a:lnTo>
                    <a:pt x="6262" y="7374"/>
                  </a:lnTo>
                  <a:lnTo>
                    <a:pt x="6734" y="7374"/>
                  </a:lnTo>
                  <a:lnTo>
                    <a:pt x="6801" y="7408"/>
                  </a:lnTo>
                  <a:lnTo>
                    <a:pt x="6801" y="7004"/>
                  </a:lnTo>
                  <a:lnTo>
                    <a:pt x="6128" y="7004"/>
                  </a:lnTo>
                  <a:lnTo>
                    <a:pt x="5791" y="7037"/>
                  </a:lnTo>
                  <a:lnTo>
                    <a:pt x="5454" y="7105"/>
                  </a:lnTo>
                  <a:lnTo>
                    <a:pt x="5151" y="7206"/>
                  </a:lnTo>
                  <a:lnTo>
                    <a:pt x="4848" y="7340"/>
                  </a:lnTo>
                  <a:lnTo>
                    <a:pt x="4579" y="7475"/>
                  </a:lnTo>
                  <a:lnTo>
                    <a:pt x="4377" y="7610"/>
                  </a:lnTo>
                  <a:lnTo>
                    <a:pt x="4175" y="7812"/>
                  </a:lnTo>
                  <a:lnTo>
                    <a:pt x="4007" y="8014"/>
                  </a:lnTo>
                  <a:lnTo>
                    <a:pt x="3872" y="8249"/>
                  </a:lnTo>
                  <a:lnTo>
                    <a:pt x="3771" y="8485"/>
                  </a:lnTo>
                  <a:lnTo>
                    <a:pt x="3704" y="8721"/>
                  </a:lnTo>
                  <a:lnTo>
                    <a:pt x="3636" y="8990"/>
                  </a:lnTo>
                  <a:lnTo>
                    <a:pt x="3502" y="9529"/>
                  </a:lnTo>
                  <a:lnTo>
                    <a:pt x="3434" y="10202"/>
                  </a:lnTo>
                  <a:lnTo>
                    <a:pt x="3434" y="10876"/>
                  </a:lnTo>
                  <a:lnTo>
                    <a:pt x="3434" y="11212"/>
                  </a:lnTo>
                  <a:lnTo>
                    <a:pt x="3502" y="11549"/>
                  </a:lnTo>
                  <a:lnTo>
                    <a:pt x="3569" y="11886"/>
                  </a:lnTo>
                  <a:lnTo>
                    <a:pt x="3636" y="12222"/>
                  </a:lnTo>
                  <a:lnTo>
                    <a:pt x="3872" y="12795"/>
                  </a:lnTo>
                  <a:lnTo>
                    <a:pt x="4108" y="13401"/>
                  </a:lnTo>
                  <a:lnTo>
                    <a:pt x="4714" y="14512"/>
                  </a:lnTo>
                  <a:lnTo>
                    <a:pt x="5017" y="15084"/>
                  </a:lnTo>
                  <a:lnTo>
                    <a:pt x="5387" y="15623"/>
                  </a:lnTo>
                  <a:lnTo>
                    <a:pt x="5320" y="15690"/>
                  </a:lnTo>
                  <a:lnTo>
                    <a:pt x="5084" y="15926"/>
                  </a:lnTo>
                  <a:lnTo>
                    <a:pt x="4815" y="16027"/>
                  </a:lnTo>
                  <a:lnTo>
                    <a:pt x="4545" y="16094"/>
                  </a:lnTo>
                  <a:lnTo>
                    <a:pt x="4276" y="16094"/>
                  </a:lnTo>
                  <a:lnTo>
                    <a:pt x="3973" y="16027"/>
                  </a:lnTo>
                  <a:lnTo>
                    <a:pt x="3670" y="15892"/>
                  </a:lnTo>
                  <a:lnTo>
                    <a:pt x="3367" y="15724"/>
                  </a:lnTo>
                  <a:lnTo>
                    <a:pt x="3098" y="15522"/>
                  </a:lnTo>
                  <a:lnTo>
                    <a:pt x="2795" y="15286"/>
                  </a:lnTo>
                  <a:lnTo>
                    <a:pt x="2525" y="15050"/>
                  </a:lnTo>
                  <a:lnTo>
                    <a:pt x="1986" y="14545"/>
                  </a:lnTo>
                  <a:lnTo>
                    <a:pt x="1549" y="14040"/>
                  </a:lnTo>
                  <a:lnTo>
                    <a:pt x="1178" y="13636"/>
                  </a:lnTo>
                  <a:lnTo>
                    <a:pt x="1010" y="13401"/>
                  </a:lnTo>
                  <a:lnTo>
                    <a:pt x="842" y="13165"/>
                  </a:lnTo>
                  <a:lnTo>
                    <a:pt x="741" y="12929"/>
                  </a:lnTo>
                  <a:lnTo>
                    <a:pt x="606" y="12660"/>
                  </a:lnTo>
                  <a:lnTo>
                    <a:pt x="539" y="12391"/>
                  </a:lnTo>
                  <a:lnTo>
                    <a:pt x="471" y="12121"/>
                  </a:lnTo>
                  <a:lnTo>
                    <a:pt x="370" y="11549"/>
                  </a:lnTo>
                  <a:lnTo>
                    <a:pt x="337" y="10977"/>
                  </a:lnTo>
                  <a:lnTo>
                    <a:pt x="370" y="10404"/>
                  </a:lnTo>
                  <a:lnTo>
                    <a:pt x="471" y="9259"/>
                  </a:lnTo>
                  <a:lnTo>
                    <a:pt x="539" y="8687"/>
                  </a:lnTo>
                  <a:lnTo>
                    <a:pt x="640" y="8148"/>
                  </a:lnTo>
                  <a:lnTo>
                    <a:pt x="808" y="7610"/>
                  </a:lnTo>
                  <a:lnTo>
                    <a:pt x="976" y="7071"/>
                  </a:lnTo>
                  <a:lnTo>
                    <a:pt x="1246" y="6566"/>
                  </a:lnTo>
                  <a:lnTo>
                    <a:pt x="1549" y="6095"/>
                  </a:lnTo>
                  <a:lnTo>
                    <a:pt x="1717" y="5893"/>
                  </a:lnTo>
                  <a:lnTo>
                    <a:pt x="1919" y="5691"/>
                  </a:lnTo>
                  <a:lnTo>
                    <a:pt x="2155" y="5489"/>
                  </a:lnTo>
                  <a:lnTo>
                    <a:pt x="2391" y="5320"/>
                  </a:lnTo>
                  <a:lnTo>
                    <a:pt x="2458" y="5253"/>
                  </a:lnTo>
                  <a:lnTo>
                    <a:pt x="2458" y="5186"/>
                  </a:lnTo>
                  <a:lnTo>
                    <a:pt x="2593" y="5287"/>
                  </a:lnTo>
                  <a:lnTo>
                    <a:pt x="2626" y="5320"/>
                  </a:lnTo>
                  <a:lnTo>
                    <a:pt x="2660" y="5320"/>
                  </a:lnTo>
                  <a:lnTo>
                    <a:pt x="2727" y="5287"/>
                  </a:lnTo>
                  <a:lnTo>
                    <a:pt x="3199" y="4883"/>
                  </a:lnTo>
                  <a:lnTo>
                    <a:pt x="3333" y="4748"/>
                  </a:lnTo>
                  <a:lnTo>
                    <a:pt x="3401" y="4681"/>
                  </a:lnTo>
                  <a:lnTo>
                    <a:pt x="3434" y="4580"/>
                  </a:lnTo>
                  <a:lnTo>
                    <a:pt x="3401" y="4512"/>
                  </a:lnTo>
                  <a:lnTo>
                    <a:pt x="3266" y="4512"/>
                  </a:lnTo>
                  <a:lnTo>
                    <a:pt x="3165" y="4580"/>
                  </a:lnTo>
                  <a:lnTo>
                    <a:pt x="3030" y="4714"/>
                  </a:lnTo>
                  <a:lnTo>
                    <a:pt x="2660" y="5051"/>
                  </a:lnTo>
                  <a:lnTo>
                    <a:pt x="2559" y="4916"/>
                  </a:lnTo>
                  <a:lnTo>
                    <a:pt x="2727" y="4782"/>
                  </a:lnTo>
                  <a:lnTo>
                    <a:pt x="2828" y="4613"/>
                  </a:lnTo>
                  <a:lnTo>
                    <a:pt x="2997" y="4445"/>
                  </a:lnTo>
                  <a:lnTo>
                    <a:pt x="3131" y="4277"/>
                  </a:lnTo>
                  <a:lnTo>
                    <a:pt x="3165" y="4243"/>
                  </a:lnTo>
                  <a:lnTo>
                    <a:pt x="3333" y="4411"/>
                  </a:lnTo>
                  <a:lnTo>
                    <a:pt x="3502" y="4512"/>
                  </a:lnTo>
                  <a:lnTo>
                    <a:pt x="3670" y="4546"/>
                  </a:lnTo>
                  <a:lnTo>
                    <a:pt x="3838" y="4546"/>
                  </a:lnTo>
                  <a:lnTo>
                    <a:pt x="3939" y="4479"/>
                  </a:lnTo>
                  <a:lnTo>
                    <a:pt x="3973" y="4445"/>
                  </a:lnTo>
                  <a:lnTo>
                    <a:pt x="4007" y="4411"/>
                  </a:lnTo>
                  <a:lnTo>
                    <a:pt x="4108" y="4176"/>
                  </a:lnTo>
                  <a:lnTo>
                    <a:pt x="4242" y="3974"/>
                  </a:lnTo>
                  <a:lnTo>
                    <a:pt x="4411" y="3772"/>
                  </a:lnTo>
                  <a:lnTo>
                    <a:pt x="4613" y="3603"/>
                  </a:lnTo>
                  <a:lnTo>
                    <a:pt x="4882" y="3334"/>
                  </a:lnTo>
                  <a:lnTo>
                    <a:pt x="5118" y="3031"/>
                  </a:lnTo>
                  <a:lnTo>
                    <a:pt x="5353" y="2762"/>
                  </a:lnTo>
                  <a:lnTo>
                    <a:pt x="5555" y="2425"/>
                  </a:lnTo>
                  <a:lnTo>
                    <a:pt x="5589" y="2324"/>
                  </a:lnTo>
                  <a:lnTo>
                    <a:pt x="5522" y="2256"/>
                  </a:lnTo>
                  <a:lnTo>
                    <a:pt x="5454" y="2256"/>
                  </a:lnTo>
                  <a:lnTo>
                    <a:pt x="5387" y="2290"/>
                  </a:lnTo>
                  <a:lnTo>
                    <a:pt x="5286" y="2391"/>
                  </a:lnTo>
                  <a:lnTo>
                    <a:pt x="5252" y="2357"/>
                  </a:lnTo>
                  <a:lnTo>
                    <a:pt x="5623" y="1852"/>
                  </a:lnTo>
                  <a:lnTo>
                    <a:pt x="5993" y="1280"/>
                  </a:lnTo>
                  <a:lnTo>
                    <a:pt x="6666" y="169"/>
                  </a:lnTo>
                  <a:lnTo>
                    <a:pt x="6666" y="102"/>
                  </a:lnTo>
                  <a:lnTo>
                    <a:pt x="6633" y="34"/>
                  </a:lnTo>
                  <a:lnTo>
                    <a:pt x="656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73" name="Shape 973"/>
            <p:cNvSpPr/>
            <p:nvPr/>
          </p:nvSpPr>
          <p:spPr>
            <a:xfrm>
              <a:off x="4027150" y="2993850"/>
              <a:ext cx="23600" cy="16850"/>
            </a:xfrm>
            <a:custGeom>
              <a:avLst/>
              <a:gdLst/>
              <a:ahLst/>
              <a:cxnLst/>
              <a:rect l="0" t="0" r="0" b="0"/>
              <a:pathLst>
                <a:path w="944" h="674" extrusionOk="0">
                  <a:moveTo>
                    <a:pt x="876" y="0"/>
                  </a:moveTo>
                  <a:lnTo>
                    <a:pt x="808" y="34"/>
                  </a:lnTo>
                  <a:lnTo>
                    <a:pt x="741" y="135"/>
                  </a:lnTo>
                  <a:lnTo>
                    <a:pt x="707" y="236"/>
                  </a:lnTo>
                  <a:lnTo>
                    <a:pt x="640" y="505"/>
                  </a:lnTo>
                  <a:lnTo>
                    <a:pt x="539" y="371"/>
                  </a:lnTo>
                  <a:lnTo>
                    <a:pt x="472" y="270"/>
                  </a:lnTo>
                  <a:lnTo>
                    <a:pt x="539" y="169"/>
                  </a:lnTo>
                  <a:lnTo>
                    <a:pt x="539" y="101"/>
                  </a:lnTo>
                  <a:lnTo>
                    <a:pt x="505" y="68"/>
                  </a:lnTo>
                  <a:lnTo>
                    <a:pt x="438" y="68"/>
                  </a:lnTo>
                  <a:lnTo>
                    <a:pt x="371" y="101"/>
                  </a:lnTo>
                  <a:lnTo>
                    <a:pt x="202" y="404"/>
                  </a:lnTo>
                  <a:lnTo>
                    <a:pt x="202" y="371"/>
                  </a:lnTo>
                  <a:lnTo>
                    <a:pt x="169" y="236"/>
                  </a:lnTo>
                  <a:lnTo>
                    <a:pt x="135" y="202"/>
                  </a:lnTo>
                  <a:lnTo>
                    <a:pt x="101" y="169"/>
                  </a:lnTo>
                  <a:lnTo>
                    <a:pt x="68" y="135"/>
                  </a:lnTo>
                  <a:lnTo>
                    <a:pt x="68" y="169"/>
                  </a:lnTo>
                  <a:lnTo>
                    <a:pt x="34" y="202"/>
                  </a:lnTo>
                  <a:lnTo>
                    <a:pt x="0" y="270"/>
                  </a:lnTo>
                  <a:lnTo>
                    <a:pt x="34" y="371"/>
                  </a:lnTo>
                  <a:lnTo>
                    <a:pt x="101" y="606"/>
                  </a:lnTo>
                  <a:lnTo>
                    <a:pt x="135" y="674"/>
                  </a:lnTo>
                  <a:lnTo>
                    <a:pt x="202" y="674"/>
                  </a:lnTo>
                  <a:lnTo>
                    <a:pt x="270" y="640"/>
                  </a:lnTo>
                  <a:lnTo>
                    <a:pt x="404" y="404"/>
                  </a:lnTo>
                  <a:lnTo>
                    <a:pt x="438" y="472"/>
                  </a:lnTo>
                  <a:lnTo>
                    <a:pt x="505" y="606"/>
                  </a:lnTo>
                  <a:lnTo>
                    <a:pt x="640" y="674"/>
                  </a:lnTo>
                  <a:lnTo>
                    <a:pt x="707" y="674"/>
                  </a:lnTo>
                  <a:lnTo>
                    <a:pt x="741" y="640"/>
                  </a:lnTo>
                  <a:lnTo>
                    <a:pt x="842" y="371"/>
                  </a:lnTo>
                  <a:lnTo>
                    <a:pt x="943" y="101"/>
                  </a:lnTo>
                  <a:lnTo>
                    <a:pt x="943" y="34"/>
                  </a:lnTo>
                  <a:lnTo>
                    <a:pt x="909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74" name="Shape 974"/>
            <p:cNvSpPr/>
            <p:nvPr/>
          </p:nvSpPr>
          <p:spPr>
            <a:xfrm>
              <a:off x="4005250" y="2970275"/>
              <a:ext cx="63175" cy="59775"/>
            </a:xfrm>
            <a:custGeom>
              <a:avLst/>
              <a:gdLst/>
              <a:ahLst/>
              <a:cxnLst/>
              <a:rect l="0" t="0" r="0" b="0"/>
              <a:pathLst>
                <a:path w="2527" h="2391" extrusionOk="0">
                  <a:moveTo>
                    <a:pt x="2257" y="236"/>
                  </a:moveTo>
                  <a:lnTo>
                    <a:pt x="2257" y="674"/>
                  </a:lnTo>
                  <a:lnTo>
                    <a:pt x="2257" y="1078"/>
                  </a:lnTo>
                  <a:lnTo>
                    <a:pt x="2290" y="1617"/>
                  </a:lnTo>
                  <a:lnTo>
                    <a:pt x="2324" y="2122"/>
                  </a:lnTo>
                  <a:lnTo>
                    <a:pt x="2088" y="2088"/>
                  </a:lnTo>
                  <a:lnTo>
                    <a:pt x="1886" y="2088"/>
                  </a:lnTo>
                  <a:lnTo>
                    <a:pt x="1449" y="2122"/>
                  </a:lnTo>
                  <a:lnTo>
                    <a:pt x="910" y="2122"/>
                  </a:lnTo>
                  <a:lnTo>
                    <a:pt x="641" y="2155"/>
                  </a:lnTo>
                  <a:lnTo>
                    <a:pt x="371" y="2223"/>
                  </a:lnTo>
                  <a:lnTo>
                    <a:pt x="304" y="1684"/>
                  </a:lnTo>
                  <a:lnTo>
                    <a:pt x="237" y="1145"/>
                  </a:lnTo>
                  <a:lnTo>
                    <a:pt x="203" y="708"/>
                  </a:lnTo>
                  <a:lnTo>
                    <a:pt x="136" y="270"/>
                  </a:lnTo>
                  <a:lnTo>
                    <a:pt x="1179" y="270"/>
                  </a:lnTo>
                  <a:lnTo>
                    <a:pt x="2257" y="236"/>
                  </a:lnTo>
                  <a:close/>
                  <a:moveTo>
                    <a:pt x="2223" y="1"/>
                  </a:moveTo>
                  <a:lnTo>
                    <a:pt x="1179" y="34"/>
                  </a:lnTo>
                  <a:lnTo>
                    <a:pt x="641" y="34"/>
                  </a:lnTo>
                  <a:lnTo>
                    <a:pt x="136" y="102"/>
                  </a:lnTo>
                  <a:lnTo>
                    <a:pt x="68" y="135"/>
                  </a:lnTo>
                  <a:lnTo>
                    <a:pt x="35" y="203"/>
                  </a:lnTo>
                  <a:lnTo>
                    <a:pt x="1" y="438"/>
                  </a:lnTo>
                  <a:lnTo>
                    <a:pt x="1" y="674"/>
                  </a:lnTo>
                  <a:lnTo>
                    <a:pt x="35" y="1145"/>
                  </a:lnTo>
                  <a:lnTo>
                    <a:pt x="68" y="1751"/>
                  </a:lnTo>
                  <a:lnTo>
                    <a:pt x="136" y="2021"/>
                  </a:lnTo>
                  <a:lnTo>
                    <a:pt x="203" y="2324"/>
                  </a:lnTo>
                  <a:lnTo>
                    <a:pt x="237" y="2357"/>
                  </a:lnTo>
                  <a:lnTo>
                    <a:pt x="338" y="2357"/>
                  </a:lnTo>
                  <a:lnTo>
                    <a:pt x="573" y="2391"/>
                  </a:lnTo>
                  <a:lnTo>
                    <a:pt x="809" y="2391"/>
                  </a:lnTo>
                  <a:lnTo>
                    <a:pt x="1280" y="2357"/>
                  </a:lnTo>
                  <a:lnTo>
                    <a:pt x="2088" y="2357"/>
                  </a:lnTo>
                  <a:lnTo>
                    <a:pt x="2358" y="2290"/>
                  </a:lnTo>
                  <a:lnTo>
                    <a:pt x="2391" y="2324"/>
                  </a:lnTo>
                  <a:lnTo>
                    <a:pt x="2459" y="2324"/>
                  </a:lnTo>
                  <a:lnTo>
                    <a:pt x="2492" y="2256"/>
                  </a:lnTo>
                  <a:lnTo>
                    <a:pt x="2526" y="2021"/>
                  </a:lnTo>
                  <a:lnTo>
                    <a:pt x="2526" y="1751"/>
                  </a:lnTo>
                  <a:lnTo>
                    <a:pt x="2492" y="1246"/>
                  </a:lnTo>
                  <a:lnTo>
                    <a:pt x="2459" y="640"/>
                  </a:lnTo>
                  <a:lnTo>
                    <a:pt x="2425" y="371"/>
                  </a:lnTo>
                  <a:lnTo>
                    <a:pt x="2358" y="68"/>
                  </a:lnTo>
                  <a:lnTo>
                    <a:pt x="2324" y="34"/>
                  </a:lnTo>
                  <a:lnTo>
                    <a:pt x="229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75" name="Shape 975"/>
            <p:cNvSpPr/>
            <p:nvPr/>
          </p:nvSpPr>
          <p:spPr>
            <a:xfrm>
              <a:off x="4969000" y="2997200"/>
              <a:ext cx="16875" cy="10125"/>
            </a:xfrm>
            <a:custGeom>
              <a:avLst/>
              <a:gdLst/>
              <a:ahLst/>
              <a:cxnLst/>
              <a:rect l="0" t="0" r="0" b="0"/>
              <a:pathLst>
                <a:path w="675" h="405" extrusionOk="0">
                  <a:moveTo>
                    <a:pt x="68" y="1"/>
                  </a:moveTo>
                  <a:lnTo>
                    <a:pt x="35" y="35"/>
                  </a:lnTo>
                  <a:lnTo>
                    <a:pt x="1" y="68"/>
                  </a:lnTo>
                  <a:lnTo>
                    <a:pt x="1" y="102"/>
                  </a:lnTo>
                  <a:lnTo>
                    <a:pt x="35" y="136"/>
                  </a:lnTo>
                  <a:lnTo>
                    <a:pt x="102" y="237"/>
                  </a:lnTo>
                  <a:lnTo>
                    <a:pt x="237" y="304"/>
                  </a:lnTo>
                  <a:lnTo>
                    <a:pt x="371" y="371"/>
                  </a:lnTo>
                  <a:lnTo>
                    <a:pt x="506" y="405"/>
                  </a:lnTo>
                  <a:lnTo>
                    <a:pt x="607" y="405"/>
                  </a:lnTo>
                  <a:lnTo>
                    <a:pt x="674" y="338"/>
                  </a:lnTo>
                  <a:lnTo>
                    <a:pt x="674" y="237"/>
                  </a:lnTo>
                  <a:lnTo>
                    <a:pt x="607" y="136"/>
                  </a:lnTo>
                  <a:lnTo>
                    <a:pt x="472" y="68"/>
                  </a:lnTo>
                  <a:lnTo>
                    <a:pt x="338" y="35"/>
                  </a:lnTo>
                  <a:lnTo>
                    <a:pt x="20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76" name="Shape 976"/>
            <p:cNvSpPr/>
            <p:nvPr/>
          </p:nvSpPr>
          <p:spPr>
            <a:xfrm>
              <a:off x="3979175" y="3059500"/>
              <a:ext cx="15175" cy="21900"/>
            </a:xfrm>
            <a:custGeom>
              <a:avLst/>
              <a:gdLst/>
              <a:ahLst/>
              <a:cxnLst/>
              <a:rect l="0" t="0" r="0" b="0"/>
              <a:pathLst>
                <a:path w="607" h="876" extrusionOk="0">
                  <a:moveTo>
                    <a:pt x="303" y="0"/>
                  </a:moveTo>
                  <a:lnTo>
                    <a:pt x="236" y="34"/>
                  </a:lnTo>
                  <a:lnTo>
                    <a:pt x="202" y="68"/>
                  </a:lnTo>
                  <a:lnTo>
                    <a:pt x="101" y="472"/>
                  </a:lnTo>
                  <a:lnTo>
                    <a:pt x="34" y="640"/>
                  </a:lnTo>
                  <a:lnTo>
                    <a:pt x="0" y="741"/>
                  </a:lnTo>
                  <a:lnTo>
                    <a:pt x="0" y="808"/>
                  </a:lnTo>
                  <a:lnTo>
                    <a:pt x="34" y="842"/>
                  </a:lnTo>
                  <a:lnTo>
                    <a:pt x="68" y="842"/>
                  </a:lnTo>
                  <a:lnTo>
                    <a:pt x="169" y="775"/>
                  </a:lnTo>
                  <a:lnTo>
                    <a:pt x="202" y="707"/>
                  </a:lnTo>
                  <a:lnTo>
                    <a:pt x="371" y="707"/>
                  </a:lnTo>
                  <a:lnTo>
                    <a:pt x="438" y="842"/>
                  </a:lnTo>
                  <a:lnTo>
                    <a:pt x="472" y="876"/>
                  </a:lnTo>
                  <a:lnTo>
                    <a:pt x="505" y="876"/>
                  </a:lnTo>
                  <a:lnTo>
                    <a:pt x="573" y="842"/>
                  </a:lnTo>
                  <a:lnTo>
                    <a:pt x="573" y="808"/>
                  </a:lnTo>
                  <a:lnTo>
                    <a:pt x="573" y="674"/>
                  </a:lnTo>
                  <a:lnTo>
                    <a:pt x="573" y="640"/>
                  </a:lnTo>
                  <a:lnTo>
                    <a:pt x="606" y="606"/>
                  </a:lnTo>
                  <a:lnTo>
                    <a:pt x="573" y="573"/>
                  </a:lnTo>
                  <a:lnTo>
                    <a:pt x="539" y="573"/>
                  </a:lnTo>
                  <a:lnTo>
                    <a:pt x="505" y="438"/>
                  </a:lnTo>
                  <a:lnTo>
                    <a:pt x="371" y="68"/>
                  </a:lnTo>
                  <a:lnTo>
                    <a:pt x="337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77" name="Shape 977"/>
            <p:cNvSpPr/>
            <p:nvPr/>
          </p:nvSpPr>
          <p:spPr>
            <a:xfrm>
              <a:off x="3935400" y="2971125"/>
              <a:ext cx="61475" cy="67350"/>
            </a:xfrm>
            <a:custGeom>
              <a:avLst/>
              <a:gdLst/>
              <a:ahLst/>
              <a:cxnLst/>
              <a:rect l="0" t="0" r="0" b="0"/>
              <a:pathLst>
                <a:path w="2459" h="2694" extrusionOk="0">
                  <a:moveTo>
                    <a:pt x="2290" y="236"/>
                  </a:moveTo>
                  <a:lnTo>
                    <a:pt x="2223" y="741"/>
                  </a:lnTo>
                  <a:lnTo>
                    <a:pt x="2189" y="1280"/>
                  </a:lnTo>
                  <a:lnTo>
                    <a:pt x="2223" y="1818"/>
                  </a:lnTo>
                  <a:lnTo>
                    <a:pt x="2290" y="2323"/>
                  </a:lnTo>
                  <a:lnTo>
                    <a:pt x="2290" y="2357"/>
                  </a:lnTo>
                  <a:lnTo>
                    <a:pt x="1819" y="2357"/>
                  </a:lnTo>
                  <a:lnTo>
                    <a:pt x="1347" y="2391"/>
                  </a:lnTo>
                  <a:lnTo>
                    <a:pt x="371" y="2391"/>
                  </a:lnTo>
                  <a:lnTo>
                    <a:pt x="270" y="1313"/>
                  </a:lnTo>
                  <a:lnTo>
                    <a:pt x="169" y="270"/>
                  </a:lnTo>
                  <a:lnTo>
                    <a:pt x="708" y="303"/>
                  </a:lnTo>
                  <a:lnTo>
                    <a:pt x="1213" y="303"/>
                  </a:lnTo>
                  <a:lnTo>
                    <a:pt x="2290" y="236"/>
                  </a:lnTo>
                  <a:close/>
                  <a:moveTo>
                    <a:pt x="2290" y="0"/>
                  </a:moveTo>
                  <a:lnTo>
                    <a:pt x="1751" y="34"/>
                  </a:lnTo>
                  <a:lnTo>
                    <a:pt x="1213" y="68"/>
                  </a:lnTo>
                  <a:lnTo>
                    <a:pt x="674" y="68"/>
                  </a:lnTo>
                  <a:lnTo>
                    <a:pt x="135" y="101"/>
                  </a:lnTo>
                  <a:lnTo>
                    <a:pt x="102" y="135"/>
                  </a:lnTo>
                  <a:lnTo>
                    <a:pt x="68" y="169"/>
                  </a:lnTo>
                  <a:lnTo>
                    <a:pt x="34" y="202"/>
                  </a:lnTo>
                  <a:lnTo>
                    <a:pt x="1" y="236"/>
                  </a:lnTo>
                  <a:lnTo>
                    <a:pt x="1" y="842"/>
                  </a:lnTo>
                  <a:lnTo>
                    <a:pt x="1" y="1448"/>
                  </a:lnTo>
                  <a:lnTo>
                    <a:pt x="68" y="2054"/>
                  </a:lnTo>
                  <a:lnTo>
                    <a:pt x="169" y="2626"/>
                  </a:lnTo>
                  <a:lnTo>
                    <a:pt x="236" y="2694"/>
                  </a:lnTo>
                  <a:lnTo>
                    <a:pt x="304" y="2694"/>
                  </a:lnTo>
                  <a:lnTo>
                    <a:pt x="371" y="2660"/>
                  </a:lnTo>
                  <a:lnTo>
                    <a:pt x="405" y="2593"/>
                  </a:lnTo>
                  <a:lnTo>
                    <a:pt x="371" y="2525"/>
                  </a:lnTo>
                  <a:lnTo>
                    <a:pt x="842" y="2593"/>
                  </a:lnTo>
                  <a:lnTo>
                    <a:pt x="1347" y="2626"/>
                  </a:lnTo>
                  <a:lnTo>
                    <a:pt x="1819" y="2593"/>
                  </a:lnTo>
                  <a:lnTo>
                    <a:pt x="2054" y="2559"/>
                  </a:lnTo>
                  <a:lnTo>
                    <a:pt x="2290" y="2525"/>
                  </a:lnTo>
                  <a:lnTo>
                    <a:pt x="2324" y="2458"/>
                  </a:lnTo>
                  <a:lnTo>
                    <a:pt x="2324" y="2391"/>
                  </a:lnTo>
                  <a:lnTo>
                    <a:pt x="2357" y="2424"/>
                  </a:lnTo>
                  <a:lnTo>
                    <a:pt x="2391" y="2424"/>
                  </a:lnTo>
                  <a:lnTo>
                    <a:pt x="2425" y="2391"/>
                  </a:lnTo>
                  <a:lnTo>
                    <a:pt x="2458" y="2323"/>
                  </a:lnTo>
                  <a:lnTo>
                    <a:pt x="2458" y="1818"/>
                  </a:lnTo>
                  <a:lnTo>
                    <a:pt x="2458" y="1246"/>
                  </a:lnTo>
                  <a:lnTo>
                    <a:pt x="2425" y="707"/>
                  </a:lnTo>
                  <a:lnTo>
                    <a:pt x="2357" y="202"/>
                  </a:lnTo>
                  <a:lnTo>
                    <a:pt x="2391" y="135"/>
                  </a:lnTo>
                  <a:lnTo>
                    <a:pt x="2391" y="68"/>
                  </a:lnTo>
                  <a:lnTo>
                    <a:pt x="2357" y="34"/>
                  </a:lnTo>
                  <a:lnTo>
                    <a:pt x="229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78" name="Shape 978"/>
            <p:cNvSpPr/>
            <p:nvPr/>
          </p:nvSpPr>
          <p:spPr>
            <a:xfrm>
              <a:off x="4085225" y="3125150"/>
              <a:ext cx="19375" cy="19375"/>
            </a:xfrm>
            <a:custGeom>
              <a:avLst/>
              <a:gdLst/>
              <a:ahLst/>
              <a:cxnLst/>
              <a:rect l="0" t="0" r="0" b="0"/>
              <a:pathLst>
                <a:path w="775" h="775" extrusionOk="0">
                  <a:moveTo>
                    <a:pt x="674" y="0"/>
                  </a:moveTo>
                  <a:lnTo>
                    <a:pt x="505" y="135"/>
                  </a:lnTo>
                  <a:lnTo>
                    <a:pt x="371" y="236"/>
                  </a:lnTo>
                  <a:lnTo>
                    <a:pt x="169" y="135"/>
                  </a:lnTo>
                  <a:lnTo>
                    <a:pt x="135" y="101"/>
                  </a:lnTo>
                  <a:lnTo>
                    <a:pt x="101" y="135"/>
                  </a:lnTo>
                  <a:lnTo>
                    <a:pt x="68" y="169"/>
                  </a:lnTo>
                  <a:lnTo>
                    <a:pt x="101" y="236"/>
                  </a:lnTo>
                  <a:lnTo>
                    <a:pt x="236" y="371"/>
                  </a:lnTo>
                  <a:lnTo>
                    <a:pt x="135" y="472"/>
                  </a:lnTo>
                  <a:lnTo>
                    <a:pt x="68" y="573"/>
                  </a:lnTo>
                  <a:lnTo>
                    <a:pt x="34" y="606"/>
                  </a:lnTo>
                  <a:lnTo>
                    <a:pt x="0" y="674"/>
                  </a:lnTo>
                  <a:lnTo>
                    <a:pt x="34" y="741"/>
                  </a:lnTo>
                  <a:lnTo>
                    <a:pt x="101" y="775"/>
                  </a:lnTo>
                  <a:lnTo>
                    <a:pt x="202" y="707"/>
                  </a:lnTo>
                  <a:lnTo>
                    <a:pt x="270" y="640"/>
                  </a:lnTo>
                  <a:lnTo>
                    <a:pt x="404" y="472"/>
                  </a:lnTo>
                  <a:lnTo>
                    <a:pt x="640" y="573"/>
                  </a:lnTo>
                  <a:lnTo>
                    <a:pt x="741" y="539"/>
                  </a:lnTo>
                  <a:lnTo>
                    <a:pt x="775" y="472"/>
                  </a:lnTo>
                  <a:lnTo>
                    <a:pt x="775" y="404"/>
                  </a:lnTo>
                  <a:lnTo>
                    <a:pt x="707" y="371"/>
                  </a:lnTo>
                  <a:lnTo>
                    <a:pt x="539" y="337"/>
                  </a:lnTo>
                  <a:lnTo>
                    <a:pt x="606" y="270"/>
                  </a:lnTo>
                  <a:lnTo>
                    <a:pt x="707" y="34"/>
                  </a:lnTo>
                  <a:lnTo>
                    <a:pt x="707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79" name="Shape 979"/>
            <p:cNvSpPr/>
            <p:nvPr/>
          </p:nvSpPr>
          <p:spPr>
            <a:xfrm>
              <a:off x="4075975" y="2966900"/>
              <a:ext cx="63975" cy="60625"/>
            </a:xfrm>
            <a:custGeom>
              <a:avLst/>
              <a:gdLst/>
              <a:ahLst/>
              <a:cxnLst/>
              <a:rect l="0" t="0" r="0" b="0"/>
              <a:pathLst>
                <a:path w="2559" h="2425" extrusionOk="0">
                  <a:moveTo>
                    <a:pt x="168" y="169"/>
                  </a:moveTo>
                  <a:lnTo>
                    <a:pt x="370" y="270"/>
                  </a:lnTo>
                  <a:lnTo>
                    <a:pt x="572" y="304"/>
                  </a:lnTo>
                  <a:lnTo>
                    <a:pt x="1010" y="270"/>
                  </a:lnTo>
                  <a:lnTo>
                    <a:pt x="1650" y="304"/>
                  </a:lnTo>
                  <a:lnTo>
                    <a:pt x="2290" y="338"/>
                  </a:lnTo>
                  <a:lnTo>
                    <a:pt x="2290" y="708"/>
                  </a:lnTo>
                  <a:lnTo>
                    <a:pt x="2323" y="1078"/>
                  </a:lnTo>
                  <a:lnTo>
                    <a:pt x="2323" y="1583"/>
                  </a:lnTo>
                  <a:lnTo>
                    <a:pt x="2323" y="1853"/>
                  </a:lnTo>
                  <a:lnTo>
                    <a:pt x="2391" y="2088"/>
                  </a:lnTo>
                  <a:lnTo>
                    <a:pt x="2357" y="2088"/>
                  </a:lnTo>
                  <a:lnTo>
                    <a:pt x="1313" y="2122"/>
                  </a:lnTo>
                  <a:lnTo>
                    <a:pt x="808" y="2156"/>
                  </a:lnTo>
                  <a:lnTo>
                    <a:pt x="539" y="2189"/>
                  </a:lnTo>
                  <a:lnTo>
                    <a:pt x="303" y="2223"/>
                  </a:lnTo>
                  <a:lnTo>
                    <a:pt x="236" y="1718"/>
                  </a:lnTo>
                  <a:lnTo>
                    <a:pt x="236" y="1213"/>
                  </a:lnTo>
                  <a:lnTo>
                    <a:pt x="269" y="708"/>
                  </a:lnTo>
                  <a:lnTo>
                    <a:pt x="236" y="439"/>
                  </a:lnTo>
                  <a:lnTo>
                    <a:pt x="202" y="304"/>
                  </a:lnTo>
                  <a:lnTo>
                    <a:pt x="168" y="169"/>
                  </a:lnTo>
                  <a:close/>
                  <a:moveTo>
                    <a:pt x="2357" y="1"/>
                  </a:moveTo>
                  <a:lnTo>
                    <a:pt x="2357" y="35"/>
                  </a:lnTo>
                  <a:lnTo>
                    <a:pt x="2323" y="136"/>
                  </a:lnTo>
                  <a:lnTo>
                    <a:pt x="1751" y="68"/>
                  </a:lnTo>
                  <a:lnTo>
                    <a:pt x="1178" y="68"/>
                  </a:lnTo>
                  <a:lnTo>
                    <a:pt x="640" y="35"/>
                  </a:lnTo>
                  <a:lnTo>
                    <a:pt x="404" y="68"/>
                  </a:lnTo>
                  <a:lnTo>
                    <a:pt x="269" y="102"/>
                  </a:lnTo>
                  <a:lnTo>
                    <a:pt x="168" y="169"/>
                  </a:lnTo>
                  <a:lnTo>
                    <a:pt x="135" y="169"/>
                  </a:lnTo>
                  <a:lnTo>
                    <a:pt x="67" y="338"/>
                  </a:lnTo>
                  <a:lnTo>
                    <a:pt x="34" y="506"/>
                  </a:lnTo>
                  <a:lnTo>
                    <a:pt x="0" y="876"/>
                  </a:lnTo>
                  <a:lnTo>
                    <a:pt x="34" y="1583"/>
                  </a:lnTo>
                  <a:lnTo>
                    <a:pt x="34" y="1819"/>
                  </a:lnTo>
                  <a:lnTo>
                    <a:pt x="34" y="2055"/>
                  </a:lnTo>
                  <a:lnTo>
                    <a:pt x="34" y="2189"/>
                  </a:lnTo>
                  <a:lnTo>
                    <a:pt x="67" y="2290"/>
                  </a:lnTo>
                  <a:lnTo>
                    <a:pt x="135" y="2358"/>
                  </a:lnTo>
                  <a:lnTo>
                    <a:pt x="236" y="2425"/>
                  </a:lnTo>
                  <a:lnTo>
                    <a:pt x="303" y="2425"/>
                  </a:lnTo>
                  <a:lnTo>
                    <a:pt x="303" y="2358"/>
                  </a:lnTo>
                  <a:lnTo>
                    <a:pt x="572" y="2391"/>
                  </a:lnTo>
                  <a:lnTo>
                    <a:pt x="808" y="2425"/>
                  </a:lnTo>
                  <a:lnTo>
                    <a:pt x="1347" y="2391"/>
                  </a:lnTo>
                  <a:lnTo>
                    <a:pt x="2357" y="2324"/>
                  </a:lnTo>
                  <a:lnTo>
                    <a:pt x="2424" y="2290"/>
                  </a:lnTo>
                  <a:lnTo>
                    <a:pt x="2492" y="2324"/>
                  </a:lnTo>
                  <a:lnTo>
                    <a:pt x="2525" y="2324"/>
                  </a:lnTo>
                  <a:lnTo>
                    <a:pt x="2525" y="2290"/>
                  </a:lnTo>
                  <a:lnTo>
                    <a:pt x="2559" y="2021"/>
                  </a:lnTo>
                  <a:lnTo>
                    <a:pt x="2559" y="1752"/>
                  </a:lnTo>
                  <a:lnTo>
                    <a:pt x="2525" y="1247"/>
                  </a:lnTo>
                  <a:lnTo>
                    <a:pt x="2492" y="641"/>
                  </a:lnTo>
                  <a:lnTo>
                    <a:pt x="2492" y="338"/>
                  </a:lnTo>
                  <a:lnTo>
                    <a:pt x="2458" y="35"/>
                  </a:lnTo>
                  <a:lnTo>
                    <a:pt x="242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80" name="Shape 980"/>
            <p:cNvSpPr/>
            <p:nvPr/>
          </p:nvSpPr>
          <p:spPr>
            <a:xfrm>
              <a:off x="4101225" y="2991325"/>
              <a:ext cx="16000" cy="19375"/>
            </a:xfrm>
            <a:custGeom>
              <a:avLst/>
              <a:gdLst/>
              <a:ahLst/>
              <a:cxnLst/>
              <a:rect l="0" t="0" r="0" b="0"/>
              <a:pathLst>
                <a:path w="640" h="775" extrusionOk="0">
                  <a:moveTo>
                    <a:pt x="101" y="0"/>
                  </a:moveTo>
                  <a:lnTo>
                    <a:pt x="67" y="34"/>
                  </a:lnTo>
                  <a:lnTo>
                    <a:pt x="34" y="337"/>
                  </a:lnTo>
                  <a:lnTo>
                    <a:pt x="34" y="606"/>
                  </a:lnTo>
                  <a:lnTo>
                    <a:pt x="67" y="640"/>
                  </a:lnTo>
                  <a:lnTo>
                    <a:pt x="67" y="674"/>
                  </a:lnTo>
                  <a:lnTo>
                    <a:pt x="0" y="674"/>
                  </a:lnTo>
                  <a:lnTo>
                    <a:pt x="0" y="707"/>
                  </a:lnTo>
                  <a:lnTo>
                    <a:pt x="168" y="775"/>
                  </a:lnTo>
                  <a:lnTo>
                    <a:pt x="370" y="775"/>
                  </a:lnTo>
                  <a:lnTo>
                    <a:pt x="505" y="741"/>
                  </a:lnTo>
                  <a:lnTo>
                    <a:pt x="573" y="707"/>
                  </a:lnTo>
                  <a:lnTo>
                    <a:pt x="640" y="674"/>
                  </a:lnTo>
                  <a:lnTo>
                    <a:pt x="640" y="640"/>
                  </a:lnTo>
                  <a:lnTo>
                    <a:pt x="606" y="606"/>
                  </a:lnTo>
                  <a:lnTo>
                    <a:pt x="539" y="573"/>
                  </a:lnTo>
                  <a:lnTo>
                    <a:pt x="472" y="606"/>
                  </a:lnTo>
                  <a:lnTo>
                    <a:pt x="337" y="640"/>
                  </a:lnTo>
                  <a:lnTo>
                    <a:pt x="168" y="674"/>
                  </a:lnTo>
                  <a:lnTo>
                    <a:pt x="168" y="606"/>
                  </a:lnTo>
                  <a:lnTo>
                    <a:pt x="168" y="371"/>
                  </a:lnTo>
                  <a:lnTo>
                    <a:pt x="236" y="404"/>
                  </a:lnTo>
                  <a:lnTo>
                    <a:pt x="472" y="404"/>
                  </a:lnTo>
                  <a:lnTo>
                    <a:pt x="505" y="337"/>
                  </a:lnTo>
                  <a:lnTo>
                    <a:pt x="505" y="303"/>
                  </a:lnTo>
                  <a:lnTo>
                    <a:pt x="472" y="236"/>
                  </a:lnTo>
                  <a:lnTo>
                    <a:pt x="202" y="236"/>
                  </a:lnTo>
                  <a:lnTo>
                    <a:pt x="168" y="270"/>
                  </a:lnTo>
                  <a:lnTo>
                    <a:pt x="135" y="34"/>
                  </a:lnTo>
                  <a:lnTo>
                    <a:pt x="101" y="34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81" name="Shape 981"/>
            <p:cNvSpPr/>
            <p:nvPr/>
          </p:nvSpPr>
          <p:spPr>
            <a:xfrm>
              <a:off x="4046500" y="3060350"/>
              <a:ext cx="15175" cy="21900"/>
            </a:xfrm>
            <a:custGeom>
              <a:avLst/>
              <a:gdLst/>
              <a:ahLst/>
              <a:cxnLst/>
              <a:rect l="0" t="0" r="0" b="0"/>
              <a:pathLst>
                <a:path w="607" h="876" extrusionOk="0">
                  <a:moveTo>
                    <a:pt x="371" y="0"/>
                  </a:moveTo>
                  <a:lnTo>
                    <a:pt x="304" y="34"/>
                  </a:lnTo>
                  <a:lnTo>
                    <a:pt x="169" y="67"/>
                  </a:lnTo>
                  <a:lnTo>
                    <a:pt x="102" y="135"/>
                  </a:lnTo>
                  <a:lnTo>
                    <a:pt x="102" y="168"/>
                  </a:lnTo>
                  <a:lnTo>
                    <a:pt x="68" y="269"/>
                  </a:lnTo>
                  <a:lnTo>
                    <a:pt x="68" y="337"/>
                  </a:lnTo>
                  <a:lnTo>
                    <a:pt x="135" y="438"/>
                  </a:lnTo>
                  <a:lnTo>
                    <a:pt x="270" y="505"/>
                  </a:lnTo>
                  <a:lnTo>
                    <a:pt x="405" y="539"/>
                  </a:lnTo>
                  <a:lnTo>
                    <a:pt x="405" y="606"/>
                  </a:lnTo>
                  <a:lnTo>
                    <a:pt x="337" y="673"/>
                  </a:lnTo>
                  <a:lnTo>
                    <a:pt x="304" y="707"/>
                  </a:lnTo>
                  <a:lnTo>
                    <a:pt x="236" y="673"/>
                  </a:lnTo>
                  <a:lnTo>
                    <a:pt x="135" y="640"/>
                  </a:lnTo>
                  <a:lnTo>
                    <a:pt x="34" y="640"/>
                  </a:lnTo>
                  <a:lnTo>
                    <a:pt x="1" y="673"/>
                  </a:lnTo>
                  <a:lnTo>
                    <a:pt x="1" y="741"/>
                  </a:lnTo>
                  <a:lnTo>
                    <a:pt x="34" y="774"/>
                  </a:lnTo>
                  <a:lnTo>
                    <a:pt x="135" y="842"/>
                  </a:lnTo>
                  <a:lnTo>
                    <a:pt x="236" y="875"/>
                  </a:lnTo>
                  <a:lnTo>
                    <a:pt x="337" y="875"/>
                  </a:lnTo>
                  <a:lnTo>
                    <a:pt x="438" y="808"/>
                  </a:lnTo>
                  <a:lnTo>
                    <a:pt x="539" y="741"/>
                  </a:lnTo>
                  <a:lnTo>
                    <a:pt x="573" y="640"/>
                  </a:lnTo>
                  <a:lnTo>
                    <a:pt x="607" y="539"/>
                  </a:lnTo>
                  <a:lnTo>
                    <a:pt x="573" y="438"/>
                  </a:lnTo>
                  <a:lnTo>
                    <a:pt x="539" y="404"/>
                  </a:lnTo>
                  <a:lnTo>
                    <a:pt x="472" y="370"/>
                  </a:lnTo>
                  <a:lnTo>
                    <a:pt x="337" y="337"/>
                  </a:lnTo>
                  <a:lnTo>
                    <a:pt x="304" y="303"/>
                  </a:lnTo>
                  <a:lnTo>
                    <a:pt x="270" y="269"/>
                  </a:lnTo>
                  <a:lnTo>
                    <a:pt x="270" y="202"/>
                  </a:lnTo>
                  <a:lnTo>
                    <a:pt x="337" y="168"/>
                  </a:lnTo>
                  <a:lnTo>
                    <a:pt x="506" y="168"/>
                  </a:lnTo>
                  <a:lnTo>
                    <a:pt x="506" y="135"/>
                  </a:lnTo>
                  <a:lnTo>
                    <a:pt x="472" y="67"/>
                  </a:lnTo>
                  <a:lnTo>
                    <a:pt x="438" y="34"/>
                  </a:lnTo>
                  <a:lnTo>
                    <a:pt x="37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82" name="Shape 982"/>
            <p:cNvSpPr/>
            <p:nvPr/>
          </p:nvSpPr>
          <p:spPr>
            <a:xfrm>
              <a:off x="4022100" y="3037600"/>
              <a:ext cx="61475" cy="60650"/>
            </a:xfrm>
            <a:custGeom>
              <a:avLst/>
              <a:gdLst/>
              <a:ahLst/>
              <a:cxnLst/>
              <a:rect l="0" t="0" r="0" b="0"/>
              <a:pathLst>
                <a:path w="2459" h="2426" extrusionOk="0">
                  <a:moveTo>
                    <a:pt x="2290" y="203"/>
                  </a:moveTo>
                  <a:lnTo>
                    <a:pt x="2256" y="641"/>
                  </a:lnTo>
                  <a:lnTo>
                    <a:pt x="2256" y="1078"/>
                  </a:lnTo>
                  <a:lnTo>
                    <a:pt x="2222" y="1617"/>
                  </a:lnTo>
                  <a:lnTo>
                    <a:pt x="2222" y="2156"/>
                  </a:lnTo>
                  <a:lnTo>
                    <a:pt x="1953" y="2122"/>
                  </a:lnTo>
                  <a:lnTo>
                    <a:pt x="1684" y="2088"/>
                  </a:lnTo>
                  <a:lnTo>
                    <a:pt x="1145" y="2122"/>
                  </a:lnTo>
                  <a:lnTo>
                    <a:pt x="707" y="2156"/>
                  </a:lnTo>
                  <a:lnTo>
                    <a:pt x="472" y="2156"/>
                  </a:lnTo>
                  <a:lnTo>
                    <a:pt x="270" y="2223"/>
                  </a:lnTo>
                  <a:lnTo>
                    <a:pt x="270" y="1684"/>
                  </a:lnTo>
                  <a:lnTo>
                    <a:pt x="236" y="1179"/>
                  </a:lnTo>
                  <a:lnTo>
                    <a:pt x="202" y="742"/>
                  </a:lnTo>
                  <a:lnTo>
                    <a:pt x="202" y="304"/>
                  </a:lnTo>
                  <a:lnTo>
                    <a:pt x="1246" y="270"/>
                  </a:lnTo>
                  <a:lnTo>
                    <a:pt x="1751" y="237"/>
                  </a:lnTo>
                  <a:lnTo>
                    <a:pt x="2290" y="203"/>
                  </a:lnTo>
                  <a:close/>
                  <a:moveTo>
                    <a:pt x="1751" y="1"/>
                  </a:moveTo>
                  <a:lnTo>
                    <a:pt x="1212" y="35"/>
                  </a:lnTo>
                  <a:lnTo>
                    <a:pt x="169" y="102"/>
                  </a:lnTo>
                  <a:lnTo>
                    <a:pt x="135" y="102"/>
                  </a:lnTo>
                  <a:lnTo>
                    <a:pt x="101" y="136"/>
                  </a:lnTo>
                  <a:lnTo>
                    <a:pt x="68" y="169"/>
                  </a:lnTo>
                  <a:lnTo>
                    <a:pt x="0" y="439"/>
                  </a:lnTo>
                  <a:lnTo>
                    <a:pt x="0" y="742"/>
                  </a:lnTo>
                  <a:lnTo>
                    <a:pt x="34" y="1348"/>
                  </a:lnTo>
                  <a:lnTo>
                    <a:pt x="34" y="1853"/>
                  </a:lnTo>
                  <a:lnTo>
                    <a:pt x="68" y="2122"/>
                  </a:lnTo>
                  <a:lnTo>
                    <a:pt x="101" y="2358"/>
                  </a:lnTo>
                  <a:lnTo>
                    <a:pt x="135" y="2391"/>
                  </a:lnTo>
                  <a:lnTo>
                    <a:pt x="169" y="2425"/>
                  </a:lnTo>
                  <a:lnTo>
                    <a:pt x="202" y="2425"/>
                  </a:lnTo>
                  <a:lnTo>
                    <a:pt x="236" y="2391"/>
                  </a:lnTo>
                  <a:lnTo>
                    <a:pt x="775" y="2391"/>
                  </a:lnTo>
                  <a:lnTo>
                    <a:pt x="1313" y="2358"/>
                  </a:lnTo>
                  <a:lnTo>
                    <a:pt x="1785" y="2358"/>
                  </a:lnTo>
                  <a:lnTo>
                    <a:pt x="2020" y="2324"/>
                  </a:lnTo>
                  <a:lnTo>
                    <a:pt x="2256" y="2290"/>
                  </a:lnTo>
                  <a:lnTo>
                    <a:pt x="2256" y="2257"/>
                  </a:lnTo>
                  <a:lnTo>
                    <a:pt x="2323" y="2290"/>
                  </a:lnTo>
                  <a:lnTo>
                    <a:pt x="2357" y="2257"/>
                  </a:lnTo>
                  <a:lnTo>
                    <a:pt x="2391" y="2223"/>
                  </a:lnTo>
                  <a:lnTo>
                    <a:pt x="2424" y="1954"/>
                  </a:lnTo>
                  <a:lnTo>
                    <a:pt x="2458" y="1651"/>
                  </a:lnTo>
                  <a:lnTo>
                    <a:pt x="2458" y="1045"/>
                  </a:lnTo>
                  <a:lnTo>
                    <a:pt x="2458" y="573"/>
                  </a:lnTo>
                  <a:lnTo>
                    <a:pt x="2424" y="338"/>
                  </a:lnTo>
                  <a:lnTo>
                    <a:pt x="2357" y="102"/>
                  </a:lnTo>
                  <a:lnTo>
                    <a:pt x="2357" y="35"/>
                  </a:lnTo>
                  <a:lnTo>
                    <a:pt x="229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83" name="Shape 983"/>
            <p:cNvSpPr/>
            <p:nvPr/>
          </p:nvSpPr>
          <p:spPr>
            <a:xfrm>
              <a:off x="4972375" y="2979525"/>
              <a:ext cx="17700" cy="9300"/>
            </a:xfrm>
            <a:custGeom>
              <a:avLst/>
              <a:gdLst/>
              <a:ahLst/>
              <a:cxnLst/>
              <a:rect l="0" t="0" r="0" b="0"/>
              <a:pathLst>
                <a:path w="708" h="372" extrusionOk="0">
                  <a:moveTo>
                    <a:pt x="169" y="1"/>
                  </a:moveTo>
                  <a:lnTo>
                    <a:pt x="34" y="35"/>
                  </a:lnTo>
                  <a:lnTo>
                    <a:pt x="1" y="68"/>
                  </a:lnTo>
                  <a:lnTo>
                    <a:pt x="1" y="102"/>
                  </a:lnTo>
                  <a:lnTo>
                    <a:pt x="34" y="203"/>
                  </a:lnTo>
                  <a:lnTo>
                    <a:pt x="135" y="270"/>
                  </a:lnTo>
                  <a:lnTo>
                    <a:pt x="236" y="304"/>
                  </a:lnTo>
                  <a:lnTo>
                    <a:pt x="506" y="371"/>
                  </a:lnTo>
                  <a:lnTo>
                    <a:pt x="640" y="371"/>
                  </a:lnTo>
                  <a:lnTo>
                    <a:pt x="674" y="338"/>
                  </a:lnTo>
                  <a:lnTo>
                    <a:pt x="708" y="270"/>
                  </a:lnTo>
                  <a:lnTo>
                    <a:pt x="708" y="203"/>
                  </a:lnTo>
                  <a:lnTo>
                    <a:pt x="674" y="169"/>
                  </a:lnTo>
                  <a:lnTo>
                    <a:pt x="640" y="102"/>
                  </a:lnTo>
                  <a:lnTo>
                    <a:pt x="573" y="68"/>
                  </a:lnTo>
                  <a:lnTo>
                    <a:pt x="30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84" name="Shape 984"/>
            <p:cNvSpPr/>
            <p:nvPr/>
          </p:nvSpPr>
          <p:spPr>
            <a:xfrm>
              <a:off x="4949650" y="2944175"/>
              <a:ext cx="274425" cy="118725"/>
            </a:xfrm>
            <a:custGeom>
              <a:avLst/>
              <a:gdLst/>
              <a:ahLst/>
              <a:cxnLst/>
              <a:rect l="0" t="0" r="0" b="0"/>
              <a:pathLst>
                <a:path w="10977" h="4749" extrusionOk="0">
                  <a:moveTo>
                    <a:pt x="438" y="843"/>
                  </a:moveTo>
                  <a:lnTo>
                    <a:pt x="674" y="910"/>
                  </a:lnTo>
                  <a:lnTo>
                    <a:pt x="876" y="977"/>
                  </a:lnTo>
                  <a:lnTo>
                    <a:pt x="1145" y="944"/>
                  </a:lnTo>
                  <a:lnTo>
                    <a:pt x="1415" y="944"/>
                  </a:lnTo>
                  <a:lnTo>
                    <a:pt x="1684" y="977"/>
                  </a:lnTo>
                  <a:lnTo>
                    <a:pt x="1920" y="1078"/>
                  </a:lnTo>
                  <a:lnTo>
                    <a:pt x="1852" y="1651"/>
                  </a:lnTo>
                  <a:lnTo>
                    <a:pt x="1718" y="2829"/>
                  </a:lnTo>
                  <a:lnTo>
                    <a:pt x="1482" y="2762"/>
                  </a:lnTo>
                  <a:lnTo>
                    <a:pt x="1280" y="2694"/>
                  </a:lnTo>
                  <a:lnTo>
                    <a:pt x="1044" y="2627"/>
                  </a:lnTo>
                  <a:lnTo>
                    <a:pt x="809" y="2560"/>
                  </a:lnTo>
                  <a:lnTo>
                    <a:pt x="573" y="2560"/>
                  </a:lnTo>
                  <a:lnTo>
                    <a:pt x="304" y="2526"/>
                  </a:lnTo>
                  <a:lnTo>
                    <a:pt x="236" y="2526"/>
                  </a:lnTo>
                  <a:lnTo>
                    <a:pt x="270" y="2257"/>
                  </a:lnTo>
                  <a:lnTo>
                    <a:pt x="304" y="1987"/>
                  </a:lnTo>
                  <a:lnTo>
                    <a:pt x="371" y="1449"/>
                  </a:lnTo>
                  <a:lnTo>
                    <a:pt x="438" y="1146"/>
                  </a:lnTo>
                  <a:lnTo>
                    <a:pt x="438" y="977"/>
                  </a:lnTo>
                  <a:lnTo>
                    <a:pt x="438" y="843"/>
                  </a:lnTo>
                  <a:close/>
                  <a:moveTo>
                    <a:pt x="3031" y="236"/>
                  </a:moveTo>
                  <a:lnTo>
                    <a:pt x="3367" y="337"/>
                  </a:lnTo>
                  <a:lnTo>
                    <a:pt x="3704" y="405"/>
                  </a:lnTo>
                  <a:lnTo>
                    <a:pt x="4377" y="438"/>
                  </a:lnTo>
                  <a:lnTo>
                    <a:pt x="6229" y="607"/>
                  </a:lnTo>
                  <a:lnTo>
                    <a:pt x="7980" y="775"/>
                  </a:lnTo>
                  <a:lnTo>
                    <a:pt x="9697" y="977"/>
                  </a:lnTo>
                  <a:lnTo>
                    <a:pt x="9764" y="977"/>
                  </a:lnTo>
                  <a:lnTo>
                    <a:pt x="9933" y="1045"/>
                  </a:lnTo>
                  <a:lnTo>
                    <a:pt x="10067" y="1146"/>
                  </a:lnTo>
                  <a:lnTo>
                    <a:pt x="10303" y="1381"/>
                  </a:lnTo>
                  <a:lnTo>
                    <a:pt x="10471" y="1583"/>
                  </a:lnTo>
                  <a:lnTo>
                    <a:pt x="10572" y="1752"/>
                  </a:lnTo>
                  <a:lnTo>
                    <a:pt x="10640" y="1920"/>
                  </a:lnTo>
                  <a:lnTo>
                    <a:pt x="10707" y="2088"/>
                  </a:lnTo>
                  <a:lnTo>
                    <a:pt x="10741" y="2290"/>
                  </a:lnTo>
                  <a:lnTo>
                    <a:pt x="10741" y="2492"/>
                  </a:lnTo>
                  <a:lnTo>
                    <a:pt x="10673" y="2964"/>
                  </a:lnTo>
                  <a:lnTo>
                    <a:pt x="10640" y="3199"/>
                  </a:lnTo>
                  <a:lnTo>
                    <a:pt x="10572" y="3435"/>
                  </a:lnTo>
                  <a:lnTo>
                    <a:pt x="10471" y="3671"/>
                  </a:lnTo>
                  <a:lnTo>
                    <a:pt x="10337" y="3873"/>
                  </a:lnTo>
                  <a:lnTo>
                    <a:pt x="10202" y="4041"/>
                  </a:lnTo>
                  <a:lnTo>
                    <a:pt x="10067" y="4209"/>
                  </a:lnTo>
                  <a:lnTo>
                    <a:pt x="9865" y="4344"/>
                  </a:lnTo>
                  <a:lnTo>
                    <a:pt x="9663" y="4445"/>
                  </a:lnTo>
                  <a:lnTo>
                    <a:pt x="8687" y="4445"/>
                  </a:lnTo>
                  <a:lnTo>
                    <a:pt x="8249" y="4378"/>
                  </a:lnTo>
                  <a:lnTo>
                    <a:pt x="7778" y="4310"/>
                  </a:lnTo>
                  <a:lnTo>
                    <a:pt x="6902" y="4176"/>
                  </a:lnTo>
                  <a:lnTo>
                    <a:pt x="5993" y="4041"/>
                  </a:lnTo>
                  <a:lnTo>
                    <a:pt x="5118" y="3940"/>
                  </a:lnTo>
                  <a:lnTo>
                    <a:pt x="4243" y="3839"/>
                  </a:lnTo>
                  <a:lnTo>
                    <a:pt x="2896" y="3839"/>
                  </a:lnTo>
                  <a:lnTo>
                    <a:pt x="2492" y="3873"/>
                  </a:lnTo>
                  <a:lnTo>
                    <a:pt x="2458" y="3805"/>
                  </a:lnTo>
                  <a:lnTo>
                    <a:pt x="2391" y="3704"/>
                  </a:lnTo>
                  <a:lnTo>
                    <a:pt x="2256" y="3570"/>
                  </a:lnTo>
                  <a:lnTo>
                    <a:pt x="2088" y="3368"/>
                  </a:lnTo>
                  <a:lnTo>
                    <a:pt x="1987" y="3267"/>
                  </a:lnTo>
                  <a:lnTo>
                    <a:pt x="1920" y="3132"/>
                  </a:lnTo>
                  <a:lnTo>
                    <a:pt x="1886" y="3132"/>
                  </a:lnTo>
                  <a:lnTo>
                    <a:pt x="2021" y="1853"/>
                  </a:lnTo>
                  <a:lnTo>
                    <a:pt x="2054" y="1482"/>
                  </a:lnTo>
                  <a:lnTo>
                    <a:pt x="2122" y="1078"/>
                  </a:lnTo>
                  <a:lnTo>
                    <a:pt x="2122" y="1011"/>
                  </a:lnTo>
                  <a:lnTo>
                    <a:pt x="2122" y="910"/>
                  </a:lnTo>
                  <a:lnTo>
                    <a:pt x="2088" y="843"/>
                  </a:lnTo>
                  <a:lnTo>
                    <a:pt x="2256" y="775"/>
                  </a:lnTo>
                  <a:lnTo>
                    <a:pt x="2391" y="708"/>
                  </a:lnTo>
                  <a:lnTo>
                    <a:pt x="2660" y="506"/>
                  </a:lnTo>
                  <a:lnTo>
                    <a:pt x="3031" y="270"/>
                  </a:lnTo>
                  <a:lnTo>
                    <a:pt x="3031" y="236"/>
                  </a:lnTo>
                  <a:close/>
                  <a:moveTo>
                    <a:pt x="2930" y="1"/>
                  </a:moveTo>
                  <a:lnTo>
                    <a:pt x="2862" y="34"/>
                  </a:lnTo>
                  <a:lnTo>
                    <a:pt x="2324" y="405"/>
                  </a:lnTo>
                  <a:lnTo>
                    <a:pt x="2088" y="573"/>
                  </a:lnTo>
                  <a:lnTo>
                    <a:pt x="2021" y="641"/>
                  </a:lnTo>
                  <a:lnTo>
                    <a:pt x="1953" y="775"/>
                  </a:lnTo>
                  <a:lnTo>
                    <a:pt x="1987" y="809"/>
                  </a:lnTo>
                  <a:lnTo>
                    <a:pt x="1987" y="843"/>
                  </a:lnTo>
                  <a:lnTo>
                    <a:pt x="1785" y="742"/>
                  </a:lnTo>
                  <a:lnTo>
                    <a:pt x="1549" y="708"/>
                  </a:lnTo>
                  <a:lnTo>
                    <a:pt x="910" y="708"/>
                  </a:lnTo>
                  <a:lnTo>
                    <a:pt x="741" y="674"/>
                  </a:lnTo>
                  <a:lnTo>
                    <a:pt x="573" y="641"/>
                  </a:lnTo>
                  <a:lnTo>
                    <a:pt x="405" y="674"/>
                  </a:lnTo>
                  <a:lnTo>
                    <a:pt x="405" y="641"/>
                  </a:lnTo>
                  <a:lnTo>
                    <a:pt x="371" y="607"/>
                  </a:lnTo>
                  <a:lnTo>
                    <a:pt x="371" y="641"/>
                  </a:lnTo>
                  <a:lnTo>
                    <a:pt x="270" y="843"/>
                  </a:lnTo>
                  <a:lnTo>
                    <a:pt x="203" y="1078"/>
                  </a:lnTo>
                  <a:lnTo>
                    <a:pt x="102" y="1516"/>
                  </a:lnTo>
                  <a:lnTo>
                    <a:pt x="34" y="2021"/>
                  </a:lnTo>
                  <a:lnTo>
                    <a:pt x="1" y="2290"/>
                  </a:lnTo>
                  <a:lnTo>
                    <a:pt x="1" y="2560"/>
                  </a:lnTo>
                  <a:lnTo>
                    <a:pt x="68" y="2627"/>
                  </a:lnTo>
                  <a:lnTo>
                    <a:pt x="135" y="2661"/>
                  </a:lnTo>
                  <a:lnTo>
                    <a:pt x="203" y="2728"/>
                  </a:lnTo>
                  <a:lnTo>
                    <a:pt x="337" y="2762"/>
                  </a:lnTo>
                  <a:lnTo>
                    <a:pt x="607" y="2795"/>
                  </a:lnTo>
                  <a:lnTo>
                    <a:pt x="876" y="2829"/>
                  </a:lnTo>
                  <a:lnTo>
                    <a:pt x="1145" y="2930"/>
                  </a:lnTo>
                  <a:lnTo>
                    <a:pt x="1415" y="2997"/>
                  </a:lnTo>
                  <a:lnTo>
                    <a:pt x="1718" y="3065"/>
                  </a:lnTo>
                  <a:lnTo>
                    <a:pt x="1684" y="3267"/>
                  </a:lnTo>
                  <a:lnTo>
                    <a:pt x="1684" y="3334"/>
                  </a:lnTo>
                  <a:lnTo>
                    <a:pt x="1718" y="3334"/>
                  </a:lnTo>
                  <a:lnTo>
                    <a:pt x="1785" y="3368"/>
                  </a:lnTo>
                  <a:lnTo>
                    <a:pt x="1920" y="3536"/>
                  </a:lnTo>
                  <a:lnTo>
                    <a:pt x="2155" y="3839"/>
                  </a:lnTo>
                  <a:lnTo>
                    <a:pt x="2256" y="3974"/>
                  </a:lnTo>
                  <a:lnTo>
                    <a:pt x="2324" y="4007"/>
                  </a:lnTo>
                  <a:lnTo>
                    <a:pt x="2458" y="4007"/>
                  </a:lnTo>
                  <a:lnTo>
                    <a:pt x="2930" y="4075"/>
                  </a:lnTo>
                  <a:lnTo>
                    <a:pt x="3401" y="4142"/>
                  </a:lnTo>
                  <a:lnTo>
                    <a:pt x="4344" y="4176"/>
                  </a:lnTo>
                  <a:lnTo>
                    <a:pt x="5253" y="4209"/>
                  </a:lnTo>
                  <a:lnTo>
                    <a:pt x="5724" y="4243"/>
                  </a:lnTo>
                  <a:lnTo>
                    <a:pt x="6195" y="4277"/>
                  </a:lnTo>
                  <a:lnTo>
                    <a:pt x="7711" y="4546"/>
                  </a:lnTo>
                  <a:lnTo>
                    <a:pt x="8451" y="4647"/>
                  </a:lnTo>
                  <a:lnTo>
                    <a:pt x="9192" y="4681"/>
                  </a:lnTo>
                  <a:lnTo>
                    <a:pt x="9226" y="4748"/>
                  </a:lnTo>
                  <a:lnTo>
                    <a:pt x="9495" y="4748"/>
                  </a:lnTo>
                  <a:lnTo>
                    <a:pt x="9697" y="4714"/>
                  </a:lnTo>
                  <a:lnTo>
                    <a:pt x="9865" y="4647"/>
                  </a:lnTo>
                  <a:lnTo>
                    <a:pt x="10034" y="4580"/>
                  </a:lnTo>
                  <a:lnTo>
                    <a:pt x="10168" y="4445"/>
                  </a:lnTo>
                  <a:lnTo>
                    <a:pt x="10303" y="4344"/>
                  </a:lnTo>
                  <a:lnTo>
                    <a:pt x="10505" y="4007"/>
                  </a:lnTo>
                  <a:lnTo>
                    <a:pt x="10707" y="3671"/>
                  </a:lnTo>
                  <a:lnTo>
                    <a:pt x="10808" y="3267"/>
                  </a:lnTo>
                  <a:lnTo>
                    <a:pt x="10909" y="2896"/>
                  </a:lnTo>
                  <a:lnTo>
                    <a:pt x="10976" y="2560"/>
                  </a:lnTo>
                  <a:lnTo>
                    <a:pt x="10976" y="2290"/>
                  </a:lnTo>
                  <a:lnTo>
                    <a:pt x="10943" y="2021"/>
                  </a:lnTo>
                  <a:lnTo>
                    <a:pt x="10842" y="1752"/>
                  </a:lnTo>
                  <a:lnTo>
                    <a:pt x="10673" y="1482"/>
                  </a:lnTo>
                  <a:lnTo>
                    <a:pt x="10505" y="1213"/>
                  </a:lnTo>
                  <a:lnTo>
                    <a:pt x="10303" y="1045"/>
                  </a:lnTo>
                  <a:lnTo>
                    <a:pt x="10168" y="944"/>
                  </a:lnTo>
                  <a:lnTo>
                    <a:pt x="10067" y="910"/>
                  </a:lnTo>
                  <a:lnTo>
                    <a:pt x="9933" y="876"/>
                  </a:lnTo>
                  <a:lnTo>
                    <a:pt x="9798" y="876"/>
                  </a:lnTo>
                  <a:lnTo>
                    <a:pt x="9798" y="775"/>
                  </a:lnTo>
                  <a:lnTo>
                    <a:pt x="9697" y="742"/>
                  </a:lnTo>
                  <a:lnTo>
                    <a:pt x="6229" y="405"/>
                  </a:lnTo>
                  <a:lnTo>
                    <a:pt x="5455" y="304"/>
                  </a:lnTo>
                  <a:lnTo>
                    <a:pt x="4647" y="203"/>
                  </a:lnTo>
                  <a:lnTo>
                    <a:pt x="4243" y="169"/>
                  </a:lnTo>
                  <a:lnTo>
                    <a:pt x="3839" y="135"/>
                  </a:lnTo>
                  <a:lnTo>
                    <a:pt x="3468" y="169"/>
                  </a:lnTo>
                  <a:lnTo>
                    <a:pt x="3098" y="203"/>
                  </a:lnTo>
                  <a:lnTo>
                    <a:pt x="3098" y="102"/>
                  </a:lnTo>
                  <a:lnTo>
                    <a:pt x="3098" y="34"/>
                  </a:lnTo>
                  <a:lnTo>
                    <a:pt x="303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85" name="Shape 985"/>
            <p:cNvSpPr/>
            <p:nvPr/>
          </p:nvSpPr>
          <p:spPr>
            <a:xfrm>
              <a:off x="3969075" y="2891150"/>
              <a:ext cx="5075" cy="8450"/>
            </a:xfrm>
            <a:custGeom>
              <a:avLst/>
              <a:gdLst/>
              <a:ahLst/>
              <a:cxnLst/>
              <a:rect l="0" t="0" r="0" b="0"/>
              <a:pathLst>
                <a:path w="203" h="338" extrusionOk="0">
                  <a:moveTo>
                    <a:pt x="0" y="1"/>
                  </a:moveTo>
                  <a:lnTo>
                    <a:pt x="68" y="270"/>
                  </a:lnTo>
                  <a:lnTo>
                    <a:pt x="101" y="304"/>
                  </a:lnTo>
                  <a:lnTo>
                    <a:pt x="135" y="337"/>
                  </a:lnTo>
                  <a:lnTo>
                    <a:pt x="202" y="304"/>
                  </a:lnTo>
                  <a:lnTo>
                    <a:pt x="202" y="236"/>
                  </a:lnTo>
                  <a:lnTo>
                    <a:pt x="202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86" name="Shape 986"/>
            <p:cNvSpPr/>
            <p:nvPr/>
          </p:nvSpPr>
          <p:spPr>
            <a:xfrm>
              <a:off x="3843650" y="2908000"/>
              <a:ext cx="42125" cy="65675"/>
            </a:xfrm>
            <a:custGeom>
              <a:avLst/>
              <a:gdLst/>
              <a:ahLst/>
              <a:cxnLst/>
              <a:rect l="0" t="0" r="0" b="0"/>
              <a:pathLst>
                <a:path w="1685" h="2627" extrusionOk="0">
                  <a:moveTo>
                    <a:pt x="1516" y="0"/>
                  </a:moveTo>
                  <a:lnTo>
                    <a:pt x="775" y="34"/>
                  </a:lnTo>
                  <a:lnTo>
                    <a:pt x="1" y="67"/>
                  </a:lnTo>
                  <a:lnTo>
                    <a:pt x="1" y="269"/>
                  </a:lnTo>
                  <a:lnTo>
                    <a:pt x="741" y="269"/>
                  </a:lnTo>
                  <a:lnTo>
                    <a:pt x="1516" y="202"/>
                  </a:lnTo>
                  <a:lnTo>
                    <a:pt x="1448" y="741"/>
                  </a:lnTo>
                  <a:lnTo>
                    <a:pt x="1415" y="1279"/>
                  </a:lnTo>
                  <a:lnTo>
                    <a:pt x="1448" y="1818"/>
                  </a:lnTo>
                  <a:lnTo>
                    <a:pt x="1516" y="2323"/>
                  </a:lnTo>
                  <a:lnTo>
                    <a:pt x="1516" y="2357"/>
                  </a:lnTo>
                  <a:lnTo>
                    <a:pt x="1482" y="2357"/>
                  </a:lnTo>
                  <a:lnTo>
                    <a:pt x="1280" y="2323"/>
                  </a:lnTo>
                  <a:lnTo>
                    <a:pt x="1044" y="2357"/>
                  </a:lnTo>
                  <a:lnTo>
                    <a:pt x="1" y="2357"/>
                  </a:lnTo>
                  <a:lnTo>
                    <a:pt x="1" y="2593"/>
                  </a:lnTo>
                  <a:lnTo>
                    <a:pt x="371" y="2626"/>
                  </a:lnTo>
                  <a:lnTo>
                    <a:pt x="775" y="2626"/>
                  </a:lnTo>
                  <a:lnTo>
                    <a:pt x="1145" y="2593"/>
                  </a:lnTo>
                  <a:lnTo>
                    <a:pt x="1516" y="2492"/>
                  </a:lnTo>
                  <a:lnTo>
                    <a:pt x="1549" y="2458"/>
                  </a:lnTo>
                  <a:lnTo>
                    <a:pt x="1549" y="2391"/>
                  </a:lnTo>
                  <a:lnTo>
                    <a:pt x="1650" y="2391"/>
                  </a:lnTo>
                  <a:lnTo>
                    <a:pt x="1684" y="2357"/>
                  </a:lnTo>
                  <a:lnTo>
                    <a:pt x="1684" y="2323"/>
                  </a:lnTo>
                  <a:lnTo>
                    <a:pt x="1684" y="1784"/>
                  </a:lnTo>
                  <a:lnTo>
                    <a:pt x="1684" y="1246"/>
                  </a:lnTo>
                  <a:lnTo>
                    <a:pt x="1650" y="707"/>
                  </a:lnTo>
                  <a:lnTo>
                    <a:pt x="1583" y="168"/>
                  </a:lnTo>
                  <a:lnTo>
                    <a:pt x="1617" y="135"/>
                  </a:lnTo>
                  <a:lnTo>
                    <a:pt x="1617" y="67"/>
                  </a:lnTo>
                  <a:lnTo>
                    <a:pt x="1583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87" name="Shape 987"/>
            <p:cNvSpPr/>
            <p:nvPr/>
          </p:nvSpPr>
          <p:spPr>
            <a:xfrm>
              <a:off x="3843650" y="3008150"/>
              <a:ext cx="26975" cy="21900"/>
            </a:xfrm>
            <a:custGeom>
              <a:avLst/>
              <a:gdLst/>
              <a:ahLst/>
              <a:cxnLst/>
              <a:rect l="0" t="0" r="0" b="0"/>
              <a:pathLst>
                <a:path w="1079" h="876" extrusionOk="0">
                  <a:moveTo>
                    <a:pt x="943" y="1"/>
                  </a:moveTo>
                  <a:lnTo>
                    <a:pt x="910" y="34"/>
                  </a:lnTo>
                  <a:lnTo>
                    <a:pt x="910" y="203"/>
                  </a:lnTo>
                  <a:lnTo>
                    <a:pt x="910" y="405"/>
                  </a:lnTo>
                  <a:lnTo>
                    <a:pt x="910" y="472"/>
                  </a:lnTo>
                  <a:lnTo>
                    <a:pt x="876" y="438"/>
                  </a:lnTo>
                  <a:lnTo>
                    <a:pt x="708" y="337"/>
                  </a:lnTo>
                  <a:lnTo>
                    <a:pt x="573" y="169"/>
                  </a:lnTo>
                  <a:lnTo>
                    <a:pt x="438" y="169"/>
                  </a:lnTo>
                  <a:lnTo>
                    <a:pt x="405" y="236"/>
                  </a:lnTo>
                  <a:lnTo>
                    <a:pt x="405" y="304"/>
                  </a:lnTo>
                  <a:lnTo>
                    <a:pt x="438" y="337"/>
                  </a:lnTo>
                  <a:lnTo>
                    <a:pt x="539" y="472"/>
                  </a:lnTo>
                  <a:lnTo>
                    <a:pt x="539" y="472"/>
                  </a:lnTo>
                  <a:lnTo>
                    <a:pt x="337" y="438"/>
                  </a:lnTo>
                  <a:lnTo>
                    <a:pt x="68" y="438"/>
                  </a:lnTo>
                  <a:lnTo>
                    <a:pt x="1" y="472"/>
                  </a:lnTo>
                  <a:lnTo>
                    <a:pt x="1" y="539"/>
                  </a:lnTo>
                  <a:lnTo>
                    <a:pt x="135" y="607"/>
                  </a:lnTo>
                  <a:lnTo>
                    <a:pt x="270" y="607"/>
                  </a:lnTo>
                  <a:lnTo>
                    <a:pt x="573" y="640"/>
                  </a:lnTo>
                  <a:lnTo>
                    <a:pt x="438" y="708"/>
                  </a:lnTo>
                  <a:lnTo>
                    <a:pt x="371" y="741"/>
                  </a:lnTo>
                  <a:lnTo>
                    <a:pt x="405" y="809"/>
                  </a:lnTo>
                  <a:lnTo>
                    <a:pt x="438" y="876"/>
                  </a:lnTo>
                  <a:lnTo>
                    <a:pt x="506" y="876"/>
                  </a:lnTo>
                  <a:lnTo>
                    <a:pt x="708" y="775"/>
                  </a:lnTo>
                  <a:lnTo>
                    <a:pt x="910" y="607"/>
                  </a:lnTo>
                  <a:lnTo>
                    <a:pt x="910" y="809"/>
                  </a:lnTo>
                  <a:lnTo>
                    <a:pt x="943" y="842"/>
                  </a:lnTo>
                  <a:lnTo>
                    <a:pt x="1011" y="876"/>
                  </a:lnTo>
                  <a:lnTo>
                    <a:pt x="1078" y="842"/>
                  </a:lnTo>
                  <a:lnTo>
                    <a:pt x="1078" y="775"/>
                  </a:lnTo>
                  <a:lnTo>
                    <a:pt x="1078" y="371"/>
                  </a:lnTo>
                  <a:lnTo>
                    <a:pt x="1044" y="203"/>
                  </a:lnTo>
                  <a:lnTo>
                    <a:pt x="1011" y="34"/>
                  </a:lnTo>
                  <a:lnTo>
                    <a:pt x="101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88" name="Shape 988"/>
            <p:cNvSpPr/>
            <p:nvPr/>
          </p:nvSpPr>
          <p:spPr>
            <a:xfrm>
              <a:off x="3990950" y="2931550"/>
              <a:ext cx="19375" cy="22750"/>
            </a:xfrm>
            <a:custGeom>
              <a:avLst/>
              <a:gdLst/>
              <a:ahLst/>
              <a:cxnLst/>
              <a:rect l="0" t="0" r="0" b="0"/>
              <a:pathLst>
                <a:path w="775" h="910" extrusionOk="0">
                  <a:moveTo>
                    <a:pt x="371" y="1"/>
                  </a:moveTo>
                  <a:lnTo>
                    <a:pt x="270" y="34"/>
                  </a:lnTo>
                  <a:lnTo>
                    <a:pt x="135" y="102"/>
                  </a:lnTo>
                  <a:lnTo>
                    <a:pt x="102" y="135"/>
                  </a:lnTo>
                  <a:lnTo>
                    <a:pt x="102" y="203"/>
                  </a:lnTo>
                  <a:lnTo>
                    <a:pt x="102" y="270"/>
                  </a:lnTo>
                  <a:lnTo>
                    <a:pt x="169" y="270"/>
                  </a:lnTo>
                  <a:lnTo>
                    <a:pt x="371" y="203"/>
                  </a:lnTo>
                  <a:lnTo>
                    <a:pt x="371" y="203"/>
                  </a:lnTo>
                  <a:lnTo>
                    <a:pt x="203" y="472"/>
                  </a:lnTo>
                  <a:lnTo>
                    <a:pt x="34" y="741"/>
                  </a:lnTo>
                  <a:lnTo>
                    <a:pt x="1" y="775"/>
                  </a:lnTo>
                  <a:lnTo>
                    <a:pt x="34" y="842"/>
                  </a:lnTo>
                  <a:lnTo>
                    <a:pt x="68" y="876"/>
                  </a:lnTo>
                  <a:lnTo>
                    <a:pt x="102" y="910"/>
                  </a:lnTo>
                  <a:lnTo>
                    <a:pt x="438" y="842"/>
                  </a:lnTo>
                  <a:lnTo>
                    <a:pt x="573" y="842"/>
                  </a:lnTo>
                  <a:lnTo>
                    <a:pt x="741" y="775"/>
                  </a:lnTo>
                  <a:lnTo>
                    <a:pt x="775" y="741"/>
                  </a:lnTo>
                  <a:lnTo>
                    <a:pt x="775" y="708"/>
                  </a:lnTo>
                  <a:lnTo>
                    <a:pt x="741" y="674"/>
                  </a:lnTo>
                  <a:lnTo>
                    <a:pt x="708" y="640"/>
                  </a:lnTo>
                  <a:lnTo>
                    <a:pt x="573" y="640"/>
                  </a:lnTo>
                  <a:lnTo>
                    <a:pt x="405" y="674"/>
                  </a:lnTo>
                  <a:lnTo>
                    <a:pt x="304" y="674"/>
                  </a:lnTo>
                  <a:lnTo>
                    <a:pt x="472" y="405"/>
                  </a:lnTo>
                  <a:lnTo>
                    <a:pt x="573" y="135"/>
                  </a:lnTo>
                  <a:lnTo>
                    <a:pt x="573" y="68"/>
                  </a:lnTo>
                  <a:lnTo>
                    <a:pt x="506" y="34"/>
                  </a:lnTo>
                  <a:lnTo>
                    <a:pt x="37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89" name="Shape 989"/>
            <p:cNvSpPr/>
            <p:nvPr/>
          </p:nvSpPr>
          <p:spPr>
            <a:xfrm>
              <a:off x="3964850" y="2903775"/>
              <a:ext cx="64000" cy="60625"/>
            </a:xfrm>
            <a:custGeom>
              <a:avLst/>
              <a:gdLst/>
              <a:ahLst/>
              <a:cxnLst/>
              <a:rect l="0" t="0" r="0" b="0"/>
              <a:pathLst>
                <a:path w="2560" h="2425" extrusionOk="0">
                  <a:moveTo>
                    <a:pt x="169" y="169"/>
                  </a:moveTo>
                  <a:lnTo>
                    <a:pt x="371" y="236"/>
                  </a:lnTo>
                  <a:lnTo>
                    <a:pt x="573" y="270"/>
                  </a:lnTo>
                  <a:lnTo>
                    <a:pt x="1011" y="270"/>
                  </a:lnTo>
                  <a:lnTo>
                    <a:pt x="1651" y="304"/>
                  </a:lnTo>
                  <a:lnTo>
                    <a:pt x="2290" y="304"/>
                  </a:lnTo>
                  <a:lnTo>
                    <a:pt x="2290" y="674"/>
                  </a:lnTo>
                  <a:lnTo>
                    <a:pt x="2324" y="1078"/>
                  </a:lnTo>
                  <a:lnTo>
                    <a:pt x="2324" y="1583"/>
                  </a:lnTo>
                  <a:lnTo>
                    <a:pt x="2358" y="1819"/>
                  </a:lnTo>
                  <a:lnTo>
                    <a:pt x="2391" y="2088"/>
                  </a:lnTo>
                  <a:lnTo>
                    <a:pt x="1314" y="2088"/>
                  </a:lnTo>
                  <a:lnTo>
                    <a:pt x="809" y="2122"/>
                  </a:lnTo>
                  <a:lnTo>
                    <a:pt x="540" y="2156"/>
                  </a:lnTo>
                  <a:lnTo>
                    <a:pt x="304" y="2223"/>
                  </a:lnTo>
                  <a:lnTo>
                    <a:pt x="270" y="1718"/>
                  </a:lnTo>
                  <a:lnTo>
                    <a:pt x="237" y="1213"/>
                  </a:lnTo>
                  <a:lnTo>
                    <a:pt x="270" y="674"/>
                  </a:lnTo>
                  <a:lnTo>
                    <a:pt x="237" y="405"/>
                  </a:lnTo>
                  <a:lnTo>
                    <a:pt x="203" y="304"/>
                  </a:lnTo>
                  <a:lnTo>
                    <a:pt x="169" y="169"/>
                  </a:lnTo>
                  <a:close/>
                  <a:moveTo>
                    <a:pt x="2358" y="1"/>
                  </a:moveTo>
                  <a:lnTo>
                    <a:pt x="2358" y="34"/>
                  </a:lnTo>
                  <a:lnTo>
                    <a:pt x="2324" y="102"/>
                  </a:lnTo>
                  <a:lnTo>
                    <a:pt x="1752" y="68"/>
                  </a:lnTo>
                  <a:lnTo>
                    <a:pt x="1179" y="34"/>
                  </a:lnTo>
                  <a:lnTo>
                    <a:pt x="641" y="34"/>
                  </a:lnTo>
                  <a:lnTo>
                    <a:pt x="405" y="68"/>
                  </a:lnTo>
                  <a:lnTo>
                    <a:pt x="270" y="102"/>
                  </a:lnTo>
                  <a:lnTo>
                    <a:pt x="169" y="169"/>
                  </a:lnTo>
                  <a:lnTo>
                    <a:pt x="136" y="169"/>
                  </a:lnTo>
                  <a:lnTo>
                    <a:pt x="68" y="304"/>
                  </a:lnTo>
                  <a:lnTo>
                    <a:pt x="35" y="472"/>
                  </a:lnTo>
                  <a:lnTo>
                    <a:pt x="1" y="842"/>
                  </a:lnTo>
                  <a:lnTo>
                    <a:pt x="35" y="1583"/>
                  </a:lnTo>
                  <a:lnTo>
                    <a:pt x="35" y="1785"/>
                  </a:lnTo>
                  <a:lnTo>
                    <a:pt x="35" y="2054"/>
                  </a:lnTo>
                  <a:lnTo>
                    <a:pt x="35" y="2156"/>
                  </a:lnTo>
                  <a:lnTo>
                    <a:pt x="68" y="2290"/>
                  </a:lnTo>
                  <a:lnTo>
                    <a:pt x="136" y="2358"/>
                  </a:lnTo>
                  <a:lnTo>
                    <a:pt x="237" y="2425"/>
                  </a:lnTo>
                  <a:lnTo>
                    <a:pt x="304" y="2391"/>
                  </a:lnTo>
                  <a:lnTo>
                    <a:pt x="304" y="2358"/>
                  </a:lnTo>
                  <a:lnTo>
                    <a:pt x="573" y="2391"/>
                  </a:lnTo>
                  <a:lnTo>
                    <a:pt x="1348" y="2391"/>
                  </a:lnTo>
                  <a:lnTo>
                    <a:pt x="2391" y="2290"/>
                  </a:lnTo>
                  <a:lnTo>
                    <a:pt x="2526" y="2290"/>
                  </a:lnTo>
                  <a:lnTo>
                    <a:pt x="2526" y="2257"/>
                  </a:lnTo>
                  <a:lnTo>
                    <a:pt x="2560" y="2021"/>
                  </a:lnTo>
                  <a:lnTo>
                    <a:pt x="2560" y="1751"/>
                  </a:lnTo>
                  <a:lnTo>
                    <a:pt x="2526" y="1213"/>
                  </a:lnTo>
                  <a:lnTo>
                    <a:pt x="2492" y="607"/>
                  </a:lnTo>
                  <a:lnTo>
                    <a:pt x="2492" y="304"/>
                  </a:lnTo>
                  <a:lnTo>
                    <a:pt x="2459" y="34"/>
                  </a:lnTo>
                  <a:lnTo>
                    <a:pt x="242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90" name="Shape 990"/>
            <p:cNvSpPr/>
            <p:nvPr/>
          </p:nvSpPr>
          <p:spPr>
            <a:xfrm>
              <a:off x="4104575" y="2989625"/>
              <a:ext cx="13500" cy="5075"/>
            </a:xfrm>
            <a:custGeom>
              <a:avLst/>
              <a:gdLst/>
              <a:ahLst/>
              <a:cxnLst/>
              <a:rect l="0" t="0" r="0" b="0"/>
              <a:pathLst>
                <a:path w="540" h="203" extrusionOk="0">
                  <a:moveTo>
                    <a:pt x="405" y="1"/>
                  </a:moveTo>
                  <a:lnTo>
                    <a:pt x="338" y="35"/>
                  </a:lnTo>
                  <a:lnTo>
                    <a:pt x="68" y="35"/>
                  </a:lnTo>
                  <a:lnTo>
                    <a:pt x="34" y="68"/>
                  </a:lnTo>
                  <a:lnTo>
                    <a:pt x="1" y="102"/>
                  </a:lnTo>
                  <a:lnTo>
                    <a:pt x="34" y="136"/>
                  </a:lnTo>
                  <a:lnTo>
                    <a:pt x="68" y="169"/>
                  </a:lnTo>
                  <a:lnTo>
                    <a:pt x="169" y="203"/>
                  </a:lnTo>
                  <a:lnTo>
                    <a:pt x="371" y="203"/>
                  </a:lnTo>
                  <a:lnTo>
                    <a:pt x="439" y="169"/>
                  </a:lnTo>
                  <a:lnTo>
                    <a:pt x="506" y="136"/>
                  </a:lnTo>
                  <a:lnTo>
                    <a:pt x="540" y="102"/>
                  </a:lnTo>
                  <a:lnTo>
                    <a:pt x="540" y="68"/>
                  </a:lnTo>
                  <a:lnTo>
                    <a:pt x="540" y="35"/>
                  </a:lnTo>
                  <a:lnTo>
                    <a:pt x="506" y="35"/>
                  </a:lnTo>
                  <a:lnTo>
                    <a:pt x="40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91" name="Shape 991"/>
            <p:cNvSpPr/>
            <p:nvPr/>
          </p:nvSpPr>
          <p:spPr>
            <a:xfrm>
              <a:off x="3843650" y="2891150"/>
              <a:ext cx="46325" cy="13500"/>
            </a:xfrm>
            <a:custGeom>
              <a:avLst/>
              <a:gdLst/>
              <a:ahLst/>
              <a:cxnLst/>
              <a:rect l="0" t="0" r="0" b="0"/>
              <a:pathLst>
                <a:path w="1853" h="540" extrusionOk="0">
                  <a:moveTo>
                    <a:pt x="1583" y="1"/>
                  </a:moveTo>
                  <a:lnTo>
                    <a:pt x="1617" y="236"/>
                  </a:lnTo>
                  <a:lnTo>
                    <a:pt x="809" y="270"/>
                  </a:lnTo>
                  <a:lnTo>
                    <a:pt x="1" y="304"/>
                  </a:lnTo>
                  <a:lnTo>
                    <a:pt x="1" y="539"/>
                  </a:lnTo>
                  <a:lnTo>
                    <a:pt x="842" y="472"/>
                  </a:lnTo>
                  <a:lnTo>
                    <a:pt x="1684" y="405"/>
                  </a:lnTo>
                  <a:lnTo>
                    <a:pt x="1718" y="438"/>
                  </a:lnTo>
                  <a:lnTo>
                    <a:pt x="1751" y="405"/>
                  </a:lnTo>
                  <a:lnTo>
                    <a:pt x="1819" y="371"/>
                  </a:lnTo>
                  <a:lnTo>
                    <a:pt x="1852" y="337"/>
                  </a:lnTo>
                  <a:lnTo>
                    <a:pt x="1819" y="270"/>
                  </a:lnTo>
                  <a:lnTo>
                    <a:pt x="1785" y="236"/>
                  </a:lnTo>
                  <a:lnTo>
                    <a:pt x="178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92" name="Shape 992"/>
            <p:cNvSpPr/>
            <p:nvPr/>
          </p:nvSpPr>
          <p:spPr>
            <a:xfrm>
              <a:off x="3843650" y="3044350"/>
              <a:ext cx="101875" cy="60625"/>
            </a:xfrm>
            <a:custGeom>
              <a:avLst/>
              <a:gdLst/>
              <a:ahLst/>
              <a:cxnLst/>
              <a:rect l="0" t="0" r="0" b="0"/>
              <a:pathLst>
                <a:path w="4075" h="2425" extrusionOk="0">
                  <a:moveTo>
                    <a:pt x="2694" y="0"/>
                  </a:moveTo>
                  <a:lnTo>
                    <a:pt x="1448" y="34"/>
                  </a:lnTo>
                  <a:lnTo>
                    <a:pt x="371" y="34"/>
                  </a:lnTo>
                  <a:lnTo>
                    <a:pt x="1" y="101"/>
                  </a:lnTo>
                  <a:lnTo>
                    <a:pt x="1" y="303"/>
                  </a:lnTo>
                  <a:lnTo>
                    <a:pt x="943" y="270"/>
                  </a:lnTo>
                  <a:lnTo>
                    <a:pt x="1920" y="270"/>
                  </a:lnTo>
                  <a:lnTo>
                    <a:pt x="3805" y="236"/>
                  </a:lnTo>
                  <a:lnTo>
                    <a:pt x="3772" y="404"/>
                  </a:lnTo>
                  <a:lnTo>
                    <a:pt x="3772" y="606"/>
                  </a:lnTo>
                  <a:lnTo>
                    <a:pt x="3805" y="977"/>
                  </a:lnTo>
                  <a:lnTo>
                    <a:pt x="3805" y="1515"/>
                  </a:lnTo>
                  <a:lnTo>
                    <a:pt x="3839" y="2088"/>
                  </a:lnTo>
                  <a:lnTo>
                    <a:pt x="1852" y="2088"/>
                  </a:lnTo>
                  <a:lnTo>
                    <a:pt x="910" y="2155"/>
                  </a:lnTo>
                  <a:lnTo>
                    <a:pt x="438" y="2189"/>
                  </a:lnTo>
                  <a:lnTo>
                    <a:pt x="1" y="2290"/>
                  </a:lnTo>
                  <a:lnTo>
                    <a:pt x="1" y="2391"/>
                  </a:lnTo>
                  <a:lnTo>
                    <a:pt x="405" y="2424"/>
                  </a:lnTo>
                  <a:lnTo>
                    <a:pt x="809" y="2391"/>
                  </a:lnTo>
                  <a:lnTo>
                    <a:pt x="1617" y="2323"/>
                  </a:lnTo>
                  <a:lnTo>
                    <a:pt x="2728" y="2290"/>
                  </a:lnTo>
                  <a:lnTo>
                    <a:pt x="3873" y="2290"/>
                  </a:lnTo>
                  <a:lnTo>
                    <a:pt x="3873" y="2357"/>
                  </a:lnTo>
                  <a:lnTo>
                    <a:pt x="3906" y="2424"/>
                  </a:lnTo>
                  <a:lnTo>
                    <a:pt x="4041" y="2424"/>
                  </a:lnTo>
                  <a:lnTo>
                    <a:pt x="4075" y="2323"/>
                  </a:lnTo>
                  <a:lnTo>
                    <a:pt x="4075" y="1751"/>
                  </a:lnTo>
                  <a:lnTo>
                    <a:pt x="4041" y="1145"/>
                  </a:lnTo>
                  <a:lnTo>
                    <a:pt x="4041" y="674"/>
                  </a:lnTo>
                  <a:lnTo>
                    <a:pt x="4007" y="438"/>
                  </a:lnTo>
                  <a:lnTo>
                    <a:pt x="3974" y="236"/>
                  </a:lnTo>
                  <a:lnTo>
                    <a:pt x="4007" y="202"/>
                  </a:lnTo>
                  <a:lnTo>
                    <a:pt x="4007" y="135"/>
                  </a:lnTo>
                  <a:lnTo>
                    <a:pt x="3974" y="68"/>
                  </a:lnTo>
                  <a:lnTo>
                    <a:pt x="3906" y="34"/>
                  </a:lnTo>
                  <a:lnTo>
                    <a:pt x="330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93" name="Shape 993"/>
            <p:cNvSpPr/>
            <p:nvPr/>
          </p:nvSpPr>
          <p:spPr>
            <a:xfrm>
              <a:off x="3894150" y="2907150"/>
              <a:ext cx="63150" cy="58950"/>
            </a:xfrm>
            <a:custGeom>
              <a:avLst/>
              <a:gdLst/>
              <a:ahLst/>
              <a:cxnLst/>
              <a:rect l="0" t="0" r="0" b="0"/>
              <a:pathLst>
                <a:path w="2526" h="2358" extrusionOk="0">
                  <a:moveTo>
                    <a:pt x="2257" y="202"/>
                  </a:moveTo>
                  <a:lnTo>
                    <a:pt x="2257" y="640"/>
                  </a:lnTo>
                  <a:lnTo>
                    <a:pt x="2290" y="1078"/>
                  </a:lnTo>
                  <a:lnTo>
                    <a:pt x="2290" y="1616"/>
                  </a:lnTo>
                  <a:lnTo>
                    <a:pt x="2324" y="2155"/>
                  </a:lnTo>
                  <a:lnTo>
                    <a:pt x="2088" y="2122"/>
                  </a:lnTo>
                  <a:lnTo>
                    <a:pt x="1886" y="2155"/>
                  </a:lnTo>
                  <a:lnTo>
                    <a:pt x="1449" y="2189"/>
                  </a:lnTo>
                  <a:lnTo>
                    <a:pt x="1449" y="2122"/>
                  </a:lnTo>
                  <a:lnTo>
                    <a:pt x="1449" y="1919"/>
                  </a:lnTo>
                  <a:lnTo>
                    <a:pt x="1449" y="1717"/>
                  </a:lnTo>
                  <a:lnTo>
                    <a:pt x="1415" y="1313"/>
                  </a:lnTo>
                  <a:lnTo>
                    <a:pt x="1381" y="1246"/>
                  </a:lnTo>
                  <a:lnTo>
                    <a:pt x="1348" y="1212"/>
                  </a:lnTo>
                  <a:lnTo>
                    <a:pt x="1280" y="1246"/>
                  </a:lnTo>
                  <a:lnTo>
                    <a:pt x="1247" y="1313"/>
                  </a:lnTo>
                  <a:lnTo>
                    <a:pt x="1247" y="1717"/>
                  </a:lnTo>
                  <a:lnTo>
                    <a:pt x="1247" y="1919"/>
                  </a:lnTo>
                  <a:lnTo>
                    <a:pt x="1314" y="2088"/>
                  </a:lnTo>
                  <a:lnTo>
                    <a:pt x="1348" y="2122"/>
                  </a:lnTo>
                  <a:lnTo>
                    <a:pt x="843" y="2122"/>
                  </a:lnTo>
                  <a:lnTo>
                    <a:pt x="607" y="2155"/>
                  </a:lnTo>
                  <a:lnTo>
                    <a:pt x="371" y="2223"/>
                  </a:lnTo>
                  <a:lnTo>
                    <a:pt x="304" y="1684"/>
                  </a:lnTo>
                  <a:lnTo>
                    <a:pt x="236" y="1145"/>
                  </a:lnTo>
                  <a:lnTo>
                    <a:pt x="203" y="707"/>
                  </a:lnTo>
                  <a:lnTo>
                    <a:pt x="135" y="270"/>
                  </a:lnTo>
                  <a:lnTo>
                    <a:pt x="1179" y="270"/>
                  </a:lnTo>
                  <a:lnTo>
                    <a:pt x="2257" y="202"/>
                  </a:lnTo>
                  <a:close/>
                  <a:moveTo>
                    <a:pt x="1179" y="0"/>
                  </a:moveTo>
                  <a:lnTo>
                    <a:pt x="641" y="34"/>
                  </a:lnTo>
                  <a:lnTo>
                    <a:pt x="135" y="68"/>
                  </a:lnTo>
                  <a:lnTo>
                    <a:pt x="68" y="101"/>
                  </a:lnTo>
                  <a:lnTo>
                    <a:pt x="34" y="169"/>
                  </a:lnTo>
                  <a:lnTo>
                    <a:pt x="1" y="438"/>
                  </a:lnTo>
                  <a:lnTo>
                    <a:pt x="1" y="674"/>
                  </a:lnTo>
                  <a:lnTo>
                    <a:pt x="34" y="1145"/>
                  </a:lnTo>
                  <a:lnTo>
                    <a:pt x="102" y="1717"/>
                  </a:lnTo>
                  <a:lnTo>
                    <a:pt x="135" y="2021"/>
                  </a:lnTo>
                  <a:lnTo>
                    <a:pt x="203" y="2290"/>
                  </a:lnTo>
                  <a:lnTo>
                    <a:pt x="236" y="2324"/>
                  </a:lnTo>
                  <a:lnTo>
                    <a:pt x="270" y="2357"/>
                  </a:lnTo>
                  <a:lnTo>
                    <a:pt x="337" y="2324"/>
                  </a:lnTo>
                  <a:lnTo>
                    <a:pt x="337" y="2357"/>
                  </a:lnTo>
                  <a:lnTo>
                    <a:pt x="1314" y="2357"/>
                  </a:lnTo>
                  <a:lnTo>
                    <a:pt x="1819" y="2324"/>
                  </a:lnTo>
                  <a:lnTo>
                    <a:pt x="2088" y="2324"/>
                  </a:lnTo>
                  <a:lnTo>
                    <a:pt x="2358" y="2290"/>
                  </a:lnTo>
                  <a:lnTo>
                    <a:pt x="2391" y="2324"/>
                  </a:lnTo>
                  <a:lnTo>
                    <a:pt x="2425" y="2324"/>
                  </a:lnTo>
                  <a:lnTo>
                    <a:pt x="2459" y="2290"/>
                  </a:lnTo>
                  <a:lnTo>
                    <a:pt x="2492" y="2256"/>
                  </a:lnTo>
                  <a:lnTo>
                    <a:pt x="2526" y="1987"/>
                  </a:lnTo>
                  <a:lnTo>
                    <a:pt x="2526" y="1751"/>
                  </a:lnTo>
                  <a:lnTo>
                    <a:pt x="2492" y="1246"/>
                  </a:lnTo>
                  <a:lnTo>
                    <a:pt x="2459" y="640"/>
                  </a:lnTo>
                  <a:lnTo>
                    <a:pt x="2425" y="337"/>
                  </a:lnTo>
                  <a:lnTo>
                    <a:pt x="2358" y="68"/>
                  </a:lnTo>
                  <a:lnTo>
                    <a:pt x="2324" y="34"/>
                  </a:lnTo>
                  <a:lnTo>
                    <a:pt x="229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94" name="Shape 994"/>
            <p:cNvSpPr/>
            <p:nvPr/>
          </p:nvSpPr>
          <p:spPr>
            <a:xfrm>
              <a:off x="3957275" y="2992150"/>
              <a:ext cx="20225" cy="25275"/>
            </a:xfrm>
            <a:custGeom>
              <a:avLst/>
              <a:gdLst/>
              <a:ahLst/>
              <a:cxnLst/>
              <a:rect l="0" t="0" r="0" b="0"/>
              <a:pathLst>
                <a:path w="809" h="1011" extrusionOk="0">
                  <a:moveTo>
                    <a:pt x="439" y="237"/>
                  </a:moveTo>
                  <a:lnTo>
                    <a:pt x="472" y="270"/>
                  </a:lnTo>
                  <a:lnTo>
                    <a:pt x="472" y="338"/>
                  </a:lnTo>
                  <a:lnTo>
                    <a:pt x="439" y="439"/>
                  </a:lnTo>
                  <a:lnTo>
                    <a:pt x="338" y="540"/>
                  </a:lnTo>
                  <a:lnTo>
                    <a:pt x="203" y="573"/>
                  </a:lnTo>
                  <a:lnTo>
                    <a:pt x="237" y="439"/>
                  </a:lnTo>
                  <a:lnTo>
                    <a:pt x="270" y="338"/>
                  </a:lnTo>
                  <a:lnTo>
                    <a:pt x="338" y="270"/>
                  </a:lnTo>
                  <a:lnTo>
                    <a:pt x="371" y="270"/>
                  </a:lnTo>
                  <a:lnTo>
                    <a:pt x="439" y="237"/>
                  </a:lnTo>
                  <a:close/>
                  <a:moveTo>
                    <a:pt x="405" y="1"/>
                  </a:moveTo>
                  <a:lnTo>
                    <a:pt x="304" y="35"/>
                  </a:lnTo>
                  <a:lnTo>
                    <a:pt x="237" y="102"/>
                  </a:lnTo>
                  <a:lnTo>
                    <a:pt x="136" y="169"/>
                  </a:lnTo>
                  <a:lnTo>
                    <a:pt x="35" y="338"/>
                  </a:lnTo>
                  <a:lnTo>
                    <a:pt x="1" y="506"/>
                  </a:lnTo>
                  <a:lnTo>
                    <a:pt x="1" y="674"/>
                  </a:lnTo>
                  <a:lnTo>
                    <a:pt x="68" y="742"/>
                  </a:lnTo>
                  <a:lnTo>
                    <a:pt x="136" y="775"/>
                  </a:lnTo>
                  <a:lnTo>
                    <a:pt x="304" y="775"/>
                  </a:lnTo>
                  <a:lnTo>
                    <a:pt x="439" y="742"/>
                  </a:lnTo>
                  <a:lnTo>
                    <a:pt x="439" y="775"/>
                  </a:lnTo>
                  <a:lnTo>
                    <a:pt x="506" y="843"/>
                  </a:lnTo>
                  <a:lnTo>
                    <a:pt x="540" y="910"/>
                  </a:lnTo>
                  <a:lnTo>
                    <a:pt x="708" y="1011"/>
                  </a:lnTo>
                  <a:lnTo>
                    <a:pt x="742" y="1011"/>
                  </a:lnTo>
                  <a:lnTo>
                    <a:pt x="775" y="977"/>
                  </a:lnTo>
                  <a:lnTo>
                    <a:pt x="809" y="944"/>
                  </a:lnTo>
                  <a:lnTo>
                    <a:pt x="775" y="876"/>
                  </a:lnTo>
                  <a:lnTo>
                    <a:pt x="641" y="809"/>
                  </a:lnTo>
                  <a:lnTo>
                    <a:pt x="607" y="742"/>
                  </a:lnTo>
                  <a:lnTo>
                    <a:pt x="540" y="674"/>
                  </a:lnTo>
                  <a:lnTo>
                    <a:pt x="607" y="573"/>
                  </a:lnTo>
                  <a:lnTo>
                    <a:pt x="674" y="472"/>
                  </a:lnTo>
                  <a:lnTo>
                    <a:pt x="708" y="371"/>
                  </a:lnTo>
                  <a:lnTo>
                    <a:pt x="708" y="270"/>
                  </a:lnTo>
                  <a:lnTo>
                    <a:pt x="708" y="203"/>
                  </a:lnTo>
                  <a:lnTo>
                    <a:pt x="641" y="102"/>
                  </a:lnTo>
                  <a:lnTo>
                    <a:pt x="607" y="35"/>
                  </a:lnTo>
                  <a:lnTo>
                    <a:pt x="50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95" name="Shape 995"/>
            <p:cNvSpPr/>
            <p:nvPr/>
          </p:nvSpPr>
          <p:spPr>
            <a:xfrm>
              <a:off x="3843650" y="2973650"/>
              <a:ext cx="82525" cy="63975"/>
            </a:xfrm>
            <a:custGeom>
              <a:avLst/>
              <a:gdLst/>
              <a:ahLst/>
              <a:cxnLst/>
              <a:rect l="0" t="0" r="0" b="0"/>
              <a:pathLst>
                <a:path w="3301" h="2559" extrusionOk="0">
                  <a:moveTo>
                    <a:pt x="3098" y="0"/>
                  </a:moveTo>
                  <a:lnTo>
                    <a:pt x="3031" y="34"/>
                  </a:lnTo>
                  <a:lnTo>
                    <a:pt x="2997" y="101"/>
                  </a:lnTo>
                  <a:lnTo>
                    <a:pt x="2997" y="169"/>
                  </a:lnTo>
                  <a:lnTo>
                    <a:pt x="2189" y="101"/>
                  </a:lnTo>
                  <a:lnTo>
                    <a:pt x="337" y="101"/>
                  </a:lnTo>
                  <a:lnTo>
                    <a:pt x="1" y="135"/>
                  </a:lnTo>
                  <a:lnTo>
                    <a:pt x="1" y="337"/>
                  </a:lnTo>
                  <a:lnTo>
                    <a:pt x="573" y="303"/>
                  </a:lnTo>
                  <a:lnTo>
                    <a:pt x="2088" y="303"/>
                  </a:lnTo>
                  <a:lnTo>
                    <a:pt x="2997" y="371"/>
                  </a:lnTo>
                  <a:lnTo>
                    <a:pt x="3065" y="1381"/>
                  </a:lnTo>
                  <a:lnTo>
                    <a:pt x="3031" y="1818"/>
                  </a:lnTo>
                  <a:lnTo>
                    <a:pt x="3031" y="2256"/>
                  </a:lnTo>
                  <a:lnTo>
                    <a:pt x="2930" y="2222"/>
                  </a:lnTo>
                  <a:lnTo>
                    <a:pt x="2795" y="2155"/>
                  </a:lnTo>
                  <a:lnTo>
                    <a:pt x="2155" y="2155"/>
                  </a:lnTo>
                  <a:lnTo>
                    <a:pt x="1920" y="2189"/>
                  </a:lnTo>
                  <a:lnTo>
                    <a:pt x="1381" y="2256"/>
                  </a:lnTo>
                  <a:lnTo>
                    <a:pt x="842" y="2357"/>
                  </a:lnTo>
                  <a:lnTo>
                    <a:pt x="1" y="2357"/>
                  </a:lnTo>
                  <a:lnTo>
                    <a:pt x="1" y="2525"/>
                  </a:lnTo>
                  <a:lnTo>
                    <a:pt x="304" y="2559"/>
                  </a:lnTo>
                  <a:lnTo>
                    <a:pt x="640" y="2559"/>
                  </a:lnTo>
                  <a:lnTo>
                    <a:pt x="1280" y="2492"/>
                  </a:lnTo>
                  <a:lnTo>
                    <a:pt x="1718" y="2458"/>
                  </a:lnTo>
                  <a:lnTo>
                    <a:pt x="2155" y="2424"/>
                  </a:lnTo>
                  <a:lnTo>
                    <a:pt x="2593" y="2458"/>
                  </a:lnTo>
                  <a:lnTo>
                    <a:pt x="3065" y="2458"/>
                  </a:lnTo>
                  <a:lnTo>
                    <a:pt x="3065" y="2492"/>
                  </a:lnTo>
                  <a:lnTo>
                    <a:pt x="3098" y="2525"/>
                  </a:lnTo>
                  <a:lnTo>
                    <a:pt x="3132" y="2559"/>
                  </a:lnTo>
                  <a:lnTo>
                    <a:pt x="3199" y="2525"/>
                  </a:lnTo>
                  <a:lnTo>
                    <a:pt x="3233" y="2492"/>
                  </a:lnTo>
                  <a:lnTo>
                    <a:pt x="3300" y="2222"/>
                  </a:lnTo>
                  <a:lnTo>
                    <a:pt x="3300" y="1919"/>
                  </a:lnTo>
                  <a:lnTo>
                    <a:pt x="3300" y="1381"/>
                  </a:lnTo>
                  <a:lnTo>
                    <a:pt x="3300" y="707"/>
                  </a:lnTo>
                  <a:lnTo>
                    <a:pt x="3267" y="404"/>
                  </a:lnTo>
                  <a:lnTo>
                    <a:pt x="3233" y="68"/>
                  </a:lnTo>
                  <a:lnTo>
                    <a:pt x="3166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96" name="Shape 996"/>
            <p:cNvSpPr/>
            <p:nvPr/>
          </p:nvSpPr>
          <p:spPr>
            <a:xfrm>
              <a:off x="4394975" y="3045175"/>
              <a:ext cx="14325" cy="19400"/>
            </a:xfrm>
            <a:custGeom>
              <a:avLst/>
              <a:gdLst/>
              <a:ahLst/>
              <a:cxnLst/>
              <a:rect l="0" t="0" r="0" b="0"/>
              <a:pathLst>
                <a:path w="573" h="776" extrusionOk="0">
                  <a:moveTo>
                    <a:pt x="404" y="1"/>
                  </a:moveTo>
                  <a:lnTo>
                    <a:pt x="438" y="203"/>
                  </a:lnTo>
                  <a:lnTo>
                    <a:pt x="438" y="405"/>
                  </a:lnTo>
                  <a:lnTo>
                    <a:pt x="438" y="472"/>
                  </a:lnTo>
                  <a:lnTo>
                    <a:pt x="371" y="540"/>
                  </a:lnTo>
                  <a:lnTo>
                    <a:pt x="303" y="607"/>
                  </a:lnTo>
                  <a:lnTo>
                    <a:pt x="236" y="607"/>
                  </a:lnTo>
                  <a:lnTo>
                    <a:pt x="236" y="506"/>
                  </a:lnTo>
                  <a:lnTo>
                    <a:pt x="169" y="439"/>
                  </a:lnTo>
                  <a:lnTo>
                    <a:pt x="101" y="405"/>
                  </a:lnTo>
                  <a:lnTo>
                    <a:pt x="68" y="405"/>
                  </a:lnTo>
                  <a:lnTo>
                    <a:pt x="0" y="472"/>
                  </a:lnTo>
                  <a:lnTo>
                    <a:pt x="34" y="540"/>
                  </a:lnTo>
                  <a:lnTo>
                    <a:pt x="68" y="573"/>
                  </a:lnTo>
                  <a:lnTo>
                    <a:pt x="68" y="641"/>
                  </a:lnTo>
                  <a:lnTo>
                    <a:pt x="68" y="708"/>
                  </a:lnTo>
                  <a:lnTo>
                    <a:pt x="135" y="742"/>
                  </a:lnTo>
                  <a:lnTo>
                    <a:pt x="236" y="775"/>
                  </a:lnTo>
                  <a:lnTo>
                    <a:pt x="337" y="742"/>
                  </a:lnTo>
                  <a:lnTo>
                    <a:pt x="438" y="674"/>
                  </a:lnTo>
                  <a:lnTo>
                    <a:pt x="505" y="573"/>
                  </a:lnTo>
                  <a:lnTo>
                    <a:pt x="573" y="439"/>
                  </a:lnTo>
                  <a:lnTo>
                    <a:pt x="573" y="270"/>
                  </a:lnTo>
                  <a:lnTo>
                    <a:pt x="539" y="136"/>
                  </a:lnTo>
                  <a:lnTo>
                    <a:pt x="43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97" name="Shape 997"/>
            <p:cNvSpPr/>
            <p:nvPr/>
          </p:nvSpPr>
          <p:spPr>
            <a:xfrm>
              <a:off x="4464000" y="2891150"/>
              <a:ext cx="55575" cy="53050"/>
            </a:xfrm>
            <a:custGeom>
              <a:avLst/>
              <a:gdLst/>
              <a:ahLst/>
              <a:cxnLst/>
              <a:rect l="0" t="0" r="0" b="0"/>
              <a:pathLst>
                <a:path w="2223" h="2122" extrusionOk="0">
                  <a:moveTo>
                    <a:pt x="1986" y="1"/>
                  </a:moveTo>
                  <a:lnTo>
                    <a:pt x="1986" y="304"/>
                  </a:lnTo>
                  <a:lnTo>
                    <a:pt x="1986" y="640"/>
                  </a:lnTo>
                  <a:lnTo>
                    <a:pt x="2020" y="1819"/>
                  </a:lnTo>
                  <a:lnTo>
                    <a:pt x="1784" y="1785"/>
                  </a:lnTo>
                  <a:lnTo>
                    <a:pt x="1549" y="1785"/>
                  </a:lnTo>
                  <a:lnTo>
                    <a:pt x="1077" y="1819"/>
                  </a:lnTo>
                  <a:lnTo>
                    <a:pt x="505" y="1819"/>
                  </a:lnTo>
                  <a:lnTo>
                    <a:pt x="337" y="1852"/>
                  </a:lnTo>
                  <a:lnTo>
                    <a:pt x="202" y="1852"/>
                  </a:lnTo>
                  <a:lnTo>
                    <a:pt x="101" y="1920"/>
                  </a:lnTo>
                  <a:lnTo>
                    <a:pt x="0" y="1987"/>
                  </a:lnTo>
                  <a:lnTo>
                    <a:pt x="0" y="2021"/>
                  </a:lnTo>
                  <a:lnTo>
                    <a:pt x="101" y="2088"/>
                  </a:lnTo>
                  <a:lnTo>
                    <a:pt x="202" y="2122"/>
                  </a:lnTo>
                  <a:lnTo>
                    <a:pt x="438" y="2122"/>
                  </a:lnTo>
                  <a:lnTo>
                    <a:pt x="943" y="2088"/>
                  </a:lnTo>
                  <a:lnTo>
                    <a:pt x="1784" y="2088"/>
                  </a:lnTo>
                  <a:lnTo>
                    <a:pt x="2054" y="2021"/>
                  </a:lnTo>
                  <a:lnTo>
                    <a:pt x="2087" y="2054"/>
                  </a:lnTo>
                  <a:lnTo>
                    <a:pt x="2155" y="2054"/>
                  </a:lnTo>
                  <a:lnTo>
                    <a:pt x="2222" y="2021"/>
                  </a:lnTo>
                  <a:lnTo>
                    <a:pt x="2222" y="1953"/>
                  </a:lnTo>
                  <a:lnTo>
                    <a:pt x="2188" y="775"/>
                  </a:lnTo>
                  <a:lnTo>
                    <a:pt x="2188" y="405"/>
                  </a:lnTo>
                  <a:lnTo>
                    <a:pt x="2188" y="203"/>
                  </a:lnTo>
                  <a:lnTo>
                    <a:pt x="215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98" name="Shape 998"/>
            <p:cNvSpPr/>
            <p:nvPr/>
          </p:nvSpPr>
          <p:spPr>
            <a:xfrm>
              <a:off x="4452200" y="2976175"/>
              <a:ext cx="5925" cy="17700"/>
            </a:xfrm>
            <a:custGeom>
              <a:avLst/>
              <a:gdLst/>
              <a:ahLst/>
              <a:cxnLst/>
              <a:rect l="0" t="0" r="0" b="0"/>
              <a:pathLst>
                <a:path w="237" h="708" extrusionOk="0">
                  <a:moveTo>
                    <a:pt x="102" y="0"/>
                  </a:moveTo>
                  <a:lnTo>
                    <a:pt x="68" y="34"/>
                  </a:lnTo>
                  <a:lnTo>
                    <a:pt x="1" y="202"/>
                  </a:lnTo>
                  <a:lnTo>
                    <a:pt x="1" y="337"/>
                  </a:lnTo>
                  <a:lnTo>
                    <a:pt x="1" y="505"/>
                  </a:lnTo>
                  <a:lnTo>
                    <a:pt x="1" y="640"/>
                  </a:lnTo>
                  <a:lnTo>
                    <a:pt x="34" y="674"/>
                  </a:lnTo>
                  <a:lnTo>
                    <a:pt x="102" y="707"/>
                  </a:lnTo>
                  <a:lnTo>
                    <a:pt x="169" y="707"/>
                  </a:lnTo>
                  <a:lnTo>
                    <a:pt x="203" y="640"/>
                  </a:lnTo>
                  <a:lnTo>
                    <a:pt x="203" y="606"/>
                  </a:lnTo>
                  <a:lnTo>
                    <a:pt x="203" y="337"/>
                  </a:lnTo>
                  <a:lnTo>
                    <a:pt x="236" y="68"/>
                  </a:lnTo>
                  <a:lnTo>
                    <a:pt x="203" y="34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99" name="Shape 999"/>
            <p:cNvSpPr/>
            <p:nvPr/>
          </p:nvSpPr>
          <p:spPr>
            <a:xfrm>
              <a:off x="4373075" y="3023300"/>
              <a:ext cx="61475" cy="60625"/>
            </a:xfrm>
            <a:custGeom>
              <a:avLst/>
              <a:gdLst/>
              <a:ahLst/>
              <a:cxnLst/>
              <a:rect l="0" t="0" r="0" b="0"/>
              <a:pathLst>
                <a:path w="2459" h="2425" extrusionOk="0">
                  <a:moveTo>
                    <a:pt x="2290" y="203"/>
                  </a:moveTo>
                  <a:lnTo>
                    <a:pt x="2257" y="640"/>
                  </a:lnTo>
                  <a:lnTo>
                    <a:pt x="2257" y="1078"/>
                  </a:lnTo>
                  <a:lnTo>
                    <a:pt x="2223" y="1617"/>
                  </a:lnTo>
                  <a:lnTo>
                    <a:pt x="2223" y="2155"/>
                  </a:lnTo>
                  <a:lnTo>
                    <a:pt x="1954" y="2122"/>
                  </a:lnTo>
                  <a:lnTo>
                    <a:pt x="1684" y="2088"/>
                  </a:lnTo>
                  <a:lnTo>
                    <a:pt x="1146" y="2122"/>
                  </a:lnTo>
                  <a:lnTo>
                    <a:pt x="708" y="2155"/>
                  </a:lnTo>
                  <a:lnTo>
                    <a:pt x="506" y="2155"/>
                  </a:lnTo>
                  <a:lnTo>
                    <a:pt x="270" y="2223"/>
                  </a:lnTo>
                  <a:lnTo>
                    <a:pt x="270" y="1684"/>
                  </a:lnTo>
                  <a:lnTo>
                    <a:pt x="237" y="1179"/>
                  </a:lnTo>
                  <a:lnTo>
                    <a:pt x="237" y="741"/>
                  </a:lnTo>
                  <a:lnTo>
                    <a:pt x="203" y="304"/>
                  </a:lnTo>
                  <a:lnTo>
                    <a:pt x="1247" y="270"/>
                  </a:lnTo>
                  <a:lnTo>
                    <a:pt x="1752" y="236"/>
                  </a:lnTo>
                  <a:lnTo>
                    <a:pt x="2290" y="203"/>
                  </a:lnTo>
                  <a:close/>
                  <a:moveTo>
                    <a:pt x="1752" y="1"/>
                  </a:moveTo>
                  <a:lnTo>
                    <a:pt x="1247" y="34"/>
                  </a:lnTo>
                  <a:lnTo>
                    <a:pt x="169" y="102"/>
                  </a:lnTo>
                  <a:lnTo>
                    <a:pt x="136" y="102"/>
                  </a:lnTo>
                  <a:lnTo>
                    <a:pt x="102" y="135"/>
                  </a:lnTo>
                  <a:lnTo>
                    <a:pt x="68" y="169"/>
                  </a:lnTo>
                  <a:lnTo>
                    <a:pt x="35" y="472"/>
                  </a:lnTo>
                  <a:lnTo>
                    <a:pt x="1" y="741"/>
                  </a:lnTo>
                  <a:lnTo>
                    <a:pt x="35" y="1347"/>
                  </a:lnTo>
                  <a:lnTo>
                    <a:pt x="35" y="1852"/>
                  </a:lnTo>
                  <a:lnTo>
                    <a:pt x="68" y="2122"/>
                  </a:lnTo>
                  <a:lnTo>
                    <a:pt x="136" y="2357"/>
                  </a:lnTo>
                  <a:lnTo>
                    <a:pt x="136" y="2391"/>
                  </a:lnTo>
                  <a:lnTo>
                    <a:pt x="169" y="2425"/>
                  </a:lnTo>
                  <a:lnTo>
                    <a:pt x="237" y="2425"/>
                  </a:lnTo>
                  <a:lnTo>
                    <a:pt x="270" y="2391"/>
                  </a:lnTo>
                  <a:lnTo>
                    <a:pt x="775" y="2391"/>
                  </a:lnTo>
                  <a:lnTo>
                    <a:pt x="1314" y="2357"/>
                  </a:lnTo>
                  <a:lnTo>
                    <a:pt x="1785" y="2357"/>
                  </a:lnTo>
                  <a:lnTo>
                    <a:pt x="2021" y="2324"/>
                  </a:lnTo>
                  <a:lnTo>
                    <a:pt x="2257" y="2290"/>
                  </a:lnTo>
                  <a:lnTo>
                    <a:pt x="2324" y="2290"/>
                  </a:lnTo>
                  <a:lnTo>
                    <a:pt x="2358" y="2256"/>
                  </a:lnTo>
                  <a:lnTo>
                    <a:pt x="2391" y="2223"/>
                  </a:lnTo>
                  <a:lnTo>
                    <a:pt x="2459" y="1953"/>
                  </a:lnTo>
                  <a:lnTo>
                    <a:pt x="2459" y="1650"/>
                  </a:lnTo>
                  <a:lnTo>
                    <a:pt x="2459" y="1044"/>
                  </a:lnTo>
                  <a:lnTo>
                    <a:pt x="2459" y="573"/>
                  </a:lnTo>
                  <a:lnTo>
                    <a:pt x="2425" y="337"/>
                  </a:lnTo>
                  <a:lnTo>
                    <a:pt x="2391" y="102"/>
                  </a:lnTo>
                  <a:lnTo>
                    <a:pt x="2358" y="34"/>
                  </a:lnTo>
                  <a:lnTo>
                    <a:pt x="229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00" name="Shape 1000"/>
            <p:cNvSpPr/>
            <p:nvPr/>
          </p:nvSpPr>
          <p:spPr>
            <a:xfrm>
              <a:off x="7067375" y="4626750"/>
              <a:ext cx="59775" cy="239900"/>
            </a:xfrm>
            <a:custGeom>
              <a:avLst/>
              <a:gdLst/>
              <a:ahLst/>
              <a:cxnLst/>
              <a:rect l="0" t="0" r="0" b="0"/>
              <a:pathLst>
                <a:path w="2391" h="9596" extrusionOk="0">
                  <a:moveTo>
                    <a:pt x="2323" y="0"/>
                  </a:moveTo>
                  <a:lnTo>
                    <a:pt x="2323" y="34"/>
                  </a:lnTo>
                  <a:lnTo>
                    <a:pt x="2155" y="606"/>
                  </a:lnTo>
                  <a:lnTo>
                    <a:pt x="1987" y="1179"/>
                  </a:lnTo>
                  <a:lnTo>
                    <a:pt x="1751" y="2323"/>
                  </a:lnTo>
                  <a:lnTo>
                    <a:pt x="1515" y="3502"/>
                  </a:lnTo>
                  <a:lnTo>
                    <a:pt x="1246" y="4646"/>
                  </a:lnTo>
                  <a:lnTo>
                    <a:pt x="640" y="7071"/>
                  </a:lnTo>
                  <a:lnTo>
                    <a:pt x="0" y="9495"/>
                  </a:lnTo>
                  <a:lnTo>
                    <a:pt x="0" y="9562"/>
                  </a:lnTo>
                  <a:lnTo>
                    <a:pt x="68" y="9596"/>
                  </a:lnTo>
                  <a:lnTo>
                    <a:pt x="135" y="9596"/>
                  </a:lnTo>
                  <a:lnTo>
                    <a:pt x="169" y="9528"/>
                  </a:lnTo>
                  <a:lnTo>
                    <a:pt x="842" y="7138"/>
                  </a:lnTo>
                  <a:lnTo>
                    <a:pt x="1414" y="4680"/>
                  </a:lnTo>
                  <a:lnTo>
                    <a:pt x="1987" y="2391"/>
                  </a:lnTo>
                  <a:lnTo>
                    <a:pt x="2256" y="1212"/>
                  </a:lnTo>
                  <a:lnTo>
                    <a:pt x="2323" y="640"/>
                  </a:lnTo>
                  <a:lnTo>
                    <a:pt x="2391" y="34"/>
                  </a:lnTo>
                  <a:lnTo>
                    <a:pt x="239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01" name="Shape 1001"/>
            <p:cNvSpPr/>
            <p:nvPr/>
          </p:nvSpPr>
          <p:spPr>
            <a:xfrm>
              <a:off x="4497650" y="2953450"/>
              <a:ext cx="8450" cy="58100"/>
            </a:xfrm>
            <a:custGeom>
              <a:avLst/>
              <a:gdLst/>
              <a:ahLst/>
              <a:cxnLst/>
              <a:rect l="0" t="0" r="0" b="0"/>
              <a:pathLst>
                <a:path w="338" h="2324" extrusionOk="0">
                  <a:moveTo>
                    <a:pt x="68" y="0"/>
                  </a:moveTo>
                  <a:lnTo>
                    <a:pt x="34" y="34"/>
                  </a:lnTo>
                  <a:lnTo>
                    <a:pt x="1" y="303"/>
                  </a:lnTo>
                  <a:lnTo>
                    <a:pt x="1" y="539"/>
                  </a:lnTo>
                  <a:lnTo>
                    <a:pt x="34" y="1078"/>
                  </a:lnTo>
                  <a:lnTo>
                    <a:pt x="68" y="1684"/>
                  </a:lnTo>
                  <a:lnTo>
                    <a:pt x="102" y="1987"/>
                  </a:lnTo>
                  <a:lnTo>
                    <a:pt x="169" y="2290"/>
                  </a:lnTo>
                  <a:lnTo>
                    <a:pt x="203" y="2323"/>
                  </a:lnTo>
                  <a:lnTo>
                    <a:pt x="304" y="2323"/>
                  </a:lnTo>
                  <a:lnTo>
                    <a:pt x="304" y="2256"/>
                  </a:lnTo>
                  <a:lnTo>
                    <a:pt x="337" y="1953"/>
                  </a:lnTo>
                  <a:lnTo>
                    <a:pt x="304" y="1650"/>
                  </a:lnTo>
                  <a:lnTo>
                    <a:pt x="236" y="1078"/>
                  </a:lnTo>
                  <a:lnTo>
                    <a:pt x="203" y="539"/>
                  </a:lnTo>
                  <a:lnTo>
                    <a:pt x="169" y="303"/>
                  </a:lnTo>
                  <a:lnTo>
                    <a:pt x="135" y="34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02" name="Shape 1002"/>
            <p:cNvSpPr/>
            <p:nvPr/>
          </p:nvSpPr>
          <p:spPr>
            <a:xfrm>
              <a:off x="4487550" y="3155450"/>
              <a:ext cx="68200" cy="7600"/>
            </a:xfrm>
            <a:custGeom>
              <a:avLst/>
              <a:gdLst/>
              <a:ahLst/>
              <a:cxnLst/>
              <a:rect l="0" t="0" r="0" b="0"/>
              <a:pathLst>
                <a:path w="2728" h="304" extrusionOk="0">
                  <a:moveTo>
                    <a:pt x="708" y="0"/>
                  </a:moveTo>
                  <a:lnTo>
                    <a:pt x="337" y="34"/>
                  </a:lnTo>
                  <a:lnTo>
                    <a:pt x="169" y="68"/>
                  </a:lnTo>
                  <a:lnTo>
                    <a:pt x="1" y="135"/>
                  </a:lnTo>
                  <a:lnTo>
                    <a:pt x="1" y="169"/>
                  </a:lnTo>
                  <a:lnTo>
                    <a:pt x="135" y="236"/>
                  </a:lnTo>
                  <a:lnTo>
                    <a:pt x="304" y="270"/>
                  </a:lnTo>
                  <a:lnTo>
                    <a:pt x="607" y="304"/>
                  </a:lnTo>
                  <a:lnTo>
                    <a:pt x="1246" y="270"/>
                  </a:lnTo>
                  <a:lnTo>
                    <a:pt x="2358" y="270"/>
                  </a:lnTo>
                  <a:lnTo>
                    <a:pt x="2694" y="169"/>
                  </a:lnTo>
                  <a:lnTo>
                    <a:pt x="2728" y="135"/>
                  </a:lnTo>
                  <a:lnTo>
                    <a:pt x="2694" y="102"/>
                  </a:lnTo>
                  <a:lnTo>
                    <a:pt x="2391" y="34"/>
                  </a:lnTo>
                  <a:lnTo>
                    <a:pt x="1415" y="34"/>
                  </a:lnTo>
                  <a:lnTo>
                    <a:pt x="708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03" name="Shape 1003"/>
            <p:cNvSpPr/>
            <p:nvPr/>
          </p:nvSpPr>
          <p:spPr>
            <a:xfrm>
              <a:off x="4487550" y="3087275"/>
              <a:ext cx="58100" cy="60625"/>
            </a:xfrm>
            <a:custGeom>
              <a:avLst/>
              <a:gdLst/>
              <a:ahLst/>
              <a:cxnLst/>
              <a:rect l="0" t="0" r="0" b="0"/>
              <a:pathLst>
                <a:path w="2324" h="2425" extrusionOk="0">
                  <a:moveTo>
                    <a:pt x="2122" y="0"/>
                  </a:moveTo>
                  <a:lnTo>
                    <a:pt x="1516" y="34"/>
                  </a:lnTo>
                  <a:lnTo>
                    <a:pt x="203" y="34"/>
                  </a:lnTo>
                  <a:lnTo>
                    <a:pt x="1" y="135"/>
                  </a:lnTo>
                  <a:lnTo>
                    <a:pt x="68" y="202"/>
                  </a:lnTo>
                  <a:lnTo>
                    <a:pt x="169" y="236"/>
                  </a:lnTo>
                  <a:lnTo>
                    <a:pt x="371" y="270"/>
                  </a:lnTo>
                  <a:lnTo>
                    <a:pt x="1415" y="270"/>
                  </a:lnTo>
                  <a:lnTo>
                    <a:pt x="2021" y="236"/>
                  </a:lnTo>
                  <a:lnTo>
                    <a:pt x="2021" y="438"/>
                  </a:lnTo>
                  <a:lnTo>
                    <a:pt x="2021" y="640"/>
                  </a:lnTo>
                  <a:lnTo>
                    <a:pt x="2055" y="1078"/>
                  </a:lnTo>
                  <a:lnTo>
                    <a:pt x="2055" y="1616"/>
                  </a:lnTo>
                  <a:lnTo>
                    <a:pt x="2088" y="1852"/>
                  </a:lnTo>
                  <a:lnTo>
                    <a:pt x="2122" y="2121"/>
                  </a:lnTo>
                  <a:lnTo>
                    <a:pt x="977" y="2155"/>
                  </a:lnTo>
                  <a:lnTo>
                    <a:pt x="573" y="2155"/>
                  </a:lnTo>
                  <a:lnTo>
                    <a:pt x="371" y="2189"/>
                  </a:lnTo>
                  <a:lnTo>
                    <a:pt x="270" y="2222"/>
                  </a:lnTo>
                  <a:lnTo>
                    <a:pt x="203" y="2290"/>
                  </a:lnTo>
                  <a:lnTo>
                    <a:pt x="270" y="2357"/>
                  </a:lnTo>
                  <a:lnTo>
                    <a:pt x="371" y="2391"/>
                  </a:lnTo>
                  <a:lnTo>
                    <a:pt x="573" y="2424"/>
                  </a:lnTo>
                  <a:lnTo>
                    <a:pt x="977" y="2391"/>
                  </a:lnTo>
                  <a:lnTo>
                    <a:pt x="1617" y="2391"/>
                  </a:lnTo>
                  <a:lnTo>
                    <a:pt x="2223" y="2357"/>
                  </a:lnTo>
                  <a:lnTo>
                    <a:pt x="2290" y="2357"/>
                  </a:lnTo>
                  <a:lnTo>
                    <a:pt x="2324" y="2290"/>
                  </a:lnTo>
                  <a:lnTo>
                    <a:pt x="2324" y="2222"/>
                  </a:lnTo>
                  <a:lnTo>
                    <a:pt x="2290" y="2155"/>
                  </a:lnTo>
                  <a:lnTo>
                    <a:pt x="2324" y="1886"/>
                  </a:lnTo>
                  <a:lnTo>
                    <a:pt x="2290" y="1616"/>
                  </a:lnTo>
                  <a:lnTo>
                    <a:pt x="2257" y="1078"/>
                  </a:lnTo>
                  <a:lnTo>
                    <a:pt x="2257" y="640"/>
                  </a:lnTo>
                  <a:lnTo>
                    <a:pt x="2223" y="404"/>
                  </a:lnTo>
                  <a:lnTo>
                    <a:pt x="2189" y="202"/>
                  </a:lnTo>
                  <a:lnTo>
                    <a:pt x="2223" y="135"/>
                  </a:lnTo>
                  <a:lnTo>
                    <a:pt x="2223" y="68"/>
                  </a:lnTo>
                  <a:lnTo>
                    <a:pt x="2189" y="34"/>
                  </a:lnTo>
                  <a:lnTo>
                    <a:pt x="2122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04" name="Shape 1004"/>
            <p:cNvSpPr/>
            <p:nvPr/>
          </p:nvSpPr>
          <p:spPr>
            <a:xfrm>
              <a:off x="4341950" y="3092325"/>
              <a:ext cx="63150" cy="59775"/>
            </a:xfrm>
            <a:custGeom>
              <a:avLst/>
              <a:gdLst/>
              <a:ahLst/>
              <a:cxnLst/>
              <a:rect l="0" t="0" r="0" b="0"/>
              <a:pathLst>
                <a:path w="2526" h="2391" extrusionOk="0">
                  <a:moveTo>
                    <a:pt x="2256" y="236"/>
                  </a:moveTo>
                  <a:lnTo>
                    <a:pt x="2256" y="674"/>
                  </a:lnTo>
                  <a:lnTo>
                    <a:pt x="2290" y="1111"/>
                  </a:lnTo>
                  <a:lnTo>
                    <a:pt x="2290" y="1616"/>
                  </a:lnTo>
                  <a:lnTo>
                    <a:pt x="2323" y="2121"/>
                  </a:lnTo>
                  <a:lnTo>
                    <a:pt x="1448" y="2121"/>
                  </a:lnTo>
                  <a:lnTo>
                    <a:pt x="909" y="2155"/>
                  </a:lnTo>
                  <a:lnTo>
                    <a:pt x="640" y="2189"/>
                  </a:lnTo>
                  <a:lnTo>
                    <a:pt x="371" y="2222"/>
                  </a:lnTo>
                  <a:lnTo>
                    <a:pt x="337" y="1684"/>
                  </a:lnTo>
                  <a:lnTo>
                    <a:pt x="270" y="1145"/>
                  </a:lnTo>
                  <a:lnTo>
                    <a:pt x="202" y="707"/>
                  </a:lnTo>
                  <a:lnTo>
                    <a:pt x="169" y="303"/>
                  </a:lnTo>
                  <a:lnTo>
                    <a:pt x="674" y="303"/>
                  </a:lnTo>
                  <a:lnTo>
                    <a:pt x="1212" y="270"/>
                  </a:lnTo>
                  <a:lnTo>
                    <a:pt x="2256" y="236"/>
                  </a:lnTo>
                  <a:close/>
                  <a:moveTo>
                    <a:pt x="2256" y="0"/>
                  </a:moveTo>
                  <a:lnTo>
                    <a:pt x="1179" y="34"/>
                  </a:lnTo>
                  <a:lnTo>
                    <a:pt x="674" y="68"/>
                  </a:lnTo>
                  <a:lnTo>
                    <a:pt x="135" y="101"/>
                  </a:lnTo>
                  <a:lnTo>
                    <a:pt x="68" y="135"/>
                  </a:lnTo>
                  <a:lnTo>
                    <a:pt x="68" y="202"/>
                  </a:lnTo>
                  <a:lnTo>
                    <a:pt x="34" y="438"/>
                  </a:lnTo>
                  <a:lnTo>
                    <a:pt x="0" y="674"/>
                  </a:lnTo>
                  <a:lnTo>
                    <a:pt x="34" y="1179"/>
                  </a:lnTo>
                  <a:lnTo>
                    <a:pt x="101" y="1751"/>
                  </a:lnTo>
                  <a:lnTo>
                    <a:pt x="135" y="2054"/>
                  </a:lnTo>
                  <a:lnTo>
                    <a:pt x="236" y="2323"/>
                  </a:lnTo>
                  <a:lnTo>
                    <a:pt x="236" y="2357"/>
                  </a:lnTo>
                  <a:lnTo>
                    <a:pt x="371" y="2357"/>
                  </a:lnTo>
                  <a:lnTo>
                    <a:pt x="606" y="2391"/>
                  </a:lnTo>
                  <a:lnTo>
                    <a:pt x="842" y="2391"/>
                  </a:lnTo>
                  <a:lnTo>
                    <a:pt x="1313" y="2357"/>
                  </a:lnTo>
                  <a:lnTo>
                    <a:pt x="2088" y="2357"/>
                  </a:lnTo>
                  <a:lnTo>
                    <a:pt x="2357" y="2323"/>
                  </a:lnTo>
                  <a:lnTo>
                    <a:pt x="2458" y="2323"/>
                  </a:lnTo>
                  <a:lnTo>
                    <a:pt x="2492" y="2290"/>
                  </a:lnTo>
                  <a:lnTo>
                    <a:pt x="2525" y="2020"/>
                  </a:lnTo>
                  <a:lnTo>
                    <a:pt x="2525" y="1785"/>
                  </a:lnTo>
                  <a:lnTo>
                    <a:pt x="2492" y="1246"/>
                  </a:lnTo>
                  <a:lnTo>
                    <a:pt x="2458" y="674"/>
                  </a:lnTo>
                  <a:lnTo>
                    <a:pt x="2424" y="371"/>
                  </a:lnTo>
                  <a:lnTo>
                    <a:pt x="2357" y="68"/>
                  </a:lnTo>
                  <a:lnTo>
                    <a:pt x="2323" y="34"/>
                  </a:lnTo>
                  <a:lnTo>
                    <a:pt x="2290" y="34"/>
                  </a:lnTo>
                  <a:lnTo>
                    <a:pt x="2256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05" name="Shape 1005"/>
            <p:cNvSpPr/>
            <p:nvPr/>
          </p:nvSpPr>
          <p:spPr>
            <a:xfrm>
              <a:off x="4566675" y="2947550"/>
              <a:ext cx="64000" cy="60625"/>
            </a:xfrm>
            <a:custGeom>
              <a:avLst/>
              <a:gdLst/>
              <a:ahLst/>
              <a:cxnLst/>
              <a:rect l="0" t="0" r="0" b="0"/>
              <a:pathLst>
                <a:path w="2560" h="2425" extrusionOk="0">
                  <a:moveTo>
                    <a:pt x="2021" y="0"/>
                  </a:moveTo>
                  <a:lnTo>
                    <a:pt x="1617" y="68"/>
                  </a:lnTo>
                  <a:lnTo>
                    <a:pt x="910" y="68"/>
                  </a:lnTo>
                  <a:lnTo>
                    <a:pt x="539" y="101"/>
                  </a:lnTo>
                  <a:lnTo>
                    <a:pt x="203" y="135"/>
                  </a:lnTo>
                  <a:lnTo>
                    <a:pt x="169" y="68"/>
                  </a:lnTo>
                  <a:lnTo>
                    <a:pt x="169" y="34"/>
                  </a:lnTo>
                  <a:lnTo>
                    <a:pt x="102" y="34"/>
                  </a:lnTo>
                  <a:lnTo>
                    <a:pt x="68" y="68"/>
                  </a:lnTo>
                  <a:lnTo>
                    <a:pt x="34" y="303"/>
                  </a:lnTo>
                  <a:lnTo>
                    <a:pt x="1" y="573"/>
                  </a:lnTo>
                  <a:lnTo>
                    <a:pt x="1" y="1112"/>
                  </a:lnTo>
                  <a:lnTo>
                    <a:pt x="34" y="1718"/>
                  </a:lnTo>
                  <a:lnTo>
                    <a:pt x="102" y="2021"/>
                  </a:lnTo>
                  <a:lnTo>
                    <a:pt x="169" y="2324"/>
                  </a:lnTo>
                  <a:lnTo>
                    <a:pt x="203" y="2357"/>
                  </a:lnTo>
                  <a:lnTo>
                    <a:pt x="304" y="2357"/>
                  </a:lnTo>
                  <a:lnTo>
                    <a:pt x="337" y="2290"/>
                  </a:lnTo>
                  <a:lnTo>
                    <a:pt x="337" y="1987"/>
                  </a:lnTo>
                  <a:lnTo>
                    <a:pt x="304" y="1684"/>
                  </a:lnTo>
                  <a:lnTo>
                    <a:pt x="236" y="1078"/>
                  </a:lnTo>
                  <a:lnTo>
                    <a:pt x="236" y="674"/>
                  </a:lnTo>
                  <a:lnTo>
                    <a:pt x="203" y="236"/>
                  </a:lnTo>
                  <a:lnTo>
                    <a:pt x="438" y="270"/>
                  </a:lnTo>
                  <a:lnTo>
                    <a:pt x="1145" y="270"/>
                  </a:lnTo>
                  <a:lnTo>
                    <a:pt x="2223" y="202"/>
                  </a:lnTo>
                  <a:lnTo>
                    <a:pt x="2256" y="236"/>
                  </a:lnTo>
                  <a:lnTo>
                    <a:pt x="2290" y="270"/>
                  </a:lnTo>
                  <a:lnTo>
                    <a:pt x="2357" y="270"/>
                  </a:lnTo>
                  <a:lnTo>
                    <a:pt x="2324" y="573"/>
                  </a:lnTo>
                  <a:lnTo>
                    <a:pt x="2324" y="910"/>
                  </a:lnTo>
                  <a:lnTo>
                    <a:pt x="2357" y="2088"/>
                  </a:lnTo>
                  <a:lnTo>
                    <a:pt x="2122" y="2054"/>
                  </a:lnTo>
                  <a:lnTo>
                    <a:pt x="1886" y="2088"/>
                  </a:lnTo>
                  <a:lnTo>
                    <a:pt x="1415" y="2122"/>
                  </a:lnTo>
                  <a:lnTo>
                    <a:pt x="674" y="2122"/>
                  </a:lnTo>
                  <a:lnTo>
                    <a:pt x="539" y="2155"/>
                  </a:lnTo>
                  <a:lnTo>
                    <a:pt x="438" y="2189"/>
                  </a:lnTo>
                  <a:lnTo>
                    <a:pt x="337" y="2290"/>
                  </a:lnTo>
                  <a:lnTo>
                    <a:pt x="438" y="2357"/>
                  </a:lnTo>
                  <a:lnTo>
                    <a:pt x="539" y="2391"/>
                  </a:lnTo>
                  <a:lnTo>
                    <a:pt x="775" y="2425"/>
                  </a:lnTo>
                  <a:lnTo>
                    <a:pt x="1280" y="2357"/>
                  </a:lnTo>
                  <a:lnTo>
                    <a:pt x="2122" y="2357"/>
                  </a:lnTo>
                  <a:lnTo>
                    <a:pt x="2391" y="2290"/>
                  </a:lnTo>
                  <a:lnTo>
                    <a:pt x="2425" y="2324"/>
                  </a:lnTo>
                  <a:lnTo>
                    <a:pt x="2492" y="2357"/>
                  </a:lnTo>
                  <a:lnTo>
                    <a:pt x="2559" y="2324"/>
                  </a:lnTo>
                  <a:lnTo>
                    <a:pt x="2559" y="2256"/>
                  </a:lnTo>
                  <a:lnTo>
                    <a:pt x="2526" y="1078"/>
                  </a:lnTo>
                  <a:lnTo>
                    <a:pt x="2526" y="573"/>
                  </a:lnTo>
                  <a:lnTo>
                    <a:pt x="2492" y="303"/>
                  </a:lnTo>
                  <a:lnTo>
                    <a:pt x="2425" y="68"/>
                  </a:lnTo>
                  <a:lnTo>
                    <a:pt x="2391" y="68"/>
                  </a:lnTo>
                  <a:lnTo>
                    <a:pt x="2391" y="101"/>
                  </a:lnTo>
                  <a:lnTo>
                    <a:pt x="2324" y="34"/>
                  </a:lnTo>
                  <a:lnTo>
                    <a:pt x="2223" y="34"/>
                  </a:lnTo>
                  <a:lnTo>
                    <a:pt x="202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06" name="Shape 1006"/>
            <p:cNvSpPr/>
            <p:nvPr/>
          </p:nvSpPr>
          <p:spPr>
            <a:xfrm>
              <a:off x="4483350" y="3089800"/>
              <a:ext cx="8450" cy="58950"/>
            </a:xfrm>
            <a:custGeom>
              <a:avLst/>
              <a:gdLst/>
              <a:ahLst/>
              <a:cxnLst/>
              <a:rect l="0" t="0" r="0" b="0"/>
              <a:pathLst>
                <a:path w="338" h="2358" extrusionOk="0">
                  <a:moveTo>
                    <a:pt x="68" y="0"/>
                  </a:moveTo>
                  <a:lnTo>
                    <a:pt x="34" y="34"/>
                  </a:lnTo>
                  <a:lnTo>
                    <a:pt x="0" y="303"/>
                  </a:lnTo>
                  <a:lnTo>
                    <a:pt x="0" y="573"/>
                  </a:lnTo>
                  <a:lnTo>
                    <a:pt x="34" y="1078"/>
                  </a:lnTo>
                  <a:lnTo>
                    <a:pt x="68" y="1684"/>
                  </a:lnTo>
                  <a:lnTo>
                    <a:pt x="101" y="1987"/>
                  </a:lnTo>
                  <a:lnTo>
                    <a:pt x="169" y="2290"/>
                  </a:lnTo>
                  <a:lnTo>
                    <a:pt x="202" y="2323"/>
                  </a:lnTo>
                  <a:lnTo>
                    <a:pt x="270" y="2357"/>
                  </a:lnTo>
                  <a:lnTo>
                    <a:pt x="303" y="2323"/>
                  </a:lnTo>
                  <a:lnTo>
                    <a:pt x="337" y="2256"/>
                  </a:lnTo>
                  <a:lnTo>
                    <a:pt x="337" y="1987"/>
                  </a:lnTo>
                  <a:lnTo>
                    <a:pt x="303" y="1684"/>
                  </a:lnTo>
                  <a:lnTo>
                    <a:pt x="236" y="1078"/>
                  </a:lnTo>
                  <a:lnTo>
                    <a:pt x="202" y="539"/>
                  </a:lnTo>
                  <a:lnTo>
                    <a:pt x="202" y="303"/>
                  </a:lnTo>
                  <a:lnTo>
                    <a:pt x="135" y="34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07" name="Shape 1007"/>
            <p:cNvSpPr/>
            <p:nvPr/>
          </p:nvSpPr>
          <p:spPr>
            <a:xfrm>
              <a:off x="4104575" y="2898725"/>
              <a:ext cx="64000" cy="59800"/>
            </a:xfrm>
            <a:custGeom>
              <a:avLst/>
              <a:gdLst/>
              <a:ahLst/>
              <a:cxnLst/>
              <a:rect l="0" t="0" r="0" b="0"/>
              <a:pathLst>
                <a:path w="2560" h="2392" extrusionOk="0">
                  <a:moveTo>
                    <a:pt x="135" y="1"/>
                  </a:moveTo>
                  <a:lnTo>
                    <a:pt x="102" y="34"/>
                  </a:lnTo>
                  <a:lnTo>
                    <a:pt x="68" y="34"/>
                  </a:lnTo>
                  <a:lnTo>
                    <a:pt x="34" y="304"/>
                  </a:lnTo>
                  <a:lnTo>
                    <a:pt x="1" y="573"/>
                  </a:lnTo>
                  <a:lnTo>
                    <a:pt x="1" y="1078"/>
                  </a:lnTo>
                  <a:lnTo>
                    <a:pt x="34" y="1684"/>
                  </a:lnTo>
                  <a:lnTo>
                    <a:pt x="68" y="2021"/>
                  </a:lnTo>
                  <a:lnTo>
                    <a:pt x="169" y="2290"/>
                  </a:lnTo>
                  <a:lnTo>
                    <a:pt x="203" y="2358"/>
                  </a:lnTo>
                  <a:lnTo>
                    <a:pt x="236" y="2358"/>
                  </a:lnTo>
                  <a:lnTo>
                    <a:pt x="304" y="2324"/>
                  </a:lnTo>
                  <a:lnTo>
                    <a:pt x="338" y="2256"/>
                  </a:lnTo>
                  <a:lnTo>
                    <a:pt x="304" y="1987"/>
                  </a:lnTo>
                  <a:lnTo>
                    <a:pt x="304" y="1684"/>
                  </a:lnTo>
                  <a:lnTo>
                    <a:pt x="236" y="1078"/>
                  </a:lnTo>
                  <a:lnTo>
                    <a:pt x="236" y="640"/>
                  </a:lnTo>
                  <a:lnTo>
                    <a:pt x="203" y="236"/>
                  </a:lnTo>
                  <a:lnTo>
                    <a:pt x="439" y="236"/>
                  </a:lnTo>
                  <a:lnTo>
                    <a:pt x="674" y="270"/>
                  </a:lnTo>
                  <a:lnTo>
                    <a:pt x="1146" y="236"/>
                  </a:lnTo>
                  <a:lnTo>
                    <a:pt x="2223" y="203"/>
                  </a:lnTo>
                  <a:lnTo>
                    <a:pt x="2257" y="236"/>
                  </a:lnTo>
                  <a:lnTo>
                    <a:pt x="2324" y="236"/>
                  </a:lnTo>
                  <a:lnTo>
                    <a:pt x="2290" y="573"/>
                  </a:lnTo>
                  <a:lnTo>
                    <a:pt x="2324" y="910"/>
                  </a:lnTo>
                  <a:lnTo>
                    <a:pt x="2358" y="2088"/>
                  </a:lnTo>
                  <a:lnTo>
                    <a:pt x="2122" y="2054"/>
                  </a:lnTo>
                  <a:lnTo>
                    <a:pt x="1886" y="2054"/>
                  </a:lnTo>
                  <a:lnTo>
                    <a:pt x="1415" y="2088"/>
                  </a:lnTo>
                  <a:lnTo>
                    <a:pt x="843" y="2088"/>
                  </a:lnTo>
                  <a:lnTo>
                    <a:pt x="674" y="2122"/>
                  </a:lnTo>
                  <a:lnTo>
                    <a:pt x="540" y="2122"/>
                  </a:lnTo>
                  <a:lnTo>
                    <a:pt x="405" y="2189"/>
                  </a:lnTo>
                  <a:lnTo>
                    <a:pt x="338" y="2256"/>
                  </a:lnTo>
                  <a:lnTo>
                    <a:pt x="338" y="2290"/>
                  </a:lnTo>
                  <a:lnTo>
                    <a:pt x="405" y="2358"/>
                  </a:lnTo>
                  <a:lnTo>
                    <a:pt x="540" y="2391"/>
                  </a:lnTo>
                  <a:lnTo>
                    <a:pt x="775" y="2391"/>
                  </a:lnTo>
                  <a:lnTo>
                    <a:pt x="1280" y="2358"/>
                  </a:lnTo>
                  <a:lnTo>
                    <a:pt x="2088" y="2358"/>
                  </a:lnTo>
                  <a:lnTo>
                    <a:pt x="2358" y="2290"/>
                  </a:lnTo>
                  <a:lnTo>
                    <a:pt x="2425" y="2324"/>
                  </a:lnTo>
                  <a:lnTo>
                    <a:pt x="2492" y="2324"/>
                  </a:lnTo>
                  <a:lnTo>
                    <a:pt x="2526" y="2290"/>
                  </a:lnTo>
                  <a:lnTo>
                    <a:pt x="2560" y="2223"/>
                  </a:lnTo>
                  <a:lnTo>
                    <a:pt x="2526" y="1044"/>
                  </a:lnTo>
                  <a:lnTo>
                    <a:pt x="2526" y="539"/>
                  </a:lnTo>
                  <a:lnTo>
                    <a:pt x="2492" y="304"/>
                  </a:lnTo>
                  <a:lnTo>
                    <a:pt x="2425" y="68"/>
                  </a:lnTo>
                  <a:lnTo>
                    <a:pt x="2425" y="34"/>
                  </a:lnTo>
                  <a:lnTo>
                    <a:pt x="2391" y="34"/>
                  </a:lnTo>
                  <a:lnTo>
                    <a:pt x="2391" y="102"/>
                  </a:lnTo>
                  <a:lnTo>
                    <a:pt x="2358" y="68"/>
                  </a:lnTo>
                  <a:lnTo>
                    <a:pt x="2290" y="34"/>
                  </a:lnTo>
                  <a:lnTo>
                    <a:pt x="2223" y="1"/>
                  </a:lnTo>
                  <a:lnTo>
                    <a:pt x="1987" y="1"/>
                  </a:lnTo>
                  <a:lnTo>
                    <a:pt x="1617" y="34"/>
                  </a:lnTo>
                  <a:lnTo>
                    <a:pt x="910" y="34"/>
                  </a:lnTo>
                  <a:lnTo>
                    <a:pt x="540" y="68"/>
                  </a:lnTo>
                  <a:lnTo>
                    <a:pt x="203" y="135"/>
                  </a:lnTo>
                  <a:lnTo>
                    <a:pt x="169" y="34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08" name="Shape 1008"/>
            <p:cNvSpPr/>
            <p:nvPr/>
          </p:nvSpPr>
          <p:spPr>
            <a:xfrm>
              <a:off x="4501875" y="3099900"/>
              <a:ext cx="22750" cy="12650"/>
            </a:xfrm>
            <a:custGeom>
              <a:avLst/>
              <a:gdLst/>
              <a:ahLst/>
              <a:cxnLst/>
              <a:rect l="0" t="0" r="0" b="0"/>
              <a:pathLst>
                <a:path w="910" h="506" extrusionOk="0">
                  <a:moveTo>
                    <a:pt x="572" y="0"/>
                  </a:moveTo>
                  <a:lnTo>
                    <a:pt x="404" y="68"/>
                  </a:lnTo>
                  <a:lnTo>
                    <a:pt x="101" y="236"/>
                  </a:lnTo>
                  <a:lnTo>
                    <a:pt x="34" y="270"/>
                  </a:lnTo>
                  <a:lnTo>
                    <a:pt x="0" y="337"/>
                  </a:lnTo>
                  <a:lnTo>
                    <a:pt x="34" y="371"/>
                  </a:lnTo>
                  <a:lnTo>
                    <a:pt x="101" y="404"/>
                  </a:lnTo>
                  <a:lnTo>
                    <a:pt x="774" y="505"/>
                  </a:lnTo>
                  <a:lnTo>
                    <a:pt x="842" y="472"/>
                  </a:lnTo>
                  <a:lnTo>
                    <a:pt x="909" y="404"/>
                  </a:lnTo>
                  <a:lnTo>
                    <a:pt x="876" y="337"/>
                  </a:lnTo>
                  <a:lnTo>
                    <a:pt x="808" y="303"/>
                  </a:lnTo>
                  <a:lnTo>
                    <a:pt x="505" y="270"/>
                  </a:lnTo>
                  <a:lnTo>
                    <a:pt x="640" y="169"/>
                  </a:lnTo>
                  <a:lnTo>
                    <a:pt x="774" y="68"/>
                  </a:lnTo>
                  <a:lnTo>
                    <a:pt x="77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09" name="Shape 1009"/>
            <p:cNvSpPr/>
            <p:nvPr/>
          </p:nvSpPr>
          <p:spPr>
            <a:xfrm>
              <a:off x="5144925" y="2978700"/>
              <a:ext cx="56425" cy="56400"/>
            </a:xfrm>
            <a:custGeom>
              <a:avLst/>
              <a:gdLst/>
              <a:ahLst/>
              <a:cxnLst/>
              <a:rect l="0" t="0" r="0" b="0"/>
              <a:pathLst>
                <a:path w="2257" h="2256" extrusionOk="0">
                  <a:moveTo>
                    <a:pt x="1213" y="169"/>
                  </a:moveTo>
                  <a:lnTo>
                    <a:pt x="1179" y="202"/>
                  </a:lnTo>
                  <a:lnTo>
                    <a:pt x="1179" y="270"/>
                  </a:lnTo>
                  <a:lnTo>
                    <a:pt x="1213" y="337"/>
                  </a:lnTo>
                  <a:lnTo>
                    <a:pt x="1516" y="337"/>
                  </a:lnTo>
                  <a:lnTo>
                    <a:pt x="1684" y="371"/>
                  </a:lnTo>
                  <a:lnTo>
                    <a:pt x="1819" y="505"/>
                  </a:lnTo>
                  <a:lnTo>
                    <a:pt x="1920" y="640"/>
                  </a:lnTo>
                  <a:lnTo>
                    <a:pt x="1987" y="842"/>
                  </a:lnTo>
                  <a:lnTo>
                    <a:pt x="2021" y="1044"/>
                  </a:lnTo>
                  <a:lnTo>
                    <a:pt x="2021" y="1212"/>
                  </a:lnTo>
                  <a:lnTo>
                    <a:pt x="1987" y="1414"/>
                  </a:lnTo>
                  <a:lnTo>
                    <a:pt x="1920" y="1616"/>
                  </a:lnTo>
                  <a:lnTo>
                    <a:pt x="1819" y="1785"/>
                  </a:lnTo>
                  <a:lnTo>
                    <a:pt x="1650" y="1886"/>
                  </a:lnTo>
                  <a:lnTo>
                    <a:pt x="1482" y="1987"/>
                  </a:lnTo>
                  <a:lnTo>
                    <a:pt x="1314" y="2020"/>
                  </a:lnTo>
                  <a:lnTo>
                    <a:pt x="1112" y="2020"/>
                  </a:lnTo>
                  <a:lnTo>
                    <a:pt x="943" y="1987"/>
                  </a:lnTo>
                  <a:lnTo>
                    <a:pt x="741" y="1886"/>
                  </a:lnTo>
                  <a:lnTo>
                    <a:pt x="573" y="1751"/>
                  </a:lnTo>
                  <a:lnTo>
                    <a:pt x="438" y="1616"/>
                  </a:lnTo>
                  <a:lnTo>
                    <a:pt x="337" y="1448"/>
                  </a:lnTo>
                  <a:lnTo>
                    <a:pt x="270" y="1280"/>
                  </a:lnTo>
                  <a:lnTo>
                    <a:pt x="236" y="1111"/>
                  </a:lnTo>
                  <a:lnTo>
                    <a:pt x="270" y="909"/>
                  </a:lnTo>
                  <a:lnTo>
                    <a:pt x="337" y="741"/>
                  </a:lnTo>
                  <a:lnTo>
                    <a:pt x="472" y="539"/>
                  </a:lnTo>
                  <a:lnTo>
                    <a:pt x="640" y="371"/>
                  </a:lnTo>
                  <a:lnTo>
                    <a:pt x="809" y="270"/>
                  </a:lnTo>
                  <a:lnTo>
                    <a:pt x="1011" y="202"/>
                  </a:lnTo>
                  <a:lnTo>
                    <a:pt x="1213" y="169"/>
                  </a:lnTo>
                  <a:close/>
                  <a:moveTo>
                    <a:pt x="1179" y="0"/>
                  </a:moveTo>
                  <a:lnTo>
                    <a:pt x="1011" y="34"/>
                  </a:lnTo>
                  <a:lnTo>
                    <a:pt x="842" y="101"/>
                  </a:lnTo>
                  <a:lnTo>
                    <a:pt x="674" y="169"/>
                  </a:lnTo>
                  <a:lnTo>
                    <a:pt x="506" y="270"/>
                  </a:lnTo>
                  <a:lnTo>
                    <a:pt x="371" y="404"/>
                  </a:lnTo>
                  <a:lnTo>
                    <a:pt x="270" y="539"/>
                  </a:lnTo>
                  <a:lnTo>
                    <a:pt x="135" y="741"/>
                  </a:lnTo>
                  <a:lnTo>
                    <a:pt x="34" y="943"/>
                  </a:lnTo>
                  <a:lnTo>
                    <a:pt x="1" y="1179"/>
                  </a:lnTo>
                  <a:lnTo>
                    <a:pt x="1" y="1313"/>
                  </a:lnTo>
                  <a:lnTo>
                    <a:pt x="68" y="1414"/>
                  </a:lnTo>
                  <a:lnTo>
                    <a:pt x="203" y="1650"/>
                  </a:lnTo>
                  <a:lnTo>
                    <a:pt x="371" y="1886"/>
                  </a:lnTo>
                  <a:lnTo>
                    <a:pt x="607" y="2088"/>
                  </a:lnTo>
                  <a:lnTo>
                    <a:pt x="876" y="2222"/>
                  </a:lnTo>
                  <a:lnTo>
                    <a:pt x="1112" y="2256"/>
                  </a:lnTo>
                  <a:lnTo>
                    <a:pt x="1347" y="2256"/>
                  </a:lnTo>
                  <a:lnTo>
                    <a:pt x="1549" y="2222"/>
                  </a:lnTo>
                  <a:lnTo>
                    <a:pt x="1785" y="2121"/>
                  </a:lnTo>
                  <a:lnTo>
                    <a:pt x="1953" y="1953"/>
                  </a:lnTo>
                  <a:lnTo>
                    <a:pt x="2088" y="1785"/>
                  </a:lnTo>
                  <a:lnTo>
                    <a:pt x="2189" y="1583"/>
                  </a:lnTo>
                  <a:lnTo>
                    <a:pt x="2256" y="1313"/>
                  </a:lnTo>
                  <a:lnTo>
                    <a:pt x="2256" y="1145"/>
                  </a:lnTo>
                  <a:lnTo>
                    <a:pt x="2223" y="943"/>
                  </a:lnTo>
                  <a:lnTo>
                    <a:pt x="2189" y="707"/>
                  </a:lnTo>
                  <a:lnTo>
                    <a:pt x="2088" y="505"/>
                  </a:lnTo>
                  <a:lnTo>
                    <a:pt x="1987" y="303"/>
                  </a:lnTo>
                  <a:lnTo>
                    <a:pt x="1852" y="169"/>
                  </a:lnTo>
                  <a:lnTo>
                    <a:pt x="1684" y="68"/>
                  </a:lnTo>
                  <a:lnTo>
                    <a:pt x="1516" y="68"/>
                  </a:lnTo>
                  <a:lnTo>
                    <a:pt x="1347" y="34"/>
                  </a:lnTo>
                  <a:lnTo>
                    <a:pt x="1179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10" name="Shape 1010"/>
            <p:cNvSpPr/>
            <p:nvPr/>
          </p:nvSpPr>
          <p:spPr>
            <a:xfrm>
              <a:off x="4186225" y="3053600"/>
              <a:ext cx="17700" cy="26125"/>
            </a:xfrm>
            <a:custGeom>
              <a:avLst/>
              <a:gdLst/>
              <a:ahLst/>
              <a:cxnLst/>
              <a:rect l="0" t="0" r="0" b="0"/>
              <a:pathLst>
                <a:path w="708" h="1045" extrusionOk="0">
                  <a:moveTo>
                    <a:pt x="506" y="1"/>
                  </a:moveTo>
                  <a:lnTo>
                    <a:pt x="371" y="34"/>
                  </a:lnTo>
                  <a:lnTo>
                    <a:pt x="135" y="34"/>
                  </a:lnTo>
                  <a:lnTo>
                    <a:pt x="102" y="68"/>
                  </a:lnTo>
                  <a:lnTo>
                    <a:pt x="34" y="68"/>
                  </a:lnTo>
                  <a:lnTo>
                    <a:pt x="1" y="135"/>
                  </a:lnTo>
                  <a:lnTo>
                    <a:pt x="1" y="169"/>
                  </a:lnTo>
                  <a:lnTo>
                    <a:pt x="34" y="203"/>
                  </a:lnTo>
                  <a:lnTo>
                    <a:pt x="68" y="203"/>
                  </a:lnTo>
                  <a:lnTo>
                    <a:pt x="68" y="607"/>
                  </a:lnTo>
                  <a:lnTo>
                    <a:pt x="169" y="977"/>
                  </a:lnTo>
                  <a:lnTo>
                    <a:pt x="203" y="1044"/>
                  </a:lnTo>
                  <a:lnTo>
                    <a:pt x="270" y="1044"/>
                  </a:lnTo>
                  <a:lnTo>
                    <a:pt x="337" y="1011"/>
                  </a:lnTo>
                  <a:lnTo>
                    <a:pt x="337" y="943"/>
                  </a:lnTo>
                  <a:lnTo>
                    <a:pt x="304" y="573"/>
                  </a:lnTo>
                  <a:lnTo>
                    <a:pt x="371" y="607"/>
                  </a:lnTo>
                  <a:lnTo>
                    <a:pt x="472" y="573"/>
                  </a:lnTo>
                  <a:lnTo>
                    <a:pt x="573" y="539"/>
                  </a:lnTo>
                  <a:lnTo>
                    <a:pt x="607" y="506"/>
                  </a:lnTo>
                  <a:lnTo>
                    <a:pt x="607" y="472"/>
                  </a:lnTo>
                  <a:lnTo>
                    <a:pt x="573" y="405"/>
                  </a:lnTo>
                  <a:lnTo>
                    <a:pt x="506" y="405"/>
                  </a:lnTo>
                  <a:lnTo>
                    <a:pt x="337" y="438"/>
                  </a:lnTo>
                  <a:lnTo>
                    <a:pt x="270" y="472"/>
                  </a:lnTo>
                  <a:lnTo>
                    <a:pt x="236" y="236"/>
                  </a:lnTo>
                  <a:lnTo>
                    <a:pt x="371" y="236"/>
                  </a:lnTo>
                  <a:lnTo>
                    <a:pt x="539" y="203"/>
                  </a:lnTo>
                  <a:lnTo>
                    <a:pt x="607" y="169"/>
                  </a:lnTo>
                  <a:lnTo>
                    <a:pt x="674" y="135"/>
                  </a:lnTo>
                  <a:lnTo>
                    <a:pt x="708" y="102"/>
                  </a:lnTo>
                  <a:lnTo>
                    <a:pt x="708" y="68"/>
                  </a:lnTo>
                  <a:lnTo>
                    <a:pt x="64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11" name="Shape 1011"/>
            <p:cNvSpPr/>
            <p:nvPr/>
          </p:nvSpPr>
          <p:spPr>
            <a:xfrm>
              <a:off x="4127300" y="2927350"/>
              <a:ext cx="19400" cy="21900"/>
            </a:xfrm>
            <a:custGeom>
              <a:avLst/>
              <a:gdLst/>
              <a:ahLst/>
              <a:cxnLst/>
              <a:rect l="0" t="0" r="0" b="0"/>
              <a:pathLst>
                <a:path w="776" h="876" extrusionOk="0">
                  <a:moveTo>
                    <a:pt x="405" y="0"/>
                  </a:moveTo>
                  <a:lnTo>
                    <a:pt x="270" y="135"/>
                  </a:lnTo>
                  <a:lnTo>
                    <a:pt x="169" y="270"/>
                  </a:lnTo>
                  <a:lnTo>
                    <a:pt x="1" y="606"/>
                  </a:lnTo>
                  <a:lnTo>
                    <a:pt x="1" y="640"/>
                  </a:lnTo>
                  <a:lnTo>
                    <a:pt x="1" y="674"/>
                  </a:lnTo>
                  <a:lnTo>
                    <a:pt x="35" y="707"/>
                  </a:lnTo>
                  <a:lnTo>
                    <a:pt x="102" y="741"/>
                  </a:lnTo>
                  <a:lnTo>
                    <a:pt x="338" y="741"/>
                  </a:lnTo>
                  <a:lnTo>
                    <a:pt x="573" y="707"/>
                  </a:lnTo>
                  <a:lnTo>
                    <a:pt x="573" y="808"/>
                  </a:lnTo>
                  <a:lnTo>
                    <a:pt x="607" y="876"/>
                  </a:lnTo>
                  <a:lnTo>
                    <a:pt x="708" y="876"/>
                  </a:lnTo>
                  <a:lnTo>
                    <a:pt x="708" y="775"/>
                  </a:lnTo>
                  <a:lnTo>
                    <a:pt x="708" y="674"/>
                  </a:lnTo>
                  <a:lnTo>
                    <a:pt x="775" y="674"/>
                  </a:lnTo>
                  <a:lnTo>
                    <a:pt x="775" y="606"/>
                  </a:lnTo>
                  <a:lnTo>
                    <a:pt x="775" y="539"/>
                  </a:lnTo>
                  <a:lnTo>
                    <a:pt x="708" y="505"/>
                  </a:lnTo>
                  <a:lnTo>
                    <a:pt x="742" y="337"/>
                  </a:lnTo>
                  <a:lnTo>
                    <a:pt x="742" y="270"/>
                  </a:lnTo>
                  <a:lnTo>
                    <a:pt x="708" y="303"/>
                  </a:lnTo>
                  <a:lnTo>
                    <a:pt x="607" y="505"/>
                  </a:lnTo>
                  <a:lnTo>
                    <a:pt x="237" y="539"/>
                  </a:lnTo>
                  <a:lnTo>
                    <a:pt x="237" y="539"/>
                  </a:lnTo>
                  <a:lnTo>
                    <a:pt x="371" y="303"/>
                  </a:lnTo>
                  <a:lnTo>
                    <a:pt x="472" y="68"/>
                  </a:lnTo>
                  <a:lnTo>
                    <a:pt x="472" y="34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12" name="Shape 1012"/>
            <p:cNvSpPr/>
            <p:nvPr/>
          </p:nvSpPr>
          <p:spPr>
            <a:xfrm>
              <a:off x="4232525" y="3029200"/>
              <a:ext cx="55575" cy="61475"/>
            </a:xfrm>
            <a:custGeom>
              <a:avLst/>
              <a:gdLst/>
              <a:ahLst/>
              <a:cxnLst/>
              <a:rect l="0" t="0" r="0" b="0"/>
              <a:pathLst>
                <a:path w="2223" h="2459" extrusionOk="0">
                  <a:moveTo>
                    <a:pt x="1785" y="0"/>
                  </a:moveTo>
                  <a:lnTo>
                    <a:pt x="1313" y="68"/>
                  </a:lnTo>
                  <a:lnTo>
                    <a:pt x="707" y="68"/>
                  </a:lnTo>
                  <a:lnTo>
                    <a:pt x="101" y="101"/>
                  </a:lnTo>
                  <a:lnTo>
                    <a:pt x="34" y="135"/>
                  </a:lnTo>
                  <a:lnTo>
                    <a:pt x="0" y="202"/>
                  </a:lnTo>
                  <a:lnTo>
                    <a:pt x="34" y="236"/>
                  </a:lnTo>
                  <a:lnTo>
                    <a:pt x="68" y="303"/>
                  </a:lnTo>
                  <a:lnTo>
                    <a:pt x="34" y="505"/>
                  </a:lnTo>
                  <a:lnTo>
                    <a:pt x="34" y="741"/>
                  </a:lnTo>
                  <a:lnTo>
                    <a:pt x="68" y="1179"/>
                  </a:lnTo>
                  <a:lnTo>
                    <a:pt x="68" y="1717"/>
                  </a:lnTo>
                  <a:lnTo>
                    <a:pt x="68" y="2020"/>
                  </a:lnTo>
                  <a:lnTo>
                    <a:pt x="101" y="2290"/>
                  </a:lnTo>
                  <a:lnTo>
                    <a:pt x="68" y="2323"/>
                  </a:lnTo>
                  <a:lnTo>
                    <a:pt x="101" y="2391"/>
                  </a:lnTo>
                  <a:lnTo>
                    <a:pt x="135" y="2458"/>
                  </a:lnTo>
                  <a:lnTo>
                    <a:pt x="202" y="2458"/>
                  </a:lnTo>
                  <a:lnTo>
                    <a:pt x="808" y="2424"/>
                  </a:lnTo>
                  <a:lnTo>
                    <a:pt x="1448" y="2391"/>
                  </a:lnTo>
                  <a:lnTo>
                    <a:pt x="1852" y="2391"/>
                  </a:lnTo>
                  <a:lnTo>
                    <a:pt x="2054" y="2323"/>
                  </a:lnTo>
                  <a:lnTo>
                    <a:pt x="2121" y="2290"/>
                  </a:lnTo>
                  <a:lnTo>
                    <a:pt x="2222" y="2222"/>
                  </a:lnTo>
                  <a:lnTo>
                    <a:pt x="2121" y="2155"/>
                  </a:lnTo>
                  <a:lnTo>
                    <a:pt x="2020" y="2121"/>
                  </a:lnTo>
                  <a:lnTo>
                    <a:pt x="1852" y="2121"/>
                  </a:lnTo>
                  <a:lnTo>
                    <a:pt x="1414" y="2155"/>
                  </a:lnTo>
                  <a:lnTo>
                    <a:pt x="303" y="2222"/>
                  </a:lnTo>
                  <a:lnTo>
                    <a:pt x="303" y="1953"/>
                  </a:lnTo>
                  <a:lnTo>
                    <a:pt x="303" y="1684"/>
                  </a:lnTo>
                  <a:lnTo>
                    <a:pt x="270" y="1179"/>
                  </a:lnTo>
                  <a:lnTo>
                    <a:pt x="270" y="741"/>
                  </a:lnTo>
                  <a:lnTo>
                    <a:pt x="270" y="505"/>
                  </a:lnTo>
                  <a:lnTo>
                    <a:pt x="202" y="303"/>
                  </a:lnTo>
                  <a:lnTo>
                    <a:pt x="842" y="303"/>
                  </a:lnTo>
                  <a:lnTo>
                    <a:pt x="1482" y="270"/>
                  </a:lnTo>
                  <a:lnTo>
                    <a:pt x="1886" y="236"/>
                  </a:lnTo>
                  <a:lnTo>
                    <a:pt x="2088" y="169"/>
                  </a:lnTo>
                  <a:lnTo>
                    <a:pt x="2155" y="135"/>
                  </a:lnTo>
                  <a:lnTo>
                    <a:pt x="2222" y="68"/>
                  </a:lnTo>
                  <a:lnTo>
                    <a:pt x="2222" y="34"/>
                  </a:lnTo>
                  <a:lnTo>
                    <a:pt x="202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13" name="Shape 1013"/>
            <p:cNvSpPr/>
            <p:nvPr/>
          </p:nvSpPr>
          <p:spPr>
            <a:xfrm>
              <a:off x="4146675" y="2967750"/>
              <a:ext cx="7600" cy="58100"/>
            </a:xfrm>
            <a:custGeom>
              <a:avLst/>
              <a:gdLst/>
              <a:ahLst/>
              <a:cxnLst/>
              <a:rect l="0" t="0" r="0" b="0"/>
              <a:pathLst>
                <a:path w="304" h="2324" extrusionOk="0">
                  <a:moveTo>
                    <a:pt x="34" y="1"/>
                  </a:moveTo>
                  <a:lnTo>
                    <a:pt x="34" y="34"/>
                  </a:lnTo>
                  <a:lnTo>
                    <a:pt x="0" y="304"/>
                  </a:lnTo>
                  <a:lnTo>
                    <a:pt x="0" y="539"/>
                  </a:lnTo>
                  <a:lnTo>
                    <a:pt x="0" y="1078"/>
                  </a:lnTo>
                  <a:lnTo>
                    <a:pt x="34" y="1684"/>
                  </a:lnTo>
                  <a:lnTo>
                    <a:pt x="101" y="1987"/>
                  </a:lnTo>
                  <a:lnTo>
                    <a:pt x="169" y="2290"/>
                  </a:lnTo>
                  <a:lnTo>
                    <a:pt x="202" y="2324"/>
                  </a:lnTo>
                  <a:lnTo>
                    <a:pt x="303" y="2324"/>
                  </a:lnTo>
                  <a:lnTo>
                    <a:pt x="303" y="2256"/>
                  </a:lnTo>
                  <a:lnTo>
                    <a:pt x="303" y="1953"/>
                  </a:lnTo>
                  <a:lnTo>
                    <a:pt x="303" y="1650"/>
                  </a:lnTo>
                  <a:lnTo>
                    <a:pt x="236" y="1078"/>
                  </a:lnTo>
                  <a:lnTo>
                    <a:pt x="202" y="539"/>
                  </a:lnTo>
                  <a:lnTo>
                    <a:pt x="169" y="270"/>
                  </a:lnTo>
                  <a:lnTo>
                    <a:pt x="135" y="34"/>
                  </a:lnTo>
                  <a:lnTo>
                    <a:pt x="10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14" name="Shape 1014"/>
            <p:cNvSpPr/>
            <p:nvPr/>
          </p:nvSpPr>
          <p:spPr>
            <a:xfrm>
              <a:off x="4160975" y="3030025"/>
              <a:ext cx="64850" cy="63175"/>
            </a:xfrm>
            <a:custGeom>
              <a:avLst/>
              <a:gdLst/>
              <a:ahLst/>
              <a:cxnLst/>
              <a:rect l="0" t="0" r="0" b="0"/>
              <a:pathLst>
                <a:path w="2594" h="2527" extrusionOk="0">
                  <a:moveTo>
                    <a:pt x="2290" y="237"/>
                  </a:moveTo>
                  <a:lnTo>
                    <a:pt x="2324" y="674"/>
                  </a:lnTo>
                  <a:lnTo>
                    <a:pt x="2324" y="1078"/>
                  </a:lnTo>
                  <a:lnTo>
                    <a:pt x="2324" y="1684"/>
                  </a:lnTo>
                  <a:lnTo>
                    <a:pt x="2324" y="1987"/>
                  </a:lnTo>
                  <a:lnTo>
                    <a:pt x="2357" y="2290"/>
                  </a:lnTo>
                  <a:lnTo>
                    <a:pt x="2357" y="2290"/>
                  </a:lnTo>
                  <a:lnTo>
                    <a:pt x="2223" y="2223"/>
                  </a:lnTo>
                  <a:lnTo>
                    <a:pt x="2122" y="2156"/>
                  </a:lnTo>
                  <a:lnTo>
                    <a:pt x="1819" y="2156"/>
                  </a:lnTo>
                  <a:lnTo>
                    <a:pt x="1246" y="2189"/>
                  </a:lnTo>
                  <a:lnTo>
                    <a:pt x="775" y="2189"/>
                  </a:lnTo>
                  <a:lnTo>
                    <a:pt x="539" y="2223"/>
                  </a:lnTo>
                  <a:lnTo>
                    <a:pt x="304" y="2257"/>
                  </a:lnTo>
                  <a:lnTo>
                    <a:pt x="236" y="1078"/>
                  </a:lnTo>
                  <a:lnTo>
                    <a:pt x="236" y="742"/>
                  </a:lnTo>
                  <a:lnTo>
                    <a:pt x="169" y="439"/>
                  </a:lnTo>
                  <a:lnTo>
                    <a:pt x="236" y="439"/>
                  </a:lnTo>
                  <a:lnTo>
                    <a:pt x="270" y="405"/>
                  </a:lnTo>
                  <a:lnTo>
                    <a:pt x="304" y="371"/>
                  </a:lnTo>
                  <a:lnTo>
                    <a:pt x="1347" y="338"/>
                  </a:lnTo>
                  <a:lnTo>
                    <a:pt x="1819" y="304"/>
                  </a:lnTo>
                  <a:lnTo>
                    <a:pt x="2054" y="270"/>
                  </a:lnTo>
                  <a:lnTo>
                    <a:pt x="2290" y="237"/>
                  </a:lnTo>
                  <a:close/>
                  <a:moveTo>
                    <a:pt x="2357" y="1"/>
                  </a:moveTo>
                  <a:lnTo>
                    <a:pt x="2324" y="35"/>
                  </a:lnTo>
                  <a:lnTo>
                    <a:pt x="2290" y="35"/>
                  </a:lnTo>
                  <a:lnTo>
                    <a:pt x="2290" y="136"/>
                  </a:lnTo>
                  <a:lnTo>
                    <a:pt x="1953" y="102"/>
                  </a:lnTo>
                  <a:lnTo>
                    <a:pt x="1583" y="102"/>
                  </a:lnTo>
                  <a:lnTo>
                    <a:pt x="876" y="169"/>
                  </a:lnTo>
                  <a:lnTo>
                    <a:pt x="270" y="169"/>
                  </a:lnTo>
                  <a:lnTo>
                    <a:pt x="203" y="203"/>
                  </a:lnTo>
                  <a:lnTo>
                    <a:pt x="135" y="270"/>
                  </a:lnTo>
                  <a:lnTo>
                    <a:pt x="102" y="270"/>
                  </a:lnTo>
                  <a:lnTo>
                    <a:pt x="102" y="237"/>
                  </a:lnTo>
                  <a:lnTo>
                    <a:pt x="68" y="237"/>
                  </a:lnTo>
                  <a:lnTo>
                    <a:pt x="1" y="506"/>
                  </a:lnTo>
                  <a:lnTo>
                    <a:pt x="1" y="742"/>
                  </a:lnTo>
                  <a:lnTo>
                    <a:pt x="68" y="1247"/>
                  </a:lnTo>
                  <a:lnTo>
                    <a:pt x="102" y="2425"/>
                  </a:lnTo>
                  <a:lnTo>
                    <a:pt x="135" y="2492"/>
                  </a:lnTo>
                  <a:lnTo>
                    <a:pt x="203" y="2526"/>
                  </a:lnTo>
                  <a:lnTo>
                    <a:pt x="270" y="2492"/>
                  </a:lnTo>
                  <a:lnTo>
                    <a:pt x="304" y="2459"/>
                  </a:lnTo>
                  <a:lnTo>
                    <a:pt x="573" y="2492"/>
                  </a:lnTo>
                  <a:lnTo>
                    <a:pt x="842" y="2492"/>
                  </a:lnTo>
                  <a:lnTo>
                    <a:pt x="1415" y="2459"/>
                  </a:lnTo>
                  <a:lnTo>
                    <a:pt x="1920" y="2459"/>
                  </a:lnTo>
                  <a:lnTo>
                    <a:pt x="2155" y="2425"/>
                  </a:lnTo>
                  <a:lnTo>
                    <a:pt x="2256" y="2358"/>
                  </a:lnTo>
                  <a:lnTo>
                    <a:pt x="2357" y="2290"/>
                  </a:lnTo>
                  <a:lnTo>
                    <a:pt x="2357" y="2324"/>
                  </a:lnTo>
                  <a:lnTo>
                    <a:pt x="2425" y="2358"/>
                  </a:lnTo>
                  <a:lnTo>
                    <a:pt x="2492" y="2358"/>
                  </a:lnTo>
                  <a:lnTo>
                    <a:pt x="2526" y="2290"/>
                  </a:lnTo>
                  <a:lnTo>
                    <a:pt x="2559" y="1987"/>
                  </a:lnTo>
                  <a:lnTo>
                    <a:pt x="2593" y="1684"/>
                  </a:lnTo>
                  <a:lnTo>
                    <a:pt x="2559" y="1078"/>
                  </a:lnTo>
                  <a:lnTo>
                    <a:pt x="2526" y="540"/>
                  </a:lnTo>
                  <a:lnTo>
                    <a:pt x="2492" y="304"/>
                  </a:lnTo>
                  <a:lnTo>
                    <a:pt x="2425" y="35"/>
                  </a:lnTo>
                  <a:lnTo>
                    <a:pt x="2391" y="35"/>
                  </a:lnTo>
                  <a:lnTo>
                    <a:pt x="235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15" name="Shape 1015"/>
            <p:cNvSpPr/>
            <p:nvPr/>
          </p:nvSpPr>
          <p:spPr>
            <a:xfrm>
              <a:off x="4328475" y="3051075"/>
              <a:ext cx="19375" cy="17700"/>
            </a:xfrm>
            <a:custGeom>
              <a:avLst/>
              <a:gdLst/>
              <a:ahLst/>
              <a:cxnLst/>
              <a:rect l="0" t="0" r="0" b="0"/>
              <a:pathLst>
                <a:path w="775" h="708" extrusionOk="0">
                  <a:moveTo>
                    <a:pt x="573" y="1"/>
                  </a:moveTo>
                  <a:lnTo>
                    <a:pt x="506" y="34"/>
                  </a:lnTo>
                  <a:lnTo>
                    <a:pt x="472" y="102"/>
                  </a:lnTo>
                  <a:lnTo>
                    <a:pt x="438" y="236"/>
                  </a:lnTo>
                  <a:lnTo>
                    <a:pt x="438" y="270"/>
                  </a:lnTo>
                  <a:lnTo>
                    <a:pt x="203" y="304"/>
                  </a:lnTo>
                  <a:lnTo>
                    <a:pt x="169" y="135"/>
                  </a:lnTo>
                  <a:lnTo>
                    <a:pt x="135" y="102"/>
                  </a:lnTo>
                  <a:lnTo>
                    <a:pt x="68" y="102"/>
                  </a:lnTo>
                  <a:lnTo>
                    <a:pt x="68" y="135"/>
                  </a:lnTo>
                  <a:lnTo>
                    <a:pt x="34" y="337"/>
                  </a:lnTo>
                  <a:lnTo>
                    <a:pt x="1" y="371"/>
                  </a:lnTo>
                  <a:lnTo>
                    <a:pt x="34" y="438"/>
                  </a:lnTo>
                  <a:lnTo>
                    <a:pt x="68" y="640"/>
                  </a:lnTo>
                  <a:lnTo>
                    <a:pt x="102" y="674"/>
                  </a:lnTo>
                  <a:lnTo>
                    <a:pt x="169" y="674"/>
                  </a:lnTo>
                  <a:lnTo>
                    <a:pt x="203" y="640"/>
                  </a:lnTo>
                  <a:lnTo>
                    <a:pt x="236" y="573"/>
                  </a:lnTo>
                  <a:lnTo>
                    <a:pt x="203" y="472"/>
                  </a:lnTo>
                  <a:lnTo>
                    <a:pt x="472" y="472"/>
                  </a:lnTo>
                  <a:lnTo>
                    <a:pt x="506" y="607"/>
                  </a:lnTo>
                  <a:lnTo>
                    <a:pt x="506" y="640"/>
                  </a:lnTo>
                  <a:lnTo>
                    <a:pt x="573" y="708"/>
                  </a:lnTo>
                  <a:lnTo>
                    <a:pt x="607" y="708"/>
                  </a:lnTo>
                  <a:lnTo>
                    <a:pt x="640" y="674"/>
                  </a:lnTo>
                  <a:lnTo>
                    <a:pt x="640" y="640"/>
                  </a:lnTo>
                  <a:lnTo>
                    <a:pt x="674" y="573"/>
                  </a:lnTo>
                  <a:lnTo>
                    <a:pt x="640" y="438"/>
                  </a:lnTo>
                  <a:lnTo>
                    <a:pt x="741" y="371"/>
                  </a:lnTo>
                  <a:lnTo>
                    <a:pt x="775" y="304"/>
                  </a:lnTo>
                  <a:lnTo>
                    <a:pt x="775" y="270"/>
                  </a:lnTo>
                  <a:lnTo>
                    <a:pt x="741" y="236"/>
                  </a:lnTo>
                  <a:lnTo>
                    <a:pt x="674" y="203"/>
                  </a:lnTo>
                  <a:lnTo>
                    <a:pt x="607" y="236"/>
                  </a:lnTo>
                  <a:lnTo>
                    <a:pt x="607" y="135"/>
                  </a:lnTo>
                  <a:lnTo>
                    <a:pt x="640" y="68"/>
                  </a:lnTo>
                  <a:lnTo>
                    <a:pt x="640" y="34"/>
                  </a:lnTo>
                  <a:lnTo>
                    <a:pt x="64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16" name="Shape 1016"/>
            <p:cNvSpPr/>
            <p:nvPr/>
          </p:nvSpPr>
          <p:spPr>
            <a:xfrm>
              <a:off x="4254400" y="3051075"/>
              <a:ext cx="25275" cy="22750"/>
            </a:xfrm>
            <a:custGeom>
              <a:avLst/>
              <a:gdLst/>
              <a:ahLst/>
              <a:cxnLst/>
              <a:rect l="0" t="0" r="0" b="0"/>
              <a:pathLst>
                <a:path w="1011" h="910" extrusionOk="0">
                  <a:moveTo>
                    <a:pt x="371" y="1"/>
                  </a:moveTo>
                  <a:lnTo>
                    <a:pt x="270" y="34"/>
                  </a:lnTo>
                  <a:lnTo>
                    <a:pt x="169" y="135"/>
                  </a:lnTo>
                  <a:lnTo>
                    <a:pt x="68" y="203"/>
                  </a:lnTo>
                  <a:lnTo>
                    <a:pt x="34" y="337"/>
                  </a:lnTo>
                  <a:lnTo>
                    <a:pt x="1" y="472"/>
                  </a:lnTo>
                  <a:lnTo>
                    <a:pt x="34" y="573"/>
                  </a:lnTo>
                  <a:lnTo>
                    <a:pt x="68" y="674"/>
                  </a:lnTo>
                  <a:lnTo>
                    <a:pt x="135" y="741"/>
                  </a:lnTo>
                  <a:lnTo>
                    <a:pt x="203" y="809"/>
                  </a:lnTo>
                  <a:lnTo>
                    <a:pt x="304" y="842"/>
                  </a:lnTo>
                  <a:lnTo>
                    <a:pt x="405" y="876"/>
                  </a:lnTo>
                  <a:lnTo>
                    <a:pt x="506" y="876"/>
                  </a:lnTo>
                  <a:lnTo>
                    <a:pt x="607" y="809"/>
                  </a:lnTo>
                  <a:lnTo>
                    <a:pt x="607" y="876"/>
                  </a:lnTo>
                  <a:lnTo>
                    <a:pt x="640" y="910"/>
                  </a:lnTo>
                  <a:lnTo>
                    <a:pt x="674" y="910"/>
                  </a:lnTo>
                  <a:lnTo>
                    <a:pt x="708" y="876"/>
                  </a:lnTo>
                  <a:lnTo>
                    <a:pt x="708" y="842"/>
                  </a:lnTo>
                  <a:lnTo>
                    <a:pt x="708" y="741"/>
                  </a:lnTo>
                  <a:lnTo>
                    <a:pt x="708" y="607"/>
                  </a:lnTo>
                  <a:lnTo>
                    <a:pt x="708" y="573"/>
                  </a:lnTo>
                  <a:lnTo>
                    <a:pt x="943" y="539"/>
                  </a:lnTo>
                  <a:lnTo>
                    <a:pt x="977" y="506"/>
                  </a:lnTo>
                  <a:lnTo>
                    <a:pt x="1011" y="438"/>
                  </a:lnTo>
                  <a:lnTo>
                    <a:pt x="977" y="371"/>
                  </a:lnTo>
                  <a:lnTo>
                    <a:pt x="910" y="337"/>
                  </a:lnTo>
                  <a:lnTo>
                    <a:pt x="674" y="337"/>
                  </a:lnTo>
                  <a:lnTo>
                    <a:pt x="539" y="371"/>
                  </a:lnTo>
                  <a:lnTo>
                    <a:pt x="438" y="438"/>
                  </a:lnTo>
                  <a:lnTo>
                    <a:pt x="405" y="472"/>
                  </a:lnTo>
                  <a:lnTo>
                    <a:pt x="438" y="506"/>
                  </a:lnTo>
                  <a:lnTo>
                    <a:pt x="607" y="539"/>
                  </a:lnTo>
                  <a:lnTo>
                    <a:pt x="607" y="573"/>
                  </a:lnTo>
                  <a:lnTo>
                    <a:pt x="607" y="640"/>
                  </a:lnTo>
                  <a:lnTo>
                    <a:pt x="506" y="674"/>
                  </a:lnTo>
                  <a:lnTo>
                    <a:pt x="405" y="674"/>
                  </a:lnTo>
                  <a:lnTo>
                    <a:pt x="304" y="640"/>
                  </a:lnTo>
                  <a:lnTo>
                    <a:pt x="236" y="607"/>
                  </a:lnTo>
                  <a:lnTo>
                    <a:pt x="203" y="539"/>
                  </a:lnTo>
                  <a:lnTo>
                    <a:pt x="203" y="438"/>
                  </a:lnTo>
                  <a:lnTo>
                    <a:pt x="203" y="337"/>
                  </a:lnTo>
                  <a:lnTo>
                    <a:pt x="270" y="270"/>
                  </a:lnTo>
                  <a:lnTo>
                    <a:pt x="337" y="203"/>
                  </a:lnTo>
                  <a:lnTo>
                    <a:pt x="539" y="135"/>
                  </a:lnTo>
                  <a:lnTo>
                    <a:pt x="741" y="102"/>
                  </a:lnTo>
                  <a:lnTo>
                    <a:pt x="741" y="68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17" name="Shape 1017"/>
            <p:cNvSpPr/>
            <p:nvPr/>
          </p:nvSpPr>
          <p:spPr>
            <a:xfrm>
              <a:off x="4365500" y="3115050"/>
              <a:ext cx="19400" cy="16850"/>
            </a:xfrm>
            <a:custGeom>
              <a:avLst/>
              <a:gdLst/>
              <a:ahLst/>
              <a:cxnLst/>
              <a:rect l="0" t="0" r="0" b="0"/>
              <a:pathLst>
                <a:path w="776" h="674" extrusionOk="0">
                  <a:moveTo>
                    <a:pt x="102" y="0"/>
                  </a:moveTo>
                  <a:lnTo>
                    <a:pt x="35" y="34"/>
                  </a:lnTo>
                  <a:lnTo>
                    <a:pt x="35" y="101"/>
                  </a:lnTo>
                  <a:lnTo>
                    <a:pt x="35" y="135"/>
                  </a:lnTo>
                  <a:lnTo>
                    <a:pt x="1" y="270"/>
                  </a:lnTo>
                  <a:lnTo>
                    <a:pt x="1" y="573"/>
                  </a:lnTo>
                  <a:lnTo>
                    <a:pt x="35" y="640"/>
                  </a:lnTo>
                  <a:lnTo>
                    <a:pt x="102" y="674"/>
                  </a:lnTo>
                  <a:lnTo>
                    <a:pt x="136" y="640"/>
                  </a:lnTo>
                  <a:lnTo>
                    <a:pt x="203" y="606"/>
                  </a:lnTo>
                  <a:lnTo>
                    <a:pt x="203" y="371"/>
                  </a:lnTo>
                  <a:lnTo>
                    <a:pt x="405" y="573"/>
                  </a:lnTo>
                  <a:lnTo>
                    <a:pt x="472" y="606"/>
                  </a:lnTo>
                  <a:lnTo>
                    <a:pt x="573" y="640"/>
                  </a:lnTo>
                  <a:lnTo>
                    <a:pt x="674" y="640"/>
                  </a:lnTo>
                  <a:lnTo>
                    <a:pt x="742" y="573"/>
                  </a:lnTo>
                  <a:lnTo>
                    <a:pt x="775" y="505"/>
                  </a:lnTo>
                  <a:lnTo>
                    <a:pt x="775" y="438"/>
                  </a:lnTo>
                  <a:lnTo>
                    <a:pt x="742" y="270"/>
                  </a:lnTo>
                  <a:lnTo>
                    <a:pt x="708" y="135"/>
                  </a:lnTo>
                  <a:lnTo>
                    <a:pt x="708" y="68"/>
                  </a:lnTo>
                  <a:lnTo>
                    <a:pt x="641" y="34"/>
                  </a:lnTo>
                  <a:lnTo>
                    <a:pt x="607" y="34"/>
                  </a:lnTo>
                  <a:lnTo>
                    <a:pt x="540" y="68"/>
                  </a:lnTo>
                  <a:lnTo>
                    <a:pt x="506" y="169"/>
                  </a:lnTo>
                  <a:lnTo>
                    <a:pt x="506" y="236"/>
                  </a:lnTo>
                  <a:lnTo>
                    <a:pt x="573" y="438"/>
                  </a:lnTo>
                  <a:lnTo>
                    <a:pt x="506" y="404"/>
                  </a:lnTo>
                  <a:lnTo>
                    <a:pt x="439" y="337"/>
                  </a:lnTo>
                  <a:lnTo>
                    <a:pt x="203" y="34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18" name="Shape 1018"/>
            <p:cNvSpPr/>
            <p:nvPr/>
          </p:nvSpPr>
          <p:spPr>
            <a:xfrm>
              <a:off x="4301550" y="3025825"/>
              <a:ext cx="64825" cy="60625"/>
            </a:xfrm>
            <a:custGeom>
              <a:avLst/>
              <a:gdLst/>
              <a:ahLst/>
              <a:cxnLst/>
              <a:rect l="0" t="0" r="0" b="0"/>
              <a:pathLst>
                <a:path w="2593" h="2425" extrusionOk="0">
                  <a:moveTo>
                    <a:pt x="1785" y="1"/>
                  </a:moveTo>
                  <a:lnTo>
                    <a:pt x="1280" y="68"/>
                  </a:lnTo>
                  <a:lnTo>
                    <a:pt x="707" y="102"/>
                  </a:lnTo>
                  <a:lnTo>
                    <a:pt x="135" y="203"/>
                  </a:lnTo>
                  <a:lnTo>
                    <a:pt x="101" y="135"/>
                  </a:lnTo>
                  <a:lnTo>
                    <a:pt x="101" y="102"/>
                  </a:lnTo>
                  <a:lnTo>
                    <a:pt x="34" y="102"/>
                  </a:lnTo>
                  <a:lnTo>
                    <a:pt x="0" y="135"/>
                  </a:lnTo>
                  <a:lnTo>
                    <a:pt x="0" y="438"/>
                  </a:lnTo>
                  <a:lnTo>
                    <a:pt x="0" y="741"/>
                  </a:lnTo>
                  <a:lnTo>
                    <a:pt x="34" y="1347"/>
                  </a:lnTo>
                  <a:lnTo>
                    <a:pt x="34" y="1852"/>
                  </a:lnTo>
                  <a:lnTo>
                    <a:pt x="67" y="2122"/>
                  </a:lnTo>
                  <a:lnTo>
                    <a:pt x="101" y="2391"/>
                  </a:lnTo>
                  <a:lnTo>
                    <a:pt x="135" y="2391"/>
                  </a:lnTo>
                  <a:lnTo>
                    <a:pt x="135" y="2425"/>
                  </a:lnTo>
                  <a:lnTo>
                    <a:pt x="202" y="2391"/>
                  </a:lnTo>
                  <a:lnTo>
                    <a:pt x="1313" y="2391"/>
                  </a:lnTo>
                  <a:lnTo>
                    <a:pt x="1818" y="2357"/>
                  </a:lnTo>
                  <a:lnTo>
                    <a:pt x="2088" y="2324"/>
                  </a:lnTo>
                  <a:lnTo>
                    <a:pt x="2323" y="2290"/>
                  </a:lnTo>
                  <a:lnTo>
                    <a:pt x="2357" y="2324"/>
                  </a:lnTo>
                  <a:lnTo>
                    <a:pt x="2391" y="2324"/>
                  </a:lnTo>
                  <a:lnTo>
                    <a:pt x="2492" y="2290"/>
                  </a:lnTo>
                  <a:lnTo>
                    <a:pt x="2559" y="2189"/>
                  </a:lnTo>
                  <a:lnTo>
                    <a:pt x="2559" y="2088"/>
                  </a:lnTo>
                  <a:lnTo>
                    <a:pt x="2593" y="1953"/>
                  </a:lnTo>
                  <a:lnTo>
                    <a:pt x="2559" y="1718"/>
                  </a:lnTo>
                  <a:lnTo>
                    <a:pt x="2525" y="1482"/>
                  </a:lnTo>
                  <a:lnTo>
                    <a:pt x="2525" y="741"/>
                  </a:lnTo>
                  <a:lnTo>
                    <a:pt x="2458" y="405"/>
                  </a:lnTo>
                  <a:lnTo>
                    <a:pt x="2391" y="236"/>
                  </a:lnTo>
                  <a:lnTo>
                    <a:pt x="2323" y="102"/>
                  </a:lnTo>
                  <a:lnTo>
                    <a:pt x="2290" y="102"/>
                  </a:lnTo>
                  <a:lnTo>
                    <a:pt x="2256" y="203"/>
                  </a:lnTo>
                  <a:lnTo>
                    <a:pt x="2256" y="337"/>
                  </a:lnTo>
                  <a:lnTo>
                    <a:pt x="2256" y="607"/>
                  </a:lnTo>
                  <a:lnTo>
                    <a:pt x="2290" y="1145"/>
                  </a:lnTo>
                  <a:lnTo>
                    <a:pt x="2323" y="1650"/>
                  </a:lnTo>
                  <a:lnTo>
                    <a:pt x="2323" y="2155"/>
                  </a:lnTo>
                  <a:lnTo>
                    <a:pt x="2088" y="2122"/>
                  </a:lnTo>
                  <a:lnTo>
                    <a:pt x="1818" y="2088"/>
                  </a:lnTo>
                  <a:lnTo>
                    <a:pt x="1280" y="2088"/>
                  </a:lnTo>
                  <a:lnTo>
                    <a:pt x="269" y="2189"/>
                  </a:lnTo>
                  <a:lnTo>
                    <a:pt x="236" y="2189"/>
                  </a:lnTo>
                  <a:lnTo>
                    <a:pt x="269" y="1920"/>
                  </a:lnTo>
                  <a:lnTo>
                    <a:pt x="269" y="1684"/>
                  </a:lnTo>
                  <a:lnTo>
                    <a:pt x="236" y="1145"/>
                  </a:lnTo>
                  <a:lnTo>
                    <a:pt x="202" y="775"/>
                  </a:lnTo>
                  <a:lnTo>
                    <a:pt x="168" y="405"/>
                  </a:lnTo>
                  <a:lnTo>
                    <a:pt x="808" y="337"/>
                  </a:lnTo>
                  <a:lnTo>
                    <a:pt x="1448" y="270"/>
                  </a:lnTo>
                  <a:lnTo>
                    <a:pt x="1886" y="236"/>
                  </a:lnTo>
                  <a:lnTo>
                    <a:pt x="2088" y="203"/>
                  </a:lnTo>
                  <a:lnTo>
                    <a:pt x="2290" y="102"/>
                  </a:lnTo>
                  <a:lnTo>
                    <a:pt x="2290" y="68"/>
                  </a:lnTo>
                  <a:lnTo>
                    <a:pt x="2155" y="34"/>
                  </a:lnTo>
                  <a:lnTo>
                    <a:pt x="205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1019" name="Shape 1019"/>
          <p:cNvSpPr txBox="1">
            <a:spLocks noGrp="1"/>
          </p:cNvSpPr>
          <p:nvPr>
            <p:ph type="title"/>
          </p:nvPr>
        </p:nvSpPr>
        <p:spPr>
          <a:xfrm>
            <a:off x="1131750" y="830700"/>
            <a:ext cx="6880500" cy="7770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>
              <a:spcBef>
                <a:spcPts val="0"/>
              </a:spcBef>
              <a:buSzPts val="2800"/>
              <a:buNone/>
              <a:defRPr>
                <a:latin typeface="Arial Black" panose="020B0A04020102020204" pitchFamily="34" charset="0"/>
              </a:defRPr>
            </a:lvl1pPr>
            <a:lvl2pPr lvl="1">
              <a:spcBef>
                <a:spcPts val="0"/>
              </a:spcBef>
              <a:buSzPts val="2800"/>
              <a:buNone/>
              <a:defRPr/>
            </a:lvl2pPr>
            <a:lvl3pPr lvl="2">
              <a:spcBef>
                <a:spcPts val="0"/>
              </a:spcBef>
              <a:buSzPts val="2800"/>
              <a:buNone/>
              <a:defRPr/>
            </a:lvl3pPr>
            <a:lvl4pPr lvl="3">
              <a:spcBef>
                <a:spcPts val="0"/>
              </a:spcBef>
              <a:buSzPts val="2800"/>
              <a:buNone/>
              <a:defRPr/>
            </a:lvl4pPr>
            <a:lvl5pPr lvl="4">
              <a:spcBef>
                <a:spcPts val="0"/>
              </a:spcBef>
              <a:buSzPts val="2800"/>
              <a:buNone/>
              <a:defRPr/>
            </a:lvl5pPr>
            <a:lvl6pPr lvl="5">
              <a:spcBef>
                <a:spcPts val="0"/>
              </a:spcBef>
              <a:buSzPts val="2800"/>
              <a:buNone/>
              <a:defRPr/>
            </a:lvl6pPr>
            <a:lvl7pPr lvl="6">
              <a:spcBef>
                <a:spcPts val="0"/>
              </a:spcBef>
              <a:buSzPts val="2800"/>
              <a:buNone/>
              <a:defRPr/>
            </a:lvl7pPr>
            <a:lvl8pPr lvl="7">
              <a:spcBef>
                <a:spcPts val="0"/>
              </a:spcBef>
              <a:buSzPts val="2800"/>
              <a:buNone/>
              <a:defRPr/>
            </a:lvl8pPr>
            <a:lvl9pPr lvl="8">
              <a:spcBef>
                <a:spcPts val="0"/>
              </a:spcBef>
              <a:buSzPts val="2800"/>
              <a:buNone/>
              <a:defRPr/>
            </a:lvl9pPr>
          </a:lstStyle>
          <a:p>
            <a:r>
              <a:rPr lang="zh-TW" altLang="en-US" dirty="0"/>
              <a:t>按一下以編輯母片標題樣式</a:t>
            </a:r>
            <a:endParaRPr dirty="0"/>
          </a:p>
        </p:txBody>
      </p:sp>
      <p:sp>
        <p:nvSpPr>
          <p:cNvPr id="1020" name="Shape 1020"/>
          <p:cNvSpPr txBox="1">
            <a:spLocks noGrp="1"/>
          </p:cNvSpPr>
          <p:nvPr>
            <p:ph type="body" idx="1"/>
          </p:nvPr>
        </p:nvSpPr>
        <p:spPr>
          <a:xfrm>
            <a:off x="1131725" y="1773150"/>
            <a:ext cx="3339600" cy="46422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ts val="2200"/>
              <a:buChar char="✖"/>
              <a:defRPr sz="2200">
                <a:latin typeface="Arial Black" panose="020B0A04020102020204" pitchFamily="34" charset="0"/>
              </a:defRPr>
            </a:lvl1pPr>
            <a:lvl2pPr lvl="1">
              <a:spcBef>
                <a:spcPts val="0"/>
              </a:spcBef>
              <a:buSzPts val="2200"/>
              <a:buChar char="○"/>
              <a:defRPr/>
            </a:lvl2pPr>
            <a:lvl3pPr lvl="2">
              <a:spcBef>
                <a:spcPts val="0"/>
              </a:spcBef>
              <a:buSzPts val="2200"/>
              <a:buChar char="■"/>
              <a:defRPr sz="2200"/>
            </a:lvl3pPr>
            <a:lvl4pPr lvl="3">
              <a:spcBef>
                <a:spcPts val="0"/>
              </a:spcBef>
              <a:buSzPts val="2200"/>
              <a:buChar char="●"/>
              <a:defRPr sz="2200"/>
            </a:lvl4pPr>
            <a:lvl5pPr lvl="4">
              <a:spcBef>
                <a:spcPts val="0"/>
              </a:spcBef>
              <a:buSzPts val="2200"/>
              <a:buChar char="○"/>
              <a:defRPr sz="2200"/>
            </a:lvl5pPr>
            <a:lvl6pPr lvl="5">
              <a:spcBef>
                <a:spcPts val="0"/>
              </a:spcBef>
              <a:buSzPts val="2200"/>
              <a:buChar char="■"/>
              <a:defRPr sz="2200"/>
            </a:lvl6pPr>
            <a:lvl7pPr lvl="6">
              <a:spcBef>
                <a:spcPts val="0"/>
              </a:spcBef>
              <a:buSzPts val="2200"/>
              <a:buChar char="●"/>
              <a:defRPr sz="2200"/>
            </a:lvl7pPr>
            <a:lvl8pPr lvl="7">
              <a:spcBef>
                <a:spcPts val="0"/>
              </a:spcBef>
              <a:buSzPts val="2200"/>
              <a:buChar char="○"/>
              <a:defRPr sz="2200"/>
            </a:lvl8pPr>
            <a:lvl9pPr lvl="8">
              <a:spcBef>
                <a:spcPts val="0"/>
              </a:spcBef>
              <a:buSzPts val="2200"/>
              <a:buChar char="■"/>
              <a:defRPr sz="2200"/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1021" name="Shape 1021"/>
          <p:cNvSpPr txBox="1">
            <a:spLocks noGrp="1"/>
          </p:cNvSpPr>
          <p:nvPr>
            <p:ph type="body" idx="2"/>
          </p:nvPr>
        </p:nvSpPr>
        <p:spPr>
          <a:xfrm>
            <a:off x="4672553" y="1773150"/>
            <a:ext cx="3339600" cy="46422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ts val="2200"/>
              <a:buChar char="✖"/>
              <a:defRPr sz="2200">
                <a:latin typeface="Arial Black" panose="020B0A04020102020204" pitchFamily="34" charset="0"/>
              </a:defRPr>
            </a:lvl1pPr>
            <a:lvl2pPr lvl="1">
              <a:spcBef>
                <a:spcPts val="0"/>
              </a:spcBef>
              <a:buSzPts val="2200"/>
              <a:buChar char="○"/>
              <a:defRPr/>
            </a:lvl2pPr>
            <a:lvl3pPr lvl="2">
              <a:spcBef>
                <a:spcPts val="0"/>
              </a:spcBef>
              <a:buSzPts val="2200"/>
              <a:buChar char="■"/>
              <a:defRPr sz="2200"/>
            </a:lvl3pPr>
            <a:lvl4pPr lvl="3">
              <a:spcBef>
                <a:spcPts val="0"/>
              </a:spcBef>
              <a:buSzPts val="2200"/>
              <a:buChar char="●"/>
              <a:defRPr sz="2200"/>
            </a:lvl4pPr>
            <a:lvl5pPr lvl="4">
              <a:spcBef>
                <a:spcPts val="0"/>
              </a:spcBef>
              <a:buSzPts val="2200"/>
              <a:buChar char="○"/>
              <a:defRPr sz="2200"/>
            </a:lvl5pPr>
            <a:lvl6pPr lvl="5">
              <a:spcBef>
                <a:spcPts val="0"/>
              </a:spcBef>
              <a:buSzPts val="2200"/>
              <a:buChar char="■"/>
              <a:defRPr sz="2200"/>
            </a:lvl6pPr>
            <a:lvl7pPr lvl="6">
              <a:spcBef>
                <a:spcPts val="0"/>
              </a:spcBef>
              <a:buSzPts val="2200"/>
              <a:buChar char="●"/>
              <a:defRPr sz="2200"/>
            </a:lvl7pPr>
            <a:lvl8pPr lvl="7">
              <a:spcBef>
                <a:spcPts val="0"/>
              </a:spcBef>
              <a:buSzPts val="2200"/>
              <a:buChar char="○"/>
              <a:defRPr sz="2200"/>
            </a:lvl8pPr>
            <a:lvl9pPr lvl="8">
              <a:spcBef>
                <a:spcPts val="0"/>
              </a:spcBef>
              <a:buSzPts val="2200"/>
              <a:buChar char="■"/>
              <a:defRPr sz="2200"/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+ 3 columns">
    <p:spTree>
      <p:nvGrpSpPr>
        <p:cNvPr id="1" name="Shape 10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3" name="Shape 1023"/>
          <p:cNvGrpSpPr/>
          <p:nvPr/>
        </p:nvGrpSpPr>
        <p:grpSpPr>
          <a:xfrm>
            <a:off x="139" y="105"/>
            <a:ext cx="9159995" cy="6870013"/>
            <a:chOff x="3843650" y="2891150"/>
            <a:chExt cx="3447625" cy="2585725"/>
          </a:xfrm>
        </p:grpSpPr>
        <p:sp>
          <p:nvSpPr>
            <p:cNvPr id="1024" name="Shape 1024"/>
            <p:cNvSpPr/>
            <p:nvPr/>
          </p:nvSpPr>
          <p:spPr>
            <a:xfrm>
              <a:off x="6911650" y="2942500"/>
              <a:ext cx="56425" cy="5075"/>
            </a:xfrm>
            <a:custGeom>
              <a:avLst/>
              <a:gdLst/>
              <a:ahLst/>
              <a:cxnLst/>
              <a:rect l="0" t="0" r="0" b="0"/>
              <a:pathLst>
                <a:path w="2257" h="203" extrusionOk="0">
                  <a:moveTo>
                    <a:pt x="304" y="0"/>
                  </a:moveTo>
                  <a:lnTo>
                    <a:pt x="34" y="68"/>
                  </a:lnTo>
                  <a:lnTo>
                    <a:pt x="1" y="101"/>
                  </a:lnTo>
                  <a:lnTo>
                    <a:pt x="34" y="135"/>
                  </a:lnTo>
                  <a:lnTo>
                    <a:pt x="270" y="202"/>
                  </a:lnTo>
                  <a:lnTo>
                    <a:pt x="1920" y="202"/>
                  </a:lnTo>
                  <a:lnTo>
                    <a:pt x="2189" y="169"/>
                  </a:lnTo>
                  <a:lnTo>
                    <a:pt x="2223" y="135"/>
                  </a:lnTo>
                  <a:lnTo>
                    <a:pt x="2256" y="101"/>
                  </a:lnTo>
                  <a:lnTo>
                    <a:pt x="2223" y="68"/>
                  </a:lnTo>
                  <a:lnTo>
                    <a:pt x="2189" y="34"/>
                  </a:lnTo>
                  <a:lnTo>
                    <a:pt x="1953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25" name="Shape 1025"/>
            <p:cNvSpPr/>
            <p:nvPr/>
          </p:nvSpPr>
          <p:spPr>
            <a:xfrm>
              <a:off x="4378125" y="2979525"/>
              <a:ext cx="20225" cy="17700"/>
            </a:xfrm>
            <a:custGeom>
              <a:avLst/>
              <a:gdLst/>
              <a:ahLst/>
              <a:cxnLst/>
              <a:rect l="0" t="0" r="0" b="0"/>
              <a:pathLst>
                <a:path w="809" h="708" extrusionOk="0">
                  <a:moveTo>
                    <a:pt x="641" y="1"/>
                  </a:moveTo>
                  <a:lnTo>
                    <a:pt x="573" y="35"/>
                  </a:lnTo>
                  <a:lnTo>
                    <a:pt x="573" y="102"/>
                  </a:lnTo>
                  <a:lnTo>
                    <a:pt x="607" y="237"/>
                  </a:lnTo>
                  <a:lnTo>
                    <a:pt x="573" y="371"/>
                  </a:lnTo>
                  <a:lnTo>
                    <a:pt x="540" y="439"/>
                  </a:lnTo>
                  <a:lnTo>
                    <a:pt x="472" y="472"/>
                  </a:lnTo>
                  <a:lnTo>
                    <a:pt x="338" y="506"/>
                  </a:lnTo>
                  <a:lnTo>
                    <a:pt x="270" y="506"/>
                  </a:lnTo>
                  <a:lnTo>
                    <a:pt x="237" y="472"/>
                  </a:lnTo>
                  <a:lnTo>
                    <a:pt x="203" y="405"/>
                  </a:lnTo>
                  <a:lnTo>
                    <a:pt x="169" y="371"/>
                  </a:lnTo>
                  <a:lnTo>
                    <a:pt x="169" y="304"/>
                  </a:lnTo>
                  <a:lnTo>
                    <a:pt x="203" y="270"/>
                  </a:lnTo>
                  <a:lnTo>
                    <a:pt x="237" y="169"/>
                  </a:lnTo>
                  <a:lnTo>
                    <a:pt x="237" y="102"/>
                  </a:lnTo>
                  <a:lnTo>
                    <a:pt x="102" y="102"/>
                  </a:lnTo>
                  <a:lnTo>
                    <a:pt x="35" y="169"/>
                  </a:lnTo>
                  <a:lnTo>
                    <a:pt x="1" y="270"/>
                  </a:lnTo>
                  <a:lnTo>
                    <a:pt x="1" y="371"/>
                  </a:lnTo>
                  <a:lnTo>
                    <a:pt x="1" y="472"/>
                  </a:lnTo>
                  <a:lnTo>
                    <a:pt x="68" y="573"/>
                  </a:lnTo>
                  <a:lnTo>
                    <a:pt x="169" y="641"/>
                  </a:lnTo>
                  <a:lnTo>
                    <a:pt x="270" y="674"/>
                  </a:lnTo>
                  <a:lnTo>
                    <a:pt x="405" y="708"/>
                  </a:lnTo>
                  <a:lnTo>
                    <a:pt x="506" y="674"/>
                  </a:lnTo>
                  <a:lnTo>
                    <a:pt x="641" y="607"/>
                  </a:lnTo>
                  <a:lnTo>
                    <a:pt x="708" y="506"/>
                  </a:lnTo>
                  <a:lnTo>
                    <a:pt x="775" y="405"/>
                  </a:lnTo>
                  <a:lnTo>
                    <a:pt x="809" y="270"/>
                  </a:lnTo>
                  <a:lnTo>
                    <a:pt x="809" y="136"/>
                  </a:lnTo>
                  <a:lnTo>
                    <a:pt x="742" y="35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26" name="Shape 1026"/>
            <p:cNvSpPr/>
            <p:nvPr/>
          </p:nvSpPr>
          <p:spPr>
            <a:xfrm>
              <a:off x="4356250" y="2955975"/>
              <a:ext cx="63150" cy="59775"/>
            </a:xfrm>
            <a:custGeom>
              <a:avLst/>
              <a:gdLst/>
              <a:ahLst/>
              <a:cxnLst/>
              <a:rect l="0" t="0" r="0" b="0"/>
              <a:pathLst>
                <a:path w="2526" h="2391" extrusionOk="0">
                  <a:moveTo>
                    <a:pt x="2256" y="236"/>
                  </a:moveTo>
                  <a:lnTo>
                    <a:pt x="2256" y="674"/>
                  </a:lnTo>
                  <a:lnTo>
                    <a:pt x="2290" y="1078"/>
                  </a:lnTo>
                  <a:lnTo>
                    <a:pt x="2290" y="1616"/>
                  </a:lnTo>
                  <a:lnTo>
                    <a:pt x="2324" y="2121"/>
                  </a:lnTo>
                  <a:lnTo>
                    <a:pt x="2088" y="2088"/>
                  </a:lnTo>
                  <a:lnTo>
                    <a:pt x="1886" y="2088"/>
                  </a:lnTo>
                  <a:lnTo>
                    <a:pt x="1448" y="2121"/>
                  </a:lnTo>
                  <a:lnTo>
                    <a:pt x="910" y="2121"/>
                  </a:lnTo>
                  <a:lnTo>
                    <a:pt x="640" y="2155"/>
                  </a:lnTo>
                  <a:lnTo>
                    <a:pt x="371" y="2222"/>
                  </a:lnTo>
                  <a:lnTo>
                    <a:pt x="304" y="1684"/>
                  </a:lnTo>
                  <a:lnTo>
                    <a:pt x="236" y="1145"/>
                  </a:lnTo>
                  <a:lnTo>
                    <a:pt x="203" y="707"/>
                  </a:lnTo>
                  <a:lnTo>
                    <a:pt x="169" y="270"/>
                  </a:lnTo>
                  <a:lnTo>
                    <a:pt x="1213" y="270"/>
                  </a:lnTo>
                  <a:lnTo>
                    <a:pt x="2256" y="236"/>
                  </a:lnTo>
                  <a:close/>
                  <a:moveTo>
                    <a:pt x="2256" y="0"/>
                  </a:moveTo>
                  <a:lnTo>
                    <a:pt x="1179" y="34"/>
                  </a:lnTo>
                  <a:lnTo>
                    <a:pt x="674" y="34"/>
                  </a:lnTo>
                  <a:lnTo>
                    <a:pt x="135" y="101"/>
                  </a:lnTo>
                  <a:lnTo>
                    <a:pt x="68" y="135"/>
                  </a:lnTo>
                  <a:lnTo>
                    <a:pt x="68" y="202"/>
                  </a:lnTo>
                  <a:lnTo>
                    <a:pt x="1" y="438"/>
                  </a:lnTo>
                  <a:lnTo>
                    <a:pt x="1" y="674"/>
                  </a:lnTo>
                  <a:lnTo>
                    <a:pt x="34" y="1145"/>
                  </a:lnTo>
                  <a:lnTo>
                    <a:pt x="102" y="1751"/>
                  </a:lnTo>
                  <a:lnTo>
                    <a:pt x="135" y="2020"/>
                  </a:lnTo>
                  <a:lnTo>
                    <a:pt x="203" y="2323"/>
                  </a:lnTo>
                  <a:lnTo>
                    <a:pt x="236" y="2357"/>
                  </a:lnTo>
                  <a:lnTo>
                    <a:pt x="371" y="2357"/>
                  </a:lnTo>
                  <a:lnTo>
                    <a:pt x="607" y="2391"/>
                  </a:lnTo>
                  <a:lnTo>
                    <a:pt x="842" y="2391"/>
                  </a:lnTo>
                  <a:lnTo>
                    <a:pt x="1314" y="2357"/>
                  </a:lnTo>
                  <a:lnTo>
                    <a:pt x="2088" y="2357"/>
                  </a:lnTo>
                  <a:lnTo>
                    <a:pt x="2357" y="2290"/>
                  </a:lnTo>
                  <a:lnTo>
                    <a:pt x="2391" y="2323"/>
                  </a:lnTo>
                  <a:lnTo>
                    <a:pt x="2458" y="2323"/>
                  </a:lnTo>
                  <a:lnTo>
                    <a:pt x="2492" y="2256"/>
                  </a:lnTo>
                  <a:lnTo>
                    <a:pt x="2526" y="2020"/>
                  </a:lnTo>
                  <a:lnTo>
                    <a:pt x="2526" y="1751"/>
                  </a:lnTo>
                  <a:lnTo>
                    <a:pt x="2492" y="1246"/>
                  </a:lnTo>
                  <a:lnTo>
                    <a:pt x="2458" y="640"/>
                  </a:lnTo>
                  <a:lnTo>
                    <a:pt x="2425" y="371"/>
                  </a:lnTo>
                  <a:lnTo>
                    <a:pt x="2357" y="68"/>
                  </a:lnTo>
                  <a:lnTo>
                    <a:pt x="2324" y="34"/>
                  </a:lnTo>
                  <a:lnTo>
                    <a:pt x="229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27" name="Shape 1027"/>
            <p:cNvSpPr/>
            <p:nvPr/>
          </p:nvSpPr>
          <p:spPr>
            <a:xfrm>
              <a:off x="4518700" y="2973650"/>
              <a:ext cx="18550" cy="19375"/>
            </a:xfrm>
            <a:custGeom>
              <a:avLst/>
              <a:gdLst/>
              <a:ahLst/>
              <a:cxnLst/>
              <a:rect l="0" t="0" r="0" b="0"/>
              <a:pathLst>
                <a:path w="742" h="775" extrusionOk="0">
                  <a:moveTo>
                    <a:pt x="304" y="169"/>
                  </a:moveTo>
                  <a:lnTo>
                    <a:pt x="337" y="202"/>
                  </a:lnTo>
                  <a:lnTo>
                    <a:pt x="371" y="236"/>
                  </a:lnTo>
                  <a:lnTo>
                    <a:pt x="506" y="236"/>
                  </a:lnTo>
                  <a:lnTo>
                    <a:pt x="539" y="404"/>
                  </a:lnTo>
                  <a:lnTo>
                    <a:pt x="506" y="472"/>
                  </a:lnTo>
                  <a:lnTo>
                    <a:pt x="472" y="539"/>
                  </a:lnTo>
                  <a:lnTo>
                    <a:pt x="438" y="573"/>
                  </a:lnTo>
                  <a:lnTo>
                    <a:pt x="371" y="606"/>
                  </a:lnTo>
                  <a:lnTo>
                    <a:pt x="304" y="573"/>
                  </a:lnTo>
                  <a:lnTo>
                    <a:pt x="236" y="539"/>
                  </a:lnTo>
                  <a:lnTo>
                    <a:pt x="203" y="472"/>
                  </a:lnTo>
                  <a:lnTo>
                    <a:pt x="169" y="404"/>
                  </a:lnTo>
                  <a:lnTo>
                    <a:pt x="203" y="270"/>
                  </a:lnTo>
                  <a:lnTo>
                    <a:pt x="304" y="169"/>
                  </a:lnTo>
                  <a:close/>
                  <a:moveTo>
                    <a:pt x="304" y="0"/>
                  </a:moveTo>
                  <a:lnTo>
                    <a:pt x="169" y="68"/>
                  </a:lnTo>
                  <a:lnTo>
                    <a:pt x="68" y="169"/>
                  </a:lnTo>
                  <a:lnTo>
                    <a:pt x="0" y="303"/>
                  </a:lnTo>
                  <a:lnTo>
                    <a:pt x="0" y="438"/>
                  </a:lnTo>
                  <a:lnTo>
                    <a:pt x="34" y="573"/>
                  </a:lnTo>
                  <a:lnTo>
                    <a:pt x="101" y="707"/>
                  </a:lnTo>
                  <a:lnTo>
                    <a:pt x="236" y="775"/>
                  </a:lnTo>
                  <a:lnTo>
                    <a:pt x="506" y="775"/>
                  </a:lnTo>
                  <a:lnTo>
                    <a:pt x="607" y="707"/>
                  </a:lnTo>
                  <a:lnTo>
                    <a:pt x="708" y="573"/>
                  </a:lnTo>
                  <a:lnTo>
                    <a:pt x="741" y="404"/>
                  </a:lnTo>
                  <a:lnTo>
                    <a:pt x="708" y="236"/>
                  </a:lnTo>
                  <a:lnTo>
                    <a:pt x="674" y="101"/>
                  </a:lnTo>
                  <a:lnTo>
                    <a:pt x="607" y="68"/>
                  </a:lnTo>
                  <a:lnTo>
                    <a:pt x="573" y="34"/>
                  </a:lnTo>
                  <a:lnTo>
                    <a:pt x="438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28" name="Shape 1028"/>
            <p:cNvSpPr/>
            <p:nvPr/>
          </p:nvSpPr>
          <p:spPr>
            <a:xfrm>
              <a:off x="4386550" y="2891150"/>
              <a:ext cx="8450" cy="57275"/>
            </a:xfrm>
            <a:custGeom>
              <a:avLst/>
              <a:gdLst/>
              <a:ahLst/>
              <a:cxnLst/>
              <a:rect l="0" t="0" r="0" b="0"/>
              <a:pathLst>
                <a:path w="338" h="2291" extrusionOk="0">
                  <a:moveTo>
                    <a:pt x="34" y="1"/>
                  </a:moveTo>
                  <a:lnTo>
                    <a:pt x="1" y="270"/>
                  </a:lnTo>
                  <a:lnTo>
                    <a:pt x="1" y="506"/>
                  </a:lnTo>
                  <a:lnTo>
                    <a:pt x="34" y="1044"/>
                  </a:lnTo>
                  <a:lnTo>
                    <a:pt x="68" y="1650"/>
                  </a:lnTo>
                  <a:lnTo>
                    <a:pt x="102" y="1953"/>
                  </a:lnTo>
                  <a:lnTo>
                    <a:pt x="169" y="2223"/>
                  </a:lnTo>
                  <a:lnTo>
                    <a:pt x="203" y="2290"/>
                  </a:lnTo>
                  <a:lnTo>
                    <a:pt x="270" y="2290"/>
                  </a:lnTo>
                  <a:lnTo>
                    <a:pt x="304" y="2256"/>
                  </a:lnTo>
                  <a:lnTo>
                    <a:pt x="304" y="2223"/>
                  </a:lnTo>
                  <a:lnTo>
                    <a:pt x="337" y="1920"/>
                  </a:lnTo>
                  <a:lnTo>
                    <a:pt x="304" y="1617"/>
                  </a:lnTo>
                  <a:lnTo>
                    <a:pt x="236" y="1011"/>
                  </a:lnTo>
                  <a:lnTo>
                    <a:pt x="203" y="506"/>
                  </a:lnTo>
                  <a:lnTo>
                    <a:pt x="203" y="236"/>
                  </a:lnTo>
                  <a:lnTo>
                    <a:pt x="13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29" name="Shape 1029"/>
            <p:cNvSpPr/>
            <p:nvPr/>
          </p:nvSpPr>
          <p:spPr>
            <a:xfrm>
              <a:off x="4526275" y="2891150"/>
              <a:ext cx="62300" cy="55575"/>
            </a:xfrm>
            <a:custGeom>
              <a:avLst/>
              <a:gdLst/>
              <a:ahLst/>
              <a:cxnLst/>
              <a:rect l="0" t="0" r="0" b="0"/>
              <a:pathLst>
                <a:path w="2492" h="2223" extrusionOk="0">
                  <a:moveTo>
                    <a:pt x="1" y="1"/>
                  </a:moveTo>
                  <a:lnTo>
                    <a:pt x="1" y="539"/>
                  </a:lnTo>
                  <a:lnTo>
                    <a:pt x="34" y="1078"/>
                  </a:lnTo>
                  <a:lnTo>
                    <a:pt x="102" y="1617"/>
                  </a:lnTo>
                  <a:lnTo>
                    <a:pt x="203" y="2155"/>
                  </a:lnTo>
                  <a:lnTo>
                    <a:pt x="236" y="2223"/>
                  </a:lnTo>
                  <a:lnTo>
                    <a:pt x="304" y="2223"/>
                  </a:lnTo>
                  <a:lnTo>
                    <a:pt x="371" y="2189"/>
                  </a:lnTo>
                  <a:lnTo>
                    <a:pt x="405" y="2122"/>
                  </a:lnTo>
                  <a:lnTo>
                    <a:pt x="405" y="2054"/>
                  </a:lnTo>
                  <a:lnTo>
                    <a:pt x="876" y="2122"/>
                  </a:lnTo>
                  <a:lnTo>
                    <a:pt x="1347" y="2155"/>
                  </a:lnTo>
                  <a:lnTo>
                    <a:pt x="1852" y="2122"/>
                  </a:lnTo>
                  <a:lnTo>
                    <a:pt x="2088" y="2088"/>
                  </a:lnTo>
                  <a:lnTo>
                    <a:pt x="2290" y="2054"/>
                  </a:lnTo>
                  <a:lnTo>
                    <a:pt x="2357" y="1987"/>
                  </a:lnTo>
                  <a:lnTo>
                    <a:pt x="2357" y="1920"/>
                  </a:lnTo>
                  <a:lnTo>
                    <a:pt x="2425" y="1920"/>
                  </a:lnTo>
                  <a:lnTo>
                    <a:pt x="2458" y="1886"/>
                  </a:lnTo>
                  <a:lnTo>
                    <a:pt x="2458" y="1852"/>
                  </a:lnTo>
                  <a:lnTo>
                    <a:pt x="2492" y="943"/>
                  </a:lnTo>
                  <a:lnTo>
                    <a:pt x="2425" y="1"/>
                  </a:lnTo>
                  <a:lnTo>
                    <a:pt x="2256" y="1"/>
                  </a:lnTo>
                  <a:lnTo>
                    <a:pt x="2223" y="472"/>
                  </a:lnTo>
                  <a:lnTo>
                    <a:pt x="2223" y="943"/>
                  </a:lnTo>
                  <a:lnTo>
                    <a:pt x="2256" y="1415"/>
                  </a:lnTo>
                  <a:lnTo>
                    <a:pt x="2290" y="1852"/>
                  </a:lnTo>
                  <a:lnTo>
                    <a:pt x="2324" y="1886"/>
                  </a:lnTo>
                  <a:lnTo>
                    <a:pt x="2290" y="1886"/>
                  </a:lnTo>
                  <a:lnTo>
                    <a:pt x="2054" y="1852"/>
                  </a:lnTo>
                  <a:lnTo>
                    <a:pt x="1819" y="1886"/>
                  </a:lnTo>
                  <a:lnTo>
                    <a:pt x="371" y="1886"/>
                  </a:lnTo>
                  <a:lnTo>
                    <a:pt x="270" y="943"/>
                  </a:lnTo>
                  <a:lnTo>
                    <a:pt x="20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30" name="Shape 1030"/>
            <p:cNvSpPr/>
            <p:nvPr/>
          </p:nvSpPr>
          <p:spPr>
            <a:xfrm>
              <a:off x="3896675" y="2891150"/>
              <a:ext cx="62325" cy="11825"/>
            </a:xfrm>
            <a:custGeom>
              <a:avLst/>
              <a:gdLst/>
              <a:ahLst/>
              <a:cxnLst/>
              <a:rect l="0" t="0" r="0" b="0"/>
              <a:pathLst>
                <a:path w="2493" h="473" extrusionOk="0">
                  <a:moveTo>
                    <a:pt x="1" y="1"/>
                  </a:moveTo>
                  <a:lnTo>
                    <a:pt x="34" y="337"/>
                  </a:lnTo>
                  <a:lnTo>
                    <a:pt x="68" y="405"/>
                  </a:lnTo>
                  <a:lnTo>
                    <a:pt x="169" y="405"/>
                  </a:lnTo>
                  <a:lnTo>
                    <a:pt x="203" y="371"/>
                  </a:lnTo>
                  <a:lnTo>
                    <a:pt x="439" y="438"/>
                  </a:lnTo>
                  <a:lnTo>
                    <a:pt x="674" y="472"/>
                  </a:lnTo>
                  <a:lnTo>
                    <a:pt x="1213" y="472"/>
                  </a:lnTo>
                  <a:lnTo>
                    <a:pt x="1752" y="405"/>
                  </a:lnTo>
                  <a:lnTo>
                    <a:pt x="2257" y="304"/>
                  </a:lnTo>
                  <a:lnTo>
                    <a:pt x="2257" y="337"/>
                  </a:lnTo>
                  <a:lnTo>
                    <a:pt x="2324" y="405"/>
                  </a:lnTo>
                  <a:lnTo>
                    <a:pt x="2391" y="438"/>
                  </a:lnTo>
                  <a:lnTo>
                    <a:pt x="2459" y="405"/>
                  </a:lnTo>
                  <a:lnTo>
                    <a:pt x="2492" y="371"/>
                  </a:lnTo>
                  <a:lnTo>
                    <a:pt x="2492" y="304"/>
                  </a:lnTo>
                  <a:lnTo>
                    <a:pt x="2425" y="1"/>
                  </a:lnTo>
                  <a:lnTo>
                    <a:pt x="2223" y="1"/>
                  </a:lnTo>
                  <a:lnTo>
                    <a:pt x="2257" y="135"/>
                  </a:lnTo>
                  <a:lnTo>
                    <a:pt x="1179" y="236"/>
                  </a:lnTo>
                  <a:lnTo>
                    <a:pt x="708" y="270"/>
                  </a:lnTo>
                  <a:lnTo>
                    <a:pt x="439" y="270"/>
                  </a:lnTo>
                  <a:lnTo>
                    <a:pt x="203" y="304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31" name="Shape 1031"/>
            <p:cNvSpPr/>
            <p:nvPr/>
          </p:nvSpPr>
          <p:spPr>
            <a:xfrm>
              <a:off x="4501875" y="2950925"/>
              <a:ext cx="58100" cy="59775"/>
            </a:xfrm>
            <a:custGeom>
              <a:avLst/>
              <a:gdLst/>
              <a:ahLst/>
              <a:cxnLst/>
              <a:rect l="0" t="0" r="0" b="0"/>
              <a:pathLst>
                <a:path w="2324" h="2391" extrusionOk="0">
                  <a:moveTo>
                    <a:pt x="1515" y="0"/>
                  </a:moveTo>
                  <a:lnTo>
                    <a:pt x="909" y="34"/>
                  </a:lnTo>
                  <a:lnTo>
                    <a:pt x="202" y="34"/>
                  </a:lnTo>
                  <a:lnTo>
                    <a:pt x="0" y="101"/>
                  </a:lnTo>
                  <a:lnTo>
                    <a:pt x="0" y="135"/>
                  </a:lnTo>
                  <a:lnTo>
                    <a:pt x="67" y="202"/>
                  </a:lnTo>
                  <a:lnTo>
                    <a:pt x="168" y="236"/>
                  </a:lnTo>
                  <a:lnTo>
                    <a:pt x="370" y="270"/>
                  </a:lnTo>
                  <a:lnTo>
                    <a:pt x="1414" y="270"/>
                  </a:lnTo>
                  <a:lnTo>
                    <a:pt x="2020" y="202"/>
                  </a:lnTo>
                  <a:lnTo>
                    <a:pt x="2020" y="202"/>
                  </a:lnTo>
                  <a:lnTo>
                    <a:pt x="1987" y="438"/>
                  </a:lnTo>
                  <a:lnTo>
                    <a:pt x="2020" y="640"/>
                  </a:lnTo>
                  <a:lnTo>
                    <a:pt x="2054" y="1078"/>
                  </a:lnTo>
                  <a:lnTo>
                    <a:pt x="2054" y="1583"/>
                  </a:lnTo>
                  <a:lnTo>
                    <a:pt x="2088" y="1852"/>
                  </a:lnTo>
                  <a:lnTo>
                    <a:pt x="2121" y="2121"/>
                  </a:lnTo>
                  <a:lnTo>
                    <a:pt x="977" y="2155"/>
                  </a:lnTo>
                  <a:lnTo>
                    <a:pt x="539" y="2121"/>
                  </a:lnTo>
                  <a:lnTo>
                    <a:pt x="370" y="2155"/>
                  </a:lnTo>
                  <a:lnTo>
                    <a:pt x="269" y="2222"/>
                  </a:lnTo>
                  <a:lnTo>
                    <a:pt x="202" y="2256"/>
                  </a:lnTo>
                  <a:lnTo>
                    <a:pt x="202" y="2290"/>
                  </a:lnTo>
                  <a:lnTo>
                    <a:pt x="269" y="2323"/>
                  </a:lnTo>
                  <a:lnTo>
                    <a:pt x="370" y="2357"/>
                  </a:lnTo>
                  <a:lnTo>
                    <a:pt x="572" y="2391"/>
                  </a:lnTo>
                  <a:lnTo>
                    <a:pt x="1583" y="2391"/>
                  </a:lnTo>
                  <a:lnTo>
                    <a:pt x="2222" y="2357"/>
                  </a:lnTo>
                  <a:lnTo>
                    <a:pt x="2290" y="2323"/>
                  </a:lnTo>
                  <a:lnTo>
                    <a:pt x="2323" y="2290"/>
                  </a:lnTo>
                  <a:lnTo>
                    <a:pt x="2323" y="2222"/>
                  </a:lnTo>
                  <a:lnTo>
                    <a:pt x="2290" y="2155"/>
                  </a:lnTo>
                  <a:lnTo>
                    <a:pt x="2323" y="1886"/>
                  </a:lnTo>
                  <a:lnTo>
                    <a:pt x="2290" y="1616"/>
                  </a:lnTo>
                  <a:lnTo>
                    <a:pt x="2256" y="1044"/>
                  </a:lnTo>
                  <a:lnTo>
                    <a:pt x="2256" y="606"/>
                  </a:lnTo>
                  <a:lnTo>
                    <a:pt x="2222" y="404"/>
                  </a:lnTo>
                  <a:lnTo>
                    <a:pt x="2189" y="202"/>
                  </a:lnTo>
                  <a:lnTo>
                    <a:pt x="2222" y="135"/>
                  </a:lnTo>
                  <a:lnTo>
                    <a:pt x="2222" y="67"/>
                  </a:lnTo>
                  <a:lnTo>
                    <a:pt x="2189" y="34"/>
                  </a:lnTo>
                  <a:lnTo>
                    <a:pt x="212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32" name="Shape 1032"/>
            <p:cNvSpPr/>
            <p:nvPr/>
          </p:nvSpPr>
          <p:spPr>
            <a:xfrm>
              <a:off x="4484200" y="2917250"/>
              <a:ext cx="15175" cy="16850"/>
            </a:xfrm>
            <a:custGeom>
              <a:avLst/>
              <a:gdLst/>
              <a:ahLst/>
              <a:cxnLst/>
              <a:rect l="0" t="0" r="0" b="0"/>
              <a:pathLst>
                <a:path w="607" h="674" extrusionOk="0">
                  <a:moveTo>
                    <a:pt x="202" y="0"/>
                  </a:moveTo>
                  <a:lnTo>
                    <a:pt x="101" y="34"/>
                  </a:lnTo>
                  <a:lnTo>
                    <a:pt x="34" y="101"/>
                  </a:lnTo>
                  <a:lnTo>
                    <a:pt x="0" y="202"/>
                  </a:lnTo>
                  <a:lnTo>
                    <a:pt x="0" y="270"/>
                  </a:lnTo>
                  <a:lnTo>
                    <a:pt x="34" y="337"/>
                  </a:lnTo>
                  <a:lnTo>
                    <a:pt x="101" y="371"/>
                  </a:lnTo>
                  <a:lnTo>
                    <a:pt x="202" y="404"/>
                  </a:lnTo>
                  <a:lnTo>
                    <a:pt x="438" y="404"/>
                  </a:lnTo>
                  <a:lnTo>
                    <a:pt x="438" y="472"/>
                  </a:lnTo>
                  <a:lnTo>
                    <a:pt x="404" y="573"/>
                  </a:lnTo>
                  <a:lnTo>
                    <a:pt x="438" y="640"/>
                  </a:lnTo>
                  <a:lnTo>
                    <a:pt x="471" y="674"/>
                  </a:lnTo>
                  <a:lnTo>
                    <a:pt x="505" y="674"/>
                  </a:lnTo>
                  <a:lnTo>
                    <a:pt x="572" y="573"/>
                  </a:lnTo>
                  <a:lnTo>
                    <a:pt x="606" y="472"/>
                  </a:lnTo>
                  <a:lnTo>
                    <a:pt x="606" y="270"/>
                  </a:lnTo>
                  <a:lnTo>
                    <a:pt x="606" y="202"/>
                  </a:lnTo>
                  <a:lnTo>
                    <a:pt x="539" y="169"/>
                  </a:lnTo>
                  <a:lnTo>
                    <a:pt x="505" y="202"/>
                  </a:lnTo>
                  <a:lnTo>
                    <a:pt x="337" y="270"/>
                  </a:lnTo>
                  <a:lnTo>
                    <a:pt x="168" y="270"/>
                  </a:lnTo>
                  <a:lnTo>
                    <a:pt x="135" y="236"/>
                  </a:lnTo>
                  <a:lnTo>
                    <a:pt x="168" y="169"/>
                  </a:lnTo>
                  <a:lnTo>
                    <a:pt x="202" y="135"/>
                  </a:lnTo>
                  <a:lnTo>
                    <a:pt x="505" y="135"/>
                  </a:lnTo>
                  <a:lnTo>
                    <a:pt x="505" y="169"/>
                  </a:lnTo>
                  <a:lnTo>
                    <a:pt x="572" y="169"/>
                  </a:lnTo>
                  <a:lnTo>
                    <a:pt x="606" y="135"/>
                  </a:lnTo>
                  <a:lnTo>
                    <a:pt x="539" y="68"/>
                  </a:lnTo>
                  <a:lnTo>
                    <a:pt x="471" y="34"/>
                  </a:lnTo>
                  <a:lnTo>
                    <a:pt x="303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33" name="Shape 1033"/>
            <p:cNvSpPr/>
            <p:nvPr/>
          </p:nvSpPr>
          <p:spPr>
            <a:xfrm>
              <a:off x="4390750" y="2891150"/>
              <a:ext cx="58125" cy="56425"/>
            </a:xfrm>
            <a:custGeom>
              <a:avLst/>
              <a:gdLst/>
              <a:ahLst/>
              <a:cxnLst/>
              <a:rect l="0" t="0" r="0" b="0"/>
              <a:pathLst>
                <a:path w="2325" h="2257" extrusionOk="0">
                  <a:moveTo>
                    <a:pt x="1" y="1"/>
                  </a:moveTo>
                  <a:lnTo>
                    <a:pt x="169" y="102"/>
                  </a:lnTo>
                  <a:lnTo>
                    <a:pt x="371" y="135"/>
                  </a:lnTo>
                  <a:lnTo>
                    <a:pt x="775" y="135"/>
                  </a:lnTo>
                  <a:lnTo>
                    <a:pt x="1415" y="102"/>
                  </a:lnTo>
                  <a:lnTo>
                    <a:pt x="2021" y="68"/>
                  </a:lnTo>
                  <a:lnTo>
                    <a:pt x="2021" y="68"/>
                  </a:lnTo>
                  <a:lnTo>
                    <a:pt x="1987" y="270"/>
                  </a:lnTo>
                  <a:lnTo>
                    <a:pt x="2021" y="506"/>
                  </a:lnTo>
                  <a:lnTo>
                    <a:pt x="2055" y="910"/>
                  </a:lnTo>
                  <a:lnTo>
                    <a:pt x="2055" y="1448"/>
                  </a:lnTo>
                  <a:lnTo>
                    <a:pt x="2088" y="1718"/>
                  </a:lnTo>
                  <a:lnTo>
                    <a:pt x="2122" y="1987"/>
                  </a:lnTo>
                  <a:lnTo>
                    <a:pt x="573" y="1987"/>
                  </a:lnTo>
                  <a:lnTo>
                    <a:pt x="371" y="2021"/>
                  </a:lnTo>
                  <a:lnTo>
                    <a:pt x="270" y="2054"/>
                  </a:lnTo>
                  <a:lnTo>
                    <a:pt x="203" y="2122"/>
                  </a:lnTo>
                  <a:lnTo>
                    <a:pt x="270" y="2189"/>
                  </a:lnTo>
                  <a:lnTo>
                    <a:pt x="371" y="2223"/>
                  </a:lnTo>
                  <a:lnTo>
                    <a:pt x="573" y="2256"/>
                  </a:lnTo>
                  <a:lnTo>
                    <a:pt x="977" y="2223"/>
                  </a:lnTo>
                  <a:lnTo>
                    <a:pt x="2223" y="2223"/>
                  </a:lnTo>
                  <a:lnTo>
                    <a:pt x="2290" y="2189"/>
                  </a:lnTo>
                  <a:lnTo>
                    <a:pt x="2324" y="2122"/>
                  </a:lnTo>
                  <a:lnTo>
                    <a:pt x="2324" y="2088"/>
                  </a:lnTo>
                  <a:lnTo>
                    <a:pt x="2290" y="2021"/>
                  </a:lnTo>
                  <a:lnTo>
                    <a:pt x="2324" y="1751"/>
                  </a:lnTo>
                  <a:lnTo>
                    <a:pt x="2290" y="1448"/>
                  </a:lnTo>
                  <a:lnTo>
                    <a:pt x="2257" y="910"/>
                  </a:lnTo>
                  <a:lnTo>
                    <a:pt x="2257" y="472"/>
                  </a:lnTo>
                  <a:lnTo>
                    <a:pt x="2223" y="236"/>
                  </a:lnTo>
                  <a:lnTo>
                    <a:pt x="2189" y="34"/>
                  </a:lnTo>
                  <a:lnTo>
                    <a:pt x="222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34" name="Shape 1034"/>
            <p:cNvSpPr/>
            <p:nvPr/>
          </p:nvSpPr>
          <p:spPr>
            <a:xfrm>
              <a:off x="4455575" y="2891150"/>
              <a:ext cx="8450" cy="52225"/>
            </a:xfrm>
            <a:custGeom>
              <a:avLst/>
              <a:gdLst/>
              <a:ahLst/>
              <a:cxnLst/>
              <a:rect l="0" t="0" r="0" b="0"/>
              <a:pathLst>
                <a:path w="338" h="2089" extrusionOk="0">
                  <a:moveTo>
                    <a:pt x="34" y="1"/>
                  </a:moveTo>
                  <a:lnTo>
                    <a:pt x="0" y="405"/>
                  </a:lnTo>
                  <a:lnTo>
                    <a:pt x="0" y="809"/>
                  </a:lnTo>
                  <a:lnTo>
                    <a:pt x="34" y="1448"/>
                  </a:lnTo>
                  <a:lnTo>
                    <a:pt x="101" y="1751"/>
                  </a:lnTo>
                  <a:lnTo>
                    <a:pt x="169" y="2021"/>
                  </a:lnTo>
                  <a:lnTo>
                    <a:pt x="202" y="2088"/>
                  </a:lnTo>
                  <a:lnTo>
                    <a:pt x="270" y="2088"/>
                  </a:lnTo>
                  <a:lnTo>
                    <a:pt x="303" y="2054"/>
                  </a:lnTo>
                  <a:lnTo>
                    <a:pt x="337" y="1987"/>
                  </a:lnTo>
                  <a:lnTo>
                    <a:pt x="337" y="1718"/>
                  </a:lnTo>
                  <a:lnTo>
                    <a:pt x="303" y="1415"/>
                  </a:lnTo>
                  <a:lnTo>
                    <a:pt x="236" y="809"/>
                  </a:lnTo>
                  <a:lnTo>
                    <a:pt x="236" y="405"/>
                  </a:lnTo>
                  <a:lnTo>
                    <a:pt x="202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35" name="Shape 1035"/>
            <p:cNvSpPr/>
            <p:nvPr/>
          </p:nvSpPr>
          <p:spPr>
            <a:xfrm>
              <a:off x="4596975" y="2891150"/>
              <a:ext cx="62325" cy="47175"/>
            </a:xfrm>
            <a:custGeom>
              <a:avLst/>
              <a:gdLst/>
              <a:ahLst/>
              <a:cxnLst/>
              <a:rect l="0" t="0" r="0" b="0"/>
              <a:pathLst>
                <a:path w="2493" h="1887" extrusionOk="0">
                  <a:moveTo>
                    <a:pt x="1" y="1"/>
                  </a:moveTo>
                  <a:lnTo>
                    <a:pt x="1" y="304"/>
                  </a:lnTo>
                  <a:lnTo>
                    <a:pt x="1" y="640"/>
                  </a:lnTo>
                  <a:lnTo>
                    <a:pt x="68" y="1213"/>
                  </a:lnTo>
                  <a:lnTo>
                    <a:pt x="102" y="1516"/>
                  </a:lnTo>
                  <a:lnTo>
                    <a:pt x="203" y="1785"/>
                  </a:lnTo>
                  <a:lnTo>
                    <a:pt x="203" y="1819"/>
                  </a:lnTo>
                  <a:lnTo>
                    <a:pt x="236" y="1852"/>
                  </a:lnTo>
                  <a:lnTo>
                    <a:pt x="304" y="1819"/>
                  </a:lnTo>
                  <a:lnTo>
                    <a:pt x="337" y="1852"/>
                  </a:lnTo>
                  <a:lnTo>
                    <a:pt x="573" y="1886"/>
                  </a:lnTo>
                  <a:lnTo>
                    <a:pt x="809" y="1852"/>
                  </a:lnTo>
                  <a:lnTo>
                    <a:pt x="1280" y="1852"/>
                  </a:lnTo>
                  <a:lnTo>
                    <a:pt x="1819" y="1819"/>
                  </a:lnTo>
                  <a:lnTo>
                    <a:pt x="2054" y="1819"/>
                  </a:lnTo>
                  <a:lnTo>
                    <a:pt x="2324" y="1785"/>
                  </a:lnTo>
                  <a:lnTo>
                    <a:pt x="2357" y="1819"/>
                  </a:lnTo>
                  <a:lnTo>
                    <a:pt x="2391" y="1819"/>
                  </a:lnTo>
                  <a:lnTo>
                    <a:pt x="2458" y="1785"/>
                  </a:lnTo>
                  <a:lnTo>
                    <a:pt x="2458" y="1751"/>
                  </a:lnTo>
                  <a:lnTo>
                    <a:pt x="2492" y="1516"/>
                  </a:lnTo>
                  <a:lnTo>
                    <a:pt x="2492" y="1246"/>
                  </a:lnTo>
                  <a:lnTo>
                    <a:pt x="2458" y="741"/>
                  </a:lnTo>
                  <a:lnTo>
                    <a:pt x="2425" y="1"/>
                  </a:lnTo>
                  <a:lnTo>
                    <a:pt x="2223" y="1"/>
                  </a:lnTo>
                  <a:lnTo>
                    <a:pt x="2256" y="573"/>
                  </a:lnTo>
                  <a:lnTo>
                    <a:pt x="2256" y="1078"/>
                  </a:lnTo>
                  <a:lnTo>
                    <a:pt x="2290" y="1617"/>
                  </a:lnTo>
                  <a:lnTo>
                    <a:pt x="2088" y="1583"/>
                  </a:lnTo>
                  <a:lnTo>
                    <a:pt x="1852" y="1583"/>
                  </a:lnTo>
                  <a:lnTo>
                    <a:pt x="1415" y="1617"/>
                  </a:lnTo>
                  <a:lnTo>
                    <a:pt x="876" y="1617"/>
                  </a:lnTo>
                  <a:lnTo>
                    <a:pt x="607" y="1650"/>
                  </a:lnTo>
                  <a:lnTo>
                    <a:pt x="337" y="1718"/>
                  </a:lnTo>
                  <a:lnTo>
                    <a:pt x="304" y="1179"/>
                  </a:lnTo>
                  <a:lnTo>
                    <a:pt x="236" y="640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36" name="Shape 1036"/>
            <p:cNvSpPr/>
            <p:nvPr/>
          </p:nvSpPr>
          <p:spPr>
            <a:xfrm>
              <a:off x="4245150" y="2892850"/>
              <a:ext cx="63150" cy="58925"/>
            </a:xfrm>
            <a:custGeom>
              <a:avLst/>
              <a:gdLst/>
              <a:ahLst/>
              <a:cxnLst/>
              <a:rect l="0" t="0" r="0" b="0"/>
              <a:pathLst>
                <a:path w="2526" h="2357" extrusionOk="0">
                  <a:moveTo>
                    <a:pt x="2256" y="202"/>
                  </a:moveTo>
                  <a:lnTo>
                    <a:pt x="2256" y="640"/>
                  </a:lnTo>
                  <a:lnTo>
                    <a:pt x="2290" y="1077"/>
                  </a:lnTo>
                  <a:lnTo>
                    <a:pt x="2290" y="1582"/>
                  </a:lnTo>
                  <a:lnTo>
                    <a:pt x="2323" y="2121"/>
                  </a:lnTo>
                  <a:lnTo>
                    <a:pt x="2088" y="2087"/>
                  </a:lnTo>
                  <a:lnTo>
                    <a:pt x="1886" y="2087"/>
                  </a:lnTo>
                  <a:lnTo>
                    <a:pt x="1448" y="2121"/>
                  </a:lnTo>
                  <a:lnTo>
                    <a:pt x="909" y="2121"/>
                  </a:lnTo>
                  <a:lnTo>
                    <a:pt x="640" y="2155"/>
                  </a:lnTo>
                  <a:lnTo>
                    <a:pt x="371" y="2222"/>
                  </a:lnTo>
                  <a:lnTo>
                    <a:pt x="337" y="1683"/>
                  </a:lnTo>
                  <a:lnTo>
                    <a:pt x="236" y="1145"/>
                  </a:lnTo>
                  <a:lnTo>
                    <a:pt x="202" y="707"/>
                  </a:lnTo>
                  <a:lnTo>
                    <a:pt x="169" y="269"/>
                  </a:lnTo>
                  <a:lnTo>
                    <a:pt x="1212" y="269"/>
                  </a:lnTo>
                  <a:lnTo>
                    <a:pt x="2256" y="202"/>
                  </a:lnTo>
                  <a:close/>
                  <a:moveTo>
                    <a:pt x="1179" y="0"/>
                  </a:moveTo>
                  <a:lnTo>
                    <a:pt x="674" y="34"/>
                  </a:lnTo>
                  <a:lnTo>
                    <a:pt x="135" y="67"/>
                  </a:lnTo>
                  <a:lnTo>
                    <a:pt x="68" y="101"/>
                  </a:lnTo>
                  <a:lnTo>
                    <a:pt x="68" y="168"/>
                  </a:lnTo>
                  <a:lnTo>
                    <a:pt x="34" y="438"/>
                  </a:lnTo>
                  <a:lnTo>
                    <a:pt x="0" y="673"/>
                  </a:lnTo>
                  <a:lnTo>
                    <a:pt x="34" y="1145"/>
                  </a:lnTo>
                  <a:lnTo>
                    <a:pt x="101" y="1717"/>
                  </a:lnTo>
                  <a:lnTo>
                    <a:pt x="135" y="2020"/>
                  </a:lnTo>
                  <a:lnTo>
                    <a:pt x="202" y="2289"/>
                  </a:lnTo>
                  <a:lnTo>
                    <a:pt x="236" y="2323"/>
                  </a:lnTo>
                  <a:lnTo>
                    <a:pt x="270" y="2357"/>
                  </a:lnTo>
                  <a:lnTo>
                    <a:pt x="337" y="2323"/>
                  </a:lnTo>
                  <a:lnTo>
                    <a:pt x="371" y="2357"/>
                  </a:lnTo>
                  <a:lnTo>
                    <a:pt x="1313" y="2357"/>
                  </a:lnTo>
                  <a:lnTo>
                    <a:pt x="1818" y="2323"/>
                  </a:lnTo>
                  <a:lnTo>
                    <a:pt x="2088" y="2323"/>
                  </a:lnTo>
                  <a:lnTo>
                    <a:pt x="2357" y="2289"/>
                  </a:lnTo>
                  <a:lnTo>
                    <a:pt x="2391" y="2323"/>
                  </a:lnTo>
                  <a:lnTo>
                    <a:pt x="2424" y="2323"/>
                  </a:lnTo>
                  <a:lnTo>
                    <a:pt x="2458" y="2289"/>
                  </a:lnTo>
                  <a:lnTo>
                    <a:pt x="2492" y="2256"/>
                  </a:lnTo>
                  <a:lnTo>
                    <a:pt x="2525" y="2020"/>
                  </a:lnTo>
                  <a:lnTo>
                    <a:pt x="2525" y="1751"/>
                  </a:lnTo>
                  <a:lnTo>
                    <a:pt x="2492" y="1246"/>
                  </a:lnTo>
                  <a:lnTo>
                    <a:pt x="2458" y="640"/>
                  </a:lnTo>
                  <a:lnTo>
                    <a:pt x="2424" y="337"/>
                  </a:lnTo>
                  <a:lnTo>
                    <a:pt x="2357" y="67"/>
                  </a:lnTo>
                  <a:lnTo>
                    <a:pt x="2323" y="34"/>
                  </a:lnTo>
                  <a:lnTo>
                    <a:pt x="229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37" name="Shape 1037"/>
            <p:cNvSpPr/>
            <p:nvPr/>
          </p:nvSpPr>
          <p:spPr>
            <a:xfrm>
              <a:off x="4341950" y="2923150"/>
              <a:ext cx="10950" cy="17700"/>
            </a:xfrm>
            <a:custGeom>
              <a:avLst/>
              <a:gdLst/>
              <a:ahLst/>
              <a:cxnLst/>
              <a:rect l="0" t="0" r="0" b="0"/>
              <a:pathLst>
                <a:path w="438" h="708" extrusionOk="0">
                  <a:moveTo>
                    <a:pt x="303" y="0"/>
                  </a:moveTo>
                  <a:lnTo>
                    <a:pt x="169" y="34"/>
                  </a:lnTo>
                  <a:lnTo>
                    <a:pt x="34" y="101"/>
                  </a:lnTo>
                  <a:lnTo>
                    <a:pt x="0" y="135"/>
                  </a:lnTo>
                  <a:lnTo>
                    <a:pt x="0" y="168"/>
                  </a:lnTo>
                  <a:lnTo>
                    <a:pt x="0" y="202"/>
                  </a:lnTo>
                  <a:lnTo>
                    <a:pt x="270" y="202"/>
                  </a:lnTo>
                  <a:lnTo>
                    <a:pt x="236" y="404"/>
                  </a:lnTo>
                  <a:lnTo>
                    <a:pt x="169" y="572"/>
                  </a:lnTo>
                  <a:lnTo>
                    <a:pt x="135" y="640"/>
                  </a:lnTo>
                  <a:lnTo>
                    <a:pt x="202" y="707"/>
                  </a:lnTo>
                  <a:lnTo>
                    <a:pt x="270" y="707"/>
                  </a:lnTo>
                  <a:lnTo>
                    <a:pt x="337" y="673"/>
                  </a:lnTo>
                  <a:lnTo>
                    <a:pt x="404" y="539"/>
                  </a:lnTo>
                  <a:lnTo>
                    <a:pt x="438" y="370"/>
                  </a:lnTo>
                  <a:lnTo>
                    <a:pt x="438" y="236"/>
                  </a:lnTo>
                  <a:lnTo>
                    <a:pt x="438" y="67"/>
                  </a:lnTo>
                  <a:lnTo>
                    <a:pt x="37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38" name="Shape 1038"/>
            <p:cNvSpPr/>
            <p:nvPr/>
          </p:nvSpPr>
          <p:spPr>
            <a:xfrm>
              <a:off x="4272075" y="2926500"/>
              <a:ext cx="14350" cy="17700"/>
            </a:xfrm>
            <a:custGeom>
              <a:avLst/>
              <a:gdLst/>
              <a:ahLst/>
              <a:cxnLst/>
              <a:rect l="0" t="0" r="0" b="0"/>
              <a:pathLst>
                <a:path w="574" h="708" extrusionOk="0">
                  <a:moveTo>
                    <a:pt x="337" y="1"/>
                  </a:moveTo>
                  <a:lnTo>
                    <a:pt x="270" y="34"/>
                  </a:lnTo>
                  <a:lnTo>
                    <a:pt x="169" y="68"/>
                  </a:lnTo>
                  <a:lnTo>
                    <a:pt x="68" y="203"/>
                  </a:lnTo>
                  <a:lnTo>
                    <a:pt x="34" y="270"/>
                  </a:lnTo>
                  <a:lnTo>
                    <a:pt x="1" y="371"/>
                  </a:lnTo>
                  <a:lnTo>
                    <a:pt x="1" y="438"/>
                  </a:lnTo>
                  <a:lnTo>
                    <a:pt x="34" y="539"/>
                  </a:lnTo>
                  <a:lnTo>
                    <a:pt x="135" y="640"/>
                  </a:lnTo>
                  <a:lnTo>
                    <a:pt x="270" y="708"/>
                  </a:lnTo>
                  <a:lnTo>
                    <a:pt x="371" y="708"/>
                  </a:lnTo>
                  <a:lnTo>
                    <a:pt x="438" y="640"/>
                  </a:lnTo>
                  <a:lnTo>
                    <a:pt x="573" y="506"/>
                  </a:lnTo>
                  <a:lnTo>
                    <a:pt x="573" y="472"/>
                  </a:lnTo>
                  <a:lnTo>
                    <a:pt x="573" y="405"/>
                  </a:lnTo>
                  <a:lnTo>
                    <a:pt x="539" y="371"/>
                  </a:lnTo>
                  <a:lnTo>
                    <a:pt x="135" y="371"/>
                  </a:lnTo>
                  <a:lnTo>
                    <a:pt x="169" y="270"/>
                  </a:lnTo>
                  <a:lnTo>
                    <a:pt x="236" y="203"/>
                  </a:lnTo>
                  <a:lnTo>
                    <a:pt x="304" y="135"/>
                  </a:lnTo>
                  <a:lnTo>
                    <a:pt x="37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39" name="Shape 1039"/>
            <p:cNvSpPr/>
            <p:nvPr/>
          </p:nvSpPr>
          <p:spPr>
            <a:xfrm>
              <a:off x="4124775" y="2891150"/>
              <a:ext cx="10125" cy="25"/>
            </a:xfrm>
            <a:custGeom>
              <a:avLst/>
              <a:gdLst/>
              <a:ahLst/>
              <a:cxnLst/>
              <a:rect l="0" t="0" r="0" b="0"/>
              <a:pathLst>
                <a:path w="405" h="1" extrusionOk="0">
                  <a:moveTo>
                    <a:pt x="405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405" y="1"/>
                  </a:lnTo>
                  <a:lnTo>
                    <a:pt x="40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40" name="Shape 1040"/>
            <p:cNvSpPr/>
            <p:nvPr/>
          </p:nvSpPr>
          <p:spPr>
            <a:xfrm>
              <a:off x="3843650" y="3535050"/>
              <a:ext cx="196150" cy="301350"/>
            </a:xfrm>
            <a:custGeom>
              <a:avLst/>
              <a:gdLst/>
              <a:ahLst/>
              <a:cxnLst/>
              <a:rect l="0" t="0" r="0" b="0"/>
              <a:pathLst>
                <a:path w="7846" h="12054" extrusionOk="0">
                  <a:moveTo>
                    <a:pt x="1" y="1"/>
                  </a:moveTo>
                  <a:lnTo>
                    <a:pt x="1" y="203"/>
                  </a:lnTo>
                  <a:lnTo>
                    <a:pt x="405" y="304"/>
                  </a:lnTo>
                  <a:lnTo>
                    <a:pt x="842" y="371"/>
                  </a:lnTo>
                  <a:lnTo>
                    <a:pt x="1953" y="438"/>
                  </a:lnTo>
                  <a:lnTo>
                    <a:pt x="3065" y="539"/>
                  </a:lnTo>
                  <a:lnTo>
                    <a:pt x="4209" y="640"/>
                  </a:lnTo>
                  <a:lnTo>
                    <a:pt x="5354" y="809"/>
                  </a:lnTo>
                  <a:lnTo>
                    <a:pt x="6499" y="977"/>
                  </a:lnTo>
                  <a:lnTo>
                    <a:pt x="7643" y="1179"/>
                  </a:lnTo>
                  <a:lnTo>
                    <a:pt x="7542" y="1684"/>
                  </a:lnTo>
                  <a:lnTo>
                    <a:pt x="7441" y="2223"/>
                  </a:lnTo>
                  <a:lnTo>
                    <a:pt x="7340" y="3334"/>
                  </a:lnTo>
                  <a:lnTo>
                    <a:pt x="6903" y="6431"/>
                  </a:lnTo>
                  <a:lnTo>
                    <a:pt x="6532" y="9091"/>
                  </a:lnTo>
                  <a:lnTo>
                    <a:pt x="6128" y="11751"/>
                  </a:lnTo>
                  <a:lnTo>
                    <a:pt x="6095" y="11751"/>
                  </a:lnTo>
                  <a:lnTo>
                    <a:pt x="5691" y="11650"/>
                  </a:lnTo>
                  <a:lnTo>
                    <a:pt x="5320" y="11583"/>
                  </a:lnTo>
                  <a:lnTo>
                    <a:pt x="4546" y="11482"/>
                  </a:lnTo>
                  <a:lnTo>
                    <a:pt x="2964" y="11381"/>
                  </a:lnTo>
                  <a:lnTo>
                    <a:pt x="2593" y="11313"/>
                  </a:lnTo>
                  <a:lnTo>
                    <a:pt x="2223" y="11280"/>
                  </a:lnTo>
                  <a:lnTo>
                    <a:pt x="1482" y="11111"/>
                  </a:lnTo>
                  <a:lnTo>
                    <a:pt x="741" y="10943"/>
                  </a:lnTo>
                  <a:lnTo>
                    <a:pt x="371" y="10876"/>
                  </a:lnTo>
                  <a:lnTo>
                    <a:pt x="1" y="10842"/>
                  </a:lnTo>
                  <a:lnTo>
                    <a:pt x="1" y="11111"/>
                  </a:lnTo>
                  <a:lnTo>
                    <a:pt x="607" y="11212"/>
                  </a:lnTo>
                  <a:lnTo>
                    <a:pt x="1246" y="11347"/>
                  </a:lnTo>
                  <a:lnTo>
                    <a:pt x="1852" y="11482"/>
                  </a:lnTo>
                  <a:lnTo>
                    <a:pt x="2458" y="11583"/>
                  </a:lnTo>
                  <a:lnTo>
                    <a:pt x="3368" y="11650"/>
                  </a:lnTo>
                  <a:lnTo>
                    <a:pt x="4243" y="11717"/>
                  </a:lnTo>
                  <a:lnTo>
                    <a:pt x="5152" y="11818"/>
                  </a:lnTo>
                  <a:lnTo>
                    <a:pt x="5590" y="11886"/>
                  </a:lnTo>
                  <a:lnTo>
                    <a:pt x="6027" y="12020"/>
                  </a:lnTo>
                  <a:lnTo>
                    <a:pt x="6095" y="11987"/>
                  </a:lnTo>
                  <a:lnTo>
                    <a:pt x="6162" y="12054"/>
                  </a:lnTo>
                  <a:lnTo>
                    <a:pt x="6229" y="12054"/>
                  </a:lnTo>
                  <a:lnTo>
                    <a:pt x="6263" y="12020"/>
                  </a:lnTo>
                  <a:lnTo>
                    <a:pt x="6297" y="11987"/>
                  </a:lnTo>
                  <a:lnTo>
                    <a:pt x="6734" y="9226"/>
                  </a:lnTo>
                  <a:lnTo>
                    <a:pt x="7138" y="6499"/>
                  </a:lnTo>
                  <a:lnTo>
                    <a:pt x="7475" y="3839"/>
                  </a:lnTo>
                  <a:lnTo>
                    <a:pt x="7677" y="2492"/>
                  </a:lnTo>
                  <a:lnTo>
                    <a:pt x="7778" y="1819"/>
                  </a:lnTo>
                  <a:lnTo>
                    <a:pt x="7778" y="1146"/>
                  </a:lnTo>
                  <a:lnTo>
                    <a:pt x="7812" y="1112"/>
                  </a:lnTo>
                  <a:lnTo>
                    <a:pt x="7845" y="1078"/>
                  </a:lnTo>
                  <a:lnTo>
                    <a:pt x="7812" y="1011"/>
                  </a:lnTo>
                  <a:lnTo>
                    <a:pt x="7778" y="977"/>
                  </a:lnTo>
                  <a:lnTo>
                    <a:pt x="7778" y="944"/>
                  </a:lnTo>
                  <a:lnTo>
                    <a:pt x="7744" y="910"/>
                  </a:lnTo>
                  <a:lnTo>
                    <a:pt x="7711" y="910"/>
                  </a:lnTo>
                  <a:lnTo>
                    <a:pt x="7711" y="944"/>
                  </a:lnTo>
                  <a:lnTo>
                    <a:pt x="7677" y="977"/>
                  </a:lnTo>
                  <a:lnTo>
                    <a:pt x="6734" y="775"/>
                  </a:lnTo>
                  <a:lnTo>
                    <a:pt x="5792" y="640"/>
                  </a:lnTo>
                  <a:lnTo>
                    <a:pt x="3873" y="405"/>
                  </a:lnTo>
                  <a:lnTo>
                    <a:pt x="2896" y="304"/>
                  </a:lnTo>
                  <a:lnTo>
                    <a:pt x="1920" y="270"/>
                  </a:lnTo>
                  <a:lnTo>
                    <a:pt x="943" y="169"/>
                  </a:lnTo>
                  <a:lnTo>
                    <a:pt x="472" y="10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41" name="Shape 1041"/>
            <p:cNvSpPr/>
            <p:nvPr/>
          </p:nvSpPr>
          <p:spPr>
            <a:xfrm>
              <a:off x="4035575" y="2903775"/>
              <a:ext cx="7600" cy="58950"/>
            </a:xfrm>
            <a:custGeom>
              <a:avLst/>
              <a:gdLst/>
              <a:ahLst/>
              <a:cxnLst/>
              <a:rect l="0" t="0" r="0" b="0"/>
              <a:pathLst>
                <a:path w="304" h="2358" extrusionOk="0">
                  <a:moveTo>
                    <a:pt x="67" y="1"/>
                  </a:moveTo>
                  <a:lnTo>
                    <a:pt x="34" y="34"/>
                  </a:lnTo>
                  <a:lnTo>
                    <a:pt x="34" y="68"/>
                  </a:lnTo>
                  <a:lnTo>
                    <a:pt x="0" y="304"/>
                  </a:lnTo>
                  <a:lnTo>
                    <a:pt x="0" y="573"/>
                  </a:lnTo>
                  <a:lnTo>
                    <a:pt x="0" y="1078"/>
                  </a:lnTo>
                  <a:lnTo>
                    <a:pt x="34" y="1718"/>
                  </a:lnTo>
                  <a:lnTo>
                    <a:pt x="101" y="2021"/>
                  </a:lnTo>
                  <a:lnTo>
                    <a:pt x="168" y="2290"/>
                  </a:lnTo>
                  <a:lnTo>
                    <a:pt x="202" y="2358"/>
                  </a:lnTo>
                  <a:lnTo>
                    <a:pt x="236" y="2358"/>
                  </a:lnTo>
                  <a:lnTo>
                    <a:pt x="303" y="2324"/>
                  </a:lnTo>
                  <a:lnTo>
                    <a:pt x="303" y="2290"/>
                  </a:lnTo>
                  <a:lnTo>
                    <a:pt x="303" y="1987"/>
                  </a:lnTo>
                  <a:lnTo>
                    <a:pt x="303" y="1684"/>
                  </a:lnTo>
                  <a:lnTo>
                    <a:pt x="236" y="1078"/>
                  </a:lnTo>
                  <a:lnTo>
                    <a:pt x="202" y="573"/>
                  </a:lnTo>
                  <a:lnTo>
                    <a:pt x="168" y="304"/>
                  </a:lnTo>
                  <a:lnTo>
                    <a:pt x="135" y="34"/>
                  </a:lnTo>
                  <a:lnTo>
                    <a:pt x="101" y="34"/>
                  </a:lnTo>
                  <a:lnTo>
                    <a:pt x="6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42" name="Shape 1042"/>
            <p:cNvSpPr/>
            <p:nvPr/>
          </p:nvSpPr>
          <p:spPr>
            <a:xfrm>
              <a:off x="4414325" y="2920625"/>
              <a:ext cx="12650" cy="19375"/>
            </a:xfrm>
            <a:custGeom>
              <a:avLst/>
              <a:gdLst/>
              <a:ahLst/>
              <a:cxnLst/>
              <a:rect l="0" t="0" r="0" b="0"/>
              <a:pathLst>
                <a:path w="506" h="775" extrusionOk="0">
                  <a:moveTo>
                    <a:pt x="270" y="168"/>
                  </a:moveTo>
                  <a:lnTo>
                    <a:pt x="304" y="202"/>
                  </a:lnTo>
                  <a:lnTo>
                    <a:pt x="337" y="269"/>
                  </a:lnTo>
                  <a:lnTo>
                    <a:pt x="304" y="370"/>
                  </a:lnTo>
                  <a:lnTo>
                    <a:pt x="236" y="303"/>
                  </a:lnTo>
                  <a:lnTo>
                    <a:pt x="203" y="236"/>
                  </a:lnTo>
                  <a:lnTo>
                    <a:pt x="203" y="202"/>
                  </a:lnTo>
                  <a:lnTo>
                    <a:pt x="236" y="168"/>
                  </a:lnTo>
                  <a:close/>
                  <a:moveTo>
                    <a:pt x="203" y="0"/>
                  </a:moveTo>
                  <a:lnTo>
                    <a:pt x="102" y="67"/>
                  </a:lnTo>
                  <a:lnTo>
                    <a:pt x="34" y="135"/>
                  </a:lnTo>
                  <a:lnTo>
                    <a:pt x="1" y="236"/>
                  </a:lnTo>
                  <a:lnTo>
                    <a:pt x="34" y="337"/>
                  </a:lnTo>
                  <a:lnTo>
                    <a:pt x="102" y="404"/>
                  </a:lnTo>
                  <a:lnTo>
                    <a:pt x="169" y="471"/>
                  </a:lnTo>
                  <a:lnTo>
                    <a:pt x="68" y="539"/>
                  </a:lnTo>
                  <a:lnTo>
                    <a:pt x="34" y="606"/>
                  </a:lnTo>
                  <a:lnTo>
                    <a:pt x="68" y="673"/>
                  </a:lnTo>
                  <a:lnTo>
                    <a:pt x="135" y="741"/>
                  </a:lnTo>
                  <a:lnTo>
                    <a:pt x="203" y="774"/>
                  </a:lnTo>
                  <a:lnTo>
                    <a:pt x="304" y="774"/>
                  </a:lnTo>
                  <a:lnTo>
                    <a:pt x="371" y="741"/>
                  </a:lnTo>
                  <a:lnTo>
                    <a:pt x="438" y="707"/>
                  </a:lnTo>
                  <a:lnTo>
                    <a:pt x="506" y="640"/>
                  </a:lnTo>
                  <a:lnTo>
                    <a:pt x="506" y="572"/>
                  </a:lnTo>
                  <a:lnTo>
                    <a:pt x="438" y="471"/>
                  </a:lnTo>
                  <a:lnTo>
                    <a:pt x="472" y="471"/>
                  </a:lnTo>
                  <a:lnTo>
                    <a:pt x="472" y="438"/>
                  </a:lnTo>
                  <a:lnTo>
                    <a:pt x="472" y="404"/>
                  </a:lnTo>
                  <a:lnTo>
                    <a:pt x="438" y="337"/>
                  </a:lnTo>
                  <a:lnTo>
                    <a:pt x="472" y="269"/>
                  </a:lnTo>
                  <a:lnTo>
                    <a:pt x="472" y="168"/>
                  </a:lnTo>
                  <a:lnTo>
                    <a:pt x="472" y="101"/>
                  </a:lnTo>
                  <a:lnTo>
                    <a:pt x="371" y="34"/>
                  </a:lnTo>
                  <a:lnTo>
                    <a:pt x="30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43" name="Shape 1043"/>
            <p:cNvSpPr/>
            <p:nvPr/>
          </p:nvSpPr>
          <p:spPr>
            <a:xfrm>
              <a:off x="4049025" y="2891150"/>
              <a:ext cx="56425" cy="4250"/>
            </a:xfrm>
            <a:custGeom>
              <a:avLst/>
              <a:gdLst/>
              <a:ahLst/>
              <a:cxnLst/>
              <a:rect l="0" t="0" r="0" b="0"/>
              <a:pathLst>
                <a:path w="2257" h="170" extrusionOk="0">
                  <a:moveTo>
                    <a:pt x="304" y="1"/>
                  </a:moveTo>
                  <a:lnTo>
                    <a:pt x="1" y="68"/>
                  </a:lnTo>
                  <a:lnTo>
                    <a:pt x="1" y="102"/>
                  </a:lnTo>
                  <a:lnTo>
                    <a:pt x="236" y="135"/>
                  </a:lnTo>
                  <a:lnTo>
                    <a:pt x="472" y="169"/>
                  </a:lnTo>
                  <a:lnTo>
                    <a:pt x="977" y="135"/>
                  </a:lnTo>
                  <a:lnTo>
                    <a:pt x="1549" y="135"/>
                  </a:lnTo>
                  <a:lnTo>
                    <a:pt x="2021" y="102"/>
                  </a:lnTo>
                  <a:lnTo>
                    <a:pt x="2054" y="135"/>
                  </a:lnTo>
                  <a:lnTo>
                    <a:pt x="2122" y="169"/>
                  </a:lnTo>
                  <a:lnTo>
                    <a:pt x="2189" y="135"/>
                  </a:lnTo>
                  <a:lnTo>
                    <a:pt x="2223" y="68"/>
                  </a:lnTo>
                  <a:lnTo>
                    <a:pt x="2256" y="34"/>
                  </a:lnTo>
                  <a:lnTo>
                    <a:pt x="225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44" name="Shape 1044"/>
            <p:cNvSpPr/>
            <p:nvPr/>
          </p:nvSpPr>
          <p:spPr>
            <a:xfrm>
              <a:off x="4175275" y="2893675"/>
              <a:ext cx="62325" cy="67375"/>
            </a:xfrm>
            <a:custGeom>
              <a:avLst/>
              <a:gdLst/>
              <a:ahLst/>
              <a:cxnLst/>
              <a:rect l="0" t="0" r="0" b="0"/>
              <a:pathLst>
                <a:path w="2493" h="2695" extrusionOk="0">
                  <a:moveTo>
                    <a:pt x="2290" y="203"/>
                  </a:moveTo>
                  <a:lnTo>
                    <a:pt x="2223" y="741"/>
                  </a:lnTo>
                  <a:lnTo>
                    <a:pt x="2223" y="1280"/>
                  </a:lnTo>
                  <a:lnTo>
                    <a:pt x="2223" y="1819"/>
                  </a:lnTo>
                  <a:lnTo>
                    <a:pt x="2290" y="2324"/>
                  </a:lnTo>
                  <a:lnTo>
                    <a:pt x="2290" y="2357"/>
                  </a:lnTo>
                  <a:lnTo>
                    <a:pt x="2055" y="2324"/>
                  </a:lnTo>
                  <a:lnTo>
                    <a:pt x="1819" y="2357"/>
                  </a:lnTo>
                  <a:lnTo>
                    <a:pt x="371" y="2357"/>
                  </a:lnTo>
                  <a:lnTo>
                    <a:pt x="270" y="1314"/>
                  </a:lnTo>
                  <a:lnTo>
                    <a:pt x="203" y="236"/>
                  </a:lnTo>
                  <a:lnTo>
                    <a:pt x="203" y="236"/>
                  </a:lnTo>
                  <a:lnTo>
                    <a:pt x="708" y="270"/>
                  </a:lnTo>
                  <a:lnTo>
                    <a:pt x="1247" y="270"/>
                  </a:lnTo>
                  <a:lnTo>
                    <a:pt x="2290" y="203"/>
                  </a:lnTo>
                  <a:close/>
                  <a:moveTo>
                    <a:pt x="2324" y="1"/>
                  </a:moveTo>
                  <a:lnTo>
                    <a:pt x="1785" y="34"/>
                  </a:lnTo>
                  <a:lnTo>
                    <a:pt x="1213" y="34"/>
                  </a:lnTo>
                  <a:lnTo>
                    <a:pt x="674" y="68"/>
                  </a:lnTo>
                  <a:lnTo>
                    <a:pt x="169" y="102"/>
                  </a:lnTo>
                  <a:lnTo>
                    <a:pt x="102" y="102"/>
                  </a:lnTo>
                  <a:lnTo>
                    <a:pt x="68" y="169"/>
                  </a:lnTo>
                  <a:lnTo>
                    <a:pt x="35" y="169"/>
                  </a:lnTo>
                  <a:lnTo>
                    <a:pt x="35" y="236"/>
                  </a:lnTo>
                  <a:lnTo>
                    <a:pt x="1" y="809"/>
                  </a:lnTo>
                  <a:lnTo>
                    <a:pt x="1" y="1415"/>
                  </a:lnTo>
                  <a:lnTo>
                    <a:pt x="68" y="2021"/>
                  </a:lnTo>
                  <a:lnTo>
                    <a:pt x="169" y="2627"/>
                  </a:lnTo>
                  <a:lnTo>
                    <a:pt x="237" y="2694"/>
                  </a:lnTo>
                  <a:lnTo>
                    <a:pt x="304" y="2694"/>
                  </a:lnTo>
                  <a:lnTo>
                    <a:pt x="371" y="2661"/>
                  </a:lnTo>
                  <a:lnTo>
                    <a:pt x="405" y="2593"/>
                  </a:lnTo>
                  <a:lnTo>
                    <a:pt x="405" y="2492"/>
                  </a:lnTo>
                  <a:lnTo>
                    <a:pt x="843" y="2593"/>
                  </a:lnTo>
                  <a:lnTo>
                    <a:pt x="1348" y="2627"/>
                  </a:lnTo>
                  <a:lnTo>
                    <a:pt x="1853" y="2593"/>
                  </a:lnTo>
                  <a:lnTo>
                    <a:pt x="2055" y="2560"/>
                  </a:lnTo>
                  <a:lnTo>
                    <a:pt x="2290" y="2492"/>
                  </a:lnTo>
                  <a:lnTo>
                    <a:pt x="2324" y="2458"/>
                  </a:lnTo>
                  <a:lnTo>
                    <a:pt x="2324" y="2391"/>
                  </a:lnTo>
                  <a:lnTo>
                    <a:pt x="2425" y="2391"/>
                  </a:lnTo>
                  <a:lnTo>
                    <a:pt x="2459" y="2357"/>
                  </a:lnTo>
                  <a:lnTo>
                    <a:pt x="2459" y="2324"/>
                  </a:lnTo>
                  <a:lnTo>
                    <a:pt x="2492" y="1785"/>
                  </a:lnTo>
                  <a:lnTo>
                    <a:pt x="2459" y="1246"/>
                  </a:lnTo>
                  <a:lnTo>
                    <a:pt x="2425" y="708"/>
                  </a:lnTo>
                  <a:lnTo>
                    <a:pt x="2391" y="169"/>
                  </a:lnTo>
                  <a:lnTo>
                    <a:pt x="2425" y="135"/>
                  </a:lnTo>
                  <a:lnTo>
                    <a:pt x="2391" y="68"/>
                  </a:lnTo>
                  <a:lnTo>
                    <a:pt x="235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45" name="Shape 1045"/>
            <p:cNvSpPr/>
            <p:nvPr/>
          </p:nvSpPr>
          <p:spPr>
            <a:xfrm>
              <a:off x="4060825" y="2929025"/>
              <a:ext cx="17700" cy="26125"/>
            </a:xfrm>
            <a:custGeom>
              <a:avLst/>
              <a:gdLst/>
              <a:ahLst/>
              <a:cxnLst/>
              <a:rect l="0" t="0" r="0" b="0"/>
              <a:pathLst>
                <a:path w="708" h="1045" extrusionOk="0">
                  <a:moveTo>
                    <a:pt x="269" y="1"/>
                  </a:moveTo>
                  <a:lnTo>
                    <a:pt x="202" y="68"/>
                  </a:lnTo>
                  <a:lnTo>
                    <a:pt x="101" y="102"/>
                  </a:lnTo>
                  <a:lnTo>
                    <a:pt x="0" y="203"/>
                  </a:lnTo>
                  <a:lnTo>
                    <a:pt x="0" y="236"/>
                  </a:lnTo>
                  <a:lnTo>
                    <a:pt x="0" y="304"/>
                  </a:lnTo>
                  <a:lnTo>
                    <a:pt x="34" y="337"/>
                  </a:lnTo>
                  <a:lnTo>
                    <a:pt x="101" y="304"/>
                  </a:lnTo>
                  <a:lnTo>
                    <a:pt x="202" y="236"/>
                  </a:lnTo>
                  <a:lnTo>
                    <a:pt x="303" y="169"/>
                  </a:lnTo>
                  <a:lnTo>
                    <a:pt x="337" y="169"/>
                  </a:lnTo>
                  <a:lnTo>
                    <a:pt x="404" y="203"/>
                  </a:lnTo>
                  <a:lnTo>
                    <a:pt x="404" y="236"/>
                  </a:lnTo>
                  <a:lnTo>
                    <a:pt x="438" y="270"/>
                  </a:lnTo>
                  <a:lnTo>
                    <a:pt x="370" y="371"/>
                  </a:lnTo>
                  <a:lnTo>
                    <a:pt x="236" y="506"/>
                  </a:lnTo>
                  <a:lnTo>
                    <a:pt x="168" y="640"/>
                  </a:lnTo>
                  <a:lnTo>
                    <a:pt x="168" y="708"/>
                  </a:lnTo>
                  <a:lnTo>
                    <a:pt x="168" y="741"/>
                  </a:lnTo>
                  <a:lnTo>
                    <a:pt x="236" y="775"/>
                  </a:lnTo>
                  <a:lnTo>
                    <a:pt x="269" y="775"/>
                  </a:lnTo>
                  <a:lnTo>
                    <a:pt x="337" y="741"/>
                  </a:lnTo>
                  <a:lnTo>
                    <a:pt x="471" y="741"/>
                  </a:lnTo>
                  <a:lnTo>
                    <a:pt x="438" y="842"/>
                  </a:lnTo>
                  <a:lnTo>
                    <a:pt x="404" y="876"/>
                  </a:lnTo>
                  <a:lnTo>
                    <a:pt x="202" y="876"/>
                  </a:lnTo>
                  <a:lnTo>
                    <a:pt x="168" y="910"/>
                  </a:lnTo>
                  <a:lnTo>
                    <a:pt x="168" y="977"/>
                  </a:lnTo>
                  <a:lnTo>
                    <a:pt x="236" y="1011"/>
                  </a:lnTo>
                  <a:lnTo>
                    <a:pt x="337" y="1044"/>
                  </a:lnTo>
                  <a:lnTo>
                    <a:pt x="505" y="1011"/>
                  </a:lnTo>
                  <a:lnTo>
                    <a:pt x="606" y="977"/>
                  </a:lnTo>
                  <a:lnTo>
                    <a:pt x="673" y="943"/>
                  </a:lnTo>
                  <a:lnTo>
                    <a:pt x="707" y="876"/>
                  </a:lnTo>
                  <a:lnTo>
                    <a:pt x="707" y="775"/>
                  </a:lnTo>
                  <a:lnTo>
                    <a:pt x="673" y="674"/>
                  </a:lnTo>
                  <a:lnTo>
                    <a:pt x="606" y="607"/>
                  </a:lnTo>
                  <a:lnTo>
                    <a:pt x="539" y="573"/>
                  </a:lnTo>
                  <a:lnTo>
                    <a:pt x="438" y="539"/>
                  </a:lnTo>
                  <a:lnTo>
                    <a:pt x="505" y="472"/>
                  </a:lnTo>
                  <a:lnTo>
                    <a:pt x="572" y="371"/>
                  </a:lnTo>
                  <a:lnTo>
                    <a:pt x="606" y="236"/>
                  </a:lnTo>
                  <a:lnTo>
                    <a:pt x="572" y="102"/>
                  </a:lnTo>
                  <a:lnTo>
                    <a:pt x="505" y="68"/>
                  </a:lnTo>
                  <a:lnTo>
                    <a:pt x="438" y="34"/>
                  </a:lnTo>
                  <a:lnTo>
                    <a:pt x="37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46" name="Shape 1046"/>
            <p:cNvSpPr/>
            <p:nvPr/>
          </p:nvSpPr>
          <p:spPr>
            <a:xfrm>
              <a:off x="4039775" y="2901250"/>
              <a:ext cx="58100" cy="60625"/>
            </a:xfrm>
            <a:custGeom>
              <a:avLst/>
              <a:gdLst/>
              <a:ahLst/>
              <a:cxnLst/>
              <a:rect l="0" t="0" r="0" b="0"/>
              <a:pathLst>
                <a:path w="2324" h="2425" extrusionOk="0">
                  <a:moveTo>
                    <a:pt x="2121" y="1"/>
                  </a:moveTo>
                  <a:lnTo>
                    <a:pt x="1515" y="34"/>
                  </a:lnTo>
                  <a:lnTo>
                    <a:pt x="909" y="68"/>
                  </a:lnTo>
                  <a:lnTo>
                    <a:pt x="438" y="34"/>
                  </a:lnTo>
                  <a:lnTo>
                    <a:pt x="202" y="68"/>
                  </a:lnTo>
                  <a:lnTo>
                    <a:pt x="0" y="135"/>
                  </a:lnTo>
                  <a:lnTo>
                    <a:pt x="68" y="203"/>
                  </a:lnTo>
                  <a:lnTo>
                    <a:pt x="169" y="236"/>
                  </a:lnTo>
                  <a:lnTo>
                    <a:pt x="337" y="304"/>
                  </a:lnTo>
                  <a:lnTo>
                    <a:pt x="775" y="304"/>
                  </a:lnTo>
                  <a:lnTo>
                    <a:pt x="1381" y="270"/>
                  </a:lnTo>
                  <a:lnTo>
                    <a:pt x="2020" y="236"/>
                  </a:lnTo>
                  <a:lnTo>
                    <a:pt x="1987" y="438"/>
                  </a:lnTo>
                  <a:lnTo>
                    <a:pt x="1987" y="674"/>
                  </a:lnTo>
                  <a:lnTo>
                    <a:pt x="2020" y="1078"/>
                  </a:lnTo>
                  <a:lnTo>
                    <a:pt x="2054" y="1617"/>
                  </a:lnTo>
                  <a:lnTo>
                    <a:pt x="2054" y="1886"/>
                  </a:lnTo>
                  <a:lnTo>
                    <a:pt x="2088" y="2155"/>
                  </a:lnTo>
                  <a:lnTo>
                    <a:pt x="539" y="2155"/>
                  </a:lnTo>
                  <a:lnTo>
                    <a:pt x="371" y="2189"/>
                  </a:lnTo>
                  <a:lnTo>
                    <a:pt x="270" y="2223"/>
                  </a:lnTo>
                  <a:lnTo>
                    <a:pt x="169" y="2290"/>
                  </a:lnTo>
                  <a:lnTo>
                    <a:pt x="202" y="2290"/>
                  </a:lnTo>
                  <a:lnTo>
                    <a:pt x="270" y="2358"/>
                  </a:lnTo>
                  <a:lnTo>
                    <a:pt x="371" y="2391"/>
                  </a:lnTo>
                  <a:lnTo>
                    <a:pt x="573" y="2425"/>
                  </a:lnTo>
                  <a:lnTo>
                    <a:pt x="977" y="2391"/>
                  </a:lnTo>
                  <a:lnTo>
                    <a:pt x="2222" y="2391"/>
                  </a:lnTo>
                  <a:lnTo>
                    <a:pt x="2290" y="2358"/>
                  </a:lnTo>
                  <a:lnTo>
                    <a:pt x="2323" y="2290"/>
                  </a:lnTo>
                  <a:lnTo>
                    <a:pt x="2323" y="2223"/>
                  </a:lnTo>
                  <a:lnTo>
                    <a:pt x="2290" y="2189"/>
                  </a:lnTo>
                  <a:lnTo>
                    <a:pt x="2290" y="1920"/>
                  </a:lnTo>
                  <a:lnTo>
                    <a:pt x="2290" y="1617"/>
                  </a:lnTo>
                  <a:lnTo>
                    <a:pt x="2256" y="1078"/>
                  </a:lnTo>
                  <a:lnTo>
                    <a:pt x="2256" y="640"/>
                  </a:lnTo>
                  <a:lnTo>
                    <a:pt x="2222" y="405"/>
                  </a:lnTo>
                  <a:lnTo>
                    <a:pt x="2189" y="203"/>
                  </a:lnTo>
                  <a:lnTo>
                    <a:pt x="2222" y="169"/>
                  </a:lnTo>
                  <a:lnTo>
                    <a:pt x="2222" y="102"/>
                  </a:lnTo>
                  <a:lnTo>
                    <a:pt x="2189" y="34"/>
                  </a:lnTo>
                  <a:lnTo>
                    <a:pt x="212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47" name="Shape 1047"/>
            <p:cNvSpPr/>
            <p:nvPr/>
          </p:nvSpPr>
          <p:spPr>
            <a:xfrm>
              <a:off x="4114675" y="2891150"/>
              <a:ext cx="4250" cy="875"/>
            </a:xfrm>
            <a:custGeom>
              <a:avLst/>
              <a:gdLst/>
              <a:ahLst/>
              <a:cxnLst/>
              <a:rect l="0" t="0" r="0" b="0"/>
              <a:pathLst>
                <a:path w="170" h="35" extrusionOk="0">
                  <a:moveTo>
                    <a:pt x="1" y="1"/>
                  </a:moveTo>
                  <a:lnTo>
                    <a:pt x="35" y="34"/>
                  </a:lnTo>
                  <a:lnTo>
                    <a:pt x="136" y="34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48" name="Shape 1048"/>
            <p:cNvSpPr/>
            <p:nvPr/>
          </p:nvSpPr>
          <p:spPr>
            <a:xfrm>
              <a:off x="4286400" y="2956800"/>
              <a:ext cx="62300" cy="67375"/>
            </a:xfrm>
            <a:custGeom>
              <a:avLst/>
              <a:gdLst/>
              <a:ahLst/>
              <a:cxnLst/>
              <a:rect l="0" t="0" r="0" b="0"/>
              <a:pathLst>
                <a:path w="2492" h="2695" extrusionOk="0">
                  <a:moveTo>
                    <a:pt x="2290" y="237"/>
                  </a:moveTo>
                  <a:lnTo>
                    <a:pt x="2222" y="742"/>
                  </a:lnTo>
                  <a:lnTo>
                    <a:pt x="2189" y="1280"/>
                  </a:lnTo>
                  <a:lnTo>
                    <a:pt x="2222" y="1819"/>
                  </a:lnTo>
                  <a:lnTo>
                    <a:pt x="2290" y="2324"/>
                  </a:lnTo>
                  <a:lnTo>
                    <a:pt x="2290" y="2358"/>
                  </a:lnTo>
                  <a:lnTo>
                    <a:pt x="1818" y="2358"/>
                  </a:lnTo>
                  <a:lnTo>
                    <a:pt x="1347" y="2391"/>
                  </a:lnTo>
                  <a:lnTo>
                    <a:pt x="370" y="2391"/>
                  </a:lnTo>
                  <a:lnTo>
                    <a:pt x="269" y="1314"/>
                  </a:lnTo>
                  <a:lnTo>
                    <a:pt x="202" y="270"/>
                  </a:lnTo>
                  <a:lnTo>
                    <a:pt x="202" y="270"/>
                  </a:lnTo>
                  <a:lnTo>
                    <a:pt x="707" y="304"/>
                  </a:lnTo>
                  <a:lnTo>
                    <a:pt x="1246" y="304"/>
                  </a:lnTo>
                  <a:lnTo>
                    <a:pt x="2290" y="237"/>
                  </a:lnTo>
                  <a:close/>
                  <a:moveTo>
                    <a:pt x="2323" y="1"/>
                  </a:moveTo>
                  <a:lnTo>
                    <a:pt x="1785" y="35"/>
                  </a:lnTo>
                  <a:lnTo>
                    <a:pt x="1212" y="68"/>
                  </a:lnTo>
                  <a:lnTo>
                    <a:pt x="673" y="68"/>
                  </a:lnTo>
                  <a:lnTo>
                    <a:pt x="135" y="102"/>
                  </a:lnTo>
                  <a:lnTo>
                    <a:pt x="101" y="136"/>
                  </a:lnTo>
                  <a:lnTo>
                    <a:pt x="67" y="169"/>
                  </a:lnTo>
                  <a:lnTo>
                    <a:pt x="34" y="203"/>
                  </a:lnTo>
                  <a:lnTo>
                    <a:pt x="34" y="237"/>
                  </a:lnTo>
                  <a:lnTo>
                    <a:pt x="0" y="843"/>
                  </a:lnTo>
                  <a:lnTo>
                    <a:pt x="0" y="1449"/>
                  </a:lnTo>
                  <a:lnTo>
                    <a:pt x="67" y="2055"/>
                  </a:lnTo>
                  <a:lnTo>
                    <a:pt x="168" y="2627"/>
                  </a:lnTo>
                  <a:lnTo>
                    <a:pt x="236" y="2694"/>
                  </a:lnTo>
                  <a:lnTo>
                    <a:pt x="303" y="2694"/>
                  </a:lnTo>
                  <a:lnTo>
                    <a:pt x="370" y="2661"/>
                  </a:lnTo>
                  <a:lnTo>
                    <a:pt x="404" y="2593"/>
                  </a:lnTo>
                  <a:lnTo>
                    <a:pt x="404" y="2526"/>
                  </a:lnTo>
                  <a:lnTo>
                    <a:pt x="842" y="2593"/>
                  </a:lnTo>
                  <a:lnTo>
                    <a:pt x="1347" y="2627"/>
                  </a:lnTo>
                  <a:lnTo>
                    <a:pt x="1852" y="2627"/>
                  </a:lnTo>
                  <a:lnTo>
                    <a:pt x="2054" y="2560"/>
                  </a:lnTo>
                  <a:lnTo>
                    <a:pt x="2290" y="2526"/>
                  </a:lnTo>
                  <a:lnTo>
                    <a:pt x="2323" y="2459"/>
                  </a:lnTo>
                  <a:lnTo>
                    <a:pt x="2323" y="2391"/>
                  </a:lnTo>
                  <a:lnTo>
                    <a:pt x="2357" y="2425"/>
                  </a:lnTo>
                  <a:lnTo>
                    <a:pt x="2424" y="2425"/>
                  </a:lnTo>
                  <a:lnTo>
                    <a:pt x="2458" y="2391"/>
                  </a:lnTo>
                  <a:lnTo>
                    <a:pt x="2458" y="2324"/>
                  </a:lnTo>
                  <a:lnTo>
                    <a:pt x="2492" y="1819"/>
                  </a:lnTo>
                  <a:lnTo>
                    <a:pt x="2458" y="1280"/>
                  </a:lnTo>
                  <a:lnTo>
                    <a:pt x="2424" y="708"/>
                  </a:lnTo>
                  <a:lnTo>
                    <a:pt x="2391" y="203"/>
                  </a:lnTo>
                  <a:lnTo>
                    <a:pt x="2391" y="136"/>
                  </a:lnTo>
                  <a:lnTo>
                    <a:pt x="2391" y="68"/>
                  </a:lnTo>
                  <a:lnTo>
                    <a:pt x="2357" y="35"/>
                  </a:lnTo>
                  <a:lnTo>
                    <a:pt x="232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49" name="Shape 1049"/>
            <p:cNvSpPr/>
            <p:nvPr/>
          </p:nvSpPr>
          <p:spPr>
            <a:xfrm>
              <a:off x="4288075" y="3030025"/>
              <a:ext cx="6750" cy="58125"/>
            </a:xfrm>
            <a:custGeom>
              <a:avLst/>
              <a:gdLst/>
              <a:ahLst/>
              <a:cxnLst/>
              <a:rect l="0" t="0" r="0" b="0"/>
              <a:pathLst>
                <a:path w="270" h="2325" extrusionOk="0">
                  <a:moveTo>
                    <a:pt x="68" y="1"/>
                  </a:moveTo>
                  <a:lnTo>
                    <a:pt x="34" y="35"/>
                  </a:lnTo>
                  <a:lnTo>
                    <a:pt x="0" y="304"/>
                  </a:lnTo>
                  <a:lnTo>
                    <a:pt x="0" y="540"/>
                  </a:lnTo>
                  <a:lnTo>
                    <a:pt x="34" y="1078"/>
                  </a:lnTo>
                  <a:lnTo>
                    <a:pt x="0" y="1684"/>
                  </a:lnTo>
                  <a:lnTo>
                    <a:pt x="0" y="1987"/>
                  </a:lnTo>
                  <a:lnTo>
                    <a:pt x="34" y="2257"/>
                  </a:lnTo>
                  <a:lnTo>
                    <a:pt x="68" y="2324"/>
                  </a:lnTo>
                  <a:lnTo>
                    <a:pt x="169" y="2324"/>
                  </a:lnTo>
                  <a:lnTo>
                    <a:pt x="169" y="2290"/>
                  </a:lnTo>
                  <a:lnTo>
                    <a:pt x="236" y="1987"/>
                  </a:lnTo>
                  <a:lnTo>
                    <a:pt x="270" y="1684"/>
                  </a:lnTo>
                  <a:lnTo>
                    <a:pt x="236" y="1078"/>
                  </a:lnTo>
                  <a:lnTo>
                    <a:pt x="236" y="540"/>
                  </a:lnTo>
                  <a:lnTo>
                    <a:pt x="202" y="270"/>
                  </a:lnTo>
                  <a:lnTo>
                    <a:pt x="135" y="35"/>
                  </a:lnTo>
                  <a:lnTo>
                    <a:pt x="10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50" name="Shape 1050"/>
            <p:cNvSpPr/>
            <p:nvPr/>
          </p:nvSpPr>
          <p:spPr>
            <a:xfrm>
              <a:off x="4312475" y="2982050"/>
              <a:ext cx="15175" cy="17700"/>
            </a:xfrm>
            <a:custGeom>
              <a:avLst/>
              <a:gdLst/>
              <a:ahLst/>
              <a:cxnLst/>
              <a:rect l="0" t="0" r="0" b="0"/>
              <a:pathLst>
                <a:path w="607" h="708" extrusionOk="0">
                  <a:moveTo>
                    <a:pt x="573" y="1"/>
                  </a:moveTo>
                  <a:lnTo>
                    <a:pt x="439" y="102"/>
                  </a:lnTo>
                  <a:lnTo>
                    <a:pt x="304" y="203"/>
                  </a:lnTo>
                  <a:lnTo>
                    <a:pt x="237" y="169"/>
                  </a:lnTo>
                  <a:lnTo>
                    <a:pt x="169" y="102"/>
                  </a:lnTo>
                  <a:lnTo>
                    <a:pt x="68" y="35"/>
                  </a:lnTo>
                  <a:lnTo>
                    <a:pt x="1" y="35"/>
                  </a:lnTo>
                  <a:lnTo>
                    <a:pt x="1" y="68"/>
                  </a:lnTo>
                  <a:lnTo>
                    <a:pt x="34" y="169"/>
                  </a:lnTo>
                  <a:lnTo>
                    <a:pt x="135" y="304"/>
                  </a:lnTo>
                  <a:lnTo>
                    <a:pt x="169" y="338"/>
                  </a:lnTo>
                  <a:lnTo>
                    <a:pt x="34" y="573"/>
                  </a:lnTo>
                  <a:lnTo>
                    <a:pt x="34" y="641"/>
                  </a:lnTo>
                  <a:lnTo>
                    <a:pt x="68" y="708"/>
                  </a:lnTo>
                  <a:lnTo>
                    <a:pt x="169" y="708"/>
                  </a:lnTo>
                  <a:lnTo>
                    <a:pt x="203" y="674"/>
                  </a:lnTo>
                  <a:lnTo>
                    <a:pt x="371" y="371"/>
                  </a:lnTo>
                  <a:lnTo>
                    <a:pt x="439" y="371"/>
                  </a:lnTo>
                  <a:lnTo>
                    <a:pt x="472" y="338"/>
                  </a:lnTo>
                  <a:lnTo>
                    <a:pt x="439" y="270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51" name="Shape 1051"/>
            <p:cNvSpPr/>
            <p:nvPr/>
          </p:nvSpPr>
          <p:spPr>
            <a:xfrm>
              <a:off x="4315850" y="2891150"/>
              <a:ext cx="64000" cy="58950"/>
            </a:xfrm>
            <a:custGeom>
              <a:avLst/>
              <a:gdLst/>
              <a:ahLst/>
              <a:cxnLst/>
              <a:rect l="0" t="0" r="0" b="0"/>
              <a:pathLst>
                <a:path w="2560" h="2358" extrusionOk="0">
                  <a:moveTo>
                    <a:pt x="169" y="102"/>
                  </a:moveTo>
                  <a:lnTo>
                    <a:pt x="371" y="169"/>
                  </a:lnTo>
                  <a:lnTo>
                    <a:pt x="573" y="203"/>
                  </a:lnTo>
                  <a:lnTo>
                    <a:pt x="1011" y="203"/>
                  </a:lnTo>
                  <a:lnTo>
                    <a:pt x="1650" y="236"/>
                  </a:lnTo>
                  <a:lnTo>
                    <a:pt x="2324" y="236"/>
                  </a:lnTo>
                  <a:lnTo>
                    <a:pt x="2324" y="607"/>
                  </a:lnTo>
                  <a:lnTo>
                    <a:pt x="2324" y="1011"/>
                  </a:lnTo>
                  <a:lnTo>
                    <a:pt x="2324" y="1516"/>
                  </a:lnTo>
                  <a:lnTo>
                    <a:pt x="2357" y="1751"/>
                  </a:lnTo>
                  <a:lnTo>
                    <a:pt x="2391" y="2021"/>
                  </a:lnTo>
                  <a:lnTo>
                    <a:pt x="1347" y="2021"/>
                  </a:lnTo>
                  <a:lnTo>
                    <a:pt x="809" y="2054"/>
                  </a:lnTo>
                  <a:lnTo>
                    <a:pt x="539" y="2088"/>
                  </a:lnTo>
                  <a:lnTo>
                    <a:pt x="304" y="2155"/>
                  </a:lnTo>
                  <a:lnTo>
                    <a:pt x="270" y="1650"/>
                  </a:lnTo>
                  <a:lnTo>
                    <a:pt x="236" y="1145"/>
                  </a:lnTo>
                  <a:lnTo>
                    <a:pt x="270" y="607"/>
                  </a:lnTo>
                  <a:lnTo>
                    <a:pt x="236" y="337"/>
                  </a:lnTo>
                  <a:lnTo>
                    <a:pt x="203" y="236"/>
                  </a:lnTo>
                  <a:lnTo>
                    <a:pt x="169" y="102"/>
                  </a:lnTo>
                  <a:close/>
                  <a:moveTo>
                    <a:pt x="371" y="1"/>
                  </a:moveTo>
                  <a:lnTo>
                    <a:pt x="270" y="34"/>
                  </a:lnTo>
                  <a:lnTo>
                    <a:pt x="169" y="102"/>
                  </a:lnTo>
                  <a:lnTo>
                    <a:pt x="135" y="102"/>
                  </a:lnTo>
                  <a:lnTo>
                    <a:pt x="68" y="270"/>
                  </a:lnTo>
                  <a:lnTo>
                    <a:pt x="34" y="405"/>
                  </a:lnTo>
                  <a:lnTo>
                    <a:pt x="0" y="775"/>
                  </a:lnTo>
                  <a:lnTo>
                    <a:pt x="34" y="1516"/>
                  </a:lnTo>
                  <a:lnTo>
                    <a:pt x="34" y="1718"/>
                  </a:lnTo>
                  <a:lnTo>
                    <a:pt x="34" y="1987"/>
                  </a:lnTo>
                  <a:lnTo>
                    <a:pt x="68" y="2088"/>
                  </a:lnTo>
                  <a:lnTo>
                    <a:pt x="102" y="2223"/>
                  </a:lnTo>
                  <a:lnTo>
                    <a:pt x="169" y="2290"/>
                  </a:lnTo>
                  <a:lnTo>
                    <a:pt x="270" y="2357"/>
                  </a:lnTo>
                  <a:lnTo>
                    <a:pt x="304" y="2324"/>
                  </a:lnTo>
                  <a:lnTo>
                    <a:pt x="337" y="2290"/>
                  </a:lnTo>
                  <a:lnTo>
                    <a:pt x="573" y="2324"/>
                  </a:lnTo>
                  <a:lnTo>
                    <a:pt x="1347" y="2324"/>
                  </a:lnTo>
                  <a:lnTo>
                    <a:pt x="2391" y="2223"/>
                  </a:lnTo>
                  <a:lnTo>
                    <a:pt x="2526" y="2223"/>
                  </a:lnTo>
                  <a:lnTo>
                    <a:pt x="2526" y="2189"/>
                  </a:lnTo>
                  <a:lnTo>
                    <a:pt x="2559" y="1953"/>
                  </a:lnTo>
                  <a:lnTo>
                    <a:pt x="2559" y="1684"/>
                  </a:lnTo>
                  <a:lnTo>
                    <a:pt x="2526" y="1179"/>
                  </a:lnTo>
                  <a:lnTo>
                    <a:pt x="2526" y="573"/>
                  </a:lnTo>
                  <a:lnTo>
                    <a:pt x="2492" y="304"/>
                  </a:lnTo>
                  <a:lnTo>
                    <a:pt x="2458" y="1"/>
                  </a:lnTo>
                  <a:lnTo>
                    <a:pt x="2357" y="1"/>
                  </a:lnTo>
                  <a:lnTo>
                    <a:pt x="2324" y="34"/>
                  </a:lnTo>
                  <a:lnTo>
                    <a:pt x="181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52" name="Shape 1052"/>
            <p:cNvSpPr/>
            <p:nvPr/>
          </p:nvSpPr>
          <p:spPr>
            <a:xfrm>
              <a:off x="4552375" y="2915575"/>
              <a:ext cx="15175" cy="17700"/>
            </a:xfrm>
            <a:custGeom>
              <a:avLst/>
              <a:gdLst/>
              <a:ahLst/>
              <a:cxnLst/>
              <a:rect l="0" t="0" r="0" b="0"/>
              <a:pathLst>
                <a:path w="607" h="708" extrusionOk="0">
                  <a:moveTo>
                    <a:pt x="371" y="370"/>
                  </a:moveTo>
                  <a:lnTo>
                    <a:pt x="371" y="438"/>
                  </a:lnTo>
                  <a:lnTo>
                    <a:pt x="337" y="471"/>
                  </a:lnTo>
                  <a:lnTo>
                    <a:pt x="270" y="505"/>
                  </a:lnTo>
                  <a:lnTo>
                    <a:pt x="169" y="505"/>
                  </a:lnTo>
                  <a:lnTo>
                    <a:pt x="202" y="438"/>
                  </a:lnTo>
                  <a:lnTo>
                    <a:pt x="236" y="404"/>
                  </a:lnTo>
                  <a:lnTo>
                    <a:pt x="337" y="370"/>
                  </a:lnTo>
                  <a:close/>
                  <a:moveTo>
                    <a:pt x="371" y="0"/>
                  </a:moveTo>
                  <a:lnTo>
                    <a:pt x="236" y="34"/>
                  </a:lnTo>
                  <a:lnTo>
                    <a:pt x="202" y="67"/>
                  </a:lnTo>
                  <a:lnTo>
                    <a:pt x="169" y="135"/>
                  </a:lnTo>
                  <a:lnTo>
                    <a:pt x="169" y="168"/>
                  </a:lnTo>
                  <a:lnTo>
                    <a:pt x="169" y="236"/>
                  </a:lnTo>
                  <a:lnTo>
                    <a:pt x="202" y="236"/>
                  </a:lnTo>
                  <a:lnTo>
                    <a:pt x="135" y="269"/>
                  </a:lnTo>
                  <a:lnTo>
                    <a:pt x="34" y="337"/>
                  </a:lnTo>
                  <a:lnTo>
                    <a:pt x="0" y="471"/>
                  </a:lnTo>
                  <a:lnTo>
                    <a:pt x="0" y="572"/>
                  </a:lnTo>
                  <a:lnTo>
                    <a:pt x="34" y="673"/>
                  </a:lnTo>
                  <a:lnTo>
                    <a:pt x="135" y="707"/>
                  </a:lnTo>
                  <a:lnTo>
                    <a:pt x="371" y="707"/>
                  </a:lnTo>
                  <a:lnTo>
                    <a:pt x="472" y="640"/>
                  </a:lnTo>
                  <a:lnTo>
                    <a:pt x="573" y="505"/>
                  </a:lnTo>
                  <a:lnTo>
                    <a:pt x="606" y="370"/>
                  </a:lnTo>
                  <a:lnTo>
                    <a:pt x="606" y="236"/>
                  </a:lnTo>
                  <a:lnTo>
                    <a:pt x="573" y="101"/>
                  </a:lnTo>
                  <a:lnTo>
                    <a:pt x="539" y="34"/>
                  </a:lnTo>
                  <a:lnTo>
                    <a:pt x="472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53" name="Shape 1053"/>
            <p:cNvSpPr/>
            <p:nvPr/>
          </p:nvSpPr>
          <p:spPr>
            <a:xfrm>
              <a:off x="4171925" y="2986275"/>
              <a:ext cx="14325" cy="21050"/>
            </a:xfrm>
            <a:custGeom>
              <a:avLst/>
              <a:gdLst/>
              <a:ahLst/>
              <a:cxnLst/>
              <a:rect l="0" t="0" r="0" b="0"/>
              <a:pathLst>
                <a:path w="573" h="842" extrusionOk="0">
                  <a:moveTo>
                    <a:pt x="371" y="202"/>
                  </a:moveTo>
                  <a:lnTo>
                    <a:pt x="337" y="337"/>
                  </a:lnTo>
                  <a:lnTo>
                    <a:pt x="270" y="371"/>
                  </a:lnTo>
                  <a:lnTo>
                    <a:pt x="202" y="404"/>
                  </a:lnTo>
                  <a:lnTo>
                    <a:pt x="169" y="472"/>
                  </a:lnTo>
                  <a:lnTo>
                    <a:pt x="169" y="438"/>
                  </a:lnTo>
                  <a:lnTo>
                    <a:pt x="169" y="371"/>
                  </a:lnTo>
                  <a:lnTo>
                    <a:pt x="202" y="303"/>
                  </a:lnTo>
                  <a:lnTo>
                    <a:pt x="236" y="236"/>
                  </a:lnTo>
                  <a:lnTo>
                    <a:pt x="303" y="202"/>
                  </a:lnTo>
                  <a:close/>
                  <a:moveTo>
                    <a:pt x="371" y="0"/>
                  </a:moveTo>
                  <a:lnTo>
                    <a:pt x="236" y="68"/>
                  </a:lnTo>
                  <a:lnTo>
                    <a:pt x="101" y="135"/>
                  </a:lnTo>
                  <a:lnTo>
                    <a:pt x="68" y="169"/>
                  </a:lnTo>
                  <a:lnTo>
                    <a:pt x="34" y="169"/>
                  </a:lnTo>
                  <a:lnTo>
                    <a:pt x="34" y="236"/>
                  </a:lnTo>
                  <a:lnTo>
                    <a:pt x="0" y="371"/>
                  </a:lnTo>
                  <a:lnTo>
                    <a:pt x="0" y="505"/>
                  </a:lnTo>
                  <a:lnTo>
                    <a:pt x="68" y="775"/>
                  </a:lnTo>
                  <a:lnTo>
                    <a:pt x="68" y="808"/>
                  </a:lnTo>
                  <a:lnTo>
                    <a:pt x="135" y="808"/>
                  </a:lnTo>
                  <a:lnTo>
                    <a:pt x="169" y="775"/>
                  </a:lnTo>
                  <a:lnTo>
                    <a:pt x="169" y="741"/>
                  </a:lnTo>
                  <a:lnTo>
                    <a:pt x="169" y="606"/>
                  </a:lnTo>
                  <a:lnTo>
                    <a:pt x="236" y="674"/>
                  </a:lnTo>
                  <a:lnTo>
                    <a:pt x="303" y="775"/>
                  </a:lnTo>
                  <a:lnTo>
                    <a:pt x="371" y="808"/>
                  </a:lnTo>
                  <a:lnTo>
                    <a:pt x="472" y="842"/>
                  </a:lnTo>
                  <a:lnTo>
                    <a:pt x="539" y="842"/>
                  </a:lnTo>
                  <a:lnTo>
                    <a:pt x="573" y="775"/>
                  </a:lnTo>
                  <a:lnTo>
                    <a:pt x="573" y="741"/>
                  </a:lnTo>
                  <a:lnTo>
                    <a:pt x="505" y="674"/>
                  </a:lnTo>
                  <a:lnTo>
                    <a:pt x="404" y="640"/>
                  </a:lnTo>
                  <a:lnTo>
                    <a:pt x="337" y="539"/>
                  </a:lnTo>
                  <a:lnTo>
                    <a:pt x="472" y="438"/>
                  </a:lnTo>
                  <a:lnTo>
                    <a:pt x="539" y="270"/>
                  </a:lnTo>
                  <a:lnTo>
                    <a:pt x="573" y="169"/>
                  </a:lnTo>
                  <a:lnTo>
                    <a:pt x="539" y="101"/>
                  </a:lnTo>
                  <a:lnTo>
                    <a:pt x="472" y="34"/>
                  </a:lnTo>
                  <a:lnTo>
                    <a:pt x="37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54" name="Shape 1054"/>
            <p:cNvSpPr/>
            <p:nvPr/>
          </p:nvSpPr>
          <p:spPr>
            <a:xfrm>
              <a:off x="4150025" y="2965225"/>
              <a:ext cx="58950" cy="59775"/>
            </a:xfrm>
            <a:custGeom>
              <a:avLst/>
              <a:gdLst/>
              <a:ahLst/>
              <a:cxnLst/>
              <a:rect l="0" t="0" r="0" b="0"/>
              <a:pathLst>
                <a:path w="2358" h="2391" extrusionOk="0">
                  <a:moveTo>
                    <a:pt x="1550" y="1"/>
                  </a:moveTo>
                  <a:lnTo>
                    <a:pt x="944" y="34"/>
                  </a:lnTo>
                  <a:lnTo>
                    <a:pt x="237" y="34"/>
                  </a:lnTo>
                  <a:lnTo>
                    <a:pt x="35" y="102"/>
                  </a:lnTo>
                  <a:lnTo>
                    <a:pt x="1" y="135"/>
                  </a:lnTo>
                  <a:lnTo>
                    <a:pt x="102" y="203"/>
                  </a:lnTo>
                  <a:lnTo>
                    <a:pt x="203" y="236"/>
                  </a:lnTo>
                  <a:lnTo>
                    <a:pt x="371" y="270"/>
                  </a:lnTo>
                  <a:lnTo>
                    <a:pt x="1415" y="270"/>
                  </a:lnTo>
                  <a:lnTo>
                    <a:pt x="2055" y="203"/>
                  </a:lnTo>
                  <a:lnTo>
                    <a:pt x="2021" y="438"/>
                  </a:lnTo>
                  <a:lnTo>
                    <a:pt x="2021" y="640"/>
                  </a:lnTo>
                  <a:lnTo>
                    <a:pt x="2055" y="1078"/>
                  </a:lnTo>
                  <a:lnTo>
                    <a:pt x="2088" y="1583"/>
                  </a:lnTo>
                  <a:lnTo>
                    <a:pt x="2088" y="1852"/>
                  </a:lnTo>
                  <a:lnTo>
                    <a:pt x="2122" y="2122"/>
                  </a:lnTo>
                  <a:lnTo>
                    <a:pt x="977" y="2155"/>
                  </a:lnTo>
                  <a:lnTo>
                    <a:pt x="573" y="2122"/>
                  </a:lnTo>
                  <a:lnTo>
                    <a:pt x="371" y="2155"/>
                  </a:lnTo>
                  <a:lnTo>
                    <a:pt x="304" y="2223"/>
                  </a:lnTo>
                  <a:lnTo>
                    <a:pt x="203" y="2256"/>
                  </a:lnTo>
                  <a:lnTo>
                    <a:pt x="203" y="2290"/>
                  </a:lnTo>
                  <a:lnTo>
                    <a:pt x="304" y="2324"/>
                  </a:lnTo>
                  <a:lnTo>
                    <a:pt x="405" y="2357"/>
                  </a:lnTo>
                  <a:lnTo>
                    <a:pt x="573" y="2391"/>
                  </a:lnTo>
                  <a:lnTo>
                    <a:pt x="1617" y="2391"/>
                  </a:lnTo>
                  <a:lnTo>
                    <a:pt x="2257" y="2357"/>
                  </a:lnTo>
                  <a:lnTo>
                    <a:pt x="2324" y="2324"/>
                  </a:lnTo>
                  <a:lnTo>
                    <a:pt x="2358" y="2290"/>
                  </a:lnTo>
                  <a:lnTo>
                    <a:pt x="2358" y="2223"/>
                  </a:lnTo>
                  <a:lnTo>
                    <a:pt x="2324" y="2155"/>
                  </a:lnTo>
                  <a:lnTo>
                    <a:pt x="2324" y="1886"/>
                  </a:lnTo>
                  <a:lnTo>
                    <a:pt x="2324" y="1617"/>
                  </a:lnTo>
                  <a:lnTo>
                    <a:pt x="2290" y="1044"/>
                  </a:lnTo>
                  <a:lnTo>
                    <a:pt x="2290" y="607"/>
                  </a:lnTo>
                  <a:lnTo>
                    <a:pt x="2257" y="405"/>
                  </a:lnTo>
                  <a:lnTo>
                    <a:pt x="2223" y="169"/>
                  </a:lnTo>
                  <a:lnTo>
                    <a:pt x="2257" y="135"/>
                  </a:lnTo>
                  <a:lnTo>
                    <a:pt x="2257" y="68"/>
                  </a:lnTo>
                  <a:lnTo>
                    <a:pt x="2223" y="34"/>
                  </a:lnTo>
                  <a:lnTo>
                    <a:pt x="215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55" name="Shape 1055"/>
            <p:cNvSpPr/>
            <p:nvPr/>
          </p:nvSpPr>
          <p:spPr>
            <a:xfrm>
              <a:off x="4238425" y="2984575"/>
              <a:ext cx="21050" cy="18550"/>
            </a:xfrm>
            <a:custGeom>
              <a:avLst/>
              <a:gdLst/>
              <a:ahLst/>
              <a:cxnLst/>
              <a:rect l="0" t="0" r="0" b="0"/>
              <a:pathLst>
                <a:path w="842" h="742" extrusionOk="0">
                  <a:moveTo>
                    <a:pt x="34" y="1"/>
                  </a:moveTo>
                  <a:lnTo>
                    <a:pt x="0" y="35"/>
                  </a:lnTo>
                  <a:lnTo>
                    <a:pt x="0" y="68"/>
                  </a:lnTo>
                  <a:lnTo>
                    <a:pt x="0" y="102"/>
                  </a:lnTo>
                  <a:lnTo>
                    <a:pt x="34" y="102"/>
                  </a:lnTo>
                  <a:lnTo>
                    <a:pt x="135" y="169"/>
                  </a:lnTo>
                  <a:lnTo>
                    <a:pt x="236" y="203"/>
                  </a:lnTo>
                  <a:lnTo>
                    <a:pt x="168" y="405"/>
                  </a:lnTo>
                  <a:lnTo>
                    <a:pt x="135" y="607"/>
                  </a:lnTo>
                  <a:lnTo>
                    <a:pt x="168" y="674"/>
                  </a:lnTo>
                  <a:lnTo>
                    <a:pt x="236" y="708"/>
                  </a:lnTo>
                  <a:lnTo>
                    <a:pt x="269" y="742"/>
                  </a:lnTo>
                  <a:lnTo>
                    <a:pt x="303" y="674"/>
                  </a:lnTo>
                  <a:lnTo>
                    <a:pt x="337" y="506"/>
                  </a:lnTo>
                  <a:lnTo>
                    <a:pt x="370" y="304"/>
                  </a:lnTo>
                  <a:lnTo>
                    <a:pt x="606" y="304"/>
                  </a:lnTo>
                  <a:lnTo>
                    <a:pt x="741" y="270"/>
                  </a:lnTo>
                  <a:lnTo>
                    <a:pt x="808" y="203"/>
                  </a:lnTo>
                  <a:lnTo>
                    <a:pt x="842" y="169"/>
                  </a:lnTo>
                  <a:lnTo>
                    <a:pt x="842" y="136"/>
                  </a:lnTo>
                  <a:lnTo>
                    <a:pt x="842" y="68"/>
                  </a:lnTo>
                  <a:lnTo>
                    <a:pt x="808" y="35"/>
                  </a:lnTo>
                  <a:lnTo>
                    <a:pt x="74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56" name="Shape 1056"/>
            <p:cNvSpPr/>
            <p:nvPr/>
          </p:nvSpPr>
          <p:spPr>
            <a:xfrm>
              <a:off x="4199700" y="2927350"/>
              <a:ext cx="17700" cy="24425"/>
            </a:xfrm>
            <a:custGeom>
              <a:avLst/>
              <a:gdLst/>
              <a:ahLst/>
              <a:cxnLst/>
              <a:rect l="0" t="0" r="0" b="0"/>
              <a:pathLst>
                <a:path w="708" h="977" extrusionOk="0">
                  <a:moveTo>
                    <a:pt x="505" y="0"/>
                  </a:moveTo>
                  <a:lnTo>
                    <a:pt x="371" y="34"/>
                  </a:lnTo>
                  <a:lnTo>
                    <a:pt x="68" y="135"/>
                  </a:lnTo>
                  <a:lnTo>
                    <a:pt x="34" y="202"/>
                  </a:lnTo>
                  <a:lnTo>
                    <a:pt x="34" y="236"/>
                  </a:lnTo>
                  <a:lnTo>
                    <a:pt x="135" y="539"/>
                  </a:lnTo>
                  <a:lnTo>
                    <a:pt x="202" y="606"/>
                  </a:lnTo>
                  <a:lnTo>
                    <a:pt x="270" y="573"/>
                  </a:lnTo>
                  <a:lnTo>
                    <a:pt x="404" y="539"/>
                  </a:lnTo>
                  <a:lnTo>
                    <a:pt x="505" y="539"/>
                  </a:lnTo>
                  <a:lnTo>
                    <a:pt x="573" y="606"/>
                  </a:lnTo>
                  <a:lnTo>
                    <a:pt x="539" y="640"/>
                  </a:lnTo>
                  <a:lnTo>
                    <a:pt x="438" y="674"/>
                  </a:lnTo>
                  <a:lnTo>
                    <a:pt x="236" y="707"/>
                  </a:lnTo>
                  <a:lnTo>
                    <a:pt x="101" y="741"/>
                  </a:lnTo>
                  <a:lnTo>
                    <a:pt x="34" y="808"/>
                  </a:lnTo>
                  <a:lnTo>
                    <a:pt x="0" y="876"/>
                  </a:lnTo>
                  <a:lnTo>
                    <a:pt x="0" y="909"/>
                  </a:lnTo>
                  <a:lnTo>
                    <a:pt x="34" y="943"/>
                  </a:lnTo>
                  <a:lnTo>
                    <a:pt x="68" y="977"/>
                  </a:lnTo>
                  <a:lnTo>
                    <a:pt x="101" y="943"/>
                  </a:lnTo>
                  <a:lnTo>
                    <a:pt x="169" y="909"/>
                  </a:lnTo>
                  <a:lnTo>
                    <a:pt x="270" y="876"/>
                  </a:lnTo>
                  <a:lnTo>
                    <a:pt x="438" y="876"/>
                  </a:lnTo>
                  <a:lnTo>
                    <a:pt x="573" y="808"/>
                  </a:lnTo>
                  <a:lnTo>
                    <a:pt x="640" y="775"/>
                  </a:lnTo>
                  <a:lnTo>
                    <a:pt x="707" y="707"/>
                  </a:lnTo>
                  <a:lnTo>
                    <a:pt x="707" y="640"/>
                  </a:lnTo>
                  <a:lnTo>
                    <a:pt x="707" y="539"/>
                  </a:lnTo>
                  <a:lnTo>
                    <a:pt x="674" y="472"/>
                  </a:lnTo>
                  <a:lnTo>
                    <a:pt x="606" y="404"/>
                  </a:lnTo>
                  <a:lnTo>
                    <a:pt x="539" y="371"/>
                  </a:lnTo>
                  <a:lnTo>
                    <a:pt x="438" y="371"/>
                  </a:lnTo>
                  <a:lnTo>
                    <a:pt x="270" y="404"/>
                  </a:lnTo>
                  <a:lnTo>
                    <a:pt x="236" y="270"/>
                  </a:lnTo>
                  <a:lnTo>
                    <a:pt x="472" y="169"/>
                  </a:lnTo>
                  <a:lnTo>
                    <a:pt x="674" y="101"/>
                  </a:lnTo>
                  <a:lnTo>
                    <a:pt x="674" y="34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57" name="Shape 1057"/>
            <p:cNvSpPr/>
            <p:nvPr/>
          </p:nvSpPr>
          <p:spPr>
            <a:xfrm>
              <a:off x="3843650" y="3509800"/>
              <a:ext cx="220550" cy="34550"/>
            </a:xfrm>
            <a:custGeom>
              <a:avLst/>
              <a:gdLst/>
              <a:ahLst/>
              <a:cxnLst/>
              <a:rect l="0" t="0" r="0" b="0"/>
              <a:pathLst>
                <a:path w="8822" h="1382" extrusionOk="0">
                  <a:moveTo>
                    <a:pt x="1" y="1"/>
                  </a:moveTo>
                  <a:lnTo>
                    <a:pt x="1" y="270"/>
                  </a:lnTo>
                  <a:lnTo>
                    <a:pt x="1078" y="472"/>
                  </a:lnTo>
                  <a:lnTo>
                    <a:pt x="2155" y="607"/>
                  </a:lnTo>
                  <a:lnTo>
                    <a:pt x="3233" y="708"/>
                  </a:lnTo>
                  <a:lnTo>
                    <a:pt x="4344" y="775"/>
                  </a:lnTo>
                  <a:lnTo>
                    <a:pt x="5421" y="876"/>
                  </a:lnTo>
                  <a:lnTo>
                    <a:pt x="6499" y="977"/>
                  </a:lnTo>
                  <a:lnTo>
                    <a:pt x="7576" y="1145"/>
                  </a:lnTo>
                  <a:lnTo>
                    <a:pt x="8115" y="1246"/>
                  </a:lnTo>
                  <a:lnTo>
                    <a:pt x="8653" y="1381"/>
                  </a:lnTo>
                  <a:lnTo>
                    <a:pt x="8754" y="1381"/>
                  </a:lnTo>
                  <a:lnTo>
                    <a:pt x="8822" y="1280"/>
                  </a:lnTo>
                  <a:lnTo>
                    <a:pt x="8788" y="1179"/>
                  </a:lnTo>
                  <a:lnTo>
                    <a:pt x="8754" y="1145"/>
                  </a:lnTo>
                  <a:lnTo>
                    <a:pt x="8721" y="1112"/>
                  </a:lnTo>
                  <a:lnTo>
                    <a:pt x="8182" y="1011"/>
                  </a:lnTo>
                  <a:lnTo>
                    <a:pt x="7643" y="876"/>
                  </a:lnTo>
                  <a:lnTo>
                    <a:pt x="6566" y="741"/>
                  </a:lnTo>
                  <a:lnTo>
                    <a:pt x="5455" y="607"/>
                  </a:lnTo>
                  <a:lnTo>
                    <a:pt x="4378" y="539"/>
                  </a:lnTo>
                  <a:lnTo>
                    <a:pt x="3267" y="438"/>
                  </a:lnTo>
                  <a:lnTo>
                    <a:pt x="2155" y="337"/>
                  </a:lnTo>
                  <a:lnTo>
                    <a:pt x="1078" y="203"/>
                  </a:lnTo>
                  <a:lnTo>
                    <a:pt x="539" y="10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58" name="Shape 1058"/>
            <p:cNvSpPr/>
            <p:nvPr/>
          </p:nvSpPr>
          <p:spPr>
            <a:xfrm>
              <a:off x="4215700" y="2961850"/>
              <a:ext cx="63975" cy="60625"/>
            </a:xfrm>
            <a:custGeom>
              <a:avLst/>
              <a:gdLst/>
              <a:ahLst/>
              <a:cxnLst/>
              <a:rect l="0" t="0" r="0" b="0"/>
              <a:pathLst>
                <a:path w="2559" h="2425" extrusionOk="0">
                  <a:moveTo>
                    <a:pt x="1986" y="1"/>
                  </a:moveTo>
                  <a:lnTo>
                    <a:pt x="1616" y="68"/>
                  </a:lnTo>
                  <a:lnTo>
                    <a:pt x="909" y="68"/>
                  </a:lnTo>
                  <a:lnTo>
                    <a:pt x="539" y="102"/>
                  </a:lnTo>
                  <a:lnTo>
                    <a:pt x="202" y="136"/>
                  </a:lnTo>
                  <a:lnTo>
                    <a:pt x="168" y="68"/>
                  </a:lnTo>
                  <a:lnTo>
                    <a:pt x="168" y="35"/>
                  </a:lnTo>
                  <a:lnTo>
                    <a:pt x="101" y="35"/>
                  </a:lnTo>
                  <a:lnTo>
                    <a:pt x="67" y="68"/>
                  </a:lnTo>
                  <a:lnTo>
                    <a:pt x="34" y="304"/>
                  </a:lnTo>
                  <a:lnTo>
                    <a:pt x="0" y="573"/>
                  </a:lnTo>
                  <a:lnTo>
                    <a:pt x="0" y="1112"/>
                  </a:lnTo>
                  <a:lnTo>
                    <a:pt x="34" y="1718"/>
                  </a:lnTo>
                  <a:lnTo>
                    <a:pt x="67" y="2021"/>
                  </a:lnTo>
                  <a:lnTo>
                    <a:pt x="168" y="2324"/>
                  </a:lnTo>
                  <a:lnTo>
                    <a:pt x="202" y="2358"/>
                  </a:lnTo>
                  <a:lnTo>
                    <a:pt x="303" y="2358"/>
                  </a:lnTo>
                  <a:lnTo>
                    <a:pt x="337" y="2290"/>
                  </a:lnTo>
                  <a:lnTo>
                    <a:pt x="303" y="1987"/>
                  </a:lnTo>
                  <a:lnTo>
                    <a:pt x="303" y="1684"/>
                  </a:lnTo>
                  <a:lnTo>
                    <a:pt x="236" y="1078"/>
                  </a:lnTo>
                  <a:lnTo>
                    <a:pt x="236" y="674"/>
                  </a:lnTo>
                  <a:lnTo>
                    <a:pt x="202" y="237"/>
                  </a:lnTo>
                  <a:lnTo>
                    <a:pt x="438" y="270"/>
                  </a:lnTo>
                  <a:lnTo>
                    <a:pt x="1145" y="270"/>
                  </a:lnTo>
                  <a:lnTo>
                    <a:pt x="2222" y="203"/>
                  </a:lnTo>
                  <a:lnTo>
                    <a:pt x="2256" y="237"/>
                  </a:lnTo>
                  <a:lnTo>
                    <a:pt x="2289" y="270"/>
                  </a:lnTo>
                  <a:lnTo>
                    <a:pt x="2323" y="270"/>
                  </a:lnTo>
                  <a:lnTo>
                    <a:pt x="2289" y="573"/>
                  </a:lnTo>
                  <a:lnTo>
                    <a:pt x="2323" y="910"/>
                  </a:lnTo>
                  <a:lnTo>
                    <a:pt x="2357" y="2088"/>
                  </a:lnTo>
                  <a:lnTo>
                    <a:pt x="2121" y="2055"/>
                  </a:lnTo>
                  <a:lnTo>
                    <a:pt x="1885" y="2088"/>
                  </a:lnTo>
                  <a:lnTo>
                    <a:pt x="1414" y="2122"/>
                  </a:lnTo>
                  <a:lnTo>
                    <a:pt x="673" y="2122"/>
                  </a:lnTo>
                  <a:lnTo>
                    <a:pt x="539" y="2156"/>
                  </a:lnTo>
                  <a:lnTo>
                    <a:pt x="404" y="2189"/>
                  </a:lnTo>
                  <a:lnTo>
                    <a:pt x="337" y="2290"/>
                  </a:lnTo>
                  <a:lnTo>
                    <a:pt x="404" y="2358"/>
                  </a:lnTo>
                  <a:lnTo>
                    <a:pt x="505" y="2391"/>
                  </a:lnTo>
                  <a:lnTo>
                    <a:pt x="774" y="2425"/>
                  </a:lnTo>
                  <a:lnTo>
                    <a:pt x="1279" y="2358"/>
                  </a:lnTo>
                  <a:lnTo>
                    <a:pt x="2087" y="2358"/>
                  </a:lnTo>
                  <a:lnTo>
                    <a:pt x="2357" y="2290"/>
                  </a:lnTo>
                  <a:lnTo>
                    <a:pt x="2424" y="2324"/>
                  </a:lnTo>
                  <a:lnTo>
                    <a:pt x="2525" y="2324"/>
                  </a:lnTo>
                  <a:lnTo>
                    <a:pt x="2559" y="2257"/>
                  </a:lnTo>
                  <a:lnTo>
                    <a:pt x="2491" y="1078"/>
                  </a:lnTo>
                  <a:lnTo>
                    <a:pt x="2525" y="573"/>
                  </a:lnTo>
                  <a:lnTo>
                    <a:pt x="2491" y="304"/>
                  </a:lnTo>
                  <a:lnTo>
                    <a:pt x="2424" y="68"/>
                  </a:lnTo>
                  <a:lnTo>
                    <a:pt x="2390" y="68"/>
                  </a:lnTo>
                  <a:lnTo>
                    <a:pt x="2390" y="102"/>
                  </a:lnTo>
                  <a:lnTo>
                    <a:pt x="2357" y="102"/>
                  </a:lnTo>
                  <a:lnTo>
                    <a:pt x="2289" y="35"/>
                  </a:lnTo>
                  <a:lnTo>
                    <a:pt x="2222" y="35"/>
                  </a:lnTo>
                  <a:lnTo>
                    <a:pt x="198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59" name="Shape 1059"/>
            <p:cNvSpPr/>
            <p:nvPr/>
          </p:nvSpPr>
          <p:spPr>
            <a:xfrm>
              <a:off x="4347000" y="5169650"/>
              <a:ext cx="557225" cy="307225"/>
            </a:xfrm>
            <a:custGeom>
              <a:avLst/>
              <a:gdLst/>
              <a:ahLst/>
              <a:cxnLst/>
              <a:rect l="0" t="0" r="0" b="0"/>
              <a:pathLst>
                <a:path w="22289" h="12289" extrusionOk="0">
                  <a:moveTo>
                    <a:pt x="472" y="5757"/>
                  </a:moveTo>
                  <a:lnTo>
                    <a:pt x="674" y="6262"/>
                  </a:lnTo>
                  <a:lnTo>
                    <a:pt x="943" y="6734"/>
                  </a:lnTo>
                  <a:lnTo>
                    <a:pt x="606" y="6734"/>
                  </a:lnTo>
                  <a:lnTo>
                    <a:pt x="438" y="6666"/>
                  </a:lnTo>
                  <a:lnTo>
                    <a:pt x="270" y="6565"/>
                  </a:lnTo>
                  <a:lnTo>
                    <a:pt x="169" y="6464"/>
                  </a:lnTo>
                  <a:lnTo>
                    <a:pt x="135" y="6363"/>
                  </a:lnTo>
                  <a:lnTo>
                    <a:pt x="135" y="6262"/>
                  </a:lnTo>
                  <a:lnTo>
                    <a:pt x="169" y="6128"/>
                  </a:lnTo>
                  <a:lnTo>
                    <a:pt x="303" y="5926"/>
                  </a:lnTo>
                  <a:lnTo>
                    <a:pt x="472" y="5757"/>
                  </a:lnTo>
                  <a:close/>
                  <a:moveTo>
                    <a:pt x="11414" y="6094"/>
                  </a:moveTo>
                  <a:lnTo>
                    <a:pt x="11548" y="6161"/>
                  </a:lnTo>
                  <a:lnTo>
                    <a:pt x="11717" y="6565"/>
                  </a:lnTo>
                  <a:lnTo>
                    <a:pt x="11784" y="6969"/>
                  </a:lnTo>
                  <a:lnTo>
                    <a:pt x="11548" y="6835"/>
                  </a:lnTo>
                  <a:lnTo>
                    <a:pt x="11245" y="6734"/>
                  </a:lnTo>
                  <a:lnTo>
                    <a:pt x="10976" y="6633"/>
                  </a:lnTo>
                  <a:lnTo>
                    <a:pt x="10673" y="6565"/>
                  </a:lnTo>
                  <a:lnTo>
                    <a:pt x="10875" y="6363"/>
                  </a:lnTo>
                  <a:lnTo>
                    <a:pt x="11077" y="6195"/>
                  </a:lnTo>
                  <a:lnTo>
                    <a:pt x="11178" y="6128"/>
                  </a:lnTo>
                  <a:lnTo>
                    <a:pt x="11279" y="6094"/>
                  </a:lnTo>
                  <a:close/>
                  <a:moveTo>
                    <a:pt x="1852" y="0"/>
                  </a:moveTo>
                  <a:lnTo>
                    <a:pt x="1785" y="34"/>
                  </a:lnTo>
                  <a:lnTo>
                    <a:pt x="1751" y="101"/>
                  </a:lnTo>
                  <a:lnTo>
                    <a:pt x="1549" y="741"/>
                  </a:lnTo>
                  <a:lnTo>
                    <a:pt x="1280" y="1347"/>
                  </a:lnTo>
                  <a:lnTo>
                    <a:pt x="775" y="2559"/>
                  </a:lnTo>
                  <a:lnTo>
                    <a:pt x="573" y="3199"/>
                  </a:lnTo>
                  <a:lnTo>
                    <a:pt x="404" y="3805"/>
                  </a:lnTo>
                  <a:lnTo>
                    <a:pt x="337" y="4141"/>
                  </a:lnTo>
                  <a:lnTo>
                    <a:pt x="303" y="4478"/>
                  </a:lnTo>
                  <a:lnTo>
                    <a:pt x="303" y="4781"/>
                  </a:lnTo>
                  <a:lnTo>
                    <a:pt x="303" y="5151"/>
                  </a:lnTo>
                  <a:lnTo>
                    <a:pt x="371" y="5421"/>
                  </a:lnTo>
                  <a:lnTo>
                    <a:pt x="438" y="5690"/>
                  </a:lnTo>
                  <a:lnTo>
                    <a:pt x="202" y="5825"/>
                  </a:lnTo>
                  <a:lnTo>
                    <a:pt x="135" y="5926"/>
                  </a:lnTo>
                  <a:lnTo>
                    <a:pt x="68" y="6027"/>
                  </a:lnTo>
                  <a:lnTo>
                    <a:pt x="0" y="6128"/>
                  </a:lnTo>
                  <a:lnTo>
                    <a:pt x="0" y="6262"/>
                  </a:lnTo>
                  <a:lnTo>
                    <a:pt x="0" y="6363"/>
                  </a:lnTo>
                  <a:lnTo>
                    <a:pt x="34" y="6498"/>
                  </a:lnTo>
                  <a:lnTo>
                    <a:pt x="101" y="6633"/>
                  </a:lnTo>
                  <a:lnTo>
                    <a:pt x="202" y="6734"/>
                  </a:lnTo>
                  <a:lnTo>
                    <a:pt x="337" y="6801"/>
                  </a:lnTo>
                  <a:lnTo>
                    <a:pt x="472" y="6868"/>
                  </a:lnTo>
                  <a:lnTo>
                    <a:pt x="775" y="6902"/>
                  </a:lnTo>
                  <a:lnTo>
                    <a:pt x="1078" y="6902"/>
                  </a:lnTo>
                  <a:lnTo>
                    <a:pt x="1414" y="7340"/>
                  </a:lnTo>
                  <a:lnTo>
                    <a:pt x="1818" y="7744"/>
                  </a:lnTo>
                  <a:lnTo>
                    <a:pt x="2256" y="8047"/>
                  </a:lnTo>
                  <a:lnTo>
                    <a:pt x="2458" y="8182"/>
                  </a:lnTo>
                  <a:lnTo>
                    <a:pt x="2694" y="8283"/>
                  </a:lnTo>
                  <a:lnTo>
                    <a:pt x="3300" y="8485"/>
                  </a:lnTo>
                  <a:lnTo>
                    <a:pt x="3939" y="8653"/>
                  </a:lnTo>
                  <a:lnTo>
                    <a:pt x="5252" y="8956"/>
                  </a:lnTo>
                  <a:lnTo>
                    <a:pt x="5825" y="9057"/>
                  </a:lnTo>
                  <a:lnTo>
                    <a:pt x="6397" y="9091"/>
                  </a:lnTo>
                  <a:lnTo>
                    <a:pt x="6700" y="9091"/>
                  </a:lnTo>
                  <a:lnTo>
                    <a:pt x="6969" y="9057"/>
                  </a:lnTo>
                  <a:lnTo>
                    <a:pt x="7273" y="9023"/>
                  </a:lnTo>
                  <a:lnTo>
                    <a:pt x="7542" y="8922"/>
                  </a:lnTo>
                  <a:lnTo>
                    <a:pt x="7845" y="8821"/>
                  </a:lnTo>
                  <a:lnTo>
                    <a:pt x="8081" y="8720"/>
                  </a:lnTo>
                  <a:lnTo>
                    <a:pt x="8586" y="8417"/>
                  </a:lnTo>
                  <a:lnTo>
                    <a:pt x="9091" y="8081"/>
                  </a:lnTo>
                  <a:lnTo>
                    <a:pt x="9528" y="7710"/>
                  </a:lnTo>
                  <a:lnTo>
                    <a:pt x="10067" y="7205"/>
                  </a:lnTo>
                  <a:lnTo>
                    <a:pt x="10572" y="6700"/>
                  </a:lnTo>
                  <a:lnTo>
                    <a:pt x="11178" y="6902"/>
                  </a:lnTo>
                  <a:lnTo>
                    <a:pt x="11515" y="7070"/>
                  </a:lnTo>
                  <a:lnTo>
                    <a:pt x="11818" y="7205"/>
                  </a:lnTo>
                  <a:lnTo>
                    <a:pt x="11851" y="7609"/>
                  </a:lnTo>
                  <a:lnTo>
                    <a:pt x="11851" y="8013"/>
                  </a:lnTo>
                  <a:lnTo>
                    <a:pt x="11818" y="8855"/>
                  </a:lnTo>
                  <a:lnTo>
                    <a:pt x="11851" y="9326"/>
                  </a:lnTo>
                  <a:lnTo>
                    <a:pt x="11986" y="9798"/>
                  </a:lnTo>
                  <a:lnTo>
                    <a:pt x="12121" y="10269"/>
                  </a:lnTo>
                  <a:lnTo>
                    <a:pt x="12323" y="10707"/>
                  </a:lnTo>
                  <a:lnTo>
                    <a:pt x="12592" y="11144"/>
                  </a:lnTo>
                  <a:lnTo>
                    <a:pt x="12895" y="11515"/>
                  </a:lnTo>
                  <a:lnTo>
                    <a:pt x="13232" y="11885"/>
                  </a:lnTo>
                  <a:lnTo>
                    <a:pt x="13636" y="12188"/>
                  </a:lnTo>
                  <a:lnTo>
                    <a:pt x="13737" y="12289"/>
                  </a:lnTo>
                  <a:lnTo>
                    <a:pt x="14073" y="12289"/>
                  </a:lnTo>
                  <a:lnTo>
                    <a:pt x="13501" y="11818"/>
                  </a:lnTo>
                  <a:lnTo>
                    <a:pt x="13265" y="11548"/>
                  </a:lnTo>
                  <a:lnTo>
                    <a:pt x="12996" y="11279"/>
                  </a:lnTo>
                  <a:lnTo>
                    <a:pt x="12794" y="11010"/>
                  </a:lnTo>
                  <a:lnTo>
                    <a:pt x="12592" y="10707"/>
                  </a:lnTo>
                  <a:lnTo>
                    <a:pt x="12424" y="10404"/>
                  </a:lnTo>
                  <a:lnTo>
                    <a:pt x="12255" y="10067"/>
                  </a:lnTo>
                  <a:lnTo>
                    <a:pt x="12188" y="9798"/>
                  </a:lnTo>
                  <a:lnTo>
                    <a:pt x="12121" y="9562"/>
                  </a:lnTo>
                  <a:lnTo>
                    <a:pt x="12087" y="9023"/>
                  </a:lnTo>
                  <a:lnTo>
                    <a:pt x="12087" y="8451"/>
                  </a:lnTo>
                  <a:lnTo>
                    <a:pt x="12087" y="7912"/>
                  </a:lnTo>
                  <a:lnTo>
                    <a:pt x="12087" y="7340"/>
                  </a:lnTo>
                  <a:lnTo>
                    <a:pt x="12053" y="7070"/>
                  </a:lnTo>
                  <a:lnTo>
                    <a:pt x="11986" y="6835"/>
                  </a:lnTo>
                  <a:lnTo>
                    <a:pt x="11919" y="6565"/>
                  </a:lnTo>
                  <a:lnTo>
                    <a:pt x="11818" y="6363"/>
                  </a:lnTo>
                  <a:lnTo>
                    <a:pt x="11683" y="6128"/>
                  </a:lnTo>
                  <a:lnTo>
                    <a:pt x="11481" y="5926"/>
                  </a:lnTo>
                  <a:lnTo>
                    <a:pt x="11346" y="5825"/>
                  </a:lnTo>
                  <a:lnTo>
                    <a:pt x="11279" y="5791"/>
                  </a:lnTo>
                  <a:lnTo>
                    <a:pt x="11245" y="5825"/>
                  </a:lnTo>
                  <a:lnTo>
                    <a:pt x="10437" y="6565"/>
                  </a:lnTo>
                  <a:lnTo>
                    <a:pt x="9663" y="7306"/>
                  </a:lnTo>
                  <a:lnTo>
                    <a:pt x="9225" y="7676"/>
                  </a:lnTo>
                  <a:lnTo>
                    <a:pt x="8788" y="7979"/>
                  </a:lnTo>
                  <a:lnTo>
                    <a:pt x="8350" y="8283"/>
                  </a:lnTo>
                  <a:lnTo>
                    <a:pt x="7879" y="8552"/>
                  </a:lnTo>
                  <a:lnTo>
                    <a:pt x="7576" y="8687"/>
                  </a:lnTo>
                  <a:lnTo>
                    <a:pt x="7306" y="8754"/>
                  </a:lnTo>
                  <a:lnTo>
                    <a:pt x="7003" y="8821"/>
                  </a:lnTo>
                  <a:lnTo>
                    <a:pt x="6734" y="8855"/>
                  </a:lnTo>
                  <a:lnTo>
                    <a:pt x="6128" y="8855"/>
                  </a:lnTo>
                  <a:lnTo>
                    <a:pt x="5522" y="8788"/>
                  </a:lnTo>
                  <a:lnTo>
                    <a:pt x="4916" y="8687"/>
                  </a:lnTo>
                  <a:lnTo>
                    <a:pt x="4310" y="8518"/>
                  </a:lnTo>
                  <a:lnTo>
                    <a:pt x="3165" y="8215"/>
                  </a:lnTo>
                  <a:lnTo>
                    <a:pt x="2896" y="8114"/>
                  </a:lnTo>
                  <a:lnTo>
                    <a:pt x="2593" y="7979"/>
                  </a:lnTo>
                  <a:lnTo>
                    <a:pt x="2357" y="7845"/>
                  </a:lnTo>
                  <a:lnTo>
                    <a:pt x="2088" y="7643"/>
                  </a:lnTo>
                  <a:lnTo>
                    <a:pt x="1852" y="7441"/>
                  </a:lnTo>
                  <a:lnTo>
                    <a:pt x="1650" y="7239"/>
                  </a:lnTo>
                  <a:lnTo>
                    <a:pt x="1448" y="6969"/>
                  </a:lnTo>
                  <a:lnTo>
                    <a:pt x="1246" y="6734"/>
                  </a:lnTo>
                  <a:lnTo>
                    <a:pt x="1078" y="6464"/>
                  </a:lnTo>
                  <a:lnTo>
                    <a:pt x="943" y="6161"/>
                  </a:lnTo>
                  <a:lnTo>
                    <a:pt x="808" y="5892"/>
                  </a:lnTo>
                  <a:lnTo>
                    <a:pt x="707" y="5589"/>
                  </a:lnTo>
                  <a:lnTo>
                    <a:pt x="606" y="5286"/>
                  </a:lnTo>
                  <a:lnTo>
                    <a:pt x="573" y="5017"/>
                  </a:lnTo>
                  <a:lnTo>
                    <a:pt x="539" y="4714"/>
                  </a:lnTo>
                  <a:lnTo>
                    <a:pt x="539" y="4411"/>
                  </a:lnTo>
                  <a:lnTo>
                    <a:pt x="606" y="3872"/>
                  </a:lnTo>
                  <a:lnTo>
                    <a:pt x="707" y="3333"/>
                  </a:lnTo>
                  <a:lnTo>
                    <a:pt x="909" y="2828"/>
                  </a:lnTo>
                  <a:lnTo>
                    <a:pt x="1111" y="2290"/>
                  </a:lnTo>
                  <a:lnTo>
                    <a:pt x="1549" y="1280"/>
                  </a:lnTo>
                  <a:lnTo>
                    <a:pt x="1751" y="775"/>
                  </a:lnTo>
                  <a:lnTo>
                    <a:pt x="1953" y="236"/>
                  </a:lnTo>
                  <a:lnTo>
                    <a:pt x="3266" y="472"/>
                  </a:lnTo>
                  <a:lnTo>
                    <a:pt x="4545" y="741"/>
                  </a:lnTo>
                  <a:lnTo>
                    <a:pt x="5858" y="1044"/>
                  </a:lnTo>
                  <a:lnTo>
                    <a:pt x="7138" y="1381"/>
                  </a:lnTo>
                  <a:lnTo>
                    <a:pt x="8417" y="1751"/>
                  </a:lnTo>
                  <a:lnTo>
                    <a:pt x="9663" y="2189"/>
                  </a:lnTo>
                  <a:lnTo>
                    <a:pt x="10909" y="2626"/>
                  </a:lnTo>
                  <a:lnTo>
                    <a:pt x="12154" y="3098"/>
                  </a:lnTo>
                  <a:lnTo>
                    <a:pt x="13434" y="3636"/>
                  </a:lnTo>
                  <a:lnTo>
                    <a:pt x="14713" y="4209"/>
                  </a:lnTo>
                  <a:lnTo>
                    <a:pt x="17238" y="5387"/>
                  </a:lnTo>
                  <a:lnTo>
                    <a:pt x="19763" y="6633"/>
                  </a:lnTo>
                  <a:lnTo>
                    <a:pt x="20336" y="6902"/>
                  </a:lnTo>
                  <a:lnTo>
                    <a:pt x="20706" y="7070"/>
                  </a:lnTo>
                  <a:lnTo>
                    <a:pt x="21076" y="7272"/>
                  </a:lnTo>
                  <a:lnTo>
                    <a:pt x="21413" y="7508"/>
                  </a:lnTo>
                  <a:lnTo>
                    <a:pt x="21716" y="7744"/>
                  </a:lnTo>
                  <a:lnTo>
                    <a:pt x="21851" y="7878"/>
                  </a:lnTo>
                  <a:lnTo>
                    <a:pt x="21952" y="8013"/>
                  </a:lnTo>
                  <a:lnTo>
                    <a:pt x="22019" y="8148"/>
                  </a:lnTo>
                  <a:lnTo>
                    <a:pt x="22053" y="8316"/>
                  </a:lnTo>
                  <a:lnTo>
                    <a:pt x="21548" y="9461"/>
                  </a:lnTo>
                  <a:lnTo>
                    <a:pt x="21009" y="10606"/>
                  </a:lnTo>
                  <a:lnTo>
                    <a:pt x="20605" y="11447"/>
                  </a:lnTo>
                  <a:lnTo>
                    <a:pt x="20167" y="12289"/>
                  </a:lnTo>
                  <a:lnTo>
                    <a:pt x="20470" y="12289"/>
                  </a:lnTo>
                  <a:lnTo>
                    <a:pt x="20773" y="11582"/>
                  </a:lnTo>
                  <a:lnTo>
                    <a:pt x="21076" y="10942"/>
                  </a:lnTo>
                  <a:lnTo>
                    <a:pt x="21649" y="9764"/>
                  </a:lnTo>
                  <a:lnTo>
                    <a:pt x="21884" y="9158"/>
                  </a:lnTo>
                  <a:lnTo>
                    <a:pt x="22019" y="8855"/>
                  </a:lnTo>
                  <a:lnTo>
                    <a:pt x="22086" y="8518"/>
                  </a:lnTo>
                  <a:lnTo>
                    <a:pt x="22154" y="8552"/>
                  </a:lnTo>
                  <a:lnTo>
                    <a:pt x="22221" y="8552"/>
                  </a:lnTo>
                  <a:lnTo>
                    <a:pt x="22255" y="8518"/>
                  </a:lnTo>
                  <a:lnTo>
                    <a:pt x="22288" y="8451"/>
                  </a:lnTo>
                  <a:lnTo>
                    <a:pt x="22255" y="8215"/>
                  </a:lnTo>
                  <a:lnTo>
                    <a:pt x="22187" y="8047"/>
                  </a:lnTo>
                  <a:lnTo>
                    <a:pt x="22086" y="7845"/>
                  </a:lnTo>
                  <a:lnTo>
                    <a:pt x="21952" y="7710"/>
                  </a:lnTo>
                  <a:lnTo>
                    <a:pt x="21581" y="7407"/>
                  </a:lnTo>
                  <a:lnTo>
                    <a:pt x="21245" y="7171"/>
                  </a:lnTo>
                  <a:lnTo>
                    <a:pt x="20639" y="6801"/>
                  </a:lnTo>
                  <a:lnTo>
                    <a:pt x="19999" y="6498"/>
                  </a:lnTo>
                  <a:lnTo>
                    <a:pt x="18720" y="5858"/>
                  </a:lnTo>
                  <a:lnTo>
                    <a:pt x="17339" y="5185"/>
                  </a:lnTo>
                  <a:lnTo>
                    <a:pt x="15959" y="4545"/>
                  </a:lnTo>
                  <a:lnTo>
                    <a:pt x="14578" y="3906"/>
                  </a:lnTo>
                  <a:lnTo>
                    <a:pt x="13164" y="3300"/>
                  </a:lnTo>
                  <a:lnTo>
                    <a:pt x="11851" y="2761"/>
                  </a:lnTo>
                  <a:lnTo>
                    <a:pt x="10538" y="2256"/>
                  </a:lnTo>
                  <a:lnTo>
                    <a:pt x="9192" y="1785"/>
                  </a:lnTo>
                  <a:lnTo>
                    <a:pt x="7845" y="1381"/>
                  </a:lnTo>
                  <a:lnTo>
                    <a:pt x="6397" y="943"/>
                  </a:lnTo>
                  <a:lnTo>
                    <a:pt x="4949" y="573"/>
                  </a:lnTo>
                  <a:lnTo>
                    <a:pt x="4209" y="438"/>
                  </a:lnTo>
                  <a:lnTo>
                    <a:pt x="3468" y="270"/>
                  </a:lnTo>
                  <a:lnTo>
                    <a:pt x="2727" y="169"/>
                  </a:lnTo>
                  <a:lnTo>
                    <a:pt x="1987" y="101"/>
                  </a:lnTo>
                  <a:lnTo>
                    <a:pt x="1919" y="34"/>
                  </a:lnTo>
                  <a:lnTo>
                    <a:pt x="1852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60" name="Shape 1060"/>
            <p:cNvSpPr/>
            <p:nvPr/>
          </p:nvSpPr>
          <p:spPr>
            <a:xfrm>
              <a:off x="3949700" y="3040125"/>
              <a:ext cx="65675" cy="60650"/>
            </a:xfrm>
            <a:custGeom>
              <a:avLst/>
              <a:gdLst/>
              <a:ahLst/>
              <a:cxnLst/>
              <a:rect l="0" t="0" r="0" b="0"/>
              <a:pathLst>
                <a:path w="2627" h="2426" extrusionOk="0">
                  <a:moveTo>
                    <a:pt x="1819" y="1"/>
                  </a:moveTo>
                  <a:lnTo>
                    <a:pt x="1314" y="68"/>
                  </a:lnTo>
                  <a:lnTo>
                    <a:pt x="742" y="102"/>
                  </a:lnTo>
                  <a:lnTo>
                    <a:pt x="169" y="203"/>
                  </a:lnTo>
                  <a:lnTo>
                    <a:pt x="136" y="136"/>
                  </a:lnTo>
                  <a:lnTo>
                    <a:pt x="102" y="102"/>
                  </a:lnTo>
                  <a:lnTo>
                    <a:pt x="68" y="102"/>
                  </a:lnTo>
                  <a:lnTo>
                    <a:pt x="35" y="136"/>
                  </a:lnTo>
                  <a:lnTo>
                    <a:pt x="1" y="439"/>
                  </a:lnTo>
                  <a:lnTo>
                    <a:pt x="35" y="742"/>
                  </a:lnTo>
                  <a:lnTo>
                    <a:pt x="68" y="1348"/>
                  </a:lnTo>
                  <a:lnTo>
                    <a:pt x="68" y="1853"/>
                  </a:lnTo>
                  <a:lnTo>
                    <a:pt x="68" y="2122"/>
                  </a:lnTo>
                  <a:lnTo>
                    <a:pt x="136" y="2391"/>
                  </a:lnTo>
                  <a:lnTo>
                    <a:pt x="169" y="2425"/>
                  </a:lnTo>
                  <a:lnTo>
                    <a:pt x="237" y="2391"/>
                  </a:lnTo>
                  <a:lnTo>
                    <a:pt x="1314" y="2391"/>
                  </a:lnTo>
                  <a:lnTo>
                    <a:pt x="1853" y="2358"/>
                  </a:lnTo>
                  <a:lnTo>
                    <a:pt x="2088" y="2324"/>
                  </a:lnTo>
                  <a:lnTo>
                    <a:pt x="2358" y="2290"/>
                  </a:lnTo>
                  <a:lnTo>
                    <a:pt x="2358" y="2324"/>
                  </a:lnTo>
                  <a:lnTo>
                    <a:pt x="2425" y="2324"/>
                  </a:lnTo>
                  <a:lnTo>
                    <a:pt x="2526" y="2257"/>
                  </a:lnTo>
                  <a:lnTo>
                    <a:pt x="2560" y="2189"/>
                  </a:lnTo>
                  <a:lnTo>
                    <a:pt x="2593" y="2088"/>
                  </a:lnTo>
                  <a:lnTo>
                    <a:pt x="2627" y="1954"/>
                  </a:lnTo>
                  <a:lnTo>
                    <a:pt x="2593" y="1684"/>
                  </a:lnTo>
                  <a:lnTo>
                    <a:pt x="2560" y="1482"/>
                  </a:lnTo>
                  <a:lnTo>
                    <a:pt x="2560" y="742"/>
                  </a:lnTo>
                  <a:lnTo>
                    <a:pt x="2492" y="405"/>
                  </a:lnTo>
                  <a:lnTo>
                    <a:pt x="2425" y="237"/>
                  </a:lnTo>
                  <a:lnTo>
                    <a:pt x="2358" y="102"/>
                  </a:lnTo>
                  <a:lnTo>
                    <a:pt x="2324" y="102"/>
                  </a:lnTo>
                  <a:lnTo>
                    <a:pt x="2290" y="203"/>
                  </a:lnTo>
                  <a:lnTo>
                    <a:pt x="2257" y="338"/>
                  </a:lnTo>
                  <a:lnTo>
                    <a:pt x="2257" y="607"/>
                  </a:lnTo>
                  <a:lnTo>
                    <a:pt x="2324" y="1146"/>
                  </a:lnTo>
                  <a:lnTo>
                    <a:pt x="2358" y="1651"/>
                  </a:lnTo>
                  <a:lnTo>
                    <a:pt x="2358" y="2156"/>
                  </a:lnTo>
                  <a:lnTo>
                    <a:pt x="2088" y="2122"/>
                  </a:lnTo>
                  <a:lnTo>
                    <a:pt x="1853" y="2088"/>
                  </a:lnTo>
                  <a:lnTo>
                    <a:pt x="1314" y="2088"/>
                  </a:lnTo>
                  <a:lnTo>
                    <a:pt x="270" y="2189"/>
                  </a:lnTo>
                  <a:lnTo>
                    <a:pt x="270" y="1920"/>
                  </a:lnTo>
                  <a:lnTo>
                    <a:pt x="270" y="1684"/>
                  </a:lnTo>
                  <a:lnTo>
                    <a:pt x="237" y="1146"/>
                  </a:lnTo>
                  <a:lnTo>
                    <a:pt x="237" y="775"/>
                  </a:lnTo>
                  <a:lnTo>
                    <a:pt x="203" y="405"/>
                  </a:lnTo>
                  <a:lnTo>
                    <a:pt x="843" y="338"/>
                  </a:lnTo>
                  <a:lnTo>
                    <a:pt x="1482" y="270"/>
                  </a:lnTo>
                  <a:lnTo>
                    <a:pt x="1920" y="237"/>
                  </a:lnTo>
                  <a:lnTo>
                    <a:pt x="2122" y="203"/>
                  </a:lnTo>
                  <a:lnTo>
                    <a:pt x="2324" y="102"/>
                  </a:lnTo>
                  <a:lnTo>
                    <a:pt x="2324" y="68"/>
                  </a:lnTo>
                  <a:lnTo>
                    <a:pt x="2189" y="35"/>
                  </a:lnTo>
                  <a:lnTo>
                    <a:pt x="208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61" name="Shape 1061"/>
            <p:cNvSpPr/>
            <p:nvPr/>
          </p:nvSpPr>
          <p:spPr>
            <a:xfrm>
              <a:off x="4713975" y="3144500"/>
              <a:ext cx="61475" cy="74100"/>
            </a:xfrm>
            <a:custGeom>
              <a:avLst/>
              <a:gdLst/>
              <a:ahLst/>
              <a:cxnLst/>
              <a:rect l="0" t="0" r="0" b="0"/>
              <a:pathLst>
                <a:path w="2459" h="2964" extrusionOk="0">
                  <a:moveTo>
                    <a:pt x="270" y="1516"/>
                  </a:moveTo>
                  <a:lnTo>
                    <a:pt x="472" y="1583"/>
                  </a:lnTo>
                  <a:lnTo>
                    <a:pt x="708" y="1617"/>
                  </a:lnTo>
                  <a:lnTo>
                    <a:pt x="1953" y="1617"/>
                  </a:lnTo>
                  <a:lnTo>
                    <a:pt x="2223" y="1583"/>
                  </a:lnTo>
                  <a:lnTo>
                    <a:pt x="2223" y="2088"/>
                  </a:lnTo>
                  <a:lnTo>
                    <a:pt x="2223" y="2324"/>
                  </a:lnTo>
                  <a:lnTo>
                    <a:pt x="2256" y="2593"/>
                  </a:lnTo>
                  <a:lnTo>
                    <a:pt x="1785" y="2593"/>
                  </a:lnTo>
                  <a:lnTo>
                    <a:pt x="1347" y="2661"/>
                  </a:lnTo>
                  <a:lnTo>
                    <a:pt x="842" y="2694"/>
                  </a:lnTo>
                  <a:lnTo>
                    <a:pt x="573" y="2728"/>
                  </a:lnTo>
                  <a:lnTo>
                    <a:pt x="337" y="2795"/>
                  </a:lnTo>
                  <a:lnTo>
                    <a:pt x="311" y="2821"/>
                  </a:lnTo>
                  <a:lnTo>
                    <a:pt x="337" y="2560"/>
                  </a:lnTo>
                  <a:lnTo>
                    <a:pt x="303" y="2189"/>
                  </a:lnTo>
                  <a:lnTo>
                    <a:pt x="270" y="1516"/>
                  </a:lnTo>
                  <a:close/>
                  <a:moveTo>
                    <a:pt x="2155" y="1"/>
                  </a:moveTo>
                  <a:lnTo>
                    <a:pt x="1886" y="34"/>
                  </a:lnTo>
                  <a:lnTo>
                    <a:pt x="1583" y="34"/>
                  </a:lnTo>
                  <a:lnTo>
                    <a:pt x="1044" y="102"/>
                  </a:lnTo>
                  <a:lnTo>
                    <a:pt x="607" y="169"/>
                  </a:lnTo>
                  <a:lnTo>
                    <a:pt x="135" y="236"/>
                  </a:lnTo>
                  <a:lnTo>
                    <a:pt x="101" y="169"/>
                  </a:lnTo>
                  <a:lnTo>
                    <a:pt x="68" y="203"/>
                  </a:lnTo>
                  <a:lnTo>
                    <a:pt x="0" y="506"/>
                  </a:lnTo>
                  <a:lnTo>
                    <a:pt x="0" y="809"/>
                  </a:lnTo>
                  <a:lnTo>
                    <a:pt x="34" y="1449"/>
                  </a:lnTo>
                  <a:lnTo>
                    <a:pt x="34" y="2189"/>
                  </a:lnTo>
                  <a:lnTo>
                    <a:pt x="68" y="2560"/>
                  </a:lnTo>
                  <a:lnTo>
                    <a:pt x="135" y="2896"/>
                  </a:lnTo>
                  <a:lnTo>
                    <a:pt x="169" y="2964"/>
                  </a:lnTo>
                  <a:lnTo>
                    <a:pt x="236" y="2964"/>
                  </a:lnTo>
                  <a:lnTo>
                    <a:pt x="270" y="2930"/>
                  </a:lnTo>
                  <a:lnTo>
                    <a:pt x="303" y="2896"/>
                  </a:lnTo>
                  <a:lnTo>
                    <a:pt x="310" y="2835"/>
                  </a:lnTo>
                  <a:lnTo>
                    <a:pt x="337" y="2863"/>
                  </a:lnTo>
                  <a:lnTo>
                    <a:pt x="842" y="2863"/>
                  </a:lnTo>
                  <a:lnTo>
                    <a:pt x="1347" y="2829"/>
                  </a:lnTo>
                  <a:lnTo>
                    <a:pt x="1819" y="2795"/>
                  </a:lnTo>
                  <a:lnTo>
                    <a:pt x="2290" y="2728"/>
                  </a:lnTo>
                  <a:lnTo>
                    <a:pt x="2324" y="2795"/>
                  </a:lnTo>
                  <a:lnTo>
                    <a:pt x="2357" y="2829"/>
                  </a:lnTo>
                  <a:lnTo>
                    <a:pt x="2391" y="2795"/>
                  </a:lnTo>
                  <a:lnTo>
                    <a:pt x="2391" y="2728"/>
                  </a:lnTo>
                  <a:lnTo>
                    <a:pt x="2425" y="2661"/>
                  </a:lnTo>
                  <a:lnTo>
                    <a:pt x="2425" y="2627"/>
                  </a:lnTo>
                  <a:lnTo>
                    <a:pt x="2458" y="2358"/>
                  </a:lnTo>
                  <a:lnTo>
                    <a:pt x="2458" y="2088"/>
                  </a:lnTo>
                  <a:lnTo>
                    <a:pt x="2425" y="1583"/>
                  </a:lnTo>
                  <a:lnTo>
                    <a:pt x="2391" y="843"/>
                  </a:lnTo>
                  <a:lnTo>
                    <a:pt x="2357" y="506"/>
                  </a:lnTo>
                  <a:lnTo>
                    <a:pt x="2290" y="135"/>
                  </a:lnTo>
                  <a:lnTo>
                    <a:pt x="2256" y="135"/>
                  </a:lnTo>
                  <a:lnTo>
                    <a:pt x="2223" y="438"/>
                  </a:lnTo>
                  <a:lnTo>
                    <a:pt x="2189" y="775"/>
                  </a:lnTo>
                  <a:lnTo>
                    <a:pt x="2223" y="1381"/>
                  </a:lnTo>
                  <a:lnTo>
                    <a:pt x="2223" y="1415"/>
                  </a:lnTo>
                  <a:lnTo>
                    <a:pt x="1953" y="1381"/>
                  </a:lnTo>
                  <a:lnTo>
                    <a:pt x="472" y="1381"/>
                  </a:lnTo>
                  <a:lnTo>
                    <a:pt x="236" y="1449"/>
                  </a:lnTo>
                  <a:lnTo>
                    <a:pt x="236" y="910"/>
                  </a:lnTo>
                  <a:lnTo>
                    <a:pt x="202" y="641"/>
                  </a:lnTo>
                  <a:lnTo>
                    <a:pt x="169" y="371"/>
                  </a:lnTo>
                  <a:lnTo>
                    <a:pt x="674" y="371"/>
                  </a:lnTo>
                  <a:lnTo>
                    <a:pt x="1213" y="304"/>
                  </a:lnTo>
                  <a:lnTo>
                    <a:pt x="1684" y="236"/>
                  </a:lnTo>
                  <a:lnTo>
                    <a:pt x="2189" y="169"/>
                  </a:lnTo>
                  <a:lnTo>
                    <a:pt x="2223" y="135"/>
                  </a:lnTo>
                  <a:lnTo>
                    <a:pt x="2223" y="68"/>
                  </a:lnTo>
                  <a:lnTo>
                    <a:pt x="2189" y="34"/>
                  </a:lnTo>
                  <a:lnTo>
                    <a:pt x="215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62" name="Shape 1062"/>
            <p:cNvSpPr/>
            <p:nvPr/>
          </p:nvSpPr>
          <p:spPr>
            <a:xfrm>
              <a:off x="4783825" y="3175650"/>
              <a:ext cx="64000" cy="40425"/>
            </a:xfrm>
            <a:custGeom>
              <a:avLst/>
              <a:gdLst/>
              <a:ahLst/>
              <a:cxnLst/>
              <a:rect l="0" t="0" r="0" b="0"/>
              <a:pathLst>
                <a:path w="2560" h="1617" extrusionOk="0">
                  <a:moveTo>
                    <a:pt x="1314" y="1"/>
                  </a:moveTo>
                  <a:lnTo>
                    <a:pt x="674" y="34"/>
                  </a:lnTo>
                  <a:lnTo>
                    <a:pt x="371" y="68"/>
                  </a:lnTo>
                  <a:lnTo>
                    <a:pt x="68" y="135"/>
                  </a:lnTo>
                  <a:lnTo>
                    <a:pt x="35" y="169"/>
                  </a:lnTo>
                  <a:lnTo>
                    <a:pt x="1" y="203"/>
                  </a:lnTo>
                  <a:lnTo>
                    <a:pt x="35" y="236"/>
                  </a:lnTo>
                  <a:lnTo>
                    <a:pt x="102" y="270"/>
                  </a:lnTo>
                  <a:lnTo>
                    <a:pt x="708" y="270"/>
                  </a:lnTo>
                  <a:lnTo>
                    <a:pt x="1314" y="236"/>
                  </a:lnTo>
                  <a:lnTo>
                    <a:pt x="2290" y="236"/>
                  </a:lnTo>
                  <a:lnTo>
                    <a:pt x="2358" y="506"/>
                  </a:lnTo>
                  <a:lnTo>
                    <a:pt x="2391" y="775"/>
                  </a:lnTo>
                  <a:lnTo>
                    <a:pt x="2358" y="1347"/>
                  </a:lnTo>
                  <a:lnTo>
                    <a:pt x="1247" y="1381"/>
                  </a:lnTo>
                  <a:lnTo>
                    <a:pt x="742" y="1415"/>
                  </a:lnTo>
                  <a:lnTo>
                    <a:pt x="472" y="1415"/>
                  </a:lnTo>
                  <a:lnTo>
                    <a:pt x="237" y="1482"/>
                  </a:lnTo>
                  <a:lnTo>
                    <a:pt x="203" y="1516"/>
                  </a:lnTo>
                  <a:lnTo>
                    <a:pt x="237" y="1549"/>
                  </a:lnTo>
                  <a:lnTo>
                    <a:pt x="472" y="1617"/>
                  </a:lnTo>
                  <a:lnTo>
                    <a:pt x="742" y="1617"/>
                  </a:lnTo>
                  <a:lnTo>
                    <a:pt x="1280" y="1583"/>
                  </a:lnTo>
                  <a:lnTo>
                    <a:pt x="2459" y="1549"/>
                  </a:lnTo>
                  <a:lnTo>
                    <a:pt x="2526" y="1516"/>
                  </a:lnTo>
                  <a:lnTo>
                    <a:pt x="2560" y="1448"/>
                  </a:lnTo>
                  <a:lnTo>
                    <a:pt x="2560" y="1145"/>
                  </a:lnTo>
                  <a:lnTo>
                    <a:pt x="2492" y="842"/>
                  </a:lnTo>
                  <a:lnTo>
                    <a:pt x="2358" y="236"/>
                  </a:lnTo>
                  <a:lnTo>
                    <a:pt x="2391" y="203"/>
                  </a:lnTo>
                  <a:lnTo>
                    <a:pt x="2425" y="203"/>
                  </a:lnTo>
                  <a:lnTo>
                    <a:pt x="2459" y="135"/>
                  </a:lnTo>
                  <a:lnTo>
                    <a:pt x="2425" y="102"/>
                  </a:lnTo>
                  <a:lnTo>
                    <a:pt x="2391" y="102"/>
                  </a:lnTo>
                  <a:lnTo>
                    <a:pt x="2324" y="68"/>
                  </a:lnTo>
                  <a:lnTo>
                    <a:pt x="2324" y="1"/>
                  </a:lnTo>
                  <a:lnTo>
                    <a:pt x="2257" y="1"/>
                  </a:lnTo>
                  <a:lnTo>
                    <a:pt x="2257" y="34"/>
                  </a:lnTo>
                  <a:lnTo>
                    <a:pt x="2021" y="34"/>
                  </a:lnTo>
                  <a:lnTo>
                    <a:pt x="178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63" name="Shape 1063"/>
            <p:cNvSpPr/>
            <p:nvPr/>
          </p:nvSpPr>
          <p:spPr>
            <a:xfrm>
              <a:off x="4809075" y="3187425"/>
              <a:ext cx="13500" cy="18550"/>
            </a:xfrm>
            <a:custGeom>
              <a:avLst/>
              <a:gdLst/>
              <a:ahLst/>
              <a:cxnLst/>
              <a:rect l="0" t="0" r="0" b="0"/>
              <a:pathLst>
                <a:path w="540" h="742" extrusionOk="0">
                  <a:moveTo>
                    <a:pt x="136" y="1"/>
                  </a:moveTo>
                  <a:lnTo>
                    <a:pt x="68" y="35"/>
                  </a:lnTo>
                  <a:lnTo>
                    <a:pt x="68" y="102"/>
                  </a:lnTo>
                  <a:lnTo>
                    <a:pt x="102" y="203"/>
                  </a:lnTo>
                  <a:lnTo>
                    <a:pt x="169" y="237"/>
                  </a:lnTo>
                  <a:lnTo>
                    <a:pt x="270" y="304"/>
                  </a:lnTo>
                  <a:lnTo>
                    <a:pt x="203" y="338"/>
                  </a:lnTo>
                  <a:lnTo>
                    <a:pt x="35" y="540"/>
                  </a:lnTo>
                  <a:lnTo>
                    <a:pt x="1" y="573"/>
                  </a:lnTo>
                  <a:lnTo>
                    <a:pt x="1" y="641"/>
                  </a:lnTo>
                  <a:lnTo>
                    <a:pt x="35" y="708"/>
                  </a:lnTo>
                  <a:lnTo>
                    <a:pt x="102" y="742"/>
                  </a:lnTo>
                  <a:lnTo>
                    <a:pt x="136" y="708"/>
                  </a:lnTo>
                  <a:lnTo>
                    <a:pt x="203" y="708"/>
                  </a:lnTo>
                  <a:lnTo>
                    <a:pt x="371" y="472"/>
                  </a:lnTo>
                  <a:lnTo>
                    <a:pt x="439" y="371"/>
                  </a:lnTo>
                  <a:lnTo>
                    <a:pt x="506" y="338"/>
                  </a:lnTo>
                  <a:lnTo>
                    <a:pt x="540" y="304"/>
                  </a:lnTo>
                  <a:lnTo>
                    <a:pt x="540" y="237"/>
                  </a:lnTo>
                  <a:lnTo>
                    <a:pt x="506" y="203"/>
                  </a:lnTo>
                  <a:lnTo>
                    <a:pt x="371" y="102"/>
                  </a:lnTo>
                  <a:lnTo>
                    <a:pt x="304" y="68"/>
                  </a:lnTo>
                  <a:lnTo>
                    <a:pt x="237" y="35"/>
                  </a:lnTo>
                  <a:lnTo>
                    <a:pt x="20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64" name="Shape 1064"/>
            <p:cNvSpPr/>
            <p:nvPr/>
          </p:nvSpPr>
          <p:spPr>
            <a:xfrm>
              <a:off x="4735025" y="3156300"/>
              <a:ext cx="21900" cy="14325"/>
            </a:xfrm>
            <a:custGeom>
              <a:avLst/>
              <a:gdLst/>
              <a:ahLst/>
              <a:cxnLst/>
              <a:rect l="0" t="0" r="0" b="0"/>
              <a:pathLst>
                <a:path w="876" h="573" extrusionOk="0">
                  <a:moveTo>
                    <a:pt x="404" y="0"/>
                  </a:moveTo>
                  <a:lnTo>
                    <a:pt x="270" y="101"/>
                  </a:lnTo>
                  <a:lnTo>
                    <a:pt x="169" y="202"/>
                  </a:lnTo>
                  <a:lnTo>
                    <a:pt x="68" y="303"/>
                  </a:lnTo>
                  <a:lnTo>
                    <a:pt x="34" y="371"/>
                  </a:lnTo>
                  <a:lnTo>
                    <a:pt x="0" y="438"/>
                  </a:lnTo>
                  <a:lnTo>
                    <a:pt x="0" y="505"/>
                  </a:lnTo>
                  <a:lnTo>
                    <a:pt x="68" y="505"/>
                  </a:lnTo>
                  <a:lnTo>
                    <a:pt x="202" y="472"/>
                  </a:lnTo>
                  <a:lnTo>
                    <a:pt x="303" y="371"/>
                  </a:lnTo>
                  <a:lnTo>
                    <a:pt x="438" y="236"/>
                  </a:lnTo>
                  <a:lnTo>
                    <a:pt x="573" y="404"/>
                  </a:lnTo>
                  <a:lnTo>
                    <a:pt x="741" y="539"/>
                  </a:lnTo>
                  <a:lnTo>
                    <a:pt x="775" y="573"/>
                  </a:lnTo>
                  <a:lnTo>
                    <a:pt x="842" y="573"/>
                  </a:lnTo>
                  <a:lnTo>
                    <a:pt x="842" y="539"/>
                  </a:lnTo>
                  <a:lnTo>
                    <a:pt x="876" y="505"/>
                  </a:lnTo>
                  <a:lnTo>
                    <a:pt x="842" y="472"/>
                  </a:lnTo>
                  <a:lnTo>
                    <a:pt x="707" y="303"/>
                  </a:lnTo>
                  <a:lnTo>
                    <a:pt x="505" y="135"/>
                  </a:lnTo>
                  <a:lnTo>
                    <a:pt x="505" y="101"/>
                  </a:lnTo>
                  <a:lnTo>
                    <a:pt x="505" y="34"/>
                  </a:lnTo>
                  <a:lnTo>
                    <a:pt x="472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65" name="Shape 1065"/>
            <p:cNvSpPr/>
            <p:nvPr/>
          </p:nvSpPr>
          <p:spPr>
            <a:xfrm>
              <a:off x="4691250" y="3071275"/>
              <a:ext cx="152375" cy="70725"/>
            </a:xfrm>
            <a:custGeom>
              <a:avLst/>
              <a:gdLst/>
              <a:ahLst/>
              <a:cxnLst/>
              <a:rect l="0" t="0" r="0" b="0"/>
              <a:pathLst>
                <a:path w="6095" h="2829" extrusionOk="0">
                  <a:moveTo>
                    <a:pt x="5522" y="1"/>
                  </a:moveTo>
                  <a:lnTo>
                    <a:pt x="3704" y="68"/>
                  </a:lnTo>
                  <a:lnTo>
                    <a:pt x="1886" y="169"/>
                  </a:lnTo>
                  <a:lnTo>
                    <a:pt x="977" y="236"/>
                  </a:lnTo>
                  <a:lnTo>
                    <a:pt x="505" y="304"/>
                  </a:lnTo>
                  <a:lnTo>
                    <a:pt x="68" y="405"/>
                  </a:lnTo>
                  <a:lnTo>
                    <a:pt x="34" y="438"/>
                  </a:lnTo>
                  <a:lnTo>
                    <a:pt x="68" y="472"/>
                  </a:lnTo>
                  <a:lnTo>
                    <a:pt x="101" y="472"/>
                  </a:lnTo>
                  <a:lnTo>
                    <a:pt x="34" y="708"/>
                  </a:lnTo>
                  <a:lnTo>
                    <a:pt x="0" y="977"/>
                  </a:lnTo>
                  <a:lnTo>
                    <a:pt x="34" y="1482"/>
                  </a:lnTo>
                  <a:lnTo>
                    <a:pt x="101" y="2088"/>
                  </a:lnTo>
                  <a:lnTo>
                    <a:pt x="202" y="2728"/>
                  </a:lnTo>
                  <a:lnTo>
                    <a:pt x="236" y="2761"/>
                  </a:lnTo>
                  <a:lnTo>
                    <a:pt x="270" y="2795"/>
                  </a:lnTo>
                  <a:lnTo>
                    <a:pt x="371" y="2761"/>
                  </a:lnTo>
                  <a:lnTo>
                    <a:pt x="1044" y="2829"/>
                  </a:lnTo>
                  <a:lnTo>
                    <a:pt x="1718" y="2829"/>
                  </a:lnTo>
                  <a:lnTo>
                    <a:pt x="2425" y="2795"/>
                  </a:lnTo>
                  <a:lnTo>
                    <a:pt x="3098" y="2728"/>
                  </a:lnTo>
                  <a:lnTo>
                    <a:pt x="4445" y="2593"/>
                  </a:lnTo>
                  <a:lnTo>
                    <a:pt x="5152" y="2559"/>
                  </a:lnTo>
                  <a:lnTo>
                    <a:pt x="5825" y="2559"/>
                  </a:lnTo>
                  <a:lnTo>
                    <a:pt x="5892" y="2593"/>
                  </a:lnTo>
                  <a:lnTo>
                    <a:pt x="5960" y="2593"/>
                  </a:lnTo>
                  <a:lnTo>
                    <a:pt x="6027" y="2559"/>
                  </a:lnTo>
                  <a:lnTo>
                    <a:pt x="6061" y="2492"/>
                  </a:lnTo>
                  <a:lnTo>
                    <a:pt x="6094" y="1280"/>
                  </a:lnTo>
                  <a:lnTo>
                    <a:pt x="6061" y="674"/>
                  </a:lnTo>
                  <a:lnTo>
                    <a:pt x="6061" y="371"/>
                  </a:lnTo>
                  <a:lnTo>
                    <a:pt x="6027" y="68"/>
                  </a:lnTo>
                  <a:lnTo>
                    <a:pt x="5993" y="34"/>
                  </a:lnTo>
                  <a:lnTo>
                    <a:pt x="5926" y="34"/>
                  </a:lnTo>
                  <a:lnTo>
                    <a:pt x="5892" y="68"/>
                  </a:lnTo>
                  <a:lnTo>
                    <a:pt x="5825" y="607"/>
                  </a:lnTo>
                  <a:lnTo>
                    <a:pt x="5791" y="1179"/>
                  </a:lnTo>
                  <a:lnTo>
                    <a:pt x="5825" y="2290"/>
                  </a:lnTo>
                  <a:lnTo>
                    <a:pt x="5152" y="2324"/>
                  </a:lnTo>
                  <a:lnTo>
                    <a:pt x="4478" y="2357"/>
                  </a:lnTo>
                  <a:lnTo>
                    <a:pt x="3132" y="2458"/>
                  </a:lnTo>
                  <a:lnTo>
                    <a:pt x="1785" y="2593"/>
                  </a:lnTo>
                  <a:lnTo>
                    <a:pt x="1111" y="2627"/>
                  </a:lnTo>
                  <a:lnTo>
                    <a:pt x="438" y="2627"/>
                  </a:lnTo>
                  <a:lnTo>
                    <a:pt x="303" y="2054"/>
                  </a:lnTo>
                  <a:lnTo>
                    <a:pt x="236" y="1448"/>
                  </a:lnTo>
                  <a:lnTo>
                    <a:pt x="236" y="977"/>
                  </a:lnTo>
                  <a:lnTo>
                    <a:pt x="236" y="708"/>
                  </a:lnTo>
                  <a:lnTo>
                    <a:pt x="169" y="472"/>
                  </a:lnTo>
                  <a:lnTo>
                    <a:pt x="472" y="506"/>
                  </a:lnTo>
                  <a:lnTo>
                    <a:pt x="775" y="506"/>
                  </a:lnTo>
                  <a:lnTo>
                    <a:pt x="1414" y="472"/>
                  </a:lnTo>
                  <a:lnTo>
                    <a:pt x="2054" y="405"/>
                  </a:lnTo>
                  <a:lnTo>
                    <a:pt x="2694" y="337"/>
                  </a:lnTo>
                  <a:lnTo>
                    <a:pt x="3973" y="270"/>
                  </a:lnTo>
                  <a:lnTo>
                    <a:pt x="4781" y="236"/>
                  </a:lnTo>
                  <a:lnTo>
                    <a:pt x="5219" y="203"/>
                  </a:lnTo>
                  <a:lnTo>
                    <a:pt x="5455" y="203"/>
                  </a:lnTo>
                  <a:lnTo>
                    <a:pt x="5556" y="236"/>
                  </a:lnTo>
                  <a:lnTo>
                    <a:pt x="5623" y="270"/>
                  </a:lnTo>
                  <a:lnTo>
                    <a:pt x="5690" y="304"/>
                  </a:lnTo>
                  <a:lnTo>
                    <a:pt x="5758" y="270"/>
                  </a:lnTo>
                  <a:lnTo>
                    <a:pt x="5791" y="236"/>
                  </a:lnTo>
                  <a:lnTo>
                    <a:pt x="5791" y="169"/>
                  </a:lnTo>
                  <a:lnTo>
                    <a:pt x="5758" y="102"/>
                  </a:lnTo>
                  <a:lnTo>
                    <a:pt x="5690" y="34"/>
                  </a:lnTo>
                  <a:lnTo>
                    <a:pt x="562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66" name="Shape 1066"/>
            <p:cNvSpPr/>
            <p:nvPr/>
          </p:nvSpPr>
          <p:spPr>
            <a:xfrm>
              <a:off x="3904250" y="3176500"/>
              <a:ext cx="62325" cy="77450"/>
            </a:xfrm>
            <a:custGeom>
              <a:avLst/>
              <a:gdLst/>
              <a:ahLst/>
              <a:cxnLst/>
              <a:rect l="0" t="0" r="0" b="0"/>
              <a:pathLst>
                <a:path w="2493" h="3098" extrusionOk="0">
                  <a:moveTo>
                    <a:pt x="2290" y="202"/>
                  </a:moveTo>
                  <a:lnTo>
                    <a:pt x="2223" y="808"/>
                  </a:lnTo>
                  <a:lnTo>
                    <a:pt x="2223" y="1482"/>
                  </a:lnTo>
                  <a:lnTo>
                    <a:pt x="2223" y="2155"/>
                  </a:lnTo>
                  <a:lnTo>
                    <a:pt x="2290" y="2727"/>
                  </a:lnTo>
                  <a:lnTo>
                    <a:pt x="2324" y="2761"/>
                  </a:lnTo>
                  <a:lnTo>
                    <a:pt x="2290" y="2761"/>
                  </a:lnTo>
                  <a:lnTo>
                    <a:pt x="2055" y="2727"/>
                  </a:lnTo>
                  <a:lnTo>
                    <a:pt x="1819" y="2727"/>
                  </a:lnTo>
                  <a:lnTo>
                    <a:pt x="1348" y="2761"/>
                  </a:lnTo>
                  <a:lnTo>
                    <a:pt x="371" y="2761"/>
                  </a:lnTo>
                  <a:lnTo>
                    <a:pt x="270" y="1515"/>
                  </a:lnTo>
                  <a:lnTo>
                    <a:pt x="169" y="236"/>
                  </a:lnTo>
                  <a:lnTo>
                    <a:pt x="708" y="303"/>
                  </a:lnTo>
                  <a:lnTo>
                    <a:pt x="1213" y="270"/>
                  </a:lnTo>
                  <a:lnTo>
                    <a:pt x="2290" y="202"/>
                  </a:lnTo>
                  <a:close/>
                  <a:moveTo>
                    <a:pt x="2290" y="0"/>
                  </a:moveTo>
                  <a:lnTo>
                    <a:pt x="1752" y="34"/>
                  </a:lnTo>
                  <a:lnTo>
                    <a:pt x="1213" y="34"/>
                  </a:lnTo>
                  <a:lnTo>
                    <a:pt x="674" y="68"/>
                  </a:lnTo>
                  <a:lnTo>
                    <a:pt x="136" y="101"/>
                  </a:lnTo>
                  <a:lnTo>
                    <a:pt x="102" y="135"/>
                  </a:lnTo>
                  <a:lnTo>
                    <a:pt x="68" y="169"/>
                  </a:lnTo>
                  <a:lnTo>
                    <a:pt x="34" y="202"/>
                  </a:lnTo>
                  <a:lnTo>
                    <a:pt x="34" y="236"/>
                  </a:lnTo>
                  <a:lnTo>
                    <a:pt x="1" y="876"/>
                  </a:lnTo>
                  <a:lnTo>
                    <a:pt x="34" y="1616"/>
                  </a:lnTo>
                  <a:lnTo>
                    <a:pt x="102" y="2357"/>
                  </a:lnTo>
                  <a:lnTo>
                    <a:pt x="203" y="3030"/>
                  </a:lnTo>
                  <a:lnTo>
                    <a:pt x="237" y="3064"/>
                  </a:lnTo>
                  <a:lnTo>
                    <a:pt x="304" y="3098"/>
                  </a:lnTo>
                  <a:lnTo>
                    <a:pt x="371" y="3064"/>
                  </a:lnTo>
                  <a:lnTo>
                    <a:pt x="405" y="2997"/>
                  </a:lnTo>
                  <a:lnTo>
                    <a:pt x="405" y="2896"/>
                  </a:lnTo>
                  <a:lnTo>
                    <a:pt x="876" y="2997"/>
                  </a:lnTo>
                  <a:lnTo>
                    <a:pt x="1348" y="3030"/>
                  </a:lnTo>
                  <a:lnTo>
                    <a:pt x="1853" y="2997"/>
                  </a:lnTo>
                  <a:lnTo>
                    <a:pt x="2088" y="2963"/>
                  </a:lnTo>
                  <a:lnTo>
                    <a:pt x="2290" y="2896"/>
                  </a:lnTo>
                  <a:lnTo>
                    <a:pt x="2358" y="2862"/>
                  </a:lnTo>
                  <a:lnTo>
                    <a:pt x="2358" y="2795"/>
                  </a:lnTo>
                  <a:lnTo>
                    <a:pt x="2425" y="2795"/>
                  </a:lnTo>
                  <a:lnTo>
                    <a:pt x="2459" y="2761"/>
                  </a:lnTo>
                  <a:lnTo>
                    <a:pt x="2459" y="2727"/>
                  </a:lnTo>
                  <a:lnTo>
                    <a:pt x="2492" y="2121"/>
                  </a:lnTo>
                  <a:lnTo>
                    <a:pt x="2459" y="1448"/>
                  </a:lnTo>
                  <a:lnTo>
                    <a:pt x="2425" y="775"/>
                  </a:lnTo>
                  <a:lnTo>
                    <a:pt x="2358" y="169"/>
                  </a:lnTo>
                  <a:lnTo>
                    <a:pt x="2391" y="135"/>
                  </a:lnTo>
                  <a:lnTo>
                    <a:pt x="2391" y="68"/>
                  </a:lnTo>
                  <a:lnTo>
                    <a:pt x="2358" y="34"/>
                  </a:lnTo>
                  <a:lnTo>
                    <a:pt x="229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67" name="Shape 1067"/>
            <p:cNvSpPr/>
            <p:nvPr/>
          </p:nvSpPr>
          <p:spPr>
            <a:xfrm>
              <a:off x="3843650" y="4433150"/>
              <a:ext cx="366175" cy="525250"/>
            </a:xfrm>
            <a:custGeom>
              <a:avLst/>
              <a:gdLst/>
              <a:ahLst/>
              <a:cxnLst/>
              <a:rect l="0" t="0" r="0" b="0"/>
              <a:pathLst>
                <a:path w="14647" h="21010" extrusionOk="0">
                  <a:moveTo>
                    <a:pt x="3738" y="1"/>
                  </a:moveTo>
                  <a:lnTo>
                    <a:pt x="3199" y="34"/>
                  </a:lnTo>
                  <a:lnTo>
                    <a:pt x="2661" y="102"/>
                  </a:lnTo>
                  <a:lnTo>
                    <a:pt x="2122" y="203"/>
                  </a:lnTo>
                  <a:lnTo>
                    <a:pt x="1583" y="337"/>
                  </a:lnTo>
                  <a:lnTo>
                    <a:pt x="1044" y="472"/>
                  </a:lnTo>
                  <a:lnTo>
                    <a:pt x="1" y="809"/>
                  </a:lnTo>
                  <a:lnTo>
                    <a:pt x="1" y="1078"/>
                  </a:lnTo>
                  <a:lnTo>
                    <a:pt x="607" y="876"/>
                  </a:lnTo>
                  <a:lnTo>
                    <a:pt x="1213" y="674"/>
                  </a:lnTo>
                  <a:lnTo>
                    <a:pt x="1819" y="539"/>
                  </a:lnTo>
                  <a:lnTo>
                    <a:pt x="2425" y="405"/>
                  </a:lnTo>
                  <a:lnTo>
                    <a:pt x="2829" y="337"/>
                  </a:lnTo>
                  <a:lnTo>
                    <a:pt x="3233" y="304"/>
                  </a:lnTo>
                  <a:lnTo>
                    <a:pt x="3671" y="270"/>
                  </a:lnTo>
                  <a:lnTo>
                    <a:pt x="4075" y="236"/>
                  </a:lnTo>
                  <a:lnTo>
                    <a:pt x="4883" y="304"/>
                  </a:lnTo>
                  <a:lnTo>
                    <a:pt x="5691" y="405"/>
                  </a:lnTo>
                  <a:lnTo>
                    <a:pt x="6499" y="573"/>
                  </a:lnTo>
                  <a:lnTo>
                    <a:pt x="7273" y="809"/>
                  </a:lnTo>
                  <a:lnTo>
                    <a:pt x="8047" y="1112"/>
                  </a:lnTo>
                  <a:lnTo>
                    <a:pt x="8822" y="1448"/>
                  </a:lnTo>
                  <a:lnTo>
                    <a:pt x="9125" y="1583"/>
                  </a:lnTo>
                  <a:lnTo>
                    <a:pt x="9394" y="1751"/>
                  </a:lnTo>
                  <a:lnTo>
                    <a:pt x="9933" y="2122"/>
                  </a:lnTo>
                  <a:lnTo>
                    <a:pt x="10438" y="2559"/>
                  </a:lnTo>
                  <a:lnTo>
                    <a:pt x="10909" y="2997"/>
                  </a:lnTo>
                  <a:lnTo>
                    <a:pt x="11482" y="3502"/>
                  </a:lnTo>
                  <a:lnTo>
                    <a:pt x="11987" y="4041"/>
                  </a:lnTo>
                  <a:lnTo>
                    <a:pt x="12525" y="4613"/>
                  </a:lnTo>
                  <a:lnTo>
                    <a:pt x="12997" y="5185"/>
                  </a:lnTo>
                  <a:lnTo>
                    <a:pt x="13401" y="5792"/>
                  </a:lnTo>
                  <a:lnTo>
                    <a:pt x="13704" y="6431"/>
                  </a:lnTo>
                  <a:lnTo>
                    <a:pt x="13872" y="6734"/>
                  </a:lnTo>
                  <a:lnTo>
                    <a:pt x="13973" y="7071"/>
                  </a:lnTo>
                  <a:lnTo>
                    <a:pt x="14074" y="7408"/>
                  </a:lnTo>
                  <a:lnTo>
                    <a:pt x="14175" y="7778"/>
                  </a:lnTo>
                  <a:lnTo>
                    <a:pt x="14242" y="8182"/>
                  </a:lnTo>
                  <a:lnTo>
                    <a:pt x="14276" y="8620"/>
                  </a:lnTo>
                  <a:lnTo>
                    <a:pt x="14343" y="9461"/>
                  </a:lnTo>
                  <a:lnTo>
                    <a:pt x="14377" y="11212"/>
                  </a:lnTo>
                  <a:lnTo>
                    <a:pt x="14411" y="11953"/>
                  </a:lnTo>
                  <a:lnTo>
                    <a:pt x="14343" y="12727"/>
                  </a:lnTo>
                  <a:lnTo>
                    <a:pt x="14242" y="13468"/>
                  </a:lnTo>
                  <a:lnTo>
                    <a:pt x="14040" y="14209"/>
                  </a:lnTo>
                  <a:lnTo>
                    <a:pt x="13805" y="14916"/>
                  </a:lnTo>
                  <a:lnTo>
                    <a:pt x="13502" y="15589"/>
                  </a:lnTo>
                  <a:lnTo>
                    <a:pt x="13131" y="16229"/>
                  </a:lnTo>
                  <a:lnTo>
                    <a:pt x="12660" y="16868"/>
                  </a:lnTo>
                  <a:lnTo>
                    <a:pt x="12424" y="17138"/>
                  </a:lnTo>
                  <a:lnTo>
                    <a:pt x="12189" y="17373"/>
                  </a:lnTo>
                  <a:lnTo>
                    <a:pt x="11650" y="17878"/>
                  </a:lnTo>
                  <a:lnTo>
                    <a:pt x="11078" y="18316"/>
                  </a:lnTo>
                  <a:lnTo>
                    <a:pt x="10505" y="18754"/>
                  </a:lnTo>
                  <a:lnTo>
                    <a:pt x="10202" y="18989"/>
                  </a:lnTo>
                  <a:lnTo>
                    <a:pt x="9865" y="19191"/>
                  </a:lnTo>
                  <a:lnTo>
                    <a:pt x="9529" y="19360"/>
                  </a:lnTo>
                  <a:lnTo>
                    <a:pt x="9192" y="19528"/>
                  </a:lnTo>
                  <a:lnTo>
                    <a:pt x="8519" y="19797"/>
                  </a:lnTo>
                  <a:lnTo>
                    <a:pt x="7778" y="19999"/>
                  </a:lnTo>
                  <a:lnTo>
                    <a:pt x="6431" y="20370"/>
                  </a:lnTo>
                  <a:lnTo>
                    <a:pt x="5792" y="20538"/>
                  </a:lnTo>
                  <a:lnTo>
                    <a:pt x="5118" y="20673"/>
                  </a:lnTo>
                  <a:lnTo>
                    <a:pt x="4681" y="20740"/>
                  </a:lnTo>
                  <a:lnTo>
                    <a:pt x="4243" y="20774"/>
                  </a:lnTo>
                  <a:lnTo>
                    <a:pt x="3401" y="20774"/>
                  </a:lnTo>
                  <a:lnTo>
                    <a:pt x="2560" y="20706"/>
                  </a:lnTo>
                  <a:lnTo>
                    <a:pt x="1684" y="20605"/>
                  </a:lnTo>
                  <a:lnTo>
                    <a:pt x="842" y="20471"/>
                  </a:lnTo>
                  <a:lnTo>
                    <a:pt x="1" y="20302"/>
                  </a:lnTo>
                  <a:lnTo>
                    <a:pt x="1" y="20572"/>
                  </a:lnTo>
                  <a:lnTo>
                    <a:pt x="169" y="20605"/>
                  </a:lnTo>
                  <a:lnTo>
                    <a:pt x="842" y="20740"/>
                  </a:lnTo>
                  <a:lnTo>
                    <a:pt x="1549" y="20841"/>
                  </a:lnTo>
                  <a:lnTo>
                    <a:pt x="2223" y="20942"/>
                  </a:lnTo>
                  <a:lnTo>
                    <a:pt x="2896" y="21009"/>
                  </a:lnTo>
                  <a:lnTo>
                    <a:pt x="4277" y="21009"/>
                  </a:lnTo>
                  <a:lnTo>
                    <a:pt x="4950" y="20942"/>
                  </a:lnTo>
                  <a:lnTo>
                    <a:pt x="5657" y="20841"/>
                  </a:lnTo>
                  <a:lnTo>
                    <a:pt x="6297" y="20706"/>
                  </a:lnTo>
                  <a:lnTo>
                    <a:pt x="6970" y="20504"/>
                  </a:lnTo>
                  <a:lnTo>
                    <a:pt x="8249" y="20168"/>
                  </a:lnTo>
                  <a:lnTo>
                    <a:pt x="8586" y="20067"/>
                  </a:lnTo>
                  <a:lnTo>
                    <a:pt x="8923" y="19966"/>
                  </a:lnTo>
                  <a:lnTo>
                    <a:pt x="9495" y="19696"/>
                  </a:lnTo>
                  <a:lnTo>
                    <a:pt x="10067" y="19360"/>
                  </a:lnTo>
                  <a:lnTo>
                    <a:pt x="10640" y="18989"/>
                  </a:lnTo>
                  <a:lnTo>
                    <a:pt x="11145" y="18585"/>
                  </a:lnTo>
                  <a:lnTo>
                    <a:pt x="11650" y="18181"/>
                  </a:lnTo>
                  <a:lnTo>
                    <a:pt x="12121" y="17777"/>
                  </a:lnTo>
                  <a:lnTo>
                    <a:pt x="12559" y="17340"/>
                  </a:lnTo>
                  <a:lnTo>
                    <a:pt x="12963" y="16868"/>
                  </a:lnTo>
                  <a:lnTo>
                    <a:pt x="13333" y="16363"/>
                  </a:lnTo>
                  <a:lnTo>
                    <a:pt x="13670" y="15825"/>
                  </a:lnTo>
                  <a:lnTo>
                    <a:pt x="13973" y="15219"/>
                  </a:lnTo>
                  <a:lnTo>
                    <a:pt x="14209" y="14579"/>
                  </a:lnTo>
                  <a:lnTo>
                    <a:pt x="14411" y="13939"/>
                  </a:lnTo>
                  <a:lnTo>
                    <a:pt x="14512" y="13266"/>
                  </a:lnTo>
                  <a:lnTo>
                    <a:pt x="14613" y="12592"/>
                  </a:lnTo>
                  <a:lnTo>
                    <a:pt x="14646" y="11919"/>
                  </a:lnTo>
                  <a:lnTo>
                    <a:pt x="14646" y="11246"/>
                  </a:lnTo>
                  <a:lnTo>
                    <a:pt x="14613" y="10572"/>
                  </a:lnTo>
                  <a:lnTo>
                    <a:pt x="14545" y="9865"/>
                  </a:lnTo>
                  <a:lnTo>
                    <a:pt x="14478" y="8552"/>
                  </a:lnTo>
                  <a:lnTo>
                    <a:pt x="14444" y="7879"/>
                  </a:lnTo>
                  <a:lnTo>
                    <a:pt x="14377" y="7576"/>
                  </a:lnTo>
                  <a:lnTo>
                    <a:pt x="14310" y="7239"/>
                  </a:lnTo>
                  <a:lnTo>
                    <a:pt x="14209" y="6903"/>
                  </a:lnTo>
                  <a:lnTo>
                    <a:pt x="14074" y="6600"/>
                  </a:lnTo>
                  <a:lnTo>
                    <a:pt x="13805" y="5994"/>
                  </a:lnTo>
                  <a:lnTo>
                    <a:pt x="13468" y="5421"/>
                  </a:lnTo>
                  <a:lnTo>
                    <a:pt x="13064" y="4882"/>
                  </a:lnTo>
                  <a:lnTo>
                    <a:pt x="12660" y="4377"/>
                  </a:lnTo>
                  <a:lnTo>
                    <a:pt x="12222" y="3872"/>
                  </a:lnTo>
                  <a:lnTo>
                    <a:pt x="11785" y="3401"/>
                  </a:lnTo>
                  <a:lnTo>
                    <a:pt x="11313" y="2963"/>
                  </a:lnTo>
                  <a:lnTo>
                    <a:pt x="10808" y="2526"/>
                  </a:lnTo>
                  <a:lnTo>
                    <a:pt x="10303" y="2122"/>
                  </a:lnTo>
                  <a:lnTo>
                    <a:pt x="9764" y="1751"/>
                  </a:lnTo>
                  <a:lnTo>
                    <a:pt x="9226" y="1415"/>
                  </a:lnTo>
                  <a:lnTo>
                    <a:pt x="8653" y="1112"/>
                  </a:lnTo>
                  <a:lnTo>
                    <a:pt x="8081" y="842"/>
                  </a:lnTo>
                  <a:lnTo>
                    <a:pt x="7475" y="607"/>
                  </a:lnTo>
                  <a:lnTo>
                    <a:pt x="6869" y="405"/>
                  </a:lnTo>
                  <a:lnTo>
                    <a:pt x="6229" y="236"/>
                  </a:lnTo>
                  <a:lnTo>
                    <a:pt x="5590" y="102"/>
                  </a:lnTo>
                  <a:lnTo>
                    <a:pt x="4950" y="34"/>
                  </a:lnTo>
                  <a:lnTo>
                    <a:pt x="431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68" name="Shape 1068"/>
            <p:cNvSpPr/>
            <p:nvPr/>
          </p:nvSpPr>
          <p:spPr>
            <a:xfrm>
              <a:off x="4483350" y="3152075"/>
              <a:ext cx="79975" cy="72425"/>
            </a:xfrm>
            <a:custGeom>
              <a:avLst/>
              <a:gdLst/>
              <a:ahLst/>
              <a:cxnLst/>
              <a:rect l="0" t="0" r="0" b="0"/>
              <a:pathLst>
                <a:path w="3199" h="2897" extrusionOk="0">
                  <a:moveTo>
                    <a:pt x="2963" y="1"/>
                  </a:moveTo>
                  <a:lnTo>
                    <a:pt x="2963" y="34"/>
                  </a:lnTo>
                  <a:lnTo>
                    <a:pt x="2930" y="34"/>
                  </a:lnTo>
                  <a:lnTo>
                    <a:pt x="2896" y="338"/>
                  </a:lnTo>
                  <a:lnTo>
                    <a:pt x="2930" y="674"/>
                  </a:lnTo>
                  <a:lnTo>
                    <a:pt x="2963" y="1280"/>
                  </a:lnTo>
                  <a:lnTo>
                    <a:pt x="2963" y="1954"/>
                  </a:lnTo>
                  <a:lnTo>
                    <a:pt x="2997" y="2290"/>
                  </a:lnTo>
                  <a:lnTo>
                    <a:pt x="3031" y="2627"/>
                  </a:lnTo>
                  <a:lnTo>
                    <a:pt x="2324" y="2627"/>
                  </a:lnTo>
                  <a:lnTo>
                    <a:pt x="1650" y="2661"/>
                  </a:lnTo>
                  <a:lnTo>
                    <a:pt x="977" y="2694"/>
                  </a:lnTo>
                  <a:lnTo>
                    <a:pt x="640" y="2728"/>
                  </a:lnTo>
                  <a:lnTo>
                    <a:pt x="270" y="2728"/>
                  </a:lnTo>
                  <a:lnTo>
                    <a:pt x="303" y="2391"/>
                  </a:lnTo>
                  <a:lnTo>
                    <a:pt x="303" y="2055"/>
                  </a:lnTo>
                  <a:lnTo>
                    <a:pt x="270" y="1348"/>
                  </a:lnTo>
                  <a:lnTo>
                    <a:pt x="236" y="742"/>
                  </a:lnTo>
                  <a:lnTo>
                    <a:pt x="202" y="439"/>
                  </a:lnTo>
                  <a:lnTo>
                    <a:pt x="101" y="169"/>
                  </a:lnTo>
                  <a:lnTo>
                    <a:pt x="68" y="169"/>
                  </a:lnTo>
                  <a:lnTo>
                    <a:pt x="0" y="472"/>
                  </a:lnTo>
                  <a:lnTo>
                    <a:pt x="0" y="775"/>
                  </a:lnTo>
                  <a:lnTo>
                    <a:pt x="34" y="1381"/>
                  </a:lnTo>
                  <a:lnTo>
                    <a:pt x="34" y="1718"/>
                  </a:lnTo>
                  <a:lnTo>
                    <a:pt x="101" y="2088"/>
                  </a:lnTo>
                  <a:lnTo>
                    <a:pt x="236" y="2795"/>
                  </a:lnTo>
                  <a:lnTo>
                    <a:pt x="236" y="2829"/>
                  </a:lnTo>
                  <a:lnTo>
                    <a:pt x="236" y="2863"/>
                  </a:lnTo>
                  <a:lnTo>
                    <a:pt x="539" y="2795"/>
                  </a:lnTo>
                  <a:lnTo>
                    <a:pt x="573" y="2863"/>
                  </a:lnTo>
                  <a:lnTo>
                    <a:pt x="640" y="2896"/>
                  </a:lnTo>
                  <a:lnTo>
                    <a:pt x="842" y="2896"/>
                  </a:lnTo>
                  <a:lnTo>
                    <a:pt x="1347" y="2863"/>
                  </a:lnTo>
                  <a:lnTo>
                    <a:pt x="2223" y="2829"/>
                  </a:lnTo>
                  <a:lnTo>
                    <a:pt x="3064" y="2795"/>
                  </a:lnTo>
                  <a:lnTo>
                    <a:pt x="3098" y="2795"/>
                  </a:lnTo>
                  <a:lnTo>
                    <a:pt x="3098" y="2762"/>
                  </a:lnTo>
                  <a:lnTo>
                    <a:pt x="3132" y="2762"/>
                  </a:lnTo>
                  <a:lnTo>
                    <a:pt x="3165" y="2694"/>
                  </a:lnTo>
                  <a:lnTo>
                    <a:pt x="3199" y="2391"/>
                  </a:lnTo>
                  <a:lnTo>
                    <a:pt x="3199" y="2088"/>
                  </a:lnTo>
                  <a:lnTo>
                    <a:pt x="3199" y="1482"/>
                  </a:lnTo>
                  <a:lnTo>
                    <a:pt x="3165" y="742"/>
                  </a:lnTo>
                  <a:lnTo>
                    <a:pt x="3132" y="371"/>
                  </a:lnTo>
                  <a:lnTo>
                    <a:pt x="3031" y="34"/>
                  </a:lnTo>
                  <a:lnTo>
                    <a:pt x="296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69" name="Shape 1069"/>
            <p:cNvSpPr/>
            <p:nvPr/>
          </p:nvSpPr>
          <p:spPr>
            <a:xfrm>
              <a:off x="4045675" y="3169750"/>
              <a:ext cx="85875" cy="74950"/>
            </a:xfrm>
            <a:custGeom>
              <a:avLst/>
              <a:gdLst/>
              <a:ahLst/>
              <a:cxnLst/>
              <a:rect l="0" t="0" r="0" b="0"/>
              <a:pathLst>
                <a:path w="3435" h="2998" extrusionOk="0">
                  <a:moveTo>
                    <a:pt x="1279" y="1"/>
                  </a:moveTo>
                  <a:lnTo>
                    <a:pt x="909" y="68"/>
                  </a:lnTo>
                  <a:lnTo>
                    <a:pt x="539" y="136"/>
                  </a:lnTo>
                  <a:lnTo>
                    <a:pt x="202" y="203"/>
                  </a:lnTo>
                  <a:lnTo>
                    <a:pt x="101" y="136"/>
                  </a:lnTo>
                  <a:lnTo>
                    <a:pt x="34" y="136"/>
                  </a:lnTo>
                  <a:lnTo>
                    <a:pt x="0" y="169"/>
                  </a:lnTo>
                  <a:lnTo>
                    <a:pt x="0" y="237"/>
                  </a:lnTo>
                  <a:lnTo>
                    <a:pt x="34" y="304"/>
                  </a:lnTo>
                  <a:lnTo>
                    <a:pt x="67" y="338"/>
                  </a:lnTo>
                  <a:lnTo>
                    <a:pt x="34" y="876"/>
                  </a:lnTo>
                  <a:lnTo>
                    <a:pt x="67" y="1684"/>
                  </a:lnTo>
                  <a:lnTo>
                    <a:pt x="135" y="2896"/>
                  </a:lnTo>
                  <a:lnTo>
                    <a:pt x="168" y="2997"/>
                  </a:lnTo>
                  <a:lnTo>
                    <a:pt x="269" y="2997"/>
                  </a:lnTo>
                  <a:lnTo>
                    <a:pt x="337" y="2964"/>
                  </a:lnTo>
                  <a:lnTo>
                    <a:pt x="337" y="2896"/>
                  </a:lnTo>
                  <a:lnTo>
                    <a:pt x="303" y="1920"/>
                  </a:lnTo>
                  <a:lnTo>
                    <a:pt x="269" y="944"/>
                  </a:lnTo>
                  <a:lnTo>
                    <a:pt x="269" y="674"/>
                  </a:lnTo>
                  <a:lnTo>
                    <a:pt x="269" y="371"/>
                  </a:lnTo>
                  <a:lnTo>
                    <a:pt x="943" y="304"/>
                  </a:lnTo>
                  <a:lnTo>
                    <a:pt x="1616" y="270"/>
                  </a:lnTo>
                  <a:lnTo>
                    <a:pt x="1986" y="270"/>
                  </a:lnTo>
                  <a:lnTo>
                    <a:pt x="2357" y="304"/>
                  </a:lnTo>
                  <a:lnTo>
                    <a:pt x="2727" y="338"/>
                  </a:lnTo>
                  <a:lnTo>
                    <a:pt x="3098" y="371"/>
                  </a:lnTo>
                  <a:lnTo>
                    <a:pt x="3131" y="371"/>
                  </a:lnTo>
                  <a:lnTo>
                    <a:pt x="3098" y="573"/>
                  </a:lnTo>
                  <a:lnTo>
                    <a:pt x="3098" y="809"/>
                  </a:lnTo>
                  <a:lnTo>
                    <a:pt x="3098" y="1247"/>
                  </a:lnTo>
                  <a:lnTo>
                    <a:pt x="3098" y="2055"/>
                  </a:lnTo>
                  <a:lnTo>
                    <a:pt x="3131" y="2425"/>
                  </a:lnTo>
                  <a:lnTo>
                    <a:pt x="3199" y="2795"/>
                  </a:lnTo>
                  <a:lnTo>
                    <a:pt x="2795" y="2728"/>
                  </a:lnTo>
                  <a:lnTo>
                    <a:pt x="2390" y="2728"/>
                  </a:lnTo>
                  <a:lnTo>
                    <a:pt x="1549" y="2694"/>
                  </a:lnTo>
                  <a:lnTo>
                    <a:pt x="774" y="2694"/>
                  </a:lnTo>
                  <a:lnTo>
                    <a:pt x="640" y="2762"/>
                  </a:lnTo>
                  <a:lnTo>
                    <a:pt x="505" y="2795"/>
                  </a:lnTo>
                  <a:lnTo>
                    <a:pt x="370" y="2896"/>
                  </a:lnTo>
                  <a:lnTo>
                    <a:pt x="539" y="2930"/>
                  </a:lnTo>
                  <a:lnTo>
                    <a:pt x="707" y="2964"/>
                  </a:lnTo>
                  <a:lnTo>
                    <a:pt x="1044" y="2964"/>
                  </a:lnTo>
                  <a:lnTo>
                    <a:pt x="1414" y="2930"/>
                  </a:lnTo>
                  <a:lnTo>
                    <a:pt x="1784" y="2930"/>
                  </a:lnTo>
                  <a:lnTo>
                    <a:pt x="2525" y="2997"/>
                  </a:lnTo>
                  <a:lnTo>
                    <a:pt x="2929" y="2997"/>
                  </a:lnTo>
                  <a:lnTo>
                    <a:pt x="3300" y="2930"/>
                  </a:lnTo>
                  <a:lnTo>
                    <a:pt x="3333" y="2930"/>
                  </a:lnTo>
                  <a:lnTo>
                    <a:pt x="3401" y="2896"/>
                  </a:lnTo>
                  <a:lnTo>
                    <a:pt x="3434" y="2829"/>
                  </a:lnTo>
                  <a:lnTo>
                    <a:pt x="3434" y="2795"/>
                  </a:lnTo>
                  <a:lnTo>
                    <a:pt x="3367" y="2425"/>
                  </a:lnTo>
                  <a:lnTo>
                    <a:pt x="3333" y="2021"/>
                  </a:lnTo>
                  <a:lnTo>
                    <a:pt x="3300" y="1247"/>
                  </a:lnTo>
                  <a:lnTo>
                    <a:pt x="3333" y="674"/>
                  </a:lnTo>
                  <a:lnTo>
                    <a:pt x="3300" y="405"/>
                  </a:lnTo>
                  <a:lnTo>
                    <a:pt x="3232" y="136"/>
                  </a:lnTo>
                  <a:lnTo>
                    <a:pt x="3232" y="102"/>
                  </a:lnTo>
                  <a:lnTo>
                    <a:pt x="3199" y="136"/>
                  </a:lnTo>
                  <a:lnTo>
                    <a:pt x="3165" y="270"/>
                  </a:lnTo>
                  <a:lnTo>
                    <a:pt x="3131" y="237"/>
                  </a:lnTo>
                  <a:lnTo>
                    <a:pt x="2795" y="102"/>
                  </a:lnTo>
                  <a:lnTo>
                    <a:pt x="2424" y="35"/>
                  </a:lnTo>
                  <a:lnTo>
                    <a:pt x="205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70" name="Shape 1070"/>
            <p:cNvSpPr/>
            <p:nvPr/>
          </p:nvSpPr>
          <p:spPr>
            <a:xfrm>
              <a:off x="4792250" y="2902100"/>
              <a:ext cx="27800" cy="20225"/>
            </a:xfrm>
            <a:custGeom>
              <a:avLst/>
              <a:gdLst/>
              <a:ahLst/>
              <a:cxnLst/>
              <a:rect l="0" t="0" r="0" b="0"/>
              <a:pathLst>
                <a:path w="1112" h="809" extrusionOk="0">
                  <a:moveTo>
                    <a:pt x="371" y="0"/>
                  </a:moveTo>
                  <a:lnTo>
                    <a:pt x="304" y="34"/>
                  </a:lnTo>
                  <a:lnTo>
                    <a:pt x="203" y="101"/>
                  </a:lnTo>
                  <a:lnTo>
                    <a:pt x="102" y="202"/>
                  </a:lnTo>
                  <a:lnTo>
                    <a:pt x="1" y="404"/>
                  </a:lnTo>
                  <a:lnTo>
                    <a:pt x="1" y="472"/>
                  </a:lnTo>
                  <a:lnTo>
                    <a:pt x="34" y="505"/>
                  </a:lnTo>
                  <a:lnTo>
                    <a:pt x="371" y="775"/>
                  </a:lnTo>
                  <a:lnTo>
                    <a:pt x="472" y="808"/>
                  </a:lnTo>
                  <a:lnTo>
                    <a:pt x="539" y="775"/>
                  </a:lnTo>
                  <a:lnTo>
                    <a:pt x="573" y="707"/>
                  </a:lnTo>
                  <a:lnTo>
                    <a:pt x="506" y="606"/>
                  </a:lnTo>
                  <a:lnTo>
                    <a:pt x="337" y="472"/>
                  </a:lnTo>
                  <a:lnTo>
                    <a:pt x="674" y="438"/>
                  </a:lnTo>
                  <a:lnTo>
                    <a:pt x="1044" y="371"/>
                  </a:lnTo>
                  <a:lnTo>
                    <a:pt x="1112" y="337"/>
                  </a:lnTo>
                  <a:lnTo>
                    <a:pt x="1112" y="270"/>
                  </a:lnTo>
                  <a:lnTo>
                    <a:pt x="1112" y="202"/>
                  </a:lnTo>
                  <a:lnTo>
                    <a:pt x="1044" y="169"/>
                  </a:lnTo>
                  <a:lnTo>
                    <a:pt x="674" y="236"/>
                  </a:lnTo>
                  <a:lnTo>
                    <a:pt x="304" y="303"/>
                  </a:lnTo>
                  <a:lnTo>
                    <a:pt x="405" y="169"/>
                  </a:lnTo>
                  <a:lnTo>
                    <a:pt x="438" y="101"/>
                  </a:lnTo>
                  <a:lnTo>
                    <a:pt x="405" y="34"/>
                  </a:lnTo>
                  <a:lnTo>
                    <a:pt x="37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71" name="Shape 1071"/>
            <p:cNvSpPr/>
            <p:nvPr/>
          </p:nvSpPr>
          <p:spPr>
            <a:xfrm>
              <a:off x="4374775" y="5194050"/>
              <a:ext cx="236525" cy="188575"/>
            </a:xfrm>
            <a:custGeom>
              <a:avLst/>
              <a:gdLst/>
              <a:ahLst/>
              <a:cxnLst/>
              <a:rect l="0" t="0" r="0" b="0"/>
              <a:pathLst>
                <a:path w="9461" h="7543" extrusionOk="0">
                  <a:moveTo>
                    <a:pt x="3805" y="472"/>
                  </a:moveTo>
                  <a:lnTo>
                    <a:pt x="4377" y="573"/>
                  </a:lnTo>
                  <a:lnTo>
                    <a:pt x="4916" y="708"/>
                  </a:lnTo>
                  <a:lnTo>
                    <a:pt x="5488" y="876"/>
                  </a:lnTo>
                  <a:lnTo>
                    <a:pt x="6027" y="1044"/>
                  </a:lnTo>
                  <a:lnTo>
                    <a:pt x="6566" y="1246"/>
                  </a:lnTo>
                  <a:lnTo>
                    <a:pt x="7104" y="1482"/>
                  </a:lnTo>
                  <a:lnTo>
                    <a:pt x="7643" y="1718"/>
                  </a:lnTo>
                  <a:lnTo>
                    <a:pt x="8182" y="1953"/>
                  </a:lnTo>
                  <a:lnTo>
                    <a:pt x="8586" y="2223"/>
                  </a:lnTo>
                  <a:lnTo>
                    <a:pt x="8754" y="2357"/>
                  </a:lnTo>
                  <a:lnTo>
                    <a:pt x="8922" y="2526"/>
                  </a:lnTo>
                  <a:lnTo>
                    <a:pt x="9023" y="2694"/>
                  </a:lnTo>
                  <a:lnTo>
                    <a:pt x="9124" y="2896"/>
                  </a:lnTo>
                  <a:lnTo>
                    <a:pt x="9192" y="3132"/>
                  </a:lnTo>
                  <a:lnTo>
                    <a:pt x="9225" y="3367"/>
                  </a:lnTo>
                  <a:lnTo>
                    <a:pt x="9192" y="3670"/>
                  </a:lnTo>
                  <a:lnTo>
                    <a:pt x="6498" y="2088"/>
                  </a:lnTo>
                  <a:lnTo>
                    <a:pt x="3805" y="472"/>
                  </a:lnTo>
                  <a:close/>
                  <a:moveTo>
                    <a:pt x="2256" y="203"/>
                  </a:moveTo>
                  <a:lnTo>
                    <a:pt x="2290" y="236"/>
                  </a:lnTo>
                  <a:lnTo>
                    <a:pt x="2323" y="270"/>
                  </a:lnTo>
                  <a:lnTo>
                    <a:pt x="2896" y="337"/>
                  </a:lnTo>
                  <a:lnTo>
                    <a:pt x="3502" y="405"/>
                  </a:lnTo>
                  <a:lnTo>
                    <a:pt x="3771" y="708"/>
                  </a:lnTo>
                  <a:lnTo>
                    <a:pt x="4074" y="943"/>
                  </a:lnTo>
                  <a:lnTo>
                    <a:pt x="4377" y="1179"/>
                  </a:lnTo>
                  <a:lnTo>
                    <a:pt x="4747" y="1415"/>
                  </a:lnTo>
                  <a:lnTo>
                    <a:pt x="5454" y="1819"/>
                  </a:lnTo>
                  <a:lnTo>
                    <a:pt x="6128" y="2189"/>
                  </a:lnTo>
                  <a:lnTo>
                    <a:pt x="9124" y="3940"/>
                  </a:lnTo>
                  <a:lnTo>
                    <a:pt x="9124" y="3940"/>
                  </a:lnTo>
                  <a:lnTo>
                    <a:pt x="7879" y="3603"/>
                  </a:lnTo>
                  <a:lnTo>
                    <a:pt x="7205" y="3435"/>
                  </a:lnTo>
                  <a:lnTo>
                    <a:pt x="6498" y="3300"/>
                  </a:lnTo>
                  <a:lnTo>
                    <a:pt x="5825" y="3199"/>
                  </a:lnTo>
                  <a:lnTo>
                    <a:pt x="5084" y="3132"/>
                  </a:lnTo>
                  <a:lnTo>
                    <a:pt x="4377" y="3098"/>
                  </a:lnTo>
                  <a:lnTo>
                    <a:pt x="3670" y="3098"/>
                  </a:lnTo>
                  <a:lnTo>
                    <a:pt x="3670" y="3064"/>
                  </a:lnTo>
                  <a:lnTo>
                    <a:pt x="3636" y="3031"/>
                  </a:lnTo>
                  <a:lnTo>
                    <a:pt x="2896" y="2627"/>
                  </a:lnTo>
                  <a:lnTo>
                    <a:pt x="2121" y="2256"/>
                  </a:lnTo>
                  <a:lnTo>
                    <a:pt x="1414" y="1852"/>
                  </a:lnTo>
                  <a:lnTo>
                    <a:pt x="1010" y="1650"/>
                  </a:lnTo>
                  <a:lnTo>
                    <a:pt x="640" y="1516"/>
                  </a:lnTo>
                  <a:lnTo>
                    <a:pt x="775" y="1280"/>
                  </a:lnTo>
                  <a:lnTo>
                    <a:pt x="943" y="1078"/>
                  </a:lnTo>
                  <a:lnTo>
                    <a:pt x="1111" y="876"/>
                  </a:lnTo>
                  <a:lnTo>
                    <a:pt x="1313" y="708"/>
                  </a:lnTo>
                  <a:lnTo>
                    <a:pt x="1515" y="539"/>
                  </a:lnTo>
                  <a:lnTo>
                    <a:pt x="1751" y="405"/>
                  </a:lnTo>
                  <a:lnTo>
                    <a:pt x="1987" y="304"/>
                  </a:lnTo>
                  <a:lnTo>
                    <a:pt x="2256" y="203"/>
                  </a:lnTo>
                  <a:close/>
                  <a:moveTo>
                    <a:pt x="573" y="1583"/>
                  </a:moveTo>
                  <a:lnTo>
                    <a:pt x="943" y="1819"/>
                  </a:lnTo>
                  <a:lnTo>
                    <a:pt x="1280" y="2021"/>
                  </a:lnTo>
                  <a:lnTo>
                    <a:pt x="2054" y="2425"/>
                  </a:lnTo>
                  <a:lnTo>
                    <a:pt x="2727" y="2795"/>
                  </a:lnTo>
                  <a:lnTo>
                    <a:pt x="3401" y="3132"/>
                  </a:lnTo>
                  <a:lnTo>
                    <a:pt x="2963" y="3165"/>
                  </a:lnTo>
                  <a:lnTo>
                    <a:pt x="2525" y="3266"/>
                  </a:lnTo>
                  <a:lnTo>
                    <a:pt x="2088" y="3367"/>
                  </a:lnTo>
                  <a:lnTo>
                    <a:pt x="1684" y="3502"/>
                  </a:lnTo>
                  <a:lnTo>
                    <a:pt x="1280" y="3637"/>
                  </a:lnTo>
                  <a:lnTo>
                    <a:pt x="876" y="3839"/>
                  </a:lnTo>
                  <a:lnTo>
                    <a:pt x="505" y="4074"/>
                  </a:lnTo>
                  <a:lnTo>
                    <a:pt x="169" y="4344"/>
                  </a:lnTo>
                  <a:lnTo>
                    <a:pt x="135" y="3805"/>
                  </a:lnTo>
                  <a:lnTo>
                    <a:pt x="169" y="3233"/>
                  </a:lnTo>
                  <a:lnTo>
                    <a:pt x="236" y="2728"/>
                  </a:lnTo>
                  <a:lnTo>
                    <a:pt x="337" y="2256"/>
                  </a:lnTo>
                  <a:lnTo>
                    <a:pt x="438" y="1920"/>
                  </a:lnTo>
                  <a:lnTo>
                    <a:pt x="573" y="1583"/>
                  </a:lnTo>
                  <a:close/>
                  <a:moveTo>
                    <a:pt x="4882" y="3334"/>
                  </a:moveTo>
                  <a:lnTo>
                    <a:pt x="5488" y="3401"/>
                  </a:lnTo>
                  <a:lnTo>
                    <a:pt x="6094" y="3468"/>
                  </a:lnTo>
                  <a:lnTo>
                    <a:pt x="6667" y="3569"/>
                  </a:lnTo>
                  <a:lnTo>
                    <a:pt x="7879" y="3839"/>
                  </a:lnTo>
                  <a:lnTo>
                    <a:pt x="9057" y="4108"/>
                  </a:lnTo>
                  <a:lnTo>
                    <a:pt x="8855" y="4512"/>
                  </a:lnTo>
                  <a:lnTo>
                    <a:pt x="8586" y="4916"/>
                  </a:lnTo>
                  <a:lnTo>
                    <a:pt x="8518" y="5017"/>
                  </a:lnTo>
                  <a:lnTo>
                    <a:pt x="8485" y="4983"/>
                  </a:lnTo>
                  <a:lnTo>
                    <a:pt x="8451" y="4983"/>
                  </a:lnTo>
                  <a:lnTo>
                    <a:pt x="7172" y="4647"/>
                  </a:lnTo>
                  <a:lnTo>
                    <a:pt x="5892" y="4344"/>
                  </a:lnTo>
                  <a:lnTo>
                    <a:pt x="5252" y="4209"/>
                  </a:lnTo>
                  <a:lnTo>
                    <a:pt x="4613" y="4074"/>
                  </a:lnTo>
                  <a:lnTo>
                    <a:pt x="4310" y="4007"/>
                  </a:lnTo>
                  <a:lnTo>
                    <a:pt x="3973" y="3973"/>
                  </a:lnTo>
                  <a:lnTo>
                    <a:pt x="3670" y="3940"/>
                  </a:lnTo>
                  <a:lnTo>
                    <a:pt x="3367" y="3973"/>
                  </a:lnTo>
                  <a:lnTo>
                    <a:pt x="3165" y="4007"/>
                  </a:lnTo>
                  <a:lnTo>
                    <a:pt x="2997" y="4074"/>
                  </a:lnTo>
                  <a:lnTo>
                    <a:pt x="2694" y="4209"/>
                  </a:lnTo>
                  <a:lnTo>
                    <a:pt x="2391" y="4411"/>
                  </a:lnTo>
                  <a:lnTo>
                    <a:pt x="2088" y="4613"/>
                  </a:lnTo>
                  <a:lnTo>
                    <a:pt x="1381" y="5118"/>
                  </a:lnTo>
                  <a:lnTo>
                    <a:pt x="640" y="5556"/>
                  </a:lnTo>
                  <a:lnTo>
                    <a:pt x="539" y="5455"/>
                  </a:lnTo>
                  <a:lnTo>
                    <a:pt x="404" y="5219"/>
                  </a:lnTo>
                  <a:lnTo>
                    <a:pt x="303" y="4983"/>
                  </a:lnTo>
                  <a:lnTo>
                    <a:pt x="236" y="4748"/>
                  </a:lnTo>
                  <a:lnTo>
                    <a:pt x="169" y="4478"/>
                  </a:lnTo>
                  <a:lnTo>
                    <a:pt x="674" y="4209"/>
                  </a:lnTo>
                  <a:lnTo>
                    <a:pt x="1145" y="3973"/>
                  </a:lnTo>
                  <a:lnTo>
                    <a:pt x="1650" y="3805"/>
                  </a:lnTo>
                  <a:lnTo>
                    <a:pt x="2155" y="3637"/>
                  </a:lnTo>
                  <a:lnTo>
                    <a:pt x="2660" y="3502"/>
                  </a:lnTo>
                  <a:lnTo>
                    <a:pt x="3165" y="3401"/>
                  </a:lnTo>
                  <a:lnTo>
                    <a:pt x="3704" y="3367"/>
                  </a:lnTo>
                  <a:lnTo>
                    <a:pt x="4276" y="3334"/>
                  </a:lnTo>
                  <a:close/>
                  <a:moveTo>
                    <a:pt x="3838" y="4108"/>
                  </a:moveTo>
                  <a:lnTo>
                    <a:pt x="4175" y="4142"/>
                  </a:lnTo>
                  <a:lnTo>
                    <a:pt x="4512" y="4209"/>
                  </a:lnTo>
                  <a:lnTo>
                    <a:pt x="5219" y="4377"/>
                  </a:lnTo>
                  <a:lnTo>
                    <a:pt x="5825" y="4546"/>
                  </a:lnTo>
                  <a:lnTo>
                    <a:pt x="7104" y="4849"/>
                  </a:lnTo>
                  <a:lnTo>
                    <a:pt x="8417" y="5152"/>
                  </a:lnTo>
                  <a:lnTo>
                    <a:pt x="8013" y="5690"/>
                  </a:lnTo>
                  <a:lnTo>
                    <a:pt x="7542" y="6195"/>
                  </a:lnTo>
                  <a:lnTo>
                    <a:pt x="7003" y="6633"/>
                  </a:lnTo>
                  <a:lnTo>
                    <a:pt x="6465" y="7003"/>
                  </a:lnTo>
                  <a:lnTo>
                    <a:pt x="6263" y="7105"/>
                  </a:lnTo>
                  <a:lnTo>
                    <a:pt x="6094" y="7206"/>
                  </a:lnTo>
                  <a:lnTo>
                    <a:pt x="5690" y="7307"/>
                  </a:lnTo>
                  <a:lnTo>
                    <a:pt x="5252" y="7340"/>
                  </a:lnTo>
                  <a:lnTo>
                    <a:pt x="4848" y="7307"/>
                  </a:lnTo>
                  <a:lnTo>
                    <a:pt x="4411" y="7273"/>
                  </a:lnTo>
                  <a:lnTo>
                    <a:pt x="4007" y="7172"/>
                  </a:lnTo>
                  <a:lnTo>
                    <a:pt x="3199" y="6936"/>
                  </a:lnTo>
                  <a:lnTo>
                    <a:pt x="2525" y="6734"/>
                  </a:lnTo>
                  <a:lnTo>
                    <a:pt x="1886" y="6465"/>
                  </a:lnTo>
                  <a:lnTo>
                    <a:pt x="1549" y="6296"/>
                  </a:lnTo>
                  <a:lnTo>
                    <a:pt x="1246" y="6128"/>
                  </a:lnTo>
                  <a:lnTo>
                    <a:pt x="977" y="5926"/>
                  </a:lnTo>
                  <a:lnTo>
                    <a:pt x="741" y="5657"/>
                  </a:lnTo>
                  <a:lnTo>
                    <a:pt x="1044" y="5589"/>
                  </a:lnTo>
                  <a:lnTo>
                    <a:pt x="1381" y="5421"/>
                  </a:lnTo>
                  <a:lnTo>
                    <a:pt x="1684" y="5219"/>
                  </a:lnTo>
                  <a:lnTo>
                    <a:pt x="1987" y="4983"/>
                  </a:lnTo>
                  <a:lnTo>
                    <a:pt x="2593" y="4512"/>
                  </a:lnTo>
                  <a:lnTo>
                    <a:pt x="2896" y="4344"/>
                  </a:lnTo>
                  <a:lnTo>
                    <a:pt x="3199" y="4209"/>
                  </a:lnTo>
                  <a:lnTo>
                    <a:pt x="3502" y="4142"/>
                  </a:lnTo>
                  <a:lnTo>
                    <a:pt x="3838" y="4108"/>
                  </a:lnTo>
                  <a:close/>
                  <a:moveTo>
                    <a:pt x="2323" y="1"/>
                  </a:moveTo>
                  <a:lnTo>
                    <a:pt x="1953" y="68"/>
                  </a:lnTo>
                  <a:lnTo>
                    <a:pt x="1616" y="169"/>
                  </a:lnTo>
                  <a:lnTo>
                    <a:pt x="1313" y="337"/>
                  </a:lnTo>
                  <a:lnTo>
                    <a:pt x="1044" y="573"/>
                  </a:lnTo>
                  <a:lnTo>
                    <a:pt x="808" y="842"/>
                  </a:lnTo>
                  <a:lnTo>
                    <a:pt x="606" y="1145"/>
                  </a:lnTo>
                  <a:lnTo>
                    <a:pt x="438" y="1482"/>
                  </a:lnTo>
                  <a:lnTo>
                    <a:pt x="303" y="1819"/>
                  </a:lnTo>
                  <a:lnTo>
                    <a:pt x="202" y="2189"/>
                  </a:lnTo>
                  <a:lnTo>
                    <a:pt x="101" y="2593"/>
                  </a:lnTo>
                  <a:lnTo>
                    <a:pt x="34" y="2963"/>
                  </a:lnTo>
                  <a:lnTo>
                    <a:pt x="0" y="3367"/>
                  </a:lnTo>
                  <a:lnTo>
                    <a:pt x="0" y="3738"/>
                  </a:lnTo>
                  <a:lnTo>
                    <a:pt x="0" y="4445"/>
                  </a:lnTo>
                  <a:lnTo>
                    <a:pt x="0" y="4478"/>
                  </a:lnTo>
                  <a:lnTo>
                    <a:pt x="0" y="4512"/>
                  </a:lnTo>
                  <a:lnTo>
                    <a:pt x="0" y="4546"/>
                  </a:lnTo>
                  <a:lnTo>
                    <a:pt x="34" y="4781"/>
                  </a:lnTo>
                  <a:lnTo>
                    <a:pt x="68" y="4950"/>
                  </a:lnTo>
                  <a:lnTo>
                    <a:pt x="135" y="5152"/>
                  </a:lnTo>
                  <a:lnTo>
                    <a:pt x="303" y="5455"/>
                  </a:lnTo>
                  <a:lnTo>
                    <a:pt x="539" y="5758"/>
                  </a:lnTo>
                  <a:lnTo>
                    <a:pt x="808" y="6027"/>
                  </a:lnTo>
                  <a:lnTo>
                    <a:pt x="1111" y="6263"/>
                  </a:lnTo>
                  <a:lnTo>
                    <a:pt x="1414" y="6465"/>
                  </a:lnTo>
                  <a:lnTo>
                    <a:pt x="1751" y="6633"/>
                  </a:lnTo>
                  <a:lnTo>
                    <a:pt x="2088" y="6768"/>
                  </a:lnTo>
                  <a:lnTo>
                    <a:pt x="2929" y="7105"/>
                  </a:lnTo>
                  <a:lnTo>
                    <a:pt x="3401" y="7273"/>
                  </a:lnTo>
                  <a:lnTo>
                    <a:pt x="3872" y="7374"/>
                  </a:lnTo>
                  <a:lnTo>
                    <a:pt x="4343" y="7475"/>
                  </a:lnTo>
                  <a:lnTo>
                    <a:pt x="4815" y="7542"/>
                  </a:lnTo>
                  <a:lnTo>
                    <a:pt x="5286" y="7542"/>
                  </a:lnTo>
                  <a:lnTo>
                    <a:pt x="5724" y="7475"/>
                  </a:lnTo>
                  <a:lnTo>
                    <a:pt x="6162" y="7374"/>
                  </a:lnTo>
                  <a:lnTo>
                    <a:pt x="6532" y="7172"/>
                  </a:lnTo>
                  <a:lnTo>
                    <a:pt x="6936" y="6970"/>
                  </a:lnTo>
                  <a:lnTo>
                    <a:pt x="7273" y="6700"/>
                  </a:lnTo>
                  <a:lnTo>
                    <a:pt x="7609" y="6397"/>
                  </a:lnTo>
                  <a:lnTo>
                    <a:pt x="7912" y="6061"/>
                  </a:lnTo>
                  <a:lnTo>
                    <a:pt x="8485" y="5387"/>
                  </a:lnTo>
                  <a:lnTo>
                    <a:pt x="8720" y="5118"/>
                  </a:lnTo>
                  <a:lnTo>
                    <a:pt x="8922" y="4781"/>
                  </a:lnTo>
                  <a:lnTo>
                    <a:pt x="9124" y="4411"/>
                  </a:lnTo>
                  <a:lnTo>
                    <a:pt x="9293" y="4041"/>
                  </a:lnTo>
                  <a:lnTo>
                    <a:pt x="9394" y="4041"/>
                  </a:lnTo>
                  <a:lnTo>
                    <a:pt x="9461" y="3973"/>
                  </a:lnTo>
                  <a:lnTo>
                    <a:pt x="9461" y="3872"/>
                  </a:lnTo>
                  <a:lnTo>
                    <a:pt x="9461" y="3839"/>
                  </a:lnTo>
                  <a:lnTo>
                    <a:pt x="9427" y="3805"/>
                  </a:lnTo>
                  <a:lnTo>
                    <a:pt x="9394" y="3771"/>
                  </a:lnTo>
                  <a:lnTo>
                    <a:pt x="9427" y="3502"/>
                  </a:lnTo>
                  <a:lnTo>
                    <a:pt x="9427" y="3233"/>
                  </a:lnTo>
                  <a:lnTo>
                    <a:pt x="9394" y="2997"/>
                  </a:lnTo>
                  <a:lnTo>
                    <a:pt x="9293" y="2728"/>
                  </a:lnTo>
                  <a:lnTo>
                    <a:pt x="9192" y="2559"/>
                  </a:lnTo>
                  <a:lnTo>
                    <a:pt x="9091" y="2391"/>
                  </a:lnTo>
                  <a:lnTo>
                    <a:pt x="8788" y="2122"/>
                  </a:lnTo>
                  <a:lnTo>
                    <a:pt x="8451" y="1852"/>
                  </a:lnTo>
                  <a:lnTo>
                    <a:pt x="8081" y="1650"/>
                  </a:lnTo>
                  <a:lnTo>
                    <a:pt x="7677" y="1448"/>
                  </a:lnTo>
                  <a:lnTo>
                    <a:pt x="7273" y="1280"/>
                  </a:lnTo>
                  <a:lnTo>
                    <a:pt x="6498" y="1011"/>
                  </a:lnTo>
                  <a:lnTo>
                    <a:pt x="5589" y="674"/>
                  </a:lnTo>
                  <a:lnTo>
                    <a:pt x="4646" y="438"/>
                  </a:lnTo>
                  <a:lnTo>
                    <a:pt x="3704" y="236"/>
                  </a:lnTo>
                  <a:lnTo>
                    <a:pt x="2761" y="102"/>
                  </a:lnTo>
                  <a:lnTo>
                    <a:pt x="2761" y="34"/>
                  </a:lnTo>
                  <a:lnTo>
                    <a:pt x="272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72" name="Shape 1072"/>
            <p:cNvSpPr/>
            <p:nvPr/>
          </p:nvSpPr>
          <p:spPr>
            <a:xfrm>
              <a:off x="6859475" y="5379225"/>
              <a:ext cx="306400" cy="97650"/>
            </a:xfrm>
            <a:custGeom>
              <a:avLst/>
              <a:gdLst/>
              <a:ahLst/>
              <a:cxnLst/>
              <a:rect l="0" t="0" r="0" b="0"/>
              <a:pathLst>
                <a:path w="12256" h="3906" extrusionOk="0">
                  <a:moveTo>
                    <a:pt x="2492" y="775"/>
                  </a:moveTo>
                  <a:lnTo>
                    <a:pt x="2727" y="809"/>
                  </a:lnTo>
                  <a:lnTo>
                    <a:pt x="2963" y="943"/>
                  </a:lnTo>
                  <a:lnTo>
                    <a:pt x="3131" y="1078"/>
                  </a:lnTo>
                  <a:lnTo>
                    <a:pt x="3266" y="1280"/>
                  </a:lnTo>
                  <a:lnTo>
                    <a:pt x="3333" y="1549"/>
                  </a:lnTo>
                  <a:lnTo>
                    <a:pt x="2727" y="2189"/>
                  </a:lnTo>
                  <a:lnTo>
                    <a:pt x="2222" y="2795"/>
                  </a:lnTo>
                  <a:lnTo>
                    <a:pt x="1953" y="3132"/>
                  </a:lnTo>
                  <a:lnTo>
                    <a:pt x="1684" y="3401"/>
                  </a:lnTo>
                  <a:lnTo>
                    <a:pt x="1515" y="3536"/>
                  </a:lnTo>
                  <a:lnTo>
                    <a:pt x="1347" y="3603"/>
                  </a:lnTo>
                  <a:lnTo>
                    <a:pt x="1145" y="3670"/>
                  </a:lnTo>
                  <a:lnTo>
                    <a:pt x="943" y="3670"/>
                  </a:lnTo>
                  <a:lnTo>
                    <a:pt x="808" y="3637"/>
                  </a:lnTo>
                  <a:lnTo>
                    <a:pt x="707" y="3569"/>
                  </a:lnTo>
                  <a:lnTo>
                    <a:pt x="606" y="3502"/>
                  </a:lnTo>
                  <a:lnTo>
                    <a:pt x="539" y="3435"/>
                  </a:lnTo>
                  <a:lnTo>
                    <a:pt x="404" y="3233"/>
                  </a:lnTo>
                  <a:lnTo>
                    <a:pt x="371" y="2997"/>
                  </a:lnTo>
                  <a:lnTo>
                    <a:pt x="371" y="2728"/>
                  </a:lnTo>
                  <a:lnTo>
                    <a:pt x="404" y="2492"/>
                  </a:lnTo>
                  <a:lnTo>
                    <a:pt x="472" y="2256"/>
                  </a:lnTo>
                  <a:lnTo>
                    <a:pt x="539" y="2054"/>
                  </a:lnTo>
                  <a:lnTo>
                    <a:pt x="640" y="1886"/>
                  </a:lnTo>
                  <a:lnTo>
                    <a:pt x="775" y="1751"/>
                  </a:lnTo>
                  <a:lnTo>
                    <a:pt x="1044" y="1482"/>
                  </a:lnTo>
                  <a:lnTo>
                    <a:pt x="1347" y="1213"/>
                  </a:lnTo>
                  <a:lnTo>
                    <a:pt x="1684" y="1011"/>
                  </a:lnTo>
                  <a:lnTo>
                    <a:pt x="1953" y="842"/>
                  </a:lnTo>
                  <a:lnTo>
                    <a:pt x="2256" y="775"/>
                  </a:lnTo>
                  <a:close/>
                  <a:moveTo>
                    <a:pt x="6229" y="1"/>
                  </a:moveTo>
                  <a:lnTo>
                    <a:pt x="5892" y="34"/>
                  </a:lnTo>
                  <a:lnTo>
                    <a:pt x="5556" y="102"/>
                  </a:lnTo>
                  <a:lnTo>
                    <a:pt x="5219" y="203"/>
                  </a:lnTo>
                  <a:lnTo>
                    <a:pt x="4882" y="371"/>
                  </a:lnTo>
                  <a:lnTo>
                    <a:pt x="4579" y="539"/>
                  </a:lnTo>
                  <a:lnTo>
                    <a:pt x="4242" y="775"/>
                  </a:lnTo>
                  <a:lnTo>
                    <a:pt x="3939" y="1011"/>
                  </a:lnTo>
                  <a:lnTo>
                    <a:pt x="3670" y="1246"/>
                  </a:lnTo>
                  <a:lnTo>
                    <a:pt x="3569" y="1078"/>
                  </a:lnTo>
                  <a:lnTo>
                    <a:pt x="3502" y="943"/>
                  </a:lnTo>
                  <a:lnTo>
                    <a:pt x="3401" y="809"/>
                  </a:lnTo>
                  <a:lnTo>
                    <a:pt x="3266" y="674"/>
                  </a:lnTo>
                  <a:lnTo>
                    <a:pt x="3131" y="573"/>
                  </a:lnTo>
                  <a:lnTo>
                    <a:pt x="2997" y="506"/>
                  </a:lnTo>
                  <a:lnTo>
                    <a:pt x="2828" y="438"/>
                  </a:lnTo>
                  <a:lnTo>
                    <a:pt x="2626" y="371"/>
                  </a:lnTo>
                  <a:lnTo>
                    <a:pt x="2391" y="371"/>
                  </a:lnTo>
                  <a:lnTo>
                    <a:pt x="2121" y="405"/>
                  </a:lnTo>
                  <a:lnTo>
                    <a:pt x="1886" y="506"/>
                  </a:lnTo>
                  <a:lnTo>
                    <a:pt x="1616" y="607"/>
                  </a:lnTo>
                  <a:lnTo>
                    <a:pt x="1414" y="741"/>
                  </a:lnTo>
                  <a:lnTo>
                    <a:pt x="1179" y="910"/>
                  </a:lnTo>
                  <a:lnTo>
                    <a:pt x="775" y="1246"/>
                  </a:lnTo>
                  <a:lnTo>
                    <a:pt x="505" y="1516"/>
                  </a:lnTo>
                  <a:lnTo>
                    <a:pt x="270" y="1852"/>
                  </a:lnTo>
                  <a:lnTo>
                    <a:pt x="101" y="2223"/>
                  </a:lnTo>
                  <a:lnTo>
                    <a:pt x="34" y="2627"/>
                  </a:lnTo>
                  <a:lnTo>
                    <a:pt x="0" y="2795"/>
                  </a:lnTo>
                  <a:lnTo>
                    <a:pt x="0" y="2997"/>
                  </a:lnTo>
                  <a:lnTo>
                    <a:pt x="34" y="3165"/>
                  </a:lnTo>
                  <a:lnTo>
                    <a:pt x="101" y="3334"/>
                  </a:lnTo>
                  <a:lnTo>
                    <a:pt x="202" y="3502"/>
                  </a:lnTo>
                  <a:lnTo>
                    <a:pt x="303" y="3670"/>
                  </a:lnTo>
                  <a:lnTo>
                    <a:pt x="438" y="3805"/>
                  </a:lnTo>
                  <a:lnTo>
                    <a:pt x="640" y="3906"/>
                  </a:lnTo>
                  <a:lnTo>
                    <a:pt x="1583" y="3906"/>
                  </a:lnTo>
                  <a:lnTo>
                    <a:pt x="1751" y="3771"/>
                  </a:lnTo>
                  <a:lnTo>
                    <a:pt x="1919" y="3637"/>
                  </a:lnTo>
                  <a:lnTo>
                    <a:pt x="2222" y="3334"/>
                  </a:lnTo>
                  <a:lnTo>
                    <a:pt x="2795" y="2728"/>
                  </a:lnTo>
                  <a:lnTo>
                    <a:pt x="3367" y="2088"/>
                  </a:lnTo>
                  <a:lnTo>
                    <a:pt x="3333" y="2189"/>
                  </a:lnTo>
                  <a:lnTo>
                    <a:pt x="3300" y="2425"/>
                  </a:lnTo>
                  <a:lnTo>
                    <a:pt x="3199" y="2627"/>
                  </a:lnTo>
                  <a:lnTo>
                    <a:pt x="2997" y="3064"/>
                  </a:lnTo>
                  <a:lnTo>
                    <a:pt x="2727" y="3502"/>
                  </a:lnTo>
                  <a:lnTo>
                    <a:pt x="2424" y="3906"/>
                  </a:lnTo>
                  <a:lnTo>
                    <a:pt x="2828" y="3906"/>
                  </a:lnTo>
                  <a:lnTo>
                    <a:pt x="2997" y="3670"/>
                  </a:lnTo>
                  <a:lnTo>
                    <a:pt x="3266" y="3233"/>
                  </a:lnTo>
                  <a:lnTo>
                    <a:pt x="3535" y="2761"/>
                  </a:lnTo>
                  <a:lnTo>
                    <a:pt x="3636" y="2492"/>
                  </a:lnTo>
                  <a:lnTo>
                    <a:pt x="3704" y="2223"/>
                  </a:lnTo>
                  <a:lnTo>
                    <a:pt x="3737" y="1987"/>
                  </a:lnTo>
                  <a:lnTo>
                    <a:pt x="3737" y="1718"/>
                  </a:lnTo>
                  <a:lnTo>
                    <a:pt x="4343" y="1213"/>
                  </a:lnTo>
                  <a:lnTo>
                    <a:pt x="4647" y="1011"/>
                  </a:lnTo>
                  <a:lnTo>
                    <a:pt x="4950" y="775"/>
                  </a:lnTo>
                  <a:lnTo>
                    <a:pt x="5286" y="607"/>
                  </a:lnTo>
                  <a:lnTo>
                    <a:pt x="5623" y="438"/>
                  </a:lnTo>
                  <a:lnTo>
                    <a:pt x="5859" y="371"/>
                  </a:lnTo>
                  <a:lnTo>
                    <a:pt x="6094" y="337"/>
                  </a:lnTo>
                  <a:lnTo>
                    <a:pt x="6330" y="371"/>
                  </a:lnTo>
                  <a:lnTo>
                    <a:pt x="6566" y="405"/>
                  </a:lnTo>
                  <a:lnTo>
                    <a:pt x="7003" y="573"/>
                  </a:lnTo>
                  <a:lnTo>
                    <a:pt x="7441" y="775"/>
                  </a:lnTo>
                  <a:lnTo>
                    <a:pt x="8114" y="1145"/>
                  </a:lnTo>
                  <a:lnTo>
                    <a:pt x="8754" y="1549"/>
                  </a:lnTo>
                  <a:lnTo>
                    <a:pt x="9394" y="1987"/>
                  </a:lnTo>
                  <a:lnTo>
                    <a:pt x="10000" y="2492"/>
                  </a:lnTo>
                  <a:lnTo>
                    <a:pt x="10370" y="2829"/>
                  </a:lnTo>
                  <a:lnTo>
                    <a:pt x="10740" y="3199"/>
                  </a:lnTo>
                  <a:lnTo>
                    <a:pt x="11111" y="3569"/>
                  </a:lnTo>
                  <a:lnTo>
                    <a:pt x="11515" y="3906"/>
                  </a:lnTo>
                  <a:lnTo>
                    <a:pt x="12255" y="3906"/>
                  </a:lnTo>
                  <a:lnTo>
                    <a:pt x="12020" y="3771"/>
                  </a:lnTo>
                  <a:lnTo>
                    <a:pt x="11784" y="3603"/>
                  </a:lnTo>
                  <a:lnTo>
                    <a:pt x="11313" y="3233"/>
                  </a:lnTo>
                  <a:lnTo>
                    <a:pt x="10572" y="2526"/>
                  </a:lnTo>
                  <a:lnTo>
                    <a:pt x="10101" y="2122"/>
                  </a:lnTo>
                  <a:lnTo>
                    <a:pt x="9629" y="1718"/>
                  </a:lnTo>
                  <a:lnTo>
                    <a:pt x="9091" y="1347"/>
                  </a:lnTo>
                  <a:lnTo>
                    <a:pt x="8586" y="1011"/>
                  </a:lnTo>
                  <a:lnTo>
                    <a:pt x="8047" y="674"/>
                  </a:lnTo>
                  <a:lnTo>
                    <a:pt x="7475" y="371"/>
                  </a:lnTo>
                  <a:lnTo>
                    <a:pt x="7172" y="203"/>
                  </a:lnTo>
                  <a:lnTo>
                    <a:pt x="6869" y="102"/>
                  </a:lnTo>
                  <a:lnTo>
                    <a:pt x="6532" y="34"/>
                  </a:lnTo>
                  <a:lnTo>
                    <a:pt x="622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73" name="Shape 1073"/>
            <p:cNvSpPr/>
            <p:nvPr/>
          </p:nvSpPr>
          <p:spPr>
            <a:xfrm>
              <a:off x="4659275" y="5290000"/>
              <a:ext cx="214650" cy="186875"/>
            </a:xfrm>
            <a:custGeom>
              <a:avLst/>
              <a:gdLst/>
              <a:ahLst/>
              <a:cxnLst/>
              <a:rect l="0" t="0" r="0" b="0"/>
              <a:pathLst>
                <a:path w="8586" h="7475" extrusionOk="0">
                  <a:moveTo>
                    <a:pt x="1582" y="169"/>
                  </a:moveTo>
                  <a:lnTo>
                    <a:pt x="1986" y="236"/>
                  </a:lnTo>
                  <a:lnTo>
                    <a:pt x="2357" y="337"/>
                  </a:lnTo>
                  <a:lnTo>
                    <a:pt x="2761" y="438"/>
                  </a:lnTo>
                  <a:lnTo>
                    <a:pt x="3535" y="708"/>
                  </a:lnTo>
                  <a:lnTo>
                    <a:pt x="4310" y="1011"/>
                  </a:lnTo>
                  <a:lnTo>
                    <a:pt x="5993" y="1684"/>
                  </a:lnTo>
                  <a:lnTo>
                    <a:pt x="7676" y="2458"/>
                  </a:lnTo>
                  <a:lnTo>
                    <a:pt x="7811" y="2526"/>
                  </a:lnTo>
                  <a:lnTo>
                    <a:pt x="7946" y="2627"/>
                  </a:lnTo>
                  <a:lnTo>
                    <a:pt x="8148" y="2829"/>
                  </a:lnTo>
                  <a:lnTo>
                    <a:pt x="8282" y="3098"/>
                  </a:lnTo>
                  <a:lnTo>
                    <a:pt x="8350" y="3368"/>
                  </a:lnTo>
                  <a:lnTo>
                    <a:pt x="8383" y="3671"/>
                  </a:lnTo>
                  <a:lnTo>
                    <a:pt x="8350" y="4007"/>
                  </a:lnTo>
                  <a:lnTo>
                    <a:pt x="8316" y="4344"/>
                  </a:lnTo>
                  <a:lnTo>
                    <a:pt x="8249" y="4681"/>
                  </a:lnTo>
                  <a:lnTo>
                    <a:pt x="7272" y="4344"/>
                  </a:lnTo>
                  <a:lnTo>
                    <a:pt x="6296" y="4007"/>
                  </a:lnTo>
                  <a:lnTo>
                    <a:pt x="4343" y="3401"/>
                  </a:lnTo>
                  <a:lnTo>
                    <a:pt x="3367" y="3064"/>
                  </a:lnTo>
                  <a:lnTo>
                    <a:pt x="2357" y="2728"/>
                  </a:lnTo>
                  <a:lnTo>
                    <a:pt x="1347" y="2425"/>
                  </a:lnTo>
                  <a:lnTo>
                    <a:pt x="842" y="2290"/>
                  </a:lnTo>
                  <a:lnTo>
                    <a:pt x="337" y="2189"/>
                  </a:lnTo>
                  <a:lnTo>
                    <a:pt x="370" y="1852"/>
                  </a:lnTo>
                  <a:lnTo>
                    <a:pt x="471" y="1549"/>
                  </a:lnTo>
                  <a:lnTo>
                    <a:pt x="572" y="1246"/>
                  </a:lnTo>
                  <a:lnTo>
                    <a:pt x="707" y="943"/>
                  </a:lnTo>
                  <a:lnTo>
                    <a:pt x="1448" y="1213"/>
                  </a:lnTo>
                  <a:lnTo>
                    <a:pt x="2188" y="1482"/>
                  </a:lnTo>
                  <a:lnTo>
                    <a:pt x="2660" y="1650"/>
                  </a:lnTo>
                  <a:lnTo>
                    <a:pt x="3131" y="1751"/>
                  </a:lnTo>
                  <a:lnTo>
                    <a:pt x="4108" y="1920"/>
                  </a:lnTo>
                  <a:lnTo>
                    <a:pt x="5084" y="2122"/>
                  </a:lnTo>
                  <a:lnTo>
                    <a:pt x="5993" y="2324"/>
                  </a:lnTo>
                  <a:lnTo>
                    <a:pt x="7878" y="2795"/>
                  </a:lnTo>
                  <a:lnTo>
                    <a:pt x="7946" y="2795"/>
                  </a:lnTo>
                  <a:lnTo>
                    <a:pt x="7979" y="2728"/>
                  </a:lnTo>
                  <a:lnTo>
                    <a:pt x="7979" y="2694"/>
                  </a:lnTo>
                  <a:lnTo>
                    <a:pt x="7946" y="2627"/>
                  </a:lnTo>
                  <a:lnTo>
                    <a:pt x="7003" y="2357"/>
                  </a:lnTo>
                  <a:lnTo>
                    <a:pt x="6060" y="2122"/>
                  </a:lnTo>
                  <a:lnTo>
                    <a:pt x="5118" y="1920"/>
                  </a:lnTo>
                  <a:lnTo>
                    <a:pt x="4175" y="1751"/>
                  </a:lnTo>
                  <a:lnTo>
                    <a:pt x="3300" y="1583"/>
                  </a:lnTo>
                  <a:lnTo>
                    <a:pt x="2896" y="1516"/>
                  </a:lnTo>
                  <a:lnTo>
                    <a:pt x="2458" y="1381"/>
                  </a:lnTo>
                  <a:lnTo>
                    <a:pt x="2054" y="1246"/>
                  </a:lnTo>
                  <a:lnTo>
                    <a:pt x="1616" y="1078"/>
                  </a:lnTo>
                  <a:lnTo>
                    <a:pt x="1178" y="910"/>
                  </a:lnTo>
                  <a:lnTo>
                    <a:pt x="741" y="809"/>
                  </a:lnTo>
                  <a:lnTo>
                    <a:pt x="943" y="472"/>
                  </a:lnTo>
                  <a:lnTo>
                    <a:pt x="1145" y="169"/>
                  </a:lnTo>
                  <a:close/>
                  <a:moveTo>
                    <a:pt x="1212" y="1"/>
                  </a:moveTo>
                  <a:lnTo>
                    <a:pt x="1178" y="34"/>
                  </a:lnTo>
                  <a:lnTo>
                    <a:pt x="1077" y="34"/>
                  </a:lnTo>
                  <a:lnTo>
                    <a:pt x="1010" y="68"/>
                  </a:lnTo>
                  <a:lnTo>
                    <a:pt x="1044" y="135"/>
                  </a:lnTo>
                  <a:lnTo>
                    <a:pt x="842" y="337"/>
                  </a:lnTo>
                  <a:lnTo>
                    <a:pt x="673" y="539"/>
                  </a:lnTo>
                  <a:lnTo>
                    <a:pt x="539" y="775"/>
                  </a:lnTo>
                  <a:lnTo>
                    <a:pt x="404" y="1044"/>
                  </a:lnTo>
                  <a:lnTo>
                    <a:pt x="303" y="1314"/>
                  </a:lnTo>
                  <a:lnTo>
                    <a:pt x="202" y="1617"/>
                  </a:lnTo>
                  <a:lnTo>
                    <a:pt x="67" y="2189"/>
                  </a:lnTo>
                  <a:lnTo>
                    <a:pt x="0" y="2829"/>
                  </a:lnTo>
                  <a:lnTo>
                    <a:pt x="0" y="3435"/>
                  </a:lnTo>
                  <a:lnTo>
                    <a:pt x="34" y="4007"/>
                  </a:lnTo>
                  <a:lnTo>
                    <a:pt x="101" y="4512"/>
                  </a:lnTo>
                  <a:lnTo>
                    <a:pt x="202" y="4849"/>
                  </a:lnTo>
                  <a:lnTo>
                    <a:pt x="303" y="5186"/>
                  </a:lnTo>
                  <a:lnTo>
                    <a:pt x="438" y="5489"/>
                  </a:lnTo>
                  <a:lnTo>
                    <a:pt x="572" y="5792"/>
                  </a:lnTo>
                  <a:lnTo>
                    <a:pt x="774" y="6061"/>
                  </a:lnTo>
                  <a:lnTo>
                    <a:pt x="976" y="6330"/>
                  </a:lnTo>
                  <a:lnTo>
                    <a:pt x="1212" y="6566"/>
                  </a:lnTo>
                  <a:lnTo>
                    <a:pt x="1481" y="6802"/>
                  </a:lnTo>
                  <a:lnTo>
                    <a:pt x="1919" y="7172"/>
                  </a:lnTo>
                  <a:lnTo>
                    <a:pt x="2390" y="7475"/>
                  </a:lnTo>
                  <a:lnTo>
                    <a:pt x="2896" y="7475"/>
                  </a:lnTo>
                  <a:lnTo>
                    <a:pt x="2559" y="7307"/>
                  </a:lnTo>
                  <a:lnTo>
                    <a:pt x="2256" y="7105"/>
                  </a:lnTo>
                  <a:lnTo>
                    <a:pt x="1919" y="6869"/>
                  </a:lnTo>
                  <a:lnTo>
                    <a:pt x="1616" y="6633"/>
                  </a:lnTo>
                  <a:lnTo>
                    <a:pt x="1347" y="6364"/>
                  </a:lnTo>
                  <a:lnTo>
                    <a:pt x="1111" y="6095"/>
                  </a:lnTo>
                  <a:lnTo>
                    <a:pt x="875" y="5792"/>
                  </a:lnTo>
                  <a:lnTo>
                    <a:pt x="673" y="5455"/>
                  </a:lnTo>
                  <a:lnTo>
                    <a:pt x="539" y="5152"/>
                  </a:lnTo>
                  <a:lnTo>
                    <a:pt x="404" y="4849"/>
                  </a:lnTo>
                  <a:lnTo>
                    <a:pt x="337" y="4546"/>
                  </a:lnTo>
                  <a:lnTo>
                    <a:pt x="303" y="4209"/>
                  </a:lnTo>
                  <a:lnTo>
                    <a:pt x="269" y="3536"/>
                  </a:lnTo>
                  <a:lnTo>
                    <a:pt x="269" y="2862"/>
                  </a:lnTo>
                  <a:lnTo>
                    <a:pt x="640" y="3165"/>
                  </a:lnTo>
                  <a:lnTo>
                    <a:pt x="1010" y="3401"/>
                  </a:lnTo>
                  <a:lnTo>
                    <a:pt x="1818" y="3906"/>
                  </a:lnTo>
                  <a:lnTo>
                    <a:pt x="2626" y="4344"/>
                  </a:lnTo>
                  <a:lnTo>
                    <a:pt x="3401" y="4815"/>
                  </a:lnTo>
                  <a:lnTo>
                    <a:pt x="3838" y="5118"/>
                  </a:lnTo>
                  <a:lnTo>
                    <a:pt x="4242" y="5421"/>
                  </a:lnTo>
                  <a:lnTo>
                    <a:pt x="4411" y="5590"/>
                  </a:lnTo>
                  <a:lnTo>
                    <a:pt x="4545" y="5792"/>
                  </a:lnTo>
                  <a:lnTo>
                    <a:pt x="4680" y="5994"/>
                  </a:lnTo>
                  <a:lnTo>
                    <a:pt x="4781" y="6263"/>
                  </a:lnTo>
                  <a:lnTo>
                    <a:pt x="4882" y="6532"/>
                  </a:lnTo>
                  <a:lnTo>
                    <a:pt x="4916" y="6869"/>
                  </a:lnTo>
                  <a:lnTo>
                    <a:pt x="4949" y="7475"/>
                  </a:lnTo>
                  <a:lnTo>
                    <a:pt x="5219" y="7475"/>
                  </a:lnTo>
                  <a:lnTo>
                    <a:pt x="5219" y="7138"/>
                  </a:lnTo>
                  <a:lnTo>
                    <a:pt x="5185" y="6802"/>
                  </a:lnTo>
                  <a:lnTo>
                    <a:pt x="5118" y="6465"/>
                  </a:lnTo>
                  <a:lnTo>
                    <a:pt x="5017" y="6128"/>
                  </a:lnTo>
                  <a:lnTo>
                    <a:pt x="4882" y="5825"/>
                  </a:lnTo>
                  <a:lnTo>
                    <a:pt x="4714" y="5522"/>
                  </a:lnTo>
                  <a:lnTo>
                    <a:pt x="4512" y="5287"/>
                  </a:lnTo>
                  <a:lnTo>
                    <a:pt x="4242" y="5051"/>
                  </a:lnTo>
                  <a:lnTo>
                    <a:pt x="3300" y="4445"/>
                  </a:lnTo>
                  <a:lnTo>
                    <a:pt x="2323" y="3873"/>
                  </a:lnTo>
                  <a:lnTo>
                    <a:pt x="1347" y="3267"/>
                  </a:lnTo>
                  <a:lnTo>
                    <a:pt x="842" y="2997"/>
                  </a:lnTo>
                  <a:lnTo>
                    <a:pt x="303" y="2761"/>
                  </a:lnTo>
                  <a:lnTo>
                    <a:pt x="269" y="2761"/>
                  </a:lnTo>
                  <a:lnTo>
                    <a:pt x="303" y="2256"/>
                  </a:lnTo>
                  <a:lnTo>
                    <a:pt x="741" y="2492"/>
                  </a:lnTo>
                  <a:lnTo>
                    <a:pt x="1212" y="2660"/>
                  </a:lnTo>
                  <a:lnTo>
                    <a:pt x="2155" y="2963"/>
                  </a:lnTo>
                  <a:lnTo>
                    <a:pt x="3131" y="3267"/>
                  </a:lnTo>
                  <a:lnTo>
                    <a:pt x="4040" y="3536"/>
                  </a:lnTo>
                  <a:lnTo>
                    <a:pt x="4276" y="3603"/>
                  </a:lnTo>
                  <a:lnTo>
                    <a:pt x="4444" y="3772"/>
                  </a:lnTo>
                  <a:lnTo>
                    <a:pt x="4613" y="3974"/>
                  </a:lnTo>
                  <a:lnTo>
                    <a:pt x="4848" y="4277"/>
                  </a:lnTo>
                  <a:lnTo>
                    <a:pt x="5252" y="4782"/>
                  </a:lnTo>
                  <a:lnTo>
                    <a:pt x="5623" y="5320"/>
                  </a:lnTo>
                  <a:lnTo>
                    <a:pt x="5892" y="5825"/>
                  </a:lnTo>
                  <a:lnTo>
                    <a:pt x="6128" y="6364"/>
                  </a:lnTo>
                  <a:lnTo>
                    <a:pt x="6262" y="6903"/>
                  </a:lnTo>
                  <a:lnTo>
                    <a:pt x="6330" y="7475"/>
                  </a:lnTo>
                  <a:lnTo>
                    <a:pt x="6565" y="7475"/>
                  </a:lnTo>
                  <a:lnTo>
                    <a:pt x="6532" y="7138"/>
                  </a:lnTo>
                  <a:lnTo>
                    <a:pt x="6464" y="6835"/>
                  </a:lnTo>
                  <a:lnTo>
                    <a:pt x="6397" y="6499"/>
                  </a:lnTo>
                  <a:lnTo>
                    <a:pt x="6296" y="6196"/>
                  </a:lnTo>
                  <a:lnTo>
                    <a:pt x="6027" y="5590"/>
                  </a:lnTo>
                  <a:lnTo>
                    <a:pt x="5690" y="5017"/>
                  </a:lnTo>
                  <a:lnTo>
                    <a:pt x="5286" y="4411"/>
                  </a:lnTo>
                  <a:lnTo>
                    <a:pt x="5017" y="4075"/>
                  </a:lnTo>
                  <a:lnTo>
                    <a:pt x="4747" y="3772"/>
                  </a:lnTo>
                  <a:lnTo>
                    <a:pt x="4747" y="3772"/>
                  </a:lnTo>
                  <a:lnTo>
                    <a:pt x="6464" y="4344"/>
                  </a:lnTo>
                  <a:lnTo>
                    <a:pt x="7340" y="4613"/>
                  </a:lnTo>
                  <a:lnTo>
                    <a:pt x="8181" y="4883"/>
                  </a:lnTo>
                  <a:lnTo>
                    <a:pt x="8013" y="5489"/>
                  </a:lnTo>
                  <a:lnTo>
                    <a:pt x="7845" y="5994"/>
                  </a:lnTo>
                  <a:lnTo>
                    <a:pt x="7710" y="6364"/>
                  </a:lnTo>
                  <a:lnTo>
                    <a:pt x="7542" y="6768"/>
                  </a:lnTo>
                  <a:lnTo>
                    <a:pt x="7171" y="7475"/>
                  </a:lnTo>
                  <a:lnTo>
                    <a:pt x="7441" y="7475"/>
                  </a:lnTo>
                  <a:lnTo>
                    <a:pt x="7777" y="6633"/>
                  </a:lnTo>
                  <a:lnTo>
                    <a:pt x="8080" y="5825"/>
                  </a:lnTo>
                  <a:lnTo>
                    <a:pt x="8383" y="4883"/>
                  </a:lnTo>
                  <a:lnTo>
                    <a:pt x="8417" y="4849"/>
                  </a:lnTo>
                  <a:lnTo>
                    <a:pt x="8417" y="4748"/>
                  </a:lnTo>
                  <a:lnTo>
                    <a:pt x="8552" y="4209"/>
                  </a:lnTo>
                  <a:lnTo>
                    <a:pt x="8585" y="3906"/>
                  </a:lnTo>
                  <a:lnTo>
                    <a:pt x="8585" y="3637"/>
                  </a:lnTo>
                  <a:lnTo>
                    <a:pt x="8552" y="3368"/>
                  </a:lnTo>
                  <a:lnTo>
                    <a:pt x="8518" y="3132"/>
                  </a:lnTo>
                  <a:lnTo>
                    <a:pt x="8417" y="2862"/>
                  </a:lnTo>
                  <a:lnTo>
                    <a:pt x="8282" y="2660"/>
                  </a:lnTo>
                  <a:lnTo>
                    <a:pt x="8148" y="2492"/>
                  </a:lnTo>
                  <a:lnTo>
                    <a:pt x="8013" y="2391"/>
                  </a:lnTo>
                  <a:lnTo>
                    <a:pt x="7643" y="2189"/>
                  </a:lnTo>
                  <a:lnTo>
                    <a:pt x="6902" y="1886"/>
                  </a:lnTo>
                  <a:lnTo>
                    <a:pt x="5050" y="1078"/>
                  </a:lnTo>
                  <a:lnTo>
                    <a:pt x="4175" y="708"/>
                  </a:lnTo>
                  <a:lnTo>
                    <a:pt x="3704" y="506"/>
                  </a:lnTo>
                  <a:lnTo>
                    <a:pt x="3199" y="304"/>
                  </a:lnTo>
                  <a:lnTo>
                    <a:pt x="2727" y="169"/>
                  </a:lnTo>
                  <a:lnTo>
                    <a:pt x="2222" y="34"/>
                  </a:lnTo>
                  <a:lnTo>
                    <a:pt x="171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74" name="Shape 1074"/>
            <p:cNvSpPr/>
            <p:nvPr/>
          </p:nvSpPr>
          <p:spPr>
            <a:xfrm>
              <a:off x="6519425" y="5245400"/>
              <a:ext cx="57250" cy="53900"/>
            </a:xfrm>
            <a:custGeom>
              <a:avLst/>
              <a:gdLst/>
              <a:ahLst/>
              <a:cxnLst/>
              <a:rect l="0" t="0" r="0" b="0"/>
              <a:pathLst>
                <a:path w="2290" h="2156" extrusionOk="0">
                  <a:moveTo>
                    <a:pt x="0" y="0"/>
                  </a:moveTo>
                  <a:lnTo>
                    <a:pt x="0" y="34"/>
                  </a:lnTo>
                  <a:lnTo>
                    <a:pt x="68" y="202"/>
                  </a:lnTo>
                  <a:lnTo>
                    <a:pt x="202" y="337"/>
                  </a:lnTo>
                  <a:lnTo>
                    <a:pt x="438" y="606"/>
                  </a:lnTo>
                  <a:lnTo>
                    <a:pt x="1010" y="1078"/>
                  </a:lnTo>
                  <a:lnTo>
                    <a:pt x="1549" y="1583"/>
                  </a:lnTo>
                  <a:lnTo>
                    <a:pt x="2088" y="2121"/>
                  </a:lnTo>
                  <a:lnTo>
                    <a:pt x="2155" y="2155"/>
                  </a:lnTo>
                  <a:lnTo>
                    <a:pt x="2223" y="2121"/>
                  </a:lnTo>
                  <a:lnTo>
                    <a:pt x="2290" y="2054"/>
                  </a:lnTo>
                  <a:lnTo>
                    <a:pt x="2290" y="2020"/>
                  </a:lnTo>
                  <a:lnTo>
                    <a:pt x="2256" y="1987"/>
                  </a:lnTo>
                  <a:lnTo>
                    <a:pt x="2021" y="1684"/>
                  </a:lnTo>
                  <a:lnTo>
                    <a:pt x="1751" y="1414"/>
                  </a:lnTo>
                  <a:lnTo>
                    <a:pt x="1179" y="909"/>
                  </a:lnTo>
                  <a:lnTo>
                    <a:pt x="640" y="404"/>
                  </a:lnTo>
                  <a:lnTo>
                    <a:pt x="337" y="169"/>
                  </a:lnTo>
                  <a:lnTo>
                    <a:pt x="202" y="68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75" name="Shape 1075"/>
            <p:cNvSpPr/>
            <p:nvPr/>
          </p:nvSpPr>
          <p:spPr>
            <a:xfrm>
              <a:off x="6448725" y="5146075"/>
              <a:ext cx="392250" cy="330800"/>
            </a:xfrm>
            <a:custGeom>
              <a:avLst/>
              <a:gdLst/>
              <a:ahLst/>
              <a:cxnLst/>
              <a:rect l="0" t="0" r="0" b="0"/>
              <a:pathLst>
                <a:path w="15690" h="13232" extrusionOk="0">
                  <a:moveTo>
                    <a:pt x="2929" y="640"/>
                  </a:moveTo>
                  <a:lnTo>
                    <a:pt x="3131" y="943"/>
                  </a:lnTo>
                  <a:lnTo>
                    <a:pt x="3165" y="977"/>
                  </a:lnTo>
                  <a:lnTo>
                    <a:pt x="3098" y="977"/>
                  </a:lnTo>
                  <a:lnTo>
                    <a:pt x="3030" y="909"/>
                  </a:lnTo>
                  <a:lnTo>
                    <a:pt x="2997" y="808"/>
                  </a:lnTo>
                  <a:lnTo>
                    <a:pt x="2929" y="640"/>
                  </a:lnTo>
                  <a:close/>
                  <a:moveTo>
                    <a:pt x="2458" y="270"/>
                  </a:moveTo>
                  <a:lnTo>
                    <a:pt x="2626" y="337"/>
                  </a:lnTo>
                  <a:lnTo>
                    <a:pt x="2593" y="371"/>
                  </a:lnTo>
                  <a:lnTo>
                    <a:pt x="2626" y="573"/>
                  </a:lnTo>
                  <a:lnTo>
                    <a:pt x="2694" y="808"/>
                  </a:lnTo>
                  <a:lnTo>
                    <a:pt x="2761" y="1044"/>
                  </a:lnTo>
                  <a:lnTo>
                    <a:pt x="2828" y="1112"/>
                  </a:lnTo>
                  <a:lnTo>
                    <a:pt x="2896" y="1179"/>
                  </a:lnTo>
                  <a:lnTo>
                    <a:pt x="3064" y="1280"/>
                  </a:lnTo>
                  <a:lnTo>
                    <a:pt x="3266" y="1381"/>
                  </a:lnTo>
                  <a:lnTo>
                    <a:pt x="3502" y="1448"/>
                  </a:lnTo>
                  <a:lnTo>
                    <a:pt x="3603" y="1448"/>
                  </a:lnTo>
                  <a:lnTo>
                    <a:pt x="3670" y="1415"/>
                  </a:lnTo>
                  <a:lnTo>
                    <a:pt x="3704" y="1448"/>
                  </a:lnTo>
                  <a:lnTo>
                    <a:pt x="3737" y="1650"/>
                  </a:lnTo>
                  <a:lnTo>
                    <a:pt x="3737" y="1920"/>
                  </a:lnTo>
                  <a:lnTo>
                    <a:pt x="3704" y="1886"/>
                  </a:lnTo>
                  <a:lnTo>
                    <a:pt x="3434" y="1852"/>
                  </a:lnTo>
                  <a:lnTo>
                    <a:pt x="3300" y="1852"/>
                  </a:lnTo>
                  <a:lnTo>
                    <a:pt x="3165" y="1785"/>
                  </a:lnTo>
                  <a:lnTo>
                    <a:pt x="3064" y="1751"/>
                  </a:lnTo>
                  <a:lnTo>
                    <a:pt x="2963" y="1718"/>
                  </a:lnTo>
                  <a:lnTo>
                    <a:pt x="2862" y="1684"/>
                  </a:lnTo>
                  <a:lnTo>
                    <a:pt x="2761" y="1617"/>
                  </a:lnTo>
                  <a:lnTo>
                    <a:pt x="2593" y="1482"/>
                  </a:lnTo>
                  <a:lnTo>
                    <a:pt x="2391" y="1280"/>
                  </a:lnTo>
                  <a:lnTo>
                    <a:pt x="2189" y="1044"/>
                  </a:lnTo>
                  <a:lnTo>
                    <a:pt x="2121" y="909"/>
                  </a:lnTo>
                  <a:lnTo>
                    <a:pt x="2054" y="741"/>
                  </a:lnTo>
                  <a:lnTo>
                    <a:pt x="1987" y="438"/>
                  </a:lnTo>
                  <a:lnTo>
                    <a:pt x="2054" y="438"/>
                  </a:lnTo>
                  <a:lnTo>
                    <a:pt x="2088" y="404"/>
                  </a:lnTo>
                  <a:lnTo>
                    <a:pt x="2121" y="337"/>
                  </a:lnTo>
                  <a:lnTo>
                    <a:pt x="2189" y="303"/>
                  </a:lnTo>
                  <a:lnTo>
                    <a:pt x="2290" y="270"/>
                  </a:lnTo>
                  <a:close/>
                  <a:moveTo>
                    <a:pt x="1886" y="371"/>
                  </a:moveTo>
                  <a:lnTo>
                    <a:pt x="1919" y="404"/>
                  </a:lnTo>
                  <a:lnTo>
                    <a:pt x="1886" y="573"/>
                  </a:lnTo>
                  <a:lnTo>
                    <a:pt x="1886" y="741"/>
                  </a:lnTo>
                  <a:lnTo>
                    <a:pt x="1919" y="909"/>
                  </a:lnTo>
                  <a:lnTo>
                    <a:pt x="1987" y="1078"/>
                  </a:lnTo>
                  <a:lnTo>
                    <a:pt x="2222" y="1381"/>
                  </a:lnTo>
                  <a:lnTo>
                    <a:pt x="2458" y="1650"/>
                  </a:lnTo>
                  <a:lnTo>
                    <a:pt x="2593" y="1751"/>
                  </a:lnTo>
                  <a:lnTo>
                    <a:pt x="2694" y="1852"/>
                  </a:lnTo>
                  <a:lnTo>
                    <a:pt x="2795" y="1886"/>
                  </a:lnTo>
                  <a:lnTo>
                    <a:pt x="2929" y="1920"/>
                  </a:lnTo>
                  <a:lnTo>
                    <a:pt x="3030" y="1953"/>
                  </a:lnTo>
                  <a:lnTo>
                    <a:pt x="3131" y="1987"/>
                  </a:lnTo>
                  <a:lnTo>
                    <a:pt x="3266" y="2054"/>
                  </a:lnTo>
                  <a:lnTo>
                    <a:pt x="3434" y="2088"/>
                  </a:lnTo>
                  <a:lnTo>
                    <a:pt x="3569" y="2054"/>
                  </a:lnTo>
                  <a:lnTo>
                    <a:pt x="3737" y="1987"/>
                  </a:lnTo>
                  <a:lnTo>
                    <a:pt x="3704" y="2189"/>
                  </a:lnTo>
                  <a:lnTo>
                    <a:pt x="3670" y="2391"/>
                  </a:lnTo>
                  <a:lnTo>
                    <a:pt x="3603" y="2593"/>
                  </a:lnTo>
                  <a:lnTo>
                    <a:pt x="3502" y="2795"/>
                  </a:lnTo>
                  <a:lnTo>
                    <a:pt x="3401" y="2963"/>
                  </a:lnTo>
                  <a:lnTo>
                    <a:pt x="3300" y="3132"/>
                  </a:lnTo>
                  <a:lnTo>
                    <a:pt x="3131" y="3266"/>
                  </a:lnTo>
                  <a:lnTo>
                    <a:pt x="2997" y="3367"/>
                  </a:lnTo>
                  <a:lnTo>
                    <a:pt x="2963" y="3401"/>
                  </a:lnTo>
                  <a:lnTo>
                    <a:pt x="2997" y="3435"/>
                  </a:lnTo>
                  <a:lnTo>
                    <a:pt x="3165" y="3435"/>
                  </a:lnTo>
                  <a:lnTo>
                    <a:pt x="3300" y="3401"/>
                  </a:lnTo>
                  <a:lnTo>
                    <a:pt x="3535" y="3805"/>
                  </a:lnTo>
                  <a:lnTo>
                    <a:pt x="3805" y="4175"/>
                  </a:lnTo>
                  <a:lnTo>
                    <a:pt x="4377" y="4916"/>
                  </a:lnTo>
                  <a:lnTo>
                    <a:pt x="4680" y="5253"/>
                  </a:lnTo>
                  <a:lnTo>
                    <a:pt x="5051" y="5522"/>
                  </a:lnTo>
                  <a:lnTo>
                    <a:pt x="5286" y="5724"/>
                  </a:lnTo>
                  <a:lnTo>
                    <a:pt x="5488" y="5926"/>
                  </a:lnTo>
                  <a:lnTo>
                    <a:pt x="5892" y="6397"/>
                  </a:lnTo>
                  <a:lnTo>
                    <a:pt x="5791" y="6532"/>
                  </a:lnTo>
                  <a:lnTo>
                    <a:pt x="5724" y="6667"/>
                  </a:lnTo>
                  <a:lnTo>
                    <a:pt x="5623" y="6835"/>
                  </a:lnTo>
                  <a:lnTo>
                    <a:pt x="5556" y="7003"/>
                  </a:lnTo>
                  <a:lnTo>
                    <a:pt x="5421" y="6902"/>
                  </a:lnTo>
                  <a:lnTo>
                    <a:pt x="5253" y="6835"/>
                  </a:lnTo>
                  <a:lnTo>
                    <a:pt x="5051" y="6734"/>
                  </a:lnTo>
                  <a:lnTo>
                    <a:pt x="4882" y="6633"/>
                  </a:lnTo>
                  <a:lnTo>
                    <a:pt x="4579" y="6397"/>
                  </a:lnTo>
                  <a:lnTo>
                    <a:pt x="4310" y="6162"/>
                  </a:lnTo>
                  <a:lnTo>
                    <a:pt x="4040" y="5859"/>
                  </a:lnTo>
                  <a:lnTo>
                    <a:pt x="3064" y="4748"/>
                  </a:lnTo>
                  <a:lnTo>
                    <a:pt x="2727" y="4276"/>
                  </a:lnTo>
                  <a:lnTo>
                    <a:pt x="2525" y="4074"/>
                  </a:lnTo>
                  <a:lnTo>
                    <a:pt x="2290" y="3872"/>
                  </a:lnTo>
                  <a:lnTo>
                    <a:pt x="2525" y="3805"/>
                  </a:lnTo>
                  <a:lnTo>
                    <a:pt x="2559" y="3771"/>
                  </a:lnTo>
                  <a:lnTo>
                    <a:pt x="2593" y="3738"/>
                  </a:lnTo>
                  <a:lnTo>
                    <a:pt x="2559" y="3637"/>
                  </a:lnTo>
                  <a:lnTo>
                    <a:pt x="2492" y="3603"/>
                  </a:lnTo>
                  <a:lnTo>
                    <a:pt x="2458" y="3569"/>
                  </a:lnTo>
                  <a:lnTo>
                    <a:pt x="2391" y="3603"/>
                  </a:lnTo>
                  <a:lnTo>
                    <a:pt x="2222" y="3670"/>
                  </a:lnTo>
                  <a:lnTo>
                    <a:pt x="2054" y="3704"/>
                  </a:lnTo>
                  <a:lnTo>
                    <a:pt x="1886" y="3704"/>
                  </a:lnTo>
                  <a:lnTo>
                    <a:pt x="1717" y="3670"/>
                  </a:lnTo>
                  <a:lnTo>
                    <a:pt x="1347" y="3569"/>
                  </a:lnTo>
                  <a:lnTo>
                    <a:pt x="1044" y="3435"/>
                  </a:lnTo>
                  <a:lnTo>
                    <a:pt x="808" y="3300"/>
                  </a:lnTo>
                  <a:lnTo>
                    <a:pt x="606" y="3165"/>
                  </a:lnTo>
                  <a:lnTo>
                    <a:pt x="438" y="2997"/>
                  </a:lnTo>
                  <a:lnTo>
                    <a:pt x="337" y="2795"/>
                  </a:lnTo>
                  <a:lnTo>
                    <a:pt x="270" y="2593"/>
                  </a:lnTo>
                  <a:lnTo>
                    <a:pt x="270" y="2357"/>
                  </a:lnTo>
                  <a:lnTo>
                    <a:pt x="270" y="2122"/>
                  </a:lnTo>
                  <a:lnTo>
                    <a:pt x="303" y="1886"/>
                  </a:lnTo>
                  <a:lnTo>
                    <a:pt x="404" y="1617"/>
                  </a:lnTo>
                  <a:lnTo>
                    <a:pt x="573" y="1381"/>
                  </a:lnTo>
                  <a:lnTo>
                    <a:pt x="741" y="1179"/>
                  </a:lnTo>
                  <a:lnTo>
                    <a:pt x="943" y="977"/>
                  </a:lnTo>
                  <a:lnTo>
                    <a:pt x="1179" y="808"/>
                  </a:lnTo>
                  <a:lnTo>
                    <a:pt x="1414" y="640"/>
                  </a:lnTo>
                  <a:lnTo>
                    <a:pt x="1886" y="371"/>
                  </a:lnTo>
                  <a:close/>
                  <a:moveTo>
                    <a:pt x="2290" y="0"/>
                  </a:moveTo>
                  <a:lnTo>
                    <a:pt x="2189" y="34"/>
                  </a:lnTo>
                  <a:lnTo>
                    <a:pt x="2054" y="68"/>
                  </a:lnTo>
                  <a:lnTo>
                    <a:pt x="1987" y="169"/>
                  </a:lnTo>
                  <a:lnTo>
                    <a:pt x="1616" y="303"/>
                  </a:lnTo>
                  <a:lnTo>
                    <a:pt x="1246" y="505"/>
                  </a:lnTo>
                  <a:lnTo>
                    <a:pt x="909" y="741"/>
                  </a:lnTo>
                  <a:lnTo>
                    <a:pt x="573" y="1011"/>
                  </a:lnTo>
                  <a:lnTo>
                    <a:pt x="303" y="1347"/>
                  </a:lnTo>
                  <a:lnTo>
                    <a:pt x="202" y="1516"/>
                  </a:lnTo>
                  <a:lnTo>
                    <a:pt x="135" y="1684"/>
                  </a:lnTo>
                  <a:lnTo>
                    <a:pt x="68" y="1886"/>
                  </a:lnTo>
                  <a:lnTo>
                    <a:pt x="0" y="2088"/>
                  </a:lnTo>
                  <a:lnTo>
                    <a:pt x="0" y="2256"/>
                  </a:lnTo>
                  <a:lnTo>
                    <a:pt x="0" y="2458"/>
                  </a:lnTo>
                  <a:lnTo>
                    <a:pt x="68" y="2660"/>
                  </a:lnTo>
                  <a:lnTo>
                    <a:pt x="101" y="2829"/>
                  </a:lnTo>
                  <a:lnTo>
                    <a:pt x="202" y="2963"/>
                  </a:lnTo>
                  <a:lnTo>
                    <a:pt x="303" y="3132"/>
                  </a:lnTo>
                  <a:lnTo>
                    <a:pt x="539" y="3401"/>
                  </a:lnTo>
                  <a:lnTo>
                    <a:pt x="842" y="3603"/>
                  </a:lnTo>
                  <a:lnTo>
                    <a:pt x="1145" y="3805"/>
                  </a:lnTo>
                  <a:lnTo>
                    <a:pt x="1515" y="3906"/>
                  </a:lnTo>
                  <a:lnTo>
                    <a:pt x="1886" y="3940"/>
                  </a:lnTo>
                  <a:lnTo>
                    <a:pt x="2054" y="3940"/>
                  </a:lnTo>
                  <a:lnTo>
                    <a:pt x="2222" y="3906"/>
                  </a:lnTo>
                  <a:lnTo>
                    <a:pt x="2357" y="4175"/>
                  </a:lnTo>
                  <a:lnTo>
                    <a:pt x="2492" y="4445"/>
                  </a:lnTo>
                  <a:lnTo>
                    <a:pt x="2660" y="4680"/>
                  </a:lnTo>
                  <a:lnTo>
                    <a:pt x="2862" y="4950"/>
                  </a:lnTo>
                  <a:lnTo>
                    <a:pt x="3300" y="5421"/>
                  </a:lnTo>
                  <a:lnTo>
                    <a:pt x="3737" y="5825"/>
                  </a:lnTo>
                  <a:lnTo>
                    <a:pt x="4175" y="6330"/>
                  </a:lnTo>
                  <a:lnTo>
                    <a:pt x="4680" y="6801"/>
                  </a:lnTo>
                  <a:lnTo>
                    <a:pt x="4882" y="6936"/>
                  </a:lnTo>
                  <a:lnTo>
                    <a:pt x="5084" y="7037"/>
                  </a:lnTo>
                  <a:lnTo>
                    <a:pt x="5320" y="7138"/>
                  </a:lnTo>
                  <a:lnTo>
                    <a:pt x="5522" y="7273"/>
                  </a:lnTo>
                  <a:lnTo>
                    <a:pt x="5589" y="7306"/>
                  </a:lnTo>
                  <a:lnTo>
                    <a:pt x="5657" y="7273"/>
                  </a:lnTo>
                  <a:lnTo>
                    <a:pt x="5690" y="7239"/>
                  </a:lnTo>
                  <a:lnTo>
                    <a:pt x="5724" y="7172"/>
                  </a:lnTo>
                  <a:lnTo>
                    <a:pt x="5791" y="7003"/>
                  </a:lnTo>
                  <a:lnTo>
                    <a:pt x="5892" y="6869"/>
                  </a:lnTo>
                  <a:lnTo>
                    <a:pt x="7003" y="7710"/>
                  </a:lnTo>
                  <a:lnTo>
                    <a:pt x="8148" y="8485"/>
                  </a:lnTo>
                  <a:lnTo>
                    <a:pt x="8720" y="8855"/>
                  </a:lnTo>
                  <a:lnTo>
                    <a:pt x="9326" y="9226"/>
                  </a:lnTo>
                  <a:lnTo>
                    <a:pt x="9932" y="9562"/>
                  </a:lnTo>
                  <a:lnTo>
                    <a:pt x="10572" y="9865"/>
                  </a:lnTo>
                  <a:lnTo>
                    <a:pt x="11279" y="10135"/>
                  </a:lnTo>
                  <a:lnTo>
                    <a:pt x="11986" y="10370"/>
                  </a:lnTo>
                  <a:lnTo>
                    <a:pt x="12727" y="10606"/>
                  </a:lnTo>
                  <a:lnTo>
                    <a:pt x="13400" y="10875"/>
                  </a:lnTo>
                  <a:lnTo>
                    <a:pt x="13737" y="11044"/>
                  </a:lnTo>
                  <a:lnTo>
                    <a:pt x="14040" y="11212"/>
                  </a:lnTo>
                  <a:lnTo>
                    <a:pt x="14309" y="11448"/>
                  </a:lnTo>
                  <a:lnTo>
                    <a:pt x="14579" y="11683"/>
                  </a:lnTo>
                  <a:lnTo>
                    <a:pt x="14814" y="11953"/>
                  </a:lnTo>
                  <a:lnTo>
                    <a:pt x="14983" y="12256"/>
                  </a:lnTo>
                  <a:lnTo>
                    <a:pt x="15151" y="12592"/>
                  </a:lnTo>
                  <a:lnTo>
                    <a:pt x="15286" y="12996"/>
                  </a:lnTo>
                  <a:lnTo>
                    <a:pt x="15353" y="13232"/>
                  </a:lnTo>
                  <a:lnTo>
                    <a:pt x="15690" y="13232"/>
                  </a:lnTo>
                  <a:lnTo>
                    <a:pt x="15622" y="12895"/>
                  </a:lnTo>
                  <a:lnTo>
                    <a:pt x="15521" y="12592"/>
                  </a:lnTo>
                  <a:lnTo>
                    <a:pt x="15420" y="12323"/>
                  </a:lnTo>
                  <a:lnTo>
                    <a:pt x="15286" y="12054"/>
                  </a:lnTo>
                  <a:lnTo>
                    <a:pt x="15151" y="11818"/>
                  </a:lnTo>
                  <a:lnTo>
                    <a:pt x="14983" y="11616"/>
                  </a:lnTo>
                  <a:lnTo>
                    <a:pt x="14814" y="11414"/>
                  </a:lnTo>
                  <a:lnTo>
                    <a:pt x="14612" y="11212"/>
                  </a:lnTo>
                  <a:lnTo>
                    <a:pt x="14377" y="11044"/>
                  </a:lnTo>
                  <a:lnTo>
                    <a:pt x="13939" y="10741"/>
                  </a:lnTo>
                  <a:lnTo>
                    <a:pt x="13400" y="10505"/>
                  </a:lnTo>
                  <a:lnTo>
                    <a:pt x="12862" y="10303"/>
                  </a:lnTo>
                  <a:lnTo>
                    <a:pt x="12289" y="10101"/>
                  </a:lnTo>
                  <a:lnTo>
                    <a:pt x="11548" y="9865"/>
                  </a:lnTo>
                  <a:lnTo>
                    <a:pt x="10841" y="9562"/>
                  </a:lnTo>
                  <a:lnTo>
                    <a:pt x="10168" y="9259"/>
                  </a:lnTo>
                  <a:lnTo>
                    <a:pt x="9495" y="8922"/>
                  </a:lnTo>
                  <a:lnTo>
                    <a:pt x="8855" y="8552"/>
                  </a:lnTo>
                  <a:lnTo>
                    <a:pt x="8182" y="8148"/>
                  </a:lnTo>
                  <a:lnTo>
                    <a:pt x="6936" y="7306"/>
                  </a:lnTo>
                  <a:lnTo>
                    <a:pt x="6027" y="6667"/>
                  </a:lnTo>
                  <a:lnTo>
                    <a:pt x="6094" y="6532"/>
                  </a:lnTo>
                  <a:lnTo>
                    <a:pt x="6162" y="6364"/>
                  </a:lnTo>
                  <a:lnTo>
                    <a:pt x="6162" y="6330"/>
                  </a:lnTo>
                  <a:lnTo>
                    <a:pt x="6128" y="6296"/>
                  </a:lnTo>
                  <a:lnTo>
                    <a:pt x="6027" y="6296"/>
                  </a:lnTo>
                  <a:lnTo>
                    <a:pt x="5926" y="6061"/>
                  </a:lnTo>
                  <a:lnTo>
                    <a:pt x="5825" y="5892"/>
                  </a:lnTo>
                  <a:lnTo>
                    <a:pt x="5657" y="5724"/>
                  </a:lnTo>
                  <a:lnTo>
                    <a:pt x="5488" y="5556"/>
                  </a:lnTo>
                  <a:lnTo>
                    <a:pt x="5152" y="5286"/>
                  </a:lnTo>
                  <a:lnTo>
                    <a:pt x="4781" y="5017"/>
                  </a:lnTo>
                  <a:lnTo>
                    <a:pt x="4108" y="4108"/>
                  </a:lnTo>
                  <a:lnTo>
                    <a:pt x="3670" y="3569"/>
                  </a:lnTo>
                  <a:lnTo>
                    <a:pt x="3502" y="3401"/>
                  </a:lnTo>
                  <a:lnTo>
                    <a:pt x="3434" y="3367"/>
                  </a:lnTo>
                  <a:lnTo>
                    <a:pt x="3401" y="3367"/>
                  </a:lnTo>
                  <a:lnTo>
                    <a:pt x="3502" y="3266"/>
                  </a:lnTo>
                  <a:lnTo>
                    <a:pt x="3603" y="3165"/>
                  </a:lnTo>
                  <a:lnTo>
                    <a:pt x="3737" y="2930"/>
                  </a:lnTo>
                  <a:lnTo>
                    <a:pt x="3838" y="2593"/>
                  </a:lnTo>
                  <a:lnTo>
                    <a:pt x="3906" y="2256"/>
                  </a:lnTo>
                  <a:lnTo>
                    <a:pt x="3906" y="1920"/>
                  </a:lnTo>
                  <a:lnTo>
                    <a:pt x="3906" y="1583"/>
                  </a:lnTo>
                  <a:lnTo>
                    <a:pt x="3838" y="1280"/>
                  </a:lnTo>
                  <a:lnTo>
                    <a:pt x="3805" y="1044"/>
                  </a:lnTo>
                  <a:lnTo>
                    <a:pt x="3670" y="842"/>
                  </a:lnTo>
                  <a:lnTo>
                    <a:pt x="3502" y="640"/>
                  </a:lnTo>
                  <a:lnTo>
                    <a:pt x="3232" y="438"/>
                  </a:lnTo>
                  <a:lnTo>
                    <a:pt x="2963" y="236"/>
                  </a:lnTo>
                  <a:lnTo>
                    <a:pt x="2694" y="101"/>
                  </a:lnTo>
                  <a:lnTo>
                    <a:pt x="242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76" name="Shape 1076"/>
            <p:cNvSpPr/>
            <p:nvPr/>
          </p:nvSpPr>
          <p:spPr>
            <a:xfrm>
              <a:off x="7192775" y="5434775"/>
              <a:ext cx="98500" cy="42100"/>
            </a:xfrm>
            <a:custGeom>
              <a:avLst/>
              <a:gdLst/>
              <a:ahLst/>
              <a:cxnLst/>
              <a:rect l="0" t="0" r="0" b="0"/>
              <a:pathLst>
                <a:path w="3940" h="1684" extrusionOk="0">
                  <a:moveTo>
                    <a:pt x="1886" y="1"/>
                  </a:moveTo>
                  <a:lnTo>
                    <a:pt x="1583" y="34"/>
                  </a:lnTo>
                  <a:lnTo>
                    <a:pt x="1348" y="102"/>
                  </a:lnTo>
                  <a:lnTo>
                    <a:pt x="1146" y="203"/>
                  </a:lnTo>
                  <a:lnTo>
                    <a:pt x="977" y="337"/>
                  </a:lnTo>
                  <a:lnTo>
                    <a:pt x="843" y="506"/>
                  </a:lnTo>
                  <a:lnTo>
                    <a:pt x="573" y="910"/>
                  </a:lnTo>
                  <a:lnTo>
                    <a:pt x="338" y="1280"/>
                  </a:lnTo>
                  <a:lnTo>
                    <a:pt x="169" y="1516"/>
                  </a:lnTo>
                  <a:lnTo>
                    <a:pt x="1" y="1684"/>
                  </a:lnTo>
                  <a:lnTo>
                    <a:pt x="506" y="1684"/>
                  </a:lnTo>
                  <a:lnTo>
                    <a:pt x="674" y="1516"/>
                  </a:lnTo>
                  <a:lnTo>
                    <a:pt x="775" y="1347"/>
                  </a:lnTo>
                  <a:lnTo>
                    <a:pt x="1078" y="910"/>
                  </a:lnTo>
                  <a:lnTo>
                    <a:pt x="1247" y="708"/>
                  </a:lnTo>
                  <a:lnTo>
                    <a:pt x="1415" y="573"/>
                  </a:lnTo>
                  <a:lnTo>
                    <a:pt x="1617" y="472"/>
                  </a:lnTo>
                  <a:lnTo>
                    <a:pt x="1853" y="405"/>
                  </a:lnTo>
                  <a:lnTo>
                    <a:pt x="2088" y="405"/>
                  </a:lnTo>
                  <a:lnTo>
                    <a:pt x="2391" y="438"/>
                  </a:lnTo>
                  <a:lnTo>
                    <a:pt x="2795" y="539"/>
                  </a:lnTo>
                  <a:lnTo>
                    <a:pt x="3166" y="674"/>
                  </a:lnTo>
                  <a:lnTo>
                    <a:pt x="3570" y="809"/>
                  </a:lnTo>
                  <a:lnTo>
                    <a:pt x="3940" y="943"/>
                  </a:lnTo>
                  <a:lnTo>
                    <a:pt x="3940" y="539"/>
                  </a:lnTo>
                  <a:lnTo>
                    <a:pt x="3368" y="337"/>
                  </a:lnTo>
                  <a:lnTo>
                    <a:pt x="2762" y="135"/>
                  </a:lnTo>
                  <a:lnTo>
                    <a:pt x="2492" y="68"/>
                  </a:lnTo>
                  <a:lnTo>
                    <a:pt x="218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77" name="Shape 1077"/>
            <p:cNvSpPr/>
            <p:nvPr/>
          </p:nvSpPr>
          <p:spPr>
            <a:xfrm>
              <a:off x="6474825" y="5198250"/>
              <a:ext cx="22750" cy="21925"/>
            </a:xfrm>
            <a:custGeom>
              <a:avLst/>
              <a:gdLst/>
              <a:ahLst/>
              <a:cxnLst/>
              <a:rect l="0" t="0" r="0" b="0"/>
              <a:pathLst>
                <a:path w="910" h="877" extrusionOk="0">
                  <a:moveTo>
                    <a:pt x="673" y="1"/>
                  </a:moveTo>
                  <a:lnTo>
                    <a:pt x="606" y="35"/>
                  </a:lnTo>
                  <a:lnTo>
                    <a:pt x="303" y="338"/>
                  </a:lnTo>
                  <a:lnTo>
                    <a:pt x="168" y="506"/>
                  </a:lnTo>
                  <a:lnTo>
                    <a:pt x="34" y="641"/>
                  </a:lnTo>
                  <a:lnTo>
                    <a:pt x="0" y="708"/>
                  </a:lnTo>
                  <a:lnTo>
                    <a:pt x="0" y="742"/>
                  </a:lnTo>
                  <a:lnTo>
                    <a:pt x="67" y="843"/>
                  </a:lnTo>
                  <a:lnTo>
                    <a:pt x="135" y="876"/>
                  </a:lnTo>
                  <a:lnTo>
                    <a:pt x="236" y="876"/>
                  </a:lnTo>
                  <a:lnTo>
                    <a:pt x="404" y="742"/>
                  </a:lnTo>
                  <a:lnTo>
                    <a:pt x="539" y="607"/>
                  </a:lnTo>
                  <a:lnTo>
                    <a:pt x="842" y="304"/>
                  </a:lnTo>
                  <a:lnTo>
                    <a:pt x="909" y="237"/>
                  </a:lnTo>
                  <a:lnTo>
                    <a:pt x="909" y="169"/>
                  </a:lnTo>
                  <a:lnTo>
                    <a:pt x="875" y="102"/>
                  </a:lnTo>
                  <a:lnTo>
                    <a:pt x="842" y="68"/>
                  </a:lnTo>
                  <a:lnTo>
                    <a:pt x="77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78" name="Shape 1078"/>
            <p:cNvSpPr/>
            <p:nvPr/>
          </p:nvSpPr>
          <p:spPr>
            <a:xfrm>
              <a:off x="4037250" y="5245400"/>
              <a:ext cx="38750" cy="106075"/>
            </a:xfrm>
            <a:custGeom>
              <a:avLst/>
              <a:gdLst/>
              <a:ahLst/>
              <a:cxnLst/>
              <a:rect l="0" t="0" r="0" b="0"/>
              <a:pathLst>
                <a:path w="1550" h="4243" extrusionOk="0">
                  <a:moveTo>
                    <a:pt x="1515" y="0"/>
                  </a:moveTo>
                  <a:lnTo>
                    <a:pt x="1515" y="34"/>
                  </a:lnTo>
                  <a:lnTo>
                    <a:pt x="741" y="2088"/>
                  </a:lnTo>
                  <a:lnTo>
                    <a:pt x="337" y="3131"/>
                  </a:lnTo>
                  <a:lnTo>
                    <a:pt x="0" y="4175"/>
                  </a:lnTo>
                  <a:lnTo>
                    <a:pt x="0" y="4209"/>
                  </a:lnTo>
                  <a:lnTo>
                    <a:pt x="34" y="4242"/>
                  </a:lnTo>
                  <a:lnTo>
                    <a:pt x="68" y="4242"/>
                  </a:lnTo>
                  <a:lnTo>
                    <a:pt x="68" y="4209"/>
                  </a:lnTo>
                  <a:lnTo>
                    <a:pt x="505" y="3131"/>
                  </a:lnTo>
                  <a:lnTo>
                    <a:pt x="909" y="2020"/>
                  </a:lnTo>
                  <a:lnTo>
                    <a:pt x="1145" y="1549"/>
                  </a:lnTo>
                  <a:lnTo>
                    <a:pt x="1347" y="1044"/>
                  </a:lnTo>
                  <a:lnTo>
                    <a:pt x="1448" y="775"/>
                  </a:lnTo>
                  <a:lnTo>
                    <a:pt x="1549" y="505"/>
                  </a:lnTo>
                  <a:lnTo>
                    <a:pt x="1549" y="270"/>
                  </a:lnTo>
                  <a:lnTo>
                    <a:pt x="1549" y="34"/>
                  </a:lnTo>
                  <a:lnTo>
                    <a:pt x="151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79" name="Shape 1079"/>
            <p:cNvSpPr/>
            <p:nvPr/>
          </p:nvSpPr>
          <p:spPr>
            <a:xfrm>
              <a:off x="4124775" y="5049275"/>
              <a:ext cx="64850" cy="42125"/>
            </a:xfrm>
            <a:custGeom>
              <a:avLst/>
              <a:gdLst/>
              <a:ahLst/>
              <a:cxnLst/>
              <a:rect l="0" t="0" r="0" b="0"/>
              <a:pathLst>
                <a:path w="2594" h="1685" extrusionOk="0">
                  <a:moveTo>
                    <a:pt x="2560" y="1"/>
                  </a:moveTo>
                  <a:lnTo>
                    <a:pt x="2526" y="34"/>
                  </a:lnTo>
                  <a:lnTo>
                    <a:pt x="2391" y="270"/>
                  </a:lnTo>
                  <a:lnTo>
                    <a:pt x="2223" y="539"/>
                  </a:lnTo>
                  <a:lnTo>
                    <a:pt x="2088" y="809"/>
                  </a:lnTo>
                  <a:lnTo>
                    <a:pt x="1886" y="1078"/>
                  </a:lnTo>
                  <a:lnTo>
                    <a:pt x="1651" y="1246"/>
                  </a:lnTo>
                  <a:lnTo>
                    <a:pt x="1381" y="1381"/>
                  </a:lnTo>
                  <a:lnTo>
                    <a:pt x="1146" y="1448"/>
                  </a:lnTo>
                  <a:lnTo>
                    <a:pt x="876" y="1448"/>
                  </a:lnTo>
                  <a:lnTo>
                    <a:pt x="641" y="1381"/>
                  </a:lnTo>
                  <a:lnTo>
                    <a:pt x="405" y="1246"/>
                  </a:lnTo>
                  <a:lnTo>
                    <a:pt x="304" y="1145"/>
                  </a:lnTo>
                  <a:lnTo>
                    <a:pt x="237" y="1044"/>
                  </a:lnTo>
                  <a:lnTo>
                    <a:pt x="169" y="910"/>
                  </a:lnTo>
                  <a:lnTo>
                    <a:pt x="102" y="741"/>
                  </a:lnTo>
                  <a:lnTo>
                    <a:pt x="68" y="708"/>
                  </a:lnTo>
                  <a:lnTo>
                    <a:pt x="35" y="708"/>
                  </a:lnTo>
                  <a:lnTo>
                    <a:pt x="35" y="741"/>
                  </a:lnTo>
                  <a:lnTo>
                    <a:pt x="1" y="876"/>
                  </a:lnTo>
                  <a:lnTo>
                    <a:pt x="1" y="977"/>
                  </a:lnTo>
                  <a:lnTo>
                    <a:pt x="68" y="1179"/>
                  </a:lnTo>
                  <a:lnTo>
                    <a:pt x="203" y="1347"/>
                  </a:lnTo>
                  <a:lnTo>
                    <a:pt x="371" y="1482"/>
                  </a:lnTo>
                  <a:lnTo>
                    <a:pt x="573" y="1583"/>
                  </a:lnTo>
                  <a:lnTo>
                    <a:pt x="775" y="1650"/>
                  </a:lnTo>
                  <a:lnTo>
                    <a:pt x="1011" y="1684"/>
                  </a:lnTo>
                  <a:lnTo>
                    <a:pt x="1213" y="1684"/>
                  </a:lnTo>
                  <a:lnTo>
                    <a:pt x="1449" y="1617"/>
                  </a:lnTo>
                  <a:lnTo>
                    <a:pt x="1684" y="1482"/>
                  </a:lnTo>
                  <a:lnTo>
                    <a:pt x="1954" y="1280"/>
                  </a:lnTo>
                  <a:lnTo>
                    <a:pt x="2156" y="1078"/>
                  </a:lnTo>
                  <a:lnTo>
                    <a:pt x="2358" y="809"/>
                  </a:lnTo>
                  <a:lnTo>
                    <a:pt x="2492" y="573"/>
                  </a:lnTo>
                  <a:lnTo>
                    <a:pt x="2593" y="304"/>
                  </a:lnTo>
                  <a:lnTo>
                    <a:pt x="2593" y="34"/>
                  </a:lnTo>
                  <a:lnTo>
                    <a:pt x="256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80" name="Shape 1080"/>
            <p:cNvSpPr/>
            <p:nvPr/>
          </p:nvSpPr>
          <p:spPr>
            <a:xfrm>
              <a:off x="4039775" y="2891150"/>
              <a:ext cx="5075" cy="5925"/>
            </a:xfrm>
            <a:custGeom>
              <a:avLst/>
              <a:gdLst/>
              <a:ahLst/>
              <a:cxnLst/>
              <a:rect l="0" t="0" r="0" b="0"/>
              <a:pathLst>
                <a:path w="203" h="237" extrusionOk="0">
                  <a:moveTo>
                    <a:pt x="0" y="1"/>
                  </a:moveTo>
                  <a:lnTo>
                    <a:pt x="0" y="135"/>
                  </a:lnTo>
                  <a:lnTo>
                    <a:pt x="34" y="203"/>
                  </a:lnTo>
                  <a:lnTo>
                    <a:pt x="101" y="236"/>
                  </a:lnTo>
                  <a:lnTo>
                    <a:pt x="169" y="203"/>
                  </a:lnTo>
                  <a:lnTo>
                    <a:pt x="202" y="135"/>
                  </a:lnTo>
                  <a:lnTo>
                    <a:pt x="202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81" name="Shape 1081"/>
            <p:cNvSpPr/>
            <p:nvPr/>
          </p:nvSpPr>
          <p:spPr>
            <a:xfrm>
              <a:off x="4015375" y="4990350"/>
              <a:ext cx="185175" cy="365325"/>
            </a:xfrm>
            <a:custGeom>
              <a:avLst/>
              <a:gdLst/>
              <a:ahLst/>
              <a:cxnLst/>
              <a:rect l="0" t="0" r="0" b="0"/>
              <a:pathLst>
                <a:path w="7407" h="14613" extrusionOk="0">
                  <a:moveTo>
                    <a:pt x="5993" y="1"/>
                  </a:moveTo>
                  <a:lnTo>
                    <a:pt x="5825" y="35"/>
                  </a:lnTo>
                  <a:lnTo>
                    <a:pt x="5656" y="102"/>
                  </a:lnTo>
                  <a:lnTo>
                    <a:pt x="5488" y="169"/>
                  </a:lnTo>
                  <a:lnTo>
                    <a:pt x="5185" y="405"/>
                  </a:lnTo>
                  <a:lnTo>
                    <a:pt x="4916" y="674"/>
                  </a:lnTo>
                  <a:lnTo>
                    <a:pt x="4680" y="1011"/>
                  </a:lnTo>
                  <a:lnTo>
                    <a:pt x="4478" y="1348"/>
                  </a:lnTo>
                  <a:lnTo>
                    <a:pt x="4276" y="1651"/>
                  </a:lnTo>
                  <a:lnTo>
                    <a:pt x="4141" y="2021"/>
                  </a:lnTo>
                  <a:lnTo>
                    <a:pt x="4040" y="2391"/>
                  </a:lnTo>
                  <a:lnTo>
                    <a:pt x="3973" y="2762"/>
                  </a:lnTo>
                  <a:lnTo>
                    <a:pt x="3973" y="3132"/>
                  </a:lnTo>
                  <a:lnTo>
                    <a:pt x="4007" y="3368"/>
                  </a:lnTo>
                  <a:lnTo>
                    <a:pt x="4040" y="3570"/>
                  </a:lnTo>
                  <a:lnTo>
                    <a:pt x="4209" y="3974"/>
                  </a:lnTo>
                  <a:lnTo>
                    <a:pt x="4310" y="4344"/>
                  </a:lnTo>
                  <a:lnTo>
                    <a:pt x="4377" y="4681"/>
                  </a:lnTo>
                  <a:lnTo>
                    <a:pt x="4377" y="5051"/>
                  </a:lnTo>
                  <a:lnTo>
                    <a:pt x="4310" y="5421"/>
                  </a:lnTo>
                  <a:lnTo>
                    <a:pt x="4074" y="5960"/>
                  </a:lnTo>
                  <a:lnTo>
                    <a:pt x="3838" y="6532"/>
                  </a:lnTo>
                  <a:lnTo>
                    <a:pt x="3232" y="7576"/>
                  </a:lnTo>
                  <a:lnTo>
                    <a:pt x="2626" y="8687"/>
                  </a:lnTo>
                  <a:lnTo>
                    <a:pt x="1986" y="9798"/>
                  </a:lnTo>
                  <a:lnTo>
                    <a:pt x="640" y="11953"/>
                  </a:lnTo>
                  <a:lnTo>
                    <a:pt x="404" y="12323"/>
                  </a:lnTo>
                  <a:lnTo>
                    <a:pt x="202" y="12727"/>
                  </a:lnTo>
                  <a:lnTo>
                    <a:pt x="101" y="12929"/>
                  </a:lnTo>
                  <a:lnTo>
                    <a:pt x="34" y="13131"/>
                  </a:lnTo>
                  <a:lnTo>
                    <a:pt x="0" y="13367"/>
                  </a:lnTo>
                  <a:lnTo>
                    <a:pt x="0" y="13569"/>
                  </a:lnTo>
                  <a:lnTo>
                    <a:pt x="34" y="13636"/>
                  </a:lnTo>
                  <a:lnTo>
                    <a:pt x="67" y="13670"/>
                  </a:lnTo>
                  <a:lnTo>
                    <a:pt x="135" y="13636"/>
                  </a:lnTo>
                  <a:lnTo>
                    <a:pt x="168" y="13569"/>
                  </a:lnTo>
                  <a:lnTo>
                    <a:pt x="168" y="13333"/>
                  </a:lnTo>
                  <a:lnTo>
                    <a:pt x="202" y="13098"/>
                  </a:lnTo>
                  <a:lnTo>
                    <a:pt x="303" y="12862"/>
                  </a:lnTo>
                  <a:lnTo>
                    <a:pt x="404" y="12660"/>
                  </a:lnTo>
                  <a:lnTo>
                    <a:pt x="640" y="12222"/>
                  </a:lnTo>
                  <a:lnTo>
                    <a:pt x="909" y="11818"/>
                  </a:lnTo>
                  <a:lnTo>
                    <a:pt x="1986" y="10068"/>
                  </a:lnTo>
                  <a:lnTo>
                    <a:pt x="2996" y="8317"/>
                  </a:lnTo>
                  <a:lnTo>
                    <a:pt x="3501" y="7442"/>
                  </a:lnTo>
                  <a:lnTo>
                    <a:pt x="3939" y="6532"/>
                  </a:lnTo>
                  <a:lnTo>
                    <a:pt x="4310" y="5792"/>
                  </a:lnTo>
                  <a:lnTo>
                    <a:pt x="4444" y="5421"/>
                  </a:lnTo>
                  <a:lnTo>
                    <a:pt x="4545" y="5051"/>
                  </a:lnTo>
                  <a:lnTo>
                    <a:pt x="4545" y="4883"/>
                  </a:lnTo>
                  <a:lnTo>
                    <a:pt x="4545" y="4714"/>
                  </a:lnTo>
                  <a:lnTo>
                    <a:pt x="4512" y="4378"/>
                  </a:lnTo>
                  <a:lnTo>
                    <a:pt x="4377" y="4041"/>
                  </a:lnTo>
                  <a:lnTo>
                    <a:pt x="4276" y="3738"/>
                  </a:lnTo>
                  <a:lnTo>
                    <a:pt x="4175" y="3469"/>
                  </a:lnTo>
                  <a:lnTo>
                    <a:pt x="4141" y="3199"/>
                  </a:lnTo>
                  <a:lnTo>
                    <a:pt x="4141" y="2896"/>
                  </a:lnTo>
                  <a:lnTo>
                    <a:pt x="4175" y="2593"/>
                  </a:lnTo>
                  <a:lnTo>
                    <a:pt x="4242" y="2257"/>
                  </a:lnTo>
                  <a:lnTo>
                    <a:pt x="4343" y="1954"/>
                  </a:lnTo>
                  <a:lnTo>
                    <a:pt x="4444" y="1651"/>
                  </a:lnTo>
                  <a:lnTo>
                    <a:pt x="4613" y="1348"/>
                  </a:lnTo>
                  <a:lnTo>
                    <a:pt x="4781" y="1078"/>
                  </a:lnTo>
                  <a:lnTo>
                    <a:pt x="4983" y="809"/>
                  </a:lnTo>
                  <a:lnTo>
                    <a:pt x="5185" y="607"/>
                  </a:lnTo>
                  <a:lnTo>
                    <a:pt x="5421" y="405"/>
                  </a:lnTo>
                  <a:lnTo>
                    <a:pt x="5690" y="270"/>
                  </a:lnTo>
                  <a:lnTo>
                    <a:pt x="5959" y="169"/>
                  </a:lnTo>
                  <a:lnTo>
                    <a:pt x="6262" y="136"/>
                  </a:lnTo>
                  <a:lnTo>
                    <a:pt x="6565" y="169"/>
                  </a:lnTo>
                  <a:lnTo>
                    <a:pt x="6565" y="203"/>
                  </a:lnTo>
                  <a:lnTo>
                    <a:pt x="6599" y="237"/>
                  </a:lnTo>
                  <a:lnTo>
                    <a:pt x="6767" y="439"/>
                  </a:lnTo>
                  <a:lnTo>
                    <a:pt x="6902" y="674"/>
                  </a:lnTo>
                  <a:lnTo>
                    <a:pt x="7003" y="910"/>
                  </a:lnTo>
                  <a:lnTo>
                    <a:pt x="7104" y="1179"/>
                  </a:lnTo>
                  <a:lnTo>
                    <a:pt x="7138" y="1482"/>
                  </a:lnTo>
                  <a:lnTo>
                    <a:pt x="7171" y="1752"/>
                  </a:lnTo>
                  <a:lnTo>
                    <a:pt x="7171" y="2290"/>
                  </a:lnTo>
                  <a:lnTo>
                    <a:pt x="7138" y="2593"/>
                  </a:lnTo>
                  <a:lnTo>
                    <a:pt x="7070" y="2863"/>
                  </a:lnTo>
                  <a:lnTo>
                    <a:pt x="6969" y="3132"/>
                  </a:lnTo>
                  <a:lnTo>
                    <a:pt x="6835" y="3401"/>
                  </a:lnTo>
                  <a:lnTo>
                    <a:pt x="6633" y="3603"/>
                  </a:lnTo>
                  <a:lnTo>
                    <a:pt x="6431" y="3839"/>
                  </a:lnTo>
                  <a:lnTo>
                    <a:pt x="6229" y="4041"/>
                  </a:lnTo>
                  <a:lnTo>
                    <a:pt x="5959" y="4209"/>
                  </a:lnTo>
                  <a:lnTo>
                    <a:pt x="5387" y="4613"/>
                  </a:lnTo>
                  <a:lnTo>
                    <a:pt x="5084" y="4849"/>
                  </a:lnTo>
                  <a:lnTo>
                    <a:pt x="4848" y="5085"/>
                  </a:lnTo>
                  <a:lnTo>
                    <a:pt x="4613" y="5455"/>
                  </a:lnTo>
                  <a:lnTo>
                    <a:pt x="4411" y="5825"/>
                  </a:lnTo>
                  <a:lnTo>
                    <a:pt x="4108" y="6633"/>
                  </a:lnTo>
                  <a:lnTo>
                    <a:pt x="3771" y="7711"/>
                  </a:lnTo>
                  <a:lnTo>
                    <a:pt x="3434" y="8788"/>
                  </a:lnTo>
                  <a:lnTo>
                    <a:pt x="3165" y="9866"/>
                  </a:lnTo>
                  <a:lnTo>
                    <a:pt x="2895" y="10977"/>
                  </a:lnTo>
                  <a:lnTo>
                    <a:pt x="2727" y="12020"/>
                  </a:lnTo>
                  <a:lnTo>
                    <a:pt x="2626" y="12525"/>
                  </a:lnTo>
                  <a:lnTo>
                    <a:pt x="2525" y="13064"/>
                  </a:lnTo>
                  <a:lnTo>
                    <a:pt x="2390" y="13434"/>
                  </a:lnTo>
                  <a:lnTo>
                    <a:pt x="2222" y="13771"/>
                  </a:lnTo>
                  <a:lnTo>
                    <a:pt x="1986" y="14074"/>
                  </a:lnTo>
                  <a:lnTo>
                    <a:pt x="1852" y="14209"/>
                  </a:lnTo>
                  <a:lnTo>
                    <a:pt x="1683" y="14310"/>
                  </a:lnTo>
                  <a:lnTo>
                    <a:pt x="1448" y="14444"/>
                  </a:lnTo>
                  <a:lnTo>
                    <a:pt x="1212" y="14478"/>
                  </a:lnTo>
                  <a:lnTo>
                    <a:pt x="976" y="14478"/>
                  </a:lnTo>
                  <a:lnTo>
                    <a:pt x="774" y="14411"/>
                  </a:lnTo>
                  <a:lnTo>
                    <a:pt x="572" y="14276"/>
                  </a:lnTo>
                  <a:lnTo>
                    <a:pt x="404" y="14108"/>
                  </a:lnTo>
                  <a:lnTo>
                    <a:pt x="303" y="13906"/>
                  </a:lnTo>
                  <a:lnTo>
                    <a:pt x="236" y="13670"/>
                  </a:lnTo>
                  <a:lnTo>
                    <a:pt x="202" y="13636"/>
                  </a:lnTo>
                  <a:lnTo>
                    <a:pt x="135" y="13636"/>
                  </a:lnTo>
                  <a:lnTo>
                    <a:pt x="135" y="13670"/>
                  </a:lnTo>
                  <a:lnTo>
                    <a:pt x="135" y="13906"/>
                  </a:lnTo>
                  <a:lnTo>
                    <a:pt x="168" y="14074"/>
                  </a:lnTo>
                  <a:lnTo>
                    <a:pt x="236" y="14242"/>
                  </a:lnTo>
                  <a:lnTo>
                    <a:pt x="337" y="14377"/>
                  </a:lnTo>
                  <a:lnTo>
                    <a:pt x="471" y="14478"/>
                  </a:lnTo>
                  <a:lnTo>
                    <a:pt x="606" y="14545"/>
                  </a:lnTo>
                  <a:lnTo>
                    <a:pt x="774" y="14579"/>
                  </a:lnTo>
                  <a:lnTo>
                    <a:pt x="943" y="14613"/>
                  </a:lnTo>
                  <a:lnTo>
                    <a:pt x="1111" y="14613"/>
                  </a:lnTo>
                  <a:lnTo>
                    <a:pt x="1313" y="14579"/>
                  </a:lnTo>
                  <a:lnTo>
                    <a:pt x="1481" y="14545"/>
                  </a:lnTo>
                  <a:lnTo>
                    <a:pt x="1650" y="14478"/>
                  </a:lnTo>
                  <a:lnTo>
                    <a:pt x="1818" y="14411"/>
                  </a:lnTo>
                  <a:lnTo>
                    <a:pt x="1953" y="14310"/>
                  </a:lnTo>
                  <a:lnTo>
                    <a:pt x="2087" y="14175"/>
                  </a:lnTo>
                  <a:lnTo>
                    <a:pt x="2222" y="14040"/>
                  </a:lnTo>
                  <a:lnTo>
                    <a:pt x="2390" y="13771"/>
                  </a:lnTo>
                  <a:lnTo>
                    <a:pt x="2525" y="13468"/>
                  </a:lnTo>
                  <a:lnTo>
                    <a:pt x="2626" y="13131"/>
                  </a:lnTo>
                  <a:lnTo>
                    <a:pt x="2727" y="12828"/>
                  </a:lnTo>
                  <a:lnTo>
                    <a:pt x="2828" y="12155"/>
                  </a:lnTo>
                  <a:lnTo>
                    <a:pt x="2963" y="11482"/>
                  </a:lnTo>
                  <a:lnTo>
                    <a:pt x="3131" y="10707"/>
                  </a:lnTo>
                  <a:lnTo>
                    <a:pt x="3299" y="9899"/>
                  </a:lnTo>
                  <a:lnTo>
                    <a:pt x="3737" y="8351"/>
                  </a:lnTo>
                  <a:lnTo>
                    <a:pt x="3973" y="7644"/>
                  </a:lnTo>
                  <a:lnTo>
                    <a:pt x="4209" y="6903"/>
                  </a:lnTo>
                  <a:lnTo>
                    <a:pt x="4478" y="6196"/>
                  </a:lnTo>
                  <a:lnTo>
                    <a:pt x="4781" y="5522"/>
                  </a:lnTo>
                  <a:lnTo>
                    <a:pt x="4983" y="5253"/>
                  </a:lnTo>
                  <a:lnTo>
                    <a:pt x="5219" y="4984"/>
                  </a:lnTo>
                  <a:lnTo>
                    <a:pt x="5488" y="4782"/>
                  </a:lnTo>
                  <a:lnTo>
                    <a:pt x="5757" y="4580"/>
                  </a:lnTo>
                  <a:lnTo>
                    <a:pt x="6330" y="4176"/>
                  </a:lnTo>
                  <a:lnTo>
                    <a:pt x="6599" y="3974"/>
                  </a:lnTo>
                  <a:lnTo>
                    <a:pt x="6835" y="3738"/>
                  </a:lnTo>
                  <a:lnTo>
                    <a:pt x="6969" y="3536"/>
                  </a:lnTo>
                  <a:lnTo>
                    <a:pt x="7104" y="3334"/>
                  </a:lnTo>
                  <a:lnTo>
                    <a:pt x="7205" y="3132"/>
                  </a:lnTo>
                  <a:lnTo>
                    <a:pt x="7272" y="2896"/>
                  </a:lnTo>
                  <a:lnTo>
                    <a:pt x="7340" y="2661"/>
                  </a:lnTo>
                  <a:lnTo>
                    <a:pt x="7373" y="2425"/>
                  </a:lnTo>
                  <a:lnTo>
                    <a:pt x="7407" y="1886"/>
                  </a:lnTo>
                  <a:lnTo>
                    <a:pt x="7340" y="1381"/>
                  </a:lnTo>
                  <a:lnTo>
                    <a:pt x="7306" y="1146"/>
                  </a:lnTo>
                  <a:lnTo>
                    <a:pt x="7239" y="910"/>
                  </a:lnTo>
                  <a:lnTo>
                    <a:pt x="7138" y="674"/>
                  </a:lnTo>
                  <a:lnTo>
                    <a:pt x="7003" y="472"/>
                  </a:lnTo>
                  <a:lnTo>
                    <a:pt x="6868" y="270"/>
                  </a:lnTo>
                  <a:lnTo>
                    <a:pt x="6734" y="136"/>
                  </a:lnTo>
                  <a:lnTo>
                    <a:pt x="6666" y="102"/>
                  </a:lnTo>
                  <a:lnTo>
                    <a:pt x="6633" y="102"/>
                  </a:lnTo>
                  <a:lnTo>
                    <a:pt x="6599" y="68"/>
                  </a:lnTo>
                  <a:lnTo>
                    <a:pt x="639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82" name="Shape 1082"/>
            <p:cNvSpPr/>
            <p:nvPr/>
          </p:nvSpPr>
          <p:spPr>
            <a:xfrm>
              <a:off x="6735750" y="2891150"/>
              <a:ext cx="270200" cy="160800"/>
            </a:xfrm>
            <a:custGeom>
              <a:avLst/>
              <a:gdLst/>
              <a:ahLst/>
              <a:cxnLst/>
              <a:rect l="0" t="0" r="0" b="0"/>
              <a:pathLst>
                <a:path w="10808" h="6432" extrusionOk="0">
                  <a:moveTo>
                    <a:pt x="6330" y="438"/>
                  </a:moveTo>
                  <a:lnTo>
                    <a:pt x="6195" y="910"/>
                  </a:lnTo>
                  <a:lnTo>
                    <a:pt x="6027" y="1381"/>
                  </a:lnTo>
                  <a:lnTo>
                    <a:pt x="6027" y="1213"/>
                  </a:lnTo>
                  <a:lnTo>
                    <a:pt x="5959" y="640"/>
                  </a:lnTo>
                  <a:lnTo>
                    <a:pt x="6330" y="438"/>
                  </a:lnTo>
                  <a:close/>
                  <a:moveTo>
                    <a:pt x="4781" y="1583"/>
                  </a:moveTo>
                  <a:lnTo>
                    <a:pt x="4747" y="2054"/>
                  </a:lnTo>
                  <a:lnTo>
                    <a:pt x="4478" y="2155"/>
                  </a:lnTo>
                  <a:lnTo>
                    <a:pt x="4512" y="1987"/>
                  </a:lnTo>
                  <a:lnTo>
                    <a:pt x="4512" y="1920"/>
                  </a:lnTo>
                  <a:lnTo>
                    <a:pt x="4478" y="1886"/>
                  </a:lnTo>
                  <a:lnTo>
                    <a:pt x="4781" y="1583"/>
                  </a:lnTo>
                  <a:close/>
                  <a:moveTo>
                    <a:pt x="5892" y="674"/>
                  </a:moveTo>
                  <a:lnTo>
                    <a:pt x="5892" y="1213"/>
                  </a:lnTo>
                  <a:lnTo>
                    <a:pt x="5926" y="1617"/>
                  </a:lnTo>
                  <a:lnTo>
                    <a:pt x="5791" y="1785"/>
                  </a:lnTo>
                  <a:lnTo>
                    <a:pt x="5656" y="1953"/>
                  </a:lnTo>
                  <a:lnTo>
                    <a:pt x="5656" y="1819"/>
                  </a:lnTo>
                  <a:lnTo>
                    <a:pt x="5589" y="1011"/>
                  </a:lnTo>
                  <a:lnTo>
                    <a:pt x="5522" y="1819"/>
                  </a:lnTo>
                  <a:lnTo>
                    <a:pt x="5488" y="2122"/>
                  </a:lnTo>
                  <a:lnTo>
                    <a:pt x="5151" y="2391"/>
                  </a:lnTo>
                  <a:lnTo>
                    <a:pt x="5118" y="2021"/>
                  </a:lnTo>
                  <a:lnTo>
                    <a:pt x="5118" y="1617"/>
                  </a:lnTo>
                  <a:lnTo>
                    <a:pt x="5151" y="1179"/>
                  </a:lnTo>
                  <a:lnTo>
                    <a:pt x="5522" y="910"/>
                  </a:lnTo>
                  <a:lnTo>
                    <a:pt x="5892" y="674"/>
                  </a:lnTo>
                  <a:close/>
                  <a:moveTo>
                    <a:pt x="5084" y="1280"/>
                  </a:moveTo>
                  <a:lnTo>
                    <a:pt x="5017" y="1583"/>
                  </a:lnTo>
                  <a:lnTo>
                    <a:pt x="4983" y="1886"/>
                  </a:lnTo>
                  <a:lnTo>
                    <a:pt x="4983" y="2189"/>
                  </a:lnTo>
                  <a:lnTo>
                    <a:pt x="5017" y="2492"/>
                  </a:lnTo>
                  <a:lnTo>
                    <a:pt x="4848" y="2593"/>
                  </a:lnTo>
                  <a:lnTo>
                    <a:pt x="4781" y="1549"/>
                  </a:lnTo>
                  <a:lnTo>
                    <a:pt x="4848" y="1482"/>
                  </a:lnTo>
                  <a:lnTo>
                    <a:pt x="5084" y="1280"/>
                  </a:lnTo>
                  <a:close/>
                  <a:moveTo>
                    <a:pt x="4747" y="2122"/>
                  </a:moveTo>
                  <a:lnTo>
                    <a:pt x="4714" y="2661"/>
                  </a:lnTo>
                  <a:lnTo>
                    <a:pt x="4512" y="2762"/>
                  </a:lnTo>
                  <a:lnTo>
                    <a:pt x="4512" y="2627"/>
                  </a:lnTo>
                  <a:lnTo>
                    <a:pt x="4478" y="2492"/>
                  </a:lnTo>
                  <a:lnTo>
                    <a:pt x="4444" y="2290"/>
                  </a:lnTo>
                  <a:lnTo>
                    <a:pt x="4747" y="2122"/>
                  </a:lnTo>
                  <a:close/>
                  <a:moveTo>
                    <a:pt x="4242" y="2425"/>
                  </a:moveTo>
                  <a:lnTo>
                    <a:pt x="4242" y="2458"/>
                  </a:lnTo>
                  <a:lnTo>
                    <a:pt x="4276" y="2661"/>
                  </a:lnTo>
                  <a:lnTo>
                    <a:pt x="4310" y="2762"/>
                  </a:lnTo>
                  <a:lnTo>
                    <a:pt x="4377" y="2829"/>
                  </a:lnTo>
                  <a:lnTo>
                    <a:pt x="4141" y="2896"/>
                  </a:lnTo>
                  <a:lnTo>
                    <a:pt x="3906" y="2964"/>
                  </a:lnTo>
                  <a:lnTo>
                    <a:pt x="3906" y="2964"/>
                  </a:lnTo>
                  <a:lnTo>
                    <a:pt x="4074" y="2559"/>
                  </a:lnTo>
                  <a:lnTo>
                    <a:pt x="4242" y="2425"/>
                  </a:lnTo>
                  <a:close/>
                  <a:moveTo>
                    <a:pt x="3704" y="2829"/>
                  </a:moveTo>
                  <a:lnTo>
                    <a:pt x="3670" y="2997"/>
                  </a:lnTo>
                  <a:lnTo>
                    <a:pt x="3535" y="2997"/>
                  </a:lnTo>
                  <a:lnTo>
                    <a:pt x="3704" y="2829"/>
                  </a:lnTo>
                  <a:close/>
                  <a:moveTo>
                    <a:pt x="67" y="1"/>
                  </a:moveTo>
                  <a:lnTo>
                    <a:pt x="0" y="270"/>
                  </a:lnTo>
                  <a:lnTo>
                    <a:pt x="0" y="539"/>
                  </a:lnTo>
                  <a:lnTo>
                    <a:pt x="34" y="809"/>
                  </a:lnTo>
                  <a:lnTo>
                    <a:pt x="67" y="1078"/>
                  </a:lnTo>
                  <a:lnTo>
                    <a:pt x="168" y="1347"/>
                  </a:lnTo>
                  <a:lnTo>
                    <a:pt x="269" y="1583"/>
                  </a:lnTo>
                  <a:lnTo>
                    <a:pt x="404" y="1819"/>
                  </a:lnTo>
                  <a:lnTo>
                    <a:pt x="539" y="2054"/>
                  </a:lnTo>
                  <a:lnTo>
                    <a:pt x="774" y="2324"/>
                  </a:lnTo>
                  <a:lnTo>
                    <a:pt x="1044" y="2559"/>
                  </a:lnTo>
                  <a:lnTo>
                    <a:pt x="1347" y="2762"/>
                  </a:lnTo>
                  <a:lnTo>
                    <a:pt x="1684" y="2896"/>
                  </a:lnTo>
                  <a:lnTo>
                    <a:pt x="2020" y="2997"/>
                  </a:lnTo>
                  <a:lnTo>
                    <a:pt x="2391" y="3098"/>
                  </a:lnTo>
                  <a:lnTo>
                    <a:pt x="2727" y="3166"/>
                  </a:lnTo>
                  <a:lnTo>
                    <a:pt x="3098" y="3199"/>
                  </a:lnTo>
                  <a:lnTo>
                    <a:pt x="2525" y="3805"/>
                  </a:lnTo>
                  <a:lnTo>
                    <a:pt x="2121" y="4243"/>
                  </a:lnTo>
                  <a:lnTo>
                    <a:pt x="1919" y="4512"/>
                  </a:lnTo>
                  <a:lnTo>
                    <a:pt x="1751" y="4782"/>
                  </a:lnTo>
                  <a:lnTo>
                    <a:pt x="1616" y="5051"/>
                  </a:lnTo>
                  <a:lnTo>
                    <a:pt x="1482" y="5320"/>
                  </a:lnTo>
                  <a:lnTo>
                    <a:pt x="1381" y="5623"/>
                  </a:lnTo>
                  <a:lnTo>
                    <a:pt x="1347" y="5926"/>
                  </a:lnTo>
                  <a:lnTo>
                    <a:pt x="1212" y="5691"/>
                  </a:lnTo>
                  <a:lnTo>
                    <a:pt x="1077" y="5455"/>
                  </a:lnTo>
                  <a:lnTo>
                    <a:pt x="1010" y="5354"/>
                  </a:lnTo>
                  <a:lnTo>
                    <a:pt x="875" y="5253"/>
                  </a:lnTo>
                  <a:lnTo>
                    <a:pt x="875" y="5354"/>
                  </a:lnTo>
                  <a:lnTo>
                    <a:pt x="943" y="5489"/>
                  </a:lnTo>
                  <a:lnTo>
                    <a:pt x="1044" y="5691"/>
                  </a:lnTo>
                  <a:lnTo>
                    <a:pt x="1414" y="6398"/>
                  </a:lnTo>
                  <a:lnTo>
                    <a:pt x="1448" y="6431"/>
                  </a:lnTo>
                  <a:lnTo>
                    <a:pt x="1482" y="6431"/>
                  </a:lnTo>
                  <a:lnTo>
                    <a:pt x="1583" y="6398"/>
                  </a:lnTo>
                  <a:lnTo>
                    <a:pt x="1785" y="6128"/>
                  </a:lnTo>
                  <a:lnTo>
                    <a:pt x="2020" y="5893"/>
                  </a:lnTo>
                  <a:lnTo>
                    <a:pt x="2256" y="5691"/>
                  </a:lnTo>
                  <a:lnTo>
                    <a:pt x="2492" y="5455"/>
                  </a:lnTo>
                  <a:lnTo>
                    <a:pt x="2525" y="5388"/>
                  </a:lnTo>
                  <a:lnTo>
                    <a:pt x="2492" y="5354"/>
                  </a:lnTo>
                  <a:lnTo>
                    <a:pt x="2458" y="5320"/>
                  </a:lnTo>
                  <a:lnTo>
                    <a:pt x="2391" y="5320"/>
                  </a:lnTo>
                  <a:lnTo>
                    <a:pt x="2155" y="5489"/>
                  </a:lnTo>
                  <a:lnTo>
                    <a:pt x="1919" y="5691"/>
                  </a:lnTo>
                  <a:lnTo>
                    <a:pt x="1684" y="5926"/>
                  </a:lnTo>
                  <a:lnTo>
                    <a:pt x="1482" y="6162"/>
                  </a:lnTo>
                  <a:lnTo>
                    <a:pt x="1448" y="6128"/>
                  </a:lnTo>
                  <a:lnTo>
                    <a:pt x="1684" y="5455"/>
                  </a:lnTo>
                  <a:lnTo>
                    <a:pt x="1987" y="4849"/>
                  </a:lnTo>
                  <a:lnTo>
                    <a:pt x="2155" y="4580"/>
                  </a:lnTo>
                  <a:lnTo>
                    <a:pt x="2323" y="4310"/>
                  </a:lnTo>
                  <a:lnTo>
                    <a:pt x="2795" y="3772"/>
                  </a:lnTo>
                  <a:lnTo>
                    <a:pt x="3333" y="3199"/>
                  </a:lnTo>
                  <a:lnTo>
                    <a:pt x="3636" y="3199"/>
                  </a:lnTo>
                  <a:lnTo>
                    <a:pt x="3603" y="3469"/>
                  </a:lnTo>
                  <a:lnTo>
                    <a:pt x="3603" y="3738"/>
                  </a:lnTo>
                  <a:lnTo>
                    <a:pt x="3636" y="3974"/>
                  </a:lnTo>
                  <a:lnTo>
                    <a:pt x="3704" y="4209"/>
                  </a:lnTo>
                  <a:lnTo>
                    <a:pt x="3805" y="4445"/>
                  </a:lnTo>
                  <a:lnTo>
                    <a:pt x="3906" y="4681"/>
                  </a:lnTo>
                  <a:lnTo>
                    <a:pt x="4074" y="4883"/>
                  </a:lnTo>
                  <a:lnTo>
                    <a:pt x="4242" y="5085"/>
                  </a:lnTo>
                  <a:lnTo>
                    <a:pt x="4411" y="5253"/>
                  </a:lnTo>
                  <a:lnTo>
                    <a:pt x="4613" y="5421"/>
                  </a:lnTo>
                  <a:lnTo>
                    <a:pt x="4848" y="5556"/>
                  </a:lnTo>
                  <a:lnTo>
                    <a:pt x="5084" y="5657"/>
                  </a:lnTo>
                  <a:lnTo>
                    <a:pt x="5353" y="5792"/>
                  </a:lnTo>
                  <a:lnTo>
                    <a:pt x="5623" y="5859"/>
                  </a:lnTo>
                  <a:lnTo>
                    <a:pt x="5892" y="5926"/>
                  </a:lnTo>
                  <a:lnTo>
                    <a:pt x="6599" y="5926"/>
                  </a:lnTo>
                  <a:lnTo>
                    <a:pt x="7003" y="5893"/>
                  </a:lnTo>
                  <a:lnTo>
                    <a:pt x="7407" y="5758"/>
                  </a:lnTo>
                  <a:lnTo>
                    <a:pt x="7811" y="5623"/>
                  </a:lnTo>
                  <a:lnTo>
                    <a:pt x="8215" y="5455"/>
                  </a:lnTo>
                  <a:lnTo>
                    <a:pt x="8585" y="5253"/>
                  </a:lnTo>
                  <a:lnTo>
                    <a:pt x="9292" y="4815"/>
                  </a:lnTo>
                  <a:lnTo>
                    <a:pt x="9865" y="4378"/>
                  </a:lnTo>
                  <a:lnTo>
                    <a:pt x="10101" y="4176"/>
                  </a:lnTo>
                  <a:lnTo>
                    <a:pt x="10336" y="3906"/>
                  </a:lnTo>
                  <a:lnTo>
                    <a:pt x="10538" y="3637"/>
                  </a:lnTo>
                  <a:lnTo>
                    <a:pt x="10673" y="3368"/>
                  </a:lnTo>
                  <a:lnTo>
                    <a:pt x="10774" y="3031"/>
                  </a:lnTo>
                  <a:lnTo>
                    <a:pt x="10808" y="2661"/>
                  </a:lnTo>
                  <a:lnTo>
                    <a:pt x="10808" y="2324"/>
                  </a:lnTo>
                  <a:lnTo>
                    <a:pt x="10774" y="1987"/>
                  </a:lnTo>
                  <a:lnTo>
                    <a:pt x="10707" y="1650"/>
                  </a:lnTo>
                  <a:lnTo>
                    <a:pt x="10606" y="1280"/>
                  </a:lnTo>
                  <a:lnTo>
                    <a:pt x="10505" y="943"/>
                  </a:lnTo>
                  <a:lnTo>
                    <a:pt x="10370" y="607"/>
                  </a:lnTo>
                  <a:lnTo>
                    <a:pt x="10202" y="304"/>
                  </a:lnTo>
                  <a:lnTo>
                    <a:pt x="10000" y="1"/>
                  </a:lnTo>
                  <a:lnTo>
                    <a:pt x="9730" y="1"/>
                  </a:lnTo>
                  <a:lnTo>
                    <a:pt x="9865" y="203"/>
                  </a:lnTo>
                  <a:lnTo>
                    <a:pt x="10000" y="405"/>
                  </a:lnTo>
                  <a:lnTo>
                    <a:pt x="10235" y="842"/>
                  </a:lnTo>
                  <a:lnTo>
                    <a:pt x="10404" y="1347"/>
                  </a:lnTo>
                  <a:lnTo>
                    <a:pt x="10505" y="1852"/>
                  </a:lnTo>
                  <a:lnTo>
                    <a:pt x="10572" y="2357"/>
                  </a:lnTo>
                  <a:lnTo>
                    <a:pt x="10572" y="2829"/>
                  </a:lnTo>
                  <a:lnTo>
                    <a:pt x="10471" y="3233"/>
                  </a:lnTo>
                  <a:lnTo>
                    <a:pt x="10437" y="3435"/>
                  </a:lnTo>
                  <a:lnTo>
                    <a:pt x="10336" y="3603"/>
                  </a:lnTo>
                  <a:lnTo>
                    <a:pt x="10168" y="3839"/>
                  </a:lnTo>
                  <a:lnTo>
                    <a:pt x="9966" y="4041"/>
                  </a:lnTo>
                  <a:lnTo>
                    <a:pt x="9730" y="4277"/>
                  </a:lnTo>
                  <a:lnTo>
                    <a:pt x="9461" y="4445"/>
                  </a:lnTo>
                  <a:lnTo>
                    <a:pt x="8922" y="4782"/>
                  </a:lnTo>
                  <a:lnTo>
                    <a:pt x="8417" y="5085"/>
                  </a:lnTo>
                  <a:lnTo>
                    <a:pt x="8080" y="5253"/>
                  </a:lnTo>
                  <a:lnTo>
                    <a:pt x="7777" y="5388"/>
                  </a:lnTo>
                  <a:lnTo>
                    <a:pt x="7441" y="5522"/>
                  </a:lnTo>
                  <a:lnTo>
                    <a:pt x="7104" y="5623"/>
                  </a:lnTo>
                  <a:lnTo>
                    <a:pt x="6734" y="5691"/>
                  </a:lnTo>
                  <a:lnTo>
                    <a:pt x="6397" y="5724"/>
                  </a:lnTo>
                  <a:lnTo>
                    <a:pt x="6027" y="5724"/>
                  </a:lnTo>
                  <a:lnTo>
                    <a:pt x="5690" y="5657"/>
                  </a:lnTo>
                  <a:lnTo>
                    <a:pt x="5387" y="5590"/>
                  </a:lnTo>
                  <a:lnTo>
                    <a:pt x="5118" y="5489"/>
                  </a:lnTo>
                  <a:lnTo>
                    <a:pt x="4848" y="5354"/>
                  </a:lnTo>
                  <a:lnTo>
                    <a:pt x="4613" y="5186"/>
                  </a:lnTo>
                  <a:lnTo>
                    <a:pt x="4377" y="4984"/>
                  </a:lnTo>
                  <a:lnTo>
                    <a:pt x="4209" y="4782"/>
                  </a:lnTo>
                  <a:lnTo>
                    <a:pt x="4040" y="4512"/>
                  </a:lnTo>
                  <a:lnTo>
                    <a:pt x="3906" y="4277"/>
                  </a:lnTo>
                  <a:lnTo>
                    <a:pt x="3805" y="4007"/>
                  </a:lnTo>
                  <a:lnTo>
                    <a:pt x="3771" y="3738"/>
                  </a:lnTo>
                  <a:lnTo>
                    <a:pt x="3771" y="3469"/>
                  </a:lnTo>
                  <a:lnTo>
                    <a:pt x="3838" y="3199"/>
                  </a:lnTo>
                  <a:lnTo>
                    <a:pt x="4074" y="3132"/>
                  </a:lnTo>
                  <a:lnTo>
                    <a:pt x="4276" y="3065"/>
                  </a:lnTo>
                  <a:lnTo>
                    <a:pt x="4747" y="2896"/>
                  </a:lnTo>
                  <a:lnTo>
                    <a:pt x="4747" y="3166"/>
                  </a:lnTo>
                  <a:lnTo>
                    <a:pt x="4781" y="3199"/>
                  </a:lnTo>
                  <a:lnTo>
                    <a:pt x="4815" y="3166"/>
                  </a:lnTo>
                  <a:lnTo>
                    <a:pt x="4848" y="2829"/>
                  </a:lnTo>
                  <a:lnTo>
                    <a:pt x="5084" y="2694"/>
                  </a:lnTo>
                  <a:lnTo>
                    <a:pt x="5118" y="2762"/>
                  </a:lnTo>
                  <a:lnTo>
                    <a:pt x="5151" y="2795"/>
                  </a:lnTo>
                  <a:lnTo>
                    <a:pt x="5185" y="2762"/>
                  </a:lnTo>
                  <a:lnTo>
                    <a:pt x="5185" y="2627"/>
                  </a:lnTo>
                  <a:lnTo>
                    <a:pt x="5522" y="2357"/>
                  </a:lnTo>
                  <a:lnTo>
                    <a:pt x="5555" y="2492"/>
                  </a:lnTo>
                  <a:lnTo>
                    <a:pt x="5555" y="2526"/>
                  </a:lnTo>
                  <a:lnTo>
                    <a:pt x="5623" y="2526"/>
                  </a:lnTo>
                  <a:lnTo>
                    <a:pt x="5623" y="2492"/>
                  </a:lnTo>
                  <a:lnTo>
                    <a:pt x="5656" y="2357"/>
                  </a:lnTo>
                  <a:lnTo>
                    <a:pt x="5690" y="2189"/>
                  </a:lnTo>
                  <a:lnTo>
                    <a:pt x="5993" y="1852"/>
                  </a:lnTo>
                  <a:lnTo>
                    <a:pt x="6027" y="1819"/>
                  </a:lnTo>
                  <a:lnTo>
                    <a:pt x="6128" y="1650"/>
                  </a:lnTo>
                  <a:lnTo>
                    <a:pt x="6229" y="1482"/>
                  </a:lnTo>
                  <a:lnTo>
                    <a:pt x="6363" y="1112"/>
                  </a:lnTo>
                  <a:lnTo>
                    <a:pt x="6565" y="337"/>
                  </a:lnTo>
                  <a:lnTo>
                    <a:pt x="6565" y="304"/>
                  </a:lnTo>
                  <a:lnTo>
                    <a:pt x="6969" y="135"/>
                  </a:lnTo>
                  <a:lnTo>
                    <a:pt x="7407" y="1"/>
                  </a:lnTo>
                  <a:lnTo>
                    <a:pt x="7104" y="1"/>
                  </a:lnTo>
                  <a:lnTo>
                    <a:pt x="6633" y="169"/>
                  </a:lnTo>
                  <a:lnTo>
                    <a:pt x="6666" y="1"/>
                  </a:lnTo>
                  <a:lnTo>
                    <a:pt x="6464" y="1"/>
                  </a:lnTo>
                  <a:lnTo>
                    <a:pt x="6363" y="270"/>
                  </a:lnTo>
                  <a:lnTo>
                    <a:pt x="6027" y="438"/>
                  </a:lnTo>
                  <a:lnTo>
                    <a:pt x="5724" y="607"/>
                  </a:lnTo>
                  <a:lnTo>
                    <a:pt x="5387" y="809"/>
                  </a:lnTo>
                  <a:lnTo>
                    <a:pt x="5084" y="1044"/>
                  </a:lnTo>
                  <a:lnTo>
                    <a:pt x="4815" y="1280"/>
                  </a:lnTo>
                  <a:lnTo>
                    <a:pt x="4545" y="1549"/>
                  </a:lnTo>
                  <a:lnTo>
                    <a:pt x="4276" y="1852"/>
                  </a:lnTo>
                  <a:lnTo>
                    <a:pt x="4040" y="2189"/>
                  </a:lnTo>
                  <a:lnTo>
                    <a:pt x="3838" y="2559"/>
                  </a:lnTo>
                  <a:lnTo>
                    <a:pt x="3569" y="2762"/>
                  </a:lnTo>
                  <a:lnTo>
                    <a:pt x="3300" y="2997"/>
                  </a:lnTo>
                  <a:lnTo>
                    <a:pt x="2963" y="2997"/>
                  </a:lnTo>
                  <a:lnTo>
                    <a:pt x="2626" y="2964"/>
                  </a:lnTo>
                  <a:lnTo>
                    <a:pt x="2290" y="2863"/>
                  </a:lnTo>
                  <a:lnTo>
                    <a:pt x="1953" y="2795"/>
                  </a:lnTo>
                  <a:lnTo>
                    <a:pt x="1650" y="2661"/>
                  </a:lnTo>
                  <a:lnTo>
                    <a:pt x="1347" y="2492"/>
                  </a:lnTo>
                  <a:lnTo>
                    <a:pt x="1077" y="2324"/>
                  </a:lnTo>
                  <a:lnTo>
                    <a:pt x="808" y="2088"/>
                  </a:lnTo>
                  <a:lnTo>
                    <a:pt x="640" y="1886"/>
                  </a:lnTo>
                  <a:lnTo>
                    <a:pt x="471" y="1650"/>
                  </a:lnTo>
                  <a:lnTo>
                    <a:pt x="337" y="1381"/>
                  </a:lnTo>
                  <a:lnTo>
                    <a:pt x="269" y="1112"/>
                  </a:lnTo>
                  <a:lnTo>
                    <a:pt x="202" y="842"/>
                  </a:lnTo>
                  <a:lnTo>
                    <a:pt x="168" y="573"/>
                  </a:lnTo>
                  <a:lnTo>
                    <a:pt x="135" y="270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83" name="Shape 1083"/>
            <p:cNvSpPr/>
            <p:nvPr/>
          </p:nvSpPr>
          <p:spPr>
            <a:xfrm>
              <a:off x="4272075" y="3094000"/>
              <a:ext cx="62325" cy="67375"/>
            </a:xfrm>
            <a:custGeom>
              <a:avLst/>
              <a:gdLst/>
              <a:ahLst/>
              <a:cxnLst/>
              <a:rect l="0" t="0" r="0" b="0"/>
              <a:pathLst>
                <a:path w="2493" h="2695" extrusionOk="0">
                  <a:moveTo>
                    <a:pt x="2290" y="203"/>
                  </a:moveTo>
                  <a:lnTo>
                    <a:pt x="2223" y="708"/>
                  </a:lnTo>
                  <a:lnTo>
                    <a:pt x="2223" y="1246"/>
                  </a:lnTo>
                  <a:lnTo>
                    <a:pt x="2223" y="1785"/>
                  </a:lnTo>
                  <a:lnTo>
                    <a:pt x="2290" y="2324"/>
                  </a:lnTo>
                  <a:lnTo>
                    <a:pt x="2290" y="2357"/>
                  </a:lnTo>
                  <a:lnTo>
                    <a:pt x="2055" y="2324"/>
                  </a:lnTo>
                  <a:lnTo>
                    <a:pt x="1819" y="2324"/>
                  </a:lnTo>
                  <a:lnTo>
                    <a:pt x="1347" y="2357"/>
                  </a:lnTo>
                  <a:lnTo>
                    <a:pt x="371" y="2357"/>
                  </a:lnTo>
                  <a:lnTo>
                    <a:pt x="270" y="1280"/>
                  </a:lnTo>
                  <a:lnTo>
                    <a:pt x="203" y="236"/>
                  </a:lnTo>
                  <a:lnTo>
                    <a:pt x="203" y="236"/>
                  </a:lnTo>
                  <a:lnTo>
                    <a:pt x="708" y="270"/>
                  </a:lnTo>
                  <a:lnTo>
                    <a:pt x="1246" y="270"/>
                  </a:lnTo>
                  <a:lnTo>
                    <a:pt x="2290" y="203"/>
                  </a:lnTo>
                  <a:close/>
                  <a:moveTo>
                    <a:pt x="1785" y="1"/>
                  </a:moveTo>
                  <a:lnTo>
                    <a:pt x="1246" y="34"/>
                  </a:lnTo>
                  <a:lnTo>
                    <a:pt x="708" y="34"/>
                  </a:lnTo>
                  <a:lnTo>
                    <a:pt x="169" y="68"/>
                  </a:lnTo>
                  <a:lnTo>
                    <a:pt x="102" y="102"/>
                  </a:lnTo>
                  <a:lnTo>
                    <a:pt x="102" y="135"/>
                  </a:lnTo>
                  <a:lnTo>
                    <a:pt x="34" y="169"/>
                  </a:lnTo>
                  <a:lnTo>
                    <a:pt x="34" y="203"/>
                  </a:lnTo>
                  <a:lnTo>
                    <a:pt x="1" y="809"/>
                  </a:lnTo>
                  <a:lnTo>
                    <a:pt x="34" y="1415"/>
                  </a:lnTo>
                  <a:lnTo>
                    <a:pt x="102" y="2021"/>
                  </a:lnTo>
                  <a:lnTo>
                    <a:pt x="203" y="2627"/>
                  </a:lnTo>
                  <a:lnTo>
                    <a:pt x="236" y="2661"/>
                  </a:lnTo>
                  <a:lnTo>
                    <a:pt x="304" y="2694"/>
                  </a:lnTo>
                  <a:lnTo>
                    <a:pt x="371" y="2661"/>
                  </a:lnTo>
                  <a:lnTo>
                    <a:pt x="405" y="2560"/>
                  </a:lnTo>
                  <a:lnTo>
                    <a:pt x="405" y="2492"/>
                  </a:lnTo>
                  <a:lnTo>
                    <a:pt x="842" y="2593"/>
                  </a:lnTo>
                  <a:lnTo>
                    <a:pt x="1853" y="2593"/>
                  </a:lnTo>
                  <a:lnTo>
                    <a:pt x="2088" y="2560"/>
                  </a:lnTo>
                  <a:lnTo>
                    <a:pt x="2290" y="2492"/>
                  </a:lnTo>
                  <a:lnTo>
                    <a:pt x="2324" y="2458"/>
                  </a:lnTo>
                  <a:lnTo>
                    <a:pt x="2324" y="2391"/>
                  </a:lnTo>
                  <a:lnTo>
                    <a:pt x="2425" y="2391"/>
                  </a:lnTo>
                  <a:lnTo>
                    <a:pt x="2459" y="2357"/>
                  </a:lnTo>
                  <a:lnTo>
                    <a:pt x="2459" y="2290"/>
                  </a:lnTo>
                  <a:lnTo>
                    <a:pt x="2492" y="1785"/>
                  </a:lnTo>
                  <a:lnTo>
                    <a:pt x="2459" y="1246"/>
                  </a:lnTo>
                  <a:lnTo>
                    <a:pt x="2425" y="708"/>
                  </a:lnTo>
                  <a:lnTo>
                    <a:pt x="2391" y="169"/>
                  </a:lnTo>
                  <a:lnTo>
                    <a:pt x="2425" y="102"/>
                  </a:lnTo>
                  <a:lnTo>
                    <a:pt x="2425" y="68"/>
                  </a:lnTo>
                  <a:lnTo>
                    <a:pt x="239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84" name="Shape 1084"/>
            <p:cNvSpPr/>
            <p:nvPr/>
          </p:nvSpPr>
          <p:spPr>
            <a:xfrm>
              <a:off x="4512800" y="3015725"/>
              <a:ext cx="64000" cy="63150"/>
            </a:xfrm>
            <a:custGeom>
              <a:avLst/>
              <a:gdLst/>
              <a:ahLst/>
              <a:cxnLst/>
              <a:rect l="0" t="0" r="0" b="0"/>
              <a:pathLst>
                <a:path w="2560" h="2526" extrusionOk="0">
                  <a:moveTo>
                    <a:pt x="2324" y="1"/>
                  </a:moveTo>
                  <a:lnTo>
                    <a:pt x="2290" y="34"/>
                  </a:lnTo>
                  <a:lnTo>
                    <a:pt x="2290" y="68"/>
                  </a:lnTo>
                  <a:lnTo>
                    <a:pt x="2257" y="135"/>
                  </a:lnTo>
                  <a:lnTo>
                    <a:pt x="1920" y="102"/>
                  </a:lnTo>
                  <a:lnTo>
                    <a:pt x="1550" y="135"/>
                  </a:lnTo>
                  <a:lnTo>
                    <a:pt x="843" y="169"/>
                  </a:lnTo>
                  <a:lnTo>
                    <a:pt x="236" y="169"/>
                  </a:lnTo>
                  <a:lnTo>
                    <a:pt x="169" y="203"/>
                  </a:lnTo>
                  <a:lnTo>
                    <a:pt x="102" y="270"/>
                  </a:lnTo>
                  <a:lnTo>
                    <a:pt x="68" y="236"/>
                  </a:lnTo>
                  <a:lnTo>
                    <a:pt x="34" y="236"/>
                  </a:lnTo>
                  <a:lnTo>
                    <a:pt x="1" y="506"/>
                  </a:lnTo>
                  <a:lnTo>
                    <a:pt x="1" y="741"/>
                  </a:lnTo>
                  <a:lnTo>
                    <a:pt x="34" y="1246"/>
                  </a:lnTo>
                  <a:lnTo>
                    <a:pt x="68" y="2425"/>
                  </a:lnTo>
                  <a:lnTo>
                    <a:pt x="102" y="2492"/>
                  </a:lnTo>
                  <a:lnTo>
                    <a:pt x="169" y="2526"/>
                  </a:lnTo>
                  <a:lnTo>
                    <a:pt x="236" y="2492"/>
                  </a:lnTo>
                  <a:lnTo>
                    <a:pt x="270" y="2458"/>
                  </a:lnTo>
                  <a:lnTo>
                    <a:pt x="540" y="2492"/>
                  </a:lnTo>
                  <a:lnTo>
                    <a:pt x="843" y="2492"/>
                  </a:lnTo>
                  <a:lnTo>
                    <a:pt x="1381" y="2458"/>
                  </a:lnTo>
                  <a:lnTo>
                    <a:pt x="1886" y="2458"/>
                  </a:lnTo>
                  <a:lnTo>
                    <a:pt x="2122" y="2425"/>
                  </a:lnTo>
                  <a:lnTo>
                    <a:pt x="2223" y="2357"/>
                  </a:lnTo>
                  <a:lnTo>
                    <a:pt x="2324" y="2290"/>
                  </a:lnTo>
                  <a:lnTo>
                    <a:pt x="2223" y="2223"/>
                  </a:lnTo>
                  <a:lnTo>
                    <a:pt x="2088" y="2155"/>
                  </a:lnTo>
                  <a:lnTo>
                    <a:pt x="1785" y="2155"/>
                  </a:lnTo>
                  <a:lnTo>
                    <a:pt x="1213" y="2189"/>
                  </a:lnTo>
                  <a:lnTo>
                    <a:pt x="742" y="2189"/>
                  </a:lnTo>
                  <a:lnTo>
                    <a:pt x="506" y="2223"/>
                  </a:lnTo>
                  <a:lnTo>
                    <a:pt x="270" y="2256"/>
                  </a:lnTo>
                  <a:lnTo>
                    <a:pt x="236" y="1078"/>
                  </a:lnTo>
                  <a:lnTo>
                    <a:pt x="203" y="741"/>
                  </a:lnTo>
                  <a:lnTo>
                    <a:pt x="135" y="438"/>
                  </a:lnTo>
                  <a:lnTo>
                    <a:pt x="203" y="438"/>
                  </a:lnTo>
                  <a:lnTo>
                    <a:pt x="236" y="405"/>
                  </a:lnTo>
                  <a:lnTo>
                    <a:pt x="270" y="371"/>
                  </a:lnTo>
                  <a:lnTo>
                    <a:pt x="1348" y="337"/>
                  </a:lnTo>
                  <a:lnTo>
                    <a:pt x="1819" y="304"/>
                  </a:lnTo>
                  <a:lnTo>
                    <a:pt x="2055" y="270"/>
                  </a:lnTo>
                  <a:lnTo>
                    <a:pt x="2257" y="236"/>
                  </a:lnTo>
                  <a:lnTo>
                    <a:pt x="2290" y="674"/>
                  </a:lnTo>
                  <a:lnTo>
                    <a:pt x="2324" y="1078"/>
                  </a:lnTo>
                  <a:lnTo>
                    <a:pt x="2290" y="1684"/>
                  </a:lnTo>
                  <a:lnTo>
                    <a:pt x="2290" y="1987"/>
                  </a:lnTo>
                  <a:lnTo>
                    <a:pt x="2324" y="2290"/>
                  </a:lnTo>
                  <a:lnTo>
                    <a:pt x="2358" y="2324"/>
                  </a:lnTo>
                  <a:lnTo>
                    <a:pt x="2391" y="2357"/>
                  </a:lnTo>
                  <a:lnTo>
                    <a:pt x="2459" y="2357"/>
                  </a:lnTo>
                  <a:lnTo>
                    <a:pt x="2492" y="2290"/>
                  </a:lnTo>
                  <a:lnTo>
                    <a:pt x="2526" y="1987"/>
                  </a:lnTo>
                  <a:lnTo>
                    <a:pt x="2560" y="1684"/>
                  </a:lnTo>
                  <a:lnTo>
                    <a:pt x="2526" y="1078"/>
                  </a:lnTo>
                  <a:lnTo>
                    <a:pt x="2492" y="573"/>
                  </a:lnTo>
                  <a:lnTo>
                    <a:pt x="2459" y="304"/>
                  </a:lnTo>
                  <a:lnTo>
                    <a:pt x="2391" y="34"/>
                  </a:lnTo>
                  <a:lnTo>
                    <a:pt x="2358" y="34"/>
                  </a:lnTo>
                  <a:lnTo>
                    <a:pt x="232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85" name="Shape 1085"/>
            <p:cNvSpPr/>
            <p:nvPr/>
          </p:nvSpPr>
          <p:spPr>
            <a:xfrm>
              <a:off x="4201375" y="3099050"/>
              <a:ext cx="64000" cy="59800"/>
            </a:xfrm>
            <a:custGeom>
              <a:avLst/>
              <a:gdLst/>
              <a:ahLst/>
              <a:cxnLst/>
              <a:rect l="0" t="0" r="0" b="0"/>
              <a:pathLst>
                <a:path w="2560" h="2392" extrusionOk="0">
                  <a:moveTo>
                    <a:pt x="102" y="1"/>
                  </a:moveTo>
                  <a:lnTo>
                    <a:pt x="68" y="34"/>
                  </a:lnTo>
                  <a:lnTo>
                    <a:pt x="34" y="304"/>
                  </a:lnTo>
                  <a:lnTo>
                    <a:pt x="1" y="539"/>
                  </a:lnTo>
                  <a:lnTo>
                    <a:pt x="1" y="1078"/>
                  </a:lnTo>
                  <a:lnTo>
                    <a:pt x="34" y="1684"/>
                  </a:lnTo>
                  <a:lnTo>
                    <a:pt x="102" y="1987"/>
                  </a:lnTo>
                  <a:lnTo>
                    <a:pt x="169" y="2290"/>
                  </a:lnTo>
                  <a:lnTo>
                    <a:pt x="203" y="2324"/>
                  </a:lnTo>
                  <a:lnTo>
                    <a:pt x="236" y="2358"/>
                  </a:lnTo>
                  <a:lnTo>
                    <a:pt x="304" y="2324"/>
                  </a:lnTo>
                  <a:lnTo>
                    <a:pt x="337" y="2256"/>
                  </a:lnTo>
                  <a:lnTo>
                    <a:pt x="304" y="1953"/>
                  </a:lnTo>
                  <a:lnTo>
                    <a:pt x="304" y="1650"/>
                  </a:lnTo>
                  <a:lnTo>
                    <a:pt x="236" y="1078"/>
                  </a:lnTo>
                  <a:lnTo>
                    <a:pt x="236" y="640"/>
                  </a:lnTo>
                  <a:lnTo>
                    <a:pt x="203" y="203"/>
                  </a:lnTo>
                  <a:lnTo>
                    <a:pt x="203" y="203"/>
                  </a:lnTo>
                  <a:lnTo>
                    <a:pt x="438" y="236"/>
                  </a:lnTo>
                  <a:lnTo>
                    <a:pt x="1145" y="236"/>
                  </a:lnTo>
                  <a:lnTo>
                    <a:pt x="2223" y="169"/>
                  </a:lnTo>
                  <a:lnTo>
                    <a:pt x="2256" y="236"/>
                  </a:lnTo>
                  <a:lnTo>
                    <a:pt x="2324" y="236"/>
                  </a:lnTo>
                  <a:lnTo>
                    <a:pt x="2324" y="539"/>
                  </a:lnTo>
                  <a:lnTo>
                    <a:pt x="2324" y="876"/>
                  </a:lnTo>
                  <a:lnTo>
                    <a:pt x="2357" y="2054"/>
                  </a:lnTo>
                  <a:lnTo>
                    <a:pt x="1886" y="2054"/>
                  </a:lnTo>
                  <a:lnTo>
                    <a:pt x="1415" y="2088"/>
                  </a:lnTo>
                  <a:lnTo>
                    <a:pt x="674" y="2088"/>
                  </a:lnTo>
                  <a:lnTo>
                    <a:pt x="539" y="2122"/>
                  </a:lnTo>
                  <a:lnTo>
                    <a:pt x="438" y="2189"/>
                  </a:lnTo>
                  <a:lnTo>
                    <a:pt x="337" y="2256"/>
                  </a:lnTo>
                  <a:lnTo>
                    <a:pt x="405" y="2324"/>
                  </a:lnTo>
                  <a:lnTo>
                    <a:pt x="539" y="2358"/>
                  </a:lnTo>
                  <a:lnTo>
                    <a:pt x="775" y="2391"/>
                  </a:lnTo>
                  <a:lnTo>
                    <a:pt x="1280" y="2358"/>
                  </a:lnTo>
                  <a:lnTo>
                    <a:pt x="1819" y="2358"/>
                  </a:lnTo>
                  <a:lnTo>
                    <a:pt x="2122" y="2324"/>
                  </a:lnTo>
                  <a:lnTo>
                    <a:pt x="2357" y="2256"/>
                  </a:lnTo>
                  <a:lnTo>
                    <a:pt x="2425" y="2324"/>
                  </a:lnTo>
                  <a:lnTo>
                    <a:pt x="2492" y="2324"/>
                  </a:lnTo>
                  <a:lnTo>
                    <a:pt x="2559" y="2290"/>
                  </a:lnTo>
                  <a:lnTo>
                    <a:pt x="2559" y="2223"/>
                  </a:lnTo>
                  <a:lnTo>
                    <a:pt x="2526" y="1044"/>
                  </a:lnTo>
                  <a:lnTo>
                    <a:pt x="2526" y="539"/>
                  </a:lnTo>
                  <a:lnTo>
                    <a:pt x="2492" y="270"/>
                  </a:lnTo>
                  <a:lnTo>
                    <a:pt x="2425" y="34"/>
                  </a:lnTo>
                  <a:lnTo>
                    <a:pt x="2391" y="34"/>
                  </a:lnTo>
                  <a:lnTo>
                    <a:pt x="2391" y="68"/>
                  </a:lnTo>
                  <a:lnTo>
                    <a:pt x="2357" y="68"/>
                  </a:lnTo>
                  <a:lnTo>
                    <a:pt x="2290" y="34"/>
                  </a:lnTo>
                  <a:lnTo>
                    <a:pt x="2223" y="1"/>
                  </a:lnTo>
                  <a:lnTo>
                    <a:pt x="2021" y="1"/>
                  </a:lnTo>
                  <a:lnTo>
                    <a:pt x="1617" y="34"/>
                  </a:lnTo>
                  <a:lnTo>
                    <a:pt x="910" y="34"/>
                  </a:lnTo>
                  <a:lnTo>
                    <a:pt x="539" y="68"/>
                  </a:lnTo>
                  <a:lnTo>
                    <a:pt x="203" y="102"/>
                  </a:lnTo>
                  <a:lnTo>
                    <a:pt x="169" y="34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86" name="Shape 1086"/>
            <p:cNvSpPr/>
            <p:nvPr/>
          </p:nvSpPr>
          <p:spPr>
            <a:xfrm>
              <a:off x="4426950" y="2952600"/>
              <a:ext cx="64000" cy="60625"/>
            </a:xfrm>
            <a:custGeom>
              <a:avLst/>
              <a:gdLst/>
              <a:ahLst/>
              <a:cxnLst/>
              <a:rect l="0" t="0" r="0" b="0"/>
              <a:pathLst>
                <a:path w="2560" h="2425" extrusionOk="0">
                  <a:moveTo>
                    <a:pt x="2357" y="0"/>
                  </a:moveTo>
                  <a:lnTo>
                    <a:pt x="2357" y="34"/>
                  </a:lnTo>
                  <a:lnTo>
                    <a:pt x="2324" y="135"/>
                  </a:lnTo>
                  <a:lnTo>
                    <a:pt x="1751" y="68"/>
                  </a:lnTo>
                  <a:lnTo>
                    <a:pt x="1179" y="68"/>
                  </a:lnTo>
                  <a:lnTo>
                    <a:pt x="674" y="34"/>
                  </a:lnTo>
                  <a:lnTo>
                    <a:pt x="405" y="68"/>
                  </a:lnTo>
                  <a:lnTo>
                    <a:pt x="304" y="101"/>
                  </a:lnTo>
                  <a:lnTo>
                    <a:pt x="169" y="169"/>
                  </a:lnTo>
                  <a:lnTo>
                    <a:pt x="169" y="169"/>
                  </a:lnTo>
                  <a:lnTo>
                    <a:pt x="169" y="169"/>
                  </a:lnTo>
                  <a:lnTo>
                    <a:pt x="371" y="270"/>
                  </a:lnTo>
                  <a:lnTo>
                    <a:pt x="573" y="304"/>
                  </a:lnTo>
                  <a:lnTo>
                    <a:pt x="1011" y="270"/>
                  </a:lnTo>
                  <a:lnTo>
                    <a:pt x="1650" y="304"/>
                  </a:lnTo>
                  <a:lnTo>
                    <a:pt x="2324" y="337"/>
                  </a:lnTo>
                  <a:lnTo>
                    <a:pt x="2290" y="708"/>
                  </a:lnTo>
                  <a:lnTo>
                    <a:pt x="2324" y="1078"/>
                  </a:lnTo>
                  <a:lnTo>
                    <a:pt x="2324" y="1583"/>
                  </a:lnTo>
                  <a:lnTo>
                    <a:pt x="2357" y="1852"/>
                  </a:lnTo>
                  <a:lnTo>
                    <a:pt x="2391" y="2088"/>
                  </a:lnTo>
                  <a:lnTo>
                    <a:pt x="2357" y="2088"/>
                  </a:lnTo>
                  <a:lnTo>
                    <a:pt x="1347" y="2122"/>
                  </a:lnTo>
                  <a:lnTo>
                    <a:pt x="809" y="2155"/>
                  </a:lnTo>
                  <a:lnTo>
                    <a:pt x="539" y="2189"/>
                  </a:lnTo>
                  <a:lnTo>
                    <a:pt x="304" y="2223"/>
                  </a:lnTo>
                  <a:lnTo>
                    <a:pt x="270" y="1718"/>
                  </a:lnTo>
                  <a:lnTo>
                    <a:pt x="236" y="1213"/>
                  </a:lnTo>
                  <a:lnTo>
                    <a:pt x="270" y="708"/>
                  </a:lnTo>
                  <a:lnTo>
                    <a:pt x="236" y="438"/>
                  </a:lnTo>
                  <a:lnTo>
                    <a:pt x="203" y="304"/>
                  </a:lnTo>
                  <a:lnTo>
                    <a:pt x="169" y="169"/>
                  </a:lnTo>
                  <a:lnTo>
                    <a:pt x="135" y="203"/>
                  </a:lnTo>
                  <a:lnTo>
                    <a:pt x="68" y="337"/>
                  </a:lnTo>
                  <a:lnTo>
                    <a:pt x="34" y="506"/>
                  </a:lnTo>
                  <a:lnTo>
                    <a:pt x="1" y="876"/>
                  </a:lnTo>
                  <a:lnTo>
                    <a:pt x="34" y="1583"/>
                  </a:lnTo>
                  <a:lnTo>
                    <a:pt x="34" y="1819"/>
                  </a:lnTo>
                  <a:lnTo>
                    <a:pt x="34" y="2054"/>
                  </a:lnTo>
                  <a:lnTo>
                    <a:pt x="34" y="2189"/>
                  </a:lnTo>
                  <a:lnTo>
                    <a:pt x="102" y="2290"/>
                  </a:lnTo>
                  <a:lnTo>
                    <a:pt x="169" y="2391"/>
                  </a:lnTo>
                  <a:lnTo>
                    <a:pt x="270" y="2425"/>
                  </a:lnTo>
                  <a:lnTo>
                    <a:pt x="304" y="2425"/>
                  </a:lnTo>
                  <a:lnTo>
                    <a:pt x="337" y="2391"/>
                  </a:lnTo>
                  <a:lnTo>
                    <a:pt x="337" y="2357"/>
                  </a:lnTo>
                  <a:lnTo>
                    <a:pt x="573" y="2391"/>
                  </a:lnTo>
                  <a:lnTo>
                    <a:pt x="809" y="2425"/>
                  </a:lnTo>
                  <a:lnTo>
                    <a:pt x="1347" y="2391"/>
                  </a:lnTo>
                  <a:lnTo>
                    <a:pt x="2391" y="2324"/>
                  </a:lnTo>
                  <a:lnTo>
                    <a:pt x="2458" y="2290"/>
                  </a:lnTo>
                  <a:lnTo>
                    <a:pt x="2492" y="2324"/>
                  </a:lnTo>
                  <a:lnTo>
                    <a:pt x="2526" y="2324"/>
                  </a:lnTo>
                  <a:lnTo>
                    <a:pt x="2526" y="2290"/>
                  </a:lnTo>
                  <a:lnTo>
                    <a:pt x="2559" y="2021"/>
                  </a:lnTo>
                  <a:lnTo>
                    <a:pt x="2559" y="1751"/>
                  </a:lnTo>
                  <a:lnTo>
                    <a:pt x="2526" y="1246"/>
                  </a:lnTo>
                  <a:lnTo>
                    <a:pt x="2526" y="640"/>
                  </a:lnTo>
                  <a:lnTo>
                    <a:pt x="2492" y="337"/>
                  </a:lnTo>
                  <a:lnTo>
                    <a:pt x="2458" y="34"/>
                  </a:lnTo>
                  <a:lnTo>
                    <a:pt x="242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87" name="Shape 1087"/>
            <p:cNvSpPr/>
            <p:nvPr/>
          </p:nvSpPr>
          <p:spPr>
            <a:xfrm>
              <a:off x="4539750" y="3040125"/>
              <a:ext cx="17700" cy="21075"/>
            </a:xfrm>
            <a:custGeom>
              <a:avLst/>
              <a:gdLst/>
              <a:ahLst/>
              <a:cxnLst/>
              <a:rect l="0" t="0" r="0" b="0"/>
              <a:pathLst>
                <a:path w="708" h="843" extrusionOk="0">
                  <a:moveTo>
                    <a:pt x="202" y="1"/>
                  </a:moveTo>
                  <a:lnTo>
                    <a:pt x="101" y="35"/>
                  </a:lnTo>
                  <a:lnTo>
                    <a:pt x="68" y="136"/>
                  </a:lnTo>
                  <a:lnTo>
                    <a:pt x="0" y="338"/>
                  </a:lnTo>
                  <a:lnTo>
                    <a:pt x="0" y="573"/>
                  </a:lnTo>
                  <a:lnTo>
                    <a:pt x="0" y="742"/>
                  </a:lnTo>
                  <a:lnTo>
                    <a:pt x="34" y="809"/>
                  </a:lnTo>
                  <a:lnTo>
                    <a:pt x="68" y="843"/>
                  </a:lnTo>
                  <a:lnTo>
                    <a:pt x="101" y="843"/>
                  </a:lnTo>
                  <a:lnTo>
                    <a:pt x="404" y="809"/>
                  </a:lnTo>
                  <a:lnTo>
                    <a:pt x="573" y="775"/>
                  </a:lnTo>
                  <a:lnTo>
                    <a:pt x="707" y="708"/>
                  </a:lnTo>
                  <a:lnTo>
                    <a:pt x="707" y="674"/>
                  </a:lnTo>
                  <a:lnTo>
                    <a:pt x="707" y="641"/>
                  </a:lnTo>
                  <a:lnTo>
                    <a:pt x="674" y="573"/>
                  </a:lnTo>
                  <a:lnTo>
                    <a:pt x="438" y="573"/>
                  </a:lnTo>
                  <a:lnTo>
                    <a:pt x="202" y="607"/>
                  </a:lnTo>
                  <a:lnTo>
                    <a:pt x="236" y="304"/>
                  </a:lnTo>
                  <a:lnTo>
                    <a:pt x="270" y="169"/>
                  </a:lnTo>
                  <a:lnTo>
                    <a:pt x="270" y="68"/>
                  </a:lnTo>
                  <a:lnTo>
                    <a:pt x="23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88" name="Shape 1088"/>
            <p:cNvSpPr/>
            <p:nvPr/>
          </p:nvSpPr>
          <p:spPr>
            <a:xfrm>
              <a:off x="4293125" y="3114200"/>
              <a:ext cx="18550" cy="22750"/>
            </a:xfrm>
            <a:custGeom>
              <a:avLst/>
              <a:gdLst/>
              <a:ahLst/>
              <a:cxnLst/>
              <a:rect l="0" t="0" r="0" b="0"/>
              <a:pathLst>
                <a:path w="742" h="910" extrusionOk="0">
                  <a:moveTo>
                    <a:pt x="573" y="169"/>
                  </a:moveTo>
                  <a:lnTo>
                    <a:pt x="539" y="236"/>
                  </a:lnTo>
                  <a:lnTo>
                    <a:pt x="505" y="304"/>
                  </a:lnTo>
                  <a:lnTo>
                    <a:pt x="472" y="304"/>
                  </a:lnTo>
                  <a:lnTo>
                    <a:pt x="371" y="337"/>
                  </a:lnTo>
                  <a:lnTo>
                    <a:pt x="270" y="371"/>
                  </a:lnTo>
                  <a:lnTo>
                    <a:pt x="202" y="169"/>
                  </a:lnTo>
                  <a:close/>
                  <a:moveTo>
                    <a:pt x="539" y="506"/>
                  </a:moveTo>
                  <a:lnTo>
                    <a:pt x="573" y="573"/>
                  </a:lnTo>
                  <a:lnTo>
                    <a:pt x="505" y="674"/>
                  </a:lnTo>
                  <a:lnTo>
                    <a:pt x="472" y="708"/>
                  </a:lnTo>
                  <a:lnTo>
                    <a:pt x="270" y="708"/>
                  </a:lnTo>
                  <a:lnTo>
                    <a:pt x="270" y="539"/>
                  </a:lnTo>
                  <a:lnTo>
                    <a:pt x="303" y="539"/>
                  </a:lnTo>
                  <a:lnTo>
                    <a:pt x="472" y="506"/>
                  </a:lnTo>
                  <a:close/>
                  <a:moveTo>
                    <a:pt x="472" y="1"/>
                  </a:moveTo>
                  <a:lnTo>
                    <a:pt x="270" y="68"/>
                  </a:lnTo>
                  <a:lnTo>
                    <a:pt x="101" y="135"/>
                  </a:lnTo>
                  <a:lnTo>
                    <a:pt x="68" y="169"/>
                  </a:lnTo>
                  <a:lnTo>
                    <a:pt x="68" y="203"/>
                  </a:lnTo>
                  <a:lnTo>
                    <a:pt x="101" y="506"/>
                  </a:lnTo>
                  <a:lnTo>
                    <a:pt x="101" y="674"/>
                  </a:lnTo>
                  <a:lnTo>
                    <a:pt x="34" y="674"/>
                  </a:lnTo>
                  <a:lnTo>
                    <a:pt x="0" y="741"/>
                  </a:lnTo>
                  <a:lnTo>
                    <a:pt x="0" y="809"/>
                  </a:lnTo>
                  <a:lnTo>
                    <a:pt x="68" y="876"/>
                  </a:lnTo>
                  <a:lnTo>
                    <a:pt x="270" y="910"/>
                  </a:lnTo>
                  <a:lnTo>
                    <a:pt x="472" y="910"/>
                  </a:lnTo>
                  <a:lnTo>
                    <a:pt x="573" y="876"/>
                  </a:lnTo>
                  <a:lnTo>
                    <a:pt x="640" y="809"/>
                  </a:lnTo>
                  <a:lnTo>
                    <a:pt x="707" y="741"/>
                  </a:lnTo>
                  <a:lnTo>
                    <a:pt x="741" y="640"/>
                  </a:lnTo>
                  <a:lnTo>
                    <a:pt x="741" y="506"/>
                  </a:lnTo>
                  <a:lnTo>
                    <a:pt x="707" y="438"/>
                  </a:lnTo>
                  <a:lnTo>
                    <a:pt x="674" y="371"/>
                  </a:lnTo>
                  <a:lnTo>
                    <a:pt x="707" y="304"/>
                  </a:lnTo>
                  <a:lnTo>
                    <a:pt x="707" y="169"/>
                  </a:lnTo>
                  <a:lnTo>
                    <a:pt x="707" y="68"/>
                  </a:lnTo>
                  <a:lnTo>
                    <a:pt x="640" y="34"/>
                  </a:lnTo>
                  <a:lnTo>
                    <a:pt x="53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89" name="Shape 1089"/>
            <p:cNvSpPr/>
            <p:nvPr/>
          </p:nvSpPr>
          <p:spPr>
            <a:xfrm>
              <a:off x="4136575" y="3101575"/>
              <a:ext cx="58100" cy="59800"/>
            </a:xfrm>
            <a:custGeom>
              <a:avLst/>
              <a:gdLst/>
              <a:ahLst/>
              <a:cxnLst/>
              <a:rect l="0" t="0" r="0" b="0"/>
              <a:pathLst>
                <a:path w="2324" h="2392" extrusionOk="0">
                  <a:moveTo>
                    <a:pt x="1515" y="1"/>
                  </a:moveTo>
                  <a:lnTo>
                    <a:pt x="909" y="34"/>
                  </a:lnTo>
                  <a:lnTo>
                    <a:pt x="202" y="34"/>
                  </a:lnTo>
                  <a:lnTo>
                    <a:pt x="0" y="102"/>
                  </a:lnTo>
                  <a:lnTo>
                    <a:pt x="0" y="135"/>
                  </a:lnTo>
                  <a:lnTo>
                    <a:pt x="68" y="203"/>
                  </a:lnTo>
                  <a:lnTo>
                    <a:pt x="169" y="236"/>
                  </a:lnTo>
                  <a:lnTo>
                    <a:pt x="371" y="270"/>
                  </a:lnTo>
                  <a:lnTo>
                    <a:pt x="1414" y="270"/>
                  </a:lnTo>
                  <a:lnTo>
                    <a:pt x="2020" y="236"/>
                  </a:lnTo>
                  <a:lnTo>
                    <a:pt x="1987" y="438"/>
                  </a:lnTo>
                  <a:lnTo>
                    <a:pt x="2020" y="640"/>
                  </a:lnTo>
                  <a:lnTo>
                    <a:pt x="2054" y="1078"/>
                  </a:lnTo>
                  <a:lnTo>
                    <a:pt x="2054" y="1617"/>
                  </a:lnTo>
                  <a:lnTo>
                    <a:pt x="2054" y="1852"/>
                  </a:lnTo>
                  <a:lnTo>
                    <a:pt x="2088" y="2122"/>
                  </a:lnTo>
                  <a:lnTo>
                    <a:pt x="977" y="2155"/>
                  </a:lnTo>
                  <a:lnTo>
                    <a:pt x="539" y="2155"/>
                  </a:lnTo>
                  <a:lnTo>
                    <a:pt x="371" y="2189"/>
                  </a:lnTo>
                  <a:lnTo>
                    <a:pt x="270" y="2223"/>
                  </a:lnTo>
                  <a:lnTo>
                    <a:pt x="202" y="2290"/>
                  </a:lnTo>
                  <a:lnTo>
                    <a:pt x="270" y="2358"/>
                  </a:lnTo>
                  <a:lnTo>
                    <a:pt x="371" y="2391"/>
                  </a:lnTo>
                  <a:lnTo>
                    <a:pt x="1583" y="2391"/>
                  </a:lnTo>
                  <a:lnTo>
                    <a:pt x="2222" y="2358"/>
                  </a:lnTo>
                  <a:lnTo>
                    <a:pt x="2290" y="2324"/>
                  </a:lnTo>
                  <a:lnTo>
                    <a:pt x="2323" y="2290"/>
                  </a:lnTo>
                  <a:lnTo>
                    <a:pt x="2323" y="2223"/>
                  </a:lnTo>
                  <a:lnTo>
                    <a:pt x="2290" y="2155"/>
                  </a:lnTo>
                  <a:lnTo>
                    <a:pt x="2290" y="1886"/>
                  </a:lnTo>
                  <a:lnTo>
                    <a:pt x="2290" y="1617"/>
                  </a:lnTo>
                  <a:lnTo>
                    <a:pt x="2256" y="1078"/>
                  </a:lnTo>
                  <a:lnTo>
                    <a:pt x="2256" y="607"/>
                  </a:lnTo>
                  <a:lnTo>
                    <a:pt x="2222" y="405"/>
                  </a:lnTo>
                  <a:lnTo>
                    <a:pt x="2189" y="203"/>
                  </a:lnTo>
                  <a:lnTo>
                    <a:pt x="2222" y="135"/>
                  </a:lnTo>
                  <a:lnTo>
                    <a:pt x="2222" y="68"/>
                  </a:lnTo>
                  <a:lnTo>
                    <a:pt x="2189" y="34"/>
                  </a:lnTo>
                  <a:lnTo>
                    <a:pt x="212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90" name="Shape 1090"/>
            <p:cNvSpPr/>
            <p:nvPr/>
          </p:nvSpPr>
          <p:spPr>
            <a:xfrm>
              <a:off x="4225800" y="3118425"/>
              <a:ext cx="18525" cy="16000"/>
            </a:xfrm>
            <a:custGeom>
              <a:avLst/>
              <a:gdLst/>
              <a:ahLst/>
              <a:cxnLst/>
              <a:rect l="0" t="0" r="0" b="0"/>
              <a:pathLst>
                <a:path w="741" h="640" extrusionOk="0">
                  <a:moveTo>
                    <a:pt x="67" y="0"/>
                  </a:moveTo>
                  <a:lnTo>
                    <a:pt x="0" y="67"/>
                  </a:lnTo>
                  <a:lnTo>
                    <a:pt x="0" y="135"/>
                  </a:lnTo>
                  <a:lnTo>
                    <a:pt x="34" y="168"/>
                  </a:lnTo>
                  <a:lnTo>
                    <a:pt x="67" y="202"/>
                  </a:lnTo>
                  <a:lnTo>
                    <a:pt x="101" y="303"/>
                  </a:lnTo>
                  <a:lnTo>
                    <a:pt x="135" y="438"/>
                  </a:lnTo>
                  <a:lnTo>
                    <a:pt x="202" y="539"/>
                  </a:lnTo>
                  <a:lnTo>
                    <a:pt x="303" y="640"/>
                  </a:lnTo>
                  <a:lnTo>
                    <a:pt x="438" y="640"/>
                  </a:lnTo>
                  <a:lnTo>
                    <a:pt x="471" y="606"/>
                  </a:lnTo>
                  <a:lnTo>
                    <a:pt x="606" y="337"/>
                  </a:lnTo>
                  <a:lnTo>
                    <a:pt x="707" y="236"/>
                  </a:lnTo>
                  <a:lnTo>
                    <a:pt x="741" y="168"/>
                  </a:lnTo>
                  <a:lnTo>
                    <a:pt x="741" y="101"/>
                  </a:lnTo>
                  <a:lnTo>
                    <a:pt x="741" y="67"/>
                  </a:lnTo>
                  <a:lnTo>
                    <a:pt x="707" y="34"/>
                  </a:lnTo>
                  <a:lnTo>
                    <a:pt x="606" y="67"/>
                  </a:lnTo>
                  <a:lnTo>
                    <a:pt x="505" y="135"/>
                  </a:lnTo>
                  <a:lnTo>
                    <a:pt x="404" y="269"/>
                  </a:lnTo>
                  <a:lnTo>
                    <a:pt x="337" y="370"/>
                  </a:lnTo>
                  <a:lnTo>
                    <a:pt x="269" y="236"/>
                  </a:lnTo>
                  <a:lnTo>
                    <a:pt x="236" y="67"/>
                  </a:lnTo>
                  <a:lnTo>
                    <a:pt x="202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91" name="Shape 1091"/>
            <p:cNvSpPr/>
            <p:nvPr/>
          </p:nvSpPr>
          <p:spPr>
            <a:xfrm>
              <a:off x="4061650" y="3103275"/>
              <a:ext cx="64000" cy="60625"/>
            </a:xfrm>
            <a:custGeom>
              <a:avLst/>
              <a:gdLst/>
              <a:ahLst/>
              <a:cxnLst/>
              <a:rect l="0" t="0" r="0" b="0"/>
              <a:pathLst>
                <a:path w="2560" h="2425" extrusionOk="0">
                  <a:moveTo>
                    <a:pt x="2391" y="0"/>
                  </a:moveTo>
                  <a:lnTo>
                    <a:pt x="2358" y="34"/>
                  </a:lnTo>
                  <a:lnTo>
                    <a:pt x="2324" y="135"/>
                  </a:lnTo>
                  <a:lnTo>
                    <a:pt x="1751" y="67"/>
                  </a:lnTo>
                  <a:lnTo>
                    <a:pt x="1179" y="67"/>
                  </a:lnTo>
                  <a:lnTo>
                    <a:pt x="640" y="34"/>
                  </a:lnTo>
                  <a:lnTo>
                    <a:pt x="405" y="67"/>
                  </a:lnTo>
                  <a:lnTo>
                    <a:pt x="270" y="101"/>
                  </a:lnTo>
                  <a:lnTo>
                    <a:pt x="169" y="168"/>
                  </a:lnTo>
                  <a:lnTo>
                    <a:pt x="169" y="202"/>
                  </a:lnTo>
                  <a:lnTo>
                    <a:pt x="371" y="269"/>
                  </a:lnTo>
                  <a:lnTo>
                    <a:pt x="573" y="303"/>
                  </a:lnTo>
                  <a:lnTo>
                    <a:pt x="1011" y="269"/>
                  </a:lnTo>
                  <a:lnTo>
                    <a:pt x="1650" y="303"/>
                  </a:lnTo>
                  <a:lnTo>
                    <a:pt x="2324" y="337"/>
                  </a:lnTo>
                  <a:lnTo>
                    <a:pt x="2290" y="707"/>
                  </a:lnTo>
                  <a:lnTo>
                    <a:pt x="2324" y="1077"/>
                  </a:lnTo>
                  <a:lnTo>
                    <a:pt x="2324" y="1582"/>
                  </a:lnTo>
                  <a:lnTo>
                    <a:pt x="2358" y="1852"/>
                  </a:lnTo>
                  <a:lnTo>
                    <a:pt x="2391" y="2087"/>
                  </a:lnTo>
                  <a:lnTo>
                    <a:pt x="2358" y="2087"/>
                  </a:lnTo>
                  <a:lnTo>
                    <a:pt x="1314" y="2121"/>
                  </a:lnTo>
                  <a:lnTo>
                    <a:pt x="809" y="2155"/>
                  </a:lnTo>
                  <a:lnTo>
                    <a:pt x="539" y="2189"/>
                  </a:lnTo>
                  <a:lnTo>
                    <a:pt x="304" y="2256"/>
                  </a:lnTo>
                  <a:lnTo>
                    <a:pt x="270" y="1751"/>
                  </a:lnTo>
                  <a:lnTo>
                    <a:pt x="236" y="1246"/>
                  </a:lnTo>
                  <a:lnTo>
                    <a:pt x="270" y="707"/>
                  </a:lnTo>
                  <a:lnTo>
                    <a:pt x="236" y="438"/>
                  </a:lnTo>
                  <a:lnTo>
                    <a:pt x="203" y="303"/>
                  </a:lnTo>
                  <a:lnTo>
                    <a:pt x="169" y="202"/>
                  </a:lnTo>
                  <a:lnTo>
                    <a:pt x="135" y="202"/>
                  </a:lnTo>
                  <a:lnTo>
                    <a:pt x="68" y="337"/>
                  </a:lnTo>
                  <a:lnTo>
                    <a:pt x="34" y="505"/>
                  </a:lnTo>
                  <a:lnTo>
                    <a:pt x="1" y="875"/>
                  </a:lnTo>
                  <a:lnTo>
                    <a:pt x="34" y="1582"/>
                  </a:lnTo>
                  <a:lnTo>
                    <a:pt x="34" y="1818"/>
                  </a:lnTo>
                  <a:lnTo>
                    <a:pt x="34" y="2054"/>
                  </a:lnTo>
                  <a:lnTo>
                    <a:pt x="34" y="2189"/>
                  </a:lnTo>
                  <a:lnTo>
                    <a:pt x="102" y="2290"/>
                  </a:lnTo>
                  <a:lnTo>
                    <a:pt x="169" y="2391"/>
                  </a:lnTo>
                  <a:lnTo>
                    <a:pt x="270" y="2424"/>
                  </a:lnTo>
                  <a:lnTo>
                    <a:pt x="304" y="2424"/>
                  </a:lnTo>
                  <a:lnTo>
                    <a:pt x="337" y="2391"/>
                  </a:lnTo>
                  <a:lnTo>
                    <a:pt x="337" y="2357"/>
                  </a:lnTo>
                  <a:lnTo>
                    <a:pt x="573" y="2391"/>
                  </a:lnTo>
                  <a:lnTo>
                    <a:pt x="809" y="2424"/>
                  </a:lnTo>
                  <a:lnTo>
                    <a:pt x="1347" y="2391"/>
                  </a:lnTo>
                  <a:lnTo>
                    <a:pt x="2391" y="2323"/>
                  </a:lnTo>
                  <a:lnTo>
                    <a:pt x="2459" y="2290"/>
                  </a:lnTo>
                  <a:lnTo>
                    <a:pt x="2492" y="2323"/>
                  </a:lnTo>
                  <a:lnTo>
                    <a:pt x="2526" y="2323"/>
                  </a:lnTo>
                  <a:lnTo>
                    <a:pt x="2526" y="2290"/>
                  </a:lnTo>
                  <a:lnTo>
                    <a:pt x="2560" y="2020"/>
                  </a:lnTo>
                  <a:lnTo>
                    <a:pt x="2560" y="1784"/>
                  </a:lnTo>
                  <a:lnTo>
                    <a:pt x="2526" y="1246"/>
                  </a:lnTo>
                  <a:lnTo>
                    <a:pt x="2526" y="640"/>
                  </a:lnTo>
                  <a:lnTo>
                    <a:pt x="2492" y="337"/>
                  </a:lnTo>
                  <a:lnTo>
                    <a:pt x="2459" y="34"/>
                  </a:lnTo>
                  <a:lnTo>
                    <a:pt x="242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92" name="Shape 1092"/>
            <p:cNvSpPr/>
            <p:nvPr/>
          </p:nvSpPr>
          <p:spPr>
            <a:xfrm>
              <a:off x="4156775" y="3122625"/>
              <a:ext cx="15175" cy="15175"/>
            </a:xfrm>
            <a:custGeom>
              <a:avLst/>
              <a:gdLst/>
              <a:ahLst/>
              <a:cxnLst/>
              <a:rect l="0" t="0" r="0" b="0"/>
              <a:pathLst>
                <a:path w="607" h="607" extrusionOk="0">
                  <a:moveTo>
                    <a:pt x="236" y="0"/>
                  </a:moveTo>
                  <a:lnTo>
                    <a:pt x="135" y="68"/>
                  </a:lnTo>
                  <a:lnTo>
                    <a:pt x="68" y="135"/>
                  </a:lnTo>
                  <a:lnTo>
                    <a:pt x="0" y="202"/>
                  </a:lnTo>
                  <a:lnTo>
                    <a:pt x="0" y="303"/>
                  </a:lnTo>
                  <a:lnTo>
                    <a:pt x="0" y="404"/>
                  </a:lnTo>
                  <a:lnTo>
                    <a:pt x="68" y="505"/>
                  </a:lnTo>
                  <a:lnTo>
                    <a:pt x="135" y="573"/>
                  </a:lnTo>
                  <a:lnTo>
                    <a:pt x="236" y="606"/>
                  </a:lnTo>
                  <a:lnTo>
                    <a:pt x="371" y="606"/>
                  </a:lnTo>
                  <a:lnTo>
                    <a:pt x="438" y="573"/>
                  </a:lnTo>
                  <a:lnTo>
                    <a:pt x="539" y="539"/>
                  </a:lnTo>
                  <a:lnTo>
                    <a:pt x="573" y="438"/>
                  </a:lnTo>
                  <a:lnTo>
                    <a:pt x="539" y="404"/>
                  </a:lnTo>
                  <a:lnTo>
                    <a:pt x="505" y="371"/>
                  </a:lnTo>
                  <a:lnTo>
                    <a:pt x="438" y="337"/>
                  </a:lnTo>
                  <a:lnTo>
                    <a:pt x="371" y="371"/>
                  </a:lnTo>
                  <a:lnTo>
                    <a:pt x="303" y="404"/>
                  </a:lnTo>
                  <a:lnTo>
                    <a:pt x="202" y="371"/>
                  </a:lnTo>
                  <a:lnTo>
                    <a:pt x="202" y="337"/>
                  </a:lnTo>
                  <a:lnTo>
                    <a:pt x="202" y="303"/>
                  </a:lnTo>
                  <a:lnTo>
                    <a:pt x="202" y="236"/>
                  </a:lnTo>
                  <a:lnTo>
                    <a:pt x="236" y="202"/>
                  </a:lnTo>
                  <a:lnTo>
                    <a:pt x="337" y="169"/>
                  </a:lnTo>
                  <a:lnTo>
                    <a:pt x="472" y="169"/>
                  </a:lnTo>
                  <a:lnTo>
                    <a:pt x="606" y="135"/>
                  </a:lnTo>
                  <a:lnTo>
                    <a:pt x="606" y="101"/>
                  </a:lnTo>
                  <a:lnTo>
                    <a:pt x="606" y="68"/>
                  </a:lnTo>
                  <a:lnTo>
                    <a:pt x="539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93" name="Shape 1093"/>
            <p:cNvSpPr/>
            <p:nvPr/>
          </p:nvSpPr>
          <p:spPr>
            <a:xfrm>
              <a:off x="4584350" y="3014875"/>
              <a:ext cx="55575" cy="61475"/>
            </a:xfrm>
            <a:custGeom>
              <a:avLst/>
              <a:gdLst/>
              <a:ahLst/>
              <a:cxnLst/>
              <a:rect l="0" t="0" r="0" b="0"/>
              <a:pathLst>
                <a:path w="2223" h="2459" extrusionOk="0">
                  <a:moveTo>
                    <a:pt x="1751" y="1"/>
                  </a:moveTo>
                  <a:lnTo>
                    <a:pt x="1280" y="68"/>
                  </a:lnTo>
                  <a:lnTo>
                    <a:pt x="674" y="68"/>
                  </a:lnTo>
                  <a:lnTo>
                    <a:pt x="68" y="102"/>
                  </a:lnTo>
                  <a:lnTo>
                    <a:pt x="1" y="136"/>
                  </a:lnTo>
                  <a:lnTo>
                    <a:pt x="1" y="203"/>
                  </a:lnTo>
                  <a:lnTo>
                    <a:pt x="1" y="237"/>
                  </a:lnTo>
                  <a:lnTo>
                    <a:pt x="34" y="304"/>
                  </a:lnTo>
                  <a:lnTo>
                    <a:pt x="1" y="506"/>
                  </a:lnTo>
                  <a:lnTo>
                    <a:pt x="1" y="742"/>
                  </a:lnTo>
                  <a:lnTo>
                    <a:pt x="34" y="1179"/>
                  </a:lnTo>
                  <a:lnTo>
                    <a:pt x="34" y="1718"/>
                  </a:lnTo>
                  <a:lnTo>
                    <a:pt x="34" y="2021"/>
                  </a:lnTo>
                  <a:lnTo>
                    <a:pt x="68" y="2290"/>
                  </a:lnTo>
                  <a:lnTo>
                    <a:pt x="68" y="2324"/>
                  </a:lnTo>
                  <a:lnTo>
                    <a:pt x="68" y="2391"/>
                  </a:lnTo>
                  <a:lnTo>
                    <a:pt x="102" y="2459"/>
                  </a:lnTo>
                  <a:lnTo>
                    <a:pt x="169" y="2459"/>
                  </a:lnTo>
                  <a:lnTo>
                    <a:pt x="809" y="2425"/>
                  </a:lnTo>
                  <a:lnTo>
                    <a:pt x="1415" y="2391"/>
                  </a:lnTo>
                  <a:lnTo>
                    <a:pt x="1819" y="2391"/>
                  </a:lnTo>
                  <a:lnTo>
                    <a:pt x="2021" y="2324"/>
                  </a:lnTo>
                  <a:lnTo>
                    <a:pt x="2122" y="2290"/>
                  </a:lnTo>
                  <a:lnTo>
                    <a:pt x="2189" y="2223"/>
                  </a:lnTo>
                  <a:lnTo>
                    <a:pt x="2088" y="2156"/>
                  </a:lnTo>
                  <a:lnTo>
                    <a:pt x="2021" y="2122"/>
                  </a:lnTo>
                  <a:lnTo>
                    <a:pt x="1819" y="2122"/>
                  </a:lnTo>
                  <a:lnTo>
                    <a:pt x="1415" y="2156"/>
                  </a:lnTo>
                  <a:lnTo>
                    <a:pt x="270" y="2223"/>
                  </a:lnTo>
                  <a:lnTo>
                    <a:pt x="270" y="1954"/>
                  </a:lnTo>
                  <a:lnTo>
                    <a:pt x="270" y="1684"/>
                  </a:lnTo>
                  <a:lnTo>
                    <a:pt x="236" y="1179"/>
                  </a:lnTo>
                  <a:lnTo>
                    <a:pt x="236" y="742"/>
                  </a:lnTo>
                  <a:lnTo>
                    <a:pt x="236" y="540"/>
                  </a:lnTo>
                  <a:lnTo>
                    <a:pt x="203" y="304"/>
                  </a:lnTo>
                  <a:lnTo>
                    <a:pt x="809" y="304"/>
                  </a:lnTo>
                  <a:lnTo>
                    <a:pt x="1448" y="270"/>
                  </a:lnTo>
                  <a:lnTo>
                    <a:pt x="1852" y="237"/>
                  </a:lnTo>
                  <a:lnTo>
                    <a:pt x="2054" y="169"/>
                  </a:lnTo>
                  <a:lnTo>
                    <a:pt x="2122" y="136"/>
                  </a:lnTo>
                  <a:lnTo>
                    <a:pt x="2223" y="68"/>
                  </a:lnTo>
                  <a:lnTo>
                    <a:pt x="2223" y="35"/>
                  </a:lnTo>
                  <a:lnTo>
                    <a:pt x="198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94" name="Shape 1094"/>
            <p:cNvSpPr/>
            <p:nvPr/>
          </p:nvSpPr>
          <p:spPr>
            <a:xfrm>
              <a:off x="4775425" y="2938300"/>
              <a:ext cx="68200" cy="127125"/>
            </a:xfrm>
            <a:custGeom>
              <a:avLst/>
              <a:gdLst/>
              <a:ahLst/>
              <a:cxnLst/>
              <a:rect l="0" t="0" r="0" b="0"/>
              <a:pathLst>
                <a:path w="2728" h="5085" extrusionOk="0">
                  <a:moveTo>
                    <a:pt x="2391" y="202"/>
                  </a:moveTo>
                  <a:lnTo>
                    <a:pt x="2357" y="471"/>
                  </a:lnTo>
                  <a:lnTo>
                    <a:pt x="2323" y="741"/>
                  </a:lnTo>
                  <a:lnTo>
                    <a:pt x="2357" y="1313"/>
                  </a:lnTo>
                  <a:lnTo>
                    <a:pt x="2391" y="1886"/>
                  </a:lnTo>
                  <a:lnTo>
                    <a:pt x="2424" y="2424"/>
                  </a:lnTo>
                  <a:lnTo>
                    <a:pt x="2458" y="3636"/>
                  </a:lnTo>
                  <a:lnTo>
                    <a:pt x="2424" y="4848"/>
                  </a:lnTo>
                  <a:lnTo>
                    <a:pt x="1785" y="4848"/>
                  </a:lnTo>
                  <a:lnTo>
                    <a:pt x="1448" y="4815"/>
                  </a:lnTo>
                  <a:lnTo>
                    <a:pt x="1280" y="4848"/>
                  </a:lnTo>
                  <a:lnTo>
                    <a:pt x="1111" y="4882"/>
                  </a:lnTo>
                  <a:lnTo>
                    <a:pt x="1111" y="4242"/>
                  </a:lnTo>
                  <a:lnTo>
                    <a:pt x="1078" y="3636"/>
                  </a:lnTo>
                  <a:lnTo>
                    <a:pt x="943" y="2391"/>
                  </a:lnTo>
                  <a:lnTo>
                    <a:pt x="977" y="2323"/>
                  </a:lnTo>
                  <a:lnTo>
                    <a:pt x="977" y="2256"/>
                  </a:lnTo>
                  <a:lnTo>
                    <a:pt x="943" y="2222"/>
                  </a:lnTo>
                  <a:lnTo>
                    <a:pt x="842" y="2189"/>
                  </a:lnTo>
                  <a:lnTo>
                    <a:pt x="337" y="2323"/>
                  </a:lnTo>
                  <a:lnTo>
                    <a:pt x="303" y="1751"/>
                  </a:lnTo>
                  <a:lnTo>
                    <a:pt x="236" y="1212"/>
                  </a:lnTo>
                  <a:lnTo>
                    <a:pt x="236" y="741"/>
                  </a:lnTo>
                  <a:lnTo>
                    <a:pt x="202" y="505"/>
                  </a:lnTo>
                  <a:lnTo>
                    <a:pt x="169" y="269"/>
                  </a:lnTo>
                  <a:lnTo>
                    <a:pt x="741" y="303"/>
                  </a:lnTo>
                  <a:lnTo>
                    <a:pt x="1280" y="269"/>
                  </a:lnTo>
                  <a:lnTo>
                    <a:pt x="2391" y="202"/>
                  </a:lnTo>
                  <a:close/>
                  <a:moveTo>
                    <a:pt x="2391" y="0"/>
                  </a:moveTo>
                  <a:lnTo>
                    <a:pt x="1280" y="34"/>
                  </a:lnTo>
                  <a:lnTo>
                    <a:pt x="707" y="67"/>
                  </a:lnTo>
                  <a:lnTo>
                    <a:pt x="169" y="135"/>
                  </a:lnTo>
                  <a:lnTo>
                    <a:pt x="135" y="168"/>
                  </a:lnTo>
                  <a:lnTo>
                    <a:pt x="101" y="168"/>
                  </a:lnTo>
                  <a:lnTo>
                    <a:pt x="68" y="202"/>
                  </a:lnTo>
                  <a:lnTo>
                    <a:pt x="0" y="438"/>
                  </a:lnTo>
                  <a:lnTo>
                    <a:pt x="0" y="707"/>
                  </a:lnTo>
                  <a:lnTo>
                    <a:pt x="0" y="1212"/>
                  </a:lnTo>
                  <a:lnTo>
                    <a:pt x="34" y="1818"/>
                  </a:lnTo>
                  <a:lnTo>
                    <a:pt x="68" y="2121"/>
                  </a:lnTo>
                  <a:lnTo>
                    <a:pt x="135" y="2424"/>
                  </a:lnTo>
                  <a:lnTo>
                    <a:pt x="135" y="2458"/>
                  </a:lnTo>
                  <a:lnTo>
                    <a:pt x="202" y="2492"/>
                  </a:lnTo>
                  <a:lnTo>
                    <a:pt x="303" y="2492"/>
                  </a:lnTo>
                  <a:lnTo>
                    <a:pt x="808" y="2424"/>
                  </a:lnTo>
                  <a:lnTo>
                    <a:pt x="842" y="3704"/>
                  </a:lnTo>
                  <a:lnTo>
                    <a:pt x="876" y="4377"/>
                  </a:lnTo>
                  <a:lnTo>
                    <a:pt x="943" y="5017"/>
                  </a:lnTo>
                  <a:lnTo>
                    <a:pt x="977" y="5050"/>
                  </a:lnTo>
                  <a:lnTo>
                    <a:pt x="1044" y="5084"/>
                  </a:lnTo>
                  <a:lnTo>
                    <a:pt x="1078" y="5050"/>
                  </a:lnTo>
                  <a:lnTo>
                    <a:pt x="1111" y="4983"/>
                  </a:lnTo>
                  <a:lnTo>
                    <a:pt x="1246" y="5017"/>
                  </a:lnTo>
                  <a:lnTo>
                    <a:pt x="1381" y="5050"/>
                  </a:lnTo>
                  <a:lnTo>
                    <a:pt x="1684" y="5050"/>
                  </a:lnTo>
                  <a:lnTo>
                    <a:pt x="2088" y="5084"/>
                  </a:lnTo>
                  <a:lnTo>
                    <a:pt x="2458" y="5050"/>
                  </a:lnTo>
                  <a:lnTo>
                    <a:pt x="2559" y="5084"/>
                  </a:lnTo>
                  <a:lnTo>
                    <a:pt x="2626" y="5050"/>
                  </a:lnTo>
                  <a:lnTo>
                    <a:pt x="2694" y="5017"/>
                  </a:lnTo>
                  <a:lnTo>
                    <a:pt x="2727" y="4949"/>
                  </a:lnTo>
                  <a:lnTo>
                    <a:pt x="2727" y="4882"/>
                  </a:lnTo>
                  <a:lnTo>
                    <a:pt x="2660" y="4848"/>
                  </a:lnTo>
                  <a:lnTo>
                    <a:pt x="2660" y="3636"/>
                  </a:lnTo>
                  <a:lnTo>
                    <a:pt x="2626" y="2424"/>
                  </a:lnTo>
                  <a:lnTo>
                    <a:pt x="2626" y="1280"/>
                  </a:lnTo>
                  <a:lnTo>
                    <a:pt x="2593" y="707"/>
                  </a:lnTo>
                  <a:lnTo>
                    <a:pt x="2525" y="438"/>
                  </a:lnTo>
                  <a:lnTo>
                    <a:pt x="2458" y="168"/>
                  </a:lnTo>
                  <a:lnTo>
                    <a:pt x="2458" y="101"/>
                  </a:lnTo>
                  <a:lnTo>
                    <a:pt x="2458" y="67"/>
                  </a:lnTo>
                  <a:lnTo>
                    <a:pt x="242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95" name="Shape 1095"/>
            <p:cNvSpPr/>
            <p:nvPr/>
          </p:nvSpPr>
          <p:spPr>
            <a:xfrm>
              <a:off x="3843650" y="4529100"/>
              <a:ext cx="340925" cy="344275"/>
            </a:xfrm>
            <a:custGeom>
              <a:avLst/>
              <a:gdLst/>
              <a:ahLst/>
              <a:cxnLst/>
              <a:rect l="0" t="0" r="0" b="0"/>
              <a:pathLst>
                <a:path w="13637" h="13771" extrusionOk="0">
                  <a:moveTo>
                    <a:pt x="12626" y="6095"/>
                  </a:moveTo>
                  <a:lnTo>
                    <a:pt x="12896" y="6162"/>
                  </a:lnTo>
                  <a:lnTo>
                    <a:pt x="12997" y="6196"/>
                  </a:lnTo>
                  <a:lnTo>
                    <a:pt x="13098" y="6263"/>
                  </a:lnTo>
                  <a:lnTo>
                    <a:pt x="13199" y="6364"/>
                  </a:lnTo>
                  <a:lnTo>
                    <a:pt x="13300" y="6465"/>
                  </a:lnTo>
                  <a:lnTo>
                    <a:pt x="13367" y="6600"/>
                  </a:lnTo>
                  <a:lnTo>
                    <a:pt x="13401" y="6768"/>
                  </a:lnTo>
                  <a:lnTo>
                    <a:pt x="13434" y="6903"/>
                  </a:lnTo>
                  <a:lnTo>
                    <a:pt x="13434" y="7071"/>
                  </a:lnTo>
                  <a:lnTo>
                    <a:pt x="13367" y="7206"/>
                  </a:lnTo>
                  <a:lnTo>
                    <a:pt x="13333" y="7340"/>
                  </a:lnTo>
                  <a:lnTo>
                    <a:pt x="13232" y="7475"/>
                  </a:lnTo>
                  <a:lnTo>
                    <a:pt x="13131" y="7576"/>
                  </a:lnTo>
                  <a:lnTo>
                    <a:pt x="12862" y="7711"/>
                  </a:lnTo>
                  <a:lnTo>
                    <a:pt x="12559" y="7812"/>
                  </a:lnTo>
                  <a:lnTo>
                    <a:pt x="12222" y="7845"/>
                  </a:lnTo>
                  <a:lnTo>
                    <a:pt x="11852" y="7845"/>
                  </a:lnTo>
                  <a:lnTo>
                    <a:pt x="11145" y="7812"/>
                  </a:lnTo>
                  <a:lnTo>
                    <a:pt x="10505" y="7778"/>
                  </a:lnTo>
                  <a:lnTo>
                    <a:pt x="10505" y="7542"/>
                  </a:lnTo>
                  <a:lnTo>
                    <a:pt x="10505" y="7307"/>
                  </a:lnTo>
                  <a:lnTo>
                    <a:pt x="10539" y="6734"/>
                  </a:lnTo>
                  <a:lnTo>
                    <a:pt x="10539" y="6196"/>
                  </a:lnTo>
                  <a:lnTo>
                    <a:pt x="10977" y="6128"/>
                  </a:lnTo>
                  <a:lnTo>
                    <a:pt x="11448" y="6095"/>
                  </a:lnTo>
                  <a:close/>
                  <a:moveTo>
                    <a:pt x="3469" y="1"/>
                  </a:moveTo>
                  <a:lnTo>
                    <a:pt x="2795" y="68"/>
                  </a:lnTo>
                  <a:lnTo>
                    <a:pt x="2122" y="203"/>
                  </a:lnTo>
                  <a:lnTo>
                    <a:pt x="1482" y="405"/>
                  </a:lnTo>
                  <a:lnTo>
                    <a:pt x="842" y="640"/>
                  </a:lnTo>
                  <a:lnTo>
                    <a:pt x="270" y="943"/>
                  </a:lnTo>
                  <a:lnTo>
                    <a:pt x="1" y="1112"/>
                  </a:lnTo>
                  <a:lnTo>
                    <a:pt x="1" y="1415"/>
                  </a:lnTo>
                  <a:lnTo>
                    <a:pt x="573" y="1044"/>
                  </a:lnTo>
                  <a:lnTo>
                    <a:pt x="1145" y="741"/>
                  </a:lnTo>
                  <a:lnTo>
                    <a:pt x="1751" y="539"/>
                  </a:lnTo>
                  <a:lnTo>
                    <a:pt x="2357" y="371"/>
                  </a:lnTo>
                  <a:lnTo>
                    <a:pt x="2997" y="270"/>
                  </a:lnTo>
                  <a:lnTo>
                    <a:pt x="3671" y="236"/>
                  </a:lnTo>
                  <a:lnTo>
                    <a:pt x="4310" y="236"/>
                  </a:lnTo>
                  <a:lnTo>
                    <a:pt x="4950" y="304"/>
                  </a:lnTo>
                  <a:lnTo>
                    <a:pt x="5590" y="438"/>
                  </a:lnTo>
                  <a:lnTo>
                    <a:pt x="6128" y="607"/>
                  </a:lnTo>
                  <a:lnTo>
                    <a:pt x="6633" y="809"/>
                  </a:lnTo>
                  <a:lnTo>
                    <a:pt x="7138" y="1078"/>
                  </a:lnTo>
                  <a:lnTo>
                    <a:pt x="7610" y="1381"/>
                  </a:lnTo>
                  <a:lnTo>
                    <a:pt x="8047" y="1752"/>
                  </a:lnTo>
                  <a:lnTo>
                    <a:pt x="8451" y="2122"/>
                  </a:lnTo>
                  <a:lnTo>
                    <a:pt x="8822" y="2560"/>
                  </a:lnTo>
                  <a:lnTo>
                    <a:pt x="9192" y="2997"/>
                  </a:lnTo>
                  <a:lnTo>
                    <a:pt x="9495" y="3536"/>
                  </a:lnTo>
                  <a:lnTo>
                    <a:pt x="9764" y="4075"/>
                  </a:lnTo>
                  <a:lnTo>
                    <a:pt x="9966" y="4647"/>
                  </a:lnTo>
                  <a:lnTo>
                    <a:pt x="10135" y="5219"/>
                  </a:lnTo>
                  <a:lnTo>
                    <a:pt x="10202" y="5792"/>
                  </a:lnTo>
                  <a:lnTo>
                    <a:pt x="10269" y="6398"/>
                  </a:lnTo>
                  <a:lnTo>
                    <a:pt x="10269" y="7004"/>
                  </a:lnTo>
                  <a:lnTo>
                    <a:pt x="10236" y="7610"/>
                  </a:lnTo>
                  <a:lnTo>
                    <a:pt x="10236" y="7677"/>
                  </a:lnTo>
                  <a:lnTo>
                    <a:pt x="10303" y="7711"/>
                  </a:lnTo>
                  <a:lnTo>
                    <a:pt x="10303" y="7778"/>
                  </a:lnTo>
                  <a:lnTo>
                    <a:pt x="10269" y="7845"/>
                  </a:lnTo>
                  <a:lnTo>
                    <a:pt x="10269" y="7913"/>
                  </a:lnTo>
                  <a:lnTo>
                    <a:pt x="10202" y="8384"/>
                  </a:lnTo>
                  <a:lnTo>
                    <a:pt x="10067" y="8822"/>
                  </a:lnTo>
                  <a:lnTo>
                    <a:pt x="9798" y="9664"/>
                  </a:lnTo>
                  <a:lnTo>
                    <a:pt x="9697" y="9967"/>
                  </a:lnTo>
                  <a:lnTo>
                    <a:pt x="9529" y="10270"/>
                  </a:lnTo>
                  <a:lnTo>
                    <a:pt x="9394" y="10573"/>
                  </a:lnTo>
                  <a:lnTo>
                    <a:pt x="9192" y="10842"/>
                  </a:lnTo>
                  <a:lnTo>
                    <a:pt x="8754" y="11381"/>
                  </a:lnTo>
                  <a:lnTo>
                    <a:pt x="8283" y="11852"/>
                  </a:lnTo>
                  <a:lnTo>
                    <a:pt x="8014" y="12088"/>
                  </a:lnTo>
                  <a:lnTo>
                    <a:pt x="7711" y="12323"/>
                  </a:lnTo>
                  <a:lnTo>
                    <a:pt x="7441" y="12525"/>
                  </a:lnTo>
                  <a:lnTo>
                    <a:pt x="7138" y="12694"/>
                  </a:lnTo>
                  <a:lnTo>
                    <a:pt x="6532" y="12963"/>
                  </a:lnTo>
                  <a:lnTo>
                    <a:pt x="5960" y="13165"/>
                  </a:lnTo>
                  <a:lnTo>
                    <a:pt x="5388" y="13300"/>
                  </a:lnTo>
                  <a:lnTo>
                    <a:pt x="4849" y="13401"/>
                  </a:lnTo>
                  <a:lnTo>
                    <a:pt x="3906" y="13535"/>
                  </a:lnTo>
                  <a:lnTo>
                    <a:pt x="2863" y="13535"/>
                  </a:lnTo>
                  <a:lnTo>
                    <a:pt x="2357" y="13468"/>
                  </a:lnTo>
                  <a:lnTo>
                    <a:pt x="1852" y="13367"/>
                  </a:lnTo>
                  <a:lnTo>
                    <a:pt x="1381" y="13232"/>
                  </a:lnTo>
                  <a:lnTo>
                    <a:pt x="910" y="13064"/>
                  </a:lnTo>
                  <a:lnTo>
                    <a:pt x="438" y="12828"/>
                  </a:lnTo>
                  <a:lnTo>
                    <a:pt x="1" y="12593"/>
                  </a:lnTo>
                  <a:lnTo>
                    <a:pt x="1" y="12828"/>
                  </a:lnTo>
                  <a:lnTo>
                    <a:pt x="438" y="13064"/>
                  </a:lnTo>
                  <a:lnTo>
                    <a:pt x="910" y="13300"/>
                  </a:lnTo>
                  <a:lnTo>
                    <a:pt x="1381" y="13468"/>
                  </a:lnTo>
                  <a:lnTo>
                    <a:pt x="1852" y="13603"/>
                  </a:lnTo>
                  <a:lnTo>
                    <a:pt x="2357" y="13704"/>
                  </a:lnTo>
                  <a:lnTo>
                    <a:pt x="2863" y="13737"/>
                  </a:lnTo>
                  <a:lnTo>
                    <a:pt x="3368" y="13771"/>
                  </a:lnTo>
                  <a:lnTo>
                    <a:pt x="3906" y="13737"/>
                  </a:lnTo>
                  <a:lnTo>
                    <a:pt x="4411" y="13704"/>
                  </a:lnTo>
                  <a:lnTo>
                    <a:pt x="4984" y="13636"/>
                  </a:lnTo>
                  <a:lnTo>
                    <a:pt x="5556" y="13502"/>
                  </a:lnTo>
                  <a:lnTo>
                    <a:pt x="6128" y="13333"/>
                  </a:lnTo>
                  <a:lnTo>
                    <a:pt x="6734" y="13098"/>
                  </a:lnTo>
                  <a:lnTo>
                    <a:pt x="7374" y="12795"/>
                  </a:lnTo>
                  <a:lnTo>
                    <a:pt x="7677" y="12626"/>
                  </a:lnTo>
                  <a:lnTo>
                    <a:pt x="7980" y="12391"/>
                  </a:lnTo>
                  <a:lnTo>
                    <a:pt x="8283" y="12155"/>
                  </a:lnTo>
                  <a:lnTo>
                    <a:pt x="8586" y="11886"/>
                  </a:lnTo>
                  <a:lnTo>
                    <a:pt x="9024" y="11414"/>
                  </a:lnTo>
                  <a:lnTo>
                    <a:pt x="9428" y="10876"/>
                  </a:lnTo>
                  <a:lnTo>
                    <a:pt x="9764" y="10303"/>
                  </a:lnTo>
                  <a:lnTo>
                    <a:pt x="9899" y="10000"/>
                  </a:lnTo>
                  <a:lnTo>
                    <a:pt x="10000" y="9697"/>
                  </a:lnTo>
                  <a:lnTo>
                    <a:pt x="10101" y="9360"/>
                  </a:lnTo>
                  <a:lnTo>
                    <a:pt x="10202" y="9024"/>
                  </a:lnTo>
                  <a:lnTo>
                    <a:pt x="10370" y="8317"/>
                  </a:lnTo>
                  <a:lnTo>
                    <a:pt x="10471" y="7980"/>
                  </a:lnTo>
                  <a:lnTo>
                    <a:pt x="11313" y="8047"/>
                  </a:lnTo>
                  <a:lnTo>
                    <a:pt x="12256" y="8047"/>
                  </a:lnTo>
                  <a:lnTo>
                    <a:pt x="12694" y="7980"/>
                  </a:lnTo>
                  <a:lnTo>
                    <a:pt x="12896" y="7913"/>
                  </a:lnTo>
                  <a:lnTo>
                    <a:pt x="13098" y="7845"/>
                  </a:lnTo>
                  <a:lnTo>
                    <a:pt x="13266" y="7711"/>
                  </a:lnTo>
                  <a:lnTo>
                    <a:pt x="13401" y="7576"/>
                  </a:lnTo>
                  <a:lnTo>
                    <a:pt x="13502" y="7408"/>
                  </a:lnTo>
                  <a:lnTo>
                    <a:pt x="13603" y="7239"/>
                  </a:lnTo>
                  <a:lnTo>
                    <a:pt x="13636" y="7004"/>
                  </a:lnTo>
                  <a:lnTo>
                    <a:pt x="13636" y="6768"/>
                  </a:lnTo>
                  <a:lnTo>
                    <a:pt x="13603" y="6566"/>
                  </a:lnTo>
                  <a:lnTo>
                    <a:pt x="13502" y="6398"/>
                  </a:lnTo>
                  <a:lnTo>
                    <a:pt x="13367" y="6229"/>
                  </a:lnTo>
                  <a:lnTo>
                    <a:pt x="13199" y="6061"/>
                  </a:lnTo>
                  <a:lnTo>
                    <a:pt x="13030" y="5960"/>
                  </a:lnTo>
                  <a:lnTo>
                    <a:pt x="12795" y="5893"/>
                  </a:lnTo>
                  <a:lnTo>
                    <a:pt x="12525" y="5859"/>
                  </a:lnTo>
                  <a:lnTo>
                    <a:pt x="12222" y="5859"/>
                  </a:lnTo>
                  <a:lnTo>
                    <a:pt x="11616" y="5926"/>
                  </a:lnTo>
                  <a:lnTo>
                    <a:pt x="10808" y="5926"/>
                  </a:lnTo>
                  <a:lnTo>
                    <a:pt x="10539" y="5994"/>
                  </a:lnTo>
                  <a:lnTo>
                    <a:pt x="10471" y="5489"/>
                  </a:lnTo>
                  <a:lnTo>
                    <a:pt x="10370" y="4984"/>
                  </a:lnTo>
                  <a:lnTo>
                    <a:pt x="10202" y="4512"/>
                  </a:lnTo>
                  <a:lnTo>
                    <a:pt x="10034" y="4041"/>
                  </a:lnTo>
                  <a:lnTo>
                    <a:pt x="9798" y="3570"/>
                  </a:lnTo>
                  <a:lnTo>
                    <a:pt x="9529" y="3132"/>
                  </a:lnTo>
                  <a:lnTo>
                    <a:pt x="9259" y="2694"/>
                  </a:lnTo>
                  <a:lnTo>
                    <a:pt x="8923" y="2324"/>
                  </a:lnTo>
                  <a:lnTo>
                    <a:pt x="8586" y="1920"/>
                  </a:lnTo>
                  <a:lnTo>
                    <a:pt x="8182" y="1583"/>
                  </a:lnTo>
                  <a:lnTo>
                    <a:pt x="7778" y="1280"/>
                  </a:lnTo>
                  <a:lnTo>
                    <a:pt x="7374" y="977"/>
                  </a:lnTo>
                  <a:lnTo>
                    <a:pt x="6903" y="708"/>
                  </a:lnTo>
                  <a:lnTo>
                    <a:pt x="6431" y="506"/>
                  </a:lnTo>
                  <a:lnTo>
                    <a:pt x="5960" y="304"/>
                  </a:lnTo>
                  <a:lnTo>
                    <a:pt x="5455" y="169"/>
                  </a:lnTo>
                  <a:lnTo>
                    <a:pt x="4815" y="68"/>
                  </a:lnTo>
                  <a:lnTo>
                    <a:pt x="4142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96" name="Shape 1096"/>
            <p:cNvSpPr/>
            <p:nvPr/>
          </p:nvSpPr>
          <p:spPr>
            <a:xfrm>
              <a:off x="4724925" y="3009000"/>
              <a:ext cx="61450" cy="60625"/>
            </a:xfrm>
            <a:custGeom>
              <a:avLst/>
              <a:gdLst/>
              <a:ahLst/>
              <a:cxnLst/>
              <a:rect l="0" t="0" r="0" b="0"/>
              <a:pathLst>
                <a:path w="2458" h="2425" extrusionOk="0">
                  <a:moveTo>
                    <a:pt x="2256" y="202"/>
                  </a:moveTo>
                  <a:lnTo>
                    <a:pt x="2222" y="640"/>
                  </a:lnTo>
                  <a:lnTo>
                    <a:pt x="2222" y="1078"/>
                  </a:lnTo>
                  <a:lnTo>
                    <a:pt x="2222" y="1616"/>
                  </a:lnTo>
                  <a:lnTo>
                    <a:pt x="2189" y="2155"/>
                  </a:lnTo>
                  <a:lnTo>
                    <a:pt x="1919" y="2121"/>
                  </a:lnTo>
                  <a:lnTo>
                    <a:pt x="1650" y="2088"/>
                  </a:lnTo>
                  <a:lnTo>
                    <a:pt x="1111" y="2121"/>
                  </a:lnTo>
                  <a:lnTo>
                    <a:pt x="674" y="2155"/>
                  </a:lnTo>
                  <a:lnTo>
                    <a:pt x="472" y="2155"/>
                  </a:lnTo>
                  <a:lnTo>
                    <a:pt x="270" y="2222"/>
                  </a:lnTo>
                  <a:lnTo>
                    <a:pt x="236" y="1684"/>
                  </a:lnTo>
                  <a:lnTo>
                    <a:pt x="202" y="1179"/>
                  </a:lnTo>
                  <a:lnTo>
                    <a:pt x="202" y="741"/>
                  </a:lnTo>
                  <a:lnTo>
                    <a:pt x="169" y="303"/>
                  </a:lnTo>
                  <a:lnTo>
                    <a:pt x="1212" y="270"/>
                  </a:lnTo>
                  <a:lnTo>
                    <a:pt x="1751" y="236"/>
                  </a:lnTo>
                  <a:lnTo>
                    <a:pt x="2256" y="202"/>
                  </a:lnTo>
                  <a:close/>
                  <a:moveTo>
                    <a:pt x="1751" y="0"/>
                  </a:moveTo>
                  <a:lnTo>
                    <a:pt x="1212" y="34"/>
                  </a:lnTo>
                  <a:lnTo>
                    <a:pt x="169" y="101"/>
                  </a:lnTo>
                  <a:lnTo>
                    <a:pt x="101" y="101"/>
                  </a:lnTo>
                  <a:lnTo>
                    <a:pt x="67" y="135"/>
                  </a:lnTo>
                  <a:lnTo>
                    <a:pt x="34" y="169"/>
                  </a:lnTo>
                  <a:lnTo>
                    <a:pt x="0" y="472"/>
                  </a:lnTo>
                  <a:lnTo>
                    <a:pt x="0" y="741"/>
                  </a:lnTo>
                  <a:lnTo>
                    <a:pt x="0" y="1347"/>
                  </a:lnTo>
                  <a:lnTo>
                    <a:pt x="34" y="1852"/>
                  </a:lnTo>
                  <a:lnTo>
                    <a:pt x="34" y="2121"/>
                  </a:lnTo>
                  <a:lnTo>
                    <a:pt x="101" y="2357"/>
                  </a:lnTo>
                  <a:lnTo>
                    <a:pt x="101" y="2391"/>
                  </a:lnTo>
                  <a:lnTo>
                    <a:pt x="169" y="2424"/>
                  </a:lnTo>
                  <a:lnTo>
                    <a:pt x="202" y="2424"/>
                  </a:lnTo>
                  <a:lnTo>
                    <a:pt x="236" y="2391"/>
                  </a:lnTo>
                  <a:lnTo>
                    <a:pt x="741" y="2391"/>
                  </a:lnTo>
                  <a:lnTo>
                    <a:pt x="1280" y="2357"/>
                  </a:lnTo>
                  <a:lnTo>
                    <a:pt x="1751" y="2357"/>
                  </a:lnTo>
                  <a:lnTo>
                    <a:pt x="1987" y="2323"/>
                  </a:lnTo>
                  <a:lnTo>
                    <a:pt x="2222" y="2290"/>
                  </a:lnTo>
                  <a:lnTo>
                    <a:pt x="2323" y="2290"/>
                  </a:lnTo>
                  <a:lnTo>
                    <a:pt x="2357" y="2256"/>
                  </a:lnTo>
                  <a:lnTo>
                    <a:pt x="2357" y="2222"/>
                  </a:lnTo>
                  <a:lnTo>
                    <a:pt x="2424" y="1953"/>
                  </a:lnTo>
                  <a:lnTo>
                    <a:pt x="2458" y="1650"/>
                  </a:lnTo>
                  <a:lnTo>
                    <a:pt x="2458" y="1044"/>
                  </a:lnTo>
                  <a:lnTo>
                    <a:pt x="2424" y="573"/>
                  </a:lnTo>
                  <a:lnTo>
                    <a:pt x="2424" y="337"/>
                  </a:lnTo>
                  <a:lnTo>
                    <a:pt x="2357" y="101"/>
                  </a:lnTo>
                  <a:lnTo>
                    <a:pt x="2323" y="34"/>
                  </a:lnTo>
                  <a:lnTo>
                    <a:pt x="2256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97" name="Shape 1097"/>
            <p:cNvSpPr/>
            <p:nvPr/>
          </p:nvSpPr>
          <p:spPr>
            <a:xfrm>
              <a:off x="4666850" y="2891150"/>
              <a:ext cx="64825" cy="44650"/>
            </a:xfrm>
            <a:custGeom>
              <a:avLst/>
              <a:gdLst/>
              <a:ahLst/>
              <a:cxnLst/>
              <a:rect l="0" t="0" r="0" b="0"/>
              <a:pathLst>
                <a:path w="2593" h="1786" extrusionOk="0">
                  <a:moveTo>
                    <a:pt x="34" y="1"/>
                  </a:moveTo>
                  <a:lnTo>
                    <a:pt x="0" y="236"/>
                  </a:lnTo>
                  <a:lnTo>
                    <a:pt x="34" y="472"/>
                  </a:lnTo>
                  <a:lnTo>
                    <a:pt x="34" y="943"/>
                  </a:lnTo>
                  <a:lnTo>
                    <a:pt x="34" y="1145"/>
                  </a:lnTo>
                  <a:lnTo>
                    <a:pt x="34" y="1415"/>
                  </a:lnTo>
                  <a:lnTo>
                    <a:pt x="67" y="1516"/>
                  </a:lnTo>
                  <a:lnTo>
                    <a:pt x="101" y="1650"/>
                  </a:lnTo>
                  <a:lnTo>
                    <a:pt x="168" y="1718"/>
                  </a:lnTo>
                  <a:lnTo>
                    <a:pt x="269" y="1785"/>
                  </a:lnTo>
                  <a:lnTo>
                    <a:pt x="303" y="1751"/>
                  </a:lnTo>
                  <a:lnTo>
                    <a:pt x="337" y="1718"/>
                  </a:lnTo>
                  <a:lnTo>
                    <a:pt x="572" y="1751"/>
                  </a:lnTo>
                  <a:lnTo>
                    <a:pt x="1347" y="1751"/>
                  </a:lnTo>
                  <a:lnTo>
                    <a:pt x="2390" y="1650"/>
                  </a:lnTo>
                  <a:lnTo>
                    <a:pt x="2525" y="1650"/>
                  </a:lnTo>
                  <a:lnTo>
                    <a:pt x="2559" y="1617"/>
                  </a:lnTo>
                  <a:lnTo>
                    <a:pt x="2593" y="1381"/>
                  </a:lnTo>
                  <a:lnTo>
                    <a:pt x="2559" y="1112"/>
                  </a:lnTo>
                  <a:lnTo>
                    <a:pt x="2525" y="607"/>
                  </a:lnTo>
                  <a:lnTo>
                    <a:pt x="2525" y="1"/>
                  </a:lnTo>
                  <a:lnTo>
                    <a:pt x="2323" y="1"/>
                  </a:lnTo>
                  <a:lnTo>
                    <a:pt x="2323" y="438"/>
                  </a:lnTo>
                  <a:lnTo>
                    <a:pt x="2323" y="943"/>
                  </a:lnTo>
                  <a:lnTo>
                    <a:pt x="2357" y="1179"/>
                  </a:lnTo>
                  <a:lnTo>
                    <a:pt x="2390" y="1448"/>
                  </a:lnTo>
                  <a:lnTo>
                    <a:pt x="1347" y="1448"/>
                  </a:lnTo>
                  <a:lnTo>
                    <a:pt x="808" y="1482"/>
                  </a:lnTo>
                  <a:lnTo>
                    <a:pt x="572" y="1516"/>
                  </a:lnTo>
                  <a:lnTo>
                    <a:pt x="303" y="1583"/>
                  </a:lnTo>
                  <a:lnTo>
                    <a:pt x="269" y="1078"/>
                  </a:lnTo>
                  <a:lnTo>
                    <a:pt x="236" y="573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98" name="Shape 1098"/>
            <p:cNvSpPr/>
            <p:nvPr/>
          </p:nvSpPr>
          <p:spPr>
            <a:xfrm>
              <a:off x="3843650" y="3535900"/>
              <a:ext cx="228125" cy="383850"/>
            </a:xfrm>
            <a:custGeom>
              <a:avLst/>
              <a:gdLst/>
              <a:ahLst/>
              <a:cxnLst/>
              <a:rect l="0" t="0" r="0" b="0"/>
              <a:pathLst>
                <a:path w="9125" h="15354" extrusionOk="0">
                  <a:moveTo>
                    <a:pt x="8956" y="0"/>
                  </a:moveTo>
                  <a:lnTo>
                    <a:pt x="8889" y="34"/>
                  </a:lnTo>
                  <a:lnTo>
                    <a:pt x="8855" y="68"/>
                  </a:lnTo>
                  <a:lnTo>
                    <a:pt x="8855" y="101"/>
                  </a:lnTo>
                  <a:lnTo>
                    <a:pt x="8855" y="1078"/>
                  </a:lnTo>
                  <a:lnTo>
                    <a:pt x="8788" y="2054"/>
                  </a:lnTo>
                  <a:lnTo>
                    <a:pt x="8687" y="2997"/>
                  </a:lnTo>
                  <a:lnTo>
                    <a:pt x="8552" y="3940"/>
                  </a:lnTo>
                  <a:lnTo>
                    <a:pt x="8216" y="5859"/>
                  </a:lnTo>
                  <a:lnTo>
                    <a:pt x="8047" y="6801"/>
                  </a:lnTo>
                  <a:lnTo>
                    <a:pt x="7879" y="7778"/>
                  </a:lnTo>
                  <a:lnTo>
                    <a:pt x="7778" y="8653"/>
                  </a:lnTo>
                  <a:lnTo>
                    <a:pt x="7677" y="9562"/>
                  </a:lnTo>
                  <a:lnTo>
                    <a:pt x="7542" y="11380"/>
                  </a:lnTo>
                  <a:lnTo>
                    <a:pt x="7441" y="12289"/>
                  </a:lnTo>
                  <a:lnTo>
                    <a:pt x="7340" y="13165"/>
                  </a:lnTo>
                  <a:lnTo>
                    <a:pt x="7172" y="14074"/>
                  </a:lnTo>
                  <a:lnTo>
                    <a:pt x="6936" y="14949"/>
                  </a:lnTo>
                  <a:lnTo>
                    <a:pt x="5186" y="14814"/>
                  </a:lnTo>
                  <a:lnTo>
                    <a:pt x="3469" y="14646"/>
                  </a:lnTo>
                  <a:lnTo>
                    <a:pt x="1718" y="14444"/>
                  </a:lnTo>
                  <a:lnTo>
                    <a:pt x="1" y="14242"/>
                  </a:lnTo>
                  <a:lnTo>
                    <a:pt x="1" y="14511"/>
                  </a:lnTo>
                  <a:lnTo>
                    <a:pt x="1718" y="14713"/>
                  </a:lnTo>
                  <a:lnTo>
                    <a:pt x="3435" y="14915"/>
                  </a:lnTo>
                  <a:lnTo>
                    <a:pt x="5152" y="15084"/>
                  </a:lnTo>
                  <a:lnTo>
                    <a:pt x="6869" y="15218"/>
                  </a:lnTo>
                  <a:lnTo>
                    <a:pt x="6869" y="15252"/>
                  </a:lnTo>
                  <a:lnTo>
                    <a:pt x="6903" y="15319"/>
                  </a:lnTo>
                  <a:lnTo>
                    <a:pt x="6970" y="15353"/>
                  </a:lnTo>
                  <a:lnTo>
                    <a:pt x="7071" y="15353"/>
                  </a:lnTo>
                  <a:lnTo>
                    <a:pt x="7105" y="15319"/>
                  </a:lnTo>
                  <a:lnTo>
                    <a:pt x="7138" y="15252"/>
                  </a:lnTo>
                  <a:lnTo>
                    <a:pt x="7374" y="14309"/>
                  </a:lnTo>
                  <a:lnTo>
                    <a:pt x="7576" y="13367"/>
                  </a:lnTo>
                  <a:lnTo>
                    <a:pt x="7711" y="12424"/>
                  </a:lnTo>
                  <a:lnTo>
                    <a:pt x="7812" y="11448"/>
                  </a:lnTo>
                  <a:lnTo>
                    <a:pt x="7980" y="9529"/>
                  </a:lnTo>
                  <a:lnTo>
                    <a:pt x="8047" y="8552"/>
                  </a:lnTo>
                  <a:lnTo>
                    <a:pt x="8182" y="7576"/>
                  </a:lnTo>
                  <a:lnTo>
                    <a:pt x="8317" y="6667"/>
                  </a:lnTo>
                  <a:lnTo>
                    <a:pt x="8485" y="5724"/>
                  </a:lnTo>
                  <a:lnTo>
                    <a:pt x="8822" y="3872"/>
                  </a:lnTo>
                  <a:lnTo>
                    <a:pt x="8956" y="2930"/>
                  </a:lnTo>
                  <a:lnTo>
                    <a:pt x="9057" y="2021"/>
                  </a:lnTo>
                  <a:lnTo>
                    <a:pt x="9125" y="1078"/>
                  </a:lnTo>
                  <a:lnTo>
                    <a:pt x="9091" y="101"/>
                  </a:lnTo>
                  <a:lnTo>
                    <a:pt x="9091" y="68"/>
                  </a:lnTo>
                  <a:lnTo>
                    <a:pt x="9057" y="34"/>
                  </a:lnTo>
                  <a:lnTo>
                    <a:pt x="8956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99" name="Shape 1099"/>
            <p:cNvSpPr/>
            <p:nvPr/>
          </p:nvSpPr>
          <p:spPr>
            <a:xfrm>
              <a:off x="4802350" y="2972800"/>
              <a:ext cx="26125" cy="22750"/>
            </a:xfrm>
            <a:custGeom>
              <a:avLst/>
              <a:gdLst/>
              <a:ahLst/>
              <a:cxnLst/>
              <a:rect l="0" t="0" r="0" b="0"/>
              <a:pathLst>
                <a:path w="1045" h="910" extrusionOk="0">
                  <a:moveTo>
                    <a:pt x="876" y="1"/>
                  </a:moveTo>
                  <a:lnTo>
                    <a:pt x="842" y="34"/>
                  </a:lnTo>
                  <a:lnTo>
                    <a:pt x="842" y="102"/>
                  </a:lnTo>
                  <a:lnTo>
                    <a:pt x="842" y="236"/>
                  </a:lnTo>
                  <a:lnTo>
                    <a:pt x="809" y="337"/>
                  </a:lnTo>
                  <a:lnTo>
                    <a:pt x="741" y="405"/>
                  </a:lnTo>
                  <a:lnTo>
                    <a:pt x="607" y="472"/>
                  </a:lnTo>
                  <a:lnTo>
                    <a:pt x="371" y="472"/>
                  </a:lnTo>
                  <a:lnTo>
                    <a:pt x="371" y="405"/>
                  </a:lnTo>
                  <a:lnTo>
                    <a:pt x="371" y="337"/>
                  </a:lnTo>
                  <a:lnTo>
                    <a:pt x="405" y="270"/>
                  </a:lnTo>
                  <a:lnTo>
                    <a:pt x="405" y="236"/>
                  </a:lnTo>
                  <a:lnTo>
                    <a:pt x="371" y="203"/>
                  </a:lnTo>
                  <a:lnTo>
                    <a:pt x="337" y="236"/>
                  </a:lnTo>
                  <a:lnTo>
                    <a:pt x="203" y="304"/>
                  </a:lnTo>
                  <a:lnTo>
                    <a:pt x="68" y="371"/>
                  </a:lnTo>
                  <a:lnTo>
                    <a:pt x="1" y="405"/>
                  </a:lnTo>
                  <a:lnTo>
                    <a:pt x="1" y="472"/>
                  </a:lnTo>
                  <a:lnTo>
                    <a:pt x="169" y="842"/>
                  </a:lnTo>
                  <a:lnTo>
                    <a:pt x="203" y="876"/>
                  </a:lnTo>
                  <a:lnTo>
                    <a:pt x="270" y="910"/>
                  </a:lnTo>
                  <a:lnTo>
                    <a:pt x="337" y="876"/>
                  </a:lnTo>
                  <a:lnTo>
                    <a:pt x="371" y="876"/>
                  </a:lnTo>
                  <a:lnTo>
                    <a:pt x="371" y="809"/>
                  </a:lnTo>
                  <a:lnTo>
                    <a:pt x="371" y="674"/>
                  </a:lnTo>
                  <a:lnTo>
                    <a:pt x="607" y="674"/>
                  </a:lnTo>
                  <a:lnTo>
                    <a:pt x="775" y="607"/>
                  </a:lnTo>
                  <a:lnTo>
                    <a:pt x="910" y="506"/>
                  </a:lnTo>
                  <a:lnTo>
                    <a:pt x="1011" y="371"/>
                  </a:lnTo>
                  <a:lnTo>
                    <a:pt x="1044" y="203"/>
                  </a:lnTo>
                  <a:lnTo>
                    <a:pt x="1011" y="34"/>
                  </a:lnTo>
                  <a:lnTo>
                    <a:pt x="97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00" name="Shape 1100"/>
            <p:cNvSpPr/>
            <p:nvPr/>
          </p:nvSpPr>
          <p:spPr>
            <a:xfrm>
              <a:off x="3843650" y="4554350"/>
              <a:ext cx="234025" cy="291250"/>
            </a:xfrm>
            <a:custGeom>
              <a:avLst/>
              <a:gdLst/>
              <a:ahLst/>
              <a:cxnLst/>
              <a:rect l="0" t="0" r="0" b="0"/>
              <a:pathLst>
                <a:path w="9361" h="11650" extrusionOk="0">
                  <a:moveTo>
                    <a:pt x="4445" y="371"/>
                  </a:moveTo>
                  <a:lnTo>
                    <a:pt x="5051" y="438"/>
                  </a:lnTo>
                  <a:lnTo>
                    <a:pt x="5623" y="607"/>
                  </a:lnTo>
                  <a:lnTo>
                    <a:pt x="6196" y="843"/>
                  </a:lnTo>
                  <a:lnTo>
                    <a:pt x="6701" y="1112"/>
                  </a:lnTo>
                  <a:lnTo>
                    <a:pt x="6398" y="1213"/>
                  </a:lnTo>
                  <a:lnTo>
                    <a:pt x="6398" y="1146"/>
                  </a:lnTo>
                  <a:lnTo>
                    <a:pt x="6330" y="1112"/>
                  </a:lnTo>
                  <a:lnTo>
                    <a:pt x="5758" y="1045"/>
                  </a:lnTo>
                  <a:lnTo>
                    <a:pt x="5219" y="1045"/>
                  </a:lnTo>
                  <a:lnTo>
                    <a:pt x="5421" y="977"/>
                  </a:lnTo>
                  <a:lnTo>
                    <a:pt x="5590" y="843"/>
                  </a:lnTo>
                  <a:lnTo>
                    <a:pt x="5657" y="809"/>
                  </a:lnTo>
                  <a:lnTo>
                    <a:pt x="5657" y="742"/>
                  </a:lnTo>
                  <a:lnTo>
                    <a:pt x="5623" y="674"/>
                  </a:lnTo>
                  <a:lnTo>
                    <a:pt x="5590" y="641"/>
                  </a:lnTo>
                  <a:lnTo>
                    <a:pt x="5287" y="573"/>
                  </a:lnTo>
                  <a:lnTo>
                    <a:pt x="4950" y="573"/>
                  </a:lnTo>
                  <a:lnTo>
                    <a:pt x="4613" y="607"/>
                  </a:lnTo>
                  <a:lnTo>
                    <a:pt x="4277" y="674"/>
                  </a:lnTo>
                  <a:lnTo>
                    <a:pt x="3603" y="809"/>
                  </a:lnTo>
                  <a:lnTo>
                    <a:pt x="2997" y="977"/>
                  </a:lnTo>
                  <a:lnTo>
                    <a:pt x="2554" y="1117"/>
                  </a:lnTo>
                  <a:lnTo>
                    <a:pt x="2554" y="1117"/>
                  </a:lnTo>
                  <a:lnTo>
                    <a:pt x="3098" y="910"/>
                  </a:lnTo>
                  <a:lnTo>
                    <a:pt x="3805" y="674"/>
                  </a:lnTo>
                  <a:lnTo>
                    <a:pt x="4445" y="371"/>
                  </a:lnTo>
                  <a:close/>
                  <a:moveTo>
                    <a:pt x="6835" y="1348"/>
                  </a:moveTo>
                  <a:lnTo>
                    <a:pt x="6633" y="1482"/>
                  </a:lnTo>
                  <a:lnTo>
                    <a:pt x="6364" y="1617"/>
                  </a:lnTo>
                  <a:lnTo>
                    <a:pt x="5859" y="1819"/>
                  </a:lnTo>
                  <a:lnTo>
                    <a:pt x="4849" y="2189"/>
                  </a:lnTo>
                  <a:lnTo>
                    <a:pt x="3637" y="2661"/>
                  </a:lnTo>
                  <a:lnTo>
                    <a:pt x="5017" y="2088"/>
                  </a:lnTo>
                  <a:lnTo>
                    <a:pt x="5893" y="1684"/>
                  </a:lnTo>
                  <a:lnTo>
                    <a:pt x="6364" y="1482"/>
                  </a:lnTo>
                  <a:lnTo>
                    <a:pt x="6835" y="1348"/>
                  </a:lnTo>
                  <a:close/>
                  <a:moveTo>
                    <a:pt x="5960" y="5522"/>
                  </a:moveTo>
                  <a:lnTo>
                    <a:pt x="5522" y="5758"/>
                  </a:lnTo>
                  <a:lnTo>
                    <a:pt x="5085" y="5960"/>
                  </a:lnTo>
                  <a:lnTo>
                    <a:pt x="4176" y="6297"/>
                  </a:lnTo>
                  <a:lnTo>
                    <a:pt x="4613" y="6095"/>
                  </a:lnTo>
                  <a:lnTo>
                    <a:pt x="5051" y="5893"/>
                  </a:lnTo>
                  <a:lnTo>
                    <a:pt x="5960" y="5522"/>
                  </a:lnTo>
                  <a:close/>
                  <a:moveTo>
                    <a:pt x="8485" y="2964"/>
                  </a:moveTo>
                  <a:lnTo>
                    <a:pt x="8620" y="3233"/>
                  </a:lnTo>
                  <a:lnTo>
                    <a:pt x="8519" y="3233"/>
                  </a:lnTo>
                  <a:lnTo>
                    <a:pt x="7879" y="3502"/>
                  </a:lnTo>
                  <a:lnTo>
                    <a:pt x="7239" y="3772"/>
                  </a:lnTo>
                  <a:lnTo>
                    <a:pt x="5960" y="4378"/>
                  </a:lnTo>
                  <a:lnTo>
                    <a:pt x="4714" y="5017"/>
                  </a:lnTo>
                  <a:lnTo>
                    <a:pt x="4075" y="5320"/>
                  </a:lnTo>
                  <a:lnTo>
                    <a:pt x="3435" y="5623"/>
                  </a:lnTo>
                  <a:lnTo>
                    <a:pt x="2088" y="6229"/>
                  </a:lnTo>
                  <a:lnTo>
                    <a:pt x="741" y="6835"/>
                  </a:lnTo>
                  <a:lnTo>
                    <a:pt x="102" y="7138"/>
                  </a:lnTo>
                  <a:lnTo>
                    <a:pt x="809" y="6701"/>
                  </a:lnTo>
                  <a:lnTo>
                    <a:pt x="1516" y="6297"/>
                  </a:lnTo>
                  <a:lnTo>
                    <a:pt x="2256" y="5926"/>
                  </a:lnTo>
                  <a:lnTo>
                    <a:pt x="3031" y="5590"/>
                  </a:lnTo>
                  <a:lnTo>
                    <a:pt x="4209" y="5051"/>
                  </a:lnTo>
                  <a:lnTo>
                    <a:pt x="5388" y="4411"/>
                  </a:lnTo>
                  <a:lnTo>
                    <a:pt x="5893" y="4108"/>
                  </a:lnTo>
                  <a:lnTo>
                    <a:pt x="6532" y="3839"/>
                  </a:lnTo>
                  <a:lnTo>
                    <a:pt x="7172" y="3570"/>
                  </a:lnTo>
                  <a:lnTo>
                    <a:pt x="7778" y="3334"/>
                  </a:lnTo>
                  <a:lnTo>
                    <a:pt x="8418" y="3065"/>
                  </a:lnTo>
                  <a:lnTo>
                    <a:pt x="8451" y="2997"/>
                  </a:lnTo>
                  <a:lnTo>
                    <a:pt x="8485" y="2964"/>
                  </a:lnTo>
                  <a:close/>
                  <a:moveTo>
                    <a:pt x="8687" y="3401"/>
                  </a:moveTo>
                  <a:lnTo>
                    <a:pt x="8889" y="3906"/>
                  </a:lnTo>
                  <a:lnTo>
                    <a:pt x="9024" y="4479"/>
                  </a:lnTo>
                  <a:lnTo>
                    <a:pt x="9091" y="5017"/>
                  </a:lnTo>
                  <a:lnTo>
                    <a:pt x="9125" y="5590"/>
                  </a:lnTo>
                  <a:lnTo>
                    <a:pt x="8552" y="5825"/>
                  </a:lnTo>
                  <a:lnTo>
                    <a:pt x="7576" y="6196"/>
                  </a:lnTo>
                  <a:lnTo>
                    <a:pt x="6633" y="6600"/>
                  </a:lnTo>
                  <a:lnTo>
                    <a:pt x="5691" y="7004"/>
                  </a:lnTo>
                  <a:lnTo>
                    <a:pt x="4782" y="7441"/>
                  </a:lnTo>
                  <a:lnTo>
                    <a:pt x="3738" y="8047"/>
                  </a:lnTo>
                  <a:lnTo>
                    <a:pt x="2661" y="8620"/>
                  </a:lnTo>
                  <a:lnTo>
                    <a:pt x="2357" y="8788"/>
                  </a:lnTo>
                  <a:lnTo>
                    <a:pt x="2021" y="8923"/>
                  </a:lnTo>
                  <a:lnTo>
                    <a:pt x="1347" y="9159"/>
                  </a:lnTo>
                  <a:lnTo>
                    <a:pt x="3368" y="7845"/>
                  </a:lnTo>
                  <a:lnTo>
                    <a:pt x="3839" y="7610"/>
                  </a:lnTo>
                  <a:lnTo>
                    <a:pt x="6229" y="6431"/>
                  </a:lnTo>
                  <a:lnTo>
                    <a:pt x="7441" y="5859"/>
                  </a:lnTo>
                  <a:lnTo>
                    <a:pt x="8081" y="5623"/>
                  </a:lnTo>
                  <a:lnTo>
                    <a:pt x="8721" y="5388"/>
                  </a:lnTo>
                  <a:lnTo>
                    <a:pt x="8754" y="5354"/>
                  </a:lnTo>
                  <a:lnTo>
                    <a:pt x="8788" y="5320"/>
                  </a:lnTo>
                  <a:lnTo>
                    <a:pt x="8788" y="5219"/>
                  </a:lnTo>
                  <a:lnTo>
                    <a:pt x="8754" y="5152"/>
                  </a:lnTo>
                  <a:lnTo>
                    <a:pt x="8687" y="5118"/>
                  </a:lnTo>
                  <a:lnTo>
                    <a:pt x="8620" y="5118"/>
                  </a:lnTo>
                  <a:lnTo>
                    <a:pt x="8047" y="5287"/>
                  </a:lnTo>
                  <a:lnTo>
                    <a:pt x="7509" y="5489"/>
                  </a:lnTo>
                  <a:lnTo>
                    <a:pt x="6398" y="5994"/>
                  </a:lnTo>
                  <a:lnTo>
                    <a:pt x="5388" y="6431"/>
                  </a:lnTo>
                  <a:lnTo>
                    <a:pt x="4378" y="6903"/>
                  </a:lnTo>
                  <a:lnTo>
                    <a:pt x="3738" y="7273"/>
                  </a:lnTo>
                  <a:lnTo>
                    <a:pt x="3098" y="7643"/>
                  </a:lnTo>
                  <a:lnTo>
                    <a:pt x="2088" y="8081"/>
                  </a:lnTo>
                  <a:lnTo>
                    <a:pt x="1044" y="8485"/>
                  </a:lnTo>
                  <a:lnTo>
                    <a:pt x="2088" y="7711"/>
                  </a:lnTo>
                  <a:lnTo>
                    <a:pt x="3098" y="6936"/>
                  </a:lnTo>
                  <a:lnTo>
                    <a:pt x="4108" y="6600"/>
                  </a:lnTo>
                  <a:lnTo>
                    <a:pt x="5118" y="6229"/>
                  </a:lnTo>
                  <a:lnTo>
                    <a:pt x="5590" y="6027"/>
                  </a:lnTo>
                  <a:lnTo>
                    <a:pt x="6061" y="5792"/>
                  </a:lnTo>
                  <a:lnTo>
                    <a:pt x="6802" y="5354"/>
                  </a:lnTo>
                  <a:lnTo>
                    <a:pt x="7138" y="5152"/>
                  </a:lnTo>
                  <a:lnTo>
                    <a:pt x="7509" y="4984"/>
                  </a:lnTo>
                  <a:lnTo>
                    <a:pt x="8317" y="4681"/>
                  </a:lnTo>
                  <a:lnTo>
                    <a:pt x="8350" y="4647"/>
                  </a:lnTo>
                  <a:lnTo>
                    <a:pt x="8384" y="4580"/>
                  </a:lnTo>
                  <a:lnTo>
                    <a:pt x="8384" y="4479"/>
                  </a:lnTo>
                  <a:lnTo>
                    <a:pt x="8350" y="4411"/>
                  </a:lnTo>
                  <a:lnTo>
                    <a:pt x="8249" y="4411"/>
                  </a:lnTo>
                  <a:lnTo>
                    <a:pt x="7778" y="4546"/>
                  </a:lnTo>
                  <a:lnTo>
                    <a:pt x="7374" y="4748"/>
                  </a:lnTo>
                  <a:lnTo>
                    <a:pt x="6330" y="5118"/>
                  </a:lnTo>
                  <a:lnTo>
                    <a:pt x="5354" y="5489"/>
                  </a:lnTo>
                  <a:lnTo>
                    <a:pt x="4849" y="5691"/>
                  </a:lnTo>
                  <a:lnTo>
                    <a:pt x="4344" y="5893"/>
                  </a:lnTo>
                  <a:lnTo>
                    <a:pt x="3873" y="6162"/>
                  </a:lnTo>
                  <a:lnTo>
                    <a:pt x="3401" y="6431"/>
                  </a:lnTo>
                  <a:lnTo>
                    <a:pt x="2930" y="6734"/>
                  </a:lnTo>
                  <a:lnTo>
                    <a:pt x="2155" y="7004"/>
                  </a:lnTo>
                  <a:lnTo>
                    <a:pt x="1381" y="7340"/>
                  </a:lnTo>
                  <a:lnTo>
                    <a:pt x="1145" y="7475"/>
                  </a:lnTo>
                  <a:lnTo>
                    <a:pt x="1516" y="7206"/>
                  </a:lnTo>
                  <a:lnTo>
                    <a:pt x="2122" y="6869"/>
                  </a:lnTo>
                  <a:lnTo>
                    <a:pt x="2728" y="6566"/>
                  </a:lnTo>
                  <a:lnTo>
                    <a:pt x="3974" y="5960"/>
                  </a:lnTo>
                  <a:lnTo>
                    <a:pt x="5118" y="5354"/>
                  </a:lnTo>
                  <a:lnTo>
                    <a:pt x="6196" y="4714"/>
                  </a:lnTo>
                  <a:lnTo>
                    <a:pt x="6802" y="4378"/>
                  </a:lnTo>
                  <a:lnTo>
                    <a:pt x="7408" y="4075"/>
                  </a:lnTo>
                  <a:lnTo>
                    <a:pt x="8653" y="3469"/>
                  </a:lnTo>
                  <a:lnTo>
                    <a:pt x="8687" y="3435"/>
                  </a:lnTo>
                  <a:lnTo>
                    <a:pt x="8687" y="3401"/>
                  </a:lnTo>
                  <a:close/>
                  <a:moveTo>
                    <a:pt x="7643" y="8856"/>
                  </a:moveTo>
                  <a:lnTo>
                    <a:pt x="7475" y="8990"/>
                  </a:lnTo>
                  <a:lnTo>
                    <a:pt x="7071" y="9226"/>
                  </a:lnTo>
                  <a:lnTo>
                    <a:pt x="7206" y="9125"/>
                  </a:lnTo>
                  <a:lnTo>
                    <a:pt x="7576" y="8889"/>
                  </a:lnTo>
                  <a:lnTo>
                    <a:pt x="7643" y="8856"/>
                  </a:lnTo>
                  <a:close/>
                  <a:moveTo>
                    <a:pt x="5152" y="9327"/>
                  </a:moveTo>
                  <a:lnTo>
                    <a:pt x="4647" y="9664"/>
                  </a:lnTo>
                  <a:lnTo>
                    <a:pt x="4142" y="9967"/>
                  </a:lnTo>
                  <a:lnTo>
                    <a:pt x="3772" y="10169"/>
                  </a:lnTo>
                  <a:lnTo>
                    <a:pt x="3772" y="10169"/>
                  </a:lnTo>
                  <a:lnTo>
                    <a:pt x="4108" y="9933"/>
                  </a:lnTo>
                  <a:lnTo>
                    <a:pt x="4613" y="9630"/>
                  </a:lnTo>
                  <a:lnTo>
                    <a:pt x="5152" y="9327"/>
                  </a:lnTo>
                  <a:close/>
                  <a:moveTo>
                    <a:pt x="6768" y="9697"/>
                  </a:moveTo>
                  <a:lnTo>
                    <a:pt x="6633" y="9832"/>
                  </a:lnTo>
                  <a:lnTo>
                    <a:pt x="6229" y="10202"/>
                  </a:lnTo>
                  <a:lnTo>
                    <a:pt x="6027" y="10337"/>
                  </a:lnTo>
                  <a:lnTo>
                    <a:pt x="5825" y="10505"/>
                  </a:lnTo>
                  <a:lnTo>
                    <a:pt x="5455" y="10674"/>
                  </a:lnTo>
                  <a:lnTo>
                    <a:pt x="5051" y="10808"/>
                  </a:lnTo>
                  <a:lnTo>
                    <a:pt x="5152" y="10741"/>
                  </a:lnTo>
                  <a:lnTo>
                    <a:pt x="5522" y="10472"/>
                  </a:lnTo>
                  <a:lnTo>
                    <a:pt x="5893" y="10202"/>
                  </a:lnTo>
                  <a:lnTo>
                    <a:pt x="6768" y="9697"/>
                  </a:lnTo>
                  <a:close/>
                  <a:moveTo>
                    <a:pt x="9125" y="5893"/>
                  </a:moveTo>
                  <a:lnTo>
                    <a:pt x="9091" y="6330"/>
                  </a:lnTo>
                  <a:lnTo>
                    <a:pt x="9024" y="6768"/>
                  </a:lnTo>
                  <a:lnTo>
                    <a:pt x="8889" y="7576"/>
                  </a:lnTo>
                  <a:lnTo>
                    <a:pt x="8754" y="7980"/>
                  </a:lnTo>
                  <a:lnTo>
                    <a:pt x="8620" y="8384"/>
                  </a:lnTo>
                  <a:lnTo>
                    <a:pt x="8451" y="8755"/>
                  </a:lnTo>
                  <a:lnTo>
                    <a:pt x="8249" y="9091"/>
                  </a:lnTo>
                  <a:lnTo>
                    <a:pt x="8014" y="9428"/>
                  </a:lnTo>
                  <a:lnTo>
                    <a:pt x="7778" y="9731"/>
                  </a:lnTo>
                  <a:lnTo>
                    <a:pt x="7509" y="10000"/>
                  </a:lnTo>
                  <a:lnTo>
                    <a:pt x="7239" y="10270"/>
                  </a:lnTo>
                  <a:lnTo>
                    <a:pt x="7172" y="10202"/>
                  </a:lnTo>
                  <a:lnTo>
                    <a:pt x="7105" y="10169"/>
                  </a:lnTo>
                  <a:lnTo>
                    <a:pt x="7037" y="10202"/>
                  </a:lnTo>
                  <a:lnTo>
                    <a:pt x="6701" y="10404"/>
                  </a:lnTo>
                  <a:lnTo>
                    <a:pt x="6532" y="10505"/>
                  </a:lnTo>
                  <a:lnTo>
                    <a:pt x="6364" y="10573"/>
                  </a:lnTo>
                  <a:lnTo>
                    <a:pt x="6364" y="10573"/>
                  </a:lnTo>
                  <a:lnTo>
                    <a:pt x="6734" y="10270"/>
                  </a:lnTo>
                  <a:lnTo>
                    <a:pt x="7138" y="9967"/>
                  </a:lnTo>
                  <a:lnTo>
                    <a:pt x="7576" y="9697"/>
                  </a:lnTo>
                  <a:lnTo>
                    <a:pt x="7980" y="9428"/>
                  </a:lnTo>
                  <a:lnTo>
                    <a:pt x="8014" y="9361"/>
                  </a:lnTo>
                  <a:lnTo>
                    <a:pt x="8014" y="9260"/>
                  </a:lnTo>
                  <a:lnTo>
                    <a:pt x="7946" y="9192"/>
                  </a:lnTo>
                  <a:lnTo>
                    <a:pt x="7643" y="9192"/>
                  </a:lnTo>
                  <a:lnTo>
                    <a:pt x="7845" y="9058"/>
                  </a:lnTo>
                  <a:lnTo>
                    <a:pt x="7980" y="8856"/>
                  </a:lnTo>
                  <a:lnTo>
                    <a:pt x="8014" y="8788"/>
                  </a:lnTo>
                  <a:lnTo>
                    <a:pt x="8014" y="8687"/>
                  </a:lnTo>
                  <a:lnTo>
                    <a:pt x="7980" y="8620"/>
                  </a:lnTo>
                  <a:lnTo>
                    <a:pt x="7879" y="8553"/>
                  </a:lnTo>
                  <a:lnTo>
                    <a:pt x="7812" y="8519"/>
                  </a:lnTo>
                  <a:lnTo>
                    <a:pt x="7711" y="8519"/>
                  </a:lnTo>
                  <a:lnTo>
                    <a:pt x="7542" y="8553"/>
                  </a:lnTo>
                  <a:lnTo>
                    <a:pt x="7307" y="8654"/>
                  </a:lnTo>
                  <a:lnTo>
                    <a:pt x="7105" y="8788"/>
                  </a:lnTo>
                  <a:lnTo>
                    <a:pt x="6734" y="9125"/>
                  </a:lnTo>
                  <a:lnTo>
                    <a:pt x="6465" y="9394"/>
                  </a:lnTo>
                  <a:lnTo>
                    <a:pt x="5960" y="9832"/>
                  </a:lnTo>
                  <a:lnTo>
                    <a:pt x="5421" y="10169"/>
                  </a:lnTo>
                  <a:lnTo>
                    <a:pt x="4916" y="10539"/>
                  </a:lnTo>
                  <a:lnTo>
                    <a:pt x="4512" y="10707"/>
                  </a:lnTo>
                  <a:lnTo>
                    <a:pt x="4075" y="10842"/>
                  </a:lnTo>
                  <a:lnTo>
                    <a:pt x="4075" y="10842"/>
                  </a:lnTo>
                  <a:lnTo>
                    <a:pt x="4546" y="10539"/>
                  </a:lnTo>
                  <a:lnTo>
                    <a:pt x="5017" y="10202"/>
                  </a:lnTo>
                  <a:lnTo>
                    <a:pt x="5994" y="9596"/>
                  </a:lnTo>
                  <a:lnTo>
                    <a:pt x="6465" y="9226"/>
                  </a:lnTo>
                  <a:lnTo>
                    <a:pt x="6936" y="8856"/>
                  </a:lnTo>
                  <a:lnTo>
                    <a:pt x="7206" y="8687"/>
                  </a:lnTo>
                  <a:lnTo>
                    <a:pt x="7441" y="8519"/>
                  </a:lnTo>
                  <a:lnTo>
                    <a:pt x="7711" y="8384"/>
                  </a:lnTo>
                  <a:lnTo>
                    <a:pt x="8014" y="8283"/>
                  </a:lnTo>
                  <a:lnTo>
                    <a:pt x="8317" y="8182"/>
                  </a:lnTo>
                  <a:lnTo>
                    <a:pt x="8384" y="8182"/>
                  </a:lnTo>
                  <a:lnTo>
                    <a:pt x="8418" y="8115"/>
                  </a:lnTo>
                  <a:lnTo>
                    <a:pt x="8418" y="8047"/>
                  </a:lnTo>
                  <a:lnTo>
                    <a:pt x="8384" y="7946"/>
                  </a:lnTo>
                  <a:lnTo>
                    <a:pt x="8249" y="7946"/>
                  </a:lnTo>
                  <a:lnTo>
                    <a:pt x="7913" y="8014"/>
                  </a:lnTo>
                  <a:lnTo>
                    <a:pt x="7408" y="8081"/>
                  </a:lnTo>
                  <a:lnTo>
                    <a:pt x="7138" y="8148"/>
                  </a:lnTo>
                  <a:lnTo>
                    <a:pt x="6869" y="8249"/>
                  </a:lnTo>
                  <a:lnTo>
                    <a:pt x="7172" y="8014"/>
                  </a:lnTo>
                  <a:lnTo>
                    <a:pt x="7576" y="7744"/>
                  </a:lnTo>
                  <a:lnTo>
                    <a:pt x="8014" y="7542"/>
                  </a:lnTo>
                  <a:lnTo>
                    <a:pt x="8889" y="7138"/>
                  </a:lnTo>
                  <a:lnTo>
                    <a:pt x="8956" y="7071"/>
                  </a:lnTo>
                  <a:lnTo>
                    <a:pt x="8956" y="6970"/>
                  </a:lnTo>
                  <a:lnTo>
                    <a:pt x="8889" y="6903"/>
                  </a:lnTo>
                  <a:lnTo>
                    <a:pt x="8822" y="6869"/>
                  </a:lnTo>
                  <a:lnTo>
                    <a:pt x="8620" y="6903"/>
                  </a:lnTo>
                  <a:lnTo>
                    <a:pt x="8418" y="6936"/>
                  </a:lnTo>
                  <a:lnTo>
                    <a:pt x="8081" y="7071"/>
                  </a:lnTo>
                  <a:lnTo>
                    <a:pt x="7744" y="7273"/>
                  </a:lnTo>
                  <a:lnTo>
                    <a:pt x="7408" y="7475"/>
                  </a:lnTo>
                  <a:lnTo>
                    <a:pt x="6330" y="8081"/>
                  </a:lnTo>
                  <a:lnTo>
                    <a:pt x="5287" y="8687"/>
                  </a:lnTo>
                  <a:lnTo>
                    <a:pt x="5085" y="8788"/>
                  </a:lnTo>
                  <a:lnTo>
                    <a:pt x="5455" y="8553"/>
                  </a:lnTo>
                  <a:lnTo>
                    <a:pt x="6162" y="7980"/>
                  </a:lnTo>
                  <a:lnTo>
                    <a:pt x="6869" y="7441"/>
                  </a:lnTo>
                  <a:lnTo>
                    <a:pt x="7239" y="7206"/>
                  </a:lnTo>
                  <a:lnTo>
                    <a:pt x="7610" y="6970"/>
                  </a:lnTo>
                  <a:lnTo>
                    <a:pt x="8014" y="6802"/>
                  </a:lnTo>
                  <a:lnTo>
                    <a:pt x="8451" y="6667"/>
                  </a:lnTo>
                  <a:lnTo>
                    <a:pt x="8519" y="6633"/>
                  </a:lnTo>
                  <a:lnTo>
                    <a:pt x="8552" y="6600"/>
                  </a:lnTo>
                  <a:lnTo>
                    <a:pt x="8552" y="6532"/>
                  </a:lnTo>
                  <a:lnTo>
                    <a:pt x="8519" y="6431"/>
                  </a:lnTo>
                  <a:lnTo>
                    <a:pt x="8485" y="6398"/>
                  </a:lnTo>
                  <a:lnTo>
                    <a:pt x="8418" y="6398"/>
                  </a:lnTo>
                  <a:lnTo>
                    <a:pt x="8081" y="6431"/>
                  </a:lnTo>
                  <a:lnTo>
                    <a:pt x="7744" y="6499"/>
                  </a:lnTo>
                  <a:lnTo>
                    <a:pt x="8216" y="6297"/>
                  </a:lnTo>
                  <a:lnTo>
                    <a:pt x="8687" y="6061"/>
                  </a:lnTo>
                  <a:lnTo>
                    <a:pt x="9125" y="5893"/>
                  </a:lnTo>
                  <a:close/>
                  <a:moveTo>
                    <a:pt x="6734" y="7172"/>
                  </a:moveTo>
                  <a:lnTo>
                    <a:pt x="6263" y="7542"/>
                  </a:lnTo>
                  <a:lnTo>
                    <a:pt x="5758" y="7946"/>
                  </a:lnTo>
                  <a:lnTo>
                    <a:pt x="5186" y="8418"/>
                  </a:lnTo>
                  <a:lnTo>
                    <a:pt x="4613" y="8822"/>
                  </a:lnTo>
                  <a:lnTo>
                    <a:pt x="3401" y="9596"/>
                  </a:lnTo>
                  <a:lnTo>
                    <a:pt x="2997" y="9798"/>
                  </a:lnTo>
                  <a:lnTo>
                    <a:pt x="2627" y="10034"/>
                  </a:lnTo>
                  <a:lnTo>
                    <a:pt x="2256" y="10270"/>
                  </a:lnTo>
                  <a:lnTo>
                    <a:pt x="1886" y="10539"/>
                  </a:lnTo>
                  <a:lnTo>
                    <a:pt x="1852" y="10573"/>
                  </a:lnTo>
                  <a:lnTo>
                    <a:pt x="1852" y="10640"/>
                  </a:lnTo>
                  <a:lnTo>
                    <a:pt x="1886" y="10707"/>
                  </a:lnTo>
                  <a:lnTo>
                    <a:pt x="1953" y="10775"/>
                  </a:lnTo>
                  <a:lnTo>
                    <a:pt x="2054" y="10775"/>
                  </a:lnTo>
                  <a:lnTo>
                    <a:pt x="3502" y="9832"/>
                  </a:lnTo>
                  <a:lnTo>
                    <a:pt x="4512" y="9361"/>
                  </a:lnTo>
                  <a:lnTo>
                    <a:pt x="4142" y="9563"/>
                  </a:lnTo>
                  <a:lnTo>
                    <a:pt x="3738" y="9832"/>
                  </a:lnTo>
                  <a:lnTo>
                    <a:pt x="3334" y="10135"/>
                  </a:lnTo>
                  <a:lnTo>
                    <a:pt x="2964" y="10438"/>
                  </a:lnTo>
                  <a:lnTo>
                    <a:pt x="2560" y="10741"/>
                  </a:lnTo>
                  <a:lnTo>
                    <a:pt x="2492" y="10775"/>
                  </a:lnTo>
                  <a:lnTo>
                    <a:pt x="2492" y="10808"/>
                  </a:lnTo>
                  <a:lnTo>
                    <a:pt x="2492" y="10909"/>
                  </a:lnTo>
                  <a:lnTo>
                    <a:pt x="2560" y="10977"/>
                  </a:lnTo>
                  <a:lnTo>
                    <a:pt x="2694" y="10977"/>
                  </a:lnTo>
                  <a:lnTo>
                    <a:pt x="2997" y="10775"/>
                  </a:lnTo>
                  <a:lnTo>
                    <a:pt x="3368" y="10640"/>
                  </a:lnTo>
                  <a:lnTo>
                    <a:pt x="3704" y="10472"/>
                  </a:lnTo>
                  <a:lnTo>
                    <a:pt x="4041" y="10303"/>
                  </a:lnTo>
                  <a:lnTo>
                    <a:pt x="4782" y="9899"/>
                  </a:lnTo>
                  <a:lnTo>
                    <a:pt x="5489" y="9428"/>
                  </a:lnTo>
                  <a:lnTo>
                    <a:pt x="6128" y="8990"/>
                  </a:lnTo>
                  <a:lnTo>
                    <a:pt x="6802" y="8586"/>
                  </a:lnTo>
                  <a:lnTo>
                    <a:pt x="6936" y="8519"/>
                  </a:lnTo>
                  <a:lnTo>
                    <a:pt x="6936" y="8519"/>
                  </a:lnTo>
                  <a:lnTo>
                    <a:pt x="6465" y="8856"/>
                  </a:lnTo>
                  <a:lnTo>
                    <a:pt x="5994" y="9226"/>
                  </a:lnTo>
                  <a:lnTo>
                    <a:pt x="5388" y="9664"/>
                  </a:lnTo>
                  <a:lnTo>
                    <a:pt x="4748" y="10101"/>
                  </a:lnTo>
                  <a:lnTo>
                    <a:pt x="4108" y="10505"/>
                  </a:lnTo>
                  <a:lnTo>
                    <a:pt x="3502" y="10977"/>
                  </a:lnTo>
                  <a:lnTo>
                    <a:pt x="3435" y="11044"/>
                  </a:lnTo>
                  <a:lnTo>
                    <a:pt x="3469" y="11111"/>
                  </a:lnTo>
                  <a:lnTo>
                    <a:pt x="3502" y="11179"/>
                  </a:lnTo>
                  <a:lnTo>
                    <a:pt x="3603" y="11212"/>
                  </a:lnTo>
                  <a:lnTo>
                    <a:pt x="3974" y="11179"/>
                  </a:lnTo>
                  <a:lnTo>
                    <a:pt x="4310" y="11078"/>
                  </a:lnTo>
                  <a:lnTo>
                    <a:pt x="4310" y="11145"/>
                  </a:lnTo>
                  <a:lnTo>
                    <a:pt x="4344" y="11246"/>
                  </a:lnTo>
                  <a:lnTo>
                    <a:pt x="4378" y="11280"/>
                  </a:lnTo>
                  <a:lnTo>
                    <a:pt x="4479" y="11280"/>
                  </a:lnTo>
                  <a:lnTo>
                    <a:pt x="5152" y="11044"/>
                  </a:lnTo>
                  <a:lnTo>
                    <a:pt x="5489" y="10943"/>
                  </a:lnTo>
                  <a:lnTo>
                    <a:pt x="5825" y="10808"/>
                  </a:lnTo>
                  <a:lnTo>
                    <a:pt x="5859" y="10876"/>
                  </a:lnTo>
                  <a:lnTo>
                    <a:pt x="5926" y="10909"/>
                  </a:lnTo>
                  <a:lnTo>
                    <a:pt x="6128" y="10909"/>
                  </a:lnTo>
                  <a:lnTo>
                    <a:pt x="6263" y="10876"/>
                  </a:lnTo>
                  <a:lnTo>
                    <a:pt x="6263" y="10876"/>
                  </a:lnTo>
                  <a:lnTo>
                    <a:pt x="5859" y="11044"/>
                  </a:lnTo>
                  <a:lnTo>
                    <a:pt x="5421" y="11212"/>
                  </a:lnTo>
                  <a:lnTo>
                    <a:pt x="4984" y="11313"/>
                  </a:lnTo>
                  <a:lnTo>
                    <a:pt x="4512" y="11381"/>
                  </a:lnTo>
                  <a:lnTo>
                    <a:pt x="4041" y="11414"/>
                  </a:lnTo>
                  <a:lnTo>
                    <a:pt x="3570" y="11381"/>
                  </a:lnTo>
                  <a:lnTo>
                    <a:pt x="3098" y="11347"/>
                  </a:lnTo>
                  <a:lnTo>
                    <a:pt x="2593" y="11246"/>
                  </a:lnTo>
                  <a:lnTo>
                    <a:pt x="2088" y="11111"/>
                  </a:lnTo>
                  <a:lnTo>
                    <a:pt x="1617" y="10943"/>
                  </a:lnTo>
                  <a:lnTo>
                    <a:pt x="1179" y="10741"/>
                  </a:lnTo>
                  <a:lnTo>
                    <a:pt x="741" y="10505"/>
                  </a:lnTo>
                  <a:lnTo>
                    <a:pt x="775" y="10505"/>
                  </a:lnTo>
                  <a:lnTo>
                    <a:pt x="1246" y="10236"/>
                  </a:lnTo>
                  <a:lnTo>
                    <a:pt x="1718" y="10034"/>
                  </a:lnTo>
                  <a:lnTo>
                    <a:pt x="2189" y="9832"/>
                  </a:lnTo>
                  <a:lnTo>
                    <a:pt x="2694" y="9630"/>
                  </a:lnTo>
                  <a:lnTo>
                    <a:pt x="3166" y="9394"/>
                  </a:lnTo>
                  <a:lnTo>
                    <a:pt x="3637" y="9125"/>
                  </a:lnTo>
                  <a:lnTo>
                    <a:pt x="4546" y="8586"/>
                  </a:lnTo>
                  <a:lnTo>
                    <a:pt x="5623" y="7845"/>
                  </a:lnTo>
                  <a:lnTo>
                    <a:pt x="6196" y="7475"/>
                  </a:lnTo>
                  <a:lnTo>
                    <a:pt x="6734" y="7172"/>
                  </a:lnTo>
                  <a:close/>
                  <a:moveTo>
                    <a:pt x="3637" y="1"/>
                  </a:moveTo>
                  <a:lnTo>
                    <a:pt x="3031" y="68"/>
                  </a:lnTo>
                  <a:lnTo>
                    <a:pt x="2492" y="203"/>
                  </a:lnTo>
                  <a:lnTo>
                    <a:pt x="1920" y="371"/>
                  </a:lnTo>
                  <a:lnTo>
                    <a:pt x="1415" y="573"/>
                  </a:lnTo>
                  <a:lnTo>
                    <a:pt x="910" y="843"/>
                  </a:lnTo>
                  <a:lnTo>
                    <a:pt x="438" y="1146"/>
                  </a:lnTo>
                  <a:lnTo>
                    <a:pt x="1" y="1516"/>
                  </a:lnTo>
                  <a:lnTo>
                    <a:pt x="1" y="1853"/>
                  </a:lnTo>
                  <a:lnTo>
                    <a:pt x="270" y="1617"/>
                  </a:lnTo>
                  <a:lnTo>
                    <a:pt x="539" y="1381"/>
                  </a:lnTo>
                  <a:lnTo>
                    <a:pt x="842" y="1179"/>
                  </a:lnTo>
                  <a:lnTo>
                    <a:pt x="1145" y="1011"/>
                  </a:lnTo>
                  <a:lnTo>
                    <a:pt x="1448" y="843"/>
                  </a:lnTo>
                  <a:lnTo>
                    <a:pt x="1785" y="674"/>
                  </a:lnTo>
                  <a:lnTo>
                    <a:pt x="2122" y="573"/>
                  </a:lnTo>
                  <a:lnTo>
                    <a:pt x="2122" y="573"/>
                  </a:lnTo>
                  <a:lnTo>
                    <a:pt x="1953" y="641"/>
                  </a:lnTo>
                  <a:lnTo>
                    <a:pt x="1448" y="876"/>
                  </a:lnTo>
                  <a:lnTo>
                    <a:pt x="977" y="1146"/>
                  </a:lnTo>
                  <a:lnTo>
                    <a:pt x="539" y="1449"/>
                  </a:lnTo>
                  <a:lnTo>
                    <a:pt x="506" y="1516"/>
                  </a:lnTo>
                  <a:lnTo>
                    <a:pt x="506" y="1583"/>
                  </a:lnTo>
                  <a:lnTo>
                    <a:pt x="539" y="1617"/>
                  </a:lnTo>
                  <a:lnTo>
                    <a:pt x="640" y="1617"/>
                  </a:lnTo>
                  <a:lnTo>
                    <a:pt x="1314" y="1213"/>
                  </a:lnTo>
                  <a:lnTo>
                    <a:pt x="2021" y="843"/>
                  </a:lnTo>
                  <a:lnTo>
                    <a:pt x="2492" y="674"/>
                  </a:lnTo>
                  <a:lnTo>
                    <a:pt x="2930" y="540"/>
                  </a:lnTo>
                  <a:lnTo>
                    <a:pt x="3401" y="438"/>
                  </a:lnTo>
                  <a:lnTo>
                    <a:pt x="3873" y="405"/>
                  </a:lnTo>
                  <a:lnTo>
                    <a:pt x="3873" y="405"/>
                  </a:lnTo>
                  <a:lnTo>
                    <a:pt x="2863" y="775"/>
                  </a:lnTo>
                  <a:lnTo>
                    <a:pt x="1852" y="1146"/>
                  </a:lnTo>
                  <a:lnTo>
                    <a:pt x="1347" y="1348"/>
                  </a:lnTo>
                  <a:lnTo>
                    <a:pt x="876" y="1583"/>
                  </a:lnTo>
                  <a:lnTo>
                    <a:pt x="405" y="1853"/>
                  </a:lnTo>
                  <a:lnTo>
                    <a:pt x="1" y="2156"/>
                  </a:lnTo>
                  <a:lnTo>
                    <a:pt x="1" y="2492"/>
                  </a:lnTo>
                  <a:lnTo>
                    <a:pt x="640" y="2189"/>
                  </a:lnTo>
                  <a:lnTo>
                    <a:pt x="1280" y="1886"/>
                  </a:lnTo>
                  <a:lnTo>
                    <a:pt x="1953" y="1617"/>
                  </a:lnTo>
                  <a:lnTo>
                    <a:pt x="2627" y="1348"/>
                  </a:lnTo>
                  <a:lnTo>
                    <a:pt x="3300" y="1146"/>
                  </a:lnTo>
                  <a:lnTo>
                    <a:pt x="4007" y="1011"/>
                  </a:lnTo>
                  <a:lnTo>
                    <a:pt x="4546" y="876"/>
                  </a:lnTo>
                  <a:lnTo>
                    <a:pt x="4849" y="843"/>
                  </a:lnTo>
                  <a:lnTo>
                    <a:pt x="5152" y="809"/>
                  </a:lnTo>
                  <a:lnTo>
                    <a:pt x="4815" y="944"/>
                  </a:lnTo>
                  <a:lnTo>
                    <a:pt x="4512" y="1011"/>
                  </a:lnTo>
                  <a:lnTo>
                    <a:pt x="3873" y="1179"/>
                  </a:lnTo>
                  <a:lnTo>
                    <a:pt x="3098" y="1415"/>
                  </a:lnTo>
                  <a:lnTo>
                    <a:pt x="2324" y="1684"/>
                  </a:lnTo>
                  <a:lnTo>
                    <a:pt x="1650" y="1920"/>
                  </a:lnTo>
                  <a:lnTo>
                    <a:pt x="842" y="2189"/>
                  </a:lnTo>
                  <a:lnTo>
                    <a:pt x="438" y="2324"/>
                  </a:lnTo>
                  <a:lnTo>
                    <a:pt x="1" y="2526"/>
                  </a:lnTo>
                  <a:lnTo>
                    <a:pt x="1" y="2829"/>
                  </a:lnTo>
                  <a:lnTo>
                    <a:pt x="236" y="2728"/>
                  </a:lnTo>
                  <a:lnTo>
                    <a:pt x="1" y="2863"/>
                  </a:lnTo>
                  <a:lnTo>
                    <a:pt x="1" y="3132"/>
                  </a:lnTo>
                  <a:lnTo>
                    <a:pt x="876" y="2627"/>
                  </a:lnTo>
                  <a:lnTo>
                    <a:pt x="1314" y="2391"/>
                  </a:lnTo>
                  <a:lnTo>
                    <a:pt x="1785" y="2189"/>
                  </a:lnTo>
                  <a:lnTo>
                    <a:pt x="2762" y="1819"/>
                  </a:lnTo>
                  <a:lnTo>
                    <a:pt x="3267" y="1651"/>
                  </a:lnTo>
                  <a:lnTo>
                    <a:pt x="3772" y="1516"/>
                  </a:lnTo>
                  <a:lnTo>
                    <a:pt x="4310" y="1415"/>
                  </a:lnTo>
                  <a:lnTo>
                    <a:pt x="4815" y="1314"/>
                  </a:lnTo>
                  <a:lnTo>
                    <a:pt x="5354" y="1280"/>
                  </a:lnTo>
                  <a:lnTo>
                    <a:pt x="5859" y="1314"/>
                  </a:lnTo>
                  <a:lnTo>
                    <a:pt x="5085" y="1550"/>
                  </a:lnTo>
                  <a:lnTo>
                    <a:pt x="3839" y="1987"/>
                  </a:lnTo>
                  <a:lnTo>
                    <a:pt x="1718" y="2795"/>
                  </a:lnTo>
                  <a:lnTo>
                    <a:pt x="842" y="3166"/>
                  </a:lnTo>
                  <a:lnTo>
                    <a:pt x="405" y="3368"/>
                  </a:lnTo>
                  <a:lnTo>
                    <a:pt x="1" y="3603"/>
                  </a:lnTo>
                  <a:lnTo>
                    <a:pt x="1" y="3906"/>
                  </a:lnTo>
                  <a:lnTo>
                    <a:pt x="539" y="3570"/>
                  </a:lnTo>
                  <a:lnTo>
                    <a:pt x="1145" y="3300"/>
                  </a:lnTo>
                  <a:lnTo>
                    <a:pt x="1718" y="3065"/>
                  </a:lnTo>
                  <a:lnTo>
                    <a:pt x="2290" y="2829"/>
                  </a:lnTo>
                  <a:lnTo>
                    <a:pt x="4411" y="2055"/>
                  </a:lnTo>
                  <a:lnTo>
                    <a:pt x="4512" y="2021"/>
                  </a:lnTo>
                  <a:lnTo>
                    <a:pt x="3300" y="2526"/>
                  </a:lnTo>
                  <a:lnTo>
                    <a:pt x="2155" y="2997"/>
                  </a:lnTo>
                  <a:lnTo>
                    <a:pt x="977" y="3502"/>
                  </a:lnTo>
                  <a:lnTo>
                    <a:pt x="506" y="3772"/>
                  </a:lnTo>
                  <a:lnTo>
                    <a:pt x="1" y="4075"/>
                  </a:lnTo>
                  <a:lnTo>
                    <a:pt x="1" y="4310"/>
                  </a:lnTo>
                  <a:lnTo>
                    <a:pt x="438" y="4041"/>
                  </a:lnTo>
                  <a:lnTo>
                    <a:pt x="977" y="3772"/>
                  </a:lnTo>
                  <a:lnTo>
                    <a:pt x="1516" y="3536"/>
                  </a:lnTo>
                  <a:lnTo>
                    <a:pt x="1516" y="3536"/>
                  </a:lnTo>
                  <a:lnTo>
                    <a:pt x="741" y="4007"/>
                  </a:lnTo>
                  <a:lnTo>
                    <a:pt x="1" y="4512"/>
                  </a:lnTo>
                  <a:lnTo>
                    <a:pt x="1" y="4782"/>
                  </a:lnTo>
                  <a:lnTo>
                    <a:pt x="236" y="4613"/>
                  </a:lnTo>
                  <a:lnTo>
                    <a:pt x="876" y="4209"/>
                  </a:lnTo>
                  <a:lnTo>
                    <a:pt x="1516" y="3839"/>
                  </a:lnTo>
                  <a:lnTo>
                    <a:pt x="2189" y="3502"/>
                  </a:lnTo>
                  <a:lnTo>
                    <a:pt x="2863" y="3199"/>
                  </a:lnTo>
                  <a:lnTo>
                    <a:pt x="4243" y="2694"/>
                  </a:lnTo>
                  <a:lnTo>
                    <a:pt x="5590" y="2189"/>
                  </a:lnTo>
                  <a:lnTo>
                    <a:pt x="6398" y="1853"/>
                  </a:lnTo>
                  <a:lnTo>
                    <a:pt x="6802" y="1684"/>
                  </a:lnTo>
                  <a:lnTo>
                    <a:pt x="7138" y="1415"/>
                  </a:lnTo>
                  <a:lnTo>
                    <a:pt x="7475" y="1718"/>
                  </a:lnTo>
                  <a:lnTo>
                    <a:pt x="7812" y="2055"/>
                  </a:lnTo>
                  <a:lnTo>
                    <a:pt x="8115" y="2425"/>
                  </a:lnTo>
                  <a:lnTo>
                    <a:pt x="8384" y="2795"/>
                  </a:lnTo>
                  <a:lnTo>
                    <a:pt x="8350" y="2795"/>
                  </a:lnTo>
                  <a:lnTo>
                    <a:pt x="8014" y="2829"/>
                  </a:lnTo>
                  <a:lnTo>
                    <a:pt x="7711" y="2896"/>
                  </a:lnTo>
                  <a:lnTo>
                    <a:pt x="7408" y="3031"/>
                  </a:lnTo>
                  <a:lnTo>
                    <a:pt x="7071" y="3166"/>
                  </a:lnTo>
                  <a:lnTo>
                    <a:pt x="6499" y="3469"/>
                  </a:lnTo>
                  <a:lnTo>
                    <a:pt x="5926" y="3805"/>
                  </a:lnTo>
                  <a:lnTo>
                    <a:pt x="5893" y="3805"/>
                  </a:lnTo>
                  <a:lnTo>
                    <a:pt x="3098" y="5118"/>
                  </a:lnTo>
                  <a:lnTo>
                    <a:pt x="2290" y="5455"/>
                  </a:lnTo>
                  <a:lnTo>
                    <a:pt x="2863" y="5118"/>
                  </a:lnTo>
                  <a:lnTo>
                    <a:pt x="4714" y="4007"/>
                  </a:lnTo>
                  <a:lnTo>
                    <a:pt x="5489" y="3772"/>
                  </a:lnTo>
                  <a:lnTo>
                    <a:pt x="6263" y="3469"/>
                  </a:lnTo>
                  <a:lnTo>
                    <a:pt x="7004" y="3166"/>
                  </a:lnTo>
                  <a:lnTo>
                    <a:pt x="7374" y="2964"/>
                  </a:lnTo>
                  <a:lnTo>
                    <a:pt x="7744" y="2762"/>
                  </a:lnTo>
                  <a:lnTo>
                    <a:pt x="7778" y="2694"/>
                  </a:lnTo>
                  <a:lnTo>
                    <a:pt x="7812" y="2627"/>
                  </a:lnTo>
                  <a:lnTo>
                    <a:pt x="7744" y="2560"/>
                  </a:lnTo>
                  <a:lnTo>
                    <a:pt x="7677" y="2526"/>
                  </a:lnTo>
                  <a:lnTo>
                    <a:pt x="7239" y="2593"/>
                  </a:lnTo>
                  <a:lnTo>
                    <a:pt x="6802" y="2694"/>
                  </a:lnTo>
                  <a:lnTo>
                    <a:pt x="6364" y="2829"/>
                  </a:lnTo>
                  <a:lnTo>
                    <a:pt x="5960" y="3031"/>
                  </a:lnTo>
                  <a:lnTo>
                    <a:pt x="5522" y="3199"/>
                  </a:lnTo>
                  <a:lnTo>
                    <a:pt x="5118" y="3435"/>
                  </a:lnTo>
                  <a:lnTo>
                    <a:pt x="4310" y="3906"/>
                  </a:lnTo>
                  <a:lnTo>
                    <a:pt x="3536" y="4176"/>
                  </a:lnTo>
                  <a:lnTo>
                    <a:pt x="2728" y="4445"/>
                  </a:lnTo>
                  <a:lnTo>
                    <a:pt x="2728" y="4445"/>
                  </a:lnTo>
                  <a:lnTo>
                    <a:pt x="4479" y="3502"/>
                  </a:lnTo>
                  <a:lnTo>
                    <a:pt x="5623" y="2896"/>
                  </a:lnTo>
                  <a:lnTo>
                    <a:pt x="6128" y="2627"/>
                  </a:lnTo>
                  <a:lnTo>
                    <a:pt x="6768" y="2425"/>
                  </a:lnTo>
                  <a:lnTo>
                    <a:pt x="7071" y="2290"/>
                  </a:lnTo>
                  <a:lnTo>
                    <a:pt x="7374" y="2156"/>
                  </a:lnTo>
                  <a:lnTo>
                    <a:pt x="7441" y="2122"/>
                  </a:lnTo>
                  <a:lnTo>
                    <a:pt x="7441" y="2021"/>
                  </a:lnTo>
                  <a:lnTo>
                    <a:pt x="7408" y="1954"/>
                  </a:lnTo>
                  <a:lnTo>
                    <a:pt x="7307" y="1920"/>
                  </a:lnTo>
                  <a:lnTo>
                    <a:pt x="6970" y="1987"/>
                  </a:lnTo>
                  <a:lnTo>
                    <a:pt x="6600" y="2088"/>
                  </a:lnTo>
                  <a:lnTo>
                    <a:pt x="6263" y="2257"/>
                  </a:lnTo>
                  <a:lnTo>
                    <a:pt x="5926" y="2425"/>
                  </a:lnTo>
                  <a:lnTo>
                    <a:pt x="5421" y="2593"/>
                  </a:lnTo>
                  <a:lnTo>
                    <a:pt x="4950" y="2762"/>
                  </a:lnTo>
                  <a:lnTo>
                    <a:pt x="3873" y="3199"/>
                  </a:lnTo>
                  <a:lnTo>
                    <a:pt x="2795" y="3671"/>
                  </a:lnTo>
                  <a:lnTo>
                    <a:pt x="472" y="4782"/>
                  </a:lnTo>
                  <a:lnTo>
                    <a:pt x="1" y="5017"/>
                  </a:lnTo>
                  <a:lnTo>
                    <a:pt x="1" y="5320"/>
                  </a:lnTo>
                  <a:lnTo>
                    <a:pt x="169" y="5219"/>
                  </a:lnTo>
                  <a:lnTo>
                    <a:pt x="2694" y="4007"/>
                  </a:lnTo>
                  <a:lnTo>
                    <a:pt x="4209" y="3334"/>
                  </a:lnTo>
                  <a:lnTo>
                    <a:pt x="2728" y="4142"/>
                  </a:lnTo>
                  <a:lnTo>
                    <a:pt x="1650" y="4681"/>
                  </a:lnTo>
                  <a:lnTo>
                    <a:pt x="539" y="5219"/>
                  </a:lnTo>
                  <a:lnTo>
                    <a:pt x="1" y="5556"/>
                  </a:lnTo>
                  <a:lnTo>
                    <a:pt x="1" y="5960"/>
                  </a:lnTo>
                  <a:lnTo>
                    <a:pt x="775" y="5590"/>
                  </a:lnTo>
                  <a:lnTo>
                    <a:pt x="1415" y="5287"/>
                  </a:lnTo>
                  <a:lnTo>
                    <a:pt x="2088" y="4984"/>
                  </a:lnTo>
                  <a:lnTo>
                    <a:pt x="3435" y="4445"/>
                  </a:lnTo>
                  <a:lnTo>
                    <a:pt x="2728" y="4883"/>
                  </a:lnTo>
                  <a:lnTo>
                    <a:pt x="2088" y="5253"/>
                  </a:lnTo>
                  <a:lnTo>
                    <a:pt x="1448" y="5590"/>
                  </a:lnTo>
                  <a:lnTo>
                    <a:pt x="135" y="6263"/>
                  </a:lnTo>
                  <a:lnTo>
                    <a:pt x="1" y="6330"/>
                  </a:lnTo>
                  <a:lnTo>
                    <a:pt x="1" y="6768"/>
                  </a:lnTo>
                  <a:lnTo>
                    <a:pt x="371" y="6566"/>
                  </a:lnTo>
                  <a:lnTo>
                    <a:pt x="842" y="6364"/>
                  </a:lnTo>
                  <a:lnTo>
                    <a:pt x="405" y="6600"/>
                  </a:lnTo>
                  <a:lnTo>
                    <a:pt x="1" y="6903"/>
                  </a:lnTo>
                  <a:lnTo>
                    <a:pt x="1" y="7509"/>
                  </a:lnTo>
                  <a:lnTo>
                    <a:pt x="1112" y="6970"/>
                  </a:lnTo>
                  <a:lnTo>
                    <a:pt x="2290" y="6398"/>
                  </a:lnTo>
                  <a:lnTo>
                    <a:pt x="3300" y="5977"/>
                  </a:lnTo>
                  <a:lnTo>
                    <a:pt x="3300" y="5977"/>
                  </a:lnTo>
                  <a:lnTo>
                    <a:pt x="2189" y="6532"/>
                  </a:lnTo>
                  <a:lnTo>
                    <a:pt x="1617" y="6835"/>
                  </a:lnTo>
                  <a:lnTo>
                    <a:pt x="1011" y="7206"/>
                  </a:lnTo>
                  <a:lnTo>
                    <a:pt x="573" y="7542"/>
                  </a:lnTo>
                  <a:lnTo>
                    <a:pt x="102" y="7879"/>
                  </a:lnTo>
                  <a:lnTo>
                    <a:pt x="1" y="7946"/>
                  </a:lnTo>
                  <a:lnTo>
                    <a:pt x="1" y="8485"/>
                  </a:lnTo>
                  <a:lnTo>
                    <a:pt x="640" y="8081"/>
                  </a:lnTo>
                  <a:lnTo>
                    <a:pt x="1314" y="7677"/>
                  </a:lnTo>
                  <a:lnTo>
                    <a:pt x="1718" y="7475"/>
                  </a:lnTo>
                  <a:lnTo>
                    <a:pt x="2122" y="7307"/>
                  </a:lnTo>
                  <a:lnTo>
                    <a:pt x="1078" y="8115"/>
                  </a:lnTo>
                  <a:lnTo>
                    <a:pt x="34" y="8923"/>
                  </a:lnTo>
                  <a:lnTo>
                    <a:pt x="1" y="8923"/>
                  </a:lnTo>
                  <a:lnTo>
                    <a:pt x="1" y="9293"/>
                  </a:lnTo>
                  <a:lnTo>
                    <a:pt x="236" y="9125"/>
                  </a:lnTo>
                  <a:lnTo>
                    <a:pt x="876" y="8856"/>
                  </a:lnTo>
                  <a:lnTo>
                    <a:pt x="1448" y="8620"/>
                  </a:lnTo>
                  <a:lnTo>
                    <a:pt x="1886" y="8451"/>
                  </a:lnTo>
                  <a:lnTo>
                    <a:pt x="1886" y="8451"/>
                  </a:lnTo>
                  <a:lnTo>
                    <a:pt x="1011" y="9024"/>
                  </a:lnTo>
                  <a:lnTo>
                    <a:pt x="135" y="9563"/>
                  </a:lnTo>
                  <a:lnTo>
                    <a:pt x="102" y="9596"/>
                  </a:lnTo>
                  <a:lnTo>
                    <a:pt x="68" y="9630"/>
                  </a:lnTo>
                  <a:lnTo>
                    <a:pt x="102" y="9731"/>
                  </a:lnTo>
                  <a:lnTo>
                    <a:pt x="135" y="9798"/>
                  </a:lnTo>
                  <a:lnTo>
                    <a:pt x="236" y="9798"/>
                  </a:lnTo>
                  <a:lnTo>
                    <a:pt x="1213" y="9495"/>
                  </a:lnTo>
                  <a:lnTo>
                    <a:pt x="1684" y="9327"/>
                  </a:lnTo>
                  <a:lnTo>
                    <a:pt x="2155" y="9159"/>
                  </a:lnTo>
                  <a:lnTo>
                    <a:pt x="2694" y="8889"/>
                  </a:lnTo>
                  <a:lnTo>
                    <a:pt x="3233" y="8620"/>
                  </a:lnTo>
                  <a:lnTo>
                    <a:pt x="4277" y="8047"/>
                  </a:lnTo>
                  <a:lnTo>
                    <a:pt x="5219" y="7542"/>
                  </a:lnTo>
                  <a:lnTo>
                    <a:pt x="6162" y="7105"/>
                  </a:lnTo>
                  <a:lnTo>
                    <a:pt x="5085" y="7744"/>
                  </a:lnTo>
                  <a:lnTo>
                    <a:pt x="2863" y="8990"/>
                  </a:lnTo>
                  <a:lnTo>
                    <a:pt x="640" y="10236"/>
                  </a:lnTo>
                  <a:lnTo>
                    <a:pt x="573" y="10303"/>
                  </a:lnTo>
                  <a:lnTo>
                    <a:pt x="573" y="10404"/>
                  </a:lnTo>
                  <a:lnTo>
                    <a:pt x="270" y="10169"/>
                  </a:lnTo>
                  <a:lnTo>
                    <a:pt x="1" y="9967"/>
                  </a:lnTo>
                  <a:lnTo>
                    <a:pt x="1" y="10270"/>
                  </a:lnTo>
                  <a:lnTo>
                    <a:pt x="371" y="10573"/>
                  </a:lnTo>
                  <a:lnTo>
                    <a:pt x="809" y="10808"/>
                  </a:lnTo>
                  <a:lnTo>
                    <a:pt x="1179" y="11010"/>
                  </a:lnTo>
                  <a:lnTo>
                    <a:pt x="1583" y="11212"/>
                  </a:lnTo>
                  <a:lnTo>
                    <a:pt x="1987" y="11347"/>
                  </a:lnTo>
                  <a:lnTo>
                    <a:pt x="2425" y="11482"/>
                  </a:lnTo>
                  <a:lnTo>
                    <a:pt x="2863" y="11549"/>
                  </a:lnTo>
                  <a:lnTo>
                    <a:pt x="3267" y="11616"/>
                  </a:lnTo>
                  <a:lnTo>
                    <a:pt x="3704" y="11650"/>
                  </a:lnTo>
                  <a:lnTo>
                    <a:pt x="4142" y="11650"/>
                  </a:lnTo>
                  <a:lnTo>
                    <a:pt x="4580" y="11616"/>
                  </a:lnTo>
                  <a:lnTo>
                    <a:pt x="5017" y="11549"/>
                  </a:lnTo>
                  <a:lnTo>
                    <a:pt x="5421" y="11448"/>
                  </a:lnTo>
                  <a:lnTo>
                    <a:pt x="5825" y="11347"/>
                  </a:lnTo>
                  <a:lnTo>
                    <a:pt x="6229" y="11179"/>
                  </a:lnTo>
                  <a:lnTo>
                    <a:pt x="6633" y="10977"/>
                  </a:lnTo>
                  <a:lnTo>
                    <a:pt x="7004" y="10741"/>
                  </a:lnTo>
                  <a:lnTo>
                    <a:pt x="7374" y="10505"/>
                  </a:lnTo>
                  <a:lnTo>
                    <a:pt x="7744" y="10135"/>
                  </a:lnTo>
                  <a:lnTo>
                    <a:pt x="8081" y="9731"/>
                  </a:lnTo>
                  <a:lnTo>
                    <a:pt x="8418" y="9293"/>
                  </a:lnTo>
                  <a:lnTo>
                    <a:pt x="8653" y="8856"/>
                  </a:lnTo>
                  <a:lnTo>
                    <a:pt x="8889" y="8350"/>
                  </a:lnTo>
                  <a:lnTo>
                    <a:pt x="9057" y="7812"/>
                  </a:lnTo>
                  <a:lnTo>
                    <a:pt x="9226" y="7273"/>
                  </a:lnTo>
                  <a:lnTo>
                    <a:pt x="9293" y="6734"/>
                  </a:lnTo>
                  <a:lnTo>
                    <a:pt x="9360" y="6196"/>
                  </a:lnTo>
                  <a:lnTo>
                    <a:pt x="9360" y="5623"/>
                  </a:lnTo>
                  <a:lnTo>
                    <a:pt x="9327" y="5085"/>
                  </a:lnTo>
                  <a:lnTo>
                    <a:pt x="9259" y="4546"/>
                  </a:lnTo>
                  <a:lnTo>
                    <a:pt x="9158" y="4007"/>
                  </a:lnTo>
                  <a:lnTo>
                    <a:pt x="8990" y="3502"/>
                  </a:lnTo>
                  <a:lnTo>
                    <a:pt x="8788" y="3031"/>
                  </a:lnTo>
                  <a:lnTo>
                    <a:pt x="8519" y="2560"/>
                  </a:lnTo>
                  <a:lnTo>
                    <a:pt x="8283" y="2189"/>
                  </a:lnTo>
                  <a:lnTo>
                    <a:pt x="7980" y="1853"/>
                  </a:lnTo>
                  <a:lnTo>
                    <a:pt x="7677" y="1550"/>
                  </a:lnTo>
                  <a:lnTo>
                    <a:pt x="7340" y="1247"/>
                  </a:lnTo>
                  <a:lnTo>
                    <a:pt x="7374" y="1179"/>
                  </a:lnTo>
                  <a:lnTo>
                    <a:pt x="7374" y="1112"/>
                  </a:lnTo>
                  <a:lnTo>
                    <a:pt x="7307" y="1045"/>
                  </a:lnTo>
                  <a:lnTo>
                    <a:pt x="7071" y="1045"/>
                  </a:lnTo>
                  <a:lnTo>
                    <a:pt x="6768" y="843"/>
                  </a:lnTo>
                  <a:lnTo>
                    <a:pt x="6431" y="674"/>
                  </a:lnTo>
                  <a:lnTo>
                    <a:pt x="6095" y="506"/>
                  </a:lnTo>
                  <a:lnTo>
                    <a:pt x="5758" y="371"/>
                  </a:lnTo>
                  <a:lnTo>
                    <a:pt x="5388" y="270"/>
                  </a:lnTo>
                  <a:lnTo>
                    <a:pt x="5051" y="203"/>
                  </a:lnTo>
                  <a:lnTo>
                    <a:pt x="4681" y="135"/>
                  </a:lnTo>
                  <a:lnTo>
                    <a:pt x="4310" y="102"/>
                  </a:lnTo>
                  <a:lnTo>
                    <a:pt x="4277" y="34"/>
                  </a:lnTo>
                  <a:lnTo>
                    <a:pt x="4209" y="34"/>
                  </a:lnTo>
                  <a:lnTo>
                    <a:pt x="363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01" name="Shape 1101"/>
            <p:cNvSpPr/>
            <p:nvPr/>
          </p:nvSpPr>
          <p:spPr>
            <a:xfrm>
              <a:off x="4707250" y="2941650"/>
              <a:ext cx="63150" cy="59800"/>
            </a:xfrm>
            <a:custGeom>
              <a:avLst/>
              <a:gdLst/>
              <a:ahLst/>
              <a:cxnLst/>
              <a:rect l="0" t="0" r="0" b="0"/>
              <a:pathLst>
                <a:path w="2526" h="2392" extrusionOk="0">
                  <a:moveTo>
                    <a:pt x="2256" y="236"/>
                  </a:moveTo>
                  <a:lnTo>
                    <a:pt x="2256" y="674"/>
                  </a:lnTo>
                  <a:lnTo>
                    <a:pt x="2290" y="1078"/>
                  </a:lnTo>
                  <a:lnTo>
                    <a:pt x="2290" y="1617"/>
                  </a:lnTo>
                  <a:lnTo>
                    <a:pt x="2323" y="2122"/>
                  </a:lnTo>
                  <a:lnTo>
                    <a:pt x="2121" y="2088"/>
                  </a:lnTo>
                  <a:lnTo>
                    <a:pt x="1886" y="2088"/>
                  </a:lnTo>
                  <a:lnTo>
                    <a:pt x="1448" y="2122"/>
                  </a:lnTo>
                  <a:lnTo>
                    <a:pt x="909" y="2122"/>
                  </a:lnTo>
                  <a:lnTo>
                    <a:pt x="640" y="2156"/>
                  </a:lnTo>
                  <a:lnTo>
                    <a:pt x="370" y="2223"/>
                  </a:lnTo>
                  <a:lnTo>
                    <a:pt x="337" y="1684"/>
                  </a:lnTo>
                  <a:lnTo>
                    <a:pt x="269" y="1146"/>
                  </a:lnTo>
                  <a:lnTo>
                    <a:pt x="236" y="708"/>
                  </a:lnTo>
                  <a:lnTo>
                    <a:pt x="168" y="270"/>
                  </a:lnTo>
                  <a:lnTo>
                    <a:pt x="673" y="304"/>
                  </a:lnTo>
                  <a:lnTo>
                    <a:pt x="1212" y="270"/>
                  </a:lnTo>
                  <a:lnTo>
                    <a:pt x="2256" y="236"/>
                  </a:lnTo>
                  <a:close/>
                  <a:moveTo>
                    <a:pt x="2256" y="1"/>
                  </a:moveTo>
                  <a:lnTo>
                    <a:pt x="1212" y="34"/>
                  </a:lnTo>
                  <a:lnTo>
                    <a:pt x="673" y="34"/>
                  </a:lnTo>
                  <a:lnTo>
                    <a:pt x="135" y="102"/>
                  </a:lnTo>
                  <a:lnTo>
                    <a:pt x="67" y="135"/>
                  </a:lnTo>
                  <a:lnTo>
                    <a:pt x="67" y="203"/>
                  </a:lnTo>
                  <a:lnTo>
                    <a:pt x="34" y="438"/>
                  </a:lnTo>
                  <a:lnTo>
                    <a:pt x="0" y="674"/>
                  </a:lnTo>
                  <a:lnTo>
                    <a:pt x="34" y="1146"/>
                  </a:lnTo>
                  <a:lnTo>
                    <a:pt x="101" y="1752"/>
                  </a:lnTo>
                  <a:lnTo>
                    <a:pt x="135" y="2021"/>
                  </a:lnTo>
                  <a:lnTo>
                    <a:pt x="236" y="2324"/>
                  </a:lnTo>
                  <a:lnTo>
                    <a:pt x="236" y="2358"/>
                  </a:lnTo>
                  <a:lnTo>
                    <a:pt x="370" y="2358"/>
                  </a:lnTo>
                  <a:lnTo>
                    <a:pt x="606" y="2391"/>
                  </a:lnTo>
                  <a:lnTo>
                    <a:pt x="842" y="2391"/>
                  </a:lnTo>
                  <a:lnTo>
                    <a:pt x="1313" y="2358"/>
                  </a:lnTo>
                  <a:lnTo>
                    <a:pt x="2088" y="2358"/>
                  </a:lnTo>
                  <a:lnTo>
                    <a:pt x="2357" y="2290"/>
                  </a:lnTo>
                  <a:lnTo>
                    <a:pt x="2391" y="2324"/>
                  </a:lnTo>
                  <a:lnTo>
                    <a:pt x="2492" y="2324"/>
                  </a:lnTo>
                  <a:lnTo>
                    <a:pt x="2492" y="2290"/>
                  </a:lnTo>
                  <a:lnTo>
                    <a:pt x="2525" y="2021"/>
                  </a:lnTo>
                  <a:lnTo>
                    <a:pt x="2525" y="1752"/>
                  </a:lnTo>
                  <a:lnTo>
                    <a:pt x="2492" y="1247"/>
                  </a:lnTo>
                  <a:lnTo>
                    <a:pt x="2458" y="641"/>
                  </a:lnTo>
                  <a:lnTo>
                    <a:pt x="2424" y="371"/>
                  </a:lnTo>
                  <a:lnTo>
                    <a:pt x="2357" y="68"/>
                  </a:lnTo>
                  <a:lnTo>
                    <a:pt x="2323" y="34"/>
                  </a:lnTo>
                  <a:lnTo>
                    <a:pt x="229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02" name="Shape 1102"/>
            <p:cNvSpPr/>
            <p:nvPr/>
          </p:nvSpPr>
          <p:spPr>
            <a:xfrm>
              <a:off x="4637375" y="2942500"/>
              <a:ext cx="62325" cy="68200"/>
            </a:xfrm>
            <a:custGeom>
              <a:avLst/>
              <a:gdLst/>
              <a:ahLst/>
              <a:cxnLst/>
              <a:rect l="0" t="0" r="0" b="0"/>
              <a:pathLst>
                <a:path w="2493" h="2728" extrusionOk="0">
                  <a:moveTo>
                    <a:pt x="2290" y="236"/>
                  </a:moveTo>
                  <a:lnTo>
                    <a:pt x="2223" y="741"/>
                  </a:lnTo>
                  <a:lnTo>
                    <a:pt x="2223" y="1280"/>
                  </a:lnTo>
                  <a:lnTo>
                    <a:pt x="2223" y="1819"/>
                  </a:lnTo>
                  <a:lnTo>
                    <a:pt x="2290" y="2324"/>
                  </a:lnTo>
                  <a:lnTo>
                    <a:pt x="2324" y="2391"/>
                  </a:lnTo>
                  <a:lnTo>
                    <a:pt x="2324" y="2391"/>
                  </a:lnTo>
                  <a:lnTo>
                    <a:pt x="2290" y="2357"/>
                  </a:lnTo>
                  <a:lnTo>
                    <a:pt x="1819" y="2357"/>
                  </a:lnTo>
                  <a:lnTo>
                    <a:pt x="1347" y="2391"/>
                  </a:lnTo>
                  <a:lnTo>
                    <a:pt x="371" y="2391"/>
                  </a:lnTo>
                  <a:lnTo>
                    <a:pt x="270" y="1314"/>
                  </a:lnTo>
                  <a:lnTo>
                    <a:pt x="203" y="270"/>
                  </a:lnTo>
                  <a:lnTo>
                    <a:pt x="203" y="270"/>
                  </a:lnTo>
                  <a:lnTo>
                    <a:pt x="708" y="303"/>
                  </a:lnTo>
                  <a:lnTo>
                    <a:pt x="1246" y="303"/>
                  </a:lnTo>
                  <a:lnTo>
                    <a:pt x="2290" y="236"/>
                  </a:lnTo>
                  <a:close/>
                  <a:moveTo>
                    <a:pt x="2324" y="0"/>
                  </a:moveTo>
                  <a:lnTo>
                    <a:pt x="1785" y="34"/>
                  </a:lnTo>
                  <a:lnTo>
                    <a:pt x="1246" y="68"/>
                  </a:lnTo>
                  <a:lnTo>
                    <a:pt x="708" y="68"/>
                  </a:lnTo>
                  <a:lnTo>
                    <a:pt x="169" y="101"/>
                  </a:lnTo>
                  <a:lnTo>
                    <a:pt x="102" y="135"/>
                  </a:lnTo>
                  <a:lnTo>
                    <a:pt x="102" y="169"/>
                  </a:lnTo>
                  <a:lnTo>
                    <a:pt x="68" y="202"/>
                  </a:lnTo>
                  <a:lnTo>
                    <a:pt x="34" y="236"/>
                  </a:lnTo>
                  <a:lnTo>
                    <a:pt x="1" y="842"/>
                  </a:lnTo>
                  <a:lnTo>
                    <a:pt x="34" y="1448"/>
                  </a:lnTo>
                  <a:lnTo>
                    <a:pt x="102" y="2054"/>
                  </a:lnTo>
                  <a:lnTo>
                    <a:pt x="203" y="2627"/>
                  </a:lnTo>
                  <a:lnTo>
                    <a:pt x="236" y="2694"/>
                  </a:lnTo>
                  <a:lnTo>
                    <a:pt x="304" y="2728"/>
                  </a:lnTo>
                  <a:lnTo>
                    <a:pt x="371" y="2660"/>
                  </a:lnTo>
                  <a:lnTo>
                    <a:pt x="405" y="2593"/>
                  </a:lnTo>
                  <a:lnTo>
                    <a:pt x="405" y="2526"/>
                  </a:lnTo>
                  <a:lnTo>
                    <a:pt x="876" y="2593"/>
                  </a:lnTo>
                  <a:lnTo>
                    <a:pt x="1347" y="2627"/>
                  </a:lnTo>
                  <a:lnTo>
                    <a:pt x="1852" y="2627"/>
                  </a:lnTo>
                  <a:lnTo>
                    <a:pt x="2088" y="2559"/>
                  </a:lnTo>
                  <a:lnTo>
                    <a:pt x="2290" y="2526"/>
                  </a:lnTo>
                  <a:lnTo>
                    <a:pt x="2357" y="2458"/>
                  </a:lnTo>
                  <a:lnTo>
                    <a:pt x="2324" y="2391"/>
                  </a:lnTo>
                  <a:lnTo>
                    <a:pt x="2324" y="2391"/>
                  </a:lnTo>
                  <a:lnTo>
                    <a:pt x="2391" y="2425"/>
                  </a:lnTo>
                  <a:lnTo>
                    <a:pt x="2425" y="2425"/>
                  </a:lnTo>
                  <a:lnTo>
                    <a:pt x="2458" y="2391"/>
                  </a:lnTo>
                  <a:lnTo>
                    <a:pt x="2458" y="2324"/>
                  </a:lnTo>
                  <a:lnTo>
                    <a:pt x="2492" y="1819"/>
                  </a:lnTo>
                  <a:lnTo>
                    <a:pt x="2492" y="1280"/>
                  </a:lnTo>
                  <a:lnTo>
                    <a:pt x="2458" y="708"/>
                  </a:lnTo>
                  <a:lnTo>
                    <a:pt x="2391" y="202"/>
                  </a:lnTo>
                  <a:lnTo>
                    <a:pt x="2425" y="135"/>
                  </a:lnTo>
                  <a:lnTo>
                    <a:pt x="2425" y="68"/>
                  </a:lnTo>
                  <a:lnTo>
                    <a:pt x="2391" y="34"/>
                  </a:lnTo>
                  <a:lnTo>
                    <a:pt x="232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03" name="Shape 1103"/>
            <p:cNvSpPr/>
            <p:nvPr/>
          </p:nvSpPr>
          <p:spPr>
            <a:xfrm>
              <a:off x="4652525" y="3011525"/>
              <a:ext cx="64850" cy="60625"/>
            </a:xfrm>
            <a:custGeom>
              <a:avLst/>
              <a:gdLst/>
              <a:ahLst/>
              <a:cxnLst/>
              <a:rect l="0" t="0" r="0" b="0"/>
              <a:pathLst>
                <a:path w="2594" h="2425" extrusionOk="0">
                  <a:moveTo>
                    <a:pt x="1819" y="0"/>
                  </a:moveTo>
                  <a:lnTo>
                    <a:pt x="1280" y="68"/>
                  </a:lnTo>
                  <a:lnTo>
                    <a:pt x="708" y="101"/>
                  </a:lnTo>
                  <a:lnTo>
                    <a:pt x="135" y="202"/>
                  </a:lnTo>
                  <a:lnTo>
                    <a:pt x="135" y="135"/>
                  </a:lnTo>
                  <a:lnTo>
                    <a:pt x="102" y="101"/>
                  </a:lnTo>
                  <a:lnTo>
                    <a:pt x="34" y="101"/>
                  </a:lnTo>
                  <a:lnTo>
                    <a:pt x="1" y="135"/>
                  </a:lnTo>
                  <a:lnTo>
                    <a:pt x="1" y="438"/>
                  </a:lnTo>
                  <a:lnTo>
                    <a:pt x="1" y="741"/>
                  </a:lnTo>
                  <a:lnTo>
                    <a:pt x="34" y="1347"/>
                  </a:lnTo>
                  <a:lnTo>
                    <a:pt x="34" y="1852"/>
                  </a:lnTo>
                  <a:lnTo>
                    <a:pt x="68" y="2121"/>
                  </a:lnTo>
                  <a:lnTo>
                    <a:pt x="102" y="2391"/>
                  </a:lnTo>
                  <a:lnTo>
                    <a:pt x="135" y="2391"/>
                  </a:lnTo>
                  <a:lnTo>
                    <a:pt x="169" y="2424"/>
                  </a:lnTo>
                  <a:lnTo>
                    <a:pt x="203" y="2391"/>
                  </a:lnTo>
                  <a:lnTo>
                    <a:pt x="1314" y="2391"/>
                  </a:lnTo>
                  <a:lnTo>
                    <a:pt x="1819" y="2357"/>
                  </a:lnTo>
                  <a:lnTo>
                    <a:pt x="2088" y="2323"/>
                  </a:lnTo>
                  <a:lnTo>
                    <a:pt x="2324" y="2290"/>
                  </a:lnTo>
                  <a:lnTo>
                    <a:pt x="2357" y="2323"/>
                  </a:lnTo>
                  <a:lnTo>
                    <a:pt x="2391" y="2323"/>
                  </a:lnTo>
                  <a:lnTo>
                    <a:pt x="2492" y="2290"/>
                  </a:lnTo>
                  <a:lnTo>
                    <a:pt x="2559" y="2189"/>
                  </a:lnTo>
                  <a:lnTo>
                    <a:pt x="2593" y="2088"/>
                  </a:lnTo>
                  <a:lnTo>
                    <a:pt x="2593" y="1953"/>
                  </a:lnTo>
                  <a:lnTo>
                    <a:pt x="2559" y="1717"/>
                  </a:lnTo>
                  <a:lnTo>
                    <a:pt x="2559" y="1482"/>
                  </a:lnTo>
                  <a:lnTo>
                    <a:pt x="2526" y="775"/>
                  </a:lnTo>
                  <a:lnTo>
                    <a:pt x="2458" y="404"/>
                  </a:lnTo>
                  <a:lnTo>
                    <a:pt x="2425" y="236"/>
                  </a:lnTo>
                  <a:lnTo>
                    <a:pt x="2324" y="101"/>
                  </a:lnTo>
                  <a:lnTo>
                    <a:pt x="2256" y="202"/>
                  </a:lnTo>
                  <a:lnTo>
                    <a:pt x="2256" y="337"/>
                  </a:lnTo>
                  <a:lnTo>
                    <a:pt x="2256" y="606"/>
                  </a:lnTo>
                  <a:lnTo>
                    <a:pt x="2324" y="1145"/>
                  </a:lnTo>
                  <a:lnTo>
                    <a:pt x="2324" y="1650"/>
                  </a:lnTo>
                  <a:lnTo>
                    <a:pt x="2324" y="2155"/>
                  </a:lnTo>
                  <a:lnTo>
                    <a:pt x="2088" y="2121"/>
                  </a:lnTo>
                  <a:lnTo>
                    <a:pt x="1819" y="2088"/>
                  </a:lnTo>
                  <a:lnTo>
                    <a:pt x="1314" y="2121"/>
                  </a:lnTo>
                  <a:lnTo>
                    <a:pt x="270" y="2189"/>
                  </a:lnTo>
                  <a:lnTo>
                    <a:pt x="236" y="2189"/>
                  </a:lnTo>
                  <a:lnTo>
                    <a:pt x="270" y="1919"/>
                  </a:lnTo>
                  <a:lnTo>
                    <a:pt x="270" y="1684"/>
                  </a:lnTo>
                  <a:lnTo>
                    <a:pt x="236" y="1179"/>
                  </a:lnTo>
                  <a:lnTo>
                    <a:pt x="203" y="775"/>
                  </a:lnTo>
                  <a:lnTo>
                    <a:pt x="169" y="404"/>
                  </a:lnTo>
                  <a:lnTo>
                    <a:pt x="809" y="337"/>
                  </a:lnTo>
                  <a:lnTo>
                    <a:pt x="1448" y="270"/>
                  </a:lnTo>
                  <a:lnTo>
                    <a:pt x="1886" y="236"/>
                  </a:lnTo>
                  <a:lnTo>
                    <a:pt x="2088" y="202"/>
                  </a:lnTo>
                  <a:lnTo>
                    <a:pt x="2290" y="101"/>
                  </a:lnTo>
                  <a:lnTo>
                    <a:pt x="2290" y="68"/>
                  </a:lnTo>
                  <a:lnTo>
                    <a:pt x="2189" y="34"/>
                  </a:lnTo>
                  <a:lnTo>
                    <a:pt x="205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04" name="Shape 1104"/>
            <p:cNvSpPr/>
            <p:nvPr/>
          </p:nvSpPr>
          <p:spPr>
            <a:xfrm>
              <a:off x="4737550" y="3191650"/>
              <a:ext cx="21900" cy="12650"/>
            </a:xfrm>
            <a:custGeom>
              <a:avLst/>
              <a:gdLst/>
              <a:ahLst/>
              <a:cxnLst/>
              <a:rect l="0" t="0" r="0" b="0"/>
              <a:pathLst>
                <a:path w="876" h="506" extrusionOk="0">
                  <a:moveTo>
                    <a:pt x="707" y="0"/>
                  </a:moveTo>
                  <a:lnTo>
                    <a:pt x="539" y="169"/>
                  </a:lnTo>
                  <a:lnTo>
                    <a:pt x="404" y="303"/>
                  </a:lnTo>
                  <a:lnTo>
                    <a:pt x="270" y="169"/>
                  </a:lnTo>
                  <a:lnTo>
                    <a:pt x="169" y="34"/>
                  </a:lnTo>
                  <a:lnTo>
                    <a:pt x="34" y="34"/>
                  </a:lnTo>
                  <a:lnTo>
                    <a:pt x="0" y="101"/>
                  </a:lnTo>
                  <a:lnTo>
                    <a:pt x="34" y="169"/>
                  </a:lnTo>
                  <a:lnTo>
                    <a:pt x="135" y="303"/>
                  </a:lnTo>
                  <a:lnTo>
                    <a:pt x="270" y="472"/>
                  </a:lnTo>
                  <a:lnTo>
                    <a:pt x="303" y="505"/>
                  </a:lnTo>
                  <a:lnTo>
                    <a:pt x="337" y="505"/>
                  </a:lnTo>
                  <a:lnTo>
                    <a:pt x="404" y="472"/>
                  </a:lnTo>
                  <a:lnTo>
                    <a:pt x="438" y="472"/>
                  </a:lnTo>
                  <a:lnTo>
                    <a:pt x="472" y="438"/>
                  </a:lnTo>
                  <a:lnTo>
                    <a:pt x="674" y="303"/>
                  </a:lnTo>
                  <a:lnTo>
                    <a:pt x="842" y="169"/>
                  </a:lnTo>
                  <a:lnTo>
                    <a:pt x="876" y="101"/>
                  </a:lnTo>
                  <a:lnTo>
                    <a:pt x="842" y="34"/>
                  </a:lnTo>
                  <a:lnTo>
                    <a:pt x="77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05" name="Shape 1105"/>
            <p:cNvSpPr/>
            <p:nvPr/>
          </p:nvSpPr>
          <p:spPr>
            <a:xfrm>
              <a:off x="4467350" y="3043500"/>
              <a:ext cx="20225" cy="21075"/>
            </a:xfrm>
            <a:custGeom>
              <a:avLst/>
              <a:gdLst/>
              <a:ahLst/>
              <a:cxnLst/>
              <a:rect l="0" t="0" r="0" b="0"/>
              <a:pathLst>
                <a:path w="809" h="843" extrusionOk="0">
                  <a:moveTo>
                    <a:pt x="34" y="1"/>
                  </a:moveTo>
                  <a:lnTo>
                    <a:pt x="1" y="135"/>
                  </a:lnTo>
                  <a:lnTo>
                    <a:pt x="1" y="270"/>
                  </a:lnTo>
                  <a:lnTo>
                    <a:pt x="1" y="640"/>
                  </a:lnTo>
                  <a:lnTo>
                    <a:pt x="34" y="708"/>
                  </a:lnTo>
                  <a:lnTo>
                    <a:pt x="68" y="741"/>
                  </a:lnTo>
                  <a:lnTo>
                    <a:pt x="135" y="741"/>
                  </a:lnTo>
                  <a:lnTo>
                    <a:pt x="169" y="708"/>
                  </a:lnTo>
                  <a:lnTo>
                    <a:pt x="371" y="506"/>
                  </a:lnTo>
                  <a:lnTo>
                    <a:pt x="371" y="539"/>
                  </a:lnTo>
                  <a:lnTo>
                    <a:pt x="405" y="607"/>
                  </a:lnTo>
                  <a:lnTo>
                    <a:pt x="472" y="708"/>
                  </a:lnTo>
                  <a:lnTo>
                    <a:pt x="573" y="809"/>
                  </a:lnTo>
                  <a:lnTo>
                    <a:pt x="607" y="842"/>
                  </a:lnTo>
                  <a:lnTo>
                    <a:pt x="674" y="842"/>
                  </a:lnTo>
                  <a:lnTo>
                    <a:pt x="708" y="775"/>
                  </a:lnTo>
                  <a:lnTo>
                    <a:pt x="708" y="741"/>
                  </a:lnTo>
                  <a:lnTo>
                    <a:pt x="640" y="640"/>
                  </a:lnTo>
                  <a:lnTo>
                    <a:pt x="539" y="506"/>
                  </a:lnTo>
                  <a:lnTo>
                    <a:pt x="472" y="472"/>
                  </a:lnTo>
                  <a:lnTo>
                    <a:pt x="438" y="472"/>
                  </a:lnTo>
                  <a:lnTo>
                    <a:pt x="506" y="405"/>
                  </a:lnTo>
                  <a:lnTo>
                    <a:pt x="640" y="270"/>
                  </a:lnTo>
                  <a:lnTo>
                    <a:pt x="674" y="304"/>
                  </a:lnTo>
                  <a:lnTo>
                    <a:pt x="741" y="270"/>
                  </a:lnTo>
                  <a:lnTo>
                    <a:pt x="809" y="203"/>
                  </a:lnTo>
                  <a:lnTo>
                    <a:pt x="809" y="169"/>
                  </a:lnTo>
                  <a:lnTo>
                    <a:pt x="775" y="102"/>
                  </a:lnTo>
                  <a:lnTo>
                    <a:pt x="741" y="68"/>
                  </a:lnTo>
                  <a:lnTo>
                    <a:pt x="573" y="68"/>
                  </a:lnTo>
                  <a:lnTo>
                    <a:pt x="438" y="169"/>
                  </a:lnTo>
                  <a:lnTo>
                    <a:pt x="337" y="304"/>
                  </a:lnTo>
                  <a:lnTo>
                    <a:pt x="169" y="472"/>
                  </a:lnTo>
                  <a:lnTo>
                    <a:pt x="135" y="304"/>
                  </a:lnTo>
                  <a:lnTo>
                    <a:pt x="135" y="135"/>
                  </a:lnTo>
                  <a:lnTo>
                    <a:pt x="102" y="68"/>
                  </a:lnTo>
                  <a:lnTo>
                    <a:pt x="6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06" name="Shape 1106"/>
            <p:cNvSpPr/>
            <p:nvPr/>
          </p:nvSpPr>
          <p:spPr>
            <a:xfrm>
              <a:off x="4443800" y="3019100"/>
              <a:ext cx="62300" cy="65675"/>
            </a:xfrm>
            <a:custGeom>
              <a:avLst/>
              <a:gdLst/>
              <a:ahLst/>
              <a:cxnLst/>
              <a:rect l="0" t="0" r="0" b="0"/>
              <a:pathLst>
                <a:path w="2492" h="2627" extrusionOk="0">
                  <a:moveTo>
                    <a:pt x="2222" y="135"/>
                  </a:moveTo>
                  <a:lnTo>
                    <a:pt x="2222" y="1212"/>
                  </a:lnTo>
                  <a:lnTo>
                    <a:pt x="2188" y="2290"/>
                  </a:lnTo>
                  <a:lnTo>
                    <a:pt x="1717" y="2323"/>
                  </a:lnTo>
                  <a:lnTo>
                    <a:pt x="1212" y="2357"/>
                  </a:lnTo>
                  <a:lnTo>
                    <a:pt x="774" y="2357"/>
                  </a:lnTo>
                  <a:lnTo>
                    <a:pt x="539" y="2391"/>
                  </a:lnTo>
                  <a:lnTo>
                    <a:pt x="303" y="2424"/>
                  </a:lnTo>
                  <a:lnTo>
                    <a:pt x="269" y="2424"/>
                  </a:lnTo>
                  <a:lnTo>
                    <a:pt x="269" y="2391"/>
                  </a:lnTo>
                  <a:lnTo>
                    <a:pt x="303" y="1886"/>
                  </a:lnTo>
                  <a:lnTo>
                    <a:pt x="269" y="1347"/>
                  </a:lnTo>
                  <a:lnTo>
                    <a:pt x="236" y="808"/>
                  </a:lnTo>
                  <a:lnTo>
                    <a:pt x="135" y="270"/>
                  </a:lnTo>
                  <a:lnTo>
                    <a:pt x="1178" y="270"/>
                  </a:lnTo>
                  <a:lnTo>
                    <a:pt x="1683" y="236"/>
                  </a:lnTo>
                  <a:lnTo>
                    <a:pt x="2222" y="135"/>
                  </a:lnTo>
                  <a:close/>
                  <a:moveTo>
                    <a:pt x="1683" y="0"/>
                  </a:moveTo>
                  <a:lnTo>
                    <a:pt x="1145" y="34"/>
                  </a:lnTo>
                  <a:lnTo>
                    <a:pt x="606" y="68"/>
                  </a:lnTo>
                  <a:lnTo>
                    <a:pt x="67" y="68"/>
                  </a:lnTo>
                  <a:lnTo>
                    <a:pt x="0" y="101"/>
                  </a:lnTo>
                  <a:lnTo>
                    <a:pt x="0" y="135"/>
                  </a:lnTo>
                  <a:lnTo>
                    <a:pt x="0" y="202"/>
                  </a:lnTo>
                  <a:lnTo>
                    <a:pt x="34" y="270"/>
                  </a:lnTo>
                  <a:lnTo>
                    <a:pt x="0" y="775"/>
                  </a:lnTo>
                  <a:lnTo>
                    <a:pt x="34" y="1347"/>
                  </a:lnTo>
                  <a:lnTo>
                    <a:pt x="67" y="1886"/>
                  </a:lnTo>
                  <a:lnTo>
                    <a:pt x="101" y="2391"/>
                  </a:lnTo>
                  <a:lnTo>
                    <a:pt x="135" y="2458"/>
                  </a:lnTo>
                  <a:lnTo>
                    <a:pt x="168" y="2458"/>
                  </a:lnTo>
                  <a:lnTo>
                    <a:pt x="202" y="2492"/>
                  </a:lnTo>
                  <a:lnTo>
                    <a:pt x="236" y="2458"/>
                  </a:lnTo>
                  <a:lnTo>
                    <a:pt x="236" y="2525"/>
                  </a:lnTo>
                  <a:lnTo>
                    <a:pt x="303" y="2559"/>
                  </a:lnTo>
                  <a:lnTo>
                    <a:pt x="539" y="2593"/>
                  </a:lnTo>
                  <a:lnTo>
                    <a:pt x="774" y="2626"/>
                  </a:lnTo>
                  <a:lnTo>
                    <a:pt x="1246" y="2626"/>
                  </a:lnTo>
                  <a:lnTo>
                    <a:pt x="1751" y="2525"/>
                  </a:lnTo>
                  <a:lnTo>
                    <a:pt x="2188" y="2424"/>
                  </a:lnTo>
                  <a:lnTo>
                    <a:pt x="2188" y="2492"/>
                  </a:lnTo>
                  <a:lnTo>
                    <a:pt x="2222" y="2559"/>
                  </a:lnTo>
                  <a:lnTo>
                    <a:pt x="2289" y="2593"/>
                  </a:lnTo>
                  <a:lnTo>
                    <a:pt x="2357" y="2593"/>
                  </a:lnTo>
                  <a:lnTo>
                    <a:pt x="2424" y="2525"/>
                  </a:lnTo>
                  <a:lnTo>
                    <a:pt x="2458" y="1919"/>
                  </a:lnTo>
                  <a:lnTo>
                    <a:pt x="2491" y="1313"/>
                  </a:lnTo>
                  <a:lnTo>
                    <a:pt x="2458" y="707"/>
                  </a:lnTo>
                  <a:lnTo>
                    <a:pt x="2357" y="101"/>
                  </a:lnTo>
                  <a:lnTo>
                    <a:pt x="2357" y="68"/>
                  </a:lnTo>
                  <a:lnTo>
                    <a:pt x="2323" y="68"/>
                  </a:lnTo>
                  <a:lnTo>
                    <a:pt x="2289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07" name="Shape 1107"/>
            <p:cNvSpPr/>
            <p:nvPr/>
          </p:nvSpPr>
          <p:spPr>
            <a:xfrm>
              <a:off x="4431175" y="3110000"/>
              <a:ext cx="22750" cy="19375"/>
            </a:xfrm>
            <a:custGeom>
              <a:avLst/>
              <a:gdLst/>
              <a:ahLst/>
              <a:cxnLst/>
              <a:rect l="0" t="0" r="0" b="0"/>
              <a:pathLst>
                <a:path w="910" h="775" extrusionOk="0">
                  <a:moveTo>
                    <a:pt x="67" y="0"/>
                  </a:moveTo>
                  <a:lnTo>
                    <a:pt x="0" y="34"/>
                  </a:lnTo>
                  <a:lnTo>
                    <a:pt x="0" y="101"/>
                  </a:lnTo>
                  <a:lnTo>
                    <a:pt x="0" y="674"/>
                  </a:lnTo>
                  <a:lnTo>
                    <a:pt x="34" y="741"/>
                  </a:lnTo>
                  <a:lnTo>
                    <a:pt x="168" y="741"/>
                  </a:lnTo>
                  <a:lnTo>
                    <a:pt x="202" y="674"/>
                  </a:lnTo>
                  <a:lnTo>
                    <a:pt x="202" y="438"/>
                  </a:lnTo>
                  <a:lnTo>
                    <a:pt x="303" y="606"/>
                  </a:lnTo>
                  <a:lnTo>
                    <a:pt x="370" y="640"/>
                  </a:lnTo>
                  <a:lnTo>
                    <a:pt x="404" y="640"/>
                  </a:lnTo>
                  <a:lnTo>
                    <a:pt x="438" y="606"/>
                  </a:lnTo>
                  <a:lnTo>
                    <a:pt x="640" y="404"/>
                  </a:lnTo>
                  <a:lnTo>
                    <a:pt x="673" y="573"/>
                  </a:lnTo>
                  <a:lnTo>
                    <a:pt x="741" y="741"/>
                  </a:lnTo>
                  <a:lnTo>
                    <a:pt x="808" y="775"/>
                  </a:lnTo>
                  <a:lnTo>
                    <a:pt x="875" y="741"/>
                  </a:lnTo>
                  <a:lnTo>
                    <a:pt x="909" y="707"/>
                  </a:lnTo>
                  <a:lnTo>
                    <a:pt x="909" y="640"/>
                  </a:lnTo>
                  <a:lnTo>
                    <a:pt x="842" y="404"/>
                  </a:lnTo>
                  <a:lnTo>
                    <a:pt x="842" y="270"/>
                  </a:lnTo>
                  <a:lnTo>
                    <a:pt x="842" y="135"/>
                  </a:lnTo>
                  <a:lnTo>
                    <a:pt x="842" y="68"/>
                  </a:lnTo>
                  <a:lnTo>
                    <a:pt x="808" y="34"/>
                  </a:lnTo>
                  <a:lnTo>
                    <a:pt x="741" y="34"/>
                  </a:lnTo>
                  <a:lnTo>
                    <a:pt x="673" y="68"/>
                  </a:lnTo>
                  <a:lnTo>
                    <a:pt x="404" y="371"/>
                  </a:lnTo>
                  <a:lnTo>
                    <a:pt x="168" y="34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08" name="Shape 1108"/>
            <p:cNvSpPr/>
            <p:nvPr/>
          </p:nvSpPr>
          <p:spPr>
            <a:xfrm>
              <a:off x="4552375" y="3084750"/>
              <a:ext cx="63975" cy="59775"/>
            </a:xfrm>
            <a:custGeom>
              <a:avLst/>
              <a:gdLst/>
              <a:ahLst/>
              <a:cxnLst/>
              <a:rect l="0" t="0" r="0" b="0"/>
              <a:pathLst>
                <a:path w="2559" h="2391" extrusionOk="0">
                  <a:moveTo>
                    <a:pt x="101" y="0"/>
                  </a:moveTo>
                  <a:lnTo>
                    <a:pt x="101" y="34"/>
                  </a:lnTo>
                  <a:lnTo>
                    <a:pt x="34" y="303"/>
                  </a:lnTo>
                  <a:lnTo>
                    <a:pt x="0" y="539"/>
                  </a:lnTo>
                  <a:lnTo>
                    <a:pt x="34" y="1078"/>
                  </a:lnTo>
                  <a:lnTo>
                    <a:pt x="68" y="1684"/>
                  </a:lnTo>
                  <a:lnTo>
                    <a:pt x="101" y="1987"/>
                  </a:lnTo>
                  <a:lnTo>
                    <a:pt x="169" y="2290"/>
                  </a:lnTo>
                  <a:lnTo>
                    <a:pt x="202" y="2323"/>
                  </a:lnTo>
                  <a:lnTo>
                    <a:pt x="270" y="2357"/>
                  </a:lnTo>
                  <a:lnTo>
                    <a:pt x="303" y="2323"/>
                  </a:lnTo>
                  <a:lnTo>
                    <a:pt x="337" y="2256"/>
                  </a:lnTo>
                  <a:lnTo>
                    <a:pt x="337" y="1953"/>
                  </a:lnTo>
                  <a:lnTo>
                    <a:pt x="303" y="1650"/>
                  </a:lnTo>
                  <a:lnTo>
                    <a:pt x="236" y="1078"/>
                  </a:lnTo>
                  <a:lnTo>
                    <a:pt x="236" y="640"/>
                  </a:lnTo>
                  <a:lnTo>
                    <a:pt x="202" y="202"/>
                  </a:lnTo>
                  <a:lnTo>
                    <a:pt x="438" y="236"/>
                  </a:lnTo>
                  <a:lnTo>
                    <a:pt x="1145" y="236"/>
                  </a:lnTo>
                  <a:lnTo>
                    <a:pt x="2222" y="169"/>
                  </a:lnTo>
                  <a:lnTo>
                    <a:pt x="2256" y="236"/>
                  </a:lnTo>
                  <a:lnTo>
                    <a:pt x="2357" y="236"/>
                  </a:lnTo>
                  <a:lnTo>
                    <a:pt x="2323" y="573"/>
                  </a:lnTo>
                  <a:lnTo>
                    <a:pt x="2323" y="876"/>
                  </a:lnTo>
                  <a:lnTo>
                    <a:pt x="2357" y="2054"/>
                  </a:lnTo>
                  <a:lnTo>
                    <a:pt x="1886" y="2054"/>
                  </a:lnTo>
                  <a:lnTo>
                    <a:pt x="1414" y="2088"/>
                  </a:lnTo>
                  <a:lnTo>
                    <a:pt x="707" y="2088"/>
                  </a:lnTo>
                  <a:lnTo>
                    <a:pt x="539" y="2121"/>
                  </a:lnTo>
                  <a:lnTo>
                    <a:pt x="438" y="2189"/>
                  </a:lnTo>
                  <a:lnTo>
                    <a:pt x="337" y="2256"/>
                  </a:lnTo>
                  <a:lnTo>
                    <a:pt x="438" y="2323"/>
                  </a:lnTo>
                  <a:lnTo>
                    <a:pt x="539" y="2357"/>
                  </a:lnTo>
                  <a:lnTo>
                    <a:pt x="775" y="2391"/>
                  </a:lnTo>
                  <a:lnTo>
                    <a:pt x="1280" y="2357"/>
                  </a:lnTo>
                  <a:lnTo>
                    <a:pt x="1818" y="2357"/>
                  </a:lnTo>
                  <a:lnTo>
                    <a:pt x="2121" y="2323"/>
                  </a:lnTo>
                  <a:lnTo>
                    <a:pt x="2391" y="2256"/>
                  </a:lnTo>
                  <a:lnTo>
                    <a:pt x="2424" y="2323"/>
                  </a:lnTo>
                  <a:lnTo>
                    <a:pt x="2492" y="2323"/>
                  </a:lnTo>
                  <a:lnTo>
                    <a:pt x="2559" y="2290"/>
                  </a:lnTo>
                  <a:lnTo>
                    <a:pt x="2559" y="2222"/>
                  </a:lnTo>
                  <a:lnTo>
                    <a:pt x="2525" y="1044"/>
                  </a:lnTo>
                  <a:lnTo>
                    <a:pt x="2525" y="539"/>
                  </a:lnTo>
                  <a:lnTo>
                    <a:pt x="2492" y="270"/>
                  </a:lnTo>
                  <a:lnTo>
                    <a:pt x="2458" y="34"/>
                  </a:lnTo>
                  <a:lnTo>
                    <a:pt x="2424" y="34"/>
                  </a:lnTo>
                  <a:lnTo>
                    <a:pt x="2391" y="68"/>
                  </a:lnTo>
                  <a:lnTo>
                    <a:pt x="2323" y="34"/>
                  </a:lnTo>
                  <a:lnTo>
                    <a:pt x="2222" y="0"/>
                  </a:lnTo>
                  <a:lnTo>
                    <a:pt x="2020" y="0"/>
                  </a:lnTo>
                  <a:lnTo>
                    <a:pt x="1616" y="34"/>
                  </a:lnTo>
                  <a:lnTo>
                    <a:pt x="909" y="34"/>
                  </a:lnTo>
                  <a:lnTo>
                    <a:pt x="539" y="68"/>
                  </a:lnTo>
                  <a:lnTo>
                    <a:pt x="202" y="101"/>
                  </a:lnTo>
                  <a:lnTo>
                    <a:pt x="202" y="34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09" name="Shape 1109"/>
            <p:cNvSpPr/>
            <p:nvPr/>
          </p:nvSpPr>
          <p:spPr>
            <a:xfrm>
              <a:off x="4586025" y="2969425"/>
              <a:ext cx="22750" cy="17700"/>
            </a:xfrm>
            <a:custGeom>
              <a:avLst/>
              <a:gdLst/>
              <a:ahLst/>
              <a:cxnLst/>
              <a:rect l="0" t="0" r="0" b="0"/>
              <a:pathLst>
                <a:path w="910" h="708" extrusionOk="0">
                  <a:moveTo>
                    <a:pt x="607" y="169"/>
                  </a:moveTo>
                  <a:lnTo>
                    <a:pt x="742" y="203"/>
                  </a:lnTo>
                  <a:lnTo>
                    <a:pt x="641" y="304"/>
                  </a:lnTo>
                  <a:lnTo>
                    <a:pt x="540" y="371"/>
                  </a:lnTo>
                  <a:lnTo>
                    <a:pt x="270" y="371"/>
                  </a:lnTo>
                  <a:lnTo>
                    <a:pt x="270" y="203"/>
                  </a:lnTo>
                  <a:lnTo>
                    <a:pt x="371" y="169"/>
                  </a:lnTo>
                  <a:close/>
                  <a:moveTo>
                    <a:pt x="506" y="1"/>
                  </a:moveTo>
                  <a:lnTo>
                    <a:pt x="371" y="35"/>
                  </a:lnTo>
                  <a:lnTo>
                    <a:pt x="270" y="102"/>
                  </a:lnTo>
                  <a:lnTo>
                    <a:pt x="203" y="68"/>
                  </a:lnTo>
                  <a:lnTo>
                    <a:pt x="169" y="68"/>
                  </a:lnTo>
                  <a:lnTo>
                    <a:pt x="136" y="102"/>
                  </a:lnTo>
                  <a:lnTo>
                    <a:pt x="102" y="203"/>
                  </a:lnTo>
                  <a:lnTo>
                    <a:pt x="102" y="338"/>
                  </a:lnTo>
                  <a:lnTo>
                    <a:pt x="35" y="371"/>
                  </a:lnTo>
                  <a:lnTo>
                    <a:pt x="1" y="439"/>
                  </a:lnTo>
                  <a:lnTo>
                    <a:pt x="35" y="506"/>
                  </a:lnTo>
                  <a:lnTo>
                    <a:pt x="102" y="540"/>
                  </a:lnTo>
                  <a:lnTo>
                    <a:pt x="102" y="607"/>
                  </a:lnTo>
                  <a:lnTo>
                    <a:pt x="136" y="674"/>
                  </a:lnTo>
                  <a:lnTo>
                    <a:pt x="169" y="708"/>
                  </a:lnTo>
                  <a:lnTo>
                    <a:pt x="203" y="708"/>
                  </a:lnTo>
                  <a:lnTo>
                    <a:pt x="237" y="674"/>
                  </a:lnTo>
                  <a:lnTo>
                    <a:pt x="270" y="641"/>
                  </a:lnTo>
                  <a:lnTo>
                    <a:pt x="304" y="607"/>
                  </a:lnTo>
                  <a:lnTo>
                    <a:pt x="270" y="540"/>
                  </a:lnTo>
                  <a:lnTo>
                    <a:pt x="506" y="540"/>
                  </a:lnTo>
                  <a:lnTo>
                    <a:pt x="708" y="472"/>
                  </a:lnTo>
                  <a:lnTo>
                    <a:pt x="775" y="439"/>
                  </a:lnTo>
                  <a:lnTo>
                    <a:pt x="843" y="371"/>
                  </a:lnTo>
                  <a:lnTo>
                    <a:pt x="876" y="270"/>
                  </a:lnTo>
                  <a:lnTo>
                    <a:pt x="910" y="169"/>
                  </a:lnTo>
                  <a:lnTo>
                    <a:pt x="910" y="102"/>
                  </a:lnTo>
                  <a:lnTo>
                    <a:pt x="876" y="102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10" name="Shape 1110"/>
            <p:cNvSpPr/>
            <p:nvPr/>
          </p:nvSpPr>
          <p:spPr>
            <a:xfrm>
              <a:off x="4567525" y="3158825"/>
              <a:ext cx="5900" cy="65675"/>
            </a:xfrm>
            <a:custGeom>
              <a:avLst/>
              <a:gdLst/>
              <a:ahLst/>
              <a:cxnLst/>
              <a:rect l="0" t="0" r="0" b="0"/>
              <a:pathLst>
                <a:path w="236" h="2627" extrusionOk="0">
                  <a:moveTo>
                    <a:pt x="68" y="0"/>
                  </a:moveTo>
                  <a:lnTo>
                    <a:pt x="0" y="236"/>
                  </a:lnTo>
                  <a:lnTo>
                    <a:pt x="0" y="472"/>
                  </a:lnTo>
                  <a:lnTo>
                    <a:pt x="0" y="977"/>
                  </a:lnTo>
                  <a:lnTo>
                    <a:pt x="0" y="1785"/>
                  </a:lnTo>
                  <a:lnTo>
                    <a:pt x="0" y="2155"/>
                  </a:lnTo>
                  <a:lnTo>
                    <a:pt x="34" y="2559"/>
                  </a:lnTo>
                  <a:lnTo>
                    <a:pt x="68" y="2593"/>
                  </a:lnTo>
                  <a:lnTo>
                    <a:pt x="101" y="2626"/>
                  </a:lnTo>
                  <a:lnTo>
                    <a:pt x="169" y="2626"/>
                  </a:lnTo>
                  <a:lnTo>
                    <a:pt x="202" y="2559"/>
                  </a:lnTo>
                  <a:lnTo>
                    <a:pt x="202" y="2256"/>
                  </a:lnTo>
                  <a:lnTo>
                    <a:pt x="236" y="1953"/>
                  </a:lnTo>
                  <a:lnTo>
                    <a:pt x="202" y="1381"/>
                  </a:lnTo>
                  <a:lnTo>
                    <a:pt x="202" y="674"/>
                  </a:lnTo>
                  <a:lnTo>
                    <a:pt x="202" y="337"/>
                  </a:lnTo>
                  <a:lnTo>
                    <a:pt x="169" y="169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11" name="Shape 1111"/>
            <p:cNvSpPr/>
            <p:nvPr/>
          </p:nvSpPr>
          <p:spPr>
            <a:xfrm>
              <a:off x="4670200" y="3192475"/>
              <a:ext cx="10975" cy="16875"/>
            </a:xfrm>
            <a:custGeom>
              <a:avLst/>
              <a:gdLst/>
              <a:ahLst/>
              <a:cxnLst/>
              <a:rect l="0" t="0" r="0" b="0"/>
              <a:pathLst>
                <a:path w="439" h="675" extrusionOk="0">
                  <a:moveTo>
                    <a:pt x="270" y="1"/>
                  </a:moveTo>
                  <a:lnTo>
                    <a:pt x="203" y="68"/>
                  </a:lnTo>
                  <a:lnTo>
                    <a:pt x="135" y="136"/>
                  </a:lnTo>
                  <a:lnTo>
                    <a:pt x="34" y="237"/>
                  </a:lnTo>
                  <a:lnTo>
                    <a:pt x="1" y="371"/>
                  </a:lnTo>
                  <a:lnTo>
                    <a:pt x="34" y="405"/>
                  </a:lnTo>
                  <a:lnTo>
                    <a:pt x="34" y="439"/>
                  </a:lnTo>
                  <a:lnTo>
                    <a:pt x="135" y="439"/>
                  </a:lnTo>
                  <a:lnTo>
                    <a:pt x="169" y="506"/>
                  </a:lnTo>
                  <a:lnTo>
                    <a:pt x="304" y="641"/>
                  </a:lnTo>
                  <a:lnTo>
                    <a:pt x="371" y="674"/>
                  </a:lnTo>
                  <a:lnTo>
                    <a:pt x="438" y="641"/>
                  </a:lnTo>
                  <a:lnTo>
                    <a:pt x="438" y="607"/>
                  </a:lnTo>
                  <a:lnTo>
                    <a:pt x="438" y="540"/>
                  </a:lnTo>
                  <a:lnTo>
                    <a:pt x="337" y="439"/>
                  </a:lnTo>
                  <a:lnTo>
                    <a:pt x="236" y="338"/>
                  </a:lnTo>
                  <a:lnTo>
                    <a:pt x="405" y="169"/>
                  </a:lnTo>
                  <a:lnTo>
                    <a:pt x="438" y="136"/>
                  </a:lnTo>
                  <a:lnTo>
                    <a:pt x="438" y="68"/>
                  </a:lnTo>
                  <a:lnTo>
                    <a:pt x="40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12" name="Shape 1112"/>
            <p:cNvSpPr/>
            <p:nvPr/>
          </p:nvSpPr>
          <p:spPr>
            <a:xfrm>
              <a:off x="4623075" y="3079700"/>
              <a:ext cx="62300" cy="67350"/>
            </a:xfrm>
            <a:custGeom>
              <a:avLst/>
              <a:gdLst/>
              <a:ahLst/>
              <a:cxnLst/>
              <a:rect l="0" t="0" r="0" b="0"/>
              <a:pathLst>
                <a:path w="2492" h="2694" extrusionOk="0">
                  <a:moveTo>
                    <a:pt x="2290" y="202"/>
                  </a:moveTo>
                  <a:lnTo>
                    <a:pt x="2222" y="707"/>
                  </a:lnTo>
                  <a:lnTo>
                    <a:pt x="2222" y="1246"/>
                  </a:lnTo>
                  <a:lnTo>
                    <a:pt x="2256" y="1785"/>
                  </a:lnTo>
                  <a:lnTo>
                    <a:pt x="2290" y="2323"/>
                  </a:lnTo>
                  <a:lnTo>
                    <a:pt x="2323" y="2357"/>
                  </a:lnTo>
                  <a:lnTo>
                    <a:pt x="2290" y="2357"/>
                  </a:lnTo>
                  <a:lnTo>
                    <a:pt x="2054" y="2323"/>
                  </a:lnTo>
                  <a:lnTo>
                    <a:pt x="1818" y="2323"/>
                  </a:lnTo>
                  <a:lnTo>
                    <a:pt x="1347" y="2357"/>
                  </a:lnTo>
                  <a:lnTo>
                    <a:pt x="371" y="2357"/>
                  </a:lnTo>
                  <a:lnTo>
                    <a:pt x="270" y="1313"/>
                  </a:lnTo>
                  <a:lnTo>
                    <a:pt x="202" y="236"/>
                  </a:lnTo>
                  <a:lnTo>
                    <a:pt x="707" y="270"/>
                  </a:lnTo>
                  <a:lnTo>
                    <a:pt x="1246" y="270"/>
                  </a:lnTo>
                  <a:lnTo>
                    <a:pt x="2290" y="202"/>
                  </a:lnTo>
                  <a:close/>
                  <a:moveTo>
                    <a:pt x="2323" y="0"/>
                  </a:moveTo>
                  <a:lnTo>
                    <a:pt x="1785" y="34"/>
                  </a:lnTo>
                  <a:lnTo>
                    <a:pt x="707" y="34"/>
                  </a:lnTo>
                  <a:lnTo>
                    <a:pt x="169" y="68"/>
                  </a:lnTo>
                  <a:lnTo>
                    <a:pt x="101" y="101"/>
                  </a:lnTo>
                  <a:lnTo>
                    <a:pt x="101" y="169"/>
                  </a:lnTo>
                  <a:lnTo>
                    <a:pt x="68" y="169"/>
                  </a:lnTo>
                  <a:lnTo>
                    <a:pt x="34" y="202"/>
                  </a:lnTo>
                  <a:lnTo>
                    <a:pt x="0" y="808"/>
                  </a:lnTo>
                  <a:lnTo>
                    <a:pt x="34" y="1414"/>
                  </a:lnTo>
                  <a:lnTo>
                    <a:pt x="101" y="2020"/>
                  </a:lnTo>
                  <a:lnTo>
                    <a:pt x="202" y="2626"/>
                  </a:lnTo>
                  <a:lnTo>
                    <a:pt x="236" y="2660"/>
                  </a:lnTo>
                  <a:lnTo>
                    <a:pt x="303" y="2694"/>
                  </a:lnTo>
                  <a:lnTo>
                    <a:pt x="404" y="2660"/>
                  </a:lnTo>
                  <a:lnTo>
                    <a:pt x="404" y="2559"/>
                  </a:lnTo>
                  <a:lnTo>
                    <a:pt x="404" y="2492"/>
                  </a:lnTo>
                  <a:lnTo>
                    <a:pt x="876" y="2593"/>
                  </a:lnTo>
                  <a:lnTo>
                    <a:pt x="1852" y="2593"/>
                  </a:lnTo>
                  <a:lnTo>
                    <a:pt x="2088" y="2559"/>
                  </a:lnTo>
                  <a:lnTo>
                    <a:pt x="2290" y="2492"/>
                  </a:lnTo>
                  <a:lnTo>
                    <a:pt x="2357" y="2458"/>
                  </a:lnTo>
                  <a:lnTo>
                    <a:pt x="2357" y="2391"/>
                  </a:lnTo>
                  <a:lnTo>
                    <a:pt x="2424" y="2391"/>
                  </a:lnTo>
                  <a:lnTo>
                    <a:pt x="2458" y="2357"/>
                  </a:lnTo>
                  <a:lnTo>
                    <a:pt x="2492" y="2323"/>
                  </a:lnTo>
                  <a:lnTo>
                    <a:pt x="2492" y="1785"/>
                  </a:lnTo>
                  <a:lnTo>
                    <a:pt x="2492" y="1246"/>
                  </a:lnTo>
                  <a:lnTo>
                    <a:pt x="2458" y="707"/>
                  </a:lnTo>
                  <a:lnTo>
                    <a:pt x="2391" y="169"/>
                  </a:lnTo>
                  <a:lnTo>
                    <a:pt x="2424" y="101"/>
                  </a:lnTo>
                  <a:lnTo>
                    <a:pt x="2424" y="68"/>
                  </a:lnTo>
                  <a:lnTo>
                    <a:pt x="239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13" name="Shape 1113"/>
            <p:cNvSpPr/>
            <p:nvPr/>
          </p:nvSpPr>
          <p:spPr>
            <a:xfrm>
              <a:off x="6826650" y="4567825"/>
              <a:ext cx="297975" cy="292925"/>
            </a:xfrm>
            <a:custGeom>
              <a:avLst/>
              <a:gdLst/>
              <a:ahLst/>
              <a:cxnLst/>
              <a:rect l="0" t="0" r="0" b="0"/>
              <a:pathLst>
                <a:path w="11919" h="11717" extrusionOk="0">
                  <a:moveTo>
                    <a:pt x="270" y="6532"/>
                  </a:moveTo>
                  <a:lnTo>
                    <a:pt x="303" y="6734"/>
                  </a:lnTo>
                  <a:lnTo>
                    <a:pt x="371" y="6936"/>
                  </a:lnTo>
                  <a:lnTo>
                    <a:pt x="573" y="7273"/>
                  </a:lnTo>
                  <a:lnTo>
                    <a:pt x="808" y="7609"/>
                  </a:lnTo>
                  <a:lnTo>
                    <a:pt x="977" y="7744"/>
                  </a:lnTo>
                  <a:lnTo>
                    <a:pt x="1111" y="7845"/>
                  </a:lnTo>
                  <a:lnTo>
                    <a:pt x="1078" y="8148"/>
                  </a:lnTo>
                  <a:lnTo>
                    <a:pt x="1078" y="8451"/>
                  </a:lnTo>
                  <a:lnTo>
                    <a:pt x="1111" y="8721"/>
                  </a:lnTo>
                  <a:lnTo>
                    <a:pt x="1145" y="9024"/>
                  </a:lnTo>
                  <a:lnTo>
                    <a:pt x="1212" y="9158"/>
                  </a:lnTo>
                  <a:lnTo>
                    <a:pt x="943" y="8956"/>
                  </a:lnTo>
                  <a:lnTo>
                    <a:pt x="707" y="8687"/>
                  </a:lnTo>
                  <a:lnTo>
                    <a:pt x="505" y="8418"/>
                  </a:lnTo>
                  <a:lnTo>
                    <a:pt x="371" y="8115"/>
                  </a:lnTo>
                  <a:lnTo>
                    <a:pt x="270" y="7811"/>
                  </a:lnTo>
                  <a:lnTo>
                    <a:pt x="236" y="7508"/>
                  </a:lnTo>
                  <a:lnTo>
                    <a:pt x="202" y="7205"/>
                  </a:lnTo>
                  <a:lnTo>
                    <a:pt x="236" y="6869"/>
                  </a:lnTo>
                  <a:lnTo>
                    <a:pt x="270" y="6532"/>
                  </a:lnTo>
                  <a:close/>
                  <a:moveTo>
                    <a:pt x="2593" y="1"/>
                  </a:moveTo>
                  <a:lnTo>
                    <a:pt x="2559" y="34"/>
                  </a:lnTo>
                  <a:lnTo>
                    <a:pt x="2222" y="607"/>
                  </a:lnTo>
                  <a:lnTo>
                    <a:pt x="1953" y="1179"/>
                  </a:lnTo>
                  <a:lnTo>
                    <a:pt x="1650" y="1785"/>
                  </a:lnTo>
                  <a:lnTo>
                    <a:pt x="1414" y="2391"/>
                  </a:lnTo>
                  <a:lnTo>
                    <a:pt x="943" y="3637"/>
                  </a:lnTo>
                  <a:lnTo>
                    <a:pt x="539" y="4849"/>
                  </a:lnTo>
                  <a:lnTo>
                    <a:pt x="236" y="5825"/>
                  </a:lnTo>
                  <a:lnTo>
                    <a:pt x="101" y="6364"/>
                  </a:lnTo>
                  <a:lnTo>
                    <a:pt x="0" y="6869"/>
                  </a:lnTo>
                  <a:lnTo>
                    <a:pt x="0" y="7374"/>
                  </a:lnTo>
                  <a:lnTo>
                    <a:pt x="0" y="7643"/>
                  </a:lnTo>
                  <a:lnTo>
                    <a:pt x="68" y="7879"/>
                  </a:lnTo>
                  <a:lnTo>
                    <a:pt x="135" y="8148"/>
                  </a:lnTo>
                  <a:lnTo>
                    <a:pt x="236" y="8384"/>
                  </a:lnTo>
                  <a:lnTo>
                    <a:pt x="371" y="8586"/>
                  </a:lnTo>
                  <a:lnTo>
                    <a:pt x="539" y="8822"/>
                  </a:lnTo>
                  <a:lnTo>
                    <a:pt x="909" y="9192"/>
                  </a:lnTo>
                  <a:lnTo>
                    <a:pt x="1347" y="9562"/>
                  </a:lnTo>
                  <a:lnTo>
                    <a:pt x="1818" y="9865"/>
                  </a:lnTo>
                  <a:lnTo>
                    <a:pt x="2323" y="10135"/>
                  </a:lnTo>
                  <a:lnTo>
                    <a:pt x="2828" y="10370"/>
                  </a:lnTo>
                  <a:lnTo>
                    <a:pt x="3367" y="10572"/>
                  </a:lnTo>
                  <a:lnTo>
                    <a:pt x="4411" y="10909"/>
                  </a:lnTo>
                  <a:lnTo>
                    <a:pt x="5050" y="11077"/>
                  </a:lnTo>
                  <a:lnTo>
                    <a:pt x="5690" y="11212"/>
                  </a:lnTo>
                  <a:lnTo>
                    <a:pt x="6970" y="11414"/>
                  </a:lnTo>
                  <a:lnTo>
                    <a:pt x="8249" y="11582"/>
                  </a:lnTo>
                  <a:lnTo>
                    <a:pt x="9528" y="11717"/>
                  </a:lnTo>
                  <a:lnTo>
                    <a:pt x="9596" y="11717"/>
                  </a:lnTo>
                  <a:lnTo>
                    <a:pt x="9629" y="11650"/>
                  </a:lnTo>
                  <a:lnTo>
                    <a:pt x="9596" y="11549"/>
                  </a:lnTo>
                  <a:lnTo>
                    <a:pt x="9528" y="11515"/>
                  </a:lnTo>
                  <a:lnTo>
                    <a:pt x="7576" y="11313"/>
                  </a:lnTo>
                  <a:lnTo>
                    <a:pt x="6566" y="11178"/>
                  </a:lnTo>
                  <a:lnTo>
                    <a:pt x="5555" y="11010"/>
                  </a:lnTo>
                  <a:lnTo>
                    <a:pt x="4579" y="10774"/>
                  </a:lnTo>
                  <a:lnTo>
                    <a:pt x="4074" y="10640"/>
                  </a:lnTo>
                  <a:lnTo>
                    <a:pt x="3603" y="10471"/>
                  </a:lnTo>
                  <a:lnTo>
                    <a:pt x="3131" y="10303"/>
                  </a:lnTo>
                  <a:lnTo>
                    <a:pt x="2660" y="10067"/>
                  </a:lnTo>
                  <a:lnTo>
                    <a:pt x="2222" y="9865"/>
                  </a:lnTo>
                  <a:lnTo>
                    <a:pt x="1818" y="9596"/>
                  </a:lnTo>
                  <a:lnTo>
                    <a:pt x="1549" y="9226"/>
                  </a:lnTo>
                  <a:lnTo>
                    <a:pt x="1448" y="9057"/>
                  </a:lnTo>
                  <a:lnTo>
                    <a:pt x="1347" y="8822"/>
                  </a:lnTo>
                  <a:lnTo>
                    <a:pt x="1313" y="8620"/>
                  </a:lnTo>
                  <a:lnTo>
                    <a:pt x="1313" y="8384"/>
                  </a:lnTo>
                  <a:lnTo>
                    <a:pt x="1280" y="8148"/>
                  </a:lnTo>
                  <a:lnTo>
                    <a:pt x="1246" y="7912"/>
                  </a:lnTo>
                  <a:lnTo>
                    <a:pt x="1313" y="7879"/>
                  </a:lnTo>
                  <a:lnTo>
                    <a:pt x="1347" y="7811"/>
                  </a:lnTo>
                  <a:lnTo>
                    <a:pt x="1313" y="7744"/>
                  </a:lnTo>
                  <a:lnTo>
                    <a:pt x="1280" y="7710"/>
                  </a:lnTo>
                  <a:lnTo>
                    <a:pt x="1044" y="7542"/>
                  </a:lnTo>
                  <a:lnTo>
                    <a:pt x="876" y="7340"/>
                  </a:lnTo>
                  <a:lnTo>
                    <a:pt x="707" y="7104"/>
                  </a:lnTo>
                  <a:lnTo>
                    <a:pt x="539" y="6869"/>
                  </a:lnTo>
                  <a:lnTo>
                    <a:pt x="472" y="6633"/>
                  </a:lnTo>
                  <a:lnTo>
                    <a:pt x="404" y="6431"/>
                  </a:lnTo>
                  <a:lnTo>
                    <a:pt x="404" y="5960"/>
                  </a:lnTo>
                  <a:lnTo>
                    <a:pt x="640" y="5185"/>
                  </a:lnTo>
                  <a:lnTo>
                    <a:pt x="909" y="4445"/>
                  </a:lnTo>
                  <a:lnTo>
                    <a:pt x="1313" y="3367"/>
                  </a:lnTo>
                  <a:lnTo>
                    <a:pt x="1751" y="2290"/>
                  </a:lnTo>
                  <a:lnTo>
                    <a:pt x="2189" y="1246"/>
                  </a:lnTo>
                  <a:lnTo>
                    <a:pt x="2593" y="169"/>
                  </a:lnTo>
                  <a:lnTo>
                    <a:pt x="2727" y="304"/>
                  </a:lnTo>
                  <a:lnTo>
                    <a:pt x="2896" y="405"/>
                  </a:lnTo>
                  <a:lnTo>
                    <a:pt x="3098" y="506"/>
                  </a:lnTo>
                  <a:lnTo>
                    <a:pt x="3266" y="573"/>
                  </a:lnTo>
                  <a:lnTo>
                    <a:pt x="3670" y="640"/>
                  </a:lnTo>
                  <a:lnTo>
                    <a:pt x="4074" y="708"/>
                  </a:lnTo>
                  <a:lnTo>
                    <a:pt x="4714" y="842"/>
                  </a:lnTo>
                  <a:lnTo>
                    <a:pt x="5353" y="1011"/>
                  </a:lnTo>
                  <a:lnTo>
                    <a:pt x="6599" y="1415"/>
                  </a:lnTo>
                  <a:lnTo>
                    <a:pt x="7879" y="1785"/>
                  </a:lnTo>
                  <a:lnTo>
                    <a:pt x="9192" y="2088"/>
                  </a:lnTo>
                  <a:lnTo>
                    <a:pt x="10505" y="2324"/>
                  </a:lnTo>
                  <a:lnTo>
                    <a:pt x="11818" y="2492"/>
                  </a:lnTo>
                  <a:lnTo>
                    <a:pt x="11885" y="2492"/>
                  </a:lnTo>
                  <a:lnTo>
                    <a:pt x="11919" y="2425"/>
                  </a:lnTo>
                  <a:lnTo>
                    <a:pt x="11885" y="2324"/>
                  </a:lnTo>
                  <a:lnTo>
                    <a:pt x="11818" y="2290"/>
                  </a:lnTo>
                  <a:lnTo>
                    <a:pt x="10572" y="2122"/>
                  </a:lnTo>
                  <a:lnTo>
                    <a:pt x="9326" y="1920"/>
                  </a:lnTo>
                  <a:lnTo>
                    <a:pt x="8114" y="1650"/>
                  </a:lnTo>
                  <a:lnTo>
                    <a:pt x="6902" y="1314"/>
                  </a:lnTo>
                  <a:lnTo>
                    <a:pt x="5825" y="977"/>
                  </a:lnTo>
                  <a:lnTo>
                    <a:pt x="4781" y="674"/>
                  </a:lnTo>
                  <a:lnTo>
                    <a:pt x="4242" y="539"/>
                  </a:lnTo>
                  <a:lnTo>
                    <a:pt x="3670" y="438"/>
                  </a:lnTo>
                  <a:lnTo>
                    <a:pt x="3165" y="304"/>
                  </a:lnTo>
                  <a:lnTo>
                    <a:pt x="2896" y="236"/>
                  </a:lnTo>
                  <a:lnTo>
                    <a:pt x="2626" y="102"/>
                  </a:lnTo>
                  <a:lnTo>
                    <a:pt x="2626" y="68"/>
                  </a:lnTo>
                  <a:lnTo>
                    <a:pt x="2626" y="34"/>
                  </a:lnTo>
                  <a:lnTo>
                    <a:pt x="262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14" name="Shape 1114"/>
            <p:cNvSpPr/>
            <p:nvPr/>
          </p:nvSpPr>
          <p:spPr>
            <a:xfrm>
              <a:off x="4570050" y="3149550"/>
              <a:ext cx="64825" cy="75775"/>
            </a:xfrm>
            <a:custGeom>
              <a:avLst/>
              <a:gdLst/>
              <a:ahLst/>
              <a:cxnLst/>
              <a:rect l="0" t="0" r="0" b="0"/>
              <a:pathLst>
                <a:path w="2593" h="3031" extrusionOk="0">
                  <a:moveTo>
                    <a:pt x="2424" y="1"/>
                  </a:moveTo>
                  <a:lnTo>
                    <a:pt x="2391" y="34"/>
                  </a:lnTo>
                  <a:lnTo>
                    <a:pt x="2357" y="68"/>
                  </a:lnTo>
                  <a:lnTo>
                    <a:pt x="2054" y="68"/>
                  </a:lnTo>
                  <a:lnTo>
                    <a:pt x="1785" y="102"/>
                  </a:lnTo>
                  <a:lnTo>
                    <a:pt x="1212" y="203"/>
                  </a:lnTo>
                  <a:lnTo>
                    <a:pt x="909" y="203"/>
                  </a:lnTo>
                  <a:lnTo>
                    <a:pt x="606" y="135"/>
                  </a:lnTo>
                  <a:lnTo>
                    <a:pt x="303" y="135"/>
                  </a:lnTo>
                  <a:lnTo>
                    <a:pt x="169" y="169"/>
                  </a:lnTo>
                  <a:lnTo>
                    <a:pt x="34" y="236"/>
                  </a:lnTo>
                  <a:lnTo>
                    <a:pt x="0" y="270"/>
                  </a:lnTo>
                  <a:lnTo>
                    <a:pt x="0" y="304"/>
                  </a:lnTo>
                  <a:lnTo>
                    <a:pt x="68" y="338"/>
                  </a:lnTo>
                  <a:lnTo>
                    <a:pt x="303" y="371"/>
                  </a:lnTo>
                  <a:lnTo>
                    <a:pt x="539" y="405"/>
                  </a:lnTo>
                  <a:lnTo>
                    <a:pt x="1044" y="439"/>
                  </a:lnTo>
                  <a:lnTo>
                    <a:pt x="1381" y="439"/>
                  </a:lnTo>
                  <a:lnTo>
                    <a:pt x="1684" y="371"/>
                  </a:lnTo>
                  <a:lnTo>
                    <a:pt x="2020" y="304"/>
                  </a:lnTo>
                  <a:lnTo>
                    <a:pt x="2357" y="304"/>
                  </a:lnTo>
                  <a:lnTo>
                    <a:pt x="2323" y="809"/>
                  </a:lnTo>
                  <a:lnTo>
                    <a:pt x="2357" y="1314"/>
                  </a:lnTo>
                  <a:lnTo>
                    <a:pt x="2357" y="1954"/>
                  </a:lnTo>
                  <a:lnTo>
                    <a:pt x="2357" y="2290"/>
                  </a:lnTo>
                  <a:lnTo>
                    <a:pt x="2424" y="2627"/>
                  </a:lnTo>
                  <a:lnTo>
                    <a:pt x="2357" y="2593"/>
                  </a:lnTo>
                  <a:lnTo>
                    <a:pt x="1751" y="2661"/>
                  </a:lnTo>
                  <a:lnTo>
                    <a:pt x="1111" y="2728"/>
                  </a:lnTo>
                  <a:lnTo>
                    <a:pt x="606" y="2795"/>
                  </a:lnTo>
                  <a:lnTo>
                    <a:pt x="337" y="2863"/>
                  </a:lnTo>
                  <a:lnTo>
                    <a:pt x="101" y="2964"/>
                  </a:lnTo>
                  <a:lnTo>
                    <a:pt x="371" y="3031"/>
                  </a:lnTo>
                  <a:lnTo>
                    <a:pt x="606" y="2997"/>
                  </a:lnTo>
                  <a:lnTo>
                    <a:pt x="1111" y="2930"/>
                  </a:lnTo>
                  <a:lnTo>
                    <a:pt x="1751" y="2863"/>
                  </a:lnTo>
                  <a:lnTo>
                    <a:pt x="2357" y="2795"/>
                  </a:lnTo>
                  <a:lnTo>
                    <a:pt x="2424" y="2762"/>
                  </a:lnTo>
                  <a:lnTo>
                    <a:pt x="2458" y="2728"/>
                  </a:lnTo>
                  <a:lnTo>
                    <a:pt x="2458" y="2762"/>
                  </a:lnTo>
                  <a:lnTo>
                    <a:pt x="2525" y="2762"/>
                  </a:lnTo>
                  <a:lnTo>
                    <a:pt x="2559" y="2728"/>
                  </a:lnTo>
                  <a:lnTo>
                    <a:pt x="2593" y="2425"/>
                  </a:lnTo>
                  <a:lnTo>
                    <a:pt x="2593" y="2122"/>
                  </a:lnTo>
                  <a:lnTo>
                    <a:pt x="2593" y="1516"/>
                  </a:lnTo>
                  <a:lnTo>
                    <a:pt x="2559" y="775"/>
                  </a:lnTo>
                  <a:lnTo>
                    <a:pt x="2559" y="439"/>
                  </a:lnTo>
                  <a:lnTo>
                    <a:pt x="2492" y="68"/>
                  </a:lnTo>
                  <a:lnTo>
                    <a:pt x="2492" y="34"/>
                  </a:lnTo>
                  <a:lnTo>
                    <a:pt x="242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15" name="Shape 1115"/>
            <p:cNvSpPr/>
            <p:nvPr/>
          </p:nvSpPr>
          <p:spPr>
            <a:xfrm>
              <a:off x="4134050" y="3160500"/>
              <a:ext cx="342600" cy="82500"/>
            </a:xfrm>
            <a:custGeom>
              <a:avLst/>
              <a:gdLst/>
              <a:ahLst/>
              <a:cxnLst/>
              <a:rect l="0" t="0" r="0" b="0"/>
              <a:pathLst>
                <a:path w="13704" h="3300" extrusionOk="0">
                  <a:moveTo>
                    <a:pt x="13366" y="337"/>
                  </a:moveTo>
                  <a:lnTo>
                    <a:pt x="13366" y="674"/>
                  </a:lnTo>
                  <a:lnTo>
                    <a:pt x="13366" y="1011"/>
                  </a:lnTo>
                  <a:lnTo>
                    <a:pt x="13434" y="2593"/>
                  </a:lnTo>
                  <a:lnTo>
                    <a:pt x="13400" y="2559"/>
                  </a:lnTo>
                  <a:lnTo>
                    <a:pt x="13030" y="2492"/>
                  </a:lnTo>
                  <a:lnTo>
                    <a:pt x="12659" y="2458"/>
                  </a:lnTo>
                  <a:lnTo>
                    <a:pt x="11986" y="2458"/>
                  </a:lnTo>
                  <a:lnTo>
                    <a:pt x="11279" y="2526"/>
                  </a:lnTo>
                  <a:lnTo>
                    <a:pt x="10572" y="2627"/>
                  </a:lnTo>
                  <a:lnTo>
                    <a:pt x="9697" y="2728"/>
                  </a:lnTo>
                  <a:lnTo>
                    <a:pt x="8855" y="2795"/>
                  </a:lnTo>
                  <a:lnTo>
                    <a:pt x="7171" y="2862"/>
                  </a:lnTo>
                  <a:lnTo>
                    <a:pt x="5488" y="2896"/>
                  </a:lnTo>
                  <a:lnTo>
                    <a:pt x="3805" y="2930"/>
                  </a:lnTo>
                  <a:lnTo>
                    <a:pt x="2088" y="2963"/>
                  </a:lnTo>
                  <a:lnTo>
                    <a:pt x="1246" y="2997"/>
                  </a:lnTo>
                  <a:lnTo>
                    <a:pt x="438" y="3064"/>
                  </a:lnTo>
                  <a:lnTo>
                    <a:pt x="404" y="2761"/>
                  </a:lnTo>
                  <a:lnTo>
                    <a:pt x="371" y="2425"/>
                  </a:lnTo>
                  <a:lnTo>
                    <a:pt x="270" y="1751"/>
                  </a:lnTo>
                  <a:lnTo>
                    <a:pt x="202" y="1145"/>
                  </a:lnTo>
                  <a:lnTo>
                    <a:pt x="135" y="842"/>
                  </a:lnTo>
                  <a:lnTo>
                    <a:pt x="68" y="573"/>
                  </a:lnTo>
                  <a:lnTo>
                    <a:pt x="1751" y="573"/>
                  </a:lnTo>
                  <a:lnTo>
                    <a:pt x="3434" y="539"/>
                  </a:lnTo>
                  <a:lnTo>
                    <a:pt x="6801" y="438"/>
                  </a:lnTo>
                  <a:lnTo>
                    <a:pt x="13366" y="337"/>
                  </a:lnTo>
                  <a:close/>
                  <a:moveTo>
                    <a:pt x="13467" y="1"/>
                  </a:moveTo>
                  <a:lnTo>
                    <a:pt x="13400" y="68"/>
                  </a:lnTo>
                  <a:lnTo>
                    <a:pt x="6801" y="236"/>
                  </a:lnTo>
                  <a:lnTo>
                    <a:pt x="3434" y="270"/>
                  </a:lnTo>
                  <a:lnTo>
                    <a:pt x="1751" y="304"/>
                  </a:lnTo>
                  <a:lnTo>
                    <a:pt x="68" y="371"/>
                  </a:lnTo>
                  <a:lnTo>
                    <a:pt x="34" y="405"/>
                  </a:lnTo>
                  <a:lnTo>
                    <a:pt x="0" y="438"/>
                  </a:lnTo>
                  <a:lnTo>
                    <a:pt x="0" y="506"/>
                  </a:lnTo>
                  <a:lnTo>
                    <a:pt x="0" y="842"/>
                  </a:lnTo>
                  <a:lnTo>
                    <a:pt x="0" y="1145"/>
                  </a:lnTo>
                  <a:lnTo>
                    <a:pt x="68" y="1751"/>
                  </a:lnTo>
                  <a:lnTo>
                    <a:pt x="135" y="2526"/>
                  </a:lnTo>
                  <a:lnTo>
                    <a:pt x="169" y="2896"/>
                  </a:lnTo>
                  <a:lnTo>
                    <a:pt x="270" y="3266"/>
                  </a:lnTo>
                  <a:lnTo>
                    <a:pt x="303" y="3300"/>
                  </a:lnTo>
                  <a:lnTo>
                    <a:pt x="337" y="3300"/>
                  </a:lnTo>
                  <a:lnTo>
                    <a:pt x="404" y="3266"/>
                  </a:lnTo>
                  <a:lnTo>
                    <a:pt x="404" y="3233"/>
                  </a:lnTo>
                  <a:lnTo>
                    <a:pt x="1212" y="3266"/>
                  </a:lnTo>
                  <a:lnTo>
                    <a:pt x="2054" y="3266"/>
                  </a:lnTo>
                  <a:lnTo>
                    <a:pt x="3670" y="3233"/>
                  </a:lnTo>
                  <a:lnTo>
                    <a:pt x="6936" y="3098"/>
                  </a:lnTo>
                  <a:lnTo>
                    <a:pt x="8518" y="3031"/>
                  </a:lnTo>
                  <a:lnTo>
                    <a:pt x="9326" y="2997"/>
                  </a:lnTo>
                  <a:lnTo>
                    <a:pt x="10101" y="2930"/>
                  </a:lnTo>
                  <a:lnTo>
                    <a:pt x="10909" y="2829"/>
                  </a:lnTo>
                  <a:lnTo>
                    <a:pt x="11717" y="2728"/>
                  </a:lnTo>
                  <a:lnTo>
                    <a:pt x="12525" y="2728"/>
                  </a:lnTo>
                  <a:lnTo>
                    <a:pt x="12929" y="2761"/>
                  </a:lnTo>
                  <a:lnTo>
                    <a:pt x="13333" y="2795"/>
                  </a:lnTo>
                  <a:lnTo>
                    <a:pt x="13434" y="2795"/>
                  </a:lnTo>
                  <a:lnTo>
                    <a:pt x="13467" y="2694"/>
                  </a:lnTo>
                  <a:lnTo>
                    <a:pt x="13535" y="2728"/>
                  </a:lnTo>
                  <a:lnTo>
                    <a:pt x="13602" y="2728"/>
                  </a:lnTo>
                  <a:lnTo>
                    <a:pt x="13669" y="2660"/>
                  </a:lnTo>
                  <a:lnTo>
                    <a:pt x="13703" y="2593"/>
                  </a:lnTo>
                  <a:lnTo>
                    <a:pt x="13636" y="1179"/>
                  </a:lnTo>
                  <a:lnTo>
                    <a:pt x="13636" y="741"/>
                  </a:lnTo>
                  <a:lnTo>
                    <a:pt x="13636" y="539"/>
                  </a:lnTo>
                  <a:lnTo>
                    <a:pt x="13602" y="304"/>
                  </a:lnTo>
                  <a:lnTo>
                    <a:pt x="13636" y="270"/>
                  </a:lnTo>
                  <a:lnTo>
                    <a:pt x="13669" y="169"/>
                  </a:lnTo>
                  <a:lnTo>
                    <a:pt x="13602" y="102"/>
                  </a:lnTo>
                  <a:lnTo>
                    <a:pt x="13535" y="68"/>
                  </a:lnTo>
                  <a:lnTo>
                    <a:pt x="13501" y="68"/>
                  </a:lnTo>
                  <a:lnTo>
                    <a:pt x="1346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16" name="Shape 1116"/>
            <p:cNvSpPr/>
            <p:nvPr/>
          </p:nvSpPr>
          <p:spPr>
            <a:xfrm>
              <a:off x="4573400" y="3096525"/>
              <a:ext cx="17700" cy="16025"/>
            </a:xfrm>
            <a:custGeom>
              <a:avLst/>
              <a:gdLst/>
              <a:ahLst/>
              <a:cxnLst/>
              <a:rect l="0" t="0" r="0" b="0"/>
              <a:pathLst>
                <a:path w="708" h="641" extrusionOk="0">
                  <a:moveTo>
                    <a:pt x="68" y="1"/>
                  </a:moveTo>
                  <a:lnTo>
                    <a:pt x="1" y="34"/>
                  </a:lnTo>
                  <a:lnTo>
                    <a:pt x="1" y="68"/>
                  </a:lnTo>
                  <a:lnTo>
                    <a:pt x="35" y="102"/>
                  </a:lnTo>
                  <a:lnTo>
                    <a:pt x="169" y="203"/>
                  </a:lnTo>
                  <a:lnTo>
                    <a:pt x="371" y="270"/>
                  </a:lnTo>
                  <a:lnTo>
                    <a:pt x="102" y="472"/>
                  </a:lnTo>
                  <a:lnTo>
                    <a:pt x="68" y="539"/>
                  </a:lnTo>
                  <a:lnTo>
                    <a:pt x="102" y="607"/>
                  </a:lnTo>
                  <a:lnTo>
                    <a:pt x="169" y="640"/>
                  </a:lnTo>
                  <a:lnTo>
                    <a:pt x="237" y="640"/>
                  </a:lnTo>
                  <a:lnTo>
                    <a:pt x="439" y="472"/>
                  </a:lnTo>
                  <a:lnTo>
                    <a:pt x="641" y="304"/>
                  </a:lnTo>
                  <a:lnTo>
                    <a:pt x="674" y="270"/>
                  </a:lnTo>
                  <a:lnTo>
                    <a:pt x="708" y="203"/>
                  </a:lnTo>
                  <a:lnTo>
                    <a:pt x="674" y="169"/>
                  </a:lnTo>
                  <a:lnTo>
                    <a:pt x="607" y="135"/>
                  </a:lnTo>
                  <a:lnTo>
                    <a:pt x="338" y="34"/>
                  </a:lnTo>
                  <a:lnTo>
                    <a:pt x="20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17" name="Shape 1117"/>
            <p:cNvSpPr/>
            <p:nvPr/>
          </p:nvSpPr>
          <p:spPr>
            <a:xfrm>
              <a:off x="3843650" y="3111675"/>
              <a:ext cx="69900" cy="65675"/>
            </a:xfrm>
            <a:custGeom>
              <a:avLst/>
              <a:gdLst/>
              <a:ahLst/>
              <a:cxnLst/>
              <a:rect l="0" t="0" r="0" b="0"/>
              <a:pathLst>
                <a:path w="2796" h="2627" extrusionOk="0">
                  <a:moveTo>
                    <a:pt x="2627" y="1"/>
                  </a:moveTo>
                  <a:lnTo>
                    <a:pt x="2593" y="34"/>
                  </a:lnTo>
                  <a:lnTo>
                    <a:pt x="2560" y="68"/>
                  </a:lnTo>
                  <a:lnTo>
                    <a:pt x="2492" y="236"/>
                  </a:lnTo>
                  <a:lnTo>
                    <a:pt x="1819" y="169"/>
                  </a:lnTo>
                  <a:lnTo>
                    <a:pt x="1145" y="135"/>
                  </a:lnTo>
                  <a:lnTo>
                    <a:pt x="573" y="135"/>
                  </a:lnTo>
                  <a:lnTo>
                    <a:pt x="1" y="169"/>
                  </a:lnTo>
                  <a:lnTo>
                    <a:pt x="1" y="371"/>
                  </a:lnTo>
                  <a:lnTo>
                    <a:pt x="1684" y="371"/>
                  </a:lnTo>
                  <a:lnTo>
                    <a:pt x="2458" y="405"/>
                  </a:lnTo>
                  <a:lnTo>
                    <a:pt x="2425" y="876"/>
                  </a:lnTo>
                  <a:lnTo>
                    <a:pt x="2458" y="1347"/>
                  </a:lnTo>
                  <a:lnTo>
                    <a:pt x="2526" y="2257"/>
                  </a:lnTo>
                  <a:lnTo>
                    <a:pt x="1953" y="2324"/>
                  </a:lnTo>
                  <a:lnTo>
                    <a:pt x="1179" y="2358"/>
                  </a:lnTo>
                  <a:lnTo>
                    <a:pt x="472" y="2391"/>
                  </a:lnTo>
                  <a:lnTo>
                    <a:pt x="169" y="2358"/>
                  </a:lnTo>
                  <a:lnTo>
                    <a:pt x="1" y="2324"/>
                  </a:lnTo>
                  <a:lnTo>
                    <a:pt x="1" y="2492"/>
                  </a:lnTo>
                  <a:lnTo>
                    <a:pt x="640" y="2593"/>
                  </a:lnTo>
                  <a:lnTo>
                    <a:pt x="1314" y="2627"/>
                  </a:lnTo>
                  <a:lnTo>
                    <a:pt x="1987" y="2560"/>
                  </a:lnTo>
                  <a:lnTo>
                    <a:pt x="2627" y="2459"/>
                  </a:lnTo>
                  <a:lnTo>
                    <a:pt x="2728" y="2459"/>
                  </a:lnTo>
                  <a:lnTo>
                    <a:pt x="2795" y="2391"/>
                  </a:lnTo>
                  <a:lnTo>
                    <a:pt x="2795" y="2324"/>
                  </a:lnTo>
                  <a:lnTo>
                    <a:pt x="2728" y="1718"/>
                  </a:lnTo>
                  <a:lnTo>
                    <a:pt x="2694" y="1112"/>
                  </a:lnTo>
                  <a:lnTo>
                    <a:pt x="2728" y="573"/>
                  </a:lnTo>
                  <a:lnTo>
                    <a:pt x="2728" y="337"/>
                  </a:lnTo>
                  <a:lnTo>
                    <a:pt x="2694" y="68"/>
                  </a:lnTo>
                  <a:lnTo>
                    <a:pt x="2661" y="34"/>
                  </a:lnTo>
                  <a:lnTo>
                    <a:pt x="262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18" name="Shape 1118"/>
            <p:cNvSpPr/>
            <p:nvPr/>
          </p:nvSpPr>
          <p:spPr>
            <a:xfrm>
              <a:off x="3974950" y="2891150"/>
              <a:ext cx="60650" cy="10125"/>
            </a:xfrm>
            <a:custGeom>
              <a:avLst/>
              <a:gdLst/>
              <a:ahLst/>
              <a:cxnLst/>
              <a:rect l="0" t="0" r="0" b="0"/>
              <a:pathLst>
                <a:path w="2426" h="405" extrusionOk="0">
                  <a:moveTo>
                    <a:pt x="2189" y="1"/>
                  </a:moveTo>
                  <a:lnTo>
                    <a:pt x="2223" y="169"/>
                  </a:lnTo>
                  <a:lnTo>
                    <a:pt x="1684" y="169"/>
                  </a:lnTo>
                  <a:lnTo>
                    <a:pt x="1112" y="203"/>
                  </a:lnTo>
                  <a:lnTo>
                    <a:pt x="540" y="169"/>
                  </a:lnTo>
                  <a:lnTo>
                    <a:pt x="270" y="169"/>
                  </a:lnTo>
                  <a:lnTo>
                    <a:pt x="1" y="236"/>
                  </a:lnTo>
                  <a:lnTo>
                    <a:pt x="237" y="304"/>
                  </a:lnTo>
                  <a:lnTo>
                    <a:pt x="472" y="337"/>
                  </a:lnTo>
                  <a:lnTo>
                    <a:pt x="977" y="371"/>
                  </a:lnTo>
                  <a:lnTo>
                    <a:pt x="1651" y="405"/>
                  </a:lnTo>
                  <a:lnTo>
                    <a:pt x="1954" y="371"/>
                  </a:lnTo>
                  <a:lnTo>
                    <a:pt x="2290" y="270"/>
                  </a:lnTo>
                  <a:lnTo>
                    <a:pt x="2358" y="270"/>
                  </a:lnTo>
                  <a:lnTo>
                    <a:pt x="2391" y="236"/>
                  </a:lnTo>
                  <a:lnTo>
                    <a:pt x="2425" y="203"/>
                  </a:lnTo>
                  <a:lnTo>
                    <a:pt x="239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19" name="Shape 1119"/>
            <p:cNvSpPr/>
            <p:nvPr/>
          </p:nvSpPr>
          <p:spPr>
            <a:xfrm>
              <a:off x="3843650" y="3181550"/>
              <a:ext cx="53900" cy="69875"/>
            </a:xfrm>
            <a:custGeom>
              <a:avLst/>
              <a:gdLst/>
              <a:ahLst/>
              <a:cxnLst/>
              <a:rect l="0" t="0" r="0" b="0"/>
              <a:pathLst>
                <a:path w="2156" h="2795" extrusionOk="0">
                  <a:moveTo>
                    <a:pt x="1583" y="0"/>
                  </a:moveTo>
                  <a:lnTo>
                    <a:pt x="1179" y="34"/>
                  </a:lnTo>
                  <a:lnTo>
                    <a:pt x="607" y="68"/>
                  </a:lnTo>
                  <a:lnTo>
                    <a:pt x="304" y="68"/>
                  </a:lnTo>
                  <a:lnTo>
                    <a:pt x="1" y="101"/>
                  </a:lnTo>
                  <a:lnTo>
                    <a:pt x="1" y="270"/>
                  </a:lnTo>
                  <a:lnTo>
                    <a:pt x="741" y="270"/>
                  </a:lnTo>
                  <a:lnTo>
                    <a:pt x="1785" y="202"/>
                  </a:lnTo>
                  <a:lnTo>
                    <a:pt x="1819" y="236"/>
                  </a:lnTo>
                  <a:lnTo>
                    <a:pt x="1886" y="236"/>
                  </a:lnTo>
                  <a:lnTo>
                    <a:pt x="1886" y="270"/>
                  </a:lnTo>
                  <a:lnTo>
                    <a:pt x="1920" y="236"/>
                  </a:lnTo>
                  <a:lnTo>
                    <a:pt x="1886" y="573"/>
                  </a:lnTo>
                  <a:lnTo>
                    <a:pt x="1886" y="909"/>
                  </a:lnTo>
                  <a:lnTo>
                    <a:pt x="1920" y="1684"/>
                  </a:lnTo>
                  <a:lnTo>
                    <a:pt x="1953" y="2458"/>
                  </a:lnTo>
                  <a:lnTo>
                    <a:pt x="1482" y="2458"/>
                  </a:lnTo>
                  <a:lnTo>
                    <a:pt x="1011" y="2492"/>
                  </a:lnTo>
                  <a:lnTo>
                    <a:pt x="506" y="2492"/>
                  </a:lnTo>
                  <a:lnTo>
                    <a:pt x="236" y="2525"/>
                  </a:lnTo>
                  <a:lnTo>
                    <a:pt x="102" y="2559"/>
                  </a:lnTo>
                  <a:lnTo>
                    <a:pt x="1" y="2593"/>
                  </a:lnTo>
                  <a:lnTo>
                    <a:pt x="1" y="2727"/>
                  </a:lnTo>
                  <a:lnTo>
                    <a:pt x="102" y="2761"/>
                  </a:lnTo>
                  <a:lnTo>
                    <a:pt x="203" y="2795"/>
                  </a:lnTo>
                  <a:lnTo>
                    <a:pt x="438" y="2795"/>
                  </a:lnTo>
                  <a:lnTo>
                    <a:pt x="876" y="2761"/>
                  </a:lnTo>
                  <a:lnTo>
                    <a:pt x="1415" y="2761"/>
                  </a:lnTo>
                  <a:lnTo>
                    <a:pt x="1718" y="2727"/>
                  </a:lnTo>
                  <a:lnTo>
                    <a:pt x="1987" y="2694"/>
                  </a:lnTo>
                  <a:lnTo>
                    <a:pt x="2021" y="2727"/>
                  </a:lnTo>
                  <a:lnTo>
                    <a:pt x="2088" y="2727"/>
                  </a:lnTo>
                  <a:lnTo>
                    <a:pt x="2155" y="2694"/>
                  </a:lnTo>
                  <a:lnTo>
                    <a:pt x="2155" y="2626"/>
                  </a:lnTo>
                  <a:lnTo>
                    <a:pt x="2088" y="1078"/>
                  </a:lnTo>
                  <a:lnTo>
                    <a:pt x="2088" y="539"/>
                  </a:lnTo>
                  <a:lnTo>
                    <a:pt x="2088" y="303"/>
                  </a:lnTo>
                  <a:lnTo>
                    <a:pt x="2021" y="68"/>
                  </a:lnTo>
                  <a:lnTo>
                    <a:pt x="2021" y="34"/>
                  </a:lnTo>
                  <a:lnTo>
                    <a:pt x="1987" y="68"/>
                  </a:lnTo>
                  <a:lnTo>
                    <a:pt x="1987" y="101"/>
                  </a:lnTo>
                  <a:lnTo>
                    <a:pt x="1953" y="68"/>
                  </a:lnTo>
                  <a:lnTo>
                    <a:pt x="1886" y="34"/>
                  </a:lnTo>
                  <a:lnTo>
                    <a:pt x="178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20" name="Shape 1120"/>
            <p:cNvSpPr/>
            <p:nvPr/>
          </p:nvSpPr>
          <p:spPr>
            <a:xfrm>
              <a:off x="3921100" y="3108325"/>
              <a:ext cx="62300" cy="67350"/>
            </a:xfrm>
            <a:custGeom>
              <a:avLst/>
              <a:gdLst/>
              <a:ahLst/>
              <a:cxnLst/>
              <a:rect l="0" t="0" r="0" b="0"/>
              <a:pathLst>
                <a:path w="2492" h="2694" extrusionOk="0">
                  <a:moveTo>
                    <a:pt x="2290" y="202"/>
                  </a:moveTo>
                  <a:lnTo>
                    <a:pt x="2222" y="707"/>
                  </a:lnTo>
                  <a:lnTo>
                    <a:pt x="2189" y="1246"/>
                  </a:lnTo>
                  <a:lnTo>
                    <a:pt x="2222" y="1784"/>
                  </a:lnTo>
                  <a:lnTo>
                    <a:pt x="2290" y="2323"/>
                  </a:lnTo>
                  <a:lnTo>
                    <a:pt x="1818" y="2323"/>
                  </a:lnTo>
                  <a:lnTo>
                    <a:pt x="1347" y="2357"/>
                  </a:lnTo>
                  <a:lnTo>
                    <a:pt x="371" y="2357"/>
                  </a:lnTo>
                  <a:lnTo>
                    <a:pt x="270" y="1279"/>
                  </a:lnTo>
                  <a:lnTo>
                    <a:pt x="169" y="236"/>
                  </a:lnTo>
                  <a:lnTo>
                    <a:pt x="707" y="269"/>
                  </a:lnTo>
                  <a:lnTo>
                    <a:pt x="1246" y="269"/>
                  </a:lnTo>
                  <a:lnTo>
                    <a:pt x="2290" y="202"/>
                  </a:lnTo>
                  <a:close/>
                  <a:moveTo>
                    <a:pt x="1751" y="0"/>
                  </a:moveTo>
                  <a:lnTo>
                    <a:pt x="1212" y="34"/>
                  </a:lnTo>
                  <a:lnTo>
                    <a:pt x="674" y="34"/>
                  </a:lnTo>
                  <a:lnTo>
                    <a:pt x="135" y="67"/>
                  </a:lnTo>
                  <a:lnTo>
                    <a:pt x="101" y="101"/>
                  </a:lnTo>
                  <a:lnTo>
                    <a:pt x="68" y="135"/>
                  </a:lnTo>
                  <a:lnTo>
                    <a:pt x="34" y="168"/>
                  </a:lnTo>
                  <a:lnTo>
                    <a:pt x="34" y="202"/>
                  </a:lnTo>
                  <a:lnTo>
                    <a:pt x="0" y="808"/>
                  </a:lnTo>
                  <a:lnTo>
                    <a:pt x="0" y="1414"/>
                  </a:lnTo>
                  <a:lnTo>
                    <a:pt x="68" y="2020"/>
                  </a:lnTo>
                  <a:lnTo>
                    <a:pt x="169" y="2626"/>
                  </a:lnTo>
                  <a:lnTo>
                    <a:pt x="236" y="2660"/>
                  </a:lnTo>
                  <a:lnTo>
                    <a:pt x="303" y="2694"/>
                  </a:lnTo>
                  <a:lnTo>
                    <a:pt x="371" y="2660"/>
                  </a:lnTo>
                  <a:lnTo>
                    <a:pt x="404" y="2559"/>
                  </a:lnTo>
                  <a:lnTo>
                    <a:pt x="371" y="2492"/>
                  </a:lnTo>
                  <a:lnTo>
                    <a:pt x="842" y="2559"/>
                  </a:lnTo>
                  <a:lnTo>
                    <a:pt x="1347" y="2593"/>
                  </a:lnTo>
                  <a:lnTo>
                    <a:pt x="1818" y="2593"/>
                  </a:lnTo>
                  <a:lnTo>
                    <a:pt x="2054" y="2559"/>
                  </a:lnTo>
                  <a:lnTo>
                    <a:pt x="2290" y="2492"/>
                  </a:lnTo>
                  <a:lnTo>
                    <a:pt x="2323" y="2458"/>
                  </a:lnTo>
                  <a:lnTo>
                    <a:pt x="2323" y="2391"/>
                  </a:lnTo>
                  <a:lnTo>
                    <a:pt x="2424" y="2391"/>
                  </a:lnTo>
                  <a:lnTo>
                    <a:pt x="2458" y="2357"/>
                  </a:lnTo>
                  <a:lnTo>
                    <a:pt x="2458" y="2290"/>
                  </a:lnTo>
                  <a:lnTo>
                    <a:pt x="2492" y="1784"/>
                  </a:lnTo>
                  <a:lnTo>
                    <a:pt x="2458" y="1246"/>
                  </a:lnTo>
                  <a:lnTo>
                    <a:pt x="2424" y="707"/>
                  </a:lnTo>
                  <a:lnTo>
                    <a:pt x="2357" y="168"/>
                  </a:lnTo>
                  <a:lnTo>
                    <a:pt x="2391" y="101"/>
                  </a:lnTo>
                  <a:lnTo>
                    <a:pt x="2391" y="67"/>
                  </a:lnTo>
                  <a:lnTo>
                    <a:pt x="2357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21" name="Shape 1121"/>
            <p:cNvSpPr/>
            <p:nvPr/>
          </p:nvSpPr>
          <p:spPr>
            <a:xfrm>
              <a:off x="4639075" y="3015725"/>
              <a:ext cx="6750" cy="58100"/>
            </a:xfrm>
            <a:custGeom>
              <a:avLst/>
              <a:gdLst/>
              <a:ahLst/>
              <a:cxnLst/>
              <a:rect l="0" t="0" r="0" b="0"/>
              <a:pathLst>
                <a:path w="270" h="2324" extrusionOk="0">
                  <a:moveTo>
                    <a:pt x="67" y="1"/>
                  </a:moveTo>
                  <a:lnTo>
                    <a:pt x="34" y="34"/>
                  </a:lnTo>
                  <a:lnTo>
                    <a:pt x="34" y="304"/>
                  </a:lnTo>
                  <a:lnTo>
                    <a:pt x="34" y="539"/>
                  </a:lnTo>
                  <a:lnTo>
                    <a:pt x="34" y="1078"/>
                  </a:lnTo>
                  <a:lnTo>
                    <a:pt x="0" y="1684"/>
                  </a:lnTo>
                  <a:lnTo>
                    <a:pt x="0" y="1987"/>
                  </a:lnTo>
                  <a:lnTo>
                    <a:pt x="34" y="2256"/>
                  </a:lnTo>
                  <a:lnTo>
                    <a:pt x="67" y="2324"/>
                  </a:lnTo>
                  <a:lnTo>
                    <a:pt x="168" y="2324"/>
                  </a:lnTo>
                  <a:lnTo>
                    <a:pt x="202" y="2290"/>
                  </a:lnTo>
                  <a:lnTo>
                    <a:pt x="236" y="1987"/>
                  </a:lnTo>
                  <a:lnTo>
                    <a:pt x="269" y="1684"/>
                  </a:lnTo>
                  <a:lnTo>
                    <a:pt x="236" y="1078"/>
                  </a:lnTo>
                  <a:lnTo>
                    <a:pt x="236" y="539"/>
                  </a:lnTo>
                  <a:lnTo>
                    <a:pt x="202" y="270"/>
                  </a:lnTo>
                  <a:lnTo>
                    <a:pt x="135" y="34"/>
                  </a:lnTo>
                  <a:lnTo>
                    <a:pt x="13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22" name="Shape 1122"/>
            <p:cNvSpPr/>
            <p:nvPr/>
          </p:nvSpPr>
          <p:spPr>
            <a:xfrm>
              <a:off x="4113850" y="3054450"/>
              <a:ext cx="18525" cy="26125"/>
            </a:xfrm>
            <a:custGeom>
              <a:avLst/>
              <a:gdLst/>
              <a:ahLst/>
              <a:cxnLst/>
              <a:rect l="0" t="0" r="0" b="0"/>
              <a:pathLst>
                <a:path w="741" h="1045" extrusionOk="0">
                  <a:moveTo>
                    <a:pt x="438" y="270"/>
                  </a:moveTo>
                  <a:lnTo>
                    <a:pt x="539" y="303"/>
                  </a:lnTo>
                  <a:lnTo>
                    <a:pt x="573" y="371"/>
                  </a:lnTo>
                  <a:lnTo>
                    <a:pt x="606" y="438"/>
                  </a:lnTo>
                  <a:lnTo>
                    <a:pt x="606" y="606"/>
                  </a:lnTo>
                  <a:lnTo>
                    <a:pt x="539" y="674"/>
                  </a:lnTo>
                  <a:lnTo>
                    <a:pt x="505" y="741"/>
                  </a:lnTo>
                  <a:lnTo>
                    <a:pt x="337" y="842"/>
                  </a:lnTo>
                  <a:lnTo>
                    <a:pt x="303" y="842"/>
                  </a:lnTo>
                  <a:lnTo>
                    <a:pt x="270" y="472"/>
                  </a:lnTo>
                  <a:lnTo>
                    <a:pt x="303" y="270"/>
                  </a:lnTo>
                  <a:lnTo>
                    <a:pt x="337" y="303"/>
                  </a:lnTo>
                  <a:lnTo>
                    <a:pt x="438" y="270"/>
                  </a:lnTo>
                  <a:close/>
                  <a:moveTo>
                    <a:pt x="270" y="0"/>
                  </a:moveTo>
                  <a:lnTo>
                    <a:pt x="270" y="34"/>
                  </a:lnTo>
                  <a:lnTo>
                    <a:pt x="202" y="101"/>
                  </a:lnTo>
                  <a:lnTo>
                    <a:pt x="135" y="202"/>
                  </a:lnTo>
                  <a:lnTo>
                    <a:pt x="101" y="404"/>
                  </a:lnTo>
                  <a:lnTo>
                    <a:pt x="101" y="640"/>
                  </a:lnTo>
                  <a:lnTo>
                    <a:pt x="135" y="876"/>
                  </a:lnTo>
                  <a:lnTo>
                    <a:pt x="34" y="876"/>
                  </a:lnTo>
                  <a:lnTo>
                    <a:pt x="0" y="909"/>
                  </a:lnTo>
                  <a:lnTo>
                    <a:pt x="0" y="943"/>
                  </a:lnTo>
                  <a:lnTo>
                    <a:pt x="0" y="1010"/>
                  </a:lnTo>
                  <a:lnTo>
                    <a:pt x="34" y="1010"/>
                  </a:lnTo>
                  <a:lnTo>
                    <a:pt x="135" y="1044"/>
                  </a:lnTo>
                  <a:lnTo>
                    <a:pt x="236" y="1044"/>
                  </a:lnTo>
                  <a:lnTo>
                    <a:pt x="337" y="1010"/>
                  </a:lnTo>
                  <a:lnTo>
                    <a:pt x="438" y="977"/>
                  </a:lnTo>
                  <a:lnTo>
                    <a:pt x="606" y="808"/>
                  </a:lnTo>
                  <a:lnTo>
                    <a:pt x="741" y="640"/>
                  </a:lnTo>
                  <a:lnTo>
                    <a:pt x="741" y="539"/>
                  </a:lnTo>
                  <a:lnTo>
                    <a:pt x="741" y="438"/>
                  </a:lnTo>
                  <a:lnTo>
                    <a:pt x="707" y="337"/>
                  </a:lnTo>
                  <a:lnTo>
                    <a:pt x="674" y="236"/>
                  </a:lnTo>
                  <a:lnTo>
                    <a:pt x="606" y="169"/>
                  </a:lnTo>
                  <a:lnTo>
                    <a:pt x="303" y="169"/>
                  </a:lnTo>
                  <a:lnTo>
                    <a:pt x="303" y="34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23" name="Shape 1123"/>
            <p:cNvSpPr/>
            <p:nvPr/>
          </p:nvSpPr>
          <p:spPr>
            <a:xfrm>
              <a:off x="3974125" y="3175650"/>
              <a:ext cx="63150" cy="69050"/>
            </a:xfrm>
            <a:custGeom>
              <a:avLst/>
              <a:gdLst/>
              <a:ahLst/>
              <a:cxnLst/>
              <a:rect l="0" t="0" r="0" b="0"/>
              <a:pathLst>
                <a:path w="2526" h="2762" extrusionOk="0">
                  <a:moveTo>
                    <a:pt x="2256" y="236"/>
                  </a:moveTo>
                  <a:lnTo>
                    <a:pt x="2256" y="640"/>
                  </a:lnTo>
                  <a:lnTo>
                    <a:pt x="2290" y="1078"/>
                  </a:lnTo>
                  <a:lnTo>
                    <a:pt x="2290" y="1785"/>
                  </a:lnTo>
                  <a:lnTo>
                    <a:pt x="2323" y="2492"/>
                  </a:lnTo>
                  <a:lnTo>
                    <a:pt x="1448" y="2492"/>
                  </a:lnTo>
                  <a:lnTo>
                    <a:pt x="909" y="2526"/>
                  </a:lnTo>
                  <a:lnTo>
                    <a:pt x="640" y="2559"/>
                  </a:lnTo>
                  <a:lnTo>
                    <a:pt x="371" y="2593"/>
                  </a:lnTo>
                  <a:lnTo>
                    <a:pt x="337" y="1886"/>
                  </a:lnTo>
                  <a:lnTo>
                    <a:pt x="236" y="1145"/>
                  </a:lnTo>
                  <a:lnTo>
                    <a:pt x="202" y="708"/>
                  </a:lnTo>
                  <a:lnTo>
                    <a:pt x="135" y="270"/>
                  </a:lnTo>
                  <a:lnTo>
                    <a:pt x="1179" y="270"/>
                  </a:lnTo>
                  <a:lnTo>
                    <a:pt x="2256" y="236"/>
                  </a:lnTo>
                  <a:close/>
                  <a:moveTo>
                    <a:pt x="2222" y="1"/>
                  </a:moveTo>
                  <a:lnTo>
                    <a:pt x="1179" y="34"/>
                  </a:lnTo>
                  <a:lnTo>
                    <a:pt x="640" y="34"/>
                  </a:lnTo>
                  <a:lnTo>
                    <a:pt x="135" y="68"/>
                  </a:lnTo>
                  <a:lnTo>
                    <a:pt x="68" y="135"/>
                  </a:lnTo>
                  <a:lnTo>
                    <a:pt x="34" y="203"/>
                  </a:lnTo>
                  <a:lnTo>
                    <a:pt x="0" y="438"/>
                  </a:lnTo>
                  <a:lnTo>
                    <a:pt x="0" y="674"/>
                  </a:lnTo>
                  <a:lnTo>
                    <a:pt x="34" y="1145"/>
                  </a:lnTo>
                  <a:lnTo>
                    <a:pt x="101" y="1920"/>
                  </a:lnTo>
                  <a:lnTo>
                    <a:pt x="135" y="2357"/>
                  </a:lnTo>
                  <a:lnTo>
                    <a:pt x="236" y="2694"/>
                  </a:lnTo>
                  <a:lnTo>
                    <a:pt x="236" y="2728"/>
                  </a:lnTo>
                  <a:lnTo>
                    <a:pt x="270" y="2761"/>
                  </a:lnTo>
                  <a:lnTo>
                    <a:pt x="337" y="2728"/>
                  </a:lnTo>
                  <a:lnTo>
                    <a:pt x="371" y="2728"/>
                  </a:lnTo>
                  <a:lnTo>
                    <a:pt x="606" y="2761"/>
                  </a:lnTo>
                  <a:lnTo>
                    <a:pt x="842" y="2761"/>
                  </a:lnTo>
                  <a:lnTo>
                    <a:pt x="1313" y="2728"/>
                  </a:lnTo>
                  <a:lnTo>
                    <a:pt x="2088" y="2728"/>
                  </a:lnTo>
                  <a:lnTo>
                    <a:pt x="2357" y="2694"/>
                  </a:lnTo>
                  <a:lnTo>
                    <a:pt x="2492" y="2694"/>
                  </a:lnTo>
                  <a:lnTo>
                    <a:pt x="2492" y="2660"/>
                  </a:lnTo>
                  <a:lnTo>
                    <a:pt x="2525" y="2324"/>
                  </a:lnTo>
                  <a:lnTo>
                    <a:pt x="2525" y="1953"/>
                  </a:lnTo>
                  <a:lnTo>
                    <a:pt x="2492" y="1246"/>
                  </a:lnTo>
                  <a:lnTo>
                    <a:pt x="2458" y="640"/>
                  </a:lnTo>
                  <a:lnTo>
                    <a:pt x="2424" y="337"/>
                  </a:lnTo>
                  <a:lnTo>
                    <a:pt x="2357" y="68"/>
                  </a:lnTo>
                  <a:lnTo>
                    <a:pt x="2323" y="34"/>
                  </a:lnTo>
                  <a:lnTo>
                    <a:pt x="229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24" name="Shape 1124"/>
            <p:cNvSpPr/>
            <p:nvPr/>
          </p:nvSpPr>
          <p:spPr>
            <a:xfrm>
              <a:off x="4091950" y="3033400"/>
              <a:ext cx="62325" cy="65675"/>
            </a:xfrm>
            <a:custGeom>
              <a:avLst/>
              <a:gdLst/>
              <a:ahLst/>
              <a:cxnLst/>
              <a:rect l="0" t="0" r="0" b="0"/>
              <a:pathLst>
                <a:path w="2493" h="2627" extrusionOk="0">
                  <a:moveTo>
                    <a:pt x="2223" y="135"/>
                  </a:moveTo>
                  <a:lnTo>
                    <a:pt x="2257" y="1213"/>
                  </a:lnTo>
                  <a:lnTo>
                    <a:pt x="2223" y="2290"/>
                  </a:lnTo>
                  <a:lnTo>
                    <a:pt x="1752" y="2324"/>
                  </a:lnTo>
                  <a:lnTo>
                    <a:pt x="1247" y="2357"/>
                  </a:lnTo>
                  <a:lnTo>
                    <a:pt x="775" y="2357"/>
                  </a:lnTo>
                  <a:lnTo>
                    <a:pt x="539" y="2391"/>
                  </a:lnTo>
                  <a:lnTo>
                    <a:pt x="337" y="2425"/>
                  </a:lnTo>
                  <a:lnTo>
                    <a:pt x="304" y="2425"/>
                  </a:lnTo>
                  <a:lnTo>
                    <a:pt x="304" y="2391"/>
                  </a:lnTo>
                  <a:lnTo>
                    <a:pt x="337" y="1886"/>
                  </a:lnTo>
                  <a:lnTo>
                    <a:pt x="304" y="1347"/>
                  </a:lnTo>
                  <a:lnTo>
                    <a:pt x="236" y="809"/>
                  </a:lnTo>
                  <a:lnTo>
                    <a:pt x="135" y="270"/>
                  </a:lnTo>
                  <a:lnTo>
                    <a:pt x="1213" y="270"/>
                  </a:lnTo>
                  <a:lnTo>
                    <a:pt x="1718" y="236"/>
                  </a:lnTo>
                  <a:lnTo>
                    <a:pt x="2223" y="135"/>
                  </a:lnTo>
                  <a:close/>
                  <a:moveTo>
                    <a:pt x="1718" y="1"/>
                  </a:moveTo>
                  <a:lnTo>
                    <a:pt x="1179" y="34"/>
                  </a:lnTo>
                  <a:lnTo>
                    <a:pt x="640" y="68"/>
                  </a:lnTo>
                  <a:lnTo>
                    <a:pt x="102" y="68"/>
                  </a:lnTo>
                  <a:lnTo>
                    <a:pt x="34" y="102"/>
                  </a:lnTo>
                  <a:lnTo>
                    <a:pt x="1" y="135"/>
                  </a:lnTo>
                  <a:lnTo>
                    <a:pt x="1" y="203"/>
                  </a:lnTo>
                  <a:lnTo>
                    <a:pt x="34" y="270"/>
                  </a:lnTo>
                  <a:lnTo>
                    <a:pt x="34" y="775"/>
                  </a:lnTo>
                  <a:lnTo>
                    <a:pt x="34" y="1347"/>
                  </a:lnTo>
                  <a:lnTo>
                    <a:pt x="68" y="1886"/>
                  </a:lnTo>
                  <a:lnTo>
                    <a:pt x="135" y="2391"/>
                  </a:lnTo>
                  <a:lnTo>
                    <a:pt x="169" y="2458"/>
                  </a:lnTo>
                  <a:lnTo>
                    <a:pt x="203" y="2458"/>
                  </a:lnTo>
                  <a:lnTo>
                    <a:pt x="236" y="2492"/>
                  </a:lnTo>
                  <a:lnTo>
                    <a:pt x="270" y="2458"/>
                  </a:lnTo>
                  <a:lnTo>
                    <a:pt x="270" y="2526"/>
                  </a:lnTo>
                  <a:lnTo>
                    <a:pt x="337" y="2559"/>
                  </a:lnTo>
                  <a:lnTo>
                    <a:pt x="539" y="2593"/>
                  </a:lnTo>
                  <a:lnTo>
                    <a:pt x="775" y="2627"/>
                  </a:lnTo>
                  <a:lnTo>
                    <a:pt x="1280" y="2593"/>
                  </a:lnTo>
                  <a:lnTo>
                    <a:pt x="1752" y="2526"/>
                  </a:lnTo>
                  <a:lnTo>
                    <a:pt x="2223" y="2425"/>
                  </a:lnTo>
                  <a:lnTo>
                    <a:pt x="2223" y="2492"/>
                  </a:lnTo>
                  <a:lnTo>
                    <a:pt x="2257" y="2559"/>
                  </a:lnTo>
                  <a:lnTo>
                    <a:pt x="2324" y="2593"/>
                  </a:lnTo>
                  <a:lnTo>
                    <a:pt x="2391" y="2593"/>
                  </a:lnTo>
                  <a:lnTo>
                    <a:pt x="2425" y="2526"/>
                  </a:lnTo>
                  <a:lnTo>
                    <a:pt x="2492" y="1920"/>
                  </a:lnTo>
                  <a:lnTo>
                    <a:pt x="2492" y="1314"/>
                  </a:lnTo>
                  <a:lnTo>
                    <a:pt x="2492" y="708"/>
                  </a:lnTo>
                  <a:lnTo>
                    <a:pt x="2391" y="102"/>
                  </a:lnTo>
                  <a:lnTo>
                    <a:pt x="2391" y="68"/>
                  </a:lnTo>
                  <a:lnTo>
                    <a:pt x="2324" y="68"/>
                  </a:lnTo>
                  <a:lnTo>
                    <a:pt x="232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25" name="Shape 1125"/>
            <p:cNvSpPr/>
            <p:nvPr/>
          </p:nvSpPr>
          <p:spPr>
            <a:xfrm>
              <a:off x="4132350" y="3104100"/>
              <a:ext cx="8450" cy="58100"/>
            </a:xfrm>
            <a:custGeom>
              <a:avLst/>
              <a:gdLst/>
              <a:ahLst/>
              <a:cxnLst/>
              <a:rect l="0" t="0" r="0" b="0"/>
              <a:pathLst>
                <a:path w="338" h="2324" extrusionOk="0">
                  <a:moveTo>
                    <a:pt x="68" y="1"/>
                  </a:moveTo>
                  <a:lnTo>
                    <a:pt x="35" y="34"/>
                  </a:lnTo>
                  <a:lnTo>
                    <a:pt x="1" y="304"/>
                  </a:lnTo>
                  <a:lnTo>
                    <a:pt x="1" y="573"/>
                  </a:lnTo>
                  <a:lnTo>
                    <a:pt x="35" y="1078"/>
                  </a:lnTo>
                  <a:lnTo>
                    <a:pt x="68" y="1684"/>
                  </a:lnTo>
                  <a:lnTo>
                    <a:pt x="102" y="1987"/>
                  </a:lnTo>
                  <a:lnTo>
                    <a:pt x="169" y="2290"/>
                  </a:lnTo>
                  <a:lnTo>
                    <a:pt x="203" y="2324"/>
                  </a:lnTo>
                  <a:lnTo>
                    <a:pt x="304" y="2324"/>
                  </a:lnTo>
                  <a:lnTo>
                    <a:pt x="304" y="2257"/>
                  </a:lnTo>
                  <a:lnTo>
                    <a:pt x="338" y="1987"/>
                  </a:lnTo>
                  <a:lnTo>
                    <a:pt x="304" y="1684"/>
                  </a:lnTo>
                  <a:lnTo>
                    <a:pt x="237" y="1078"/>
                  </a:lnTo>
                  <a:lnTo>
                    <a:pt x="203" y="539"/>
                  </a:lnTo>
                  <a:lnTo>
                    <a:pt x="169" y="304"/>
                  </a:lnTo>
                  <a:lnTo>
                    <a:pt x="136" y="34"/>
                  </a:lnTo>
                  <a:lnTo>
                    <a:pt x="13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26" name="Shape 1126"/>
            <p:cNvSpPr/>
            <p:nvPr/>
          </p:nvSpPr>
          <p:spPr>
            <a:xfrm>
              <a:off x="4015375" y="3126825"/>
              <a:ext cx="18525" cy="21925"/>
            </a:xfrm>
            <a:custGeom>
              <a:avLst/>
              <a:gdLst/>
              <a:ahLst/>
              <a:cxnLst/>
              <a:rect l="0" t="0" r="0" b="0"/>
              <a:pathLst>
                <a:path w="741" h="877" extrusionOk="0">
                  <a:moveTo>
                    <a:pt x="101" y="1"/>
                  </a:moveTo>
                  <a:lnTo>
                    <a:pt x="34" y="34"/>
                  </a:lnTo>
                  <a:lnTo>
                    <a:pt x="0" y="68"/>
                  </a:lnTo>
                  <a:lnTo>
                    <a:pt x="0" y="102"/>
                  </a:lnTo>
                  <a:lnTo>
                    <a:pt x="34" y="169"/>
                  </a:lnTo>
                  <a:lnTo>
                    <a:pt x="135" y="203"/>
                  </a:lnTo>
                  <a:lnTo>
                    <a:pt x="337" y="270"/>
                  </a:lnTo>
                  <a:lnTo>
                    <a:pt x="168" y="472"/>
                  </a:lnTo>
                  <a:lnTo>
                    <a:pt x="34" y="708"/>
                  </a:lnTo>
                  <a:lnTo>
                    <a:pt x="0" y="775"/>
                  </a:lnTo>
                  <a:lnTo>
                    <a:pt x="34" y="842"/>
                  </a:lnTo>
                  <a:lnTo>
                    <a:pt x="101" y="876"/>
                  </a:lnTo>
                  <a:lnTo>
                    <a:pt x="168" y="876"/>
                  </a:lnTo>
                  <a:lnTo>
                    <a:pt x="505" y="775"/>
                  </a:lnTo>
                  <a:lnTo>
                    <a:pt x="673" y="741"/>
                  </a:lnTo>
                  <a:lnTo>
                    <a:pt x="707" y="708"/>
                  </a:lnTo>
                  <a:lnTo>
                    <a:pt x="741" y="640"/>
                  </a:lnTo>
                  <a:lnTo>
                    <a:pt x="741" y="573"/>
                  </a:lnTo>
                  <a:lnTo>
                    <a:pt x="673" y="539"/>
                  </a:lnTo>
                  <a:lnTo>
                    <a:pt x="640" y="539"/>
                  </a:lnTo>
                  <a:lnTo>
                    <a:pt x="505" y="573"/>
                  </a:lnTo>
                  <a:lnTo>
                    <a:pt x="370" y="607"/>
                  </a:lnTo>
                  <a:lnTo>
                    <a:pt x="640" y="236"/>
                  </a:lnTo>
                  <a:lnTo>
                    <a:pt x="673" y="169"/>
                  </a:lnTo>
                  <a:lnTo>
                    <a:pt x="640" y="135"/>
                  </a:lnTo>
                  <a:lnTo>
                    <a:pt x="606" y="102"/>
                  </a:lnTo>
                  <a:lnTo>
                    <a:pt x="539" y="68"/>
                  </a:lnTo>
                  <a:lnTo>
                    <a:pt x="236" y="34"/>
                  </a:lnTo>
                  <a:lnTo>
                    <a:pt x="10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27" name="Shape 1127"/>
            <p:cNvSpPr/>
            <p:nvPr/>
          </p:nvSpPr>
          <p:spPr>
            <a:xfrm>
              <a:off x="3990950" y="3106625"/>
              <a:ext cx="63150" cy="59800"/>
            </a:xfrm>
            <a:custGeom>
              <a:avLst/>
              <a:gdLst/>
              <a:ahLst/>
              <a:cxnLst/>
              <a:rect l="0" t="0" r="0" b="0"/>
              <a:pathLst>
                <a:path w="2526" h="2392" extrusionOk="0">
                  <a:moveTo>
                    <a:pt x="2256" y="236"/>
                  </a:moveTo>
                  <a:lnTo>
                    <a:pt x="2256" y="674"/>
                  </a:lnTo>
                  <a:lnTo>
                    <a:pt x="2290" y="1112"/>
                  </a:lnTo>
                  <a:lnTo>
                    <a:pt x="2290" y="1617"/>
                  </a:lnTo>
                  <a:lnTo>
                    <a:pt x="2324" y="2122"/>
                  </a:lnTo>
                  <a:lnTo>
                    <a:pt x="1448" y="2122"/>
                  </a:lnTo>
                  <a:lnTo>
                    <a:pt x="910" y="2156"/>
                  </a:lnTo>
                  <a:lnTo>
                    <a:pt x="640" y="2156"/>
                  </a:lnTo>
                  <a:lnTo>
                    <a:pt x="371" y="2223"/>
                  </a:lnTo>
                  <a:lnTo>
                    <a:pt x="304" y="1684"/>
                  </a:lnTo>
                  <a:lnTo>
                    <a:pt x="236" y="1145"/>
                  </a:lnTo>
                  <a:lnTo>
                    <a:pt x="203" y="708"/>
                  </a:lnTo>
                  <a:lnTo>
                    <a:pt x="169" y="270"/>
                  </a:lnTo>
                  <a:lnTo>
                    <a:pt x="169" y="270"/>
                  </a:lnTo>
                  <a:lnTo>
                    <a:pt x="674" y="304"/>
                  </a:lnTo>
                  <a:lnTo>
                    <a:pt x="1213" y="270"/>
                  </a:lnTo>
                  <a:lnTo>
                    <a:pt x="2256" y="236"/>
                  </a:lnTo>
                  <a:close/>
                  <a:moveTo>
                    <a:pt x="2256" y="1"/>
                  </a:moveTo>
                  <a:lnTo>
                    <a:pt x="1179" y="34"/>
                  </a:lnTo>
                  <a:lnTo>
                    <a:pt x="674" y="68"/>
                  </a:lnTo>
                  <a:lnTo>
                    <a:pt x="135" y="102"/>
                  </a:lnTo>
                  <a:lnTo>
                    <a:pt x="68" y="135"/>
                  </a:lnTo>
                  <a:lnTo>
                    <a:pt x="34" y="203"/>
                  </a:lnTo>
                  <a:lnTo>
                    <a:pt x="1" y="438"/>
                  </a:lnTo>
                  <a:lnTo>
                    <a:pt x="1" y="674"/>
                  </a:lnTo>
                  <a:lnTo>
                    <a:pt x="34" y="1179"/>
                  </a:lnTo>
                  <a:lnTo>
                    <a:pt x="102" y="1751"/>
                  </a:lnTo>
                  <a:lnTo>
                    <a:pt x="135" y="2055"/>
                  </a:lnTo>
                  <a:lnTo>
                    <a:pt x="203" y="2324"/>
                  </a:lnTo>
                  <a:lnTo>
                    <a:pt x="236" y="2358"/>
                  </a:lnTo>
                  <a:lnTo>
                    <a:pt x="371" y="2358"/>
                  </a:lnTo>
                  <a:lnTo>
                    <a:pt x="573" y="2391"/>
                  </a:lnTo>
                  <a:lnTo>
                    <a:pt x="842" y="2391"/>
                  </a:lnTo>
                  <a:lnTo>
                    <a:pt x="1314" y="2358"/>
                  </a:lnTo>
                  <a:lnTo>
                    <a:pt x="2088" y="2358"/>
                  </a:lnTo>
                  <a:lnTo>
                    <a:pt x="2357" y="2324"/>
                  </a:lnTo>
                  <a:lnTo>
                    <a:pt x="2458" y="2324"/>
                  </a:lnTo>
                  <a:lnTo>
                    <a:pt x="2492" y="2290"/>
                  </a:lnTo>
                  <a:lnTo>
                    <a:pt x="2526" y="2021"/>
                  </a:lnTo>
                  <a:lnTo>
                    <a:pt x="2526" y="1785"/>
                  </a:lnTo>
                  <a:lnTo>
                    <a:pt x="2492" y="1246"/>
                  </a:lnTo>
                  <a:lnTo>
                    <a:pt x="2458" y="674"/>
                  </a:lnTo>
                  <a:lnTo>
                    <a:pt x="2425" y="371"/>
                  </a:lnTo>
                  <a:lnTo>
                    <a:pt x="2357" y="68"/>
                  </a:lnTo>
                  <a:lnTo>
                    <a:pt x="2324" y="34"/>
                  </a:lnTo>
                  <a:lnTo>
                    <a:pt x="2290" y="34"/>
                  </a:lnTo>
                  <a:lnTo>
                    <a:pt x="225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28" name="Shape 1128"/>
            <p:cNvSpPr/>
            <p:nvPr/>
          </p:nvSpPr>
          <p:spPr>
            <a:xfrm>
              <a:off x="4412650" y="3088950"/>
              <a:ext cx="64825" cy="60625"/>
            </a:xfrm>
            <a:custGeom>
              <a:avLst/>
              <a:gdLst/>
              <a:ahLst/>
              <a:cxnLst/>
              <a:rect l="0" t="0" r="0" b="0"/>
              <a:pathLst>
                <a:path w="2593" h="2425" extrusionOk="0">
                  <a:moveTo>
                    <a:pt x="2391" y="1"/>
                  </a:moveTo>
                  <a:lnTo>
                    <a:pt x="2357" y="34"/>
                  </a:lnTo>
                  <a:lnTo>
                    <a:pt x="2323" y="135"/>
                  </a:lnTo>
                  <a:lnTo>
                    <a:pt x="1751" y="102"/>
                  </a:lnTo>
                  <a:lnTo>
                    <a:pt x="1179" y="68"/>
                  </a:lnTo>
                  <a:lnTo>
                    <a:pt x="674" y="34"/>
                  </a:lnTo>
                  <a:lnTo>
                    <a:pt x="404" y="68"/>
                  </a:lnTo>
                  <a:lnTo>
                    <a:pt x="303" y="135"/>
                  </a:lnTo>
                  <a:lnTo>
                    <a:pt x="202" y="169"/>
                  </a:lnTo>
                  <a:lnTo>
                    <a:pt x="202" y="203"/>
                  </a:lnTo>
                  <a:lnTo>
                    <a:pt x="371" y="270"/>
                  </a:lnTo>
                  <a:lnTo>
                    <a:pt x="573" y="304"/>
                  </a:lnTo>
                  <a:lnTo>
                    <a:pt x="1684" y="304"/>
                  </a:lnTo>
                  <a:lnTo>
                    <a:pt x="2323" y="337"/>
                  </a:lnTo>
                  <a:lnTo>
                    <a:pt x="2323" y="708"/>
                  </a:lnTo>
                  <a:lnTo>
                    <a:pt x="2323" y="1078"/>
                  </a:lnTo>
                  <a:lnTo>
                    <a:pt x="2323" y="1583"/>
                  </a:lnTo>
                  <a:lnTo>
                    <a:pt x="2357" y="1852"/>
                  </a:lnTo>
                  <a:lnTo>
                    <a:pt x="2387" y="2088"/>
                  </a:lnTo>
                  <a:lnTo>
                    <a:pt x="2387" y="2088"/>
                  </a:lnTo>
                  <a:lnTo>
                    <a:pt x="1347" y="2122"/>
                  </a:lnTo>
                  <a:lnTo>
                    <a:pt x="808" y="2155"/>
                  </a:lnTo>
                  <a:lnTo>
                    <a:pt x="539" y="2189"/>
                  </a:lnTo>
                  <a:lnTo>
                    <a:pt x="303" y="2256"/>
                  </a:lnTo>
                  <a:lnTo>
                    <a:pt x="270" y="1751"/>
                  </a:lnTo>
                  <a:lnTo>
                    <a:pt x="236" y="1246"/>
                  </a:lnTo>
                  <a:lnTo>
                    <a:pt x="270" y="708"/>
                  </a:lnTo>
                  <a:lnTo>
                    <a:pt x="236" y="438"/>
                  </a:lnTo>
                  <a:lnTo>
                    <a:pt x="202" y="304"/>
                  </a:lnTo>
                  <a:lnTo>
                    <a:pt x="169" y="203"/>
                  </a:lnTo>
                  <a:lnTo>
                    <a:pt x="68" y="337"/>
                  </a:lnTo>
                  <a:lnTo>
                    <a:pt x="34" y="506"/>
                  </a:lnTo>
                  <a:lnTo>
                    <a:pt x="0" y="876"/>
                  </a:lnTo>
                  <a:lnTo>
                    <a:pt x="34" y="1583"/>
                  </a:lnTo>
                  <a:lnTo>
                    <a:pt x="34" y="1819"/>
                  </a:lnTo>
                  <a:lnTo>
                    <a:pt x="34" y="2088"/>
                  </a:lnTo>
                  <a:lnTo>
                    <a:pt x="68" y="2189"/>
                  </a:lnTo>
                  <a:lnTo>
                    <a:pt x="101" y="2290"/>
                  </a:lnTo>
                  <a:lnTo>
                    <a:pt x="169" y="2391"/>
                  </a:lnTo>
                  <a:lnTo>
                    <a:pt x="270" y="2425"/>
                  </a:lnTo>
                  <a:lnTo>
                    <a:pt x="303" y="2425"/>
                  </a:lnTo>
                  <a:lnTo>
                    <a:pt x="337" y="2391"/>
                  </a:lnTo>
                  <a:lnTo>
                    <a:pt x="337" y="2357"/>
                  </a:lnTo>
                  <a:lnTo>
                    <a:pt x="573" y="2391"/>
                  </a:lnTo>
                  <a:lnTo>
                    <a:pt x="842" y="2425"/>
                  </a:lnTo>
                  <a:lnTo>
                    <a:pt x="1347" y="2391"/>
                  </a:lnTo>
                  <a:lnTo>
                    <a:pt x="2391" y="2324"/>
                  </a:lnTo>
                  <a:lnTo>
                    <a:pt x="2458" y="2290"/>
                  </a:lnTo>
                  <a:lnTo>
                    <a:pt x="2492" y="2324"/>
                  </a:lnTo>
                  <a:lnTo>
                    <a:pt x="2525" y="2324"/>
                  </a:lnTo>
                  <a:lnTo>
                    <a:pt x="2559" y="2290"/>
                  </a:lnTo>
                  <a:lnTo>
                    <a:pt x="2593" y="2021"/>
                  </a:lnTo>
                  <a:lnTo>
                    <a:pt x="2559" y="1785"/>
                  </a:lnTo>
                  <a:lnTo>
                    <a:pt x="2525" y="1246"/>
                  </a:lnTo>
                  <a:lnTo>
                    <a:pt x="2525" y="640"/>
                  </a:lnTo>
                  <a:lnTo>
                    <a:pt x="2492" y="337"/>
                  </a:lnTo>
                  <a:lnTo>
                    <a:pt x="2458" y="34"/>
                  </a:lnTo>
                  <a:lnTo>
                    <a:pt x="242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29" name="Shape 1129"/>
            <p:cNvSpPr/>
            <p:nvPr/>
          </p:nvSpPr>
          <p:spPr>
            <a:xfrm>
              <a:off x="6994975" y="3960950"/>
              <a:ext cx="296300" cy="452025"/>
            </a:xfrm>
            <a:custGeom>
              <a:avLst/>
              <a:gdLst/>
              <a:ahLst/>
              <a:cxnLst/>
              <a:rect l="0" t="0" r="0" b="0"/>
              <a:pathLst>
                <a:path w="11852" h="18081" extrusionOk="0">
                  <a:moveTo>
                    <a:pt x="8721" y="1"/>
                  </a:moveTo>
                  <a:lnTo>
                    <a:pt x="6431" y="506"/>
                  </a:lnTo>
                  <a:lnTo>
                    <a:pt x="4142" y="1045"/>
                  </a:lnTo>
                  <a:lnTo>
                    <a:pt x="1886" y="1651"/>
                  </a:lnTo>
                  <a:lnTo>
                    <a:pt x="977" y="1886"/>
                  </a:lnTo>
                  <a:lnTo>
                    <a:pt x="742" y="1954"/>
                  </a:lnTo>
                  <a:lnTo>
                    <a:pt x="540" y="2055"/>
                  </a:lnTo>
                  <a:lnTo>
                    <a:pt x="338" y="2156"/>
                  </a:lnTo>
                  <a:lnTo>
                    <a:pt x="169" y="2290"/>
                  </a:lnTo>
                  <a:lnTo>
                    <a:pt x="169" y="2324"/>
                  </a:lnTo>
                  <a:lnTo>
                    <a:pt x="136" y="2257"/>
                  </a:lnTo>
                  <a:lnTo>
                    <a:pt x="68" y="2223"/>
                  </a:lnTo>
                  <a:lnTo>
                    <a:pt x="1" y="2223"/>
                  </a:lnTo>
                  <a:lnTo>
                    <a:pt x="1" y="2290"/>
                  </a:lnTo>
                  <a:lnTo>
                    <a:pt x="35" y="2762"/>
                  </a:lnTo>
                  <a:lnTo>
                    <a:pt x="136" y="3233"/>
                  </a:lnTo>
                  <a:lnTo>
                    <a:pt x="371" y="4176"/>
                  </a:lnTo>
                  <a:lnTo>
                    <a:pt x="641" y="5118"/>
                  </a:lnTo>
                  <a:lnTo>
                    <a:pt x="876" y="6061"/>
                  </a:lnTo>
                  <a:lnTo>
                    <a:pt x="1785" y="10068"/>
                  </a:lnTo>
                  <a:lnTo>
                    <a:pt x="2223" y="12054"/>
                  </a:lnTo>
                  <a:lnTo>
                    <a:pt x="2728" y="14040"/>
                  </a:lnTo>
                  <a:lnTo>
                    <a:pt x="3267" y="16027"/>
                  </a:lnTo>
                  <a:lnTo>
                    <a:pt x="3536" y="17037"/>
                  </a:lnTo>
                  <a:lnTo>
                    <a:pt x="3873" y="17980"/>
                  </a:lnTo>
                  <a:lnTo>
                    <a:pt x="3940" y="18081"/>
                  </a:lnTo>
                  <a:lnTo>
                    <a:pt x="4007" y="18081"/>
                  </a:lnTo>
                  <a:lnTo>
                    <a:pt x="4075" y="18047"/>
                  </a:lnTo>
                  <a:lnTo>
                    <a:pt x="4142" y="17980"/>
                  </a:lnTo>
                  <a:lnTo>
                    <a:pt x="4681" y="17879"/>
                  </a:lnTo>
                  <a:lnTo>
                    <a:pt x="5253" y="17710"/>
                  </a:lnTo>
                  <a:lnTo>
                    <a:pt x="6330" y="17374"/>
                  </a:lnTo>
                  <a:lnTo>
                    <a:pt x="7576" y="17003"/>
                  </a:lnTo>
                  <a:lnTo>
                    <a:pt x="8856" y="16667"/>
                  </a:lnTo>
                  <a:lnTo>
                    <a:pt x="10337" y="16296"/>
                  </a:lnTo>
                  <a:lnTo>
                    <a:pt x="11111" y="16128"/>
                  </a:lnTo>
                  <a:lnTo>
                    <a:pt x="11852" y="15892"/>
                  </a:lnTo>
                  <a:lnTo>
                    <a:pt x="11852" y="15656"/>
                  </a:lnTo>
                  <a:lnTo>
                    <a:pt x="11044" y="15892"/>
                  </a:lnTo>
                  <a:lnTo>
                    <a:pt x="10202" y="16094"/>
                  </a:lnTo>
                  <a:lnTo>
                    <a:pt x="8519" y="16532"/>
                  </a:lnTo>
                  <a:lnTo>
                    <a:pt x="6263" y="17172"/>
                  </a:lnTo>
                  <a:lnTo>
                    <a:pt x="5152" y="17475"/>
                  </a:lnTo>
                  <a:lnTo>
                    <a:pt x="4613" y="17643"/>
                  </a:lnTo>
                  <a:lnTo>
                    <a:pt x="4108" y="17879"/>
                  </a:lnTo>
                  <a:lnTo>
                    <a:pt x="3536" y="15926"/>
                  </a:lnTo>
                  <a:lnTo>
                    <a:pt x="2997" y="13939"/>
                  </a:lnTo>
                  <a:lnTo>
                    <a:pt x="2526" y="11987"/>
                  </a:lnTo>
                  <a:lnTo>
                    <a:pt x="2055" y="9967"/>
                  </a:lnTo>
                  <a:lnTo>
                    <a:pt x="1146" y="5960"/>
                  </a:lnTo>
                  <a:lnTo>
                    <a:pt x="742" y="4108"/>
                  </a:lnTo>
                  <a:lnTo>
                    <a:pt x="506" y="3199"/>
                  </a:lnTo>
                  <a:lnTo>
                    <a:pt x="338" y="2762"/>
                  </a:lnTo>
                  <a:lnTo>
                    <a:pt x="182" y="2358"/>
                  </a:lnTo>
                  <a:lnTo>
                    <a:pt x="405" y="2358"/>
                  </a:lnTo>
                  <a:lnTo>
                    <a:pt x="641" y="2324"/>
                  </a:lnTo>
                  <a:lnTo>
                    <a:pt x="1078" y="2223"/>
                  </a:lnTo>
                  <a:lnTo>
                    <a:pt x="1954" y="1920"/>
                  </a:lnTo>
                  <a:lnTo>
                    <a:pt x="4209" y="1314"/>
                  </a:lnTo>
                  <a:lnTo>
                    <a:pt x="6465" y="775"/>
                  </a:lnTo>
                  <a:lnTo>
                    <a:pt x="8755" y="304"/>
                  </a:lnTo>
                  <a:lnTo>
                    <a:pt x="8889" y="977"/>
                  </a:lnTo>
                  <a:lnTo>
                    <a:pt x="9024" y="1651"/>
                  </a:lnTo>
                  <a:lnTo>
                    <a:pt x="9394" y="3031"/>
                  </a:lnTo>
                  <a:lnTo>
                    <a:pt x="10303" y="6330"/>
                  </a:lnTo>
                  <a:lnTo>
                    <a:pt x="11280" y="9664"/>
                  </a:lnTo>
                  <a:lnTo>
                    <a:pt x="11549" y="10674"/>
                  </a:lnTo>
                  <a:lnTo>
                    <a:pt x="11852" y="11717"/>
                  </a:lnTo>
                  <a:lnTo>
                    <a:pt x="11852" y="10640"/>
                  </a:lnTo>
                  <a:lnTo>
                    <a:pt x="11583" y="9832"/>
                  </a:lnTo>
                  <a:lnTo>
                    <a:pt x="10640" y="6532"/>
                  </a:lnTo>
                  <a:lnTo>
                    <a:pt x="9798" y="3469"/>
                  </a:lnTo>
                  <a:lnTo>
                    <a:pt x="9394" y="1785"/>
                  </a:lnTo>
                  <a:lnTo>
                    <a:pt x="9159" y="944"/>
                  </a:lnTo>
                  <a:lnTo>
                    <a:pt x="8923" y="136"/>
                  </a:lnTo>
                  <a:lnTo>
                    <a:pt x="8889" y="102"/>
                  </a:lnTo>
                  <a:lnTo>
                    <a:pt x="8822" y="35"/>
                  </a:lnTo>
                  <a:lnTo>
                    <a:pt x="878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30" name="Shape 1130"/>
            <p:cNvSpPr/>
            <p:nvPr/>
          </p:nvSpPr>
          <p:spPr>
            <a:xfrm>
              <a:off x="5857000" y="2891150"/>
              <a:ext cx="1266800" cy="381325"/>
            </a:xfrm>
            <a:custGeom>
              <a:avLst/>
              <a:gdLst/>
              <a:ahLst/>
              <a:cxnLst/>
              <a:rect l="0" t="0" r="0" b="0"/>
              <a:pathLst>
                <a:path w="50672" h="15253" extrusionOk="0">
                  <a:moveTo>
                    <a:pt x="22592" y="5219"/>
                  </a:moveTo>
                  <a:lnTo>
                    <a:pt x="22558" y="5859"/>
                  </a:lnTo>
                  <a:lnTo>
                    <a:pt x="22154" y="5893"/>
                  </a:lnTo>
                  <a:lnTo>
                    <a:pt x="22188" y="5825"/>
                  </a:lnTo>
                  <a:lnTo>
                    <a:pt x="22188" y="5758"/>
                  </a:lnTo>
                  <a:lnTo>
                    <a:pt x="22154" y="5623"/>
                  </a:lnTo>
                  <a:lnTo>
                    <a:pt x="22121" y="5421"/>
                  </a:lnTo>
                  <a:lnTo>
                    <a:pt x="22087" y="5253"/>
                  </a:lnTo>
                  <a:lnTo>
                    <a:pt x="22558" y="5219"/>
                  </a:lnTo>
                  <a:close/>
                  <a:moveTo>
                    <a:pt x="21919" y="5253"/>
                  </a:moveTo>
                  <a:lnTo>
                    <a:pt x="21919" y="5590"/>
                  </a:lnTo>
                  <a:lnTo>
                    <a:pt x="21952" y="5758"/>
                  </a:lnTo>
                  <a:lnTo>
                    <a:pt x="21952" y="5859"/>
                  </a:lnTo>
                  <a:lnTo>
                    <a:pt x="21986" y="5926"/>
                  </a:lnTo>
                  <a:lnTo>
                    <a:pt x="21750" y="5960"/>
                  </a:lnTo>
                  <a:lnTo>
                    <a:pt x="21717" y="5792"/>
                  </a:lnTo>
                  <a:lnTo>
                    <a:pt x="21649" y="5623"/>
                  </a:lnTo>
                  <a:lnTo>
                    <a:pt x="21616" y="5455"/>
                  </a:lnTo>
                  <a:lnTo>
                    <a:pt x="21515" y="5287"/>
                  </a:lnTo>
                  <a:lnTo>
                    <a:pt x="21919" y="5253"/>
                  </a:lnTo>
                  <a:close/>
                  <a:moveTo>
                    <a:pt x="21447" y="5287"/>
                  </a:moveTo>
                  <a:lnTo>
                    <a:pt x="21447" y="5455"/>
                  </a:lnTo>
                  <a:lnTo>
                    <a:pt x="21481" y="5623"/>
                  </a:lnTo>
                  <a:lnTo>
                    <a:pt x="21515" y="5792"/>
                  </a:lnTo>
                  <a:lnTo>
                    <a:pt x="21548" y="5960"/>
                  </a:lnTo>
                  <a:lnTo>
                    <a:pt x="21313" y="5994"/>
                  </a:lnTo>
                  <a:lnTo>
                    <a:pt x="21313" y="5859"/>
                  </a:lnTo>
                  <a:lnTo>
                    <a:pt x="21279" y="5724"/>
                  </a:lnTo>
                  <a:lnTo>
                    <a:pt x="21178" y="5287"/>
                  </a:lnTo>
                  <a:close/>
                  <a:moveTo>
                    <a:pt x="21111" y="5287"/>
                  </a:moveTo>
                  <a:lnTo>
                    <a:pt x="21144" y="5691"/>
                  </a:lnTo>
                  <a:lnTo>
                    <a:pt x="21178" y="5859"/>
                  </a:lnTo>
                  <a:lnTo>
                    <a:pt x="21212" y="5994"/>
                  </a:lnTo>
                  <a:lnTo>
                    <a:pt x="20909" y="6027"/>
                  </a:lnTo>
                  <a:lnTo>
                    <a:pt x="20909" y="5960"/>
                  </a:lnTo>
                  <a:lnTo>
                    <a:pt x="20909" y="5859"/>
                  </a:lnTo>
                  <a:lnTo>
                    <a:pt x="20841" y="5724"/>
                  </a:lnTo>
                  <a:lnTo>
                    <a:pt x="20774" y="5320"/>
                  </a:lnTo>
                  <a:lnTo>
                    <a:pt x="21111" y="5287"/>
                  </a:lnTo>
                  <a:close/>
                  <a:moveTo>
                    <a:pt x="20673" y="5320"/>
                  </a:moveTo>
                  <a:lnTo>
                    <a:pt x="20673" y="5724"/>
                  </a:lnTo>
                  <a:lnTo>
                    <a:pt x="20673" y="5893"/>
                  </a:lnTo>
                  <a:lnTo>
                    <a:pt x="20707" y="5994"/>
                  </a:lnTo>
                  <a:lnTo>
                    <a:pt x="20740" y="6061"/>
                  </a:lnTo>
                  <a:lnTo>
                    <a:pt x="20471" y="6061"/>
                  </a:lnTo>
                  <a:lnTo>
                    <a:pt x="20471" y="5926"/>
                  </a:lnTo>
                  <a:lnTo>
                    <a:pt x="20437" y="5758"/>
                  </a:lnTo>
                  <a:lnTo>
                    <a:pt x="20404" y="5522"/>
                  </a:lnTo>
                  <a:lnTo>
                    <a:pt x="20370" y="5320"/>
                  </a:lnTo>
                  <a:close/>
                  <a:moveTo>
                    <a:pt x="20201" y="5320"/>
                  </a:moveTo>
                  <a:lnTo>
                    <a:pt x="20201" y="5522"/>
                  </a:lnTo>
                  <a:lnTo>
                    <a:pt x="20235" y="5691"/>
                  </a:lnTo>
                  <a:lnTo>
                    <a:pt x="20269" y="5893"/>
                  </a:lnTo>
                  <a:lnTo>
                    <a:pt x="20269" y="5994"/>
                  </a:lnTo>
                  <a:lnTo>
                    <a:pt x="20302" y="6095"/>
                  </a:lnTo>
                  <a:lnTo>
                    <a:pt x="20033" y="6128"/>
                  </a:lnTo>
                  <a:lnTo>
                    <a:pt x="19999" y="5893"/>
                  </a:lnTo>
                  <a:lnTo>
                    <a:pt x="19966" y="5623"/>
                  </a:lnTo>
                  <a:lnTo>
                    <a:pt x="19898" y="5354"/>
                  </a:lnTo>
                  <a:lnTo>
                    <a:pt x="20201" y="5320"/>
                  </a:lnTo>
                  <a:close/>
                  <a:moveTo>
                    <a:pt x="19730" y="5354"/>
                  </a:moveTo>
                  <a:lnTo>
                    <a:pt x="19764" y="5623"/>
                  </a:lnTo>
                  <a:lnTo>
                    <a:pt x="19764" y="5859"/>
                  </a:lnTo>
                  <a:lnTo>
                    <a:pt x="19797" y="5994"/>
                  </a:lnTo>
                  <a:lnTo>
                    <a:pt x="19831" y="6162"/>
                  </a:lnTo>
                  <a:lnTo>
                    <a:pt x="19528" y="6196"/>
                  </a:lnTo>
                  <a:lnTo>
                    <a:pt x="19494" y="5994"/>
                  </a:lnTo>
                  <a:lnTo>
                    <a:pt x="19461" y="5825"/>
                  </a:lnTo>
                  <a:lnTo>
                    <a:pt x="19427" y="5590"/>
                  </a:lnTo>
                  <a:lnTo>
                    <a:pt x="19360" y="5388"/>
                  </a:lnTo>
                  <a:lnTo>
                    <a:pt x="19730" y="5354"/>
                  </a:lnTo>
                  <a:close/>
                  <a:moveTo>
                    <a:pt x="22592" y="6095"/>
                  </a:moveTo>
                  <a:lnTo>
                    <a:pt x="22626" y="7071"/>
                  </a:lnTo>
                  <a:lnTo>
                    <a:pt x="22693" y="7778"/>
                  </a:lnTo>
                  <a:lnTo>
                    <a:pt x="22121" y="7778"/>
                  </a:lnTo>
                  <a:lnTo>
                    <a:pt x="21582" y="7845"/>
                  </a:lnTo>
                  <a:lnTo>
                    <a:pt x="20505" y="8014"/>
                  </a:lnTo>
                  <a:lnTo>
                    <a:pt x="19427" y="8115"/>
                  </a:lnTo>
                  <a:lnTo>
                    <a:pt x="18888" y="8182"/>
                  </a:lnTo>
                  <a:lnTo>
                    <a:pt x="18350" y="8317"/>
                  </a:lnTo>
                  <a:lnTo>
                    <a:pt x="18249" y="7441"/>
                  </a:lnTo>
                  <a:lnTo>
                    <a:pt x="18181" y="7037"/>
                  </a:lnTo>
                  <a:lnTo>
                    <a:pt x="18114" y="6633"/>
                  </a:lnTo>
                  <a:lnTo>
                    <a:pt x="18653" y="6600"/>
                  </a:lnTo>
                  <a:lnTo>
                    <a:pt x="19225" y="6532"/>
                  </a:lnTo>
                  <a:lnTo>
                    <a:pt x="20336" y="6398"/>
                  </a:lnTo>
                  <a:lnTo>
                    <a:pt x="21481" y="6229"/>
                  </a:lnTo>
                  <a:lnTo>
                    <a:pt x="22592" y="6095"/>
                  </a:lnTo>
                  <a:close/>
                  <a:moveTo>
                    <a:pt x="22693" y="7946"/>
                  </a:moveTo>
                  <a:lnTo>
                    <a:pt x="22760" y="8283"/>
                  </a:lnTo>
                  <a:lnTo>
                    <a:pt x="22828" y="8653"/>
                  </a:lnTo>
                  <a:lnTo>
                    <a:pt x="22356" y="8721"/>
                  </a:lnTo>
                  <a:lnTo>
                    <a:pt x="22289" y="8485"/>
                  </a:lnTo>
                  <a:lnTo>
                    <a:pt x="22222" y="8047"/>
                  </a:lnTo>
                  <a:lnTo>
                    <a:pt x="22693" y="7946"/>
                  </a:lnTo>
                  <a:close/>
                  <a:moveTo>
                    <a:pt x="22121" y="8047"/>
                  </a:moveTo>
                  <a:lnTo>
                    <a:pt x="22121" y="8249"/>
                  </a:lnTo>
                  <a:lnTo>
                    <a:pt x="22121" y="8451"/>
                  </a:lnTo>
                  <a:lnTo>
                    <a:pt x="22154" y="8721"/>
                  </a:lnTo>
                  <a:lnTo>
                    <a:pt x="21784" y="8788"/>
                  </a:lnTo>
                  <a:lnTo>
                    <a:pt x="21750" y="8586"/>
                  </a:lnTo>
                  <a:lnTo>
                    <a:pt x="21717" y="8418"/>
                  </a:lnTo>
                  <a:lnTo>
                    <a:pt x="21683" y="8249"/>
                  </a:lnTo>
                  <a:lnTo>
                    <a:pt x="21616" y="8115"/>
                  </a:lnTo>
                  <a:lnTo>
                    <a:pt x="22121" y="8047"/>
                  </a:lnTo>
                  <a:close/>
                  <a:moveTo>
                    <a:pt x="21481" y="8115"/>
                  </a:moveTo>
                  <a:lnTo>
                    <a:pt x="21481" y="8283"/>
                  </a:lnTo>
                  <a:lnTo>
                    <a:pt x="21515" y="8418"/>
                  </a:lnTo>
                  <a:lnTo>
                    <a:pt x="21548" y="8620"/>
                  </a:lnTo>
                  <a:lnTo>
                    <a:pt x="21582" y="8788"/>
                  </a:lnTo>
                  <a:lnTo>
                    <a:pt x="21313" y="8822"/>
                  </a:lnTo>
                  <a:lnTo>
                    <a:pt x="21245" y="8350"/>
                  </a:lnTo>
                  <a:lnTo>
                    <a:pt x="21178" y="8148"/>
                  </a:lnTo>
                  <a:lnTo>
                    <a:pt x="21481" y="8115"/>
                  </a:lnTo>
                  <a:close/>
                  <a:moveTo>
                    <a:pt x="20976" y="8182"/>
                  </a:moveTo>
                  <a:lnTo>
                    <a:pt x="21010" y="8384"/>
                  </a:lnTo>
                  <a:lnTo>
                    <a:pt x="21077" y="8855"/>
                  </a:lnTo>
                  <a:lnTo>
                    <a:pt x="20774" y="8889"/>
                  </a:lnTo>
                  <a:lnTo>
                    <a:pt x="20774" y="8721"/>
                  </a:lnTo>
                  <a:lnTo>
                    <a:pt x="20740" y="8552"/>
                  </a:lnTo>
                  <a:lnTo>
                    <a:pt x="20707" y="8384"/>
                  </a:lnTo>
                  <a:lnTo>
                    <a:pt x="20639" y="8216"/>
                  </a:lnTo>
                  <a:lnTo>
                    <a:pt x="20976" y="8182"/>
                  </a:lnTo>
                  <a:close/>
                  <a:moveTo>
                    <a:pt x="20505" y="8216"/>
                  </a:moveTo>
                  <a:lnTo>
                    <a:pt x="20505" y="8418"/>
                  </a:lnTo>
                  <a:lnTo>
                    <a:pt x="20538" y="8586"/>
                  </a:lnTo>
                  <a:lnTo>
                    <a:pt x="20538" y="8754"/>
                  </a:lnTo>
                  <a:lnTo>
                    <a:pt x="20606" y="8923"/>
                  </a:lnTo>
                  <a:lnTo>
                    <a:pt x="20336" y="8956"/>
                  </a:lnTo>
                  <a:lnTo>
                    <a:pt x="20336" y="8889"/>
                  </a:lnTo>
                  <a:lnTo>
                    <a:pt x="20336" y="8788"/>
                  </a:lnTo>
                  <a:lnTo>
                    <a:pt x="20302" y="8653"/>
                  </a:lnTo>
                  <a:lnTo>
                    <a:pt x="20235" y="8249"/>
                  </a:lnTo>
                  <a:lnTo>
                    <a:pt x="20505" y="8216"/>
                  </a:lnTo>
                  <a:close/>
                  <a:moveTo>
                    <a:pt x="20134" y="8283"/>
                  </a:moveTo>
                  <a:lnTo>
                    <a:pt x="20100" y="8451"/>
                  </a:lnTo>
                  <a:lnTo>
                    <a:pt x="20100" y="8620"/>
                  </a:lnTo>
                  <a:lnTo>
                    <a:pt x="20134" y="8822"/>
                  </a:lnTo>
                  <a:lnTo>
                    <a:pt x="20168" y="8889"/>
                  </a:lnTo>
                  <a:lnTo>
                    <a:pt x="20235" y="8956"/>
                  </a:lnTo>
                  <a:lnTo>
                    <a:pt x="19865" y="8990"/>
                  </a:lnTo>
                  <a:lnTo>
                    <a:pt x="19831" y="8788"/>
                  </a:lnTo>
                  <a:lnTo>
                    <a:pt x="19764" y="8552"/>
                  </a:lnTo>
                  <a:lnTo>
                    <a:pt x="19730" y="8350"/>
                  </a:lnTo>
                  <a:lnTo>
                    <a:pt x="20134" y="8283"/>
                  </a:lnTo>
                  <a:close/>
                  <a:moveTo>
                    <a:pt x="19629" y="8350"/>
                  </a:moveTo>
                  <a:lnTo>
                    <a:pt x="19595" y="8552"/>
                  </a:lnTo>
                  <a:lnTo>
                    <a:pt x="19595" y="8754"/>
                  </a:lnTo>
                  <a:lnTo>
                    <a:pt x="19629" y="9024"/>
                  </a:lnTo>
                  <a:lnTo>
                    <a:pt x="19292" y="9024"/>
                  </a:lnTo>
                  <a:lnTo>
                    <a:pt x="19326" y="8956"/>
                  </a:lnTo>
                  <a:lnTo>
                    <a:pt x="19326" y="8889"/>
                  </a:lnTo>
                  <a:lnTo>
                    <a:pt x="19292" y="8754"/>
                  </a:lnTo>
                  <a:lnTo>
                    <a:pt x="19259" y="8586"/>
                  </a:lnTo>
                  <a:lnTo>
                    <a:pt x="19191" y="8418"/>
                  </a:lnTo>
                  <a:lnTo>
                    <a:pt x="19629" y="8350"/>
                  </a:lnTo>
                  <a:close/>
                  <a:moveTo>
                    <a:pt x="809" y="8855"/>
                  </a:moveTo>
                  <a:lnTo>
                    <a:pt x="842" y="9024"/>
                  </a:lnTo>
                  <a:lnTo>
                    <a:pt x="842" y="9226"/>
                  </a:lnTo>
                  <a:lnTo>
                    <a:pt x="640" y="9259"/>
                  </a:lnTo>
                  <a:lnTo>
                    <a:pt x="438" y="9327"/>
                  </a:lnTo>
                  <a:lnTo>
                    <a:pt x="337" y="9091"/>
                  </a:lnTo>
                  <a:lnTo>
                    <a:pt x="203" y="8855"/>
                  </a:lnTo>
                  <a:lnTo>
                    <a:pt x="405" y="8855"/>
                  </a:lnTo>
                  <a:lnTo>
                    <a:pt x="607" y="8889"/>
                  </a:lnTo>
                  <a:lnTo>
                    <a:pt x="708" y="8889"/>
                  </a:lnTo>
                  <a:lnTo>
                    <a:pt x="809" y="8855"/>
                  </a:lnTo>
                  <a:close/>
                  <a:moveTo>
                    <a:pt x="876" y="8586"/>
                  </a:moveTo>
                  <a:lnTo>
                    <a:pt x="1078" y="8620"/>
                  </a:lnTo>
                  <a:lnTo>
                    <a:pt x="1448" y="8620"/>
                  </a:lnTo>
                  <a:lnTo>
                    <a:pt x="1482" y="8855"/>
                  </a:lnTo>
                  <a:lnTo>
                    <a:pt x="1516" y="9091"/>
                  </a:lnTo>
                  <a:lnTo>
                    <a:pt x="1516" y="9293"/>
                  </a:lnTo>
                  <a:lnTo>
                    <a:pt x="1213" y="9360"/>
                  </a:lnTo>
                  <a:lnTo>
                    <a:pt x="1044" y="9360"/>
                  </a:lnTo>
                  <a:lnTo>
                    <a:pt x="1044" y="9259"/>
                  </a:lnTo>
                  <a:lnTo>
                    <a:pt x="1044" y="9226"/>
                  </a:lnTo>
                  <a:lnTo>
                    <a:pt x="1011" y="9024"/>
                  </a:lnTo>
                  <a:lnTo>
                    <a:pt x="977" y="8788"/>
                  </a:lnTo>
                  <a:lnTo>
                    <a:pt x="876" y="8586"/>
                  </a:lnTo>
                  <a:close/>
                  <a:moveTo>
                    <a:pt x="19191" y="5388"/>
                  </a:moveTo>
                  <a:lnTo>
                    <a:pt x="19191" y="5590"/>
                  </a:lnTo>
                  <a:lnTo>
                    <a:pt x="19225" y="5825"/>
                  </a:lnTo>
                  <a:lnTo>
                    <a:pt x="19259" y="6027"/>
                  </a:lnTo>
                  <a:lnTo>
                    <a:pt x="19326" y="6229"/>
                  </a:lnTo>
                  <a:lnTo>
                    <a:pt x="18686" y="6330"/>
                  </a:lnTo>
                  <a:lnTo>
                    <a:pt x="18047" y="6465"/>
                  </a:lnTo>
                  <a:lnTo>
                    <a:pt x="18013" y="6465"/>
                  </a:lnTo>
                  <a:lnTo>
                    <a:pt x="17979" y="6499"/>
                  </a:lnTo>
                  <a:lnTo>
                    <a:pt x="17946" y="6532"/>
                  </a:lnTo>
                  <a:lnTo>
                    <a:pt x="17946" y="6566"/>
                  </a:lnTo>
                  <a:lnTo>
                    <a:pt x="17979" y="6600"/>
                  </a:lnTo>
                  <a:lnTo>
                    <a:pt x="17979" y="7105"/>
                  </a:lnTo>
                  <a:lnTo>
                    <a:pt x="18013" y="7576"/>
                  </a:lnTo>
                  <a:lnTo>
                    <a:pt x="18181" y="8552"/>
                  </a:lnTo>
                  <a:lnTo>
                    <a:pt x="18215" y="8586"/>
                  </a:lnTo>
                  <a:lnTo>
                    <a:pt x="18249" y="8620"/>
                  </a:lnTo>
                  <a:lnTo>
                    <a:pt x="18316" y="8620"/>
                  </a:lnTo>
                  <a:lnTo>
                    <a:pt x="18383" y="8586"/>
                  </a:lnTo>
                  <a:lnTo>
                    <a:pt x="18383" y="8485"/>
                  </a:lnTo>
                  <a:lnTo>
                    <a:pt x="18383" y="8418"/>
                  </a:lnTo>
                  <a:lnTo>
                    <a:pt x="18754" y="8451"/>
                  </a:lnTo>
                  <a:lnTo>
                    <a:pt x="19124" y="8418"/>
                  </a:lnTo>
                  <a:lnTo>
                    <a:pt x="19124" y="8552"/>
                  </a:lnTo>
                  <a:lnTo>
                    <a:pt x="19124" y="8721"/>
                  </a:lnTo>
                  <a:lnTo>
                    <a:pt x="19124" y="8889"/>
                  </a:lnTo>
                  <a:lnTo>
                    <a:pt x="19158" y="8990"/>
                  </a:lnTo>
                  <a:lnTo>
                    <a:pt x="19191" y="9057"/>
                  </a:lnTo>
                  <a:lnTo>
                    <a:pt x="18855" y="9091"/>
                  </a:lnTo>
                  <a:lnTo>
                    <a:pt x="18552" y="9158"/>
                  </a:lnTo>
                  <a:lnTo>
                    <a:pt x="18249" y="9226"/>
                  </a:lnTo>
                  <a:lnTo>
                    <a:pt x="17979" y="9360"/>
                  </a:lnTo>
                  <a:lnTo>
                    <a:pt x="17946" y="9327"/>
                  </a:lnTo>
                  <a:lnTo>
                    <a:pt x="17744" y="8182"/>
                  </a:lnTo>
                  <a:lnTo>
                    <a:pt x="17676" y="7576"/>
                  </a:lnTo>
                  <a:lnTo>
                    <a:pt x="17643" y="7004"/>
                  </a:lnTo>
                  <a:lnTo>
                    <a:pt x="17643" y="6667"/>
                  </a:lnTo>
                  <a:lnTo>
                    <a:pt x="17643" y="6297"/>
                  </a:lnTo>
                  <a:lnTo>
                    <a:pt x="17643" y="5893"/>
                  </a:lnTo>
                  <a:lnTo>
                    <a:pt x="17575" y="5556"/>
                  </a:lnTo>
                  <a:lnTo>
                    <a:pt x="18215" y="5489"/>
                  </a:lnTo>
                  <a:lnTo>
                    <a:pt x="18821" y="5421"/>
                  </a:lnTo>
                  <a:lnTo>
                    <a:pt x="18821" y="5590"/>
                  </a:lnTo>
                  <a:lnTo>
                    <a:pt x="18821" y="6128"/>
                  </a:lnTo>
                  <a:lnTo>
                    <a:pt x="18821" y="6196"/>
                  </a:lnTo>
                  <a:lnTo>
                    <a:pt x="18888" y="6229"/>
                  </a:lnTo>
                  <a:lnTo>
                    <a:pt x="18922" y="6263"/>
                  </a:lnTo>
                  <a:lnTo>
                    <a:pt x="18989" y="6229"/>
                  </a:lnTo>
                  <a:lnTo>
                    <a:pt x="19023" y="6196"/>
                  </a:lnTo>
                  <a:lnTo>
                    <a:pt x="19023" y="6128"/>
                  </a:lnTo>
                  <a:lnTo>
                    <a:pt x="19023" y="5792"/>
                  </a:lnTo>
                  <a:lnTo>
                    <a:pt x="18989" y="5421"/>
                  </a:lnTo>
                  <a:lnTo>
                    <a:pt x="19191" y="5388"/>
                  </a:lnTo>
                  <a:close/>
                  <a:moveTo>
                    <a:pt x="3401" y="7441"/>
                  </a:moveTo>
                  <a:lnTo>
                    <a:pt x="3367" y="7744"/>
                  </a:lnTo>
                  <a:lnTo>
                    <a:pt x="3334" y="8047"/>
                  </a:lnTo>
                  <a:lnTo>
                    <a:pt x="3300" y="8687"/>
                  </a:lnTo>
                  <a:lnTo>
                    <a:pt x="3334" y="9360"/>
                  </a:lnTo>
                  <a:lnTo>
                    <a:pt x="3401" y="10000"/>
                  </a:lnTo>
                  <a:lnTo>
                    <a:pt x="2862" y="9865"/>
                  </a:lnTo>
                  <a:lnTo>
                    <a:pt x="2627" y="9764"/>
                  </a:lnTo>
                  <a:lnTo>
                    <a:pt x="2391" y="9663"/>
                  </a:lnTo>
                  <a:lnTo>
                    <a:pt x="2189" y="9529"/>
                  </a:lnTo>
                  <a:lnTo>
                    <a:pt x="1953" y="9394"/>
                  </a:lnTo>
                  <a:lnTo>
                    <a:pt x="1785" y="9360"/>
                  </a:lnTo>
                  <a:lnTo>
                    <a:pt x="1785" y="9327"/>
                  </a:lnTo>
                  <a:lnTo>
                    <a:pt x="1751" y="9293"/>
                  </a:lnTo>
                  <a:lnTo>
                    <a:pt x="1718" y="9091"/>
                  </a:lnTo>
                  <a:lnTo>
                    <a:pt x="1718" y="8923"/>
                  </a:lnTo>
                  <a:lnTo>
                    <a:pt x="1684" y="8586"/>
                  </a:lnTo>
                  <a:lnTo>
                    <a:pt x="1785" y="8586"/>
                  </a:lnTo>
                  <a:lnTo>
                    <a:pt x="1852" y="8552"/>
                  </a:lnTo>
                  <a:lnTo>
                    <a:pt x="1852" y="8485"/>
                  </a:lnTo>
                  <a:lnTo>
                    <a:pt x="1819" y="8451"/>
                  </a:lnTo>
                  <a:lnTo>
                    <a:pt x="1785" y="8418"/>
                  </a:lnTo>
                  <a:lnTo>
                    <a:pt x="1617" y="8451"/>
                  </a:lnTo>
                  <a:lnTo>
                    <a:pt x="1852" y="8317"/>
                  </a:lnTo>
                  <a:lnTo>
                    <a:pt x="2054" y="8216"/>
                  </a:lnTo>
                  <a:lnTo>
                    <a:pt x="2458" y="7946"/>
                  </a:lnTo>
                  <a:lnTo>
                    <a:pt x="3401" y="7441"/>
                  </a:lnTo>
                  <a:close/>
                  <a:moveTo>
                    <a:pt x="4176" y="6970"/>
                  </a:moveTo>
                  <a:lnTo>
                    <a:pt x="4176" y="7845"/>
                  </a:lnTo>
                  <a:lnTo>
                    <a:pt x="4209" y="8721"/>
                  </a:lnTo>
                  <a:lnTo>
                    <a:pt x="4209" y="9394"/>
                  </a:lnTo>
                  <a:lnTo>
                    <a:pt x="4243" y="9731"/>
                  </a:lnTo>
                  <a:lnTo>
                    <a:pt x="4277" y="10067"/>
                  </a:lnTo>
                  <a:lnTo>
                    <a:pt x="4176" y="9966"/>
                  </a:lnTo>
                  <a:lnTo>
                    <a:pt x="4142" y="9798"/>
                  </a:lnTo>
                  <a:lnTo>
                    <a:pt x="4108" y="9630"/>
                  </a:lnTo>
                  <a:lnTo>
                    <a:pt x="4108" y="9428"/>
                  </a:lnTo>
                  <a:lnTo>
                    <a:pt x="4108" y="8721"/>
                  </a:lnTo>
                  <a:lnTo>
                    <a:pt x="4075" y="8014"/>
                  </a:lnTo>
                  <a:lnTo>
                    <a:pt x="4041" y="7307"/>
                  </a:lnTo>
                  <a:lnTo>
                    <a:pt x="4075" y="7307"/>
                  </a:lnTo>
                  <a:lnTo>
                    <a:pt x="4108" y="7273"/>
                  </a:lnTo>
                  <a:lnTo>
                    <a:pt x="4075" y="7239"/>
                  </a:lnTo>
                  <a:lnTo>
                    <a:pt x="4041" y="7172"/>
                  </a:lnTo>
                  <a:lnTo>
                    <a:pt x="4007" y="6970"/>
                  </a:lnTo>
                  <a:close/>
                  <a:moveTo>
                    <a:pt x="3637" y="7307"/>
                  </a:moveTo>
                  <a:lnTo>
                    <a:pt x="3872" y="7340"/>
                  </a:lnTo>
                  <a:lnTo>
                    <a:pt x="3839" y="8014"/>
                  </a:lnTo>
                  <a:lnTo>
                    <a:pt x="3872" y="8721"/>
                  </a:lnTo>
                  <a:lnTo>
                    <a:pt x="3974" y="10135"/>
                  </a:lnTo>
                  <a:lnTo>
                    <a:pt x="3805" y="10168"/>
                  </a:lnTo>
                  <a:lnTo>
                    <a:pt x="3771" y="10168"/>
                  </a:lnTo>
                  <a:lnTo>
                    <a:pt x="3771" y="10101"/>
                  </a:lnTo>
                  <a:lnTo>
                    <a:pt x="3738" y="10067"/>
                  </a:lnTo>
                  <a:lnTo>
                    <a:pt x="3704" y="10034"/>
                  </a:lnTo>
                  <a:lnTo>
                    <a:pt x="3637" y="10034"/>
                  </a:lnTo>
                  <a:lnTo>
                    <a:pt x="3603" y="9360"/>
                  </a:lnTo>
                  <a:lnTo>
                    <a:pt x="3569" y="8687"/>
                  </a:lnTo>
                  <a:lnTo>
                    <a:pt x="3569" y="8014"/>
                  </a:lnTo>
                  <a:lnTo>
                    <a:pt x="3536" y="7374"/>
                  </a:lnTo>
                  <a:lnTo>
                    <a:pt x="3569" y="7340"/>
                  </a:lnTo>
                  <a:lnTo>
                    <a:pt x="3603" y="7307"/>
                  </a:lnTo>
                  <a:close/>
                  <a:moveTo>
                    <a:pt x="17340" y="5556"/>
                  </a:moveTo>
                  <a:lnTo>
                    <a:pt x="17340" y="6532"/>
                  </a:lnTo>
                  <a:lnTo>
                    <a:pt x="17373" y="7475"/>
                  </a:lnTo>
                  <a:lnTo>
                    <a:pt x="17508" y="8418"/>
                  </a:lnTo>
                  <a:lnTo>
                    <a:pt x="17676" y="9360"/>
                  </a:lnTo>
                  <a:lnTo>
                    <a:pt x="16027" y="9596"/>
                  </a:lnTo>
                  <a:lnTo>
                    <a:pt x="14377" y="9764"/>
                  </a:lnTo>
                  <a:lnTo>
                    <a:pt x="12727" y="9899"/>
                  </a:lnTo>
                  <a:lnTo>
                    <a:pt x="11077" y="10000"/>
                  </a:lnTo>
                  <a:lnTo>
                    <a:pt x="7610" y="10236"/>
                  </a:lnTo>
                  <a:lnTo>
                    <a:pt x="6869" y="10236"/>
                  </a:lnTo>
                  <a:lnTo>
                    <a:pt x="6095" y="10269"/>
                  </a:lnTo>
                  <a:lnTo>
                    <a:pt x="5320" y="10303"/>
                  </a:lnTo>
                  <a:lnTo>
                    <a:pt x="4916" y="10370"/>
                  </a:lnTo>
                  <a:lnTo>
                    <a:pt x="4546" y="10438"/>
                  </a:lnTo>
                  <a:lnTo>
                    <a:pt x="4546" y="10404"/>
                  </a:lnTo>
                  <a:lnTo>
                    <a:pt x="4546" y="10303"/>
                  </a:lnTo>
                  <a:lnTo>
                    <a:pt x="4580" y="10236"/>
                  </a:lnTo>
                  <a:lnTo>
                    <a:pt x="4546" y="10168"/>
                  </a:lnTo>
                  <a:lnTo>
                    <a:pt x="4479" y="9360"/>
                  </a:lnTo>
                  <a:lnTo>
                    <a:pt x="4445" y="8552"/>
                  </a:lnTo>
                  <a:lnTo>
                    <a:pt x="4411" y="7744"/>
                  </a:lnTo>
                  <a:lnTo>
                    <a:pt x="4344" y="6936"/>
                  </a:lnTo>
                  <a:lnTo>
                    <a:pt x="4378" y="6936"/>
                  </a:lnTo>
                  <a:lnTo>
                    <a:pt x="4411" y="6903"/>
                  </a:lnTo>
                  <a:lnTo>
                    <a:pt x="4411" y="6869"/>
                  </a:lnTo>
                  <a:lnTo>
                    <a:pt x="4411" y="6802"/>
                  </a:lnTo>
                  <a:lnTo>
                    <a:pt x="5152" y="6734"/>
                  </a:lnTo>
                  <a:lnTo>
                    <a:pt x="5859" y="6667"/>
                  </a:lnTo>
                  <a:lnTo>
                    <a:pt x="7307" y="6465"/>
                  </a:lnTo>
                  <a:lnTo>
                    <a:pt x="9024" y="6229"/>
                  </a:lnTo>
                  <a:lnTo>
                    <a:pt x="10741" y="6061"/>
                  </a:lnTo>
                  <a:lnTo>
                    <a:pt x="12391" y="5893"/>
                  </a:lnTo>
                  <a:lnTo>
                    <a:pt x="14040" y="5758"/>
                  </a:lnTo>
                  <a:lnTo>
                    <a:pt x="15690" y="5657"/>
                  </a:lnTo>
                  <a:lnTo>
                    <a:pt x="17340" y="5556"/>
                  </a:lnTo>
                  <a:close/>
                  <a:moveTo>
                    <a:pt x="10606" y="1"/>
                  </a:moveTo>
                  <a:lnTo>
                    <a:pt x="10471" y="674"/>
                  </a:lnTo>
                  <a:lnTo>
                    <a:pt x="10370" y="1347"/>
                  </a:lnTo>
                  <a:lnTo>
                    <a:pt x="10202" y="2661"/>
                  </a:lnTo>
                  <a:lnTo>
                    <a:pt x="10067" y="3671"/>
                  </a:lnTo>
                  <a:lnTo>
                    <a:pt x="9933" y="4647"/>
                  </a:lnTo>
                  <a:lnTo>
                    <a:pt x="9798" y="5287"/>
                  </a:lnTo>
                  <a:lnTo>
                    <a:pt x="9731" y="5623"/>
                  </a:lnTo>
                  <a:lnTo>
                    <a:pt x="9697" y="5960"/>
                  </a:lnTo>
                  <a:lnTo>
                    <a:pt x="8350" y="6095"/>
                  </a:lnTo>
                  <a:lnTo>
                    <a:pt x="7004" y="6229"/>
                  </a:lnTo>
                  <a:lnTo>
                    <a:pt x="5657" y="6431"/>
                  </a:lnTo>
                  <a:lnTo>
                    <a:pt x="4984" y="6566"/>
                  </a:lnTo>
                  <a:lnTo>
                    <a:pt x="4344" y="6701"/>
                  </a:lnTo>
                  <a:lnTo>
                    <a:pt x="4310" y="6667"/>
                  </a:lnTo>
                  <a:lnTo>
                    <a:pt x="4310" y="6633"/>
                  </a:lnTo>
                  <a:lnTo>
                    <a:pt x="4243" y="6600"/>
                  </a:lnTo>
                  <a:lnTo>
                    <a:pt x="4209" y="6633"/>
                  </a:lnTo>
                  <a:lnTo>
                    <a:pt x="4209" y="6667"/>
                  </a:lnTo>
                  <a:lnTo>
                    <a:pt x="4209" y="6734"/>
                  </a:lnTo>
                  <a:lnTo>
                    <a:pt x="4142" y="6734"/>
                  </a:lnTo>
                  <a:lnTo>
                    <a:pt x="4108" y="6768"/>
                  </a:lnTo>
                  <a:lnTo>
                    <a:pt x="4108" y="6802"/>
                  </a:lnTo>
                  <a:lnTo>
                    <a:pt x="4007" y="6835"/>
                  </a:lnTo>
                  <a:lnTo>
                    <a:pt x="3940" y="6903"/>
                  </a:lnTo>
                  <a:lnTo>
                    <a:pt x="3906" y="6936"/>
                  </a:lnTo>
                  <a:lnTo>
                    <a:pt x="3940" y="6970"/>
                  </a:lnTo>
                  <a:lnTo>
                    <a:pt x="3906" y="7138"/>
                  </a:lnTo>
                  <a:lnTo>
                    <a:pt x="3502" y="7138"/>
                  </a:lnTo>
                  <a:lnTo>
                    <a:pt x="3435" y="7172"/>
                  </a:lnTo>
                  <a:lnTo>
                    <a:pt x="3435" y="7206"/>
                  </a:lnTo>
                  <a:lnTo>
                    <a:pt x="2357" y="7778"/>
                  </a:lnTo>
                  <a:lnTo>
                    <a:pt x="1920" y="8047"/>
                  </a:lnTo>
                  <a:lnTo>
                    <a:pt x="1718" y="8216"/>
                  </a:lnTo>
                  <a:lnTo>
                    <a:pt x="1549" y="8418"/>
                  </a:lnTo>
                  <a:lnTo>
                    <a:pt x="1482" y="8451"/>
                  </a:lnTo>
                  <a:lnTo>
                    <a:pt x="1280" y="8485"/>
                  </a:lnTo>
                  <a:lnTo>
                    <a:pt x="1078" y="8485"/>
                  </a:lnTo>
                  <a:lnTo>
                    <a:pt x="977" y="8519"/>
                  </a:lnTo>
                  <a:lnTo>
                    <a:pt x="876" y="8552"/>
                  </a:lnTo>
                  <a:lnTo>
                    <a:pt x="842" y="8519"/>
                  </a:lnTo>
                  <a:lnTo>
                    <a:pt x="809" y="8519"/>
                  </a:lnTo>
                  <a:lnTo>
                    <a:pt x="809" y="8721"/>
                  </a:lnTo>
                  <a:lnTo>
                    <a:pt x="472" y="8721"/>
                  </a:lnTo>
                  <a:lnTo>
                    <a:pt x="270" y="8687"/>
                  </a:lnTo>
                  <a:lnTo>
                    <a:pt x="68" y="8721"/>
                  </a:lnTo>
                  <a:lnTo>
                    <a:pt x="68" y="8687"/>
                  </a:lnTo>
                  <a:lnTo>
                    <a:pt x="34" y="8721"/>
                  </a:lnTo>
                  <a:lnTo>
                    <a:pt x="1" y="8721"/>
                  </a:lnTo>
                  <a:lnTo>
                    <a:pt x="1" y="8754"/>
                  </a:lnTo>
                  <a:lnTo>
                    <a:pt x="34" y="8788"/>
                  </a:lnTo>
                  <a:lnTo>
                    <a:pt x="68" y="8956"/>
                  </a:lnTo>
                  <a:lnTo>
                    <a:pt x="135" y="9158"/>
                  </a:lnTo>
                  <a:lnTo>
                    <a:pt x="304" y="9495"/>
                  </a:lnTo>
                  <a:lnTo>
                    <a:pt x="371" y="9529"/>
                  </a:lnTo>
                  <a:lnTo>
                    <a:pt x="405" y="9529"/>
                  </a:lnTo>
                  <a:lnTo>
                    <a:pt x="640" y="9461"/>
                  </a:lnTo>
                  <a:lnTo>
                    <a:pt x="876" y="9394"/>
                  </a:lnTo>
                  <a:lnTo>
                    <a:pt x="910" y="9428"/>
                  </a:lnTo>
                  <a:lnTo>
                    <a:pt x="876" y="9461"/>
                  </a:lnTo>
                  <a:lnTo>
                    <a:pt x="943" y="9529"/>
                  </a:lnTo>
                  <a:lnTo>
                    <a:pt x="1011" y="9562"/>
                  </a:lnTo>
                  <a:lnTo>
                    <a:pt x="1246" y="9596"/>
                  </a:lnTo>
                  <a:lnTo>
                    <a:pt x="1448" y="9562"/>
                  </a:lnTo>
                  <a:lnTo>
                    <a:pt x="1650" y="9495"/>
                  </a:lnTo>
                  <a:lnTo>
                    <a:pt x="1718" y="9495"/>
                  </a:lnTo>
                  <a:lnTo>
                    <a:pt x="2122" y="9731"/>
                  </a:lnTo>
                  <a:lnTo>
                    <a:pt x="2559" y="9933"/>
                  </a:lnTo>
                  <a:lnTo>
                    <a:pt x="2997" y="10101"/>
                  </a:lnTo>
                  <a:lnTo>
                    <a:pt x="3435" y="10202"/>
                  </a:lnTo>
                  <a:lnTo>
                    <a:pt x="3468" y="10370"/>
                  </a:lnTo>
                  <a:lnTo>
                    <a:pt x="3502" y="10438"/>
                  </a:lnTo>
                  <a:lnTo>
                    <a:pt x="3603" y="10438"/>
                  </a:lnTo>
                  <a:lnTo>
                    <a:pt x="3637" y="10370"/>
                  </a:lnTo>
                  <a:lnTo>
                    <a:pt x="3738" y="10404"/>
                  </a:lnTo>
                  <a:lnTo>
                    <a:pt x="3872" y="10404"/>
                  </a:lnTo>
                  <a:lnTo>
                    <a:pt x="4075" y="10370"/>
                  </a:lnTo>
                  <a:lnTo>
                    <a:pt x="4310" y="10337"/>
                  </a:lnTo>
                  <a:lnTo>
                    <a:pt x="4344" y="10438"/>
                  </a:lnTo>
                  <a:lnTo>
                    <a:pt x="4378" y="10471"/>
                  </a:lnTo>
                  <a:lnTo>
                    <a:pt x="4378" y="10505"/>
                  </a:lnTo>
                  <a:lnTo>
                    <a:pt x="4411" y="10539"/>
                  </a:lnTo>
                  <a:lnTo>
                    <a:pt x="4782" y="10572"/>
                  </a:lnTo>
                  <a:lnTo>
                    <a:pt x="5186" y="10606"/>
                  </a:lnTo>
                  <a:lnTo>
                    <a:pt x="5994" y="10572"/>
                  </a:lnTo>
                  <a:lnTo>
                    <a:pt x="7610" y="10438"/>
                  </a:lnTo>
                  <a:lnTo>
                    <a:pt x="11077" y="10202"/>
                  </a:lnTo>
                  <a:lnTo>
                    <a:pt x="12828" y="10101"/>
                  </a:lnTo>
                  <a:lnTo>
                    <a:pt x="14545" y="9966"/>
                  </a:lnTo>
                  <a:lnTo>
                    <a:pt x="14579" y="9966"/>
                  </a:lnTo>
                  <a:lnTo>
                    <a:pt x="14949" y="10135"/>
                  </a:lnTo>
                  <a:lnTo>
                    <a:pt x="15387" y="10303"/>
                  </a:lnTo>
                  <a:lnTo>
                    <a:pt x="15791" y="10438"/>
                  </a:lnTo>
                  <a:lnTo>
                    <a:pt x="16229" y="10539"/>
                  </a:lnTo>
                  <a:lnTo>
                    <a:pt x="17104" y="10707"/>
                  </a:lnTo>
                  <a:lnTo>
                    <a:pt x="18013" y="10808"/>
                  </a:lnTo>
                  <a:lnTo>
                    <a:pt x="18922" y="10876"/>
                  </a:lnTo>
                  <a:lnTo>
                    <a:pt x="19831" y="10943"/>
                  </a:lnTo>
                  <a:lnTo>
                    <a:pt x="20707" y="11010"/>
                  </a:lnTo>
                  <a:lnTo>
                    <a:pt x="21582" y="11078"/>
                  </a:lnTo>
                  <a:lnTo>
                    <a:pt x="22626" y="11212"/>
                  </a:lnTo>
                  <a:lnTo>
                    <a:pt x="23636" y="11347"/>
                  </a:lnTo>
                  <a:lnTo>
                    <a:pt x="25689" y="11684"/>
                  </a:lnTo>
                  <a:lnTo>
                    <a:pt x="27743" y="12054"/>
                  </a:lnTo>
                  <a:lnTo>
                    <a:pt x="29797" y="12391"/>
                  </a:lnTo>
                  <a:lnTo>
                    <a:pt x="29427" y="14882"/>
                  </a:lnTo>
                  <a:lnTo>
                    <a:pt x="29460" y="14949"/>
                  </a:lnTo>
                  <a:lnTo>
                    <a:pt x="29460" y="14983"/>
                  </a:lnTo>
                  <a:lnTo>
                    <a:pt x="29528" y="15017"/>
                  </a:lnTo>
                  <a:lnTo>
                    <a:pt x="29629" y="14983"/>
                  </a:lnTo>
                  <a:lnTo>
                    <a:pt x="29629" y="14949"/>
                  </a:lnTo>
                  <a:lnTo>
                    <a:pt x="29662" y="14916"/>
                  </a:lnTo>
                  <a:lnTo>
                    <a:pt x="29797" y="14815"/>
                  </a:lnTo>
                  <a:lnTo>
                    <a:pt x="29932" y="14680"/>
                  </a:lnTo>
                  <a:lnTo>
                    <a:pt x="30066" y="14545"/>
                  </a:lnTo>
                  <a:lnTo>
                    <a:pt x="30201" y="14444"/>
                  </a:lnTo>
                  <a:lnTo>
                    <a:pt x="30268" y="14613"/>
                  </a:lnTo>
                  <a:lnTo>
                    <a:pt x="30369" y="14747"/>
                  </a:lnTo>
                  <a:lnTo>
                    <a:pt x="30470" y="14882"/>
                  </a:lnTo>
                  <a:lnTo>
                    <a:pt x="30605" y="15017"/>
                  </a:lnTo>
                  <a:lnTo>
                    <a:pt x="30571" y="15151"/>
                  </a:lnTo>
                  <a:lnTo>
                    <a:pt x="30571" y="15219"/>
                  </a:lnTo>
                  <a:lnTo>
                    <a:pt x="30605" y="15252"/>
                  </a:lnTo>
                  <a:lnTo>
                    <a:pt x="30740" y="15252"/>
                  </a:lnTo>
                  <a:lnTo>
                    <a:pt x="30773" y="15219"/>
                  </a:lnTo>
                  <a:lnTo>
                    <a:pt x="30807" y="15151"/>
                  </a:lnTo>
                  <a:lnTo>
                    <a:pt x="30807" y="14949"/>
                  </a:lnTo>
                  <a:lnTo>
                    <a:pt x="31076" y="12492"/>
                  </a:lnTo>
                  <a:lnTo>
                    <a:pt x="31682" y="12593"/>
                  </a:lnTo>
                  <a:lnTo>
                    <a:pt x="32288" y="12694"/>
                  </a:lnTo>
                  <a:lnTo>
                    <a:pt x="33467" y="12795"/>
                  </a:lnTo>
                  <a:lnTo>
                    <a:pt x="34241" y="12896"/>
                  </a:lnTo>
                  <a:lnTo>
                    <a:pt x="34611" y="12963"/>
                  </a:lnTo>
                  <a:lnTo>
                    <a:pt x="34982" y="13064"/>
                  </a:lnTo>
                  <a:lnTo>
                    <a:pt x="35251" y="13131"/>
                  </a:lnTo>
                  <a:lnTo>
                    <a:pt x="35520" y="13165"/>
                  </a:lnTo>
                  <a:lnTo>
                    <a:pt x="35756" y="13199"/>
                  </a:lnTo>
                  <a:lnTo>
                    <a:pt x="36025" y="13165"/>
                  </a:lnTo>
                  <a:lnTo>
                    <a:pt x="36665" y="13165"/>
                  </a:lnTo>
                  <a:lnTo>
                    <a:pt x="36968" y="13232"/>
                  </a:lnTo>
                  <a:lnTo>
                    <a:pt x="37238" y="13300"/>
                  </a:lnTo>
                  <a:lnTo>
                    <a:pt x="37844" y="13434"/>
                  </a:lnTo>
                  <a:lnTo>
                    <a:pt x="38147" y="13502"/>
                  </a:lnTo>
                  <a:lnTo>
                    <a:pt x="38450" y="13502"/>
                  </a:lnTo>
                  <a:lnTo>
                    <a:pt x="39190" y="13569"/>
                  </a:lnTo>
                  <a:lnTo>
                    <a:pt x="39965" y="13670"/>
                  </a:lnTo>
                  <a:lnTo>
                    <a:pt x="41446" y="13872"/>
                  </a:lnTo>
                  <a:lnTo>
                    <a:pt x="44274" y="14377"/>
                  </a:lnTo>
                  <a:lnTo>
                    <a:pt x="45520" y="14646"/>
                  </a:lnTo>
                  <a:lnTo>
                    <a:pt x="46160" y="14714"/>
                  </a:lnTo>
                  <a:lnTo>
                    <a:pt x="46799" y="14747"/>
                  </a:lnTo>
                  <a:lnTo>
                    <a:pt x="47069" y="14714"/>
                  </a:lnTo>
                  <a:lnTo>
                    <a:pt x="47338" y="14646"/>
                  </a:lnTo>
                  <a:lnTo>
                    <a:pt x="47540" y="14579"/>
                  </a:lnTo>
                  <a:lnTo>
                    <a:pt x="47742" y="14444"/>
                  </a:lnTo>
                  <a:lnTo>
                    <a:pt x="47910" y="14310"/>
                  </a:lnTo>
                  <a:lnTo>
                    <a:pt x="48079" y="14141"/>
                  </a:lnTo>
                  <a:lnTo>
                    <a:pt x="48213" y="13939"/>
                  </a:lnTo>
                  <a:lnTo>
                    <a:pt x="48314" y="13737"/>
                  </a:lnTo>
                  <a:lnTo>
                    <a:pt x="48382" y="13535"/>
                  </a:lnTo>
                  <a:lnTo>
                    <a:pt x="48449" y="13300"/>
                  </a:lnTo>
                  <a:lnTo>
                    <a:pt x="48550" y="12828"/>
                  </a:lnTo>
                  <a:lnTo>
                    <a:pt x="48584" y="12323"/>
                  </a:lnTo>
                  <a:lnTo>
                    <a:pt x="48584" y="11852"/>
                  </a:lnTo>
                  <a:lnTo>
                    <a:pt x="48752" y="11111"/>
                  </a:lnTo>
                  <a:lnTo>
                    <a:pt x="48887" y="10404"/>
                  </a:lnTo>
                  <a:lnTo>
                    <a:pt x="49122" y="8956"/>
                  </a:lnTo>
                  <a:lnTo>
                    <a:pt x="49695" y="5522"/>
                  </a:lnTo>
                  <a:lnTo>
                    <a:pt x="50671" y="1"/>
                  </a:lnTo>
                  <a:lnTo>
                    <a:pt x="50402" y="1"/>
                  </a:lnTo>
                  <a:lnTo>
                    <a:pt x="49425" y="5455"/>
                  </a:lnTo>
                  <a:lnTo>
                    <a:pt x="48853" y="8855"/>
                  </a:lnTo>
                  <a:lnTo>
                    <a:pt x="48651" y="10269"/>
                  </a:lnTo>
                  <a:lnTo>
                    <a:pt x="48550" y="10977"/>
                  </a:lnTo>
                  <a:lnTo>
                    <a:pt x="48483" y="11684"/>
                  </a:lnTo>
                  <a:lnTo>
                    <a:pt x="48415" y="11684"/>
                  </a:lnTo>
                  <a:lnTo>
                    <a:pt x="48382" y="11785"/>
                  </a:lnTo>
                  <a:lnTo>
                    <a:pt x="48382" y="12492"/>
                  </a:lnTo>
                  <a:lnTo>
                    <a:pt x="48348" y="12828"/>
                  </a:lnTo>
                  <a:lnTo>
                    <a:pt x="48281" y="13199"/>
                  </a:lnTo>
                  <a:lnTo>
                    <a:pt x="48180" y="13502"/>
                  </a:lnTo>
                  <a:lnTo>
                    <a:pt x="48011" y="13805"/>
                  </a:lnTo>
                  <a:lnTo>
                    <a:pt x="47776" y="14074"/>
                  </a:lnTo>
                  <a:lnTo>
                    <a:pt x="47641" y="14209"/>
                  </a:lnTo>
                  <a:lnTo>
                    <a:pt x="47473" y="14310"/>
                  </a:lnTo>
                  <a:lnTo>
                    <a:pt x="47338" y="14377"/>
                  </a:lnTo>
                  <a:lnTo>
                    <a:pt x="47203" y="14444"/>
                  </a:lnTo>
                  <a:lnTo>
                    <a:pt x="46867" y="14512"/>
                  </a:lnTo>
                  <a:lnTo>
                    <a:pt x="46530" y="14512"/>
                  </a:lnTo>
                  <a:lnTo>
                    <a:pt x="46160" y="14478"/>
                  </a:lnTo>
                  <a:lnTo>
                    <a:pt x="45486" y="14377"/>
                  </a:lnTo>
                  <a:lnTo>
                    <a:pt x="44847" y="14242"/>
                  </a:lnTo>
                  <a:lnTo>
                    <a:pt x="42288" y="13771"/>
                  </a:lnTo>
                  <a:lnTo>
                    <a:pt x="39729" y="13367"/>
                  </a:lnTo>
                  <a:lnTo>
                    <a:pt x="39224" y="13300"/>
                  </a:lnTo>
                  <a:lnTo>
                    <a:pt x="38685" y="13266"/>
                  </a:lnTo>
                  <a:lnTo>
                    <a:pt x="38180" y="13232"/>
                  </a:lnTo>
                  <a:lnTo>
                    <a:pt x="37911" y="13199"/>
                  </a:lnTo>
                  <a:lnTo>
                    <a:pt x="37642" y="13098"/>
                  </a:lnTo>
                  <a:lnTo>
                    <a:pt x="37406" y="13030"/>
                  </a:lnTo>
                  <a:lnTo>
                    <a:pt x="37170" y="12997"/>
                  </a:lnTo>
                  <a:lnTo>
                    <a:pt x="36665" y="12963"/>
                  </a:lnTo>
                  <a:lnTo>
                    <a:pt x="36160" y="12963"/>
                  </a:lnTo>
                  <a:lnTo>
                    <a:pt x="35655" y="12997"/>
                  </a:lnTo>
                  <a:lnTo>
                    <a:pt x="35487" y="12997"/>
                  </a:lnTo>
                  <a:lnTo>
                    <a:pt x="35352" y="12963"/>
                  </a:lnTo>
                  <a:lnTo>
                    <a:pt x="35015" y="12862"/>
                  </a:lnTo>
                  <a:lnTo>
                    <a:pt x="34712" y="12761"/>
                  </a:lnTo>
                  <a:lnTo>
                    <a:pt x="34409" y="12694"/>
                  </a:lnTo>
                  <a:lnTo>
                    <a:pt x="33938" y="12626"/>
                  </a:lnTo>
                  <a:lnTo>
                    <a:pt x="33467" y="12559"/>
                  </a:lnTo>
                  <a:lnTo>
                    <a:pt x="32288" y="12424"/>
                  </a:lnTo>
                  <a:lnTo>
                    <a:pt x="31682" y="12391"/>
                  </a:lnTo>
                  <a:lnTo>
                    <a:pt x="31110" y="12357"/>
                  </a:lnTo>
                  <a:lnTo>
                    <a:pt x="31211" y="11482"/>
                  </a:lnTo>
                  <a:lnTo>
                    <a:pt x="31783" y="11650"/>
                  </a:lnTo>
                  <a:lnTo>
                    <a:pt x="32389" y="11785"/>
                  </a:lnTo>
                  <a:lnTo>
                    <a:pt x="33601" y="12020"/>
                  </a:lnTo>
                  <a:lnTo>
                    <a:pt x="36025" y="12424"/>
                  </a:lnTo>
                  <a:lnTo>
                    <a:pt x="38483" y="12828"/>
                  </a:lnTo>
                  <a:lnTo>
                    <a:pt x="40941" y="13165"/>
                  </a:lnTo>
                  <a:lnTo>
                    <a:pt x="43533" y="13502"/>
                  </a:lnTo>
                  <a:lnTo>
                    <a:pt x="44644" y="13603"/>
                  </a:lnTo>
                  <a:lnTo>
                    <a:pt x="45217" y="13636"/>
                  </a:lnTo>
                  <a:lnTo>
                    <a:pt x="45486" y="13636"/>
                  </a:lnTo>
                  <a:lnTo>
                    <a:pt x="45789" y="13603"/>
                  </a:lnTo>
                  <a:lnTo>
                    <a:pt x="46193" y="13502"/>
                  </a:lnTo>
                  <a:lnTo>
                    <a:pt x="46530" y="13333"/>
                  </a:lnTo>
                  <a:lnTo>
                    <a:pt x="46833" y="13131"/>
                  </a:lnTo>
                  <a:lnTo>
                    <a:pt x="47069" y="12896"/>
                  </a:lnTo>
                  <a:lnTo>
                    <a:pt x="47271" y="12593"/>
                  </a:lnTo>
                  <a:lnTo>
                    <a:pt x="47405" y="12256"/>
                  </a:lnTo>
                  <a:lnTo>
                    <a:pt x="47473" y="11886"/>
                  </a:lnTo>
                  <a:lnTo>
                    <a:pt x="47506" y="11448"/>
                  </a:lnTo>
                  <a:lnTo>
                    <a:pt x="47473" y="11414"/>
                  </a:lnTo>
                  <a:lnTo>
                    <a:pt x="47708" y="10707"/>
                  </a:lnTo>
                  <a:lnTo>
                    <a:pt x="47843" y="10000"/>
                  </a:lnTo>
                  <a:lnTo>
                    <a:pt x="48112" y="8552"/>
                  </a:lnTo>
                  <a:lnTo>
                    <a:pt x="48382" y="6970"/>
                  </a:lnTo>
                  <a:lnTo>
                    <a:pt x="48617" y="5388"/>
                  </a:lnTo>
                  <a:lnTo>
                    <a:pt x="48954" y="2694"/>
                  </a:lnTo>
                  <a:lnTo>
                    <a:pt x="49257" y="1"/>
                  </a:lnTo>
                  <a:lnTo>
                    <a:pt x="48988" y="1"/>
                  </a:lnTo>
                  <a:lnTo>
                    <a:pt x="48685" y="2795"/>
                  </a:lnTo>
                  <a:lnTo>
                    <a:pt x="48314" y="5590"/>
                  </a:lnTo>
                  <a:lnTo>
                    <a:pt x="48079" y="7172"/>
                  </a:lnTo>
                  <a:lnTo>
                    <a:pt x="47843" y="8721"/>
                  </a:lnTo>
                  <a:lnTo>
                    <a:pt x="47574" y="10034"/>
                  </a:lnTo>
                  <a:lnTo>
                    <a:pt x="47473" y="10707"/>
                  </a:lnTo>
                  <a:lnTo>
                    <a:pt x="47405" y="11381"/>
                  </a:lnTo>
                  <a:lnTo>
                    <a:pt x="47338" y="11381"/>
                  </a:lnTo>
                  <a:lnTo>
                    <a:pt x="47304" y="11448"/>
                  </a:lnTo>
                  <a:lnTo>
                    <a:pt x="47304" y="11785"/>
                  </a:lnTo>
                  <a:lnTo>
                    <a:pt x="47237" y="12088"/>
                  </a:lnTo>
                  <a:lnTo>
                    <a:pt x="47170" y="12357"/>
                  </a:lnTo>
                  <a:lnTo>
                    <a:pt x="47035" y="12593"/>
                  </a:lnTo>
                  <a:lnTo>
                    <a:pt x="46900" y="12828"/>
                  </a:lnTo>
                  <a:lnTo>
                    <a:pt x="46698" y="12997"/>
                  </a:lnTo>
                  <a:lnTo>
                    <a:pt x="46429" y="13165"/>
                  </a:lnTo>
                  <a:lnTo>
                    <a:pt x="46126" y="13300"/>
                  </a:lnTo>
                  <a:lnTo>
                    <a:pt x="45890" y="13367"/>
                  </a:lnTo>
                  <a:lnTo>
                    <a:pt x="45621" y="13434"/>
                  </a:lnTo>
                  <a:lnTo>
                    <a:pt x="45116" y="13434"/>
                  </a:lnTo>
                  <a:lnTo>
                    <a:pt x="44577" y="13401"/>
                  </a:lnTo>
                  <a:lnTo>
                    <a:pt x="44072" y="13333"/>
                  </a:lnTo>
                  <a:lnTo>
                    <a:pt x="41749" y="13064"/>
                  </a:lnTo>
                  <a:lnTo>
                    <a:pt x="39426" y="12761"/>
                  </a:lnTo>
                  <a:lnTo>
                    <a:pt x="37339" y="12458"/>
                  </a:lnTo>
                  <a:lnTo>
                    <a:pt x="35285" y="12121"/>
                  </a:lnTo>
                  <a:lnTo>
                    <a:pt x="34275" y="11919"/>
                  </a:lnTo>
                  <a:lnTo>
                    <a:pt x="33265" y="11717"/>
                  </a:lnTo>
                  <a:lnTo>
                    <a:pt x="32221" y="11515"/>
                  </a:lnTo>
                  <a:lnTo>
                    <a:pt x="31211" y="11347"/>
                  </a:lnTo>
                  <a:lnTo>
                    <a:pt x="31480" y="9192"/>
                  </a:lnTo>
                  <a:lnTo>
                    <a:pt x="31750" y="7037"/>
                  </a:lnTo>
                  <a:lnTo>
                    <a:pt x="32322" y="3132"/>
                  </a:lnTo>
                  <a:lnTo>
                    <a:pt x="32457" y="2357"/>
                  </a:lnTo>
                  <a:lnTo>
                    <a:pt x="32591" y="1583"/>
                  </a:lnTo>
                  <a:lnTo>
                    <a:pt x="32726" y="775"/>
                  </a:lnTo>
                  <a:lnTo>
                    <a:pt x="32827" y="1"/>
                  </a:lnTo>
                  <a:lnTo>
                    <a:pt x="32625" y="1"/>
                  </a:lnTo>
                  <a:lnTo>
                    <a:pt x="32457" y="809"/>
                  </a:lnTo>
                  <a:lnTo>
                    <a:pt x="32322" y="1650"/>
                  </a:lnTo>
                  <a:lnTo>
                    <a:pt x="32086" y="3334"/>
                  </a:lnTo>
                  <a:lnTo>
                    <a:pt x="31783" y="5287"/>
                  </a:lnTo>
                  <a:lnTo>
                    <a:pt x="31514" y="7273"/>
                  </a:lnTo>
                  <a:lnTo>
                    <a:pt x="31043" y="10977"/>
                  </a:lnTo>
                  <a:lnTo>
                    <a:pt x="30639" y="14680"/>
                  </a:lnTo>
                  <a:lnTo>
                    <a:pt x="30504" y="14478"/>
                  </a:lnTo>
                  <a:lnTo>
                    <a:pt x="30403" y="14242"/>
                  </a:lnTo>
                  <a:lnTo>
                    <a:pt x="30336" y="14175"/>
                  </a:lnTo>
                  <a:lnTo>
                    <a:pt x="30235" y="14175"/>
                  </a:lnTo>
                  <a:lnTo>
                    <a:pt x="30134" y="14209"/>
                  </a:lnTo>
                  <a:lnTo>
                    <a:pt x="30033" y="14276"/>
                  </a:lnTo>
                  <a:lnTo>
                    <a:pt x="29831" y="14444"/>
                  </a:lnTo>
                  <a:lnTo>
                    <a:pt x="29696" y="14613"/>
                  </a:lnTo>
                  <a:lnTo>
                    <a:pt x="29999" y="12424"/>
                  </a:lnTo>
                  <a:lnTo>
                    <a:pt x="30066" y="12391"/>
                  </a:lnTo>
                  <a:lnTo>
                    <a:pt x="30066" y="12323"/>
                  </a:lnTo>
                  <a:lnTo>
                    <a:pt x="30066" y="12256"/>
                  </a:lnTo>
                  <a:lnTo>
                    <a:pt x="30033" y="12222"/>
                  </a:lnTo>
                  <a:lnTo>
                    <a:pt x="30740" y="7206"/>
                  </a:lnTo>
                  <a:lnTo>
                    <a:pt x="31009" y="5421"/>
                  </a:lnTo>
                  <a:lnTo>
                    <a:pt x="31312" y="3603"/>
                  </a:lnTo>
                  <a:lnTo>
                    <a:pt x="31581" y="1819"/>
                  </a:lnTo>
                  <a:lnTo>
                    <a:pt x="31682" y="910"/>
                  </a:lnTo>
                  <a:lnTo>
                    <a:pt x="31783" y="1"/>
                  </a:lnTo>
                  <a:lnTo>
                    <a:pt x="31615" y="1"/>
                  </a:lnTo>
                  <a:lnTo>
                    <a:pt x="31413" y="876"/>
                  </a:lnTo>
                  <a:lnTo>
                    <a:pt x="31278" y="1785"/>
                  </a:lnTo>
                  <a:lnTo>
                    <a:pt x="31009" y="3570"/>
                  </a:lnTo>
                  <a:lnTo>
                    <a:pt x="30773" y="5354"/>
                  </a:lnTo>
                  <a:lnTo>
                    <a:pt x="30538" y="7138"/>
                  </a:lnTo>
                  <a:lnTo>
                    <a:pt x="29965" y="11145"/>
                  </a:lnTo>
                  <a:lnTo>
                    <a:pt x="29427" y="11111"/>
                  </a:lnTo>
                  <a:lnTo>
                    <a:pt x="30033" y="5421"/>
                  </a:lnTo>
                  <a:lnTo>
                    <a:pt x="30201" y="4075"/>
                  </a:lnTo>
                  <a:lnTo>
                    <a:pt x="30369" y="2728"/>
                  </a:lnTo>
                  <a:lnTo>
                    <a:pt x="30571" y="1347"/>
                  </a:lnTo>
                  <a:lnTo>
                    <a:pt x="30706" y="1"/>
                  </a:lnTo>
                  <a:lnTo>
                    <a:pt x="30470" y="1"/>
                  </a:lnTo>
                  <a:lnTo>
                    <a:pt x="30268" y="1280"/>
                  </a:lnTo>
                  <a:lnTo>
                    <a:pt x="30100" y="2593"/>
                  </a:lnTo>
                  <a:lnTo>
                    <a:pt x="29965" y="3873"/>
                  </a:lnTo>
                  <a:lnTo>
                    <a:pt x="29831" y="5152"/>
                  </a:lnTo>
                  <a:lnTo>
                    <a:pt x="29494" y="8115"/>
                  </a:lnTo>
                  <a:lnTo>
                    <a:pt x="29157" y="11111"/>
                  </a:lnTo>
                  <a:lnTo>
                    <a:pt x="27709" y="11010"/>
                  </a:lnTo>
                  <a:lnTo>
                    <a:pt x="26228" y="10909"/>
                  </a:lnTo>
                  <a:lnTo>
                    <a:pt x="25487" y="10808"/>
                  </a:lnTo>
                  <a:lnTo>
                    <a:pt x="24780" y="10741"/>
                  </a:lnTo>
                  <a:lnTo>
                    <a:pt x="24040" y="10606"/>
                  </a:lnTo>
                  <a:lnTo>
                    <a:pt x="23333" y="10438"/>
                  </a:lnTo>
                  <a:lnTo>
                    <a:pt x="21750" y="10101"/>
                  </a:lnTo>
                  <a:lnTo>
                    <a:pt x="20942" y="9933"/>
                  </a:lnTo>
                  <a:lnTo>
                    <a:pt x="20134" y="9798"/>
                  </a:lnTo>
                  <a:lnTo>
                    <a:pt x="19562" y="9731"/>
                  </a:lnTo>
                  <a:lnTo>
                    <a:pt x="19259" y="9697"/>
                  </a:lnTo>
                  <a:lnTo>
                    <a:pt x="18989" y="9596"/>
                  </a:lnTo>
                  <a:lnTo>
                    <a:pt x="18754" y="9529"/>
                  </a:lnTo>
                  <a:lnTo>
                    <a:pt x="18518" y="9495"/>
                  </a:lnTo>
                  <a:lnTo>
                    <a:pt x="18282" y="9495"/>
                  </a:lnTo>
                  <a:lnTo>
                    <a:pt x="18047" y="9562"/>
                  </a:lnTo>
                  <a:lnTo>
                    <a:pt x="18013" y="9596"/>
                  </a:lnTo>
                  <a:lnTo>
                    <a:pt x="17979" y="9663"/>
                  </a:lnTo>
                  <a:lnTo>
                    <a:pt x="18013" y="9697"/>
                  </a:lnTo>
                  <a:lnTo>
                    <a:pt x="18417" y="9697"/>
                  </a:lnTo>
                  <a:lnTo>
                    <a:pt x="18754" y="9731"/>
                  </a:lnTo>
                  <a:lnTo>
                    <a:pt x="18922" y="9832"/>
                  </a:lnTo>
                  <a:lnTo>
                    <a:pt x="19023" y="9865"/>
                  </a:lnTo>
                  <a:lnTo>
                    <a:pt x="19124" y="9899"/>
                  </a:lnTo>
                  <a:lnTo>
                    <a:pt x="19966" y="10034"/>
                  </a:lnTo>
                  <a:lnTo>
                    <a:pt x="20841" y="10135"/>
                  </a:lnTo>
                  <a:lnTo>
                    <a:pt x="21616" y="10303"/>
                  </a:lnTo>
                  <a:lnTo>
                    <a:pt x="22424" y="10471"/>
                  </a:lnTo>
                  <a:lnTo>
                    <a:pt x="23972" y="10842"/>
                  </a:lnTo>
                  <a:lnTo>
                    <a:pt x="24612" y="10977"/>
                  </a:lnTo>
                  <a:lnTo>
                    <a:pt x="25252" y="11078"/>
                  </a:lnTo>
                  <a:lnTo>
                    <a:pt x="26531" y="11212"/>
                  </a:lnTo>
                  <a:lnTo>
                    <a:pt x="27844" y="11280"/>
                  </a:lnTo>
                  <a:lnTo>
                    <a:pt x="29124" y="11347"/>
                  </a:lnTo>
                  <a:lnTo>
                    <a:pt x="29124" y="11482"/>
                  </a:lnTo>
                  <a:lnTo>
                    <a:pt x="29124" y="11549"/>
                  </a:lnTo>
                  <a:lnTo>
                    <a:pt x="29157" y="11583"/>
                  </a:lnTo>
                  <a:lnTo>
                    <a:pt x="29225" y="11616"/>
                  </a:lnTo>
                  <a:lnTo>
                    <a:pt x="29326" y="11583"/>
                  </a:lnTo>
                  <a:lnTo>
                    <a:pt x="29359" y="11549"/>
                  </a:lnTo>
                  <a:lnTo>
                    <a:pt x="29359" y="11482"/>
                  </a:lnTo>
                  <a:lnTo>
                    <a:pt x="29393" y="11381"/>
                  </a:lnTo>
                  <a:lnTo>
                    <a:pt x="29932" y="11414"/>
                  </a:lnTo>
                  <a:lnTo>
                    <a:pt x="29797" y="12189"/>
                  </a:lnTo>
                  <a:lnTo>
                    <a:pt x="27945" y="11818"/>
                  </a:lnTo>
                  <a:lnTo>
                    <a:pt x="26093" y="11515"/>
                  </a:lnTo>
                  <a:lnTo>
                    <a:pt x="24242" y="11246"/>
                  </a:lnTo>
                  <a:lnTo>
                    <a:pt x="22356" y="10977"/>
                  </a:lnTo>
                  <a:lnTo>
                    <a:pt x="21414" y="10876"/>
                  </a:lnTo>
                  <a:lnTo>
                    <a:pt x="20471" y="10775"/>
                  </a:lnTo>
                  <a:lnTo>
                    <a:pt x="18585" y="10606"/>
                  </a:lnTo>
                  <a:lnTo>
                    <a:pt x="17643" y="10505"/>
                  </a:lnTo>
                  <a:lnTo>
                    <a:pt x="16734" y="10337"/>
                  </a:lnTo>
                  <a:lnTo>
                    <a:pt x="15825" y="10168"/>
                  </a:lnTo>
                  <a:lnTo>
                    <a:pt x="14916" y="9933"/>
                  </a:lnTo>
                  <a:lnTo>
                    <a:pt x="16330" y="9764"/>
                  </a:lnTo>
                  <a:lnTo>
                    <a:pt x="17744" y="9562"/>
                  </a:lnTo>
                  <a:lnTo>
                    <a:pt x="17777" y="9596"/>
                  </a:lnTo>
                  <a:lnTo>
                    <a:pt x="17845" y="9630"/>
                  </a:lnTo>
                  <a:lnTo>
                    <a:pt x="17912" y="9596"/>
                  </a:lnTo>
                  <a:lnTo>
                    <a:pt x="17946" y="9529"/>
                  </a:lnTo>
                  <a:lnTo>
                    <a:pt x="17979" y="9529"/>
                  </a:lnTo>
                  <a:lnTo>
                    <a:pt x="18013" y="9495"/>
                  </a:lnTo>
                  <a:lnTo>
                    <a:pt x="18047" y="9461"/>
                  </a:lnTo>
                  <a:lnTo>
                    <a:pt x="18282" y="9428"/>
                  </a:lnTo>
                  <a:lnTo>
                    <a:pt x="18552" y="9394"/>
                  </a:lnTo>
                  <a:lnTo>
                    <a:pt x="19023" y="9327"/>
                  </a:lnTo>
                  <a:lnTo>
                    <a:pt x="20505" y="9158"/>
                  </a:lnTo>
                  <a:lnTo>
                    <a:pt x="22289" y="8956"/>
                  </a:lnTo>
                  <a:lnTo>
                    <a:pt x="22323" y="8956"/>
                  </a:lnTo>
                  <a:lnTo>
                    <a:pt x="22356" y="8923"/>
                  </a:lnTo>
                  <a:lnTo>
                    <a:pt x="23030" y="8855"/>
                  </a:lnTo>
                  <a:lnTo>
                    <a:pt x="23097" y="8822"/>
                  </a:lnTo>
                  <a:lnTo>
                    <a:pt x="23097" y="8754"/>
                  </a:lnTo>
                  <a:lnTo>
                    <a:pt x="23097" y="8721"/>
                  </a:lnTo>
                  <a:lnTo>
                    <a:pt x="23063" y="8653"/>
                  </a:lnTo>
                  <a:lnTo>
                    <a:pt x="22962" y="8216"/>
                  </a:lnTo>
                  <a:lnTo>
                    <a:pt x="22895" y="7744"/>
                  </a:lnTo>
                  <a:lnTo>
                    <a:pt x="22828" y="6835"/>
                  </a:lnTo>
                  <a:lnTo>
                    <a:pt x="22794" y="5893"/>
                  </a:lnTo>
                  <a:lnTo>
                    <a:pt x="22760" y="5421"/>
                  </a:lnTo>
                  <a:lnTo>
                    <a:pt x="22659" y="4984"/>
                  </a:lnTo>
                  <a:lnTo>
                    <a:pt x="22659" y="4950"/>
                  </a:lnTo>
                  <a:lnTo>
                    <a:pt x="22626" y="4950"/>
                  </a:lnTo>
                  <a:lnTo>
                    <a:pt x="22592" y="4984"/>
                  </a:lnTo>
                  <a:lnTo>
                    <a:pt x="22592" y="5017"/>
                  </a:lnTo>
                  <a:lnTo>
                    <a:pt x="22558" y="5017"/>
                  </a:lnTo>
                  <a:lnTo>
                    <a:pt x="19764" y="5152"/>
                  </a:lnTo>
                  <a:lnTo>
                    <a:pt x="19191" y="5152"/>
                  </a:lnTo>
                  <a:lnTo>
                    <a:pt x="18653" y="5186"/>
                  </a:lnTo>
                  <a:lnTo>
                    <a:pt x="18080" y="5287"/>
                  </a:lnTo>
                  <a:lnTo>
                    <a:pt x="17811" y="5354"/>
                  </a:lnTo>
                  <a:lnTo>
                    <a:pt x="17542" y="5455"/>
                  </a:lnTo>
                  <a:lnTo>
                    <a:pt x="17542" y="5421"/>
                  </a:lnTo>
                  <a:lnTo>
                    <a:pt x="17508" y="5388"/>
                  </a:lnTo>
                  <a:lnTo>
                    <a:pt x="17474" y="5388"/>
                  </a:lnTo>
                  <a:lnTo>
                    <a:pt x="17441" y="5354"/>
                  </a:lnTo>
                  <a:lnTo>
                    <a:pt x="17373" y="5354"/>
                  </a:lnTo>
                  <a:lnTo>
                    <a:pt x="14040" y="5556"/>
                  </a:lnTo>
                  <a:lnTo>
                    <a:pt x="12391" y="5691"/>
                  </a:lnTo>
                  <a:lnTo>
                    <a:pt x="10741" y="5859"/>
                  </a:lnTo>
                  <a:lnTo>
                    <a:pt x="9865" y="5926"/>
                  </a:lnTo>
                  <a:lnTo>
                    <a:pt x="10000" y="5657"/>
                  </a:lnTo>
                  <a:lnTo>
                    <a:pt x="10067" y="5320"/>
                  </a:lnTo>
                  <a:lnTo>
                    <a:pt x="10168" y="4714"/>
                  </a:lnTo>
                  <a:lnTo>
                    <a:pt x="10303" y="3940"/>
                  </a:lnTo>
                  <a:lnTo>
                    <a:pt x="10404" y="3166"/>
                  </a:lnTo>
                  <a:lnTo>
                    <a:pt x="10505" y="2391"/>
                  </a:lnTo>
                  <a:lnTo>
                    <a:pt x="10640" y="1583"/>
                  </a:lnTo>
                  <a:lnTo>
                    <a:pt x="10774" y="809"/>
                  </a:lnTo>
                  <a:lnTo>
                    <a:pt x="1090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31" name="Shape 1131"/>
            <p:cNvSpPr/>
            <p:nvPr/>
          </p:nvSpPr>
          <p:spPr>
            <a:xfrm>
              <a:off x="7126300" y="4418850"/>
              <a:ext cx="32850" cy="23575"/>
            </a:xfrm>
            <a:custGeom>
              <a:avLst/>
              <a:gdLst/>
              <a:ahLst/>
              <a:cxnLst/>
              <a:rect l="0" t="0" r="0" b="0"/>
              <a:pathLst>
                <a:path w="1314" h="943" extrusionOk="0">
                  <a:moveTo>
                    <a:pt x="943" y="0"/>
                  </a:moveTo>
                  <a:lnTo>
                    <a:pt x="471" y="169"/>
                  </a:lnTo>
                  <a:lnTo>
                    <a:pt x="236" y="236"/>
                  </a:lnTo>
                  <a:lnTo>
                    <a:pt x="168" y="270"/>
                  </a:lnTo>
                  <a:lnTo>
                    <a:pt x="101" y="270"/>
                  </a:lnTo>
                  <a:lnTo>
                    <a:pt x="101" y="236"/>
                  </a:lnTo>
                  <a:lnTo>
                    <a:pt x="34" y="236"/>
                  </a:lnTo>
                  <a:lnTo>
                    <a:pt x="34" y="270"/>
                  </a:lnTo>
                  <a:lnTo>
                    <a:pt x="0" y="270"/>
                  </a:lnTo>
                  <a:lnTo>
                    <a:pt x="34" y="337"/>
                  </a:lnTo>
                  <a:lnTo>
                    <a:pt x="67" y="404"/>
                  </a:lnTo>
                  <a:lnTo>
                    <a:pt x="101" y="404"/>
                  </a:lnTo>
                  <a:lnTo>
                    <a:pt x="168" y="438"/>
                  </a:lnTo>
                  <a:lnTo>
                    <a:pt x="269" y="438"/>
                  </a:lnTo>
                  <a:lnTo>
                    <a:pt x="572" y="404"/>
                  </a:lnTo>
                  <a:lnTo>
                    <a:pt x="875" y="303"/>
                  </a:lnTo>
                  <a:lnTo>
                    <a:pt x="909" y="472"/>
                  </a:lnTo>
                  <a:lnTo>
                    <a:pt x="976" y="606"/>
                  </a:lnTo>
                  <a:lnTo>
                    <a:pt x="875" y="606"/>
                  </a:lnTo>
                  <a:lnTo>
                    <a:pt x="808" y="674"/>
                  </a:lnTo>
                  <a:lnTo>
                    <a:pt x="640" y="741"/>
                  </a:lnTo>
                  <a:lnTo>
                    <a:pt x="572" y="775"/>
                  </a:lnTo>
                  <a:lnTo>
                    <a:pt x="539" y="775"/>
                  </a:lnTo>
                  <a:lnTo>
                    <a:pt x="572" y="741"/>
                  </a:lnTo>
                  <a:lnTo>
                    <a:pt x="707" y="674"/>
                  </a:lnTo>
                  <a:lnTo>
                    <a:pt x="842" y="573"/>
                  </a:lnTo>
                  <a:lnTo>
                    <a:pt x="842" y="539"/>
                  </a:lnTo>
                  <a:lnTo>
                    <a:pt x="842" y="505"/>
                  </a:lnTo>
                  <a:lnTo>
                    <a:pt x="808" y="472"/>
                  </a:lnTo>
                  <a:lnTo>
                    <a:pt x="741" y="438"/>
                  </a:lnTo>
                  <a:lnTo>
                    <a:pt x="572" y="539"/>
                  </a:lnTo>
                  <a:lnTo>
                    <a:pt x="370" y="640"/>
                  </a:lnTo>
                  <a:lnTo>
                    <a:pt x="269" y="741"/>
                  </a:lnTo>
                  <a:lnTo>
                    <a:pt x="236" y="775"/>
                  </a:lnTo>
                  <a:lnTo>
                    <a:pt x="269" y="842"/>
                  </a:lnTo>
                  <a:lnTo>
                    <a:pt x="303" y="876"/>
                  </a:lnTo>
                  <a:lnTo>
                    <a:pt x="337" y="876"/>
                  </a:lnTo>
                  <a:lnTo>
                    <a:pt x="438" y="808"/>
                  </a:lnTo>
                  <a:lnTo>
                    <a:pt x="438" y="876"/>
                  </a:lnTo>
                  <a:lnTo>
                    <a:pt x="471" y="909"/>
                  </a:lnTo>
                  <a:lnTo>
                    <a:pt x="539" y="943"/>
                  </a:lnTo>
                  <a:lnTo>
                    <a:pt x="707" y="909"/>
                  </a:lnTo>
                  <a:lnTo>
                    <a:pt x="875" y="808"/>
                  </a:lnTo>
                  <a:lnTo>
                    <a:pt x="976" y="741"/>
                  </a:lnTo>
                  <a:lnTo>
                    <a:pt x="1044" y="674"/>
                  </a:lnTo>
                  <a:lnTo>
                    <a:pt x="1111" y="741"/>
                  </a:lnTo>
                  <a:lnTo>
                    <a:pt x="1212" y="741"/>
                  </a:lnTo>
                  <a:lnTo>
                    <a:pt x="1279" y="707"/>
                  </a:lnTo>
                  <a:lnTo>
                    <a:pt x="1313" y="640"/>
                  </a:lnTo>
                  <a:lnTo>
                    <a:pt x="1279" y="573"/>
                  </a:lnTo>
                  <a:lnTo>
                    <a:pt x="1246" y="505"/>
                  </a:lnTo>
                  <a:lnTo>
                    <a:pt x="1145" y="303"/>
                  </a:lnTo>
                  <a:lnTo>
                    <a:pt x="1111" y="135"/>
                  </a:lnTo>
                  <a:lnTo>
                    <a:pt x="1111" y="68"/>
                  </a:lnTo>
                  <a:lnTo>
                    <a:pt x="1077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32" name="Shape 1132"/>
            <p:cNvSpPr/>
            <p:nvPr/>
          </p:nvSpPr>
          <p:spPr>
            <a:xfrm>
              <a:off x="7000875" y="3964325"/>
              <a:ext cx="17700" cy="17700"/>
            </a:xfrm>
            <a:custGeom>
              <a:avLst/>
              <a:gdLst/>
              <a:ahLst/>
              <a:cxnLst/>
              <a:rect l="0" t="0" r="0" b="0"/>
              <a:pathLst>
                <a:path w="708" h="708" extrusionOk="0">
                  <a:moveTo>
                    <a:pt x="438" y="203"/>
                  </a:moveTo>
                  <a:lnTo>
                    <a:pt x="506" y="236"/>
                  </a:lnTo>
                  <a:lnTo>
                    <a:pt x="539" y="304"/>
                  </a:lnTo>
                  <a:lnTo>
                    <a:pt x="539" y="405"/>
                  </a:lnTo>
                  <a:lnTo>
                    <a:pt x="506" y="472"/>
                  </a:lnTo>
                  <a:lnTo>
                    <a:pt x="438" y="539"/>
                  </a:lnTo>
                  <a:lnTo>
                    <a:pt x="270" y="539"/>
                  </a:lnTo>
                  <a:lnTo>
                    <a:pt x="203" y="506"/>
                  </a:lnTo>
                  <a:lnTo>
                    <a:pt x="169" y="405"/>
                  </a:lnTo>
                  <a:lnTo>
                    <a:pt x="236" y="304"/>
                  </a:lnTo>
                  <a:lnTo>
                    <a:pt x="270" y="270"/>
                  </a:lnTo>
                  <a:lnTo>
                    <a:pt x="337" y="236"/>
                  </a:lnTo>
                  <a:lnTo>
                    <a:pt x="371" y="203"/>
                  </a:lnTo>
                  <a:close/>
                  <a:moveTo>
                    <a:pt x="337" y="1"/>
                  </a:moveTo>
                  <a:lnTo>
                    <a:pt x="270" y="34"/>
                  </a:lnTo>
                  <a:lnTo>
                    <a:pt x="203" y="68"/>
                  </a:lnTo>
                  <a:lnTo>
                    <a:pt x="135" y="135"/>
                  </a:lnTo>
                  <a:lnTo>
                    <a:pt x="102" y="203"/>
                  </a:lnTo>
                  <a:lnTo>
                    <a:pt x="102" y="236"/>
                  </a:lnTo>
                  <a:lnTo>
                    <a:pt x="34" y="337"/>
                  </a:lnTo>
                  <a:lnTo>
                    <a:pt x="1" y="438"/>
                  </a:lnTo>
                  <a:lnTo>
                    <a:pt x="34" y="539"/>
                  </a:lnTo>
                  <a:lnTo>
                    <a:pt x="68" y="607"/>
                  </a:lnTo>
                  <a:lnTo>
                    <a:pt x="135" y="674"/>
                  </a:lnTo>
                  <a:lnTo>
                    <a:pt x="203" y="708"/>
                  </a:lnTo>
                  <a:lnTo>
                    <a:pt x="371" y="708"/>
                  </a:lnTo>
                  <a:lnTo>
                    <a:pt x="506" y="674"/>
                  </a:lnTo>
                  <a:lnTo>
                    <a:pt x="607" y="640"/>
                  </a:lnTo>
                  <a:lnTo>
                    <a:pt x="640" y="573"/>
                  </a:lnTo>
                  <a:lnTo>
                    <a:pt x="708" y="438"/>
                  </a:lnTo>
                  <a:lnTo>
                    <a:pt x="708" y="270"/>
                  </a:lnTo>
                  <a:lnTo>
                    <a:pt x="674" y="169"/>
                  </a:lnTo>
                  <a:lnTo>
                    <a:pt x="640" y="102"/>
                  </a:lnTo>
                  <a:lnTo>
                    <a:pt x="573" y="68"/>
                  </a:lnTo>
                  <a:lnTo>
                    <a:pt x="506" y="34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33" name="Shape 1133"/>
            <p:cNvSpPr/>
            <p:nvPr/>
          </p:nvSpPr>
          <p:spPr>
            <a:xfrm>
              <a:off x="7124600" y="4429775"/>
              <a:ext cx="8450" cy="15175"/>
            </a:xfrm>
            <a:custGeom>
              <a:avLst/>
              <a:gdLst/>
              <a:ahLst/>
              <a:cxnLst/>
              <a:rect l="0" t="0" r="0" b="0"/>
              <a:pathLst>
                <a:path w="338" h="607" extrusionOk="0">
                  <a:moveTo>
                    <a:pt x="34" y="1"/>
                  </a:moveTo>
                  <a:lnTo>
                    <a:pt x="1" y="35"/>
                  </a:lnTo>
                  <a:lnTo>
                    <a:pt x="1" y="270"/>
                  </a:lnTo>
                  <a:lnTo>
                    <a:pt x="1" y="472"/>
                  </a:lnTo>
                  <a:lnTo>
                    <a:pt x="34" y="540"/>
                  </a:lnTo>
                  <a:lnTo>
                    <a:pt x="102" y="607"/>
                  </a:lnTo>
                  <a:lnTo>
                    <a:pt x="304" y="607"/>
                  </a:lnTo>
                  <a:lnTo>
                    <a:pt x="337" y="540"/>
                  </a:lnTo>
                  <a:lnTo>
                    <a:pt x="337" y="472"/>
                  </a:lnTo>
                  <a:lnTo>
                    <a:pt x="270" y="405"/>
                  </a:lnTo>
                  <a:lnTo>
                    <a:pt x="236" y="405"/>
                  </a:lnTo>
                  <a:lnTo>
                    <a:pt x="203" y="169"/>
                  </a:lnTo>
                  <a:lnTo>
                    <a:pt x="135" y="102"/>
                  </a:lnTo>
                  <a:lnTo>
                    <a:pt x="6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34" name="Shape 1134"/>
            <p:cNvSpPr/>
            <p:nvPr/>
          </p:nvSpPr>
          <p:spPr>
            <a:xfrm>
              <a:off x="6900725" y="2972800"/>
              <a:ext cx="58925" cy="9275"/>
            </a:xfrm>
            <a:custGeom>
              <a:avLst/>
              <a:gdLst/>
              <a:ahLst/>
              <a:cxnLst/>
              <a:rect l="0" t="0" r="0" b="0"/>
              <a:pathLst>
                <a:path w="2357" h="371" extrusionOk="0">
                  <a:moveTo>
                    <a:pt x="1448" y="1"/>
                  </a:moveTo>
                  <a:lnTo>
                    <a:pt x="741" y="34"/>
                  </a:lnTo>
                  <a:lnTo>
                    <a:pt x="370" y="68"/>
                  </a:lnTo>
                  <a:lnTo>
                    <a:pt x="34" y="135"/>
                  </a:lnTo>
                  <a:lnTo>
                    <a:pt x="0" y="169"/>
                  </a:lnTo>
                  <a:lnTo>
                    <a:pt x="34" y="169"/>
                  </a:lnTo>
                  <a:lnTo>
                    <a:pt x="303" y="203"/>
                  </a:lnTo>
                  <a:lnTo>
                    <a:pt x="606" y="203"/>
                  </a:lnTo>
                  <a:lnTo>
                    <a:pt x="1178" y="169"/>
                  </a:lnTo>
                  <a:lnTo>
                    <a:pt x="1448" y="169"/>
                  </a:lnTo>
                  <a:lnTo>
                    <a:pt x="1717" y="203"/>
                  </a:lnTo>
                  <a:lnTo>
                    <a:pt x="1986" y="236"/>
                  </a:lnTo>
                  <a:lnTo>
                    <a:pt x="2256" y="371"/>
                  </a:lnTo>
                  <a:lnTo>
                    <a:pt x="2323" y="371"/>
                  </a:lnTo>
                  <a:lnTo>
                    <a:pt x="2357" y="337"/>
                  </a:lnTo>
                  <a:lnTo>
                    <a:pt x="2357" y="304"/>
                  </a:lnTo>
                  <a:lnTo>
                    <a:pt x="2357" y="236"/>
                  </a:lnTo>
                  <a:lnTo>
                    <a:pt x="2256" y="169"/>
                  </a:lnTo>
                  <a:lnTo>
                    <a:pt x="2155" y="102"/>
                  </a:lnTo>
                  <a:lnTo>
                    <a:pt x="1919" y="34"/>
                  </a:lnTo>
                  <a:lnTo>
                    <a:pt x="168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35" name="Shape 1135"/>
            <p:cNvSpPr/>
            <p:nvPr/>
          </p:nvSpPr>
          <p:spPr>
            <a:xfrm>
              <a:off x="6748375" y="3072975"/>
              <a:ext cx="106900" cy="36200"/>
            </a:xfrm>
            <a:custGeom>
              <a:avLst/>
              <a:gdLst/>
              <a:ahLst/>
              <a:cxnLst/>
              <a:rect l="0" t="0" r="0" b="0"/>
              <a:pathLst>
                <a:path w="4276" h="1448" extrusionOk="0">
                  <a:moveTo>
                    <a:pt x="4108" y="0"/>
                  </a:moveTo>
                  <a:lnTo>
                    <a:pt x="3872" y="67"/>
                  </a:lnTo>
                  <a:lnTo>
                    <a:pt x="3502" y="168"/>
                  </a:lnTo>
                  <a:lnTo>
                    <a:pt x="3131" y="303"/>
                  </a:lnTo>
                  <a:lnTo>
                    <a:pt x="2424" y="539"/>
                  </a:lnTo>
                  <a:lnTo>
                    <a:pt x="1212" y="943"/>
                  </a:lnTo>
                  <a:lnTo>
                    <a:pt x="606" y="1145"/>
                  </a:lnTo>
                  <a:lnTo>
                    <a:pt x="34" y="1380"/>
                  </a:lnTo>
                  <a:lnTo>
                    <a:pt x="0" y="1414"/>
                  </a:lnTo>
                  <a:lnTo>
                    <a:pt x="0" y="1448"/>
                  </a:lnTo>
                  <a:lnTo>
                    <a:pt x="34" y="1448"/>
                  </a:lnTo>
                  <a:lnTo>
                    <a:pt x="606" y="1347"/>
                  </a:lnTo>
                  <a:lnTo>
                    <a:pt x="1145" y="1178"/>
                  </a:lnTo>
                  <a:lnTo>
                    <a:pt x="2222" y="842"/>
                  </a:lnTo>
                  <a:lnTo>
                    <a:pt x="3266" y="539"/>
                  </a:lnTo>
                  <a:lnTo>
                    <a:pt x="3805" y="337"/>
                  </a:lnTo>
                  <a:lnTo>
                    <a:pt x="4040" y="236"/>
                  </a:lnTo>
                  <a:lnTo>
                    <a:pt x="4242" y="101"/>
                  </a:lnTo>
                  <a:lnTo>
                    <a:pt x="4276" y="67"/>
                  </a:lnTo>
                  <a:lnTo>
                    <a:pt x="4242" y="34"/>
                  </a:lnTo>
                  <a:lnTo>
                    <a:pt x="417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36" name="Shape 1136"/>
            <p:cNvSpPr/>
            <p:nvPr/>
          </p:nvSpPr>
          <p:spPr>
            <a:xfrm>
              <a:off x="7065675" y="3940750"/>
              <a:ext cx="53075" cy="20225"/>
            </a:xfrm>
            <a:custGeom>
              <a:avLst/>
              <a:gdLst/>
              <a:ahLst/>
              <a:cxnLst/>
              <a:rect l="0" t="0" r="0" b="0"/>
              <a:pathLst>
                <a:path w="2123" h="809" extrusionOk="0">
                  <a:moveTo>
                    <a:pt x="1920" y="1"/>
                  </a:moveTo>
                  <a:lnTo>
                    <a:pt x="1853" y="34"/>
                  </a:lnTo>
                  <a:lnTo>
                    <a:pt x="1617" y="102"/>
                  </a:lnTo>
                  <a:lnTo>
                    <a:pt x="1381" y="169"/>
                  </a:lnTo>
                  <a:lnTo>
                    <a:pt x="944" y="270"/>
                  </a:lnTo>
                  <a:lnTo>
                    <a:pt x="472" y="371"/>
                  </a:lnTo>
                  <a:lnTo>
                    <a:pt x="270" y="472"/>
                  </a:lnTo>
                  <a:lnTo>
                    <a:pt x="35" y="573"/>
                  </a:lnTo>
                  <a:lnTo>
                    <a:pt x="1" y="674"/>
                  </a:lnTo>
                  <a:lnTo>
                    <a:pt x="1" y="741"/>
                  </a:lnTo>
                  <a:lnTo>
                    <a:pt x="68" y="809"/>
                  </a:lnTo>
                  <a:lnTo>
                    <a:pt x="136" y="809"/>
                  </a:lnTo>
                  <a:lnTo>
                    <a:pt x="1112" y="640"/>
                  </a:lnTo>
                  <a:lnTo>
                    <a:pt x="1583" y="506"/>
                  </a:lnTo>
                  <a:lnTo>
                    <a:pt x="2021" y="337"/>
                  </a:lnTo>
                  <a:lnTo>
                    <a:pt x="2088" y="304"/>
                  </a:lnTo>
                  <a:lnTo>
                    <a:pt x="2122" y="236"/>
                  </a:lnTo>
                  <a:lnTo>
                    <a:pt x="2122" y="169"/>
                  </a:lnTo>
                  <a:lnTo>
                    <a:pt x="2088" y="102"/>
                  </a:lnTo>
                  <a:lnTo>
                    <a:pt x="2055" y="68"/>
                  </a:lnTo>
                  <a:lnTo>
                    <a:pt x="1987" y="34"/>
                  </a:lnTo>
                  <a:lnTo>
                    <a:pt x="192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37" name="Shape 1137"/>
            <p:cNvSpPr/>
            <p:nvPr/>
          </p:nvSpPr>
          <p:spPr>
            <a:xfrm>
              <a:off x="4645800" y="3178175"/>
              <a:ext cx="64825" cy="42100"/>
            </a:xfrm>
            <a:custGeom>
              <a:avLst/>
              <a:gdLst/>
              <a:ahLst/>
              <a:cxnLst/>
              <a:rect l="0" t="0" r="0" b="0"/>
              <a:pathLst>
                <a:path w="2593" h="1684" extrusionOk="0">
                  <a:moveTo>
                    <a:pt x="2222" y="304"/>
                  </a:moveTo>
                  <a:lnTo>
                    <a:pt x="2290" y="910"/>
                  </a:lnTo>
                  <a:lnTo>
                    <a:pt x="2357" y="1381"/>
                  </a:lnTo>
                  <a:lnTo>
                    <a:pt x="2121" y="1347"/>
                  </a:lnTo>
                  <a:lnTo>
                    <a:pt x="1886" y="1347"/>
                  </a:lnTo>
                  <a:lnTo>
                    <a:pt x="1414" y="1381"/>
                  </a:lnTo>
                  <a:lnTo>
                    <a:pt x="808" y="1381"/>
                  </a:lnTo>
                  <a:lnTo>
                    <a:pt x="539" y="1415"/>
                  </a:lnTo>
                  <a:lnTo>
                    <a:pt x="270" y="1482"/>
                  </a:lnTo>
                  <a:lnTo>
                    <a:pt x="236" y="876"/>
                  </a:lnTo>
                  <a:lnTo>
                    <a:pt x="202" y="573"/>
                  </a:lnTo>
                  <a:lnTo>
                    <a:pt x="202" y="438"/>
                  </a:lnTo>
                  <a:lnTo>
                    <a:pt x="169" y="304"/>
                  </a:lnTo>
                  <a:lnTo>
                    <a:pt x="404" y="371"/>
                  </a:lnTo>
                  <a:lnTo>
                    <a:pt x="674" y="405"/>
                  </a:lnTo>
                  <a:lnTo>
                    <a:pt x="1684" y="405"/>
                  </a:lnTo>
                  <a:lnTo>
                    <a:pt x="1953" y="371"/>
                  </a:lnTo>
                  <a:lnTo>
                    <a:pt x="2222" y="304"/>
                  </a:lnTo>
                  <a:close/>
                  <a:moveTo>
                    <a:pt x="2256" y="1"/>
                  </a:moveTo>
                  <a:lnTo>
                    <a:pt x="2222" y="34"/>
                  </a:lnTo>
                  <a:lnTo>
                    <a:pt x="2222" y="68"/>
                  </a:lnTo>
                  <a:lnTo>
                    <a:pt x="2222" y="169"/>
                  </a:lnTo>
                  <a:lnTo>
                    <a:pt x="1785" y="169"/>
                  </a:lnTo>
                  <a:lnTo>
                    <a:pt x="1347" y="203"/>
                  </a:lnTo>
                  <a:lnTo>
                    <a:pt x="438" y="203"/>
                  </a:lnTo>
                  <a:lnTo>
                    <a:pt x="135" y="236"/>
                  </a:lnTo>
                  <a:lnTo>
                    <a:pt x="101" y="236"/>
                  </a:lnTo>
                  <a:lnTo>
                    <a:pt x="68" y="270"/>
                  </a:lnTo>
                  <a:lnTo>
                    <a:pt x="34" y="371"/>
                  </a:lnTo>
                  <a:lnTo>
                    <a:pt x="0" y="506"/>
                  </a:lnTo>
                  <a:lnTo>
                    <a:pt x="34" y="775"/>
                  </a:lnTo>
                  <a:lnTo>
                    <a:pt x="34" y="1549"/>
                  </a:lnTo>
                  <a:lnTo>
                    <a:pt x="68" y="1617"/>
                  </a:lnTo>
                  <a:lnTo>
                    <a:pt x="135" y="1650"/>
                  </a:lnTo>
                  <a:lnTo>
                    <a:pt x="202" y="1617"/>
                  </a:lnTo>
                  <a:lnTo>
                    <a:pt x="236" y="1583"/>
                  </a:lnTo>
                  <a:lnTo>
                    <a:pt x="505" y="1617"/>
                  </a:lnTo>
                  <a:lnTo>
                    <a:pt x="741" y="1617"/>
                  </a:lnTo>
                  <a:lnTo>
                    <a:pt x="1246" y="1583"/>
                  </a:lnTo>
                  <a:lnTo>
                    <a:pt x="1818" y="1583"/>
                  </a:lnTo>
                  <a:lnTo>
                    <a:pt x="2121" y="1549"/>
                  </a:lnTo>
                  <a:lnTo>
                    <a:pt x="2391" y="1482"/>
                  </a:lnTo>
                  <a:lnTo>
                    <a:pt x="2458" y="1684"/>
                  </a:lnTo>
                  <a:lnTo>
                    <a:pt x="2525" y="1684"/>
                  </a:lnTo>
                  <a:lnTo>
                    <a:pt x="2559" y="1650"/>
                  </a:lnTo>
                  <a:lnTo>
                    <a:pt x="2593" y="1482"/>
                  </a:lnTo>
                  <a:lnTo>
                    <a:pt x="2559" y="1280"/>
                  </a:lnTo>
                  <a:lnTo>
                    <a:pt x="2492" y="910"/>
                  </a:lnTo>
                  <a:lnTo>
                    <a:pt x="2391" y="270"/>
                  </a:lnTo>
                  <a:lnTo>
                    <a:pt x="2424" y="236"/>
                  </a:lnTo>
                  <a:lnTo>
                    <a:pt x="2424" y="203"/>
                  </a:lnTo>
                  <a:lnTo>
                    <a:pt x="2391" y="169"/>
                  </a:lnTo>
                  <a:lnTo>
                    <a:pt x="2357" y="169"/>
                  </a:lnTo>
                  <a:lnTo>
                    <a:pt x="2323" y="34"/>
                  </a:lnTo>
                  <a:lnTo>
                    <a:pt x="229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38" name="Shape 1138"/>
            <p:cNvSpPr/>
            <p:nvPr/>
          </p:nvSpPr>
          <p:spPr>
            <a:xfrm>
              <a:off x="6748375" y="3108325"/>
              <a:ext cx="73250" cy="25275"/>
            </a:xfrm>
            <a:custGeom>
              <a:avLst/>
              <a:gdLst/>
              <a:ahLst/>
              <a:cxnLst/>
              <a:rect l="0" t="0" r="0" b="0"/>
              <a:pathLst>
                <a:path w="2930" h="1011" extrusionOk="0">
                  <a:moveTo>
                    <a:pt x="2862" y="0"/>
                  </a:moveTo>
                  <a:lnTo>
                    <a:pt x="2492" y="67"/>
                  </a:lnTo>
                  <a:lnTo>
                    <a:pt x="2121" y="168"/>
                  </a:lnTo>
                  <a:lnTo>
                    <a:pt x="1414" y="404"/>
                  </a:lnTo>
                  <a:lnTo>
                    <a:pt x="707" y="640"/>
                  </a:lnTo>
                  <a:lnTo>
                    <a:pt x="337" y="774"/>
                  </a:lnTo>
                  <a:lnTo>
                    <a:pt x="34" y="976"/>
                  </a:lnTo>
                  <a:lnTo>
                    <a:pt x="0" y="1010"/>
                  </a:lnTo>
                  <a:lnTo>
                    <a:pt x="34" y="1010"/>
                  </a:lnTo>
                  <a:lnTo>
                    <a:pt x="404" y="943"/>
                  </a:lnTo>
                  <a:lnTo>
                    <a:pt x="774" y="842"/>
                  </a:lnTo>
                  <a:lnTo>
                    <a:pt x="1448" y="572"/>
                  </a:lnTo>
                  <a:lnTo>
                    <a:pt x="2189" y="370"/>
                  </a:lnTo>
                  <a:lnTo>
                    <a:pt x="2559" y="269"/>
                  </a:lnTo>
                  <a:lnTo>
                    <a:pt x="2896" y="135"/>
                  </a:lnTo>
                  <a:lnTo>
                    <a:pt x="2896" y="101"/>
                  </a:lnTo>
                  <a:lnTo>
                    <a:pt x="2929" y="67"/>
                  </a:lnTo>
                  <a:lnTo>
                    <a:pt x="2896" y="34"/>
                  </a:lnTo>
                  <a:lnTo>
                    <a:pt x="2862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39" name="Shape 1139"/>
            <p:cNvSpPr/>
            <p:nvPr/>
          </p:nvSpPr>
          <p:spPr>
            <a:xfrm>
              <a:off x="6743325" y="3060350"/>
              <a:ext cx="93450" cy="21900"/>
            </a:xfrm>
            <a:custGeom>
              <a:avLst/>
              <a:gdLst/>
              <a:ahLst/>
              <a:cxnLst/>
              <a:rect l="0" t="0" r="0" b="0"/>
              <a:pathLst>
                <a:path w="3738" h="876" extrusionOk="0">
                  <a:moveTo>
                    <a:pt x="3266" y="0"/>
                  </a:moveTo>
                  <a:lnTo>
                    <a:pt x="3098" y="34"/>
                  </a:lnTo>
                  <a:lnTo>
                    <a:pt x="2795" y="168"/>
                  </a:lnTo>
                  <a:lnTo>
                    <a:pt x="2492" y="269"/>
                  </a:lnTo>
                  <a:lnTo>
                    <a:pt x="1886" y="471"/>
                  </a:lnTo>
                  <a:lnTo>
                    <a:pt x="1280" y="572"/>
                  </a:lnTo>
                  <a:lnTo>
                    <a:pt x="34" y="741"/>
                  </a:lnTo>
                  <a:lnTo>
                    <a:pt x="0" y="774"/>
                  </a:lnTo>
                  <a:lnTo>
                    <a:pt x="34" y="808"/>
                  </a:lnTo>
                  <a:lnTo>
                    <a:pt x="269" y="842"/>
                  </a:lnTo>
                  <a:lnTo>
                    <a:pt x="505" y="875"/>
                  </a:lnTo>
                  <a:lnTo>
                    <a:pt x="976" y="875"/>
                  </a:lnTo>
                  <a:lnTo>
                    <a:pt x="1414" y="774"/>
                  </a:lnTo>
                  <a:lnTo>
                    <a:pt x="1886" y="640"/>
                  </a:lnTo>
                  <a:lnTo>
                    <a:pt x="2761" y="337"/>
                  </a:lnTo>
                  <a:lnTo>
                    <a:pt x="3232" y="236"/>
                  </a:lnTo>
                  <a:lnTo>
                    <a:pt x="3704" y="202"/>
                  </a:lnTo>
                  <a:lnTo>
                    <a:pt x="3737" y="168"/>
                  </a:lnTo>
                  <a:lnTo>
                    <a:pt x="3737" y="135"/>
                  </a:lnTo>
                  <a:lnTo>
                    <a:pt x="3704" y="101"/>
                  </a:lnTo>
                  <a:lnTo>
                    <a:pt x="3569" y="34"/>
                  </a:lnTo>
                  <a:lnTo>
                    <a:pt x="340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40" name="Shape 1140"/>
            <p:cNvSpPr/>
            <p:nvPr/>
          </p:nvSpPr>
          <p:spPr>
            <a:xfrm>
              <a:off x="7182675" y="4392750"/>
              <a:ext cx="76625" cy="40425"/>
            </a:xfrm>
            <a:custGeom>
              <a:avLst/>
              <a:gdLst/>
              <a:ahLst/>
              <a:cxnLst/>
              <a:rect l="0" t="0" r="0" b="0"/>
              <a:pathLst>
                <a:path w="3065" h="1617" extrusionOk="0">
                  <a:moveTo>
                    <a:pt x="2896" y="1"/>
                  </a:moveTo>
                  <a:lnTo>
                    <a:pt x="1482" y="371"/>
                  </a:lnTo>
                  <a:lnTo>
                    <a:pt x="68" y="809"/>
                  </a:lnTo>
                  <a:lnTo>
                    <a:pt x="1" y="842"/>
                  </a:lnTo>
                  <a:lnTo>
                    <a:pt x="1" y="910"/>
                  </a:lnTo>
                  <a:lnTo>
                    <a:pt x="35" y="977"/>
                  </a:lnTo>
                  <a:lnTo>
                    <a:pt x="102" y="977"/>
                  </a:lnTo>
                  <a:lnTo>
                    <a:pt x="775" y="842"/>
                  </a:lnTo>
                  <a:lnTo>
                    <a:pt x="1449" y="674"/>
                  </a:lnTo>
                  <a:lnTo>
                    <a:pt x="2762" y="304"/>
                  </a:lnTo>
                  <a:lnTo>
                    <a:pt x="2762" y="405"/>
                  </a:lnTo>
                  <a:lnTo>
                    <a:pt x="2762" y="506"/>
                  </a:lnTo>
                  <a:lnTo>
                    <a:pt x="2728" y="607"/>
                  </a:lnTo>
                  <a:lnTo>
                    <a:pt x="2694" y="708"/>
                  </a:lnTo>
                  <a:lnTo>
                    <a:pt x="2526" y="842"/>
                  </a:lnTo>
                  <a:lnTo>
                    <a:pt x="2290" y="977"/>
                  </a:lnTo>
                  <a:lnTo>
                    <a:pt x="2021" y="1078"/>
                  </a:lnTo>
                  <a:lnTo>
                    <a:pt x="1785" y="1145"/>
                  </a:lnTo>
                  <a:lnTo>
                    <a:pt x="1348" y="1246"/>
                  </a:lnTo>
                  <a:lnTo>
                    <a:pt x="573" y="1381"/>
                  </a:lnTo>
                  <a:lnTo>
                    <a:pt x="439" y="1347"/>
                  </a:lnTo>
                  <a:lnTo>
                    <a:pt x="338" y="1280"/>
                  </a:lnTo>
                  <a:lnTo>
                    <a:pt x="237" y="1213"/>
                  </a:lnTo>
                  <a:lnTo>
                    <a:pt x="136" y="1145"/>
                  </a:lnTo>
                  <a:lnTo>
                    <a:pt x="102" y="1179"/>
                  </a:lnTo>
                  <a:lnTo>
                    <a:pt x="136" y="1280"/>
                  </a:lnTo>
                  <a:lnTo>
                    <a:pt x="169" y="1381"/>
                  </a:lnTo>
                  <a:lnTo>
                    <a:pt x="304" y="1583"/>
                  </a:lnTo>
                  <a:lnTo>
                    <a:pt x="371" y="1617"/>
                  </a:lnTo>
                  <a:lnTo>
                    <a:pt x="439" y="1617"/>
                  </a:lnTo>
                  <a:lnTo>
                    <a:pt x="1550" y="1448"/>
                  </a:lnTo>
                  <a:lnTo>
                    <a:pt x="2088" y="1314"/>
                  </a:lnTo>
                  <a:lnTo>
                    <a:pt x="2358" y="1213"/>
                  </a:lnTo>
                  <a:lnTo>
                    <a:pt x="2627" y="1112"/>
                  </a:lnTo>
                  <a:lnTo>
                    <a:pt x="2728" y="1044"/>
                  </a:lnTo>
                  <a:lnTo>
                    <a:pt x="2795" y="943"/>
                  </a:lnTo>
                  <a:lnTo>
                    <a:pt x="2930" y="741"/>
                  </a:lnTo>
                  <a:lnTo>
                    <a:pt x="2997" y="472"/>
                  </a:lnTo>
                  <a:lnTo>
                    <a:pt x="2997" y="337"/>
                  </a:lnTo>
                  <a:lnTo>
                    <a:pt x="2964" y="236"/>
                  </a:lnTo>
                  <a:lnTo>
                    <a:pt x="3031" y="203"/>
                  </a:lnTo>
                  <a:lnTo>
                    <a:pt x="3065" y="169"/>
                  </a:lnTo>
                  <a:lnTo>
                    <a:pt x="3065" y="68"/>
                  </a:lnTo>
                  <a:lnTo>
                    <a:pt x="299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41" name="Shape 1141"/>
            <p:cNvSpPr/>
            <p:nvPr/>
          </p:nvSpPr>
          <p:spPr>
            <a:xfrm>
              <a:off x="6135600" y="2891150"/>
              <a:ext cx="26975" cy="145650"/>
            </a:xfrm>
            <a:custGeom>
              <a:avLst/>
              <a:gdLst/>
              <a:ahLst/>
              <a:cxnLst/>
              <a:rect l="0" t="0" r="0" b="0"/>
              <a:pathLst>
                <a:path w="1079" h="5826" extrusionOk="0">
                  <a:moveTo>
                    <a:pt x="842" y="1"/>
                  </a:moveTo>
                  <a:lnTo>
                    <a:pt x="405" y="2896"/>
                  </a:lnTo>
                  <a:lnTo>
                    <a:pt x="135" y="4479"/>
                  </a:lnTo>
                  <a:lnTo>
                    <a:pt x="34" y="5152"/>
                  </a:lnTo>
                  <a:lnTo>
                    <a:pt x="1" y="5489"/>
                  </a:lnTo>
                  <a:lnTo>
                    <a:pt x="34" y="5792"/>
                  </a:lnTo>
                  <a:lnTo>
                    <a:pt x="68" y="5825"/>
                  </a:lnTo>
                  <a:lnTo>
                    <a:pt x="203" y="5522"/>
                  </a:lnTo>
                  <a:lnTo>
                    <a:pt x="270" y="5186"/>
                  </a:lnTo>
                  <a:lnTo>
                    <a:pt x="371" y="4546"/>
                  </a:lnTo>
                  <a:lnTo>
                    <a:pt x="640" y="2964"/>
                  </a:lnTo>
                  <a:lnTo>
                    <a:pt x="107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42" name="Shape 1142"/>
            <p:cNvSpPr/>
            <p:nvPr/>
          </p:nvSpPr>
          <p:spPr>
            <a:xfrm>
              <a:off x="3843650" y="2891150"/>
              <a:ext cx="1028600" cy="388050"/>
            </a:xfrm>
            <a:custGeom>
              <a:avLst/>
              <a:gdLst/>
              <a:ahLst/>
              <a:cxnLst/>
              <a:rect l="0" t="0" r="0" b="0"/>
              <a:pathLst>
                <a:path w="41144" h="15522" extrusionOk="0">
                  <a:moveTo>
                    <a:pt x="40604" y="1"/>
                  </a:moveTo>
                  <a:lnTo>
                    <a:pt x="40705" y="2425"/>
                  </a:lnTo>
                  <a:lnTo>
                    <a:pt x="40773" y="4849"/>
                  </a:lnTo>
                  <a:lnTo>
                    <a:pt x="40806" y="7374"/>
                  </a:lnTo>
                  <a:lnTo>
                    <a:pt x="40806" y="9899"/>
                  </a:lnTo>
                  <a:lnTo>
                    <a:pt x="40773" y="11078"/>
                  </a:lnTo>
                  <a:lnTo>
                    <a:pt x="40705" y="12256"/>
                  </a:lnTo>
                  <a:lnTo>
                    <a:pt x="40705" y="12626"/>
                  </a:lnTo>
                  <a:lnTo>
                    <a:pt x="40638" y="12997"/>
                  </a:lnTo>
                  <a:lnTo>
                    <a:pt x="40604" y="13199"/>
                  </a:lnTo>
                  <a:lnTo>
                    <a:pt x="40503" y="13367"/>
                  </a:lnTo>
                  <a:lnTo>
                    <a:pt x="40369" y="13468"/>
                  </a:lnTo>
                  <a:lnTo>
                    <a:pt x="40200" y="13535"/>
                  </a:lnTo>
                  <a:lnTo>
                    <a:pt x="39998" y="13569"/>
                  </a:lnTo>
                  <a:lnTo>
                    <a:pt x="39830" y="13603"/>
                  </a:lnTo>
                  <a:lnTo>
                    <a:pt x="29629" y="13939"/>
                  </a:lnTo>
                  <a:lnTo>
                    <a:pt x="19461" y="14276"/>
                  </a:lnTo>
                  <a:lnTo>
                    <a:pt x="14276" y="14478"/>
                  </a:lnTo>
                  <a:lnTo>
                    <a:pt x="9091" y="14714"/>
                  </a:lnTo>
                  <a:lnTo>
                    <a:pt x="6499" y="14882"/>
                  </a:lnTo>
                  <a:lnTo>
                    <a:pt x="3940" y="15050"/>
                  </a:lnTo>
                  <a:lnTo>
                    <a:pt x="1179" y="15252"/>
                  </a:lnTo>
                  <a:lnTo>
                    <a:pt x="607" y="15286"/>
                  </a:lnTo>
                  <a:lnTo>
                    <a:pt x="304" y="15320"/>
                  </a:lnTo>
                  <a:lnTo>
                    <a:pt x="1" y="15286"/>
                  </a:lnTo>
                  <a:lnTo>
                    <a:pt x="1" y="15522"/>
                  </a:lnTo>
                  <a:lnTo>
                    <a:pt x="910" y="15522"/>
                  </a:lnTo>
                  <a:lnTo>
                    <a:pt x="3671" y="15320"/>
                  </a:lnTo>
                  <a:lnTo>
                    <a:pt x="6398" y="15118"/>
                  </a:lnTo>
                  <a:lnTo>
                    <a:pt x="9226" y="14949"/>
                  </a:lnTo>
                  <a:lnTo>
                    <a:pt x="12020" y="14815"/>
                  </a:lnTo>
                  <a:lnTo>
                    <a:pt x="17676" y="14579"/>
                  </a:lnTo>
                  <a:lnTo>
                    <a:pt x="23164" y="14377"/>
                  </a:lnTo>
                  <a:lnTo>
                    <a:pt x="28619" y="14209"/>
                  </a:lnTo>
                  <a:lnTo>
                    <a:pt x="39594" y="13872"/>
                  </a:lnTo>
                  <a:lnTo>
                    <a:pt x="39662" y="13939"/>
                  </a:lnTo>
                  <a:lnTo>
                    <a:pt x="39729" y="13973"/>
                  </a:lnTo>
                  <a:lnTo>
                    <a:pt x="39763" y="13939"/>
                  </a:lnTo>
                  <a:lnTo>
                    <a:pt x="39897" y="13906"/>
                  </a:lnTo>
                  <a:lnTo>
                    <a:pt x="40066" y="13872"/>
                  </a:lnTo>
                  <a:lnTo>
                    <a:pt x="40167" y="13872"/>
                  </a:lnTo>
                  <a:lnTo>
                    <a:pt x="40234" y="13838"/>
                  </a:lnTo>
                  <a:lnTo>
                    <a:pt x="40402" y="13805"/>
                  </a:lnTo>
                  <a:lnTo>
                    <a:pt x="40571" y="13737"/>
                  </a:lnTo>
                  <a:lnTo>
                    <a:pt x="40705" y="13636"/>
                  </a:lnTo>
                  <a:lnTo>
                    <a:pt x="40806" y="13468"/>
                  </a:lnTo>
                  <a:lnTo>
                    <a:pt x="40907" y="13232"/>
                  </a:lnTo>
                  <a:lnTo>
                    <a:pt x="40975" y="12997"/>
                  </a:lnTo>
                  <a:lnTo>
                    <a:pt x="41042" y="12458"/>
                  </a:lnTo>
                  <a:lnTo>
                    <a:pt x="41076" y="11414"/>
                  </a:lnTo>
                  <a:lnTo>
                    <a:pt x="41109" y="10000"/>
                  </a:lnTo>
                  <a:lnTo>
                    <a:pt x="41143" y="8586"/>
                  </a:lnTo>
                  <a:lnTo>
                    <a:pt x="41109" y="5758"/>
                  </a:lnTo>
                  <a:lnTo>
                    <a:pt x="41042" y="3065"/>
                  </a:lnTo>
                  <a:lnTo>
                    <a:pt x="40907" y="337"/>
                  </a:lnTo>
                  <a:lnTo>
                    <a:pt x="4090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43" name="Shape 1143"/>
            <p:cNvSpPr/>
            <p:nvPr/>
          </p:nvSpPr>
          <p:spPr>
            <a:xfrm>
              <a:off x="6583400" y="4932275"/>
              <a:ext cx="707875" cy="436025"/>
            </a:xfrm>
            <a:custGeom>
              <a:avLst/>
              <a:gdLst/>
              <a:ahLst/>
              <a:cxnLst/>
              <a:rect l="0" t="0" r="0" b="0"/>
              <a:pathLst>
                <a:path w="28315" h="17441" extrusionOk="0">
                  <a:moveTo>
                    <a:pt x="2929" y="1011"/>
                  </a:moveTo>
                  <a:lnTo>
                    <a:pt x="2997" y="1112"/>
                  </a:lnTo>
                  <a:lnTo>
                    <a:pt x="3064" y="1145"/>
                  </a:lnTo>
                  <a:lnTo>
                    <a:pt x="3098" y="1179"/>
                  </a:lnTo>
                  <a:lnTo>
                    <a:pt x="3199" y="1145"/>
                  </a:lnTo>
                  <a:lnTo>
                    <a:pt x="3199" y="1213"/>
                  </a:lnTo>
                  <a:lnTo>
                    <a:pt x="3232" y="1280"/>
                  </a:lnTo>
                  <a:lnTo>
                    <a:pt x="3232" y="1280"/>
                  </a:lnTo>
                  <a:lnTo>
                    <a:pt x="3098" y="1213"/>
                  </a:lnTo>
                  <a:lnTo>
                    <a:pt x="2997" y="1145"/>
                  </a:lnTo>
                  <a:lnTo>
                    <a:pt x="2929" y="1011"/>
                  </a:lnTo>
                  <a:close/>
                  <a:moveTo>
                    <a:pt x="2088" y="236"/>
                  </a:moveTo>
                  <a:lnTo>
                    <a:pt x="2492" y="304"/>
                  </a:lnTo>
                  <a:lnTo>
                    <a:pt x="2492" y="371"/>
                  </a:lnTo>
                  <a:lnTo>
                    <a:pt x="2458" y="472"/>
                  </a:lnTo>
                  <a:lnTo>
                    <a:pt x="2458" y="573"/>
                  </a:lnTo>
                  <a:lnTo>
                    <a:pt x="2492" y="842"/>
                  </a:lnTo>
                  <a:lnTo>
                    <a:pt x="2593" y="1044"/>
                  </a:lnTo>
                  <a:lnTo>
                    <a:pt x="2727" y="1246"/>
                  </a:lnTo>
                  <a:lnTo>
                    <a:pt x="2896" y="1415"/>
                  </a:lnTo>
                  <a:lnTo>
                    <a:pt x="2997" y="1482"/>
                  </a:lnTo>
                  <a:lnTo>
                    <a:pt x="3098" y="1550"/>
                  </a:lnTo>
                  <a:lnTo>
                    <a:pt x="3199" y="1550"/>
                  </a:lnTo>
                  <a:lnTo>
                    <a:pt x="3333" y="1583"/>
                  </a:lnTo>
                  <a:lnTo>
                    <a:pt x="3434" y="1550"/>
                  </a:lnTo>
                  <a:lnTo>
                    <a:pt x="3468" y="1516"/>
                  </a:lnTo>
                  <a:lnTo>
                    <a:pt x="3502" y="1482"/>
                  </a:lnTo>
                  <a:lnTo>
                    <a:pt x="3468" y="1886"/>
                  </a:lnTo>
                  <a:lnTo>
                    <a:pt x="3367" y="2257"/>
                  </a:lnTo>
                  <a:lnTo>
                    <a:pt x="3030" y="2156"/>
                  </a:lnTo>
                  <a:lnTo>
                    <a:pt x="2727" y="2055"/>
                  </a:lnTo>
                  <a:lnTo>
                    <a:pt x="2458" y="1853"/>
                  </a:lnTo>
                  <a:lnTo>
                    <a:pt x="2189" y="1617"/>
                  </a:lnTo>
                  <a:lnTo>
                    <a:pt x="2088" y="1482"/>
                  </a:lnTo>
                  <a:lnTo>
                    <a:pt x="1987" y="1314"/>
                  </a:lnTo>
                  <a:lnTo>
                    <a:pt x="1852" y="977"/>
                  </a:lnTo>
                  <a:lnTo>
                    <a:pt x="1751" y="640"/>
                  </a:lnTo>
                  <a:lnTo>
                    <a:pt x="1684" y="270"/>
                  </a:lnTo>
                  <a:lnTo>
                    <a:pt x="2088" y="236"/>
                  </a:lnTo>
                  <a:close/>
                  <a:moveTo>
                    <a:pt x="1583" y="304"/>
                  </a:moveTo>
                  <a:lnTo>
                    <a:pt x="1583" y="674"/>
                  </a:lnTo>
                  <a:lnTo>
                    <a:pt x="1650" y="1078"/>
                  </a:lnTo>
                  <a:lnTo>
                    <a:pt x="1818" y="1449"/>
                  </a:lnTo>
                  <a:lnTo>
                    <a:pt x="2020" y="1785"/>
                  </a:lnTo>
                  <a:lnTo>
                    <a:pt x="2290" y="2055"/>
                  </a:lnTo>
                  <a:lnTo>
                    <a:pt x="2626" y="2324"/>
                  </a:lnTo>
                  <a:lnTo>
                    <a:pt x="2761" y="2391"/>
                  </a:lnTo>
                  <a:lnTo>
                    <a:pt x="2929" y="2425"/>
                  </a:lnTo>
                  <a:lnTo>
                    <a:pt x="3232" y="2459"/>
                  </a:lnTo>
                  <a:lnTo>
                    <a:pt x="3064" y="2728"/>
                  </a:lnTo>
                  <a:lnTo>
                    <a:pt x="2896" y="2896"/>
                  </a:lnTo>
                  <a:lnTo>
                    <a:pt x="2727" y="2997"/>
                  </a:lnTo>
                  <a:lnTo>
                    <a:pt x="2525" y="3065"/>
                  </a:lnTo>
                  <a:lnTo>
                    <a:pt x="2290" y="3132"/>
                  </a:lnTo>
                  <a:lnTo>
                    <a:pt x="1987" y="3166"/>
                  </a:lnTo>
                  <a:lnTo>
                    <a:pt x="1785" y="3166"/>
                  </a:lnTo>
                  <a:lnTo>
                    <a:pt x="1684" y="3132"/>
                  </a:lnTo>
                  <a:lnTo>
                    <a:pt x="1650" y="3098"/>
                  </a:lnTo>
                  <a:lnTo>
                    <a:pt x="1616" y="3098"/>
                  </a:lnTo>
                  <a:lnTo>
                    <a:pt x="1616" y="3132"/>
                  </a:lnTo>
                  <a:lnTo>
                    <a:pt x="1616" y="3199"/>
                  </a:lnTo>
                  <a:lnTo>
                    <a:pt x="1650" y="3267"/>
                  </a:lnTo>
                  <a:lnTo>
                    <a:pt x="1751" y="3334"/>
                  </a:lnTo>
                  <a:lnTo>
                    <a:pt x="2189" y="3334"/>
                  </a:lnTo>
                  <a:lnTo>
                    <a:pt x="2525" y="3267"/>
                  </a:lnTo>
                  <a:lnTo>
                    <a:pt x="2525" y="3300"/>
                  </a:lnTo>
                  <a:lnTo>
                    <a:pt x="2694" y="3502"/>
                  </a:lnTo>
                  <a:lnTo>
                    <a:pt x="2896" y="3738"/>
                  </a:lnTo>
                  <a:lnTo>
                    <a:pt x="3367" y="4108"/>
                  </a:lnTo>
                  <a:lnTo>
                    <a:pt x="3771" y="4479"/>
                  </a:lnTo>
                  <a:lnTo>
                    <a:pt x="3973" y="4681"/>
                  </a:lnTo>
                  <a:lnTo>
                    <a:pt x="4141" y="4950"/>
                  </a:lnTo>
                  <a:lnTo>
                    <a:pt x="4276" y="5152"/>
                  </a:lnTo>
                  <a:lnTo>
                    <a:pt x="4444" y="5354"/>
                  </a:lnTo>
                  <a:lnTo>
                    <a:pt x="4781" y="5758"/>
                  </a:lnTo>
                  <a:lnTo>
                    <a:pt x="5185" y="6128"/>
                  </a:lnTo>
                  <a:lnTo>
                    <a:pt x="5589" y="6499"/>
                  </a:lnTo>
                  <a:lnTo>
                    <a:pt x="5421" y="6701"/>
                  </a:lnTo>
                  <a:lnTo>
                    <a:pt x="5252" y="6936"/>
                  </a:lnTo>
                  <a:lnTo>
                    <a:pt x="5118" y="7138"/>
                  </a:lnTo>
                  <a:lnTo>
                    <a:pt x="3300" y="5388"/>
                  </a:lnTo>
                  <a:lnTo>
                    <a:pt x="2424" y="4546"/>
                  </a:lnTo>
                  <a:lnTo>
                    <a:pt x="1953" y="4142"/>
                  </a:lnTo>
                  <a:lnTo>
                    <a:pt x="1482" y="3805"/>
                  </a:lnTo>
                  <a:lnTo>
                    <a:pt x="909" y="3469"/>
                  </a:lnTo>
                  <a:lnTo>
                    <a:pt x="674" y="3267"/>
                  </a:lnTo>
                  <a:lnTo>
                    <a:pt x="573" y="3132"/>
                  </a:lnTo>
                  <a:lnTo>
                    <a:pt x="472" y="2997"/>
                  </a:lnTo>
                  <a:lnTo>
                    <a:pt x="371" y="2829"/>
                  </a:lnTo>
                  <a:lnTo>
                    <a:pt x="337" y="2661"/>
                  </a:lnTo>
                  <a:lnTo>
                    <a:pt x="270" y="2290"/>
                  </a:lnTo>
                  <a:lnTo>
                    <a:pt x="270" y="1954"/>
                  </a:lnTo>
                  <a:lnTo>
                    <a:pt x="303" y="1583"/>
                  </a:lnTo>
                  <a:lnTo>
                    <a:pt x="371" y="1314"/>
                  </a:lnTo>
                  <a:lnTo>
                    <a:pt x="472" y="1078"/>
                  </a:lnTo>
                  <a:lnTo>
                    <a:pt x="606" y="876"/>
                  </a:lnTo>
                  <a:lnTo>
                    <a:pt x="775" y="708"/>
                  </a:lnTo>
                  <a:lnTo>
                    <a:pt x="943" y="573"/>
                  </a:lnTo>
                  <a:lnTo>
                    <a:pt x="1145" y="438"/>
                  </a:lnTo>
                  <a:lnTo>
                    <a:pt x="1347" y="337"/>
                  </a:lnTo>
                  <a:lnTo>
                    <a:pt x="1583" y="304"/>
                  </a:lnTo>
                  <a:close/>
                  <a:moveTo>
                    <a:pt x="21548" y="6701"/>
                  </a:moveTo>
                  <a:lnTo>
                    <a:pt x="21682" y="6903"/>
                  </a:lnTo>
                  <a:lnTo>
                    <a:pt x="21548" y="7037"/>
                  </a:lnTo>
                  <a:lnTo>
                    <a:pt x="21447" y="7206"/>
                  </a:lnTo>
                  <a:lnTo>
                    <a:pt x="21346" y="7071"/>
                  </a:lnTo>
                  <a:lnTo>
                    <a:pt x="21278" y="7004"/>
                  </a:lnTo>
                  <a:lnTo>
                    <a:pt x="21413" y="6869"/>
                  </a:lnTo>
                  <a:lnTo>
                    <a:pt x="21480" y="6802"/>
                  </a:lnTo>
                  <a:lnTo>
                    <a:pt x="21514" y="6734"/>
                  </a:lnTo>
                  <a:lnTo>
                    <a:pt x="21548" y="6701"/>
                  </a:lnTo>
                  <a:close/>
                  <a:moveTo>
                    <a:pt x="22086" y="7004"/>
                  </a:moveTo>
                  <a:lnTo>
                    <a:pt x="22288" y="7037"/>
                  </a:lnTo>
                  <a:lnTo>
                    <a:pt x="22490" y="7105"/>
                  </a:lnTo>
                  <a:lnTo>
                    <a:pt x="22692" y="7206"/>
                  </a:lnTo>
                  <a:lnTo>
                    <a:pt x="22894" y="7307"/>
                  </a:lnTo>
                  <a:lnTo>
                    <a:pt x="23063" y="7475"/>
                  </a:lnTo>
                  <a:lnTo>
                    <a:pt x="23770" y="8115"/>
                  </a:lnTo>
                  <a:lnTo>
                    <a:pt x="24477" y="8754"/>
                  </a:lnTo>
                  <a:lnTo>
                    <a:pt x="25117" y="9428"/>
                  </a:lnTo>
                  <a:lnTo>
                    <a:pt x="25723" y="10101"/>
                  </a:lnTo>
                  <a:lnTo>
                    <a:pt x="26295" y="10842"/>
                  </a:lnTo>
                  <a:lnTo>
                    <a:pt x="26800" y="11549"/>
                  </a:lnTo>
                  <a:lnTo>
                    <a:pt x="26733" y="11583"/>
                  </a:lnTo>
                  <a:lnTo>
                    <a:pt x="26699" y="11616"/>
                  </a:lnTo>
                  <a:lnTo>
                    <a:pt x="26665" y="11684"/>
                  </a:lnTo>
                  <a:lnTo>
                    <a:pt x="26665" y="11751"/>
                  </a:lnTo>
                  <a:lnTo>
                    <a:pt x="26699" y="11785"/>
                  </a:lnTo>
                  <a:lnTo>
                    <a:pt x="26733" y="11852"/>
                  </a:lnTo>
                  <a:lnTo>
                    <a:pt x="26800" y="11987"/>
                  </a:lnTo>
                  <a:lnTo>
                    <a:pt x="26564" y="12290"/>
                  </a:lnTo>
                  <a:lnTo>
                    <a:pt x="26531" y="12357"/>
                  </a:lnTo>
                  <a:lnTo>
                    <a:pt x="26463" y="12391"/>
                  </a:lnTo>
                  <a:lnTo>
                    <a:pt x="26329" y="12391"/>
                  </a:lnTo>
                  <a:lnTo>
                    <a:pt x="26160" y="12357"/>
                  </a:lnTo>
                  <a:lnTo>
                    <a:pt x="25992" y="12256"/>
                  </a:lnTo>
                  <a:lnTo>
                    <a:pt x="25655" y="12020"/>
                  </a:lnTo>
                  <a:lnTo>
                    <a:pt x="25453" y="11852"/>
                  </a:lnTo>
                  <a:lnTo>
                    <a:pt x="25083" y="11549"/>
                  </a:lnTo>
                  <a:lnTo>
                    <a:pt x="24746" y="11246"/>
                  </a:lnTo>
                  <a:lnTo>
                    <a:pt x="24107" y="10573"/>
                  </a:lnTo>
                  <a:lnTo>
                    <a:pt x="23433" y="9832"/>
                  </a:lnTo>
                  <a:lnTo>
                    <a:pt x="22793" y="9057"/>
                  </a:lnTo>
                  <a:lnTo>
                    <a:pt x="22120" y="8317"/>
                  </a:lnTo>
                  <a:lnTo>
                    <a:pt x="21783" y="7946"/>
                  </a:lnTo>
                  <a:lnTo>
                    <a:pt x="21413" y="7610"/>
                  </a:lnTo>
                  <a:lnTo>
                    <a:pt x="21548" y="7408"/>
                  </a:lnTo>
                  <a:lnTo>
                    <a:pt x="21716" y="7206"/>
                  </a:lnTo>
                  <a:lnTo>
                    <a:pt x="21884" y="7071"/>
                  </a:lnTo>
                  <a:lnTo>
                    <a:pt x="22086" y="7004"/>
                  </a:lnTo>
                  <a:close/>
                  <a:moveTo>
                    <a:pt x="26935" y="12088"/>
                  </a:moveTo>
                  <a:lnTo>
                    <a:pt x="27271" y="12222"/>
                  </a:lnTo>
                  <a:lnTo>
                    <a:pt x="27406" y="12323"/>
                  </a:lnTo>
                  <a:lnTo>
                    <a:pt x="27507" y="12424"/>
                  </a:lnTo>
                  <a:lnTo>
                    <a:pt x="27339" y="12694"/>
                  </a:lnTo>
                  <a:lnTo>
                    <a:pt x="27137" y="12896"/>
                  </a:lnTo>
                  <a:lnTo>
                    <a:pt x="26800" y="12424"/>
                  </a:lnTo>
                  <a:lnTo>
                    <a:pt x="26867" y="12256"/>
                  </a:lnTo>
                  <a:lnTo>
                    <a:pt x="26935" y="12088"/>
                  </a:lnTo>
                  <a:close/>
                  <a:moveTo>
                    <a:pt x="1650" y="1"/>
                  </a:moveTo>
                  <a:lnTo>
                    <a:pt x="1414" y="68"/>
                  </a:lnTo>
                  <a:lnTo>
                    <a:pt x="1179" y="135"/>
                  </a:lnTo>
                  <a:lnTo>
                    <a:pt x="977" y="236"/>
                  </a:lnTo>
                  <a:lnTo>
                    <a:pt x="775" y="371"/>
                  </a:lnTo>
                  <a:lnTo>
                    <a:pt x="539" y="607"/>
                  </a:lnTo>
                  <a:lnTo>
                    <a:pt x="371" y="842"/>
                  </a:lnTo>
                  <a:lnTo>
                    <a:pt x="236" y="1078"/>
                  </a:lnTo>
                  <a:lnTo>
                    <a:pt x="101" y="1347"/>
                  </a:lnTo>
                  <a:lnTo>
                    <a:pt x="34" y="1651"/>
                  </a:lnTo>
                  <a:lnTo>
                    <a:pt x="0" y="1920"/>
                  </a:lnTo>
                  <a:lnTo>
                    <a:pt x="0" y="2223"/>
                  </a:lnTo>
                  <a:lnTo>
                    <a:pt x="34" y="2526"/>
                  </a:lnTo>
                  <a:lnTo>
                    <a:pt x="101" y="2728"/>
                  </a:lnTo>
                  <a:lnTo>
                    <a:pt x="135" y="2930"/>
                  </a:lnTo>
                  <a:lnTo>
                    <a:pt x="236" y="3098"/>
                  </a:lnTo>
                  <a:lnTo>
                    <a:pt x="337" y="3233"/>
                  </a:lnTo>
                  <a:lnTo>
                    <a:pt x="573" y="3502"/>
                  </a:lnTo>
                  <a:lnTo>
                    <a:pt x="842" y="3738"/>
                  </a:lnTo>
                  <a:lnTo>
                    <a:pt x="1482" y="4142"/>
                  </a:lnTo>
                  <a:lnTo>
                    <a:pt x="1785" y="4378"/>
                  </a:lnTo>
                  <a:lnTo>
                    <a:pt x="2088" y="4613"/>
                  </a:lnTo>
                  <a:lnTo>
                    <a:pt x="3535" y="5994"/>
                  </a:lnTo>
                  <a:lnTo>
                    <a:pt x="4949" y="7374"/>
                  </a:lnTo>
                  <a:lnTo>
                    <a:pt x="5017" y="7408"/>
                  </a:lnTo>
                  <a:lnTo>
                    <a:pt x="5084" y="7408"/>
                  </a:lnTo>
                  <a:lnTo>
                    <a:pt x="5151" y="7340"/>
                  </a:lnTo>
                  <a:lnTo>
                    <a:pt x="5185" y="7307"/>
                  </a:lnTo>
                  <a:lnTo>
                    <a:pt x="5320" y="7172"/>
                  </a:lnTo>
                  <a:lnTo>
                    <a:pt x="5421" y="7037"/>
                  </a:lnTo>
                  <a:lnTo>
                    <a:pt x="5488" y="7037"/>
                  </a:lnTo>
                  <a:lnTo>
                    <a:pt x="5757" y="7374"/>
                  </a:lnTo>
                  <a:lnTo>
                    <a:pt x="5993" y="7643"/>
                  </a:lnTo>
                  <a:lnTo>
                    <a:pt x="6363" y="8014"/>
                  </a:lnTo>
                  <a:lnTo>
                    <a:pt x="6801" y="8384"/>
                  </a:lnTo>
                  <a:lnTo>
                    <a:pt x="7205" y="8687"/>
                  </a:lnTo>
                  <a:lnTo>
                    <a:pt x="7643" y="8956"/>
                  </a:lnTo>
                  <a:lnTo>
                    <a:pt x="8114" y="9192"/>
                  </a:lnTo>
                  <a:lnTo>
                    <a:pt x="8619" y="9360"/>
                  </a:lnTo>
                  <a:lnTo>
                    <a:pt x="8922" y="9428"/>
                  </a:lnTo>
                  <a:lnTo>
                    <a:pt x="9259" y="9461"/>
                  </a:lnTo>
                  <a:lnTo>
                    <a:pt x="9899" y="9529"/>
                  </a:lnTo>
                  <a:lnTo>
                    <a:pt x="10202" y="9563"/>
                  </a:lnTo>
                  <a:lnTo>
                    <a:pt x="10505" y="9664"/>
                  </a:lnTo>
                  <a:lnTo>
                    <a:pt x="10774" y="9832"/>
                  </a:lnTo>
                  <a:lnTo>
                    <a:pt x="11043" y="10034"/>
                  </a:lnTo>
                  <a:lnTo>
                    <a:pt x="11245" y="10303"/>
                  </a:lnTo>
                  <a:lnTo>
                    <a:pt x="11414" y="10606"/>
                  </a:lnTo>
                  <a:lnTo>
                    <a:pt x="11515" y="10977"/>
                  </a:lnTo>
                  <a:lnTo>
                    <a:pt x="11616" y="11347"/>
                  </a:lnTo>
                  <a:lnTo>
                    <a:pt x="11717" y="12088"/>
                  </a:lnTo>
                  <a:lnTo>
                    <a:pt x="11784" y="12761"/>
                  </a:lnTo>
                  <a:lnTo>
                    <a:pt x="11885" y="13805"/>
                  </a:lnTo>
                  <a:lnTo>
                    <a:pt x="11919" y="14310"/>
                  </a:lnTo>
                  <a:lnTo>
                    <a:pt x="11986" y="14781"/>
                  </a:lnTo>
                  <a:lnTo>
                    <a:pt x="12121" y="15252"/>
                  </a:lnTo>
                  <a:lnTo>
                    <a:pt x="12188" y="15488"/>
                  </a:lnTo>
                  <a:lnTo>
                    <a:pt x="12289" y="15690"/>
                  </a:lnTo>
                  <a:lnTo>
                    <a:pt x="12424" y="15892"/>
                  </a:lnTo>
                  <a:lnTo>
                    <a:pt x="12592" y="16094"/>
                  </a:lnTo>
                  <a:lnTo>
                    <a:pt x="12760" y="16296"/>
                  </a:lnTo>
                  <a:lnTo>
                    <a:pt x="12962" y="16464"/>
                  </a:lnTo>
                  <a:lnTo>
                    <a:pt x="13164" y="16599"/>
                  </a:lnTo>
                  <a:lnTo>
                    <a:pt x="13400" y="16734"/>
                  </a:lnTo>
                  <a:lnTo>
                    <a:pt x="13838" y="16936"/>
                  </a:lnTo>
                  <a:lnTo>
                    <a:pt x="14309" y="17070"/>
                  </a:lnTo>
                  <a:lnTo>
                    <a:pt x="14780" y="17205"/>
                  </a:lnTo>
                  <a:lnTo>
                    <a:pt x="15252" y="17306"/>
                  </a:lnTo>
                  <a:lnTo>
                    <a:pt x="15757" y="17373"/>
                  </a:lnTo>
                  <a:lnTo>
                    <a:pt x="16296" y="17441"/>
                  </a:lnTo>
                  <a:lnTo>
                    <a:pt x="16531" y="17407"/>
                  </a:lnTo>
                  <a:lnTo>
                    <a:pt x="16767" y="17407"/>
                  </a:lnTo>
                  <a:lnTo>
                    <a:pt x="17205" y="17340"/>
                  </a:lnTo>
                  <a:lnTo>
                    <a:pt x="17609" y="17239"/>
                  </a:lnTo>
                  <a:lnTo>
                    <a:pt x="18013" y="17070"/>
                  </a:lnTo>
                  <a:lnTo>
                    <a:pt x="18383" y="16902"/>
                  </a:lnTo>
                  <a:lnTo>
                    <a:pt x="18753" y="16700"/>
                  </a:lnTo>
                  <a:lnTo>
                    <a:pt x="19090" y="16464"/>
                  </a:lnTo>
                  <a:lnTo>
                    <a:pt x="19393" y="16161"/>
                  </a:lnTo>
                  <a:lnTo>
                    <a:pt x="19629" y="15791"/>
                  </a:lnTo>
                  <a:lnTo>
                    <a:pt x="19763" y="15555"/>
                  </a:lnTo>
                  <a:lnTo>
                    <a:pt x="19831" y="15320"/>
                  </a:lnTo>
                  <a:lnTo>
                    <a:pt x="19898" y="15084"/>
                  </a:lnTo>
                  <a:lnTo>
                    <a:pt x="19898" y="14815"/>
                  </a:lnTo>
                  <a:lnTo>
                    <a:pt x="19898" y="14579"/>
                  </a:lnTo>
                  <a:lnTo>
                    <a:pt x="19831" y="14343"/>
                  </a:lnTo>
                  <a:lnTo>
                    <a:pt x="19763" y="14108"/>
                  </a:lnTo>
                  <a:lnTo>
                    <a:pt x="19696" y="13872"/>
                  </a:lnTo>
                  <a:lnTo>
                    <a:pt x="19460" y="13367"/>
                  </a:lnTo>
                  <a:lnTo>
                    <a:pt x="19225" y="12929"/>
                  </a:lnTo>
                  <a:lnTo>
                    <a:pt x="18922" y="12492"/>
                  </a:lnTo>
                  <a:lnTo>
                    <a:pt x="18652" y="12121"/>
                  </a:lnTo>
                  <a:lnTo>
                    <a:pt x="18248" y="11549"/>
                  </a:lnTo>
                  <a:lnTo>
                    <a:pt x="17878" y="10909"/>
                  </a:lnTo>
                  <a:lnTo>
                    <a:pt x="17575" y="10202"/>
                  </a:lnTo>
                  <a:lnTo>
                    <a:pt x="17339" y="9529"/>
                  </a:lnTo>
                  <a:lnTo>
                    <a:pt x="17238" y="9158"/>
                  </a:lnTo>
                  <a:lnTo>
                    <a:pt x="17171" y="8788"/>
                  </a:lnTo>
                  <a:lnTo>
                    <a:pt x="17104" y="8418"/>
                  </a:lnTo>
                  <a:lnTo>
                    <a:pt x="17070" y="8047"/>
                  </a:lnTo>
                  <a:lnTo>
                    <a:pt x="17070" y="7711"/>
                  </a:lnTo>
                  <a:lnTo>
                    <a:pt x="17104" y="7340"/>
                  </a:lnTo>
                  <a:lnTo>
                    <a:pt x="17137" y="6970"/>
                  </a:lnTo>
                  <a:lnTo>
                    <a:pt x="17238" y="6633"/>
                  </a:lnTo>
                  <a:lnTo>
                    <a:pt x="17339" y="6297"/>
                  </a:lnTo>
                  <a:lnTo>
                    <a:pt x="17541" y="5960"/>
                  </a:lnTo>
                  <a:lnTo>
                    <a:pt x="17777" y="5691"/>
                  </a:lnTo>
                  <a:lnTo>
                    <a:pt x="18046" y="5455"/>
                  </a:lnTo>
                  <a:lnTo>
                    <a:pt x="18349" y="5253"/>
                  </a:lnTo>
                  <a:lnTo>
                    <a:pt x="18686" y="5152"/>
                  </a:lnTo>
                  <a:lnTo>
                    <a:pt x="19023" y="5085"/>
                  </a:lnTo>
                  <a:lnTo>
                    <a:pt x="19393" y="5085"/>
                  </a:lnTo>
                  <a:lnTo>
                    <a:pt x="19696" y="5186"/>
                  </a:lnTo>
                  <a:lnTo>
                    <a:pt x="19965" y="5320"/>
                  </a:lnTo>
                  <a:lnTo>
                    <a:pt x="20235" y="5489"/>
                  </a:lnTo>
                  <a:lnTo>
                    <a:pt x="20470" y="5724"/>
                  </a:lnTo>
                  <a:lnTo>
                    <a:pt x="20672" y="5960"/>
                  </a:lnTo>
                  <a:lnTo>
                    <a:pt x="20874" y="6196"/>
                  </a:lnTo>
                  <a:lnTo>
                    <a:pt x="21211" y="6734"/>
                  </a:lnTo>
                  <a:lnTo>
                    <a:pt x="21076" y="6936"/>
                  </a:lnTo>
                  <a:lnTo>
                    <a:pt x="21043" y="6936"/>
                  </a:lnTo>
                  <a:lnTo>
                    <a:pt x="21043" y="7037"/>
                  </a:lnTo>
                  <a:lnTo>
                    <a:pt x="21076" y="7071"/>
                  </a:lnTo>
                  <a:lnTo>
                    <a:pt x="21144" y="7071"/>
                  </a:lnTo>
                  <a:lnTo>
                    <a:pt x="21177" y="7138"/>
                  </a:lnTo>
                  <a:lnTo>
                    <a:pt x="21245" y="7273"/>
                  </a:lnTo>
                  <a:lnTo>
                    <a:pt x="21278" y="7340"/>
                  </a:lnTo>
                  <a:lnTo>
                    <a:pt x="21346" y="7374"/>
                  </a:lnTo>
                  <a:lnTo>
                    <a:pt x="21312" y="7542"/>
                  </a:lnTo>
                  <a:lnTo>
                    <a:pt x="21245" y="7576"/>
                  </a:lnTo>
                  <a:lnTo>
                    <a:pt x="21211" y="7643"/>
                  </a:lnTo>
                  <a:lnTo>
                    <a:pt x="21245" y="7677"/>
                  </a:lnTo>
                  <a:lnTo>
                    <a:pt x="21649" y="8216"/>
                  </a:lnTo>
                  <a:lnTo>
                    <a:pt x="22086" y="8721"/>
                  </a:lnTo>
                  <a:lnTo>
                    <a:pt x="22962" y="9697"/>
                  </a:lnTo>
                  <a:lnTo>
                    <a:pt x="23837" y="10674"/>
                  </a:lnTo>
                  <a:lnTo>
                    <a:pt x="24275" y="11145"/>
                  </a:lnTo>
                  <a:lnTo>
                    <a:pt x="24746" y="11583"/>
                  </a:lnTo>
                  <a:lnTo>
                    <a:pt x="25049" y="11886"/>
                  </a:lnTo>
                  <a:lnTo>
                    <a:pt x="25453" y="12256"/>
                  </a:lnTo>
                  <a:lnTo>
                    <a:pt x="25689" y="12424"/>
                  </a:lnTo>
                  <a:lnTo>
                    <a:pt x="25925" y="12593"/>
                  </a:lnTo>
                  <a:lnTo>
                    <a:pt x="26127" y="12660"/>
                  </a:lnTo>
                  <a:lnTo>
                    <a:pt x="26295" y="12694"/>
                  </a:lnTo>
                  <a:lnTo>
                    <a:pt x="26497" y="12660"/>
                  </a:lnTo>
                  <a:lnTo>
                    <a:pt x="26665" y="12593"/>
                  </a:lnTo>
                  <a:lnTo>
                    <a:pt x="26699" y="12559"/>
                  </a:lnTo>
                  <a:lnTo>
                    <a:pt x="27036" y="13064"/>
                  </a:lnTo>
                  <a:lnTo>
                    <a:pt x="27103" y="13098"/>
                  </a:lnTo>
                  <a:lnTo>
                    <a:pt x="27170" y="13098"/>
                  </a:lnTo>
                  <a:lnTo>
                    <a:pt x="27440" y="12862"/>
                  </a:lnTo>
                  <a:lnTo>
                    <a:pt x="27608" y="13030"/>
                  </a:lnTo>
                  <a:lnTo>
                    <a:pt x="27810" y="13165"/>
                  </a:lnTo>
                  <a:lnTo>
                    <a:pt x="28046" y="13232"/>
                  </a:lnTo>
                  <a:lnTo>
                    <a:pt x="28315" y="13266"/>
                  </a:lnTo>
                  <a:lnTo>
                    <a:pt x="28315" y="12862"/>
                  </a:lnTo>
                  <a:lnTo>
                    <a:pt x="27978" y="12795"/>
                  </a:lnTo>
                  <a:lnTo>
                    <a:pt x="27608" y="12660"/>
                  </a:lnTo>
                  <a:lnTo>
                    <a:pt x="27709" y="12525"/>
                  </a:lnTo>
                  <a:lnTo>
                    <a:pt x="27743" y="12458"/>
                  </a:lnTo>
                  <a:lnTo>
                    <a:pt x="27709" y="12357"/>
                  </a:lnTo>
                  <a:lnTo>
                    <a:pt x="27574" y="12189"/>
                  </a:lnTo>
                  <a:lnTo>
                    <a:pt x="27372" y="12020"/>
                  </a:lnTo>
                  <a:lnTo>
                    <a:pt x="27170" y="11919"/>
                  </a:lnTo>
                  <a:lnTo>
                    <a:pt x="27204" y="11852"/>
                  </a:lnTo>
                  <a:lnTo>
                    <a:pt x="27204" y="11751"/>
                  </a:lnTo>
                  <a:lnTo>
                    <a:pt x="27137" y="11650"/>
                  </a:lnTo>
                  <a:lnTo>
                    <a:pt x="27137" y="11616"/>
                  </a:lnTo>
                  <a:lnTo>
                    <a:pt x="27137" y="11583"/>
                  </a:lnTo>
                  <a:lnTo>
                    <a:pt x="27137" y="11549"/>
                  </a:lnTo>
                  <a:lnTo>
                    <a:pt x="27069" y="11549"/>
                  </a:lnTo>
                  <a:lnTo>
                    <a:pt x="26733" y="10977"/>
                  </a:lnTo>
                  <a:lnTo>
                    <a:pt x="26362" y="10438"/>
                  </a:lnTo>
                  <a:lnTo>
                    <a:pt x="25958" y="9933"/>
                  </a:lnTo>
                  <a:lnTo>
                    <a:pt x="25521" y="9428"/>
                  </a:lnTo>
                  <a:lnTo>
                    <a:pt x="25049" y="8956"/>
                  </a:lnTo>
                  <a:lnTo>
                    <a:pt x="24578" y="8519"/>
                  </a:lnTo>
                  <a:lnTo>
                    <a:pt x="23601" y="7610"/>
                  </a:lnTo>
                  <a:lnTo>
                    <a:pt x="23298" y="7307"/>
                  </a:lnTo>
                  <a:lnTo>
                    <a:pt x="22928" y="6970"/>
                  </a:lnTo>
                  <a:lnTo>
                    <a:pt x="22726" y="6835"/>
                  </a:lnTo>
                  <a:lnTo>
                    <a:pt x="22524" y="6734"/>
                  </a:lnTo>
                  <a:lnTo>
                    <a:pt x="22288" y="6667"/>
                  </a:lnTo>
                  <a:lnTo>
                    <a:pt x="22086" y="6701"/>
                  </a:lnTo>
                  <a:lnTo>
                    <a:pt x="21884" y="6768"/>
                  </a:lnTo>
                  <a:lnTo>
                    <a:pt x="21783" y="6600"/>
                  </a:lnTo>
                  <a:lnTo>
                    <a:pt x="21682" y="6431"/>
                  </a:lnTo>
                  <a:lnTo>
                    <a:pt x="21649" y="6398"/>
                  </a:lnTo>
                  <a:lnTo>
                    <a:pt x="21581" y="6364"/>
                  </a:lnTo>
                  <a:lnTo>
                    <a:pt x="21514" y="6364"/>
                  </a:lnTo>
                  <a:lnTo>
                    <a:pt x="21480" y="6398"/>
                  </a:lnTo>
                  <a:lnTo>
                    <a:pt x="21413" y="6499"/>
                  </a:lnTo>
                  <a:lnTo>
                    <a:pt x="21177" y="6162"/>
                  </a:lnTo>
                  <a:lnTo>
                    <a:pt x="20942" y="5825"/>
                  </a:lnTo>
                  <a:lnTo>
                    <a:pt x="20639" y="5522"/>
                  </a:lnTo>
                  <a:lnTo>
                    <a:pt x="20336" y="5219"/>
                  </a:lnTo>
                  <a:lnTo>
                    <a:pt x="19999" y="4984"/>
                  </a:lnTo>
                  <a:lnTo>
                    <a:pt x="19831" y="4916"/>
                  </a:lnTo>
                  <a:lnTo>
                    <a:pt x="19662" y="4849"/>
                  </a:lnTo>
                  <a:lnTo>
                    <a:pt x="19460" y="4782"/>
                  </a:lnTo>
                  <a:lnTo>
                    <a:pt x="19258" y="4748"/>
                  </a:lnTo>
                  <a:lnTo>
                    <a:pt x="19056" y="4748"/>
                  </a:lnTo>
                  <a:lnTo>
                    <a:pt x="18854" y="4782"/>
                  </a:lnTo>
                  <a:lnTo>
                    <a:pt x="18585" y="4849"/>
                  </a:lnTo>
                  <a:lnTo>
                    <a:pt x="18383" y="4916"/>
                  </a:lnTo>
                  <a:lnTo>
                    <a:pt x="18147" y="5017"/>
                  </a:lnTo>
                  <a:lnTo>
                    <a:pt x="17945" y="5152"/>
                  </a:lnTo>
                  <a:lnTo>
                    <a:pt x="17777" y="5287"/>
                  </a:lnTo>
                  <a:lnTo>
                    <a:pt x="17609" y="5421"/>
                  </a:lnTo>
                  <a:lnTo>
                    <a:pt x="17474" y="5590"/>
                  </a:lnTo>
                  <a:lnTo>
                    <a:pt x="17339" y="5792"/>
                  </a:lnTo>
                  <a:lnTo>
                    <a:pt x="17104" y="6162"/>
                  </a:lnTo>
                  <a:lnTo>
                    <a:pt x="16935" y="6600"/>
                  </a:lnTo>
                  <a:lnTo>
                    <a:pt x="16834" y="7071"/>
                  </a:lnTo>
                  <a:lnTo>
                    <a:pt x="16767" y="7542"/>
                  </a:lnTo>
                  <a:lnTo>
                    <a:pt x="16767" y="8148"/>
                  </a:lnTo>
                  <a:lnTo>
                    <a:pt x="16834" y="8754"/>
                  </a:lnTo>
                  <a:lnTo>
                    <a:pt x="16969" y="9360"/>
                  </a:lnTo>
                  <a:lnTo>
                    <a:pt x="17137" y="9933"/>
                  </a:lnTo>
                  <a:lnTo>
                    <a:pt x="17339" y="10505"/>
                  </a:lnTo>
                  <a:lnTo>
                    <a:pt x="17609" y="11078"/>
                  </a:lnTo>
                  <a:lnTo>
                    <a:pt x="17912" y="11616"/>
                  </a:lnTo>
                  <a:lnTo>
                    <a:pt x="18248" y="12088"/>
                  </a:lnTo>
                  <a:lnTo>
                    <a:pt x="18652" y="12626"/>
                  </a:lnTo>
                  <a:lnTo>
                    <a:pt x="18989" y="13165"/>
                  </a:lnTo>
                  <a:lnTo>
                    <a:pt x="19157" y="13434"/>
                  </a:lnTo>
                  <a:lnTo>
                    <a:pt x="19292" y="13737"/>
                  </a:lnTo>
                  <a:lnTo>
                    <a:pt x="19427" y="14040"/>
                  </a:lnTo>
                  <a:lnTo>
                    <a:pt x="19528" y="14377"/>
                  </a:lnTo>
                  <a:lnTo>
                    <a:pt x="19561" y="14579"/>
                  </a:lnTo>
                  <a:lnTo>
                    <a:pt x="19595" y="14781"/>
                  </a:lnTo>
                  <a:lnTo>
                    <a:pt x="19561" y="14983"/>
                  </a:lnTo>
                  <a:lnTo>
                    <a:pt x="19528" y="15185"/>
                  </a:lnTo>
                  <a:lnTo>
                    <a:pt x="19494" y="15353"/>
                  </a:lnTo>
                  <a:lnTo>
                    <a:pt x="19427" y="15522"/>
                  </a:lnTo>
                  <a:lnTo>
                    <a:pt x="19225" y="15858"/>
                  </a:lnTo>
                  <a:lnTo>
                    <a:pt x="18955" y="16161"/>
                  </a:lnTo>
                  <a:lnTo>
                    <a:pt x="18652" y="16397"/>
                  </a:lnTo>
                  <a:lnTo>
                    <a:pt x="18316" y="16599"/>
                  </a:lnTo>
                  <a:lnTo>
                    <a:pt x="17945" y="16767"/>
                  </a:lnTo>
                  <a:lnTo>
                    <a:pt x="17676" y="16902"/>
                  </a:lnTo>
                  <a:lnTo>
                    <a:pt x="17373" y="16969"/>
                  </a:lnTo>
                  <a:lnTo>
                    <a:pt x="17070" y="17037"/>
                  </a:lnTo>
                  <a:lnTo>
                    <a:pt x="16733" y="17070"/>
                  </a:lnTo>
                  <a:lnTo>
                    <a:pt x="16094" y="17104"/>
                  </a:lnTo>
                  <a:lnTo>
                    <a:pt x="15420" y="17070"/>
                  </a:lnTo>
                  <a:lnTo>
                    <a:pt x="14747" y="16936"/>
                  </a:lnTo>
                  <a:lnTo>
                    <a:pt x="14444" y="16868"/>
                  </a:lnTo>
                  <a:lnTo>
                    <a:pt x="14141" y="16734"/>
                  </a:lnTo>
                  <a:lnTo>
                    <a:pt x="13838" y="16633"/>
                  </a:lnTo>
                  <a:lnTo>
                    <a:pt x="13535" y="16464"/>
                  </a:lnTo>
                  <a:lnTo>
                    <a:pt x="13299" y="16330"/>
                  </a:lnTo>
                  <a:lnTo>
                    <a:pt x="13030" y="16128"/>
                  </a:lnTo>
                  <a:lnTo>
                    <a:pt x="12760" y="15892"/>
                  </a:lnTo>
                  <a:lnTo>
                    <a:pt x="12558" y="15589"/>
                  </a:lnTo>
                  <a:lnTo>
                    <a:pt x="12390" y="15286"/>
                  </a:lnTo>
                  <a:lnTo>
                    <a:pt x="12323" y="14949"/>
                  </a:lnTo>
                  <a:lnTo>
                    <a:pt x="12255" y="14613"/>
                  </a:lnTo>
                  <a:lnTo>
                    <a:pt x="12188" y="14276"/>
                  </a:lnTo>
                  <a:lnTo>
                    <a:pt x="12154" y="13535"/>
                  </a:lnTo>
                  <a:lnTo>
                    <a:pt x="12087" y="12862"/>
                  </a:lnTo>
                  <a:lnTo>
                    <a:pt x="12020" y="12222"/>
                  </a:lnTo>
                  <a:lnTo>
                    <a:pt x="11919" y="11549"/>
                  </a:lnTo>
                  <a:lnTo>
                    <a:pt x="11784" y="10909"/>
                  </a:lnTo>
                  <a:lnTo>
                    <a:pt x="11649" y="10539"/>
                  </a:lnTo>
                  <a:lnTo>
                    <a:pt x="11481" y="10135"/>
                  </a:lnTo>
                  <a:lnTo>
                    <a:pt x="11380" y="9967"/>
                  </a:lnTo>
                  <a:lnTo>
                    <a:pt x="11245" y="9798"/>
                  </a:lnTo>
                  <a:lnTo>
                    <a:pt x="11111" y="9664"/>
                  </a:lnTo>
                  <a:lnTo>
                    <a:pt x="10942" y="9563"/>
                  </a:lnTo>
                  <a:lnTo>
                    <a:pt x="10673" y="9428"/>
                  </a:lnTo>
                  <a:lnTo>
                    <a:pt x="10404" y="9327"/>
                  </a:lnTo>
                  <a:lnTo>
                    <a:pt x="10134" y="9259"/>
                  </a:lnTo>
                  <a:lnTo>
                    <a:pt x="9831" y="9192"/>
                  </a:lnTo>
                  <a:lnTo>
                    <a:pt x="9259" y="9158"/>
                  </a:lnTo>
                  <a:lnTo>
                    <a:pt x="8687" y="9057"/>
                  </a:lnTo>
                  <a:lnTo>
                    <a:pt x="8350" y="8990"/>
                  </a:lnTo>
                  <a:lnTo>
                    <a:pt x="8013" y="8855"/>
                  </a:lnTo>
                  <a:lnTo>
                    <a:pt x="7710" y="8687"/>
                  </a:lnTo>
                  <a:lnTo>
                    <a:pt x="7407" y="8485"/>
                  </a:lnTo>
                  <a:lnTo>
                    <a:pt x="6835" y="8047"/>
                  </a:lnTo>
                  <a:lnTo>
                    <a:pt x="6296" y="7576"/>
                  </a:lnTo>
                  <a:lnTo>
                    <a:pt x="6128" y="7408"/>
                  </a:lnTo>
                  <a:lnTo>
                    <a:pt x="5993" y="7206"/>
                  </a:lnTo>
                  <a:lnTo>
                    <a:pt x="5825" y="7004"/>
                  </a:lnTo>
                  <a:lnTo>
                    <a:pt x="5656" y="6869"/>
                  </a:lnTo>
                  <a:lnTo>
                    <a:pt x="5589" y="6835"/>
                  </a:lnTo>
                  <a:lnTo>
                    <a:pt x="5724" y="6667"/>
                  </a:lnTo>
                  <a:lnTo>
                    <a:pt x="5757" y="6600"/>
                  </a:lnTo>
                  <a:lnTo>
                    <a:pt x="5825" y="6600"/>
                  </a:lnTo>
                  <a:lnTo>
                    <a:pt x="5892" y="6566"/>
                  </a:lnTo>
                  <a:lnTo>
                    <a:pt x="5892" y="6499"/>
                  </a:lnTo>
                  <a:lnTo>
                    <a:pt x="5858" y="6431"/>
                  </a:lnTo>
                  <a:lnTo>
                    <a:pt x="4983" y="5590"/>
                  </a:lnTo>
                  <a:lnTo>
                    <a:pt x="4579" y="5152"/>
                  </a:lnTo>
                  <a:lnTo>
                    <a:pt x="4411" y="4916"/>
                  </a:lnTo>
                  <a:lnTo>
                    <a:pt x="4242" y="4681"/>
                  </a:lnTo>
                  <a:lnTo>
                    <a:pt x="4108" y="4445"/>
                  </a:lnTo>
                  <a:lnTo>
                    <a:pt x="3939" y="4243"/>
                  </a:lnTo>
                  <a:lnTo>
                    <a:pt x="3737" y="4041"/>
                  </a:lnTo>
                  <a:lnTo>
                    <a:pt x="3502" y="3873"/>
                  </a:lnTo>
                  <a:lnTo>
                    <a:pt x="3064" y="3536"/>
                  </a:lnTo>
                  <a:lnTo>
                    <a:pt x="2626" y="3233"/>
                  </a:lnTo>
                  <a:lnTo>
                    <a:pt x="2896" y="3132"/>
                  </a:lnTo>
                  <a:lnTo>
                    <a:pt x="3030" y="3065"/>
                  </a:lnTo>
                  <a:lnTo>
                    <a:pt x="3165" y="2964"/>
                  </a:lnTo>
                  <a:lnTo>
                    <a:pt x="3367" y="2728"/>
                  </a:lnTo>
                  <a:lnTo>
                    <a:pt x="3502" y="2459"/>
                  </a:lnTo>
                  <a:lnTo>
                    <a:pt x="3636" y="2156"/>
                  </a:lnTo>
                  <a:lnTo>
                    <a:pt x="3704" y="1819"/>
                  </a:lnTo>
                  <a:lnTo>
                    <a:pt x="3737" y="1516"/>
                  </a:lnTo>
                  <a:lnTo>
                    <a:pt x="3737" y="1179"/>
                  </a:lnTo>
                  <a:lnTo>
                    <a:pt x="3704" y="876"/>
                  </a:lnTo>
                  <a:lnTo>
                    <a:pt x="3670" y="775"/>
                  </a:lnTo>
                  <a:lnTo>
                    <a:pt x="3535" y="775"/>
                  </a:lnTo>
                  <a:lnTo>
                    <a:pt x="3502" y="809"/>
                  </a:lnTo>
                  <a:lnTo>
                    <a:pt x="3502" y="876"/>
                  </a:lnTo>
                  <a:lnTo>
                    <a:pt x="3502" y="1145"/>
                  </a:lnTo>
                  <a:lnTo>
                    <a:pt x="3401" y="876"/>
                  </a:lnTo>
                  <a:lnTo>
                    <a:pt x="3232" y="674"/>
                  </a:lnTo>
                  <a:lnTo>
                    <a:pt x="3030" y="539"/>
                  </a:lnTo>
                  <a:lnTo>
                    <a:pt x="2963" y="472"/>
                  </a:lnTo>
                  <a:lnTo>
                    <a:pt x="2896" y="337"/>
                  </a:lnTo>
                  <a:lnTo>
                    <a:pt x="2862" y="236"/>
                  </a:lnTo>
                  <a:lnTo>
                    <a:pt x="2761" y="203"/>
                  </a:lnTo>
                  <a:lnTo>
                    <a:pt x="2694" y="169"/>
                  </a:lnTo>
                  <a:lnTo>
                    <a:pt x="2593" y="169"/>
                  </a:lnTo>
                  <a:lnTo>
                    <a:pt x="2559" y="203"/>
                  </a:lnTo>
                  <a:lnTo>
                    <a:pt x="2357" y="102"/>
                  </a:lnTo>
                  <a:lnTo>
                    <a:pt x="2121" y="34"/>
                  </a:lnTo>
                  <a:lnTo>
                    <a:pt x="188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44" name="Shape 1144"/>
            <p:cNvSpPr/>
            <p:nvPr/>
          </p:nvSpPr>
          <p:spPr>
            <a:xfrm>
              <a:off x="4783000" y="3183225"/>
              <a:ext cx="5075" cy="33700"/>
            </a:xfrm>
            <a:custGeom>
              <a:avLst/>
              <a:gdLst/>
              <a:ahLst/>
              <a:cxnLst/>
              <a:rect l="0" t="0" r="0" b="0"/>
              <a:pathLst>
                <a:path w="203" h="1348" extrusionOk="0">
                  <a:moveTo>
                    <a:pt x="101" y="1"/>
                  </a:moveTo>
                  <a:lnTo>
                    <a:pt x="34" y="102"/>
                  </a:lnTo>
                  <a:lnTo>
                    <a:pt x="0" y="236"/>
                  </a:lnTo>
                  <a:lnTo>
                    <a:pt x="34" y="506"/>
                  </a:lnTo>
                  <a:lnTo>
                    <a:pt x="34" y="1280"/>
                  </a:lnTo>
                  <a:lnTo>
                    <a:pt x="68" y="1347"/>
                  </a:lnTo>
                  <a:lnTo>
                    <a:pt x="135" y="1347"/>
                  </a:lnTo>
                  <a:lnTo>
                    <a:pt x="169" y="1314"/>
                  </a:lnTo>
                  <a:lnTo>
                    <a:pt x="202" y="1280"/>
                  </a:lnTo>
                  <a:lnTo>
                    <a:pt x="169" y="472"/>
                  </a:lnTo>
                  <a:lnTo>
                    <a:pt x="169" y="236"/>
                  </a:lnTo>
                  <a:lnTo>
                    <a:pt x="169" y="102"/>
                  </a:lnTo>
                  <a:lnTo>
                    <a:pt x="10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45" name="Shape 1145"/>
            <p:cNvSpPr/>
            <p:nvPr/>
          </p:nvSpPr>
          <p:spPr>
            <a:xfrm>
              <a:off x="4735025" y="2891150"/>
              <a:ext cx="100175" cy="42125"/>
            </a:xfrm>
            <a:custGeom>
              <a:avLst/>
              <a:gdLst/>
              <a:ahLst/>
              <a:cxnLst/>
              <a:rect l="0" t="0" r="0" b="0"/>
              <a:pathLst>
                <a:path w="4007" h="1685" extrusionOk="0">
                  <a:moveTo>
                    <a:pt x="0" y="1"/>
                  </a:moveTo>
                  <a:lnTo>
                    <a:pt x="0" y="539"/>
                  </a:lnTo>
                  <a:lnTo>
                    <a:pt x="0" y="1011"/>
                  </a:lnTo>
                  <a:lnTo>
                    <a:pt x="68" y="1246"/>
                  </a:lnTo>
                  <a:lnTo>
                    <a:pt x="135" y="1448"/>
                  </a:lnTo>
                  <a:lnTo>
                    <a:pt x="202" y="1482"/>
                  </a:lnTo>
                  <a:lnTo>
                    <a:pt x="202" y="1516"/>
                  </a:lnTo>
                  <a:lnTo>
                    <a:pt x="236" y="1549"/>
                  </a:lnTo>
                  <a:lnTo>
                    <a:pt x="674" y="1617"/>
                  </a:lnTo>
                  <a:lnTo>
                    <a:pt x="1111" y="1650"/>
                  </a:lnTo>
                  <a:lnTo>
                    <a:pt x="2020" y="1684"/>
                  </a:lnTo>
                  <a:lnTo>
                    <a:pt x="2929" y="1650"/>
                  </a:lnTo>
                  <a:lnTo>
                    <a:pt x="3805" y="1549"/>
                  </a:lnTo>
                  <a:lnTo>
                    <a:pt x="3872" y="1583"/>
                  </a:lnTo>
                  <a:lnTo>
                    <a:pt x="3906" y="1583"/>
                  </a:lnTo>
                  <a:lnTo>
                    <a:pt x="3973" y="1549"/>
                  </a:lnTo>
                  <a:lnTo>
                    <a:pt x="4007" y="1482"/>
                  </a:lnTo>
                  <a:lnTo>
                    <a:pt x="3906" y="1"/>
                  </a:lnTo>
                  <a:lnTo>
                    <a:pt x="3704" y="1"/>
                  </a:lnTo>
                  <a:lnTo>
                    <a:pt x="3771" y="1347"/>
                  </a:lnTo>
                  <a:lnTo>
                    <a:pt x="2020" y="1381"/>
                  </a:lnTo>
                  <a:lnTo>
                    <a:pt x="1111" y="1381"/>
                  </a:lnTo>
                  <a:lnTo>
                    <a:pt x="236" y="1448"/>
                  </a:lnTo>
                  <a:lnTo>
                    <a:pt x="236" y="1415"/>
                  </a:lnTo>
                  <a:lnTo>
                    <a:pt x="270" y="1213"/>
                  </a:lnTo>
                  <a:lnTo>
                    <a:pt x="236" y="977"/>
                  </a:lnTo>
                  <a:lnTo>
                    <a:pt x="169" y="539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46" name="Shape 1146"/>
            <p:cNvSpPr/>
            <p:nvPr/>
          </p:nvSpPr>
          <p:spPr>
            <a:xfrm>
              <a:off x="6612850" y="4974375"/>
              <a:ext cx="14325" cy="15175"/>
            </a:xfrm>
            <a:custGeom>
              <a:avLst/>
              <a:gdLst/>
              <a:ahLst/>
              <a:cxnLst/>
              <a:rect l="0" t="0" r="0" b="0"/>
              <a:pathLst>
                <a:path w="573" h="607" extrusionOk="0">
                  <a:moveTo>
                    <a:pt x="405" y="0"/>
                  </a:moveTo>
                  <a:lnTo>
                    <a:pt x="337" y="34"/>
                  </a:lnTo>
                  <a:lnTo>
                    <a:pt x="270" y="68"/>
                  </a:lnTo>
                  <a:lnTo>
                    <a:pt x="102" y="303"/>
                  </a:lnTo>
                  <a:lnTo>
                    <a:pt x="34" y="438"/>
                  </a:lnTo>
                  <a:lnTo>
                    <a:pt x="1" y="573"/>
                  </a:lnTo>
                  <a:lnTo>
                    <a:pt x="34" y="606"/>
                  </a:lnTo>
                  <a:lnTo>
                    <a:pt x="169" y="573"/>
                  </a:lnTo>
                  <a:lnTo>
                    <a:pt x="304" y="505"/>
                  </a:lnTo>
                  <a:lnTo>
                    <a:pt x="506" y="303"/>
                  </a:lnTo>
                  <a:lnTo>
                    <a:pt x="539" y="236"/>
                  </a:lnTo>
                  <a:lnTo>
                    <a:pt x="573" y="169"/>
                  </a:lnTo>
                  <a:lnTo>
                    <a:pt x="539" y="135"/>
                  </a:lnTo>
                  <a:lnTo>
                    <a:pt x="506" y="68"/>
                  </a:lnTo>
                  <a:lnTo>
                    <a:pt x="438" y="34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47" name="Shape 1147"/>
            <p:cNvSpPr/>
            <p:nvPr/>
          </p:nvSpPr>
          <p:spPr>
            <a:xfrm>
              <a:off x="6971425" y="3905400"/>
              <a:ext cx="319850" cy="567325"/>
            </a:xfrm>
            <a:custGeom>
              <a:avLst/>
              <a:gdLst/>
              <a:ahLst/>
              <a:cxnLst/>
              <a:rect l="0" t="0" r="0" b="0"/>
              <a:pathLst>
                <a:path w="12794" h="22693" extrusionOk="0">
                  <a:moveTo>
                    <a:pt x="10774" y="3334"/>
                  </a:moveTo>
                  <a:lnTo>
                    <a:pt x="10841" y="3368"/>
                  </a:lnTo>
                  <a:lnTo>
                    <a:pt x="11178" y="4209"/>
                  </a:lnTo>
                  <a:lnTo>
                    <a:pt x="11245" y="4378"/>
                  </a:lnTo>
                  <a:lnTo>
                    <a:pt x="11346" y="4580"/>
                  </a:lnTo>
                  <a:lnTo>
                    <a:pt x="11346" y="4681"/>
                  </a:lnTo>
                  <a:lnTo>
                    <a:pt x="11346" y="4748"/>
                  </a:lnTo>
                  <a:lnTo>
                    <a:pt x="11313" y="4815"/>
                  </a:lnTo>
                  <a:lnTo>
                    <a:pt x="11212" y="4849"/>
                  </a:lnTo>
                  <a:lnTo>
                    <a:pt x="11111" y="4546"/>
                  </a:lnTo>
                  <a:lnTo>
                    <a:pt x="10774" y="3334"/>
                  </a:lnTo>
                  <a:close/>
                  <a:moveTo>
                    <a:pt x="6868" y="1"/>
                  </a:moveTo>
                  <a:lnTo>
                    <a:pt x="6363" y="34"/>
                  </a:lnTo>
                  <a:lnTo>
                    <a:pt x="5892" y="102"/>
                  </a:lnTo>
                  <a:lnTo>
                    <a:pt x="5387" y="169"/>
                  </a:lnTo>
                  <a:lnTo>
                    <a:pt x="4882" y="270"/>
                  </a:lnTo>
                  <a:lnTo>
                    <a:pt x="3939" y="506"/>
                  </a:lnTo>
                  <a:lnTo>
                    <a:pt x="2963" y="809"/>
                  </a:lnTo>
                  <a:lnTo>
                    <a:pt x="2492" y="977"/>
                  </a:lnTo>
                  <a:lnTo>
                    <a:pt x="2020" y="1145"/>
                  </a:lnTo>
                  <a:lnTo>
                    <a:pt x="1583" y="1381"/>
                  </a:lnTo>
                  <a:lnTo>
                    <a:pt x="1145" y="1617"/>
                  </a:lnTo>
                  <a:lnTo>
                    <a:pt x="876" y="1819"/>
                  </a:lnTo>
                  <a:lnTo>
                    <a:pt x="640" y="2021"/>
                  </a:lnTo>
                  <a:lnTo>
                    <a:pt x="438" y="2257"/>
                  </a:lnTo>
                  <a:lnTo>
                    <a:pt x="236" y="2560"/>
                  </a:lnTo>
                  <a:lnTo>
                    <a:pt x="101" y="2829"/>
                  </a:lnTo>
                  <a:lnTo>
                    <a:pt x="0" y="3132"/>
                  </a:lnTo>
                  <a:lnTo>
                    <a:pt x="0" y="3469"/>
                  </a:lnTo>
                  <a:lnTo>
                    <a:pt x="34" y="3772"/>
                  </a:lnTo>
                  <a:lnTo>
                    <a:pt x="34" y="3805"/>
                  </a:lnTo>
                  <a:lnTo>
                    <a:pt x="34" y="3839"/>
                  </a:lnTo>
                  <a:lnTo>
                    <a:pt x="101" y="4378"/>
                  </a:lnTo>
                  <a:lnTo>
                    <a:pt x="236" y="4883"/>
                  </a:lnTo>
                  <a:lnTo>
                    <a:pt x="505" y="5893"/>
                  </a:lnTo>
                  <a:lnTo>
                    <a:pt x="808" y="6903"/>
                  </a:lnTo>
                  <a:lnTo>
                    <a:pt x="1111" y="7946"/>
                  </a:lnTo>
                  <a:lnTo>
                    <a:pt x="1583" y="10101"/>
                  </a:lnTo>
                  <a:lnTo>
                    <a:pt x="2020" y="12256"/>
                  </a:lnTo>
                  <a:lnTo>
                    <a:pt x="2559" y="14478"/>
                  </a:lnTo>
                  <a:lnTo>
                    <a:pt x="3131" y="16700"/>
                  </a:lnTo>
                  <a:lnTo>
                    <a:pt x="3704" y="18889"/>
                  </a:lnTo>
                  <a:lnTo>
                    <a:pt x="4377" y="21077"/>
                  </a:lnTo>
                  <a:lnTo>
                    <a:pt x="4411" y="21144"/>
                  </a:lnTo>
                  <a:lnTo>
                    <a:pt x="4411" y="21346"/>
                  </a:lnTo>
                  <a:lnTo>
                    <a:pt x="4478" y="21481"/>
                  </a:lnTo>
                  <a:lnTo>
                    <a:pt x="4613" y="21649"/>
                  </a:lnTo>
                  <a:lnTo>
                    <a:pt x="4747" y="21818"/>
                  </a:lnTo>
                  <a:lnTo>
                    <a:pt x="5084" y="22087"/>
                  </a:lnTo>
                  <a:lnTo>
                    <a:pt x="5421" y="22255"/>
                  </a:lnTo>
                  <a:lnTo>
                    <a:pt x="5724" y="22424"/>
                  </a:lnTo>
                  <a:lnTo>
                    <a:pt x="6027" y="22525"/>
                  </a:lnTo>
                  <a:lnTo>
                    <a:pt x="6363" y="22626"/>
                  </a:lnTo>
                  <a:lnTo>
                    <a:pt x="6734" y="22659"/>
                  </a:lnTo>
                  <a:lnTo>
                    <a:pt x="7070" y="22693"/>
                  </a:lnTo>
                  <a:lnTo>
                    <a:pt x="7407" y="22693"/>
                  </a:lnTo>
                  <a:lnTo>
                    <a:pt x="8114" y="22659"/>
                  </a:lnTo>
                  <a:lnTo>
                    <a:pt x="8720" y="22592"/>
                  </a:lnTo>
                  <a:lnTo>
                    <a:pt x="9293" y="22491"/>
                  </a:lnTo>
                  <a:lnTo>
                    <a:pt x="9899" y="22390"/>
                  </a:lnTo>
                  <a:lnTo>
                    <a:pt x="10471" y="22255"/>
                  </a:lnTo>
                  <a:lnTo>
                    <a:pt x="11649" y="21919"/>
                  </a:lnTo>
                  <a:lnTo>
                    <a:pt x="12794" y="21515"/>
                  </a:lnTo>
                  <a:lnTo>
                    <a:pt x="12794" y="21212"/>
                  </a:lnTo>
                  <a:lnTo>
                    <a:pt x="11313" y="21717"/>
                  </a:lnTo>
                  <a:lnTo>
                    <a:pt x="10538" y="21919"/>
                  </a:lnTo>
                  <a:lnTo>
                    <a:pt x="9798" y="22121"/>
                  </a:lnTo>
                  <a:lnTo>
                    <a:pt x="9124" y="22255"/>
                  </a:lnTo>
                  <a:lnTo>
                    <a:pt x="8485" y="22390"/>
                  </a:lnTo>
                  <a:lnTo>
                    <a:pt x="7811" y="22424"/>
                  </a:lnTo>
                  <a:lnTo>
                    <a:pt x="7138" y="22457"/>
                  </a:lnTo>
                  <a:lnTo>
                    <a:pt x="6801" y="22424"/>
                  </a:lnTo>
                  <a:lnTo>
                    <a:pt x="6498" y="22390"/>
                  </a:lnTo>
                  <a:lnTo>
                    <a:pt x="6195" y="22289"/>
                  </a:lnTo>
                  <a:lnTo>
                    <a:pt x="5858" y="22188"/>
                  </a:lnTo>
                  <a:lnTo>
                    <a:pt x="5522" y="22053"/>
                  </a:lnTo>
                  <a:lnTo>
                    <a:pt x="5320" y="21919"/>
                  </a:lnTo>
                  <a:lnTo>
                    <a:pt x="5084" y="21784"/>
                  </a:lnTo>
                  <a:lnTo>
                    <a:pt x="4916" y="21616"/>
                  </a:lnTo>
                  <a:lnTo>
                    <a:pt x="4747" y="21447"/>
                  </a:lnTo>
                  <a:lnTo>
                    <a:pt x="4646" y="21279"/>
                  </a:lnTo>
                  <a:lnTo>
                    <a:pt x="4613" y="21077"/>
                  </a:lnTo>
                  <a:lnTo>
                    <a:pt x="4613" y="21043"/>
                  </a:lnTo>
                  <a:lnTo>
                    <a:pt x="4007" y="18889"/>
                  </a:lnTo>
                  <a:lnTo>
                    <a:pt x="3434" y="16734"/>
                  </a:lnTo>
                  <a:lnTo>
                    <a:pt x="2862" y="14579"/>
                  </a:lnTo>
                  <a:lnTo>
                    <a:pt x="2323" y="12424"/>
                  </a:lnTo>
                  <a:lnTo>
                    <a:pt x="1852" y="10269"/>
                  </a:lnTo>
                  <a:lnTo>
                    <a:pt x="1414" y="8115"/>
                  </a:lnTo>
                  <a:lnTo>
                    <a:pt x="1280" y="7576"/>
                  </a:lnTo>
                  <a:lnTo>
                    <a:pt x="1145" y="7037"/>
                  </a:lnTo>
                  <a:lnTo>
                    <a:pt x="808" y="5960"/>
                  </a:lnTo>
                  <a:lnTo>
                    <a:pt x="472" y="4883"/>
                  </a:lnTo>
                  <a:lnTo>
                    <a:pt x="303" y="4344"/>
                  </a:lnTo>
                  <a:lnTo>
                    <a:pt x="169" y="3805"/>
                  </a:lnTo>
                  <a:lnTo>
                    <a:pt x="135" y="3772"/>
                  </a:lnTo>
                  <a:lnTo>
                    <a:pt x="202" y="3368"/>
                  </a:lnTo>
                  <a:lnTo>
                    <a:pt x="303" y="2997"/>
                  </a:lnTo>
                  <a:lnTo>
                    <a:pt x="472" y="2694"/>
                  </a:lnTo>
                  <a:lnTo>
                    <a:pt x="674" y="2391"/>
                  </a:lnTo>
                  <a:lnTo>
                    <a:pt x="909" y="2122"/>
                  </a:lnTo>
                  <a:lnTo>
                    <a:pt x="1179" y="1920"/>
                  </a:lnTo>
                  <a:lnTo>
                    <a:pt x="1482" y="1684"/>
                  </a:lnTo>
                  <a:lnTo>
                    <a:pt x="1818" y="1516"/>
                  </a:lnTo>
                  <a:lnTo>
                    <a:pt x="2155" y="1347"/>
                  </a:lnTo>
                  <a:lnTo>
                    <a:pt x="2525" y="1213"/>
                  </a:lnTo>
                  <a:lnTo>
                    <a:pt x="3266" y="943"/>
                  </a:lnTo>
                  <a:lnTo>
                    <a:pt x="4007" y="741"/>
                  </a:lnTo>
                  <a:lnTo>
                    <a:pt x="4714" y="573"/>
                  </a:lnTo>
                  <a:lnTo>
                    <a:pt x="5555" y="405"/>
                  </a:lnTo>
                  <a:lnTo>
                    <a:pt x="5959" y="337"/>
                  </a:lnTo>
                  <a:lnTo>
                    <a:pt x="6397" y="304"/>
                  </a:lnTo>
                  <a:lnTo>
                    <a:pt x="6801" y="270"/>
                  </a:lnTo>
                  <a:lnTo>
                    <a:pt x="7239" y="304"/>
                  </a:lnTo>
                  <a:lnTo>
                    <a:pt x="7643" y="304"/>
                  </a:lnTo>
                  <a:lnTo>
                    <a:pt x="8080" y="371"/>
                  </a:lnTo>
                  <a:lnTo>
                    <a:pt x="8518" y="472"/>
                  </a:lnTo>
                  <a:lnTo>
                    <a:pt x="8922" y="607"/>
                  </a:lnTo>
                  <a:lnTo>
                    <a:pt x="9326" y="809"/>
                  </a:lnTo>
                  <a:lnTo>
                    <a:pt x="9495" y="943"/>
                  </a:lnTo>
                  <a:lnTo>
                    <a:pt x="9697" y="1078"/>
                  </a:lnTo>
                  <a:lnTo>
                    <a:pt x="9831" y="1246"/>
                  </a:lnTo>
                  <a:lnTo>
                    <a:pt x="9966" y="1448"/>
                  </a:lnTo>
                  <a:lnTo>
                    <a:pt x="10101" y="1650"/>
                  </a:lnTo>
                  <a:lnTo>
                    <a:pt x="10202" y="1852"/>
                  </a:lnTo>
                  <a:lnTo>
                    <a:pt x="10168" y="1886"/>
                  </a:lnTo>
                  <a:lnTo>
                    <a:pt x="10168" y="2088"/>
                  </a:lnTo>
                  <a:lnTo>
                    <a:pt x="10202" y="2223"/>
                  </a:lnTo>
                  <a:lnTo>
                    <a:pt x="10303" y="2593"/>
                  </a:lnTo>
                  <a:lnTo>
                    <a:pt x="10707" y="4108"/>
                  </a:lnTo>
                  <a:lnTo>
                    <a:pt x="11616" y="7138"/>
                  </a:lnTo>
                  <a:lnTo>
                    <a:pt x="12491" y="10168"/>
                  </a:lnTo>
                  <a:lnTo>
                    <a:pt x="12794" y="11347"/>
                  </a:lnTo>
                  <a:lnTo>
                    <a:pt x="12794" y="10337"/>
                  </a:lnTo>
                  <a:lnTo>
                    <a:pt x="12727" y="10101"/>
                  </a:lnTo>
                  <a:lnTo>
                    <a:pt x="11919" y="7340"/>
                  </a:lnTo>
                  <a:lnTo>
                    <a:pt x="11582" y="6196"/>
                  </a:lnTo>
                  <a:lnTo>
                    <a:pt x="11279" y="5085"/>
                  </a:lnTo>
                  <a:lnTo>
                    <a:pt x="11346" y="5085"/>
                  </a:lnTo>
                  <a:lnTo>
                    <a:pt x="11414" y="5051"/>
                  </a:lnTo>
                  <a:lnTo>
                    <a:pt x="11447" y="5017"/>
                  </a:lnTo>
                  <a:lnTo>
                    <a:pt x="11515" y="4916"/>
                  </a:lnTo>
                  <a:lnTo>
                    <a:pt x="11582" y="4849"/>
                  </a:lnTo>
                  <a:lnTo>
                    <a:pt x="11616" y="4815"/>
                  </a:lnTo>
                  <a:lnTo>
                    <a:pt x="11616" y="4748"/>
                  </a:lnTo>
                  <a:lnTo>
                    <a:pt x="11346" y="3974"/>
                  </a:lnTo>
                  <a:lnTo>
                    <a:pt x="11043" y="3233"/>
                  </a:lnTo>
                  <a:lnTo>
                    <a:pt x="10976" y="3166"/>
                  </a:lnTo>
                  <a:lnTo>
                    <a:pt x="10707" y="3166"/>
                  </a:lnTo>
                  <a:lnTo>
                    <a:pt x="10471" y="2560"/>
                  </a:lnTo>
                  <a:lnTo>
                    <a:pt x="10639" y="2560"/>
                  </a:lnTo>
                  <a:lnTo>
                    <a:pt x="10673" y="2492"/>
                  </a:lnTo>
                  <a:lnTo>
                    <a:pt x="10673" y="2425"/>
                  </a:lnTo>
                  <a:lnTo>
                    <a:pt x="10538" y="2054"/>
                  </a:lnTo>
                  <a:lnTo>
                    <a:pt x="10404" y="1718"/>
                  </a:lnTo>
                  <a:lnTo>
                    <a:pt x="10235" y="1415"/>
                  </a:lnTo>
                  <a:lnTo>
                    <a:pt x="10033" y="1112"/>
                  </a:lnTo>
                  <a:lnTo>
                    <a:pt x="9798" y="876"/>
                  </a:lnTo>
                  <a:lnTo>
                    <a:pt x="9528" y="640"/>
                  </a:lnTo>
                  <a:lnTo>
                    <a:pt x="9225" y="472"/>
                  </a:lnTo>
                  <a:lnTo>
                    <a:pt x="8855" y="304"/>
                  </a:lnTo>
                  <a:lnTo>
                    <a:pt x="8384" y="169"/>
                  </a:lnTo>
                  <a:lnTo>
                    <a:pt x="7878" y="68"/>
                  </a:lnTo>
                  <a:lnTo>
                    <a:pt x="7373" y="34"/>
                  </a:lnTo>
                  <a:lnTo>
                    <a:pt x="686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48" name="Shape 1148"/>
            <p:cNvSpPr/>
            <p:nvPr/>
          </p:nvSpPr>
          <p:spPr>
            <a:xfrm>
              <a:off x="7159950" y="3928975"/>
              <a:ext cx="10975" cy="10125"/>
            </a:xfrm>
            <a:custGeom>
              <a:avLst/>
              <a:gdLst/>
              <a:ahLst/>
              <a:cxnLst/>
              <a:rect l="0" t="0" r="0" b="0"/>
              <a:pathLst>
                <a:path w="439" h="405" extrusionOk="0">
                  <a:moveTo>
                    <a:pt x="135" y="0"/>
                  </a:moveTo>
                  <a:lnTo>
                    <a:pt x="34" y="101"/>
                  </a:lnTo>
                  <a:lnTo>
                    <a:pt x="34" y="169"/>
                  </a:lnTo>
                  <a:lnTo>
                    <a:pt x="1" y="236"/>
                  </a:lnTo>
                  <a:lnTo>
                    <a:pt x="34" y="337"/>
                  </a:lnTo>
                  <a:lnTo>
                    <a:pt x="68" y="371"/>
                  </a:lnTo>
                  <a:lnTo>
                    <a:pt x="135" y="404"/>
                  </a:lnTo>
                  <a:lnTo>
                    <a:pt x="203" y="404"/>
                  </a:lnTo>
                  <a:lnTo>
                    <a:pt x="270" y="371"/>
                  </a:lnTo>
                  <a:lnTo>
                    <a:pt x="371" y="337"/>
                  </a:lnTo>
                  <a:lnTo>
                    <a:pt x="405" y="270"/>
                  </a:lnTo>
                  <a:lnTo>
                    <a:pt x="438" y="169"/>
                  </a:lnTo>
                  <a:lnTo>
                    <a:pt x="405" y="101"/>
                  </a:lnTo>
                  <a:lnTo>
                    <a:pt x="337" y="34"/>
                  </a:lnTo>
                  <a:lnTo>
                    <a:pt x="236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49" name="Shape 1149"/>
            <p:cNvSpPr/>
            <p:nvPr/>
          </p:nvSpPr>
          <p:spPr>
            <a:xfrm>
              <a:off x="7158275" y="5139350"/>
              <a:ext cx="67350" cy="65675"/>
            </a:xfrm>
            <a:custGeom>
              <a:avLst/>
              <a:gdLst/>
              <a:ahLst/>
              <a:cxnLst/>
              <a:rect l="0" t="0" r="0" b="0"/>
              <a:pathLst>
                <a:path w="2694" h="2627" extrusionOk="0">
                  <a:moveTo>
                    <a:pt x="505" y="337"/>
                  </a:moveTo>
                  <a:lnTo>
                    <a:pt x="775" y="539"/>
                  </a:lnTo>
                  <a:lnTo>
                    <a:pt x="1044" y="741"/>
                  </a:lnTo>
                  <a:lnTo>
                    <a:pt x="977" y="842"/>
                  </a:lnTo>
                  <a:lnTo>
                    <a:pt x="910" y="943"/>
                  </a:lnTo>
                  <a:lnTo>
                    <a:pt x="842" y="1077"/>
                  </a:lnTo>
                  <a:lnTo>
                    <a:pt x="606" y="842"/>
                  </a:lnTo>
                  <a:lnTo>
                    <a:pt x="674" y="741"/>
                  </a:lnTo>
                  <a:lnTo>
                    <a:pt x="707" y="539"/>
                  </a:lnTo>
                  <a:lnTo>
                    <a:pt x="707" y="505"/>
                  </a:lnTo>
                  <a:lnTo>
                    <a:pt x="573" y="640"/>
                  </a:lnTo>
                  <a:lnTo>
                    <a:pt x="505" y="774"/>
                  </a:lnTo>
                  <a:lnTo>
                    <a:pt x="135" y="471"/>
                  </a:lnTo>
                  <a:lnTo>
                    <a:pt x="337" y="370"/>
                  </a:lnTo>
                  <a:lnTo>
                    <a:pt x="438" y="337"/>
                  </a:lnTo>
                  <a:close/>
                  <a:moveTo>
                    <a:pt x="1179" y="875"/>
                  </a:moveTo>
                  <a:lnTo>
                    <a:pt x="1415" y="1077"/>
                  </a:lnTo>
                  <a:lnTo>
                    <a:pt x="1482" y="1178"/>
                  </a:lnTo>
                  <a:lnTo>
                    <a:pt x="1381" y="1313"/>
                  </a:lnTo>
                  <a:lnTo>
                    <a:pt x="1280" y="1515"/>
                  </a:lnTo>
                  <a:lnTo>
                    <a:pt x="1145" y="1381"/>
                  </a:lnTo>
                  <a:lnTo>
                    <a:pt x="977" y="1212"/>
                  </a:lnTo>
                  <a:lnTo>
                    <a:pt x="1044" y="1111"/>
                  </a:lnTo>
                  <a:lnTo>
                    <a:pt x="1112" y="976"/>
                  </a:lnTo>
                  <a:lnTo>
                    <a:pt x="1179" y="875"/>
                  </a:lnTo>
                  <a:close/>
                  <a:moveTo>
                    <a:pt x="1583" y="1246"/>
                  </a:moveTo>
                  <a:lnTo>
                    <a:pt x="1852" y="1583"/>
                  </a:lnTo>
                  <a:lnTo>
                    <a:pt x="1751" y="1717"/>
                  </a:lnTo>
                  <a:lnTo>
                    <a:pt x="1684" y="1886"/>
                  </a:lnTo>
                  <a:lnTo>
                    <a:pt x="1448" y="1650"/>
                  </a:lnTo>
                  <a:lnTo>
                    <a:pt x="1516" y="1414"/>
                  </a:lnTo>
                  <a:lnTo>
                    <a:pt x="1583" y="1246"/>
                  </a:lnTo>
                  <a:close/>
                  <a:moveTo>
                    <a:pt x="1920" y="1684"/>
                  </a:moveTo>
                  <a:lnTo>
                    <a:pt x="2122" y="1919"/>
                  </a:lnTo>
                  <a:lnTo>
                    <a:pt x="2021" y="2020"/>
                  </a:lnTo>
                  <a:lnTo>
                    <a:pt x="2021" y="2088"/>
                  </a:lnTo>
                  <a:lnTo>
                    <a:pt x="2021" y="2155"/>
                  </a:lnTo>
                  <a:lnTo>
                    <a:pt x="1819" y="1987"/>
                  </a:lnTo>
                  <a:lnTo>
                    <a:pt x="1852" y="1919"/>
                  </a:lnTo>
                  <a:lnTo>
                    <a:pt x="1886" y="1818"/>
                  </a:lnTo>
                  <a:lnTo>
                    <a:pt x="1920" y="1684"/>
                  </a:lnTo>
                  <a:close/>
                  <a:moveTo>
                    <a:pt x="2122" y="1953"/>
                  </a:moveTo>
                  <a:lnTo>
                    <a:pt x="2324" y="2155"/>
                  </a:lnTo>
                  <a:lnTo>
                    <a:pt x="2223" y="2357"/>
                  </a:lnTo>
                  <a:lnTo>
                    <a:pt x="2054" y="2189"/>
                  </a:lnTo>
                  <a:lnTo>
                    <a:pt x="2054" y="2054"/>
                  </a:lnTo>
                  <a:lnTo>
                    <a:pt x="2088" y="1987"/>
                  </a:lnTo>
                  <a:lnTo>
                    <a:pt x="2122" y="1953"/>
                  </a:lnTo>
                  <a:close/>
                  <a:moveTo>
                    <a:pt x="404" y="0"/>
                  </a:moveTo>
                  <a:lnTo>
                    <a:pt x="303" y="34"/>
                  </a:lnTo>
                  <a:lnTo>
                    <a:pt x="135" y="202"/>
                  </a:lnTo>
                  <a:lnTo>
                    <a:pt x="68" y="337"/>
                  </a:lnTo>
                  <a:lnTo>
                    <a:pt x="34" y="438"/>
                  </a:lnTo>
                  <a:lnTo>
                    <a:pt x="0" y="471"/>
                  </a:lnTo>
                  <a:lnTo>
                    <a:pt x="34" y="505"/>
                  </a:lnTo>
                  <a:lnTo>
                    <a:pt x="236" y="808"/>
                  </a:lnTo>
                  <a:lnTo>
                    <a:pt x="472" y="1077"/>
                  </a:lnTo>
                  <a:lnTo>
                    <a:pt x="1011" y="1616"/>
                  </a:lnTo>
                  <a:lnTo>
                    <a:pt x="1617" y="2121"/>
                  </a:lnTo>
                  <a:lnTo>
                    <a:pt x="2189" y="2593"/>
                  </a:lnTo>
                  <a:lnTo>
                    <a:pt x="2223" y="2626"/>
                  </a:lnTo>
                  <a:lnTo>
                    <a:pt x="2290" y="2626"/>
                  </a:lnTo>
                  <a:lnTo>
                    <a:pt x="2324" y="2593"/>
                  </a:lnTo>
                  <a:lnTo>
                    <a:pt x="2357" y="2559"/>
                  </a:lnTo>
                  <a:lnTo>
                    <a:pt x="2458" y="2290"/>
                  </a:lnTo>
                  <a:lnTo>
                    <a:pt x="2593" y="2391"/>
                  </a:lnTo>
                  <a:lnTo>
                    <a:pt x="2627" y="2424"/>
                  </a:lnTo>
                  <a:lnTo>
                    <a:pt x="2694" y="2391"/>
                  </a:lnTo>
                  <a:lnTo>
                    <a:pt x="2694" y="2357"/>
                  </a:lnTo>
                  <a:lnTo>
                    <a:pt x="2694" y="2290"/>
                  </a:lnTo>
                  <a:lnTo>
                    <a:pt x="2559" y="1987"/>
                  </a:lnTo>
                  <a:lnTo>
                    <a:pt x="2324" y="1717"/>
                  </a:lnTo>
                  <a:lnTo>
                    <a:pt x="1852" y="1145"/>
                  </a:lnTo>
                  <a:lnTo>
                    <a:pt x="1583" y="875"/>
                  </a:lnTo>
                  <a:lnTo>
                    <a:pt x="1280" y="606"/>
                  </a:lnTo>
                  <a:lnTo>
                    <a:pt x="1280" y="539"/>
                  </a:lnTo>
                  <a:lnTo>
                    <a:pt x="1246" y="539"/>
                  </a:lnTo>
                  <a:lnTo>
                    <a:pt x="1213" y="572"/>
                  </a:lnTo>
                  <a:lnTo>
                    <a:pt x="842" y="269"/>
                  </a:lnTo>
                  <a:lnTo>
                    <a:pt x="472" y="34"/>
                  </a:lnTo>
                  <a:lnTo>
                    <a:pt x="40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50" name="Shape 1150"/>
            <p:cNvSpPr/>
            <p:nvPr/>
          </p:nvSpPr>
          <p:spPr>
            <a:xfrm>
              <a:off x="6637250" y="5024025"/>
              <a:ext cx="49700" cy="49675"/>
            </a:xfrm>
            <a:custGeom>
              <a:avLst/>
              <a:gdLst/>
              <a:ahLst/>
              <a:cxnLst/>
              <a:rect l="0" t="0" r="0" b="0"/>
              <a:pathLst>
                <a:path w="1988" h="1987" extrusionOk="0">
                  <a:moveTo>
                    <a:pt x="35" y="1"/>
                  </a:moveTo>
                  <a:lnTo>
                    <a:pt x="1" y="34"/>
                  </a:lnTo>
                  <a:lnTo>
                    <a:pt x="68" y="203"/>
                  </a:lnTo>
                  <a:lnTo>
                    <a:pt x="169" y="371"/>
                  </a:lnTo>
                  <a:lnTo>
                    <a:pt x="439" y="640"/>
                  </a:lnTo>
                  <a:lnTo>
                    <a:pt x="1112" y="1314"/>
                  </a:lnTo>
                  <a:lnTo>
                    <a:pt x="1348" y="1583"/>
                  </a:lnTo>
                  <a:lnTo>
                    <a:pt x="1583" y="1852"/>
                  </a:lnTo>
                  <a:lnTo>
                    <a:pt x="1651" y="1920"/>
                  </a:lnTo>
                  <a:lnTo>
                    <a:pt x="1752" y="1953"/>
                  </a:lnTo>
                  <a:lnTo>
                    <a:pt x="1819" y="1987"/>
                  </a:lnTo>
                  <a:lnTo>
                    <a:pt x="1920" y="1953"/>
                  </a:lnTo>
                  <a:lnTo>
                    <a:pt x="1987" y="1886"/>
                  </a:lnTo>
                  <a:lnTo>
                    <a:pt x="1954" y="1819"/>
                  </a:lnTo>
                  <a:lnTo>
                    <a:pt x="1954" y="1785"/>
                  </a:lnTo>
                  <a:lnTo>
                    <a:pt x="1718" y="1583"/>
                  </a:lnTo>
                  <a:lnTo>
                    <a:pt x="1516" y="1381"/>
                  </a:lnTo>
                  <a:lnTo>
                    <a:pt x="1112" y="943"/>
                  </a:lnTo>
                  <a:lnTo>
                    <a:pt x="540" y="371"/>
                  </a:lnTo>
                  <a:lnTo>
                    <a:pt x="304" y="135"/>
                  </a:lnTo>
                  <a:lnTo>
                    <a:pt x="169" y="68"/>
                  </a:lnTo>
                  <a:lnTo>
                    <a:pt x="3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51" name="Shape 1151"/>
            <p:cNvSpPr/>
            <p:nvPr/>
          </p:nvSpPr>
          <p:spPr>
            <a:xfrm>
              <a:off x="7121250" y="4706700"/>
              <a:ext cx="170025" cy="420875"/>
            </a:xfrm>
            <a:custGeom>
              <a:avLst/>
              <a:gdLst/>
              <a:ahLst/>
              <a:cxnLst/>
              <a:rect l="0" t="0" r="0" b="0"/>
              <a:pathLst>
                <a:path w="6801" h="16835" extrusionOk="0">
                  <a:moveTo>
                    <a:pt x="6195" y="472"/>
                  </a:moveTo>
                  <a:lnTo>
                    <a:pt x="5892" y="943"/>
                  </a:lnTo>
                  <a:lnTo>
                    <a:pt x="5825" y="910"/>
                  </a:lnTo>
                  <a:lnTo>
                    <a:pt x="5791" y="842"/>
                  </a:lnTo>
                  <a:lnTo>
                    <a:pt x="5757" y="809"/>
                  </a:lnTo>
                  <a:lnTo>
                    <a:pt x="6195" y="472"/>
                  </a:lnTo>
                  <a:close/>
                  <a:moveTo>
                    <a:pt x="5589" y="977"/>
                  </a:moveTo>
                  <a:lnTo>
                    <a:pt x="5656" y="1078"/>
                  </a:lnTo>
                  <a:lnTo>
                    <a:pt x="5724" y="1145"/>
                  </a:lnTo>
                  <a:lnTo>
                    <a:pt x="5589" y="1381"/>
                  </a:lnTo>
                  <a:lnTo>
                    <a:pt x="5387" y="1246"/>
                  </a:lnTo>
                  <a:lnTo>
                    <a:pt x="5488" y="1112"/>
                  </a:lnTo>
                  <a:lnTo>
                    <a:pt x="5589" y="977"/>
                  </a:lnTo>
                  <a:close/>
                  <a:moveTo>
                    <a:pt x="5252" y="1381"/>
                  </a:moveTo>
                  <a:lnTo>
                    <a:pt x="5353" y="1482"/>
                  </a:lnTo>
                  <a:lnTo>
                    <a:pt x="5454" y="1549"/>
                  </a:lnTo>
                  <a:lnTo>
                    <a:pt x="5320" y="1819"/>
                  </a:lnTo>
                  <a:lnTo>
                    <a:pt x="5286" y="1785"/>
                  </a:lnTo>
                  <a:lnTo>
                    <a:pt x="5084" y="1684"/>
                  </a:lnTo>
                  <a:lnTo>
                    <a:pt x="5050" y="1684"/>
                  </a:lnTo>
                  <a:lnTo>
                    <a:pt x="5252" y="1381"/>
                  </a:lnTo>
                  <a:close/>
                  <a:moveTo>
                    <a:pt x="4949" y="1886"/>
                  </a:moveTo>
                  <a:lnTo>
                    <a:pt x="5084" y="1920"/>
                  </a:lnTo>
                  <a:lnTo>
                    <a:pt x="5219" y="1987"/>
                  </a:lnTo>
                  <a:lnTo>
                    <a:pt x="5084" y="2223"/>
                  </a:lnTo>
                  <a:lnTo>
                    <a:pt x="4815" y="1987"/>
                  </a:lnTo>
                  <a:lnTo>
                    <a:pt x="4882" y="1886"/>
                  </a:lnTo>
                  <a:close/>
                  <a:moveTo>
                    <a:pt x="4411" y="1920"/>
                  </a:moveTo>
                  <a:lnTo>
                    <a:pt x="4680" y="2189"/>
                  </a:lnTo>
                  <a:lnTo>
                    <a:pt x="4815" y="2324"/>
                  </a:lnTo>
                  <a:lnTo>
                    <a:pt x="4983" y="2459"/>
                  </a:lnTo>
                  <a:lnTo>
                    <a:pt x="4949" y="2459"/>
                  </a:lnTo>
                  <a:lnTo>
                    <a:pt x="4949" y="2526"/>
                  </a:lnTo>
                  <a:lnTo>
                    <a:pt x="4983" y="2593"/>
                  </a:lnTo>
                  <a:lnTo>
                    <a:pt x="5050" y="2593"/>
                  </a:lnTo>
                  <a:lnTo>
                    <a:pt x="5084" y="2560"/>
                  </a:lnTo>
                  <a:lnTo>
                    <a:pt x="5118" y="2526"/>
                  </a:lnTo>
                  <a:lnTo>
                    <a:pt x="4040" y="3704"/>
                  </a:lnTo>
                  <a:lnTo>
                    <a:pt x="3973" y="3839"/>
                  </a:lnTo>
                  <a:lnTo>
                    <a:pt x="3872" y="4041"/>
                  </a:lnTo>
                  <a:lnTo>
                    <a:pt x="3737" y="4176"/>
                  </a:lnTo>
                  <a:lnTo>
                    <a:pt x="3670" y="4209"/>
                  </a:lnTo>
                  <a:lnTo>
                    <a:pt x="3603" y="4209"/>
                  </a:lnTo>
                  <a:lnTo>
                    <a:pt x="3266" y="3940"/>
                  </a:lnTo>
                  <a:lnTo>
                    <a:pt x="2862" y="3570"/>
                  </a:lnTo>
                  <a:lnTo>
                    <a:pt x="3098" y="3401"/>
                  </a:lnTo>
                  <a:lnTo>
                    <a:pt x="3300" y="3199"/>
                  </a:lnTo>
                  <a:lnTo>
                    <a:pt x="3704" y="2762"/>
                  </a:lnTo>
                  <a:lnTo>
                    <a:pt x="4074" y="2357"/>
                  </a:lnTo>
                  <a:lnTo>
                    <a:pt x="4242" y="2155"/>
                  </a:lnTo>
                  <a:lnTo>
                    <a:pt x="4411" y="1920"/>
                  </a:lnTo>
                  <a:close/>
                  <a:moveTo>
                    <a:pt x="2963" y="4041"/>
                  </a:moveTo>
                  <a:lnTo>
                    <a:pt x="3030" y="4108"/>
                  </a:lnTo>
                  <a:lnTo>
                    <a:pt x="2997" y="4142"/>
                  </a:lnTo>
                  <a:lnTo>
                    <a:pt x="2862" y="4277"/>
                  </a:lnTo>
                  <a:lnTo>
                    <a:pt x="2694" y="4479"/>
                  </a:lnTo>
                  <a:lnTo>
                    <a:pt x="2593" y="4647"/>
                  </a:lnTo>
                  <a:lnTo>
                    <a:pt x="2559" y="4782"/>
                  </a:lnTo>
                  <a:lnTo>
                    <a:pt x="2525" y="4883"/>
                  </a:lnTo>
                  <a:lnTo>
                    <a:pt x="2391" y="4748"/>
                  </a:lnTo>
                  <a:lnTo>
                    <a:pt x="2256" y="4647"/>
                  </a:lnTo>
                  <a:lnTo>
                    <a:pt x="2424" y="4512"/>
                  </a:lnTo>
                  <a:lnTo>
                    <a:pt x="2559" y="4344"/>
                  </a:lnTo>
                  <a:lnTo>
                    <a:pt x="2761" y="4176"/>
                  </a:lnTo>
                  <a:lnTo>
                    <a:pt x="2963" y="4041"/>
                  </a:lnTo>
                  <a:close/>
                  <a:moveTo>
                    <a:pt x="6565" y="1"/>
                  </a:moveTo>
                  <a:lnTo>
                    <a:pt x="6498" y="34"/>
                  </a:lnTo>
                  <a:lnTo>
                    <a:pt x="5959" y="371"/>
                  </a:lnTo>
                  <a:lnTo>
                    <a:pt x="5690" y="573"/>
                  </a:lnTo>
                  <a:lnTo>
                    <a:pt x="5454" y="809"/>
                  </a:lnTo>
                  <a:lnTo>
                    <a:pt x="5219" y="1078"/>
                  </a:lnTo>
                  <a:lnTo>
                    <a:pt x="5017" y="1347"/>
                  </a:lnTo>
                  <a:lnTo>
                    <a:pt x="4848" y="1650"/>
                  </a:lnTo>
                  <a:lnTo>
                    <a:pt x="4747" y="1953"/>
                  </a:lnTo>
                  <a:lnTo>
                    <a:pt x="4613" y="1785"/>
                  </a:lnTo>
                  <a:lnTo>
                    <a:pt x="4444" y="1650"/>
                  </a:lnTo>
                  <a:lnTo>
                    <a:pt x="4377" y="1617"/>
                  </a:lnTo>
                  <a:lnTo>
                    <a:pt x="4343" y="1650"/>
                  </a:lnTo>
                  <a:lnTo>
                    <a:pt x="4276" y="1684"/>
                  </a:lnTo>
                  <a:lnTo>
                    <a:pt x="4108" y="1953"/>
                  </a:lnTo>
                  <a:lnTo>
                    <a:pt x="3939" y="2189"/>
                  </a:lnTo>
                  <a:lnTo>
                    <a:pt x="3535" y="2627"/>
                  </a:lnTo>
                  <a:lnTo>
                    <a:pt x="3131" y="3031"/>
                  </a:lnTo>
                  <a:lnTo>
                    <a:pt x="2929" y="3267"/>
                  </a:lnTo>
                  <a:lnTo>
                    <a:pt x="2795" y="3536"/>
                  </a:lnTo>
                  <a:lnTo>
                    <a:pt x="2761" y="3536"/>
                  </a:lnTo>
                  <a:lnTo>
                    <a:pt x="2761" y="3570"/>
                  </a:lnTo>
                  <a:lnTo>
                    <a:pt x="2795" y="3704"/>
                  </a:lnTo>
                  <a:lnTo>
                    <a:pt x="2862" y="3839"/>
                  </a:lnTo>
                  <a:lnTo>
                    <a:pt x="2626" y="3974"/>
                  </a:lnTo>
                  <a:lnTo>
                    <a:pt x="2458" y="4142"/>
                  </a:lnTo>
                  <a:lnTo>
                    <a:pt x="2222" y="4378"/>
                  </a:lnTo>
                  <a:lnTo>
                    <a:pt x="2155" y="4479"/>
                  </a:lnTo>
                  <a:lnTo>
                    <a:pt x="2087" y="4613"/>
                  </a:lnTo>
                  <a:lnTo>
                    <a:pt x="2087" y="4681"/>
                  </a:lnTo>
                  <a:lnTo>
                    <a:pt x="2121" y="4714"/>
                  </a:lnTo>
                  <a:lnTo>
                    <a:pt x="2188" y="4849"/>
                  </a:lnTo>
                  <a:lnTo>
                    <a:pt x="2256" y="4984"/>
                  </a:lnTo>
                  <a:lnTo>
                    <a:pt x="2188" y="5017"/>
                  </a:lnTo>
                  <a:lnTo>
                    <a:pt x="1953" y="5186"/>
                  </a:lnTo>
                  <a:lnTo>
                    <a:pt x="1717" y="5388"/>
                  </a:lnTo>
                  <a:lnTo>
                    <a:pt x="1515" y="5590"/>
                  </a:lnTo>
                  <a:lnTo>
                    <a:pt x="1313" y="5792"/>
                  </a:lnTo>
                  <a:lnTo>
                    <a:pt x="976" y="6263"/>
                  </a:lnTo>
                  <a:lnTo>
                    <a:pt x="707" y="6768"/>
                  </a:lnTo>
                  <a:lnTo>
                    <a:pt x="505" y="7307"/>
                  </a:lnTo>
                  <a:lnTo>
                    <a:pt x="337" y="7879"/>
                  </a:lnTo>
                  <a:lnTo>
                    <a:pt x="202" y="8451"/>
                  </a:lnTo>
                  <a:lnTo>
                    <a:pt x="101" y="9024"/>
                  </a:lnTo>
                  <a:lnTo>
                    <a:pt x="34" y="9663"/>
                  </a:lnTo>
                  <a:lnTo>
                    <a:pt x="0" y="10303"/>
                  </a:lnTo>
                  <a:lnTo>
                    <a:pt x="0" y="10943"/>
                  </a:lnTo>
                  <a:lnTo>
                    <a:pt x="34" y="11583"/>
                  </a:lnTo>
                  <a:lnTo>
                    <a:pt x="135" y="12189"/>
                  </a:lnTo>
                  <a:lnTo>
                    <a:pt x="202" y="12492"/>
                  </a:lnTo>
                  <a:lnTo>
                    <a:pt x="303" y="12795"/>
                  </a:lnTo>
                  <a:lnTo>
                    <a:pt x="404" y="13064"/>
                  </a:lnTo>
                  <a:lnTo>
                    <a:pt x="572" y="13367"/>
                  </a:lnTo>
                  <a:lnTo>
                    <a:pt x="741" y="13636"/>
                  </a:lnTo>
                  <a:lnTo>
                    <a:pt x="909" y="13906"/>
                  </a:lnTo>
                  <a:lnTo>
                    <a:pt x="1347" y="14377"/>
                  </a:lnTo>
                  <a:lnTo>
                    <a:pt x="1784" y="14848"/>
                  </a:lnTo>
                  <a:lnTo>
                    <a:pt x="2289" y="15286"/>
                  </a:lnTo>
                  <a:lnTo>
                    <a:pt x="2761" y="15690"/>
                  </a:lnTo>
                  <a:lnTo>
                    <a:pt x="3266" y="16027"/>
                  </a:lnTo>
                  <a:lnTo>
                    <a:pt x="3535" y="16161"/>
                  </a:lnTo>
                  <a:lnTo>
                    <a:pt x="3805" y="16296"/>
                  </a:lnTo>
                  <a:lnTo>
                    <a:pt x="4108" y="16363"/>
                  </a:lnTo>
                  <a:lnTo>
                    <a:pt x="4377" y="16431"/>
                  </a:lnTo>
                  <a:lnTo>
                    <a:pt x="4680" y="16397"/>
                  </a:lnTo>
                  <a:lnTo>
                    <a:pt x="4983" y="16330"/>
                  </a:lnTo>
                  <a:lnTo>
                    <a:pt x="5151" y="16262"/>
                  </a:lnTo>
                  <a:lnTo>
                    <a:pt x="5320" y="16195"/>
                  </a:lnTo>
                  <a:lnTo>
                    <a:pt x="5623" y="15926"/>
                  </a:lnTo>
                  <a:lnTo>
                    <a:pt x="5858" y="16161"/>
                  </a:lnTo>
                  <a:lnTo>
                    <a:pt x="6094" y="16397"/>
                  </a:lnTo>
                  <a:lnTo>
                    <a:pt x="6229" y="16532"/>
                  </a:lnTo>
                  <a:lnTo>
                    <a:pt x="6431" y="16633"/>
                  </a:lnTo>
                  <a:lnTo>
                    <a:pt x="6801" y="16835"/>
                  </a:lnTo>
                  <a:lnTo>
                    <a:pt x="6801" y="16532"/>
                  </a:lnTo>
                  <a:lnTo>
                    <a:pt x="6532" y="16330"/>
                  </a:lnTo>
                  <a:lnTo>
                    <a:pt x="6296" y="16128"/>
                  </a:lnTo>
                  <a:lnTo>
                    <a:pt x="6060" y="15926"/>
                  </a:lnTo>
                  <a:lnTo>
                    <a:pt x="5858" y="15690"/>
                  </a:lnTo>
                  <a:lnTo>
                    <a:pt x="6262" y="15151"/>
                  </a:lnTo>
                  <a:lnTo>
                    <a:pt x="6599" y="14714"/>
                  </a:lnTo>
                  <a:lnTo>
                    <a:pt x="6801" y="14411"/>
                  </a:lnTo>
                  <a:lnTo>
                    <a:pt x="6801" y="13906"/>
                  </a:lnTo>
                  <a:lnTo>
                    <a:pt x="6229" y="14680"/>
                  </a:lnTo>
                  <a:lnTo>
                    <a:pt x="5623" y="15387"/>
                  </a:lnTo>
                  <a:lnTo>
                    <a:pt x="5252" y="14815"/>
                  </a:lnTo>
                  <a:lnTo>
                    <a:pt x="4882" y="14175"/>
                  </a:lnTo>
                  <a:lnTo>
                    <a:pt x="4613" y="13636"/>
                  </a:lnTo>
                  <a:lnTo>
                    <a:pt x="4343" y="13064"/>
                  </a:lnTo>
                  <a:lnTo>
                    <a:pt x="4141" y="12525"/>
                  </a:lnTo>
                  <a:lnTo>
                    <a:pt x="3973" y="11987"/>
                  </a:lnTo>
                  <a:lnTo>
                    <a:pt x="3838" y="11414"/>
                  </a:lnTo>
                  <a:lnTo>
                    <a:pt x="3771" y="10842"/>
                  </a:lnTo>
                  <a:lnTo>
                    <a:pt x="3771" y="10236"/>
                  </a:lnTo>
                  <a:lnTo>
                    <a:pt x="3838" y="9630"/>
                  </a:lnTo>
                  <a:lnTo>
                    <a:pt x="3939" y="9057"/>
                  </a:lnTo>
                  <a:lnTo>
                    <a:pt x="4007" y="8754"/>
                  </a:lnTo>
                  <a:lnTo>
                    <a:pt x="4108" y="8519"/>
                  </a:lnTo>
                  <a:lnTo>
                    <a:pt x="4242" y="8249"/>
                  </a:lnTo>
                  <a:lnTo>
                    <a:pt x="4411" y="8047"/>
                  </a:lnTo>
                  <a:lnTo>
                    <a:pt x="4613" y="7845"/>
                  </a:lnTo>
                  <a:lnTo>
                    <a:pt x="4882" y="7677"/>
                  </a:lnTo>
                  <a:lnTo>
                    <a:pt x="5084" y="7576"/>
                  </a:lnTo>
                  <a:lnTo>
                    <a:pt x="5320" y="7509"/>
                  </a:lnTo>
                  <a:lnTo>
                    <a:pt x="5555" y="7441"/>
                  </a:lnTo>
                  <a:lnTo>
                    <a:pt x="5791" y="7408"/>
                  </a:lnTo>
                  <a:lnTo>
                    <a:pt x="6262" y="7374"/>
                  </a:lnTo>
                  <a:lnTo>
                    <a:pt x="6734" y="7374"/>
                  </a:lnTo>
                  <a:lnTo>
                    <a:pt x="6801" y="7408"/>
                  </a:lnTo>
                  <a:lnTo>
                    <a:pt x="6801" y="7004"/>
                  </a:lnTo>
                  <a:lnTo>
                    <a:pt x="6128" y="7004"/>
                  </a:lnTo>
                  <a:lnTo>
                    <a:pt x="5791" y="7037"/>
                  </a:lnTo>
                  <a:lnTo>
                    <a:pt x="5454" y="7105"/>
                  </a:lnTo>
                  <a:lnTo>
                    <a:pt x="5151" y="7206"/>
                  </a:lnTo>
                  <a:lnTo>
                    <a:pt x="4848" y="7340"/>
                  </a:lnTo>
                  <a:lnTo>
                    <a:pt x="4579" y="7475"/>
                  </a:lnTo>
                  <a:lnTo>
                    <a:pt x="4377" y="7610"/>
                  </a:lnTo>
                  <a:lnTo>
                    <a:pt x="4175" y="7812"/>
                  </a:lnTo>
                  <a:lnTo>
                    <a:pt x="4007" y="8014"/>
                  </a:lnTo>
                  <a:lnTo>
                    <a:pt x="3872" y="8249"/>
                  </a:lnTo>
                  <a:lnTo>
                    <a:pt x="3771" y="8485"/>
                  </a:lnTo>
                  <a:lnTo>
                    <a:pt x="3704" y="8721"/>
                  </a:lnTo>
                  <a:lnTo>
                    <a:pt x="3636" y="8990"/>
                  </a:lnTo>
                  <a:lnTo>
                    <a:pt x="3502" y="9529"/>
                  </a:lnTo>
                  <a:lnTo>
                    <a:pt x="3434" y="10202"/>
                  </a:lnTo>
                  <a:lnTo>
                    <a:pt x="3434" y="10876"/>
                  </a:lnTo>
                  <a:lnTo>
                    <a:pt x="3434" y="11212"/>
                  </a:lnTo>
                  <a:lnTo>
                    <a:pt x="3502" y="11549"/>
                  </a:lnTo>
                  <a:lnTo>
                    <a:pt x="3569" y="11886"/>
                  </a:lnTo>
                  <a:lnTo>
                    <a:pt x="3636" y="12222"/>
                  </a:lnTo>
                  <a:lnTo>
                    <a:pt x="3872" y="12795"/>
                  </a:lnTo>
                  <a:lnTo>
                    <a:pt x="4108" y="13401"/>
                  </a:lnTo>
                  <a:lnTo>
                    <a:pt x="4714" y="14512"/>
                  </a:lnTo>
                  <a:lnTo>
                    <a:pt x="5017" y="15084"/>
                  </a:lnTo>
                  <a:lnTo>
                    <a:pt x="5387" y="15623"/>
                  </a:lnTo>
                  <a:lnTo>
                    <a:pt x="5320" y="15690"/>
                  </a:lnTo>
                  <a:lnTo>
                    <a:pt x="5084" y="15926"/>
                  </a:lnTo>
                  <a:lnTo>
                    <a:pt x="4815" y="16027"/>
                  </a:lnTo>
                  <a:lnTo>
                    <a:pt x="4545" y="16094"/>
                  </a:lnTo>
                  <a:lnTo>
                    <a:pt x="4276" y="16094"/>
                  </a:lnTo>
                  <a:lnTo>
                    <a:pt x="3973" y="16027"/>
                  </a:lnTo>
                  <a:lnTo>
                    <a:pt x="3670" y="15892"/>
                  </a:lnTo>
                  <a:lnTo>
                    <a:pt x="3367" y="15724"/>
                  </a:lnTo>
                  <a:lnTo>
                    <a:pt x="3098" y="15522"/>
                  </a:lnTo>
                  <a:lnTo>
                    <a:pt x="2795" y="15286"/>
                  </a:lnTo>
                  <a:lnTo>
                    <a:pt x="2525" y="15050"/>
                  </a:lnTo>
                  <a:lnTo>
                    <a:pt x="1986" y="14545"/>
                  </a:lnTo>
                  <a:lnTo>
                    <a:pt x="1549" y="14040"/>
                  </a:lnTo>
                  <a:lnTo>
                    <a:pt x="1178" y="13636"/>
                  </a:lnTo>
                  <a:lnTo>
                    <a:pt x="1010" y="13401"/>
                  </a:lnTo>
                  <a:lnTo>
                    <a:pt x="842" y="13165"/>
                  </a:lnTo>
                  <a:lnTo>
                    <a:pt x="741" y="12929"/>
                  </a:lnTo>
                  <a:lnTo>
                    <a:pt x="606" y="12660"/>
                  </a:lnTo>
                  <a:lnTo>
                    <a:pt x="539" y="12391"/>
                  </a:lnTo>
                  <a:lnTo>
                    <a:pt x="471" y="12121"/>
                  </a:lnTo>
                  <a:lnTo>
                    <a:pt x="370" y="11549"/>
                  </a:lnTo>
                  <a:lnTo>
                    <a:pt x="337" y="10977"/>
                  </a:lnTo>
                  <a:lnTo>
                    <a:pt x="370" y="10404"/>
                  </a:lnTo>
                  <a:lnTo>
                    <a:pt x="471" y="9259"/>
                  </a:lnTo>
                  <a:lnTo>
                    <a:pt x="539" y="8687"/>
                  </a:lnTo>
                  <a:lnTo>
                    <a:pt x="640" y="8148"/>
                  </a:lnTo>
                  <a:lnTo>
                    <a:pt x="808" y="7610"/>
                  </a:lnTo>
                  <a:lnTo>
                    <a:pt x="976" y="7071"/>
                  </a:lnTo>
                  <a:lnTo>
                    <a:pt x="1246" y="6566"/>
                  </a:lnTo>
                  <a:lnTo>
                    <a:pt x="1549" y="6095"/>
                  </a:lnTo>
                  <a:lnTo>
                    <a:pt x="1717" y="5893"/>
                  </a:lnTo>
                  <a:lnTo>
                    <a:pt x="1919" y="5691"/>
                  </a:lnTo>
                  <a:lnTo>
                    <a:pt x="2155" y="5489"/>
                  </a:lnTo>
                  <a:lnTo>
                    <a:pt x="2391" y="5320"/>
                  </a:lnTo>
                  <a:lnTo>
                    <a:pt x="2458" y="5253"/>
                  </a:lnTo>
                  <a:lnTo>
                    <a:pt x="2458" y="5186"/>
                  </a:lnTo>
                  <a:lnTo>
                    <a:pt x="2593" y="5287"/>
                  </a:lnTo>
                  <a:lnTo>
                    <a:pt x="2626" y="5320"/>
                  </a:lnTo>
                  <a:lnTo>
                    <a:pt x="2660" y="5320"/>
                  </a:lnTo>
                  <a:lnTo>
                    <a:pt x="2727" y="5287"/>
                  </a:lnTo>
                  <a:lnTo>
                    <a:pt x="3199" y="4883"/>
                  </a:lnTo>
                  <a:lnTo>
                    <a:pt x="3333" y="4748"/>
                  </a:lnTo>
                  <a:lnTo>
                    <a:pt x="3401" y="4681"/>
                  </a:lnTo>
                  <a:lnTo>
                    <a:pt x="3434" y="4580"/>
                  </a:lnTo>
                  <a:lnTo>
                    <a:pt x="3401" y="4512"/>
                  </a:lnTo>
                  <a:lnTo>
                    <a:pt x="3266" y="4512"/>
                  </a:lnTo>
                  <a:lnTo>
                    <a:pt x="3165" y="4580"/>
                  </a:lnTo>
                  <a:lnTo>
                    <a:pt x="3030" y="4714"/>
                  </a:lnTo>
                  <a:lnTo>
                    <a:pt x="2660" y="5051"/>
                  </a:lnTo>
                  <a:lnTo>
                    <a:pt x="2559" y="4916"/>
                  </a:lnTo>
                  <a:lnTo>
                    <a:pt x="2727" y="4782"/>
                  </a:lnTo>
                  <a:lnTo>
                    <a:pt x="2828" y="4613"/>
                  </a:lnTo>
                  <a:lnTo>
                    <a:pt x="2997" y="4445"/>
                  </a:lnTo>
                  <a:lnTo>
                    <a:pt x="3131" y="4277"/>
                  </a:lnTo>
                  <a:lnTo>
                    <a:pt x="3165" y="4243"/>
                  </a:lnTo>
                  <a:lnTo>
                    <a:pt x="3333" y="4411"/>
                  </a:lnTo>
                  <a:lnTo>
                    <a:pt x="3502" y="4512"/>
                  </a:lnTo>
                  <a:lnTo>
                    <a:pt x="3670" y="4546"/>
                  </a:lnTo>
                  <a:lnTo>
                    <a:pt x="3838" y="4546"/>
                  </a:lnTo>
                  <a:lnTo>
                    <a:pt x="3939" y="4479"/>
                  </a:lnTo>
                  <a:lnTo>
                    <a:pt x="3973" y="4445"/>
                  </a:lnTo>
                  <a:lnTo>
                    <a:pt x="4007" y="4411"/>
                  </a:lnTo>
                  <a:lnTo>
                    <a:pt x="4108" y="4176"/>
                  </a:lnTo>
                  <a:lnTo>
                    <a:pt x="4242" y="3974"/>
                  </a:lnTo>
                  <a:lnTo>
                    <a:pt x="4411" y="3772"/>
                  </a:lnTo>
                  <a:lnTo>
                    <a:pt x="4613" y="3603"/>
                  </a:lnTo>
                  <a:lnTo>
                    <a:pt x="4882" y="3334"/>
                  </a:lnTo>
                  <a:lnTo>
                    <a:pt x="5118" y="3031"/>
                  </a:lnTo>
                  <a:lnTo>
                    <a:pt x="5353" y="2762"/>
                  </a:lnTo>
                  <a:lnTo>
                    <a:pt x="5555" y="2425"/>
                  </a:lnTo>
                  <a:lnTo>
                    <a:pt x="5589" y="2324"/>
                  </a:lnTo>
                  <a:lnTo>
                    <a:pt x="5522" y="2256"/>
                  </a:lnTo>
                  <a:lnTo>
                    <a:pt x="5454" y="2256"/>
                  </a:lnTo>
                  <a:lnTo>
                    <a:pt x="5387" y="2290"/>
                  </a:lnTo>
                  <a:lnTo>
                    <a:pt x="5286" y="2391"/>
                  </a:lnTo>
                  <a:lnTo>
                    <a:pt x="5252" y="2357"/>
                  </a:lnTo>
                  <a:lnTo>
                    <a:pt x="5623" y="1852"/>
                  </a:lnTo>
                  <a:lnTo>
                    <a:pt x="5993" y="1280"/>
                  </a:lnTo>
                  <a:lnTo>
                    <a:pt x="6666" y="169"/>
                  </a:lnTo>
                  <a:lnTo>
                    <a:pt x="6666" y="102"/>
                  </a:lnTo>
                  <a:lnTo>
                    <a:pt x="6633" y="34"/>
                  </a:lnTo>
                  <a:lnTo>
                    <a:pt x="656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52" name="Shape 1152"/>
            <p:cNvSpPr/>
            <p:nvPr/>
          </p:nvSpPr>
          <p:spPr>
            <a:xfrm>
              <a:off x="4027150" y="2993850"/>
              <a:ext cx="23600" cy="16850"/>
            </a:xfrm>
            <a:custGeom>
              <a:avLst/>
              <a:gdLst/>
              <a:ahLst/>
              <a:cxnLst/>
              <a:rect l="0" t="0" r="0" b="0"/>
              <a:pathLst>
                <a:path w="944" h="674" extrusionOk="0">
                  <a:moveTo>
                    <a:pt x="876" y="0"/>
                  </a:moveTo>
                  <a:lnTo>
                    <a:pt x="808" y="34"/>
                  </a:lnTo>
                  <a:lnTo>
                    <a:pt x="741" y="135"/>
                  </a:lnTo>
                  <a:lnTo>
                    <a:pt x="707" y="236"/>
                  </a:lnTo>
                  <a:lnTo>
                    <a:pt x="640" y="505"/>
                  </a:lnTo>
                  <a:lnTo>
                    <a:pt x="539" y="371"/>
                  </a:lnTo>
                  <a:lnTo>
                    <a:pt x="472" y="270"/>
                  </a:lnTo>
                  <a:lnTo>
                    <a:pt x="539" y="169"/>
                  </a:lnTo>
                  <a:lnTo>
                    <a:pt x="539" y="101"/>
                  </a:lnTo>
                  <a:lnTo>
                    <a:pt x="505" y="68"/>
                  </a:lnTo>
                  <a:lnTo>
                    <a:pt x="438" y="68"/>
                  </a:lnTo>
                  <a:lnTo>
                    <a:pt x="371" y="101"/>
                  </a:lnTo>
                  <a:lnTo>
                    <a:pt x="202" y="404"/>
                  </a:lnTo>
                  <a:lnTo>
                    <a:pt x="202" y="371"/>
                  </a:lnTo>
                  <a:lnTo>
                    <a:pt x="169" y="236"/>
                  </a:lnTo>
                  <a:lnTo>
                    <a:pt x="135" y="202"/>
                  </a:lnTo>
                  <a:lnTo>
                    <a:pt x="101" y="169"/>
                  </a:lnTo>
                  <a:lnTo>
                    <a:pt x="68" y="135"/>
                  </a:lnTo>
                  <a:lnTo>
                    <a:pt x="68" y="169"/>
                  </a:lnTo>
                  <a:lnTo>
                    <a:pt x="34" y="202"/>
                  </a:lnTo>
                  <a:lnTo>
                    <a:pt x="0" y="270"/>
                  </a:lnTo>
                  <a:lnTo>
                    <a:pt x="34" y="371"/>
                  </a:lnTo>
                  <a:lnTo>
                    <a:pt x="101" y="606"/>
                  </a:lnTo>
                  <a:lnTo>
                    <a:pt x="135" y="674"/>
                  </a:lnTo>
                  <a:lnTo>
                    <a:pt x="202" y="674"/>
                  </a:lnTo>
                  <a:lnTo>
                    <a:pt x="270" y="640"/>
                  </a:lnTo>
                  <a:lnTo>
                    <a:pt x="404" y="404"/>
                  </a:lnTo>
                  <a:lnTo>
                    <a:pt x="438" y="472"/>
                  </a:lnTo>
                  <a:lnTo>
                    <a:pt x="505" y="606"/>
                  </a:lnTo>
                  <a:lnTo>
                    <a:pt x="640" y="674"/>
                  </a:lnTo>
                  <a:lnTo>
                    <a:pt x="707" y="674"/>
                  </a:lnTo>
                  <a:lnTo>
                    <a:pt x="741" y="640"/>
                  </a:lnTo>
                  <a:lnTo>
                    <a:pt x="842" y="371"/>
                  </a:lnTo>
                  <a:lnTo>
                    <a:pt x="943" y="101"/>
                  </a:lnTo>
                  <a:lnTo>
                    <a:pt x="943" y="34"/>
                  </a:lnTo>
                  <a:lnTo>
                    <a:pt x="909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53" name="Shape 1153"/>
            <p:cNvSpPr/>
            <p:nvPr/>
          </p:nvSpPr>
          <p:spPr>
            <a:xfrm>
              <a:off x="4005250" y="2970275"/>
              <a:ext cx="63175" cy="59775"/>
            </a:xfrm>
            <a:custGeom>
              <a:avLst/>
              <a:gdLst/>
              <a:ahLst/>
              <a:cxnLst/>
              <a:rect l="0" t="0" r="0" b="0"/>
              <a:pathLst>
                <a:path w="2527" h="2391" extrusionOk="0">
                  <a:moveTo>
                    <a:pt x="2257" y="236"/>
                  </a:moveTo>
                  <a:lnTo>
                    <a:pt x="2257" y="674"/>
                  </a:lnTo>
                  <a:lnTo>
                    <a:pt x="2257" y="1078"/>
                  </a:lnTo>
                  <a:lnTo>
                    <a:pt x="2290" y="1617"/>
                  </a:lnTo>
                  <a:lnTo>
                    <a:pt x="2324" y="2122"/>
                  </a:lnTo>
                  <a:lnTo>
                    <a:pt x="2088" y="2088"/>
                  </a:lnTo>
                  <a:lnTo>
                    <a:pt x="1886" y="2088"/>
                  </a:lnTo>
                  <a:lnTo>
                    <a:pt x="1449" y="2122"/>
                  </a:lnTo>
                  <a:lnTo>
                    <a:pt x="910" y="2122"/>
                  </a:lnTo>
                  <a:lnTo>
                    <a:pt x="641" y="2155"/>
                  </a:lnTo>
                  <a:lnTo>
                    <a:pt x="371" y="2223"/>
                  </a:lnTo>
                  <a:lnTo>
                    <a:pt x="304" y="1684"/>
                  </a:lnTo>
                  <a:lnTo>
                    <a:pt x="237" y="1145"/>
                  </a:lnTo>
                  <a:lnTo>
                    <a:pt x="203" y="708"/>
                  </a:lnTo>
                  <a:lnTo>
                    <a:pt x="136" y="270"/>
                  </a:lnTo>
                  <a:lnTo>
                    <a:pt x="1179" y="270"/>
                  </a:lnTo>
                  <a:lnTo>
                    <a:pt x="2257" y="236"/>
                  </a:lnTo>
                  <a:close/>
                  <a:moveTo>
                    <a:pt x="2223" y="1"/>
                  </a:moveTo>
                  <a:lnTo>
                    <a:pt x="1179" y="34"/>
                  </a:lnTo>
                  <a:lnTo>
                    <a:pt x="641" y="34"/>
                  </a:lnTo>
                  <a:lnTo>
                    <a:pt x="136" y="102"/>
                  </a:lnTo>
                  <a:lnTo>
                    <a:pt x="68" y="135"/>
                  </a:lnTo>
                  <a:lnTo>
                    <a:pt x="35" y="203"/>
                  </a:lnTo>
                  <a:lnTo>
                    <a:pt x="1" y="438"/>
                  </a:lnTo>
                  <a:lnTo>
                    <a:pt x="1" y="674"/>
                  </a:lnTo>
                  <a:lnTo>
                    <a:pt x="35" y="1145"/>
                  </a:lnTo>
                  <a:lnTo>
                    <a:pt x="68" y="1751"/>
                  </a:lnTo>
                  <a:lnTo>
                    <a:pt x="136" y="2021"/>
                  </a:lnTo>
                  <a:lnTo>
                    <a:pt x="203" y="2324"/>
                  </a:lnTo>
                  <a:lnTo>
                    <a:pt x="237" y="2357"/>
                  </a:lnTo>
                  <a:lnTo>
                    <a:pt x="338" y="2357"/>
                  </a:lnTo>
                  <a:lnTo>
                    <a:pt x="573" y="2391"/>
                  </a:lnTo>
                  <a:lnTo>
                    <a:pt x="809" y="2391"/>
                  </a:lnTo>
                  <a:lnTo>
                    <a:pt x="1280" y="2357"/>
                  </a:lnTo>
                  <a:lnTo>
                    <a:pt x="2088" y="2357"/>
                  </a:lnTo>
                  <a:lnTo>
                    <a:pt x="2358" y="2290"/>
                  </a:lnTo>
                  <a:lnTo>
                    <a:pt x="2391" y="2324"/>
                  </a:lnTo>
                  <a:lnTo>
                    <a:pt x="2459" y="2324"/>
                  </a:lnTo>
                  <a:lnTo>
                    <a:pt x="2492" y="2256"/>
                  </a:lnTo>
                  <a:lnTo>
                    <a:pt x="2526" y="2021"/>
                  </a:lnTo>
                  <a:lnTo>
                    <a:pt x="2526" y="1751"/>
                  </a:lnTo>
                  <a:lnTo>
                    <a:pt x="2492" y="1246"/>
                  </a:lnTo>
                  <a:lnTo>
                    <a:pt x="2459" y="640"/>
                  </a:lnTo>
                  <a:lnTo>
                    <a:pt x="2425" y="371"/>
                  </a:lnTo>
                  <a:lnTo>
                    <a:pt x="2358" y="68"/>
                  </a:lnTo>
                  <a:lnTo>
                    <a:pt x="2324" y="34"/>
                  </a:lnTo>
                  <a:lnTo>
                    <a:pt x="229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54" name="Shape 1154"/>
            <p:cNvSpPr/>
            <p:nvPr/>
          </p:nvSpPr>
          <p:spPr>
            <a:xfrm>
              <a:off x="4969000" y="2997200"/>
              <a:ext cx="16875" cy="10125"/>
            </a:xfrm>
            <a:custGeom>
              <a:avLst/>
              <a:gdLst/>
              <a:ahLst/>
              <a:cxnLst/>
              <a:rect l="0" t="0" r="0" b="0"/>
              <a:pathLst>
                <a:path w="675" h="405" extrusionOk="0">
                  <a:moveTo>
                    <a:pt x="68" y="1"/>
                  </a:moveTo>
                  <a:lnTo>
                    <a:pt x="35" y="35"/>
                  </a:lnTo>
                  <a:lnTo>
                    <a:pt x="1" y="68"/>
                  </a:lnTo>
                  <a:lnTo>
                    <a:pt x="1" y="102"/>
                  </a:lnTo>
                  <a:lnTo>
                    <a:pt x="35" y="136"/>
                  </a:lnTo>
                  <a:lnTo>
                    <a:pt x="102" y="237"/>
                  </a:lnTo>
                  <a:lnTo>
                    <a:pt x="237" y="304"/>
                  </a:lnTo>
                  <a:lnTo>
                    <a:pt x="371" y="371"/>
                  </a:lnTo>
                  <a:lnTo>
                    <a:pt x="506" y="405"/>
                  </a:lnTo>
                  <a:lnTo>
                    <a:pt x="607" y="405"/>
                  </a:lnTo>
                  <a:lnTo>
                    <a:pt x="674" y="338"/>
                  </a:lnTo>
                  <a:lnTo>
                    <a:pt x="674" y="237"/>
                  </a:lnTo>
                  <a:lnTo>
                    <a:pt x="607" y="136"/>
                  </a:lnTo>
                  <a:lnTo>
                    <a:pt x="472" y="68"/>
                  </a:lnTo>
                  <a:lnTo>
                    <a:pt x="338" y="35"/>
                  </a:lnTo>
                  <a:lnTo>
                    <a:pt x="20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55" name="Shape 1155"/>
            <p:cNvSpPr/>
            <p:nvPr/>
          </p:nvSpPr>
          <p:spPr>
            <a:xfrm>
              <a:off x="3979175" y="3059500"/>
              <a:ext cx="15175" cy="21900"/>
            </a:xfrm>
            <a:custGeom>
              <a:avLst/>
              <a:gdLst/>
              <a:ahLst/>
              <a:cxnLst/>
              <a:rect l="0" t="0" r="0" b="0"/>
              <a:pathLst>
                <a:path w="607" h="876" extrusionOk="0">
                  <a:moveTo>
                    <a:pt x="303" y="0"/>
                  </a:moveTo>
                  <a:lnTo>
                    <a:pt x="236" y="34"/>
                  </a:lnTo>
                  <a:lnTo>
                    <a:pt x="202" y="68"/>
                  </a:lnTo>
                  <a:lnTo>
                    <a:pt x="101" y="472"/>
                  </a:lnTo>
                  <a:lnTo>
                    <a:pt x="34" y="640"/>
                  </a:lnTo>
                  <a:lnTo>
                    <a:pt x="0" y="741"/>
                  </a:lnTo>
                  <a:lnTo>
                    <a:pt x="0" y="808"/>
                  </a:lnTo>
                  <a:lnTo>
                    <a:pt x="34" y="842"/>
                  </a:lnTo>
                  <a:lnTo>
                    <a:pt x="68" y="842"/>
                  </a:lnTo>
                  <a:lnTo>
                    <a:pt x="169" y="775"/>
                  </a:lnTo>
                  <a:lnTo>
                    <a:pt x="202" y="707"/>
                  </a:lnTo>
                  <a:lnTo>
                    <a:pt x="371" y="707"/>
                  </a:lnTo>
                  <a:lnTo>
                    <a:pt x="438" y="842"/>
                  </a:lnTo>
                  <a:lnTo>
                    <a:pt x="472" y="876"/>
                  </a:lnTo>
                  <a:lnTo>
                    <a:pt x="505" y="876"/>
                  </a:lnTo>
                  <a:lnTo>
                    <a:pt x="573" y="842"/>
                  </a:lnTo>
                  <a:lnTo>
                    <a:pt x="573" y="808"/>
                  </a:lnTo>
                  <a:lnTo>
                    <a:pt x="573" y="674"/>
                  </a:lnTo>
                  <a:lnTo>
                    <a:pt x="573" y="640"/>
                  </a:lnTo>
                  <a:lnTo>
                    <a:pt x="606" y="606"/>
                  </a:lnTo>
                  <a:lnTo>
                    <a:pt x="573" y="573"/>
                  </a:lnTo>
                  <a:lnTo>
                    <a:pt x="539" y="573"/>
                  </a:lnTo>
                  <a:lnTo>
                    <a:pt x="505" y="438"/>
                  </a:lnTo>
                  <a:lnTo>
                    <a:pt x="371" y="68"/>
                  </a:lnTo>
                  <a:lnTo>
                    <a:pt x="337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56" name="Shape 1156"/>
            <p:cNvSpPr/>
            <p:nvPr/>
          </p:nvSpPr>
          <p:spPr>
            <a:xfrm>
              <a:off x="3935400" y="2971125"/>
              <a:ext cx="61475" cy="67350"/>
            </a:xfrm>
            <a:custGeom>
              <a:avLst/>
              <a:gdLst/>
              <a:ahLst/>
              <a:cxnLst/>
              <a:rect l="0" t="0" r="0" b="0"/>
              <a:pathLst>
                <a:path w="2459" h="2694" extrusionOk="0">
                  <a:moveTo>
                    <a:pt x="2290" y="236"/>
                  </a:moveTo>
                  <a:lnTo>
                    <a:pt x="2223" y="741"/>
                  </a:lnTo>
                  <a:lnTo>
                    <a:pt x="2189" y="1280"/>
                  </a:lnTo>
                  <a:lnTo>
                    <a:pt x="2223" y="1818"/>
                  </a:lnTo>
                  <a:lnTo>
                    <a:pt x="2290" y="2323"/>
                  </a:lnTo>
                  <a:lnTo>
                    <a:pt x="2290" y="2357"/>
                  </a:lnTo>
                  <a:lnTo>
                    <a:pt x="1819" y="2357"/>
                  </a:lnTo>
                  <a:lnTo>
                    <a:pt x="1347" y="2391"/>
                  </a:lnTo>
                  <a:lnTo>
                    <a:pt x="371" y="2391"/>
                  </a:lnTo>
                  <a:lnTo>
                    <a:pt x="270" y="1313"/>
                  </a:lnTo>
                  <a:lnTo>
                    <a:pt x="169" y="270"/>
                  </a:lnTo>
                  <a:lnTo>
                    <a:pt x="708" y="303"/>
                  </a:lnTo>
                  <a:lnTo>
                    <a:pt x="1213" y="303"/>
                  </a:lnTo>
                  <a:lnTo>
                    <a:pt x="2290" y="236"/>
                  </a:lnTo>
                  <a:close/>
                  <a:moveTo>
                    <a:pt x="2290" y="0"/>
                  </a:moveTo>
                  <a:lnTo>
                    <a:pt x="1751" y="34"/>
                  </a:lnTo>
                  <a:lnTo>
                    <a:pt x="1213" y="68"/>
                  </a:lnTo>
                  <a:lnTo>
                    <a:pt x="674" y="68"/>
                  </a:lnTo>
                  <a:lnTo>
                    <a:pt x="135" y="101"/>
                  </a:lnTo>
                  <a:lnTo>
                    <a:pt x="102" y="135"/>
                  </a:lnTo>
                  <a:lnTo>
                    <a:pt x="68" y="169"/>
                  </a:lnTo>
                  <a:lnTo>
                    <a:pt x="34" y="202"/>
                  </a:lnTo>
                  <a:lnTo>
                    <a:pt x="1" y="236"/>
                  </a:lnTo>
                  <a:lnTo>
                    <a:pt x="1" y="842"/>
                  </a:lnTo>
                  <a:lnTo>
                    <a:pt x="1" y="1448"/>
                  </a:lnTo>
                  <a:lnTo>
                    <a:pt x="68" y="2054"/>
                  </a:lnTo>
                  <a:lnTo>
                    <a:pt x="169" y="2626"/>
                  </a:lnTo>
                  <a:lnTo>
                    <a:pt x="236" y="2694"/>
                  </a:lnTo>
                  <a:lnTo>
                    <a:pt x="304" y="2694"/>
                  </a:lnTo>
                  <a:lnTo>
                    <a:pt x="371" y="2660"/>
                  </a:lnTo>
                  <a:lnTo>
                    <a:pt x="405" y="2593"/>
                  </a:lnTo>
                  <a:lnTo>
                    <a:pt x="371" y="2525"/>
                  </a:lnTo>
                  <a:lnTo>
                    <a:pt x="842" y="2593"/>
                  </a:lnTo>
                  <a:lnTo>
                    <a:pt x="1347" y="2626"/>
                  </a:lnTo>
                  <a:lnTo>
                    <a:pt x="1819" y="2593"/>
                  </a:lnTo>
                  <a:lnTo>
                    <a:pt x="2054" y="2559"/>
                  </a:lnTo>
                  <a:lnTo>
                    <a:pt x="2290" y="2525"/>
                  </a:lnTo>
                  <a:lnTo>
                    <a:pt x="2324" y="2458"/>
                  </a:lnTo>
                  <a:lnTo>
                    <a:pt x="2324" y="2391"/>
                  </a:lnTo>
                  <a:lnTo>
                    <a:pt x="2357" y="2424"/>
                  </a:lnTo>
                  <a:lnTo>
                    <a:pt x="2391" y="2424"/>
                  </a:lnTo>
                  <a:lnTo>
                    <a:pt x="2425" y="2391"/>
                  </a:lnTo>
                  <a:lnTo>
                    <a:pt x="2458" y="2323"/>
                  </a:lnTo>
                  <a:lnTo>
                    <a:pt x="2458" y="1818"/>
                  </a:lnTo>
                  <a:lnTo>
                    <a:pt x="2458" y="1246"/>
                  </a:lnTo>
                  <a:lnTo>
                    <a:pt x="2425" y="707"/>
                  </a:lnTo>
                  <a:lnTo>
                    <a:pt x="2357" y="202"/>
                  </a:lnTo>
                  <a:lnTo>
                    <a:pt x="2391" y="135"/>
                  </a:lnTo>
                  <a:lnTo>
                    <a:pt x="2391" y="68"/>
                  </a:lnTo>
                  <a:lnTo>
                    <a:pt x="2357" y="34"/>
                  </a:lnTo>
                  <a:lnTo>
                    <a:pt x="229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57" name="Shape 1157"/>
            <p:cNvSpPr/>
            <p:nvPr/>
          </p:nvSpPr>
          <p:spPr>
            <a:xfrm>
              <a:off x="4085225" y="3125150"/>
              <a:ext cx="19375" cy="19375"/>
            </a:xfrm>
            <a:custGeom>
              <a:avLst/>
              <a:gdLst/>
              <a:ahLst/>
              <a:cxnLst/>
              <a:rect l="0" t="0" r="0" b="0"/>
              <a:pathLst>
                <a:path w="775" h="775" extrusionOk="0">
                  <a:moveTo>
                    <a:pt x="674" y="0"/>
                  </a:moveTo>
                  <a:lnTo>
                    <a:pt x="505" y="135"/>
                  </a:lnTo>
                  <a:lnTo>
                    <a:pt x="371" y="236"/>
                  </a:lnTo>
                  <a:lnTo>
                    <a:pt x="169" y="135"/>
                  </a:lnTo>
                  <a:lnTo>
                    <a:pt x="135" y="101"/>
                  </a:lnTo>
                  <a:lnTo>
                    <a:pt x="101" y="135"/>
                  </a:lnTo>
                  <a:lnTo>
                    <a:pt x="68" y="169"/>
                  </a:lnTo>
                  <a:lnTo>
                    <a:pt x="101" y="236"/>
                  </a:lnTo>
                  <a:lnTo>
                    <a:pt x="236" y="371"/>
                  </a:lnTo>
                  <a:lnTo>
                    <a:pt x="135" y="472"/>
                  </a:lnTo>
                  <a:lnTo>
                    <a:pt x="68" y="573"/>
                  </a:lnTo>
                  <a:lnTo>
                    <a:pt x="34" y="606"/>
                  </a:lnTo>
                  <a:lnTo>
                    <a:pt x="0" y="674"/>
                  </a:lnTo>
                  <a:lnTo>
                    <a:pt x="34" y="741"/>
                  </a:lnTo>
                  <a:lnTo>
                    <a:pt x="101" y="775"/>
                  </a:lnTo>
                  <a:lnTo>
                    <a:pt x="202" y="707"/>
                  </a:lnTo>
                  <a:lnTo>
                    <a:pt x="270" y="640"/>
                  </a:lnTo>
                  <a:lnTo>
                    <a:pt x="404" y="472"/>
                  </a:lnTo>
                  <a:lnTo>
                    <a:pt x="640" y="573"/>
                  </a:lnTo>
                  <a:lnTo>
                    <a:pt x="741" y="539"/>
                  </a:lnTo>
                  <a:lnTo>
                    <a:pt x="775" y="472"/>
                  </a:lnTo>
                  <a:lnTo>
                    <a:pt x="775" y="404"/>
                  </a:lnTo>
                  <a:lnTo>
                    <a:pt x="707" y="371"/>
                  </a:lnTo>
                  <a:lnTo>
                    <a:pt x="539" y="337"/>
                  </a:lnTo>
                  <a:lnTo>
                    <a:pt x="606" y="270"/>
                  </a:lnTo>
                  <a:lnTo>
                    <a:pt x="707" y="34"/>
                  </a:lnTo>
                  <a:lnTo>
                    <a:pt x="707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58" name="Shape 1158"/>
            <p:cNvSpPr/>
            <p:nvPr/>
          </p:nvSpPr>
          <p:spPr>
            <a:xfrm>
              <a:off x="4075975" y="2966900"/>
              <a:ext cx="63975" cy="60625"/>
            </a:xfrm>
            <a:custGeom>
              <a:avLst/>
              <a:gdLst/>
              <a:ahLst/>
              <a:cxnLst/>
              <a:rect l="0" t="0" r="0" b="0"/>
              <a:pathLst>
                <a:path w="2559" h="2425" extrusionOk="0">
                  <a:moveTo>
                    <a:pt x="168" y="169"/>
                  </a:moveTo>
                  <a:lnTo>
                    <a:pt x="370" y="270"/>
                  </a:lnTo>
                  <a:lnTo>
                    <a:pt x="572" y="304"/>
                  </a:lnTo>
                  <a:lnTo>
                    <a:pt x="1010" y="270"/>
                  </a:lnTo>
                  <a:lnTo>
                    <a:pt x="1650" y="304"/>
                  </a:lnTo>
                  <a:lnTo>
                    <a:pt x="2290" y="338"/>
                  </a:lnTo>
                  <a:lnTo>
                    <a:pt x="2290" y="708"/>
                  </a:lnTo>
                  <a:lnTo>
                    <a:pt x="2323" y="1078"/>
                  </a:lnTo>
                  <a:lnTo>
                    <a:pt x="2323" y="1583"/>
                  </a:lnTo>
                  <a:lnTo>
                    <a:pt x="2323" y="1853"/>
                  </a:lnTo>
                  <a:lnTo>
                    <a:pt x="2391" y="2088"/>
                  </a:lnTo>
                  <a:lnTo>
                    <a:pt x="2357" y="2088"/>
                  </a:lnTo>
                  <a:lnTo>
                    <a:pt x="1313" y="2122"/>
                  </a:lnTo>
                  <a:lnTo>
                    <a:pt x="808" y="2156"/>
                  </a:lnTo>
                  <a:lnTo>
                    <a:pt x="539" y="2189"/>
                  </a:lnTo>
                  <a:lnTo>
                    <a:pt x="303" y="2223"/>
                  </a:lnTo>
                  <a:lnTo>
                    <a:pt x="236" y="1718"/>
                  </a:lnTo>
                  <a:lnTo>
                    <a:pt x="236" y="1213"/>
                  </a:lnTo>
                  <a:lnTo>
                    <a:pt x="269" y="708"/>
                  </a:lnTo>
                  <a:lnTo>
                    <a:pt x="236" y="439"/>
                  </a:lnTo>
                  <a:lnTo>
                    <a:pt x="202" y="304"/>
                  </a:lnTo>
                  <a:lnTo>
                    <a:pt x="168" y="169"/>
                  </a:lnTo>
                  <a:close/>
                  <a:moveTo>
                    <a:pt x="2357" y="1"/>
                  </a:moveTo>
                  <a:lnTo>
                    <a:pt x="2357" y="35"/>
                  </a:lnTo>
                  <a:lnTo>
                    <a:pt x="2323" y="136"/>
                  </a:lnTo>
                  <a:lnTo>
                    <a:pt x="1751" y="68"/>
                  </a:lnTo>
                  <a:lnTo>
                    <a:pt x="1178" y="68"/>
                  </a:lnTo>
                  <a:lnTo>
                    <a:pt x="640" y="35"/>
                  </a:lnTo>
                  <a:lnTo>
                    <a:pt x="404" y="68"/>
                  </a:lnTo>
                  <a:lnTo>
                    <a:pt x="269" y="102"/>
                  </a:lnTo>
                  <a:lnTo>
                    <a:pt x="168" y="169"/>
                  </a:lnTo>
                  <a:lnTo>
                    <a:pt x="135" y="169"/>
                  </a:lnTo>
                  <a:lnTo>
                    <a:pt x="67" y="338"/>
                  </a:lnTo>
                  <a:lnTo>
                    <a:pt x="34" y="506"/>
                  </a:lnTo>
                  <a:lnTo>
                    <a:pt x="0" y="876"/>
                  </a:lnTo>
                  <a:lnTo>
                    <a:pt x="34" y="1583"/>
                  </a:lnTo>
                  <a:lnTo>
                    <a:pt x="34" y="1819"/>
                  </a:lnTo>
                  <a:lnTo>
                    <a:pt x="34" y="2055"/>
                  </a:lnTo>
                  <a:lnTo>
                    <a:pt x="34" y="2189"/>
                  </a:lnTo>
                  <a:lnTo>
                    <a:pt x="67" y="2290"/>
                  </a:lnTo>
                  <a:lnTo>
                    <a:pt x="135" y="2358"/>
                  </a:lnTo>
                  <a:lnTo>
                    <a:pt x="236" y="2425"/>
                  </a:lnTo>
                  <a:lnTo>
                    <a:pt x="303" y="2425"/>
                  </a:lnTo>
                  <a:lnTo>
                    <a:pt x="303" y="2358"/>
                  </a:lnTo>
                  <a:lnTo>
                    <a:pt x="572" y="2391"/>
                  </a:lnTo>
                  <a:lnTo>
                    <a:pt x="808" y="2425"/>
                  </a:lnTo>
                  <a:lnTo>
                    <a:pt x="1347" y="2391"/>
                  </a:lnTo>
                  <a:lnTo>
                    <a:pt x="2357" y="2324"/>
                  </a:lnTo>
                  <a:lnTo>
                    <a:pt x="2424" y="2290"/>
                  </a:lnTo>
                  <a:lnTo>
                    <a:pt x="2492" y="2324"/>
                  </a:lnTo>
                  <a:lnTo>
                    <a:pt x="2525" y="2324"/>
                  </a:lnTo>
                  <a:lnTo>
                    <a:pt x="2525" y="2290"/>
                  </a:lnTo>
                  <a:lnTo>
                    <a:pt x="2559" y="2021"/>
                  </a:lnTo>
                  <a:lnTo>
                    <a:pt x="2559" y="1752"/>
                  </a:lnTo>
                  <a:lnTo>
                    <a:pt x="2525" y="1247"/>
                  </a:lnTo>
                  <a:lnTo>
                    <a:pt x="2492" y="641"/>
                  </a:lnTo>
                  <a:lnTo>
                    <a:pt x="2492" y="338"/>
                  </a:lnTo>
                  <a:lnTo>
                    <a:pt x="2458" y="35"/>
                  </a:lnTo>
                  <a:lnTo>
                    <a:pt x="242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59" name="Shape 1159"/>
            <p:cNvSpPr/>
            <p:nvPr/>
          </p:nvSpPr>
          <p:spPr>
            <a:xfrm>
              <a:off x="4101225" y="2991325"/>
              <a:ext cx="16000" cy="19375"/>
            </a:xfrm>
            <a:custGeom>
              <a:avLst/>
              <a:gdLst/>
              <a:ahLst/>
              <a:cxnLst/>
              <a:rect l="0" t="0" r="0" b="0"/>
              <a:pathLst>
                <a:path w="640" h="775" extrusionOk="0">
                  <a:moveTo>
                    <a:pt x="101" y="0"/>
                  </a:moveTo>
                  <a:lnTo>
                    <a:pt x="67" y="34"/>
                  </a:lnTo>
                  <a:lnTo>
                    <a:pt x="34" y="337"/>
                  </a:lnTo>
                  <a:lnTo>
                    <a:pt x="34" y="606"/>
                  </a:lnTo>
                  <a:lnTo>
                    <a:pt x="67" y="640"/>
                  </a:lnTo>
                  <a:lnTo>
                    <a:pt x="67" y="674"/>
                  </a:lnTo>
                  <a:lnTo>
                    <a:pt x="0" y="674"/>
                  </a:lnTo>
                  <a:lnTo>
                    <a:pt x="0" y="707"/>
                  </a:lnTo>
                  <a:lnTo>
                    <a:pt x="168" y="775"/>
                  </a:lnTo>
                  <a:lnTo>
                    <a:pt x="370" y="775"/>
                  </a:lnTo>
                  <a:lnTo>
                    <a:pt x="505" y="741"/>
                  </a:lnTo>
                  <a:lnTo>
                    <a:pt x="573" y="707"/>
                  </a:lnTo>
                  <a:lnTo>
                    <a:pt x="640" y="674"/>
                  </a:lnTo>
                  <a:lnTo>
                    <a:pt x="640" y="640"/>
                  </a:lnTo>
                  <a:lnTo>
                    <a:pt x="606" y="606"/>
                  </a:lnTo>
                  <a:lnTo>
                    <a:pt x="539" y="573"/>
                  </a:lnTo>
                  <a:lnTo>
                    <a:pt x="472" y="606"/>
                  </a:lnTo>
                  <a:lnTo>
                    <a:pt x="337" y="640"/>
                  </a:lnTo>
                  <a:lnTo>
                    <a:pt x="168" y="674"/>
                  </a:lnTo>
                  <a:lnTo>
                    <a:pt x="168" y="606"/>
                  </a:lnTo>
                  <a:lnTo>
                    <a:pt x="168" y="371"/>
                  </a:lnTo>
                  <a:lnTo>
                    <a:pt x="236" y="404"/>
                  </a:lnTo>
                  <a:lnTo>
                    <a:pt x="472" y="404"/>
                  </a:lnTo>
                  <a:lnTo>
                    <a:pt x="505" y="337"/>
                  </a:lnTo>
                  <a:lnTo>
                    <a:pt x="505" y="303"/>
                  </a:lnTo>
                  <a:lnTo>
                    <a:pt x="472" y="236"/>
                  </a:lnTo>
                  <a:lnTo>
                    <a:pt x="202" y="236"/>
                  </a:lnTo>
                  <a:lnTo>
                    <a:pt x="168" y="270"/>
                  </a:lnTo>
                  <a:lnTo>
                    <a:pt x="135" y="34"/>
                  </a:lnTo>
                  <a:lnTo>
                    <a:pt x="101" y="34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60" name="Shape 1160"/>
            <p:cNvSpPr/>
            <p:nvPr/>
          </p:nvSpPr>
          <p:spPr>
            <a:xfrm>
              <a:off x="4046500" y="3060350"/>
              <a:ext cx="15175" cy="21900"/>
            </a:xfrm>
            <a:custGeom>
              <a:avLst/>
              <a:gdLst/>
              <a:ahLst/>
              <a:cxnLst/>
              <a:rect l="0" t="0" r="0" b="0"/>
              <a:pathLst>
                <a:path w="607" h="876" extrusionOk="0">
                  <a:moveTo>
                    <a:pt x="371" y="0"/>
                  </a:moveTo>
                  <a:lnTo>
                    <a:pt x="304" y="34"/>
                  </a:lnTo>
                  <a:lnTo>
                    <a:pt x="169" y="67"/>
                  </a:lnTo>
                  <a:lnTo>
                    <a:pt x="102" y="135"/>
                  </a:lnTo>
                  <a:lnTo>
                    <a:pt x="102" y="168"/>
                  </a:lnTo>
                  <a:lnTo>
                    <a:pt x="68" y="269"/>
                  </a:lnTo>
                  <a:lnTo>
                    <a:pt x="68" y="337"/>
                  </a:lnTo>
                  <a:lnTo>
                    <a:pt x="135" y="438"/>
                  </a:lnTo>
                  <a:lnTo>
                    <a:pt x="270" y="505"/>
                  </a:lnTo>
                  <a:lnTo>
                    <a:pt x="405" y="539"/>
                  </a:lnTo>
                  <a:lnTo>
                    <a:pt x="405" y="606"/>
                  </a:lnTo>
                  <a:lnTo>
                    <a:pt x="337" y="673"/>
                  </a:lnTo>
                  <a:lnTo>
                    <a:pt x="304" y="707"/>
                  </a:lnTo>
                  <a:lnTo>
                    <a:pt x="236" y="673"/>
                  </a:lnTo>
                  <a:lnTo>
                    <a:pt x="135" y="640"/>
                  </a:lnTo>
                  <a:lnTo>
                    <a:pt x="34" y="640"/>
                  </a:lnTo>
                  <a:lnTo>
                    <a:pt x="1" y="673"/>
                  </a:lnTo>
                  <a:lnTo>
                    <a:pt x="1" y="741"/>
                  </a:lnTo>
                  <a:lnTo>
                    <a:pt x="34" y="774"/>
                  </a:lnTo>
                  <a:lnTo>
                    <a:pt x="135" y="842"/>
                  </a:lnTo>
                  <a:lnTo>
                    <a:pt x="236" y="875"/>
                  </a:lnTo>
                  <a:lnTo>
                    <a:pt x="337" y="875"/>
                  </a:lnTo>
                  <a:lnTo>
                    <a:pt x="438" y="808"/>
                  </a:lnTo>
                  <a:lnTo>
                    <a:pt x="539" y="741"/>
                  </a:lnTo>
                  <a:lnTo>
                    <a:pt x="573" y="640"/>
                  </a:lnTo>
                  <a:lnTo>
                    <a:pt x="607" y="539"/>
                  </a:lnTo>
                  <a:lnTo>
                    <a:pt x="573" y="438"/>
                  </a:lnTo>
                  <a:lnTo>
                    <a:pt x="539" y="404"/>
                  </a:lnTo>
                  <a:lnTo>
                    <a:pt x="472" y="370"/>
                  </a:lnTo>
                  <a:lnTo>
                    <a:pt x="337" y="337"/>
                  </a:lnTo>
                  <a:lnTo>
                    <a:pt x="304" y="303"/>
                  </a:lnTo>
                  <a:lnTo>
                    <a:pt x="270" y="269"/>
                  </a:lnTo>
                  <a:lnTo>
                    <a:pt x="270" y="202"/>
                  </a:lnTo>
                  <a:lnTo>
                    <a:pt x="337" y="168"/>
                  </a:lnTo>
                  <a:lnTo>
                    <a:pt x="506" y="168"/>
                  </a:lnTo>
                  <a:lnTo>
                    <a:pt x="506" y="135"/>
                  </a:lnTo>
                  <a:lnTo>
                    <a:pt x="472" y="67"/>
                  </a:lnTo>
                  <a:lnTo>
                    <a:pt x="438" y="34"/>
                  </a:lnTo>
                  <a:lnTo>
                    <a:pt x="37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61" name="Shape 1161"/>
            <p:cNvSpPr/>
            <p:nvPr/>
          </p:nvSpPr>
          <p:spPr>
            <a:xfrm>
              <a:off x="4022100" y="3037600"/>
              <a:ext cx="61475" cy="60650"/>
            </a:xfrm>
            <a:custGeom>
              <a:avLst/>
              <a:gdLst/>
              <a:ahLst/>
              <a:cxnLst/>
              <a:rect l="0" t="0" r="0" b="0"/>
              <a:pathLst>
                <a:path w="2459" h="2426" extrusionOk="0">
                  <a:moveTo>
                    <a:pt x="2290" y="203"/>
                  </a:moveTo>
                  <a:lnTo>
                    <a:pt x="2256" y="641"/>
                  </a:lnTo>
                  <a:lnTo>
                    <a:pt x="2256" y="1078"/>
                  </a:lnTo>
                  <a:lnTo>
                    <a:pt x="2222" y="1617"/>
                  </a:lnTo>
                  <a:lnTo>
                    <a:pt x="2222" y="2156"/>
                  </a:lnTo>
                  <a:lnTo>
                    <a:pt x="1953" y="2122"/>
                  </a:lnTo>
                  <a:lnTo>
                    <a:pt x="1684" y="2088"/>
                  </a:lnTo>
                  <a:lnTo>
                    <a:pt x="1145" y="2122"/>
                  </a:lnTo>
                  <a:lnTo>
                    <a:pt x="707" y="2156"/>
                  </a:lnTo>
                  <a:lnTo>
                    <a:pt x="472" y="2156"/>
                  </a:lnTo>
                  <a:lnTo>
                    <a:pt x="270" y="2223"/>
                  </a:lnTo>
                  <a:lnTo>
                    <a:pt x="270" y="1684"/>
                  </a:lnTo>
                  <a:lnTo>
                    <a:pt x="236" y="1179"/>
                  </a:lnTo>
                  <a:lnTo>
                    <a:pt x="202" y="742"/>
                  </a:lnTo>
                  <a:lnTo>
                    <a:pt x="202" y="304"/>
                  </a:lnTo>
                  <a:lnTo>
                    <a:pt x="1246" y="270"/>
                  </a:lnTo>
                  <a:lnTo>
                    <a:pt x="1751" y="237"/>
                  </a:lnTo>
                  <a:lnTo>
                    <a:pt x="2290" y="203"/>
                  </a:lnTo>
                  <a:close/>
                  <a:moveTo>
                    <a:pt x="1751" y="1"/>
                  </a:moveTo>
                  <a:lnTo>
                    <a:pt x="1212" y="35"/>
                  </a:lnTo>
                  <a:lnTo>
                    <a:pt x="169" y="102"/>
                  </a:lnTo>
                  <a:lnTo>
                    <a:pt x="135" y="102"/>
                  </a:lnTo>
                  <a:lnTo>
                    <a:pt x="101" y="136"/>
                  </a:lnTo>
                  <a:lnTo>
                    <a:pt x="68" y="169"/>
                  </a:lnTo>
                  <a:lnTo>
                    <a:pt x="0" y="439"/>
                  </a:lnTo>
                  <a:lnTo>
                    <a:pt x="0" y="742"/>
                  </a:lnTo>
                  <a:lnTo>
                    <a:pt x="34" y="1348"/>
                  </a:lnTo>
                  <a:lnTo>
                    <a:pt x="34" y="1853"/>
                  </a:lnTo>
                  <a:lnTo>
                    <a:pt x="68" y="2122"/>
                  </a:lnTo>
                  <a:lnTo>
                    <a:pt x="101" y="2358"/>
                  </a:lnTo>
                  <a:lnTo>
                    <a:pt x="135" y="2391"/>
                  </a:lnTo>
                  <a:lnTo>
                    <a:pt x="169" y="2425"/>
                  </a:lnTo>
                  <a:lnTo>
                    <a:pt x="202" y="2425"/>
                  </a:lnTo>
                  <a:lnTo>
                    <a:pt x="236" y="2391"/>
                  </a:lnTo>
                  <a:lnTo>
                    <a:pt x="775" y="2391"/>
                  </a:lnTo>
                  <a:lnTo>
                    <a:pt x="1313" y="2358"/>
                  </a:lnTo>
                  <a:lnTo>
                    <a:pt x="1785" y="2358"/>
                  </a:lnTo>
                  <a:lnTo>
                    <a:pt x="2020" y="2324"/>
                  </a:lnTo>
                  <a:lnTo>
                    <a:pt x="2256" y="2290"/>
                  </a:lnTo>
                  <a:lnTo>
                    <a:pt x="2256" y="2257"/>
                  </a:lnTo>
                  <a:lnTo>
                    <a:pt x="2323" y="2290"/>
                  </a:lnTo>
                  <a:lnTo>
                    <a:pt x="2357" y="2257"/>
                  </a:lnTo>
                  <a:lnTo>
                    <a:pt x="2391" y="2223"/>
                  </a:lnTo>
                  <a:lnTo>
                    <a:pt x="2424" y="1954"/>
                  </a:lnTo>
                  <a:lnTo>
                    <a:pt x="2458" y="1651"/>
                  </a:lnTo>
                  <a:lnTo>
                    <a:pt x="2458" y="1045"/>
                  </a:lnTo>
                  <a:lnTo>
                    <a:pt x="2458" y="573"/>
                  </a:lnTo>
                  <a:lnTo>
                    <a:pt x="2424" y="338"/>
                  </a:lnTo>
                  <a:lnTo>
                    <a:pt x="2357" y="102"/>
                  </a:lnTo>
                  <a:lnTo>
                    <a:pt x="2357" y="35"/>
                  </a:lnTo>
                  <a:lnTo>
                    <a:pt x="229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62" name="Shape 1162"/>
            <p:cNvSpPr/>
            <p:nvPr/>
          </p:nvSpPr>
          <p:spPr>
            <a:xfrm>
              <a:off x="4972375" y="2979525"/>
              <a:ext cx="17700" cy="9300"/>
            </a:xfrm>
            <a:custGeom>
              <a:avLst/>
              <a:gdLst/>
              <a:ahLst/>
              <a:cxnLst/>
              <a:rect l="0" t="0" r="0" b="0"/>
              <a:pathLst>
                <a:path w="708" h="372" extrusionOk="0">
                  <a:moveTo>
                    <a:pt x="169" y="1"/>
                  </a:moveTo>
                  <a:lnTo>
                    <a:pt x="34" y="35"/>
                  </a:lnTo>
                  <a:lnTo>
                    <a:pt x="1" y="68"/>
                  </a:lnTo>
                  <a:lnTo>
                    <a:pt x="1" y="102"/>
                  </a:lnTo>
                  <a:lnTo>
                    <a:pt x="34" y="203"/>
                  </a:lnTo>
                  <a:lnTo>
                    <a:pt x="135" y="270"/>
                  </a:lnTo>
                  <a:lnTo>
                    <a:pt x="236" y="304"/>
                  </a:lnTo>
                  <a:lnTo>
                    <a:pt x="506" y="371"/>
                  </a:lnTo>
                  <a:lnTo>
                    <a:pt x="640" y="371"/>
                  </a:lnTo>
                  <a:lnTo>
                    <a:pt x="674" y="338"/>
                  </a:lnTo>
                  <a:lnTo>
                    <a:pt x="708" y="270"/>
                  </a:lnTo>
                  <a:lnTo>
                    <a:pt x="708" y="203"/>
                  </a:lnTo>
                  <a:lnTo>
                    <a:pt x="674" y="169"/>
                  </a:lnTo>
                  <a:lnTo>
                    <a:pt x="640" y="102"/>
                  </a:lnTo>
                  <a:lnTo>
                    <a:pt x="573" y="68"/>
                  </a:lnTo>
                  <a:lnTo>
                    <a:pt x="30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63" name="Shape 1163"/>
            <p:cNvSpPr/>
            <p:nvPr/>
          </p:nvSpPr>
          <p:spPr>
            <a:xfrm>
              <a:off x="4949650" y="2944175"/>
              <a:ext cx="274425" cy="118725"/>
            </a:xfrm>
            <a:custGeom>
              <a:avLst/>
              <a:gdLst/>
              <a:ahLst/>
              <a:cxnLst/>
              <a:rect l="0" t="0" r="0" b="0"/>
              <a:pathLst>
                <a:path w="10977" h="4749" extrusionOk="0">
                  <a:moveTo>
                    <a:pt x="438" y="843"/>
                  </a:moveTo>
                  <a:lnTo>
                    <a:pt x="674" y="910"/>
                  </a:lnTo>
                  <a:lnTo>
                    <a:pt x="876" y="977"/>
                  </a:lnTo>
                  <a:lnTo>
                    <a:pt x="1145" y="944"/>
                  </a:lnTo>
                  <a:lnTo>
                    <a:pt x="1415" y="944"/>
                  </a:lnTo>
                  <a:lnTo>
                    <a:pt x="1684" y="977"/>
                  </a:lnTo>
                  <a:lnTo>
                    <a:pt x="1920" y="1078"/>
                  </a:lnTo>
                  <a:lnTo>
                    <a:pt x="1852" y="1651"/>
                  </a:lnTo>
                  <a:lnTo>
                    <a:pt x="1718" y="2829"/>
                  </a:lnTo>
                  <a:lnTo>
                    <a:pt x="1482" y="2762"/>
                  </a:lnTo>
                  <a:lnTo>
                    <a:pt x="1280" y="2694"/>
                  </a:lnTo>
                  <a:lnTo>
                    <a:pt x="1044" y="2627"/>
                  </a:lnTo>
                  <a:lnTo>
                    <a:pt x="809" y="2560"/>
                  </a:lnTo>
                  <a:lnTo>
                    <a:pt x="573" y="2560"/>
                  </a:lnTo>
                  <a:lnTo>
                    <a:pt x="304" y="2526"/>
                  </a:lnTo>
                  <a:lnTo>
                    <a:pt x="236" y="2526"/>
                  </a:lnTo>
                  <a:lnTo>
                    <a:pt x="270" y="2257"/>
                  </a:lnTo>
                  <a:lnTo>
                    <a:pt x="304" y="1987"/>
                  </a:lnTo>
                  <a:lnTo>
                    <a:pt x="371" y="1449"/>
                  </a:lnTo>
                  <a:lnTo>
                    <a:pt x="438" y="1146"/>
                  </a:lnTo>
                  <a:lnTo>
                    <a:pt x="438" y="977"/>
                  </a:lnTo>
                  <a:lnTo>
                    <a:pt x="438" y="843"/>
                  </a:lnTo>
                  <a:close/>
                  <a:moveTo>
                    <a:pt x="3031" y="236"/>
                  </a:moveTo>
                  <a:lnTo>
                    <a:pt x="3367" y="337"/>
                  </a:lnTo>
                  <a:lnTo>
                    <a:pt x="3704" y="405"/>
                  </a:lnTo>
                  <a:lnTo>
                    <a:pt x="4377" y="438"/>
                  </a:lnTo>
                  <a:lnTo>
                    <a:pt x="6229" y="607"/>
                  </a:lnTo>
                  <a:lnTo>
                    <a:pt x="7980" y="775"/>
                  </a:lnTo>
                  <a:lnTo>
                    <a:pt x="9697" y="977"/>
                  </a:lnTo>
                  <a:lnTo>
                    <a:pt x="9764" y="977"/>
                  </a:lnTo>
                  <a:lnTo>
                    <a:pt x="9933" y="1045"/>
                  </a:lnTo>
                  <a:lnTo>
                    <a:pt x="10067" y="1146"/>
                  </a:lnTo>
                  <a:lnTo>
                    <a:pt x="10303" y="1381"/>
                  </a:lnTo>
                  <a:lnTo>
                    <a:pt x="10471" y="1583"/>
                  </a:lnTo>
                  <a:lnTo>
                    <a:pt x="10572" y="1752"/>
                  </a:lnTo>
                  <a:lnTo>
                    <a:pt x="10640" y="1920"/>
                  </a:lnTo>
                  <a:lnTo>
                    <a:pt x="10707" y="2088"/>
                  </a:lnTo>
                  <a:lnTo>
                    <a:pt x="10741" y="2290"/>
                  </a:lnTo>
                  <a:lnTo>
                    <a:pt x="10741" y="2492"/>
                  </a:lnTo>
                  <a:lnTo>
                    <a:pt x="10673" y="2964"/>
                  </a:lnTo>
                  <a:lnTo>
                    <a:pt x="10640" y="3199"/>
                  </a:lnTo>
                  <a:lnTo>
                    <a:pt x="10572" y="3435"/>
                  </a:lnTo>
                  <a:lnTo>
                    <a:pt x="10471" y="3671"/>
                  </a:lnTo>
                  <a:lnTo>
                    <a:pt x="10337" y="3873"/>
                  </a:lnTo>
                  <a:lnTo>
                    <a:pt x="10202" y="4041"/>
                  </a:lnTo>
                  <a:lnTo>
                    <a:pt x="10067" y="4209"/>
                  </a:lnTo>
                  <a:lnTo>
                    <a:pt x="9865" y="4344"/>
                  </a:lnTo>
                  <a:lnTo>
                    <a:pt x="9663" y="4445"/>
                  </a:lnTo>
                  <a:lnTo>
                    <a:pt x="8687" y="4445"/>
                  </a:lnTo>
                  <a:lnTo>
                    <a:pt x="8249" y="4378"/>
                  </a:lnTo>
                  <a:lnTo>
                    <a:pt x="7778" y="4310"/>
                  </a:lnTo>
                  <a:lnTo>
                    <a:pt x="6902" y="4176"/>
                  </a:lnTo>
                  <a:lnTo>
                    <a:pt x="5993" y="4041"/>
                  </a:lnTo>
                  <a:lnTo>
                    <a:pt x="5118" y="3940"/>
                  </a:lnTo>
                  <a:lnTo>
                    <a:pt x="4243" y="3839"/>
                  </a:lnTo>
                  <a:lnTo>
                    <a:pt x="2896" y="3839"/>
                  </a:lnTo>
                  <a:lnTo>
                    <a:pt x="2492" y="3873"/>
                  </a:lnTo>
                  <a:lnTo>
                    <a:pt x="2458" y="3805"/>
                  </a:lnTo>
                  <a:lnTo>
                    <a:pt x="2391" y="3704"/>
                  </a:lnTo>
                  <a:lnTo>
                    <a:pt x="2256" y="3570"/>
                  </a:lnTo>
                  <a:lnTo>
                    <a:pt x="2088" y="3368"/>
                  </a:lnTo>
                  <a:lnTo>
                    <a:pt x="1987" y="3267"/>
                  </a:lnTo>
                  <a:lnTo>
                    <a:pt x="1920" y="3132"/>
                  </a:lnTo>
                  <a:lnTo>
                    <a:pt x="1886" y="3132"/>
                  </a:lnTo>
                  <a:lnTo>
                    <a:pt x="2021" y="1853"/>
                  </a:lnTo>
                  <a:lnTo>
                    <a:pt x="2054" y="1482"/>
                  </a:lnTo>
                  <a:lnTo>
                    <a:pt x="2122" y="1078"/>
                  </a:lnTo>
                  <a:lnTo>
                    <a:pt x="2122" y="1011"/>
                  </a:lnTo>
                  <a:lnTo>
                    <a:pt x="2122" y="910"/>
                  </a:lnTo>
                  <a:lnTo>
                    <a:pt x="2088" y="843"/>
                  </a:lnTo>
                  <a:lnTo>
                    <a:pt x="2256" y="775"/>
                  </a:lnTo>
                  <a:lnTo>
                    <a:pt x="2391" y="708"/>
                  </a:lnTo>
                  <a:lnTo>
                    <a:pt x="2660" y="506"/>
                  </a:lnTo>
                  <a:lnTo>
                    <a:pt x="3031" y="270"/>
                  </a:lnTo>
                  <a:lnTo>
                    <a:pt x="3031" y="236"/>
                  </a:lnTo>
                  <a:close/>
                  <a:moveTo>
                    <a:pt x="2930" y="1"/>
                  </a:moveTo>
                  <a:lnTo>
                    <a:pt x="2862" y="34"/>
                  </a:lnTo>
                  <a:lnTo>
                    <a:pt x="2324" y="405"/>
                  </a:lnTo>
                  <a:lnTo>
                    <a:pt x="2088" y="573"/>
                  </a:lnTo>
                  <a:lnTo>
                    <a:pt x="2021" y="641"/>
                  </a:lnTo>
                  <a:lnTo>
                    <a:pt x="1953" y="775"/>
                  </a:lnTo>
                  <a:lnTo>
                    <a:pt x="1987" y="809"/>
                  </a:lnTo>
                  <a:lnTo>
                    <a:pt x="1987" y="843"/>
                  </a:lnTo>
                  <a:lnTo>
                    <a:pt x="1785" y="742"/>
                  </a:lnTo>
                  <a:lnTo>
                    <a:pt x="1549" y="708"/>
                  </a:lnTo>
                  <a:lnTo>
                    <a:pt x="910" y="708"/>
                  </a:lnTo>
                  <a:lnTo>
                    <a:pt x="741" y="674"/>
                  </a:lnTo>
                  <a:lnTo>
                    <a:pt x="573" y="641"/>
                  </a:lnTo>
                  <a:lnTo>
                    <a:pt x="405" y="674"/>
                  </a:lnTo>
                  <a:lnTo>
                    <a:pt x="405" y="641"/>
                  </a:lnTo>
                  <a:lnTo>
                    <a:pt x="371" y="607"/>
                  </a:lnTo>
                  <a:lnTo>
                    <a:pt x="371" y="641"/>
                  </a:lnTo>
                  <a:lnTo>
                    <a:pt x="270" y="843"/>
                  </a:lnTo>
                  <a:lnTo>
                    <a:pt x="203" y="1078"/>
                  </a:lnTo>
                  <a:lnTo>
                    <a:pt x="102" y="1516"/>
                  </a:lnTo>
                  <a:lnTo>
                    <a:pt x="34" y="2021"/>
                  </a:lnTo>
                  <a:lnTo>
                    <a:pt x="1" y="2290"/>
                  </a:lnTo>
                  <a:lnTo>
                    <a:pt x="1" y="2560"/>
                  </a:lnTo>
                  <a:lnTo>
                    <a:pt x="68" y="2627"/>
                  </a:lnTo>
                  <a:lnTo>
                    <a:pt x="135" y="2661"/>
                  </a:lnTo>
                  <a:lnTo>
                    <a:pt x="203" y="2728"/>
                  </a:lnTo>
                  <a:lnTo>
                    <a:pt x="337" y="2762"/>
                  </a:lnTo>
                  <a:lnTo>
                    <a:pt x="607" y="2795"/>
                  </a:lnTo>
                  <a:lnTo>
                    <a:pt x="876" y="2829"/>
                  </a:lnTo>
                  <a:lnTo>
                    <a:pt x="1145" y="2930"/>
                  </a:lnTo>
                  <a:lnTo>
                    <a:pt x="1415" y="2997"/>
                  </a:lnTo>
                  <a:lnTo>
                    <a:pt x="1718" y="3065"/>
                  </a:lnTo>
                  <a:lnTo>
                    <a:pt x="1684" y="3267"/>
                  </a:lnTo>
                  <a:lnTo>
                    <a:pt x="1684" y="3334"/>
                  </a:lnTo>
                  <a:lnTo>
                    <a:pt x="1718" y="3334"/>
                  </a:lnTo>
                  <a:lnTo>
                    <a:pt x="1785" y="3368"/>
                  </a:lnTo>
                  <a:lnTo>
                    <a:pt x="1920" y="3536"/>
                  </a:lnTo>
                  <a:lnTo>
                    <a:pt x="2155" y="3839"/>
                  </a:lnTo>
                  <a:lnTo>
                    <a:pt x="2256" y="3974"/>
                  </a:lnTo>
                  <a:lnTo>
                    <a:pt x="2324" y="4007"/>
                  </a:lnTo>
                  <a:lnTo>
                    <a:pt x="2458" y="4007"/>
                  </a:lnTo>
                  <a:lnTo>
                    <a:pt x="2930" y="4075"/>
                  </a:lnTo>
                  <a:lnTo>
                    <a:pt x="3401" y="4142"/>
                  </a:lnTo>
                  <a:lnTo>
                    <a:pt x="4344" y="4176"/>
                  </a:lnTo>
                  <a:lnTo>
                    <a:pt x="5253" y="4209"/>
                  </a:lnTo>
                  <a:lnTo>
                    <a:pt x="5724" y="4243"/>
                  </a:lnTo>
                  <a:lnTo>
                    <a:pt x="6195" y="4277"/>
                  </a:lnTo>
                  <a:lnTo>
                    <a:pt x="7711" y="4546"/>
                  </a:lnTo>
                  <a:lnTo>
                    <a:pt x="8451" y="4647"/>
                  </a:lnTo>
                  <a:lnTo>
                    <a:pt x="9192" y="4681"/>
                  </a:lnTo>
                  <a:lnTo>
                    <a:pt x="9226" y="4748"/>
                  </a:lnTo>
                  <a:lnTo>
                    <a:pt x="9495" y="4748"/>
                  </a:lnTo>
                  <a:lnTo>
                    <a:pt x="9697" y="4714"/>
                  </a:lnTo>
                  <a:lnTo>
                    <a:pt x="9865" y="4647"/>
                  </a:lnTo>
                  <a:lnTo>
                    <a:pt x="10034" y="4580"/>
                  </a:lnTo>
                  <a:lnTo>
                    <a:pt x="10168" y="4445"/>
                  </a:lnTo>
                  <a:lnTo>
                    <a:pt x="10303" y="4344"/>
                  </a:lnTo>
                  <a:lnTo>
                    <a:pt x="10505" y="4007"/>
                  </a:lnTo>
                  <a:lnTo>
                    <a:pt x="10707" y="3671"/>
                  </a:lnTo>
                  <a:lnTo>
                    <a:pt x="10808" y="3267"/>
                  </a:lnTo>
                  <a:lnTo>
                    <a:pt x="10909" y="2896"/>
                  </a:lnTo>
                  <a:lnTo>
                    <a:pt x="10976" y="2560"/>
                  </a:lnTo>
                  <a:lnTo>
                    <a:pt x="10976" y="2290"/>
                  </a:lnTo>
                  <a:lnTo>
                    <a:pt x="10943" y="2021"/>
                  </a:lnTo>
                  <a:lnTo>
                    <a:pt x="10842" y="1752"/>
                  </a:lnTo>
                  <a:lnTo>
                    <a:pt x="10673" y="1482"/>
                  </a:lnTo>
                  <a:lnTo>
                    <a:pt x="10505" y="1213"/>
                  </a:lnTo>
                  <a:lnTo>
                    <a:pt x="10303" y="1045"/>
                  </a:lnTo>
                  <a:lnTo>
                    <a:pt x="10168" y="944"/>
                  </a:lnTo>
                  <a:lnTo>
                    <a:pt x="10067" y="910"/>
                  </a:lnTo>
                  <a:lnTo>
                    <a:pt x="9933" y="876"/>
                  </a:lnTo>
                  <a:lnTo>
                    <a:pt x="9798" y="876"/>
                  </a:lnTo>
                  <a:lnTo>
                    <a:pt x="9798" y="775"/>
                  </a:lnTo>
                  <a:lnTo>
                    <a:pt x="9697" y="742"/>
                  </a:lnTo>
                  <a:lnTo>
                    <a:pt x="6229" y="405"/>
                  </a:lnTo>
                  <a:lnTo>
                    <a:pt x="5455" y="304"/>
                  </a:lnTo>
                  <a:lnTo>
                    <a:pt x="4647" y="203"/>
                  </a:lnTo>
                  <a:lnTo>
                    <a:pt x="4243" y="169"/>
                  </a:lnTo>
                  <a:lnTo>
                    <a:pt x="3839" y="135"/>
                  </a:lnTo>
                  <a:lnTo>
                    <a:pt x="3468" y="169"/>
                  </a:lnTo>
                  <a:lnTo>
                    <a:pt x="3098" y="203"/>
                  </a:lnTo>
                  <a:lnTo>
                    <a:pt x="3098" y="102"/>
                  </a:lnTo>
                  <a:lnTo>
                    <a:pt x="3098" y="34"/>
                  </a:lnTo>
                  <a:lnTo>
                    <a:pt x="303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64" name="Shape 1164"/>
            <p:cNvSpPr/>
            <p:nvPr/>
          </p:nvSpPr>
          <p:spPr>
            <a:xfrm>
              <a:off x="3969075" y="2891150"/>
              <a:ext cx="5075" cy="8450"/>
            </a:xfrm>
            <a:custGeom>
              <a:avLst/>
              <a:gdLst/>
              <a:ahLst/>
              <a:cxnLst/>
              <a:rect l="0" t="0" r="0" b="0"/>
              <a:pathLst>
                <a:path w="203" h="338" extrusionOk="0">
                  <a:moveTo>
                    <a:pt x="0" y="1"/>
                  </a:moveTo>
                  <a:lnTo>
                    <a:pt x="68" y="270"/>
                  </a:lnTo>
                  <a:lnTo>
                    <a:pt x="101" y="304"/>
                  </a:lnTo>
                  <a:lnTo>
                    <a:pt x="135" y="337"/>
                  </a:lnTo>
                  <a:lnTo>
                    <a:pt x="202" y="304"/>
                  </a:lnTo>
                  <a:lnTo>
                    <a:pt x="202" y="236"/>
                  </a:lnTo>
                  <a:lnTo>
                    <a:pt x="202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65" name="Shape 1165"/>
            <p:cNvSpPr/>
            <p:nvPr/>
          </p:nvSpPr>
          <p:spPr>
            <a:xfrm>
              <a:off x="3843650" y="2908000"/>
              <a:ext cx="42125" cy="65675"/>
            </a:xfrm>
            <a:custGeom>
              <a:avLst/>
              <a:gdLst/>
              <a:ahLst/>
              <a:cxnLst/>
              <a:rect l="0" t="0" r="0" b="0"/>
              <a:pathLst>
                <a:path w="1685" h="2627" extrusionOk="0">
                  <a:moveTo>
                    <a:pt x="1516" y="0"/>
                  </a:moveTo>
                  <a:lnTo>
                    <a:pt x="775" y="34"/>
                  </a:lnTo>
                  <a:lnTo>
                    <a:pt x="1" y="67"/>
                  </a:lnTo>
                  <a:lnTo>
                    <a:pt x="1" y="269"/>
                  </a:lnTo>
                  <a:lnTo>
                    <a:pt x="741" y="269"/>
                  </a:lnTo>
                  <a:lnTo>
                    <a:pt x="1516" y="202"/>
                  </a:lnTo>
                  <a:lnTo>
                    <a:pt x="1448" y="741"/>
                  </a:lnTo>
                  <a:lnTo>
                    <a:pt x="1415" y="1279"/>
                  </a:lnTo>
                  <a:lnTo>
                    <a:pt x="1448" y="1818"/>
                  </a:lnTo>
                  <a:lnTo>
                    <a:pt x="1516" y="2323"/>
                  </a:lnTo>
                  <a:lnTo>
                    <a:pt x="1516" y="2357"/>
                  </a:lnTo>
                  <a:lnTo>
                    <a:pt x="1482" y="2357"/>
                  </a:lnTo>
                  <a:lnTo>
                    <a:pt x="1280" y="2323"/>
                  </a:lnTo>
                  <a:lnTo>
                    <a:pt x="1044" y="2357"/>
                  </a:lnTo>
                  <a:lnTo>
                    <a:pt x="1" y="2357"/>
                  </a:lnTo>
                  <a:lnTo>
                    <a:pt x="1" y="2593"/>
                  </a:lnTo>
                  <a:lnTo>
                    <a:pt x="371" y="2626"/>
                  </a:lnTo>
                  <a:lnTo>
                    <a:pt x="775" y="2626"/>
                  </a:lnTo>
                  <a:lnTo>
                    <a:pt x="1145" y="2593"/>
                  </a:lnTo>
                  <a:lnTo>
                    <a:pt x="1516" y="2492"/>
                  </a:lnTo>
                  <a:lnTo>
                    <a:pt x="1549" y="2458"/>
                  </a:lnTo>
                  <a:lnTo>
                    <a:pt x="1549" y="2391"/>
                  </a:lnTo>
                  <a:lnTo>
                    <a:pt x="1650" y="2391"/>
                  </a:lnTo>
                  <a:lnTo>
                    <a:pt x="1684" y="2357"/>
                  </a:lnTo>
                  <a:lnTo>
                    <a:pt x="1684" y="2323"/>
                  </a:lnTo>
                  <a:lnTo>
                    <a:pt x="1684" y="1784"/>
                  </a:lnTo>
                  <a:lnTo>
                    <a:pt x="1684" y="1246"/>
                  </a:lnTo>
                  <a:lnTo>
                    <a:pt x="1650" y="707"/>
                  </a:lnTo>
                  <a:lnTo>
                    <a:pt x="1583" y="168"/>
                  </a:lnTo>
                  <a:lnTo>
                    <a:pt x="1617" y="135"/>
                  </a:lnTo>
                  <a:lnTo>
                    <a:pt x="1617" y="67"/>
                  </a:lnTo>
                  <a:lnTo>
                    <a:pt x="1583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66" name="Shape 1166"/>
            <p:cNvSpPr/>
            <p:nvPr/>
          </p:nvSpPr>
          <p:spPr>
            <a:xfrm>
              <a:off x="3843650" y="3008150"/>
              <a:ext cx="26975" cy="21900"/>
            </a:xfrm>
            <a:custGeom>
              <a:avLst/>
              <a:gdLst/>
              <a:ahLst/>
              <a:cxnLst/>
              <a:rect l="0" t="0" r="0" b="0"/>
              <a:pathLst>
                <a:path w="1079" h="876" extrusionOk="0">
                  <a:moveTo>
                    <a:pt x="943" y="1"/>
                  </a:moveTo>
                  <a:lnTo>
                    <a:pt x="910" y="34"/>
                  </a:lnTo>
                  <a:lnTo>
                    <a:pt x="910" y="203"/>
                  </a:lnTo>
                  <a:lnTo>
                    <a:pt x="910" y="405"/>
                  </a:lnTo>
                  <a:lnTo>
                    <a:pt x="910" y="472"/>
                  </a:lnTo>
                  <a:lnTo>
                    <a:pt x="876" y="438"/>
                  </a:lnTo>
                  <a:lnTo>
                    <a:pt x="708" y="337"/>
                  </a:lnTo>
                  <a:lnTo>
                    <a:pt x="573" y="169"/>
                  </a:lnTo>
                  <a:lnTo>
                    <a:pt x="438" y="169"/>
                  </a:lnTo>
                  <a:lnTo>
                    <a:pt x="405" y="236"/>
                  </a:lnTo>
                  <a:lnTo>
                    <a:pt x="405" y="304"/>
                  </a:lnTo>
                  <a:lnTo>
                    <a:pt x="438" y="337"/>
                  </a:lnTo>
                  <a:lnTo>
                    <a:pt x="539" y="472"/>
                  </a:lnTo>
                  <a:lnTo>
                    <a:pt x="539" y="472"/>
                  </a:lnTo>
                  <a:lnTo>
                    <a:pt x="337" y="438"/>
                  </a:lnTo>
                  <a:lnTo>
                    <a:pt x="68" y="438"/>
                  </a:lnTo>
                  <a:lnTo>
                    <a:pt x="1" y="472"/>
                  </a:lnTo>
                  <a:lnTo>
                    <a:pt x="1" y="539"/>
                  </a:lnTo>
                  <a:lnTo>
                    <a:pt x="135" y="607"/>
                  </a:lnTo>
                  <a:lnTo>
                    <a:pt x="270" y="607"/>
                  </a:lnTo>
                  <a:lnTo>
                    <a:pt x="573" y="640"/>
                  </a:lnTo>
                  <a:lnTo>
                    <a:pt x="438" y="708"/>
                  </a:lnTo>
                  <a:lnTo>
                    <a:pt x="371" y="741"/>
                  </a:lnTo>
                  <a:lnTo>
                    <a:pt x="405" y="809"/>
                  </a:lnTo>
                  <a:lnTo>
                    <a:pt x="438" y="876"/>
                  </a:lnTo>
                  <a:lnTo>
                    <a:pt x="506" y="876"/>
                  </a:lnTo>
                  <a:lnTo>
                    <a:pt x="708" y="775"/>
                  </a:lnTo>
                  <a:lnTo>
                    <a:pt x="910" y="607"/>
                  </a:lnTo>
                  <a:lnTo>
                    <a:pt x="910" y="809"/>
                  </a:lnTo>
                  <a:lnTo>
                    <a:pt x="943" y="842"/>
                  </a:lnTo>
                  <a:lnTo>
                    <a:pt x="1011" y="876"/>
                  </a:lnTo>
                  <a:lnTo>
                    <a:pt x="1078" y="842"/>
                  </a:lnTo>
                  <a:lnTo>
                    <a:pt x="1078" y="775"/>
                  </a:lnTo>
                  <a:lnTo>
                    <a:pt x="1078" y="371"/>
                  </a:lnTo>
                  <a:lnTo>
                    <a:pt x="1044" y="203"/>
                  </a:lnTo>
                  <a:lnTo>
                    <a:pt x="1011" y="34"/>
                  </a:lnTo>
                  <a:lnTo>
                    <a:pt x="101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67" name="Shape 1167"/>
            <p:cNvSpPr/>
            <p:nvPr/>
          </p:nvSpPr>
          <p:spPr>
            <a:xfrm>
              <a:off x="3990950" y="2931550"/>
              <a:ext cx="19375" cy="22750"/>
            </a:xfrm>
            <a:custGeom>
              <a:avLst/>
              <a:gdLst/>
              <a:ahLst/>
              <a:cxnLst/>
              <a:rect l="0" t="0" r="0" b="0"/>
              <a:pathLst>
                <a:path w="775" h="910" extrusionOk="0">
                  <a:moveTo>
                    <a:pt x="371" y="1"/>
                  </a:moveTo>
                  <a:lnTo>
                    <a:pt x="270" y="34"/>
                  </a:lnTo>
                  <a:lnTo>
                    <a:pt x="135" y="102"/>
                  </a:lnTo>
                  <a:lnTo>
                    <a:pt x="102" y="135"/>
                  </a:lnTo>
                  <a:lnTo>
                    <a:pt x="102" y="203"/>
                  </a:lnTo>
                  <a:lnTo>
                    <a:pt x="102" y="270"/>
                  </a:lnTo>
                  <a:lnTo>
                    <a:pt x="169" y="270"/>
                  </a:lnTo>
                  <a:lnTo>
                    <a:pt x="371" y="203"/>
                  </a:lnTo>
                  <a:lnTo>
                    <a:pt x="371" y="203"/>
                  </a:lnTo>
                  <a:lnTo>
                    <a:pt x="203" y="472"/>
                  </a:lnTo>
                  <a:lnTo>
                    <a:pt x="34" y="741"/>
                  </a:lnTo>
                  <a:lnTo>
                    <a:pt x="1" y="775"/>
                  </a:lnTo>
                  <a:lnTo>
                    <a:pt x="34" y="842"/>
                  </a:lnTo>
                  <a:lnTo>
                    <a:pt x="68" y="876"/>
                  </a:lnTo>
                  <a:lnTo>
                    <a:pt x="102" y="910"/>
                  </a:lnTo>
                  <a:lnTo>
                    <a:pt x="438" y="842"/>
                  </a:lnTo>
                  <a:lnTo>
                    <a:pt x="573" y="842"/>
                  </a:lnTo>
                  <a:lnTo>
                    <a:pt x="741" y="775"/>
                  </a:lnTo>
                  <a:lnTo>
                    <a:pt x="775" y="741"/>
                  </a:lnTo>
                  <a:lnTo>
                    <a:pt x="775" y="708"/>
                  </a:lnTo>
                  <a:lnTo>
                    <a:pt x="741" y="674"/>
                  </a:lnTo>
                  <a:lnTo>
                    <a:pt x="708" y="640"/>
                  </a:lnTo>
                  <a:lnTo>
                    <a:pt x="573" y="640"/>
                  </a:lnTo>
                  <a:lnTo>
                    <a:pt x="405" y="674"/>
                  </a:lnTo>
                  <a:lnTo>
                    <a:pt x="304" y="674"/>
                  </a:lnTo>
                  <a:lnTo>
                    <a:pt x="472" y="405"/>
                  </a:lnTo>
                  <a:lnTo>
                    <a:pt x="573" y="135"/>
                  </a:lnTo>
                  <a:lnTo>
                    <a:pt x="573" y="68"/>
                  </a:lnTo>
                  <a:lnTo>
                    <a:pt x="506" y="34"/>
                  </a:lnTo>
                  <a:lnTo>
                    <a:pt x="37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68" name="Shape 1168"/>
            <p:cNvSpPr/>
            <p:nvPr/>
          </p:nvSpPr>
          <p:spPr>
            <a:xfrm>
              <a:off x="3964850" y="2903775"/>
              <a:ext cx="64000" cy="60625"/>
            </a:xfrm>
            <a:custGeom>
              <a:avLst/>
              <a:gdLst/>
              <a:ahLst/>
              <a:cxnLst/>
              <a:rect l="0" t="0" r="0" b="0"/>
              <a:pathLst>
                <a:path w="2560" h="2425" extrusionOk="0">
                  <a:moveTo>
                    <a:pt x="169" y="169"/>
                  </a:moveTo>
                  <a:lnTo>
                    <a:pt x="371" y="236"/>
                  </a:lnTo>
                  <a:lnTo>
                    <a:pt x="573" y="270"/>
                  </a:lnTo>
                  <a:lnTo>
                    <a:pt x="1011" y="270"/>
                  </a:lnTo>
                  <a:lnTo>
                    <a:pt x="1651" y="304"/>
                  </a:lnTo>
                  <a:lnTo>
                    <a:pt x="2290" y="304"/>
                  </a:lnTo>
                  <a:lnTo>
                    <a:pt x="2290" y="674"/>
                  </a:lnTo>
                  <a:lnTo>
                    <a:pt x="2324" y="1078"/>
                  </a:lnTo>
                  <a:lnTo>
                    <a:pt x="2324" y="1583"/>
                  </a:lnTo>
                  <a:lnTo>
                    <a:pt x="2358" y="1819"/>
                  </a:lnTo>
                  <a:lnTo>
                    <a:pt x="2391" y="2088"/>
                  </a:lnTo>
                  <a:lnTo>
                    <a:pt x="1314" y="2088"/>
                  </a:lnTo>
                  <a:lnTo>
                    <a:pt x="809" y="2122"/>
                  </a:lnTo>
                  <a:lnTo>
                    <a:pt x="540" y="2156"/>
                  </a:lnTo>
                  <a:lnTo>
                    <a:pt x="304" y="2223"/>
                  </a:lnTo>
                  <a:lnTo>
                    <a:pt x="270" y="1718"/>
                  </a:lnTo>
                  <a:lnTo>
                    <a:pt x="237" y="1213"/>
                  </a:lnTo>
                  <a:lnTo>
                    <a:pt x="270" y="674"/>
                  </a:lnTo>
                  <a:lnTo>
                    <a:pt x="237" y="405"/>
                  </a:lnTo>
                  <a:lnTo>
                    <a:pt x="203" y="304"/>
                  </a:lnTo>
                  <a:lnTo>
                    <a:pt x="169" y="169"/>
                  </a:lnTo>
                  <a:close/>
                  <a:moveTo>
                    <a:pt x="2358" y="1"/>
                  </a:moveTo>
                  <a:lnTo>
                    <a:pt x="2358" y="34"/>
                  </a:lnTo>
                  <a:lnTo>
                    <a:pt x="2324" y="102"/>
                  </a:lnTo>
                  <a:lnTo>
                    <a:pt x="1752" y="68"/>
                  </a:lnTo>
                  <a:lnTo>
                    <a:pt x="1179" y="34"/>
                  </a:lnTo>
                  <a:lnTo>
                    <a:pt x="641" y="34"/>
                  </a:lnTo>
                  <a:lnTo>
                    <a:pt x="405" y="68"/>
                  </a:lnTo>
                  <a:lnTo>
                    <a:pt x="270" y="102"/>
                  </a:lnTo>
                  <a:lnTo>
                    <a:pt x="169" y="169"/>
                  </a:lnTo>
                  <a:lnTo>
                    <a:pt x="136" y="169"/>
                  </a:lnTo>
                  <a:lnTo>
                    <a:pt x="68" y="304"/>
                  </a:lnTo>
                  <a:lnTo>
                    <a:pt x="35" y="472"/>
                  </a:lnTo>
                  <a:lnTo>
                    <a:pt x="1" y="842"/>
                  </a:lnTo>
                  <a:lnTo>
                    <a:pt x="35" y="1583"/>
                  </a:lnTo>
                  <a:lnTo>
                    <a:pt x="35" y="1785"/>
                  </a:lnTo>
                  <a:lnTo>
                    <a:pt x="35" y="2054"/>
                  </a:lnTo>
                  <a:lnTo>
                    <a:pt x="35" y="2156"/>
                  </a:lnTo>
                  <a:lnTo>
                    <a:pt x="68" y="2290"/>
                  </a:lnTo>
                  <a:lnTo>
                    <a:pt x="136" y="2358"/>
                  </a:lnTo>
                  <a:lnTo>
                    <a:pt x="237" y="2425"/>
                  </a:lnTo>
                  <a:lnTo>
                    <a:pt x="304" y="2391"/>
                  </a:lnTo>
                  <a:lnTo>
                    <a:pt x="304" y="2358"/>
                  </a:lnTo>
                  <a:lnTo>
                    <a:pt x="573" y="2391"/>
                  </a:lnTo>
                  <a:lnTo>
                    <a:pt x="1348" y="2391"/>
                  </a:lnTo>
                  <a:lnTo>
                    <a:pt x="2391" y="2290"/>
                  </a:lnTo>
                  <a:lnTo>
                    <a:pt x="2526" y="2290"/>
                  </a:lnTo>
                  <a:lnTo>
                    <a:pt x="2526" y="2257"/>
                  </a:lnTo>
                  <a:lnTo>
                    <a:pt x="2560" y="2021"/>
                  </a:lnTo>
                  <a:lnTo>
                    <a:pt x="2560" y="1751"/>
                  </a:lnTo>
                  <a:lnTo>
                    <a:pt x="2526" y="1213"/>
                  </a:lnTo>
                  <a:lnTo>
                    <a:pt x="2492" y="607"/>
                  </a:lnTo>
                  <a:lnTo>
                    <a:pt x="2492" y="304"/>
                  </a:lnTo>
                  <a:lnTo>
                    <a:pt x="2459" y="34"/>
                  </a:lnTo>
                  <a:lnTo>
                    <a:pt x="242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69" name="Shape 1169"/>
            <p:cNvSpPr/>
            <p:nvPr/>
          </p:nvSpPr>
          <p:spPr>
            <a:xfrm>
              <a:off x="4104575" y="2989625"/>
              <a:ext cx="13500" cy="5075"/>
            </a:xfrm>
            <a:custGeom>
              <a:avLst/>
              <a:gdLst/>
              <a:ahLst/>
              <a:cxnLst/>
              <a:rect l="0" t="0" r="0" b="0"/>
              <a:pathLst>
                <a:path w="540" h="203" extrusionOk="0">
                  <a:moveTo>
                    <a:pt x="405" y="1"/>
                  </a:moveTo>
                  <a:lnTo>
                    <a:pt x="338" y="35"/>
                  </a:lnTo>
                  <a:lnTo>
                    <a:pt x="68" y="35"/>
                  </a:lnTo>
                  <a:lnTo>
                    <a:pt x="34" y="68"/>
                  </a:lnTo>
                  <a:lnTo>
                    <a:pt x="1" y="102"/>
                  </a:lnTo>
                  <a:lnTo>
                    <a:pt x="34" y="136"/>
                  </a:lnTo>
                  <a:lnTo>
                    <a:pt x="68" y="169"/>
                  </a:lnTo>
                  <a:lnTo>
                    <a:pt x="169" y="203"/>
                  </a:lnTo>
                  <a:lnTo>
                    <a:pt x="371" y="203"/>
                  </a:lnTo>
                  <a:lnTo>
                    <a:pt x="439" y="169"/>
                  </a:lnTo>
                  <a:lnTo>
                    <a:pt x="506" y="136"/>
                  </a:lnTo>
                  <a:lnTo>
                    <a:pt x="540" y="102"/>
                  </a:lnTo>
                  <a:lnTo>
                    <a:pt x="540" y="68"/>
                  </a:lnTo>
                  <a:lnTo>
                    <a:pt x="540" y="35"/>
                  </a:lnTo>
                  <a:lnTo>
                    <a:pt x="506" y="35"/>
                  </a:lnTo>
                  <a:lnTo>
                    <a:pt x="40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70" name="Shape 1170"/>
            <p:cNvSpPr/>
            <p:nvPr/>
          </p:nvSpPr>
          <p:spPr>
            <a:xfrm>
              <a:off x="3843650" y="2891150"/>
              <a:ext cx="46325" cy="13500"/>
            </a:xfrm>
            <a:custGeom>
              <a:avLst/>
              <a:gdLst/>
              <a:ahLst/>
              <a:cxnLst/>
              <a:rect l="0" t="0" r="0" b="0"/>
              <a:pathLst>
                <a:path w="1853" h="540" extrusionOk="0">
                  <a:moveTo>
                    <a:pt x="1583" y="1"/>
                  </a:moveTo>
                  <a:lnTo>
                    <a:pt x="1617" y="236"/>
                  </a:lnTo>
                  <a:lnTo>
                    <a:pt x="809" y="270"/>
                  </a:lnTo>
                  <a:lnTo>
                    <a:pt x="1" y="304"/>
                  </a:lnTo>
                  <a:lnTo>
                    <a:pt x="1" y="539"/>
                  </a:lnTo>
                  <a:lnTo>
                    <a:pt x="842" y="472"/>
                  </a:lnTo>
                  <a:lnTo>
                    <a:pt x="1684" y="405"/>
                  </a:lnTo>
                  <a:lnTo>
                    <a:pt x="1718" y="438"/>
                  </a:lnTo>
                  <a:lnTo>
                    <a:pt x="1751" y="405"/>
                  </a:lnTo>
                  <a:lnTo>
                    <a:pt x="1819" y="371"/>
                  </a:lnTo>
                  <a:lnTo>
                    <a:pt x="1852" y="337"/>
                  </a:lnTo>
                  <a:lnTo>
                    <a:pt x="1819" y="270"/>
                  </a:lnTo>
                  <a:lnTo>
                    <a:pt x="1785" y="236"/>
                  </a:lnTo>
                  <a:lnTo>
                    <a:pt x="178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71" name="Shape 1171"/>
            <p:cNvSpPr/>
            <p:nvPr/>
          </p:nvSpPr>
          <p:spPr>
            <a:xfrm>
              <a:off x="3843650" y="3044350"/>
              <a:ext cx="101875" cy="60625"/>
            </a:xfrm>
            <a:custGeom>
              <a:avLst/>
              <a:gdLst/>
              <a:ahLst/>
              <a:cxnLst/>
              <a:rect l="0" t="0" r="0" b="0"/>
              <a:pathLst>
                <a:path w="4075" h="2425" extrusionOk="0">
                  <a:moveTo>
                    <a:pt x="2694" y="0"/>
                  </a:moveTo>
                  <a:lnTo>
                    <a:pt x="1448" y="34"/>
                  </a:lnTo>
                  <a:lnTo>
                    <a:pt x="371" y="34"/>
                  </a:lnTo>
                  <a:lnTo>
                    <a:pt x="1" y="101"/>
                  </a:lnTo>
                  <a:lnTo>
                    <a:pt x="1" y="303"/>
                  </a:lnTo>
                  <a:lnTo>
                    <a:pt x="943" y="270"/>
                  </a:lnTo>
                  <a:lnTo>
                    <a:pt x="1920" y="270"/>
                  </a:lnTo>
                  <a:lnTo>
                    <a:pt x="3805" y="236"/>
                  </a:lnTo>
                  <a:lnTo>
                    <a:pt x="3772" y="404"/>
                  </a:lnTo>
                  <a:lnTo>
                    <a:pt x="3772" y="606"/>
                  </a:lnTo>
                  <a:lnTo>
                    <a:pt x="3805" y="977"/>
                  </a:lnTo>
                  <a:lnTo>
                    <a:pt x="3805" y="1515"/>
                  </a:lnTo>
                  <a:lnTo>
                    <a:pt x="3839" y="2088"/>
                  </a:lnTo>
                  <a:lnTo>
                    <a:pt x="1852" y="2088"/>
                  </a:lnTo>
                  <a:lnTo>
                    <a:pt x="910" y="2155"/>
                  </a:lnTo>
                  <a:lnTo>
                    <a:pt x="438" y="2189"/>
                  </a:lnTo>
                  <a:lnTo>
                    <a:pt x="1" y="2290"/>
                  </a:lnTo>
                  <a:lnTo>
                    <a:pt x="1" y="2391"/>
                  </a:lnTo>
                  <a:lnTo>
                    <a:pt x="405" y="2424"/>
                  </a:lnTo>
                  <a:lnTo>
                    <a:pt x="809" y="2391"/>
                  </a:lnTo>
                  <a:lnTo>
                    <a:pt x="1617" y="2323"/>
                  </a:lnTo>
                  <a:lnTo>
                    <a:pt x="2728" y="2290"/>
                  </a:lnTo>
                  <a:lnTo>
                    <a:pt x="3873" y="2290"/>
                  </a:lnTo>
                  <a:lnTo>
                    <a:pt x="3873" y="2357"/>
                  </a:lnTo>
                  <a:lnTo>
                    <a:pt x="3906" y="2424"/>
                  </a:lnTo>
                  <a:lnTo>
                    <a:pt x="4041" y="2424"/>
                  </a:lnTo>
                  <a:lnTo>
                    <a:pt x="4075" y="2323"/>
                  </a:lnTo>
                  <a:lnTo>
                    <a:pt x="4075" y="1751"/>
                  </a:lnTo>
                  <a:lnTo>
                    <a:pt x="4041" y="1145"/>
                  </a:lnTo>
                  <a:lnTo>
                    <a:pt x="4041" y="674"/>
                  </a:lnTo>
                  <a:lnTo>
                    <a:pt x="4007" y="438"/>
                  </a:lnTo>
                  <a:lnTo>
                    <a:pt x="3974" y="236"/>
                  </a:lnTo>
                  <a:lnTo>
                    <a:pt x="4007" y="202"/>
                  </a:lnTo>
                  <a:lnTo>
                    <a:pt x="4007" y="135"/>
                  </a:lnTo>
                  <a:lnTo>
                    <a:pt x="3974" y="68"/>
                  </a:lnTo>
                  <a:lnTo>
                    <a:pt x="3906" y="34"/>
                  </a:lnTo>
                  <a:lnTo>
                    <a:pt x="330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72" name="Shape 1172"/>
            <p:cNvSpPr/>
            <p:nvPr/>
          </p:nvSpPr>
          <p:spPr>
            <a:xfrm>
              <a:off x="3894150" y="2907150"/>
              <a:ext cx="63150" cy="58950"/>
            </a:xfrm>
            <a:custGeom>
              <a:avLst/>
              <a:gdLst/>
              <a:ahLst/>
              <a:cxnLst/>
              <a:rect l="0" t="0" r="0" b="0"/>
              <a:pathLst>
                <a:path w="2526" h="2358" extrusionOk="0">
                  <a:moveTo>
                    <a:pt x="2257" y="202"/>
                  </a:moveTo>
                  <a:lnTo>
                    <a:pt x="2257" y="640"/>
                  </a:lnTo>
                  <a:lnTo>
                    <a:pt x="2290" y="1078"/>
                  </a:lnTo>
                  <a:lnTo>
                    <a:pt x="2290" y="1616"/>
                  </a:lnTo>
                  <a:lnTo>
                    <a:pt x="2324" y="2155"/>
                  </a:lnTo>
                  <a:lnTo>
                    <a:pt x="2088" y="2122"/>
                  </a:lnTo>
                  <a:lnTo>
                    <a:pt x="1886" y="2155"/>
                  </a:lnTo>
                  <a:lnTo>
                    <a:pt x="1449" y="2189"/>
                  </a:lnTo>
                  <a:lnTo>
                    <a:pt x="1449" y="2122"/>
                  </a:lnTo>
                  <a:lnTo>
                    <a:pt x="1449" y="1919"/>
                  </a:lnTo>
                  <a:lnTo>
                    <a:pt x="1449" y="1717"/>
                  </a:lnTo>
                  <a:lnTo>
                    <a:pt x="1415" y="1313"/>
                  </a:lnTo>
                  <a:lnTo>
                    <a:pt x="1381" y="1246"/>
                  </a:lnTo>
                  <a:lnTo>
                    <a:pt x="1348" y="1212"/>
                  </a:lnTo>
                  <a:lnTo>
                    <a:pt x="1280" y="1246"/>
                  </a:lnTo>
                  <a:lnTo>
                    <a:pt x="1247" y="1313"/>
                  </a:lnTo>
                  <a:lnTo>
                    <a:pt x="1247" y="1717"/>
                  </a:lnTo>
                  <a:lnTo>
                    <a:pt x="1247" y="1919"/>
                  </a:lnTo>
                  <a:lnTo>
                    <a:pt x="1314" y="2088"/>
                  </a:lnTo>
                  <a:lnTo>
                    <a:pt x="1348" y="2122"/>
                  </a:lnTo>
                  <a:lnTo>
                    <a:pt x="843" y="2122"/>
                  </a:lnTo>
                  <a:lnTo>
                    <a:pt x="607" y="2155"/>
                  </a:lnTo>
                  <a:lnTo>
                    <a:pt x="371" y="2223"/>
                  </a:lnTo>
                  <a:lnTo>
                    <a:pt x="304" y="1684"/>
                  </a:lnTo>
                  <a:lnTo>
                    <a:pt x="236" y="1145"/>
                  </a:lnTo>
                  <a:lnTo>
                    <a:pt x="203" y="707"/>
                  </a:lnTo>
                  <a:lnTo>
                    <a:pt x="135" y="270"/>
                  </a:lnTo>
                  <a:lnTo>
                    <a:pt x="1179" y="270"/>
                  </a:lnTo>
                  <a:lnTo>
                    <a:pt x="2257" y="202"/>
                  </a:lnTo>
                  <a:close/>
                  <a:moveTo>
                    <a:pt x="1179" y="0"/>
                  </a:moveTo>
                  <a:lnTo>
                    <a:pt x="641" y="34"/>
                  </a:lnTo>
                  <a:lnTo>
                    <a:pt x="135" y="68"/>
                  </a:lnTo>
                  <a:lnTo>
                    <a:pt x="68" y="101"/>
                  </a:lnTo>
                  <a:lnTo>
                    <a:pt x="34" y="169"/>
                  </a:lnTo>
                  <a:lnTo>
                    <a:pt x="1" y="438"/>
                  </a:lnTo>
                  <a:lnTo>
                    <a:pt x="1" y="674"/>
                  </a:lnTo>
                  <a:lnTo>
                    <a:pt x="34" y="1145"/>
                  </a:lnTo>
                  <a:lnTo>
                    <a:pt x="102" y="1717"/>
                  </a:lnTo>
                  <a:lnTo>
                    <a:pt x="135" y="2021"/>
                  </a:lnTo>
                  <a:lnTo>
                    <a:pt x="203" y="2290"/>
                  </a:lnTo>
                  <a:lnTo>
                    <a:pt x="236" y="2324"/>
                  </a:lnTo>
                  <a:lnTo>
                    <a:pt x="270" y="2357"/>
                  </a:lnTo>
                  <a:lnTo>
                    <a:pt x="337" y="2324"/>
                  </a:lnTo>
                  <a:lnTo>
                    <a:pt x="337" y="2357"/>
                  </a:lnTo>
                  <a:lnTo>
                    <a:pt x="1314" y="2357"/>
                  </a:lnTo>
                  <a:lnTo>
                    <a:pt x="1819" y="2324"/>
                  </a:lnTo>
                  <a:lnTo>
                    <a:pt x="2088" y="2324"/>
                  </a:lnTo>
                  <a:lnTo>
                    <a:pt x="2358" y="2290"/>
                  </a:lnTo>
                  <a:lnTo>
                    <a:pt x="2391" y="2324"/>
                  </a:lnTo>
                  <a:lnTo>
                    <a:pt x="2425" y="2324"/>
                  </a:lnTo>
                  <a:lnTo>
                    <a:pt x="2459" y="2290"/>
                  </a:lnTo>
                  <a:lnTo>
                    <a:pt x="2492" y="2256"/>
                  </a:lnTo>
                  <a:lnTo>
                    <a:pt x="2526" y="1987"/>
                  </a:lnTo>
                  <a:lnTo>
                    <a:pt x="2526" y="1751"/>
                  </a:lnTo>
                  <a:lnTo>
                    <a:pt x="2492" y="1246"/>
                  </a:lnTo>
                  <a:lnTo>
                    <a:pt x="2459" y="640"/>
                  </a:lnTo>
                  <a:lnTo>
                    <a:pt x="2425" y="337"/>
                  </a:lnTo>
                  <a:lnTo>
                    <a:pt x="2358" y="68"/>
                  </a:lnTo>
                  <a:lnTo>
                    <a:pt x="2324" y="34"/>
                  </a:lnTo>
                  <a:lnTo>
                    <a:pt x="229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73" name="Shape 1173"/>
            <p:cNvSpPr/>
            <p:nvPr/>
          </p:nvSpPr>
          <p:spPr>
            <a:xfrm>
              <a:off x="3957275" y="2992150"/>
              <a:ext cx="20225" cy="25275"/>
            </a:xfrm>
            <a:custGeom>
              <a:avLst/>
              <a:gdLst/>
              <a:ahLst/>
              <a:cxnLst/>
              <a:rect l="0" t="0" r="0" b="0"/>
              <a:pathLst>
                <a:path w="809" h="1011" extrusionOk="0">
                  <a:moveTo>
                    <a:pt x="439" y="237"/>
                  </a:moveTo>
                  <a:lnTo>
                    <a:pt x="472" y="270"/>
                  </a:lnTo>
                  <a:lnTo>
                    <a:pt x="472" y="338"/>
                  </a:lnTo>
                  <a:lnTo>
                    <a:pt x="439" y="439"/>
                  </a:lnTo>
                  <a:lnTo>
                    <a:pt x="338" y="540"/>
                  </a:lnTo>
                  <a:lnTo>
                    <a:pt x="203" y="573"/>
                  </a:lnTo>
                  <a:lnTo>
                    <a:pt x="237" y="439"/>
                  </a:lnTo>
                  <a:lnTo>
                    <a:pt x="270" y="338"/>
                  </a:lnTo>
                  <a:lnTo>
                    <a:pt x="338" y="270"/>
                  </a:lnTo>
                  <a:lnTo>
                    <a:pt x="371" y="270"/>
                  </a:lnTo>
                  <a:lnTo>
                    <a:pt x="439" y="237"/>
                  </a:lnTo>
                  <a:close/>
                  <a:moveTo>
                    <a:pt x="405" y="1"/>
                  </a:moveTo>
                  <a:lnTo>
                    <a:pt x="304" y="35"/>
                  </a:lnTo>
                  <a:lnTo>
                    <a:pt x="237" y="102"/>
                  </a:lnTo>
                  <a:lnTo>
                    <a:pt x="136" y="169"/>
                  </a:lnTo>
                  <a:lnTo>
                    <a:pt x="35" y="338"/>
                  </a:lnTo>
                  <a:lnTo>
                    <a:pt x="1" y="506"/>
                  </a:lnTo>
                  <a:lnTo>
                    <a:pt x="1" y="674"/>
                  </a:lnTo>
                  <a:lnTo>
                    <a:pt x="68" y="742"/>
                  </a:lnTo>
                  <a:lnTo>
                    <a:pt x="136" y="775"/>
                  </a:lnTo>
                  <a:lnTo>
                    <a:pt x="304" y="775"/>
                  </a:lnTo>
                  <a:lnTo>
                    <a:pt x="439" y="742"/>
                  </a:lnTo>
                  <a:lnTo>
                    <a:pt x="439" y="775"/>
                  </a:lnTo>
                  <a:lnTo>
                    <a:pt x="506" y="843"/>
                  </a:lnTo>
                  <a:lnTo>
                    <a:pt x="540" y="910"/>
                  </a:lnTo>
                  <a:lnTo>
                    <a:pt x="708" y="1011"/>
                  </a:lnTo>
                  <a:lnTo>
                    <a:pt x="742" y="1011"/>
                  </a:lnTo>
                  <a:lnTo>
                    <a:pt x="775" y="977"/>
                  </a:lnTo>
                  <a:lnTo>
                    <a:pt x="809" y="944"/>
                  </a:lnTo>
                  <a:lnTo>
                    <a:pt x="775" y="876"/>
                  </a:lnTo>
                  <a:lnTo>
                    <a:pt x="641" y="809"/>
                  </a:lnTo>
                  <a:lnTo>
                    <a:pt x="607" y="742"/>
                  </a:lnTo>
                  <a:lnTo>
                    <a:pt x="540" y="674"/>
                  </a:lnTo>
                  <a:lnTo>
                    <a:pt x="607" y="573"/>
                  </a:lnTo>
                  <a:lnTo>
                    <a:pt x="674" y="472"/>
                  </a:lnTo>
                  <a:lnTo>
                    <a:pt x="708" y="371"/>
                  </a:lnTo>
                  <a:lnTo>
                    <a:pt x="708" y="270"/>
                  </a:lnTo>
                  <a:lnTo>
                    <a:pt x="708" y="203"/>
                  </a:lnTo>
                  <a:lnTo>
                    <a:pt x="641" y="102"/>
                  </a:lnTo>
                  <a:lnTo>
                    <a:pt x="607" y="35"/>
                  </a:lnTo>
                  <a:lnTo>
                    <a:pt x="50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74" name="Shape 1174"/>
            <p:cNvSpPr/>
            <p:nvPr/>
          </p:nvSpPr>
          <p:spPr>
            <a:xfrm>
              <a:off x="3843650" y="2973650"/>
              <a:ext cx="82525" cy="63975"/>
            </a:xfrm>
            <a:custGeom>
              <a:avLst/>
              <a:gdLst/>
              <a:ahLst/>
              <a:cxnLst/>
              <a:rect l="0" t="0" r="0" b="0"/>
              <a:pathLst>
                <a:path w="3301" h="2559" extrusionOk="0">
                  <a:moveTo>
                    <a:pt x="3098" y="0"/>
                  </a:moveTo>
                  <a:lnTo>
                    <a:pt x="3031" y="34"/>
                  </a:lnTo>
                  <a:lnTo>
                    <a:pt x="2997" y="101"/>
                  </a:lnTo>
                  <a:lnTo>
                    <a:pt x="2997" y="169"/>
                  </a:lnTo>
                  <a:lnTo>
                    <a:pt x="2189" y="101"/>
                  </a:lnTo>
                  <a:lnTo>
                    <a:pt x="337" y="101"/>
                  </a:lnTo>
                  <a:lnTo>
                    <a:pt x="1" y="135"/>
                  </a:lnTo>
                  <a:lnTo>
                    <a:pt x="1" y="337"/>
                  </a:lnTo>
                  <a:lnTo>
                    <a:pt x="573" y="303"/>
                  </a:lnTo>
                  <a:lnTo>
                    <a:pt x="2088" y="303"/>
                  </a:lnTo>
                  <a:lnTo>
                    <a:pt x="2997" y="371"/>
                  </a:lnTo>
                  <a:lnTo>
                    <a:pt x="3065" y="1381"/>
                  </a:lnTo>
                  <a:lnTo>
                    <a:pt x="3031" y="1818"/>
                  </a:lnTo>
                  <a:lnTo>
                    <a:pt x="3031" y="2256"/>
                  </a:lnTo>
                  <a:lnTo>
                    <a:pt x="2930" y="2222"/>
                  </a:lnTo>
                  <a:lnTo>
                    <a:pt x="2795" y="2155"/>
                  </a:lnTo>
                  <a:lnTo>
                    <a:pt x="2155" y="2155"/>
                  </a:lnTo>
                  <a:lnTo>
                    <a:pt x="1920" y="2189"/>
                  </a:lnTo>
                  <a:lnTo>
                    <a:pt x="1381" y="2256"/>
                  </a:lnTo>
                  <a:lnTo>
                    <a:pt x="842" y="2357"/>
                  </a:lnTo>
                  <a:lnTo>
                    <a:pt x="1" y="2357"/>
                  </a:lnTo>
                  <a:lnTo>
                    <a:pt x="1" y="2525"/>
                  </a:lnTo>
                  <a:lnTo>
                    <a:pt x="304" y="2559"/>
                  </a:lnTo>
                  <a:lnTo>
                    <a:pt x="640" y="2559"/>
                  </a:lnTo>
                  <a:lnTo>
                    <a:pt x="1280" y="2492"/>
                  </a:lnTo>
                  <a:lnTo>
                    <a:pt x="1718" y="2458"/>
                  </a:lnTo>
                  <a:lnTo>
                    <a:pt x="2155" y="2424"/>
                  </a:lnTo>
                  <a:lnTo>
                    <a:pt x="2593" y="2458"/>
                  </a:lnTo>
                  <a:lnTo>
                    <a:pt x="3065" y="2458"/>
                  </a:lnTo>
                  <a:lnTo>
                    <a:pt x="3065" y="2492"/>
                  </a:lnTo>
                  <a:lnTo>
                    <a:pt x="3098" y="2525"/>
                  </a:lnTo>
                  <a:lnTo>
                    <a:pt x="3132" y="2559"/>
                  </a:lnTo>
                  <a:lnTo>
                    <a:pt x="3199" y="2525"/>
                  </a:lnTo>
                  <a:lnTo>
                    <a:pt x="3233" y="2492"/>
                  </a:lnTo>
                  <a:lnTo>
                    <a:pt x="3300" y="2222"/>
                  </a:lnTo>
                  <a:lnTo>
                    <a:pt x="3300" y="1919"/>
                  </a:lnTo>
                  <a:lnTo>
                    <a:pt x="3300" y="1381"/>
                  </a:lnTo>
                  <a:lnTo>
                    <a:pt x="3300" y="707"/>
                  </a:lnTo>
                  <a:lnTo>
                    <a:pt x="3267" y="404"/>
                  </a:lnTo>
                  <a:lnTo>
                    <a:pt x="3233" y="68"/>
                  </a:lnTo>
                  <a:lnTo>
                    <a:pt x="3166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75" name="Shape 1175"/>
            <p:cNvSpPr/>
            <p:nvPr/>
          </p:nvSpPr>
          <p:spPr>
            <a:xfrm>
              <a:off x="4394975" y="3045175"/>
              <a:ext cx="14325" cy="19400"/>
            </a:xfrm>
            <a:custGeom>
              <a:avLst/>
              <a:gdLst/>
              <a:ahLst/>
              <a:cxnLst/>
              <a:rect l="0" t="0" r="0" b="0"/>
              <a:pathLst>
                <a:path w="573" h="776" extrusionOk="0">
                  <a:moveTo>
                    <a:pt x="404" y="1"/>
                  </a:moveTo>
                  <a:lnTo>
                    <a:pt x="438" y="203"/>
                  </a:lnTo>
                  <a:lnTo>
                    <a:pt x="438" y="405"/>
                  </a:lnTo>
                  <a:lnTo>
                    <a:pt x="438" y="472"/>
                  </a:lnTo>
                  <a:lnTo>
                    <a:pt x="371" y="540"/>
                  </a:lnTo>
                  <a:lnTo>
                    <a:pt x="303" y="607"/>
                  </a:lnTo>
                  <a:lnTo>
                    <a:pt x="236" y="607"/>
                  </a:lnTo>
                  <a:lnTo>
                    <a:pt x="236" y="506"/>
                  </a:lnTo>
                  <a:lnTo>
                    <a:pt x="169" y="439"/>
                  </a:lnTo>
                  <a:lnTo>
                    <a:pt x="101" y="405"/>
                  </a:lnTo>
                  <a:lnTo>
                    <a:pt x="68" y="405"/>
                  </a:lnTo>
                  <a:lnTo>
                    <a:pt x="0" y="472"/>
                  </a:lnTo>
                  <a:lnTo>
                    <a:pt x="34" y="540"/>
                  </a:lnTo>
                  <a:lnTo>
                    <a:pt x="68" y="573"/>
                  </a:lnTo>
                  <a:lnTo>
                    <a:pt x="68" y="641"/>
                  </a:lnTo>
                  <a:lnTo>
                    <a:pt x="68" y="708"/>
                  </a:lnTo>
                  <a:lnTo>
                    <a:pt x="135" y="742"/>
                  </a:lnTo>
                  <a:lnTo>
                    <a:pt x="236" y="775"/>
                  </a:lnTo>
                  <a:lnTo>
                    <a:pt x="337" y="742"/>
                  </a:lnTo>
                  <a:lnTo>
                    <a:pt x="438" y="674"/>
                  </a:lnTo>
                  <a:lnTo>
                    <a:pt x="505" y="573"/>
                  </a:lnTo>
                  <a:lnTo>
                    <a:pt x="573" y="439"/>
                  </a:lnTo>
                  <a:lnTo>
                    <a:pt x="573" y="270"/>
                  </a:lnTo>
                  <a:lnTo>
                    <a:pt x="539" y="136"/>
                  </a:lnTo>
                  <a:lnTo>
                    <a:pt x="43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76" name="Shape 1176"/>
            <p:cNvSpPr/>
            <p:nvPr/>
          </p:nvSpPr>
          <p:spPr>
            <a:xfrm>
              <a:off x="4464000" y="2891150"/>
              <a:ext cx="55575" cy="53050"/>
            </a:xfrm>
            <a:custGeom>
              <a:avLst/>
              <a:gdLst/>
              <a:ahLst/>
              <a:cxnLst/>
              <a:rect l="0" t="0" r="0" b="0"/>
              <a:pathLst>
                <a:path w="2223" h="2122" extrusionOk="0">
                  <a:moveTo>
                    <a:pt x="1986" y="1"/>
                  </a:moveTo>
                  <a:lnTo>
                    <a:pt x="1986" y="304"/>
                  </a:lnTo>
                  <a:lnTo>
                    <a:pt x="1986" y="640"/>
                  </a:lnTo>
                  <a:lnTo>
                    <a:pt x="2020" y="1819"/>
                  </a:lnTo>
                  <a:lnTo>
                    <a:pt x="1784" y="1785"/>
                  </a:lnTo>
                  <a:lnTo>
                    <a:pt x="1549" y="1785"/>
                  </a:lnTo>
                  <a:lnTo>
                    <a:pt x="1077" y="1819"/>
                  </a:lnTo>
                  <a:lnTo>
                    <a:pt x="505" y="1819"/>
                  </a:lnTo>
                  <a:lnTo>
                    <a:pt x="337" y="1852"/>
                  </a:lnTo>
                  <a:lnTo>
                    <a:pt x="202" y="1852"/>
                  </a:lnTo>
                  <a:lnTo>
                    <a:pt x="101" y="1920"/>
                  </a:lnTo>
                  <a:lnTo>
                    <a:pt x="0" y="1987"/>
                  </a:lnTo>
                  <a:lnTo>
                    <a:pt x="0" y="2021"/>
                  </a:lnTo>
                  <a:lnTo>
                    <a:pt x="101" y="2088"/>
                  </a:lnTo>
                  <a:lnTo>
                    <a:pt x="202" y="2122"/>
                  </a:lnTo>
                  <a:lnTo>
                    <a:pt x="438" y="2122"/>
                  </a:lnTo>
                  <a:lnTo>
                    <a:pt x="943" y="2088"/>
                  </a:lnTo>
                  <a:lnTo>
                    <a:pt x="1784" y="2088"/>
                  </a:lnTo>
                  <a:lnTo>
                    <a:pt x="2054" y="2021"/>
                  </a:lnTo>
                  <a:lnTo>
                    <a:pt x="2087" y="2054"/>
                  </a:lnTo>
                  <a:lnTo>
                    <a:pt x="2155" y="2054"/>
                  </a:lnTo>
                  <a:lnTo>
                    <a:pt x="2222" y="2021"/>
                  </a:lnTo>
                  <a:lnTo>
                    <a:pt x="2222" y="1953"/>
                  </a:lnTo>
                  <a:lnTo>
                    <a:pt x="2188" y="775"/>
                  </a:lnTo>
                  <a:lnTo>
                    <a:pt x="2188" y="405"/>
                  </a:lnTo>
                  <a:lnTo>
                    <a:pt x="2188" y="203"/>
                  </a:lnTo>
                  <a:lnTo>
                    <a:pt x="215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77" name="Shape 1177"/>
            <p:cNvSpPr/>
            <p:nvPr/>
          </p:nvSpPr>
          <p:spPr>
            <a:xfrm>
              <a:off x="4452200" y="2976175"/>
              <a:ext cx="5925" cy="17700"/>
            </a:xfrm>
            <a:custGeom>
              <a:avLst/>
              <a:gdLst/>
              <a:ahLst/>
              <a:cxnLst/>
              <a:rect l="0" t="0" r="0" b="0"/>
              <a:pathLst>
                <a:path w="237" h="708" extrusionOk="0">
                  <a:moveTo>
                    <a:pt x="102" y="0"/>
                  </a:moveTo>
                  <a:lnTo>
                    <a:pt x="68" y="34"/>
                  </a:lnTo>
                  <a:lnTo>
                    <a:pt x="1" y="202"/>
                  </a:lnTo>
                  <a:lnTo>
                    <a:pt x="1" y="337"/>
                  </a:lnTo>
                  <a:lnTo>
                    <a:pt x="1" y="505"/>
                  </a:lnTo>
                  <a:lnTo>
                    <a:pt x="1" y="640"/>
                  </a:lnTo>
                  <a:lnTo>
                    <a:pt x="34" y="674"/>
                  </a:lnTo>
                  <a:lnTo>
                    <a:pt x="102" y="707"/>
                  </a:lnTo>
                  <a:lnTo>
                    <a:pt x="169" y="707"/>
                  </a:lnTo>
                  <a:lnTo>
                    <a:pt x="203" y="640"/>
                  </a:lnTo>
                  <a:lnTo>
                    <a:pt x="203" y="606"/>
                  </a:lnTo>
                  <a:lnTo>
                    <a:pt x="203" y="337"/>
                  </a:lnTo>
                  <a:lnTo>
                    <a:pt x="236" y="68"/>
                  </a:lnTo>
                  <a:lnTo>
                    <a:pt x="203" y="34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78" name="Shape 1178"/>
            <p:cNvSpPr/>
            <p:nvPr/>
          </p:nvSpPr>
          <p:spPr>
            <a:xfrm>
              <a:off x="4373075" y="3023300"/>
              <a:ext cx="61475" cy="60625"/>
            </a:xfrm>
            <a:custGeom>
              <a:avLst/>
              <a:gdLst/>
              <a:ahLst/>
              <a:cxnLst/>
              <a:rect l="0" t="0" r="0" b="0"/>
              <a:pathLst>
                <a:path w="2459" h="2425" extrusionOk="0">
                  <a:moveTo>
                    <a:pt x="2290" y="203"/>
                  </a:moveTo>
                  <a:lnTo>
                    <a:pt x="2257" y="640"/>
                  </a:lnTo>
                  <a:lnTo>
                    <a:pt x="2257" y="1078"/>
                  </a:lnTo>
                  <a:lnTo>
                    <a:pt x="2223" y="1617"/>
                  </a:lnTo>
                  <a:lnTo>
                    <a:pt x="2223" y="2155"/>
                  </a:lnTo>
                  <a:lnTo>
                    <a:pt x="1954" y="2122"/>
                  </a:lnTo>
                  <a:lnTo>
                    <a:pt x="1684" y="2088"/>
                  </a:lnTo>
                  <a:lnTo>
                    <a:pt x="1146" y="2122"/>
                  </a:lnTo>
                  <a:lnTo>
                    <a:pt x="708" y="2155"/>
                  </a:lnTo>
                  <a:lnTo>
                    <a:pt x="506" y="2155"/>
                  </a:lnTo>
                  <a:lnTo>
                    <a:pt x="270" y="2223"/>
                  </a:lnTo>
                  <a:lnTo>
                    <a:pt x="270" y="1684"/>
                  </a:lnTo>
                  <a:lnTo>
                    <a:pt x="237" y="1179"/>
                  </a:lnTo>
                  <a:lnTo>
                    <a:pt x="237" y="741"/>
                  </a:lnTo>
                  <a:lnTo>
                    <a:pt x="203" y="304"/>
                  </a:lnTo>
                  <a:lnTo>
                    <a:pt x="1247" y="270"/>
                  </a:lnTo>
                  <a:lnTo>
                    <a:pt x="1752" y="236"/>
                  </a:lnTo>
                  <a:lnTo>
                    <a:pt x="2290" y="203"/>
                  </a:lnTo>
                  <a:close/>
                  <a:moveTo>
                    <a:pt x="1752" y="1"/>
                  </a:moveTo>
                  <a:lnTo>
                    <a:pt x="1247" y="34"/>
                  </a:lnTo>
                  <a:lnTo>
                    <a:pt x="169" y="102"/>
                  </a:lnTo>
                  <a:lnTo>
                    <a:pt x="136" y="102"/>
                  </a:lnTo>
                  <a:lnTo>
                    <a:pt x="102" y="135"/>
                  </a:lnTo>
                  <a:lnTo>
                    <a:pt x="68" y="169"/>
                  </a:lnTo>
                  <a:lnTo>
                    <a:pt x="35" y="472"/>
                  </a:lnTo>
                  <a:lnTo>
                    <a:pt x="1" y="741"/>
                  </a:lnTo>
                  <a:lnTo>
                    <a:pt x="35" y="1347"/>
                  </a:lnTo>
                  <a:lnTo>
                    <a:pt x="35" y="1852"/>
                  </a:lnTo>
                  <a:lnTo>
                    <a:pt x="68" y="2122"/>
                  </a:lnTo>
                  <a:lnTo>
                    <a:pt x="136" y="2357"/>
                  </a:lnTo>
                  <a:lnTo>
                    <a:pt x="136" y="2391"/>
                  </a:lnTo>
                  <a:lnTo>
                    <a:pt x="169" y="2425"/>
                  </a:lnTo>
                  <a:lnTo>
                    <a:pt x="237" y="2425"/>
                  </a:lnTo>
                  <a:lnTo>
                    <a:pt x="270" y="2391"/>
                  </a:lnTo>
                  <a:lnTo>
                    <a:pt x="775" y="2391"/>
                  </a:lnTo>
                  <a:lnTo>
                    <a:pt x="1314" y="2357"/>
                  </a:lnTo>
                  <a:lnTo>
                    <a:pt x="1785" y="2357"/>
                  </a:lnTo>
                  <a:lnTo>
                    <a:pt x="2021" y="2324"/>
                  </a:lnTo>
                  <a:lnTo>
                    <a:pt x="2257" y="2290"/>
                  </a:lnTo>
                  <a:lnTo>
                    <a:pt x="2324" y="2290"/>
                  </a:lnTo>
                  <a:lnTo>
                    <a:pt x="2358" y="2256"/>
                  </a:lnTo>
                  <a:lnTo>
                    <a:pt x="2391" y="2223"/>
                  </a:lnTo>
                  <a:lnTo>
                    <a:pt x="2459" y="1953"/>
                  </a:lnTo>
                  <a:lnTo>
                    <a:pt x="2459" y="1650"/>
                  </a:lnTo>
                  <a:lnTo>
                    <a:pt x="2459" y="1044"/>
                  </a:lnTo>
                  <a:lnTo>
                    <a:pt x="2459" y="573"/>
                  </a:lnTo>
                  <a:lnTo>
                    <a:pt x="2425" y="337"/>
                  </a:lnTo>
                  <a:lnTo>
                    <a:pt x="2391" y="102"/>
                  </a:lnTo>
                  <a:lnTo>
                    <a:pt x="2358" y="34"/>
                  </a:lnTo>
                  <a:lnTo>
                    <a:pt x="229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79" name="Shape 1179"/>
            <p:cNvSpPr/>
            <p:nvPr/>
          </p:nvSpPr>
          <p:spPr>
            <a:xfrm>
              <a:off x="7067375" y="4626750"/>
              <a:ext cx="59775" cy="239900"/>
            </a:xfrm>
            <a:custGeom>
              <a:avLst/>
              <a:gdLst/>
              <a:ahLst/>
              <a:cxnLst/>
              <a:rect l="0" t="0" r="0" b="0"/>
              <a:pathLst>
                <a:path w="2391" h="9596" extrusionOk="0">
                  <a:moveTo>
                    <a:pt x="2323" y="0"/>
                  </a:moveTo>
                  <a:lnTo>
                    <a:pt x="2323" y="34"/>
                  </a:lnTo>
                  <a:lnTo>
                    <a:pt x="2155" y="606"/>
                  </a:lnTo>
                  <a:lnTo>
                    <a:pt x="1987" y="1179"/>
                  </a:lnTo>
                  <a:lnTo>
                    <a:pt x="1751" y="2323"/>
                  </a:lnTo>
                  <a:lnTo>
                    <a:pt x="1515" y="3502"/>
                  </a:lnTo>
                  <a:lnTo>
                    <a:pt x="1246" y="4646"/>
                  </a:lnTo>
                  <a:lnTo>
                    <a:pt x="640" y="7071"/>
                  </a:lnTo>
                  <a:lnTo>
                    <a:pt x="0" y="9495"/>
                  </a:lnTo>
                  <a:lnTo>
                    <a:pt x="0" y="9562"/>
                  </a:lnTo>
                  <a:lnTo>
                    <a:pt x="68" y="9596"/>
                  </a:lnTo>
                  <a:lnTo>
                    <a:pt x="135" y="9596"/>
                  </a:lnTo>
                  <a:lnTo>
                    <a:pt x="169" y="9528"/>
                  </a:lnTo>
                  <a:lnTo>
                    <a:pt x="842" y="7138"/>
                  </a:lnTo>
                  <a:lnTo>
                    <a:pt x="1414" y="4680"/>
                  </a:lnTo>
                  <a:lnTo>
                    <a:pt x="1987" y="2391"/>
                  </a:lnTo>
                  <a:lnTo>
                    <a:pt x="2256" y="1212"/>
                  </a:lnTo>
                  <a:lnTo>
                    <a:pt x="2323" y="640"/>
                  </a:lnTo>
                  <a:lnTo>
                    <a:pt x="2391" y="34"/>
                  </a:lnTo>
                  <a:lnTo>
                    <a:pt x="239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80" name="Shape 1180"/>
            <p:cNvSpPr/>
            <p:nvPr/>
          </p:nvSpPr>
          <p:spPr>
            <a:xfrm>
              <a:off x="4497650" y="2953450"/>
              <a:ext cx="8450" cy="58100"/>
            </a:xfrm>
            <a:custGeom>
              <a:avLst/>
              <a:gdLst/>
              <a:ahLst/>
              <a:cxnLst/>
              <a:rect l="0" t="0" r="0" b="0"/>
              <a:pathLst>
                <a:path w="338" h="2324" extrusionOk="0">
                  <a:moveTo>
                    <a:pt x="68" y="0"/>
                  </a:moveTo>
                  <a:lnTo>
                    <a:pt x="34" y="34"/>
                  </a:lnTo>
                  <a:lnTo>
                    <a:pt x="1" y="303"/>
                  </a:lnTo>
                  <a:lnTo>
                    <a:pt x="1" y="539"/>
                  </a:lnTo>
                  <a:lnTo>
                    <a:pt x="34" y="1078"/>
                  </a:lnTo>
                  <a:lnTo>
                    <a:pt x="68" y="1684"/>
                  </a:lnTo>
                  <a:lnTo>
                    <a:pt x="102" y="1987"/>
                  </a:lnTo>
                  <a:lnTo>
                    <a:pt x="169" y="2290"/>
                  </a:lnTo>
                  <a:lnTo>
                    <a:pt x="203" y="2323"/>
                  </a:lnTo>
                  <a:lnTo>
                    <a:pt x="304" y="2323"/>
                  </a:lnTo>
                  <a:lnTo>
                    <a:pt x="304" y="2256"/>
                  </a:lnTo>
                  <a:lnTo>
                    <a:pt x="337" y="1953"/>
                  </a:lnTo>
                  <a:lnTo>
                    <a:pt x="304" y="1650"/>
                  </a:lnTo>
                  <a:lnTo>
                    <a:pt x="236" y="1078"/>
                  </a:lnTo>
                  <a:lnTo>
                    <a:pt x="203" y="539"/>
                  </a:lnTo>
                  <a:lnTo>
                    <a:pt x="169" y="303"/>
                  </a:lnTo>
                  <a:lnTo>
                    <a:pt x="135" y="34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81" name="Shape 1181"/>
            <p:cNvSpPr/>
            <p:nvPr/>
          </p:nvSpPr>
          <p:spPr>
            <a:xfrm>
              <a:off x="4487550" y="3155450"/>
              <a:ext cx="68200" cy="7600"/>
            </a:xfrm>
            <a:custGeom>
              <a:avLst/>
              <a:gdLst/>
              <a:ahLst/>
              <a:cxnLst/>
              <a:rect l="0" t="0" r="0" b="0"/>
              <a:pathLst>
                <a:path w="2728" h="304" extrusionOk="0">
                  <a:moveTo>
                    <a:pt x="708" y="0"/>
                  </a:moveTo>
                  <a:lnTo>
                    <a:pt x="337" y="34"/>
                  </a:lnTo>
                  <a:lnTo>
                    <a:pt x="169" y="68"/>
                  </a:lnTo>
                  <a:lnTo>
                    <a:pt x="1" y="135"/>
                  </a:lnTo>
                  <a:lnTo>
                    <a:pt x="1" y="169"/>
                  </a:lnTo>
                  <a:lnTo>
                    <a:pt x="135" y="236"/>
                  </a:lnTo>
                  <a:lnTo>
                    <a:pt x="304" y="270"/>
                  </a:lnTo>
                  <a:lnTo>
                    <a:pt x="607" y="304"/>
                  </a:lnTo>
                  <a:lnTo>
                    <a:pt x="1246" y="270"/>
                  </a:lnTo>
                  <a:lnTo>
                    <a:pt x="2358" y="270"/>
                  </a:lnTo>
                  <a:lnTo>
                    <a:pt x="2694" y="169"/>
                  </a:lnTo>
                  <a:lnTo>
                    <a:pt x="2728" y="135"/>
                  </a:lnTo>
                  <a:lnTo>
                    <a:pt x="2694" y="102"/>
                  </a:lnTo>
                  <a:lnTo>
                    <a:pt x="2391" y="34"/>
                  </a:lnTo>
                  <a:lnTo>
                    <a:pt x="1415" y="34"/>
                  </a:lnTo>
                  <a:lnTo>
                    <a:pt x="708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82" name="Shape 1182"/>
            <p:cNvSpPr/>
            <p:nvPr/>
          </p:nvSpPr>
          <p:spPr>
            <a:xfrm>
              <a:off x="4487550" y="3087275"/>
              <a:ext cx="58100" cy="60625"/>
            </a:xfrm>
            <a:custGeom>
              <a:avLst/>
              <a:gdLst/>
              <a:ahLst/>
              <a:cxnLst/>
              <a:rect l="0" t="0" r="0" b="0"/>
              <a:pathLst>
                <a:path w="2324" h="2425" extrusionOk="0">
                  <a:moveTo>
                    <a:pt x="2122" y="0"/>
                  </a:moveTo>
                  <a:lnTo>
                    <a:pt x="1516" y="34"/>
                  </a:lnTo>
                  <a:lnTo>
                    <a:pt x="203" y="34"/>
                  </a:lnTo>
                  <a:lnTo>
                    <a:pt x="1" y="135"/>
                  </a:lnTo>
                  <a:lnTo>
                    <a:pt x="68" y="202"/>
                  </a:lnTo>
                  <a:lnTo>
                    <a:pt x="169" y="236"/>
                  </a:lnTo>
                  <a:lnTo>
                    <a:pt x="371" y="270"/>
                  </a:lnTo>
                  <a:lnTo>
                    <a:pt x="1415" y="270"/>
                  </a:lnTo>
                  <a:lnTo>
                    <a:pt x="2021" y="236"/>
                  </a:lnTo>
                  <a:lnTo>
                    <a:pt x="2021" y="438"/>
                  </a:lnTo>
                  <a:lnTo>
                    <a:pt x="2021" y="640"/>
                  </a:lnTo>
                  <a:lnTo>
                    <a:pt x="2055" y="1078"/>
                  </a:lnTo>
                  <a:lnTo>
                    <a:pt x="2055" y="1616"/>
                  </a:lnTo>
                  <a:lnTo>
                    <a:pt x="2088" y="1852"/>
                  </a:lnTo>
                  <a:lnTo>
                    <a:pt x="2122" y="2121"/>
                  </a:lnTo>
                  <a:lnTo>
                    <a:pt x="977" y="2155"/>
                  </a:lnTo>
                  <a:lnTo>
                    <a:pt x="573" y="2155"/>
                  </a:lnTo>
                  <a:lnTo>
                    <a:pt x="371" y="2189"/>
                  </a:lnTo>
                  <a:lnTo>
                    <a:pt x="270" y="2222"/>
                  </a:lnTo>
                  <a:lnTo>
                    <a:pt x="203" y="2290"/>
                  </a:lnTo>
                  <a:lnTo>
                    <a:pt x="270" y="2357"/>
                  </a:lnTo>
                  <a:lnTo>
                    <a:pt x="371" y="2391"/>
                  </a:lnTo>
                  <a:lnTo>
                    <a:pt x="573" y="2424"/>
                  </a:lnTo>
                  <a:lnTo>
                    <a:pt x="977" y="2391"/>
                  </a:lnTo>
                  <a:lnTo>
                    <a:pt x="1617" y="2391"/>
                  </a:lnTo>
                  <a:lnTo>
                    <a:pt x="2223" y="2357"/>
                  </a:lnTo>
                  <a:lnTo>
                    <a:pt x="2290" y="2357"/>
                  </a:lnTo>
                  <a:lnTo>
                    <a:pt x="2324" y="2290"/>
                  </a:lnTo>
                  <a:lnTo>
                    <a:pt x="2324" y="2222"/>
                  </a:lnTo>
                  <a:lnTo>
                    <a:pt x="2290" y="2155"/>
                  </a:lnTo>
                  <a:lnTo>
                    <a:pt x="2324" y="1886"/>
                  </a:lnTo>
                  <a:lnTo>
                    <a:pt x="2290" y="1616"/>
                  </a:lnTo>
                  <a:lnTo>
                    <a:pt x="2257" y="1078"/>
                  </a:lnTo>
                  <a:lnTo>
                    <a:pt x="2257" y="640"/>
                  </a:lnTo>
                  <a:lnTo>
                    <a:pt x="2223" y="404"/>
                  </a:lnTo>
                  <a:lnTo>
                    <a:pt x="2189" y="202"/>
                  </a:lnTo>
                  <a:lnTo>
                    <a:pt x="2223" y="135"/>
                  </a:lnTo>
                  <a:lnTo>
                    <a:pt x="2223" y="68"/>
                  </a:lnTo>
                  <a:lnTo>
                    <a:pt x="2189" y="34"/>
                  </a:lnTo>
                  <a:lnTo>
                    <a:pt x="2122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83" name="Shape 1183"/>
            <p:cNvSpPr/>
            <p:nvPr/>
          </p:nvSpPr>
          <p:spPr>
            <a:xfrm>
              <a:off x="4341950" y="3092325"/>
              <a:ext cx="63150" cy="59775"/>
            </a:xfrm>
            <a:custGeom>
              <a:avLst/>
              <a:gdLst/>
              <a:ahLst/>
              <a:cxnLst/>
              <a:rect l="0" t="0" r="0" b="0"/>
              <a:pathLst>
                <a:path w="2526" h="2391" extrusionOk="0">
                  <a:moveTo>
                    <a:pt x="2256" y="236"/>
                  </a:moveTo>
                  <a:lnTo>
                    <a:pt x="2256" y="674"/>
                  </a:lnTo>
                  <a:lnTo>
                    <a:pt x="2290" y="1111"/>
                  </a:lnTo>
                  <a:lnTo>
                    <a:pt x="2290" y="1616"/>
                  </a:lnTo>
                  <a:lnTo>
                    <a:pt x="2323" y="2121"/>
                  </a:lnTo>
                  <a:lnTo>
                    <a:pt x="1448" y="2121"/>
                  </a:lnTo>
                  <a:lnTo>
                    <a:pt x="909" y="2155"/>
                  </a:lnTo>
                  <a:lnTo>
                    <a:pt x="640" y="2189"/>
                  </a:lnTo>
                  <a:lnTo>
                    <a:pt x="371" y="2222"/>
                  </a:lnTo>
                  <a:lnTo>
                    <a:pt x="337" y="1684"/>
                  </a:lnTo>
                  <a:lnTo>
                    <a:pt x="270" y="1145"/>
                  </a:lnTo>
                  <a:lnTo>
                    <a:pt x="202" y="707"/>
                  </a:lnTo>
                  <a:lnTo>
                    <a:pt x="169" y="303"/>
                  </a:lnTo>
                  <a:lnTo>
                    <a:pt x="674" y="303"/>
                  </a:lnTo>
                  <a:lnTo>
                    <a:pt x="1212" y="270"/>
                  </a:lnTo>
                  <a:lnTo>
                    <a:pt x="2256" y="236"/>
                  </a:lnTo>
                  <a:close/>
                  <a:moveTo>
                    <a:pt x="2256" y="0"/>
                  </a:moveTo>
                  <a:lnTo>
                    <a:pt x="1179" y="34"/>
                  </a:lnTo>
                  <a:lnTo>
                    <a:pt x="674" y="68"/>
                  </a:lnTo>
                  <a:lnTo>
                    <a:pt x="135" y="101"/>
                  </a:lnTo>
                  <a:lnTo>
                    <a:pt x="68" y="135"/>
                  </a:lnTo>
                  <a:lnTo>
                    <a:pt x="68" y="202"/>
                  </a:lnTo>
                  <a:lnTo>
                    <a:pt x="34" y="438"/>
                  </a:lnTo>
                  <a:lnTo>
                    <a:pt x="0" y="674"/>
                  </a:lnTo>
                  <a:lnTo>
                    <a:pt x="34" y="1179"/>
                  </a:lnTo>
                  <a:lnTo>
                    <a:pt x="101" y="1751"/>
                  </a:lnTo>
                  <a:lnTo>
                    <a:pt x="135" y="2054"/>
                  </a:lnTo>
                  <a:lnTo>
                    <a:pt x="236" y="2323"/>
                  </a:lnTo>
                  <a:lnTo>
                    <a:pt x="236" y="2357"/>
                  </a:lnTo>
                  <a:lnTo>
                    <a:pt x="371" y="2357"/>
                  </a:lnTo>
                  <a:lnTo>
                    <a:pt x="606" y="2391"/>
                  </a:lnTo>
                  <a:lnTo>
                    <a:pt x="842" y="2391"/>
                  </a:lnTo>
                  <a:lnTo>
                    <a:pt x="1313" y="2357"/>
                  </a:lnTo>
                  <a:lnTo>
                    <a:pt x="2088" y="2357"/>
                  </a:lnTo>
                  <a:lnTo>
                    <a:pt x="2357" y="2323"/>
                  </a:lnTo>
                  <a:lnTo>
                    <a:pt x="2458" y="2323"/>
                  </a:lnTo>
                  <a:lnTo>
                    <a:pt x="2492" y="2290"/>
                  </a:lnTo>
                  <a:lnTo>
                    <a:pt x="2525" y="2020"/>
                  </a:lnTo>
                  <a:lnTo>
                    <a:pt x="2525" y="1785"/>
                  </a:lnTo>
                  <a:lnTo>
                    <a:pt x="2492" y="1246"/>
                  </a:lnTo>
                  <a:lnTo>
                    <a:pt x="2458" y="674"/>
                  </a:lnTo>
                  <a:lnTo>
                    <a:pt x="2424" y="371"/>
                  </a:lnTo>
                  <a:lnTo>
                    <a:pt x="2357" y="68"/>
                  </a:lnTo>
                  <a:lnTo>
                    <a:pt x="2323" y="34"/>
                  </a:lnTo>
                  <a:lnTo>
                    <a:pt x="2290" y="34"/>
                  </a:lnTo>
                  <a:lnTo>
                    <a:pt x="2256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84" name="Shape 1184"/>
            <p:cNvSpPr/>
            <p:nvPr/>
          </p:nvSpPr>
          <p:spPr>
            <a:xfrm>
              <a:off x="4566675" y="2947550"/>
              <a:ext cx="64000" cy="60625"/>
            </a:xfrm>
            <a:custGeom>
              <a:avLst/>
              <a:gdLst/>
              <a:ahLst/>
              <a:cxnLst/>
              <a:rect l="0" t="0" r="0" b="0"/>
              <a:pathLst>
                <a:path w="2560" h="2425" extrusionOk="0">
                  <a:moveTo>
                    <a:pt x="2021" y="0"/>
                  </a:moveTo>
                  <a:lnTo>
                    <a:pt x="1617" y="68"/>
                  </a:lnTo>
                  <a:lnTo>
                    <a:pt x="910" y="68"/>
                  </a:lnTo>
                  <a:lnTo>
                    <a:pt x="539" y="101"/>
                  </a:lnTo>
                  <a:lnTo>
                    <a:pt x="203" y="135"/>
                  </a:lnTo>
                  <a:lnTo>
                    <a:pt x="169" y="68"/>
                  </a:lnTo>
                  <a:lnTo>
                    <a:pt x="169" y="34"/>
                  </a:lnTo>
                  <a:lnTo>
                    <a:pt x="102" y="34"/>
                  </a:lnTo>
                  <a:lnTo>
                    <a:pt x="68" y="68"/>
                  </a:lnTo>
                  <a:lnTo>
                    <a:pt x="34" y="303"/>
                  </a:lnTo>
                  <a:lnTo>
                    <a:pt x="1" y="573"/>
                  </a:lnTo>
                  <a:lnTo>
                    <a:pt x="1" y="1112"/>
                  </a:lnTo>
                  <a:lnTo>
                    <a:pt x="34" y="1718"/>
                  </a:lnTo>
                  <a:lnTo>
                    <a:pt x="102" y="2021"/>
                  </a:lnTo>
                  <a:lnTo>
                    <a:pt x="169" y="2324"/>
                  </a:lnTo>
                  <a:lnTo>
                    <a:pt x="203" y="2357"/>
                  </a:lnTo>
                  <a:lnTo>
                    <a:pt x="304" y="2357"/>
                  </a:lnTo>
                  <a:lnTo>
                    <a:pt x="337" y="2290"/>
                  </a:lnTo>
                  <a:lnTo>
                    <a:pt x="337" y="1987"/>
                  </a:lnTo>
                  <a:lnTo>
                    <a:pt x="304" y="1684"/>
                  </a:lnTo>
                  <a:lnTo>
                    <a:pt x="236" y="1078"/>
                  </a:lnTo>
                  <a:lnTo>
                    <a:pt x="236" y="674"/>
                  </a:lnTo>
                  <a:lnTo>
                    <a:pt x="203" y="236"/>
                  </a:lnTo>
                  <a:lnTo>
                    <a:pt x="438" y="270"/>
                  </a:lnTo>
                  <a:lnTo>
                    <a:pt x="1145" y="270"/>
                  </a:lnTo>
                  <a:lnTo>
                    <a:pt x="2223" y="202"/>
                  </a:lnTo>
                  <a:lnTo>
                    <a:pt x="2256" y="236"/>
                  </a:lnTo>
                  <a:lnTo>
                    <a:pt x="2290" y="270"/>
                  </a:lnTo>
                  <a:lnTo>
                    <a:pt x="2357" y="270"/>
                  </a:lnTo>
                  <a:lnTo>
                    <a:pt x="2324" y="573"/>
                  </a:lnTo>
                  <a:lnTo>
                    <a:pt x="2324" y="910"/>
                  </a:lnTo>
                  <a:lnTo>
                    <a:pt x="2357" y="2088"/>
                  </a:lnTo>
                  <a:lnTo>
                    <a:pt x="2122" y="2054"/>
                  </a:lnTo>
                  <a:lnTo>
                    <a:pt x="1886" y="2088"/>
                  </a:lnTo>
                  <a:lnTo>
                    <a:pt x="1415" y="2122"/>
                  </a:lnTo>
                  <a:lnTo>
                    <a:pt x="674" y="2122"/>
                  </a:lnTo>
                  <a:lnTo>
                    <a:pt x="539" y="2155"/>
                  </a:lnTo>
                  <a:lnTo>
                    <a:pt x="438" y="2189"/>
                  </a:lnTo>
                  <a:lnTo>
                    <a:pt x="337" y="2290"/>
                  </a:lnTo>
                  <a:lnTo>
                    <a:pt x="438" y="2357"/>
                  </a:lnTo>
                  <a:lnTo>
                    <a:pt x="539" y="2391"/>
                  </a:lnTo>
                  <a:lnTo>
                    <a:pt x="775" y="2425"/>
                  </a:lnTo>
                  <a:lnTo>
                    <a:pt x="1280" y="2357"/>
                  </a:lnTo>
                  <a:lnTo>
                    <a:pt x="2122" y="2357"/>
                  </a:lnTo>
                  <a:lnTo>
                    <a:pt x="2391" y="2290"/>
                  </a:lnTo>
                  <a:lnTo>
                    <a:pt x="2425" y="2324"/>
                  </a:lnTo>
                  <a:lnTo>
                    <a:pt x="2492" y="2357"/>
                  </a:lnTo>
                  <a:lnTo>
                    <a:pt x="2559" y="2324"/>
                  </a:lnTo>
                  <a:lnTo>
                    <a:pt x="2559" y="2256"/>
                  </a:lnTo>
                  <a:lnTo>
                    <a:pt x="2526" y="1078"/>
                  </a:lnTo>
                  <a:lnTo>
                    <a:pt x="2526" y="573"/>
                  </a:lnTo>
                  <a:lnTo>
                    <a:pt x="2492" y="303"/>
                  </a:lnTo>
                  <a:lnTo>
                    <a:pt x="2425" y="68"/>
                  </a:lnTo>
                  <a:lnTo>
                    <a:pt x="2391" y="68"/>
                  </a:lnTo>
                  <a:lnTo>
                    <a:pt x="2391" y="101"/>
                  </a:lnTo>
                  <a:lnTo>
                    <a:pt x="2324" y="34"/>
                  </a:lnTo>
                  <a:lnTo>
                    <a:pt x="2223" y="34"/>
                  </a:lnTo>
                  <a:lnTo>
                    <a:pt x="202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85" name="Shape 1185"/>
            <p:cNvSpPr/>
            <p:nvPr/>
          </p:nvSpPr>
          <p:spPr>
            <a:xfrm>
              <a:off x="4483350" y="3089800"/>
              <a:ext cx="8450" cy="58950"/>
            </a:xfrm>
            <a:custGeom>
              <a:avLst/>
              <a:gdLst/>
              <a:ahLst/>
              <a:cxnLst/>
              <a:rect l="0" t="0" r="0" b="0"/>
              <a:pathLst>
                <a:path w="338" h="2358" extrusionOk="0">
                  <a:moveTo>
                    <a:pt x="68" y="0"/>
                  </a:moveTo>
                  <a:lnTo>
                    <a:pt x="34" y="34"/>
                  </a:lnTo>
                  <a:lnTo>
                    <a:pt x="0" y="303"/>
                  </a:lnTo>
                  <a:lnTo>
                    <a:pt x="0" y="573"/>
                  </a:lnTo>
                  <a:lnTo>
                    <a:pt x="34" y="1078"/>
                  </a:lnTo>
                  <a:lnTo>
                    <a:pt x="68" y="1684"/>
                  </a:lnTo>
                  <a:lnTo>
                    <a:pt x="101" y="1987"/>
                  </a:lnTo>
                  <a:lnTo>
                    <a:pt x="169" y="2290"/>
                  </a:lnTo>
                  <a:lnTo>
                    <a:pt x="202" y="2323"/>
                  </a:lnTo>
                  <a:lnTo>
                    <a:pt x="270" y="2357"/>
                  </a:lnTo>
                  <a:lnTo>
                    <a:pt x="303" y="2323"/>
                  </a:lnTo>
                  <a:lnTo>
                    <a:pt x="337" y="2256"/>
                  </a:lnTo>
                  <a:lnTo>
                    <a:pt x="337" y="1987"/>
                  </a:lnTo>
                  <a:lnTo>
                    <a:pt x="303" y="1684"/>
                  </a:lnTo>
                  <a:lnTo>
                    <a:pt x="236" y="1078"/>
                  </a:lnTo>
                  <a:lnTo>
                    <a:pt x="202" y="539"/>
                  </a:lnTo>
                  <a:lnTo>
                    <a:pt x="202" y="303"/>
                  </a:lnTo>
                  <a:lnTo>
                    <a:pt x="135" y="34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86" name="Shape 1186"/>
            <p:cNvSpPr/>
            <p:nvPr/>
          </p:nvSpPr>
          <p:spPr>
            <a:xfrm>
              <a:off x="4104575" y="2898725"/>
              <a:ext cx="64000" cy="59800"/>
            </a:xfrm>
            <a:custGeom>
              <a:avLst/>
              <a:gdLst/>
              <a:ahLst/>
              <a:cxnLst/>
              <a:rect l="0" t="0" r="0" b="0"/>
              <a:pathLst>
                <a:path w="2560" h="2392" extrusionOk="0">
                  <a:moveTo>
                    <a:pt x="135" y="1"/>
                  </a:moveTo>
                  <a:lnTo>
                    <a:pt x="102" y="34"/>
                  </a:lnTo>
                  <a:lnTo>
                    <a:pt x="68" y="34"/>
                  </a:lnTo>
                  <a:lnTo>
                    <a:pt x="34" y="304"/>
                  </a:lnTo>
                  <a:lnTo>
                    <a:pt x="1" y="573"/>
                  </a:lnTo>
                  <a:lnTo>
                    <a:pt x="1" y="1078"/>
                  </a:lnTo>
                  <a:lnTo>
                    <a:pt x="34" y="1684"/>
                  </a:lnTo>
                  <a:lnTo>
                    <a:pt x="68" y="2021"/>
                  </a:lnTo>
                  <a:lnTo>
                    <a:pt x="169" y="2290"/>
                  </a:lnTo>
                  <a:lnTo>
                    <a:pt x="203" y="2358"/>
                  </a:lnTo>
                  <a:lnTo>
                    <a:pt x="236" y="2358"/>
                  </a:lnTo>
                  <a:lnTo>
                    <a:pt x="304" y="2324"/>
                  </a:lnTo>
                  <a:lnTo>
                    <a:pt x="338" y="2256"/>
                  </a:lnTo>
                  <a:lnTo>
                    <a:pt x="304" y="1987"/>
                  </a:lnTo>
                  <a:lnTo>
                    <a:pt x="304" y="1684"/>
                  </a:lnTo>
                  <a:lnTo>
                    <a:pt x="236" y="1078"/>
                  </a:lnTo>
                  <a:lnTo>
                    <a:pt x="236" y="640"/>
                  </a:lnTo>
                  <a:lnTo>
                    <a:pt x="203" y="236"/>
                  </a:lnTo>
                  <a:lnTo>
                    <a:pt x="439" y="236"/>
                  </a:lnTo>
                  <a:lnTo>
                    <a:pt x="674" y="270"/>
                  </a:lnTo>
                  <a:lnTo>
                    <a:pt x="1146" y="236"/>
                  </a:lnTo>
                  <a:lnTo>
                    <a:pt x="2223" y="203"/>
                  </a:lnTo>
                  <a:lnTo>
                    <a:pt x="2257" y="236"/>
                  </a:lnTo>
                  <a:lnTo>
                    <a:pt x="2324" y="236"/>
                  </a:lnTo>
                  <a:lnTo>
                    <a:pt x="2290" y="573"/>
                  </a:lnTo>
                  <a:lnTo>
                    <a:pt x="2324" y="910"/>
                  </a:lnTo>
                  <a:lnTo>
                    <a:pt x="2358" y="2088"/>
                  </a:lnTo>
                  <a:lnTo>
                    <a:pt x="2122" y="2054"/>
                  </a:lnTo>
                  <a:lnTo>
                    <a:pt x="1886" y="2054"/>
                  </a:lnTo>
                  <a:lnTo>
                    <a:pt x="1415" y="2088"/>
                  </a:lnTo>
                  <a:lnTo>
                    <a:pt x="843" y="2088"/>
                  </a:lnTo>
                  <a:lnTo>
                    <a:pt x="674" y="2122"/>
                  </a:lnTo>
                  <a:lnTo>
                    <a:pt x="540" y="2122"/>
                  </a:lnTo>
                  <a:lnTo>
                    <a:pt x="405" y="2189"/>
                  </a:lnTo>
                  <a:lnTo>
                    <a:pt x="338" y="2256"/>
                  </a:lnTo>
                  <a:lnTo>
                    <a:pt x="338" y="2290"/>
                  </a:lnTo>
                  <a:lnTo>
                    <a:pt x="405" y="2358"/>
                  </a:lnTo>
                  <a:lnTo>
                    <a:pt x="540" y="2391"/>
                  </a:lnTo>
                  <a:lnTo>
                    <a:pt x="775" y="2391"/>
                  </a:lnTo>
                  <a:lnTo>
                    <a:pt x="1280" y="2358"/>
                  </a:lnTo>
                  <a:lnTo>
                    <a:pt x="2088" y="2358"/>
                  </a:lnTo>
                  <a:lnTo>
                    <a:pt x="2358" y="2290"/>
                  </a:lnTo>
                  <a:lnTo>
                    <a:pt x="2425" y="2324"/>
                  </a:lnTo>
                  <a:lnTo>
                    <a:pt x="2492" y="2324"/>
                  </a:lnTo>
                  <a:lnTo>
                    <a:pt x="2526" y="2290"/>
                  </a:lnTo>
                  <a:lnTo>
                    <a:pt x="2560" y="2223"/>
                  </a:lnTo>
                  <a:lnTo>
                    <a:pt x="2526" y="1044"/>
                  </a:lnTo>
                  <a:lnTo>
                    <a:pt x="2526" y="539"/>
                  </a:lnTo>
                  <a:lnTo>
                    <a:pt x="2492" y="304"/>
                  </a:lnTo>
                  <a:lnTo>
                    <a:pt x="2425" y="68"/>
                  </a:lnTo>
                  <a:lnTo>
                    <a:pt x="2425" y="34"/>
                  </a:lnTo>
                  <a:lnTo>
                    <a:pt x="2391" y="34"/>
                  </a:lnTo>
                  <a:lnTo>
                    <a:pt x="2391" y="102"/>
                  </a:lnTo>
                  <a:lnTo>
                    <a:pt x="2358" y="68"/>
                  </a:lnTo>
                  <a:lnTo>
                    <a:pt x="2290" y="34"/>
                  </a:lnTo>
                  <a:lnTo>
                    <a:pt x="2223" y="1"/>
                  </a:lnTo>
                  <a:lnTo>
                    <a:pt x="1987" y="1"/>
                  </a:lnTo>
                  <a:lnTo>
                    <a:pt x="1617" y="34"/>
                  </a:lnTo>
                  <a:lnTo>
                    <a:pt x="910" y="34"/>
                  </a:lnTo>
                  <a:lnTo>
                    <a:pt x="540" y="68"/>
                  </a:lnTo>
                  <a:lnTo>
                    <a:pt x="203" y="135"/>
                  </a:lnTo>
                  <a:lnTo>
                    <a:pt x="169" y="34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87" name="Shape 1187"/>
            <p:cNvSpPr/>
            <p:nvPr/>
          </p:nvSpPr>
          <p:spPr>
            <a:xfrm>
              <a:off x="4501875" y="3099900"/>
              <a:ext cx="22750" cy="12650"/>
            </a:xfrm>
            <a:custGeom>
              <a:avLst/>
              <a:gdLst/>
              <a:ahLst/>
              <a:cxnLst/>
              <a:rect l="0" t="0" r="0" b="0"/>
              <a:pathLst>
                <a:path w="910" h="506" extrusionOk="0">
                  <a:moveTo>
                    <a:pt x="572" y="0"/>
                  </a:moveTo>
                  <a:lnTo>
                    <a:pt x="404" y="68"/>
                  </a:lnTo>
                  <a:lnTo>
                    <a:pt x="101" y="236"/>
                  </a:lnTo>
                  <a:lnTo>
                    <a:pt x="34" y="270"/>
                  </a:lnTo>
                  <a:lnTo>
                    <a:pt x="0" y="337"/>
                  </a:lnTo>
                  <a:lnTo>
                    <a:pt x="34" y="371"/>
                  </a:lnTo>
                  <a:lnTo>
                    <a:pt x="101" y="404"/>
                  </a:lnTo>
                  <a:lnTo>
                    <a:pt x="774" y="505"/>
                  </a:lnTo>
                  <a:lnTo>
                    <a:pt x="842" y="472"/>
                  </a:lnTo>
                  <a:lnTo>
                    <a:pt x="909" y="404"/>
                  </a:lnTo>
                  <a:lnTo>
                    <a:pt x="876" y="337"/>
                  </a:lnTo>
                  <a:lnTo>
                    <a:pt x="808" y="303"/>
                  </a:lnTo>
                  <a:lnTo>
                    <a:pt x="505" y="270"/>
                  </a:lnTo>
                  <a:lnTo>
                    <a:pt x="640" y="169"/>
                  </a:lnTo>
                  <a:lnTo>
                    <a:pt x="774" y="68"/>
                  </a:lnTo>
                  <a:lnTo>
                    <a:pt x="77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88" name="Shape 1188"/>
            <p:cNvSpPr/>
            <p:nvPr/>
          </p:nvSpPr>
          <p:spPr>
            <a:xfrm>
              <a:off x="5144925" y="2978700"/>
              <a:ext cx="56425" cy="56400"/>
            </a:xfrm>
            <a:custGeom>
              <a:avLst/>
              <a:gdLst/>
              <a:ahLst/>
              <a:cxnLst/>
              <a:rect l="0" t="0" r="0" b="0"/>
              <a:pathLst>
                <a:path w="2257" h="2256" extrusionOk="0">
                  <a:moveTo>
                    <a:pt x="1213" y="169"/>
                  </a:moveTo>
                  <a:lnTo>
                    <a:pt x="1179" y="202"/>
                  </a:lnTo>
                  <a:lnTo>
                    <a:pt x="1179" y="270"/>
                  </a:lnTo>
                  <a:lnTo>
                    <a:pt x="1213" y="337"/>
                  </a:lnTo>
                  <a:lnTo>
                    <a:pt x="1516" y="337"/>
                  </a:lnTo>
                  <a:lnTo>
                    <a:pt x="1684" y="371"/>
                  </a:lnTo>
                  <a:lnTo>
                    <a:pt x="1819" y="505"/>
                  </a:lnTo>
                  <a:lnTo>
                    <a:pt x="1920" y="640"/>
                  </a:lnTo>
                  <a:lnTo>
                    <a:pt x="1987" y="842"/>
                  </a:lnTo>
                  <a:lnTo>
                    <a:pt x="2021" y="1044"/>
                  </a:lnTo>
                  <a:lnTo>
                    <a:pt x="2021" y="1212"/>
                  </a:lnTo>
                  <a:lnTo>
                    <a:pt x="1987" y="1414"/>
                  </a:lnTo>
                  <a:lnTo>
                    <a:pt x="1920" y="1616"/>
                  </a:lnTo>
                  <a:lnTo>
                    <a:pt x="1819" y="1785"/>
                  </a:lnTo>
                  <a:lnTo>
                    <a:pt x="1650" y="1886"/>
                  </a:lnTo>
                  <a:lnTo>
                    <a:pt x="1482" y="1987"/>
                  </a:lnTo>
                  <a:lnTo>
                    <a:pt x="1314" y="2020"/>
                  </a:lnTo>
                  <a:lnTo>
                    <a:pt x="1112" y="2020"/>
                  </a:lnTo>
                  <a:lnTo>
                    <a:pt x="943" y="1987"/>
                  </a:lnTo>
                  <a:lnTo>
                    <a:pt x="741" y="1886"/>
                  </a:lnTo>
                  <a:lnTo>
                    <a:pt x="573" y="1751"/>
                  </a:lnTo>
                  <a:lnTo>
                    <a:pt x="438" y="1616"/>
                  </a:lnTo>
                  <a:lnTo>
                    <a:pt x="337" y="1448"/>
                  </a:lnTo>
                  <a:lnTo>
                    <a:pt x="270" y="1280"/>
                  </a:lnTo>
                  <a:lnTo>
                    <a:pt x="236" y="1111"/>
                  </a:lnTo>
                  <a:lnTo>
                    <a:pt x="270" y="909"/>
                  </a:lnTo>
                  <a:lnTo>
                    <a:pt x="337" y="741"/>
                  </a:lnTo>
                  <a:lnTo>
                    <a:pt x="472" y="539"/>
                  </a:lnTo>
                  <a:lnTo>
                    <a:pt x="640" y="371"/>
                  </a:lnTo>
                  <a:lnTo>
                    <a:pt x="809" y="270"/>
                  </a:lnTo>
                  <a:lnTo>
                    <a:pt x="1011" y="202"/>
                  </a:lnTo>
                  <a:lnTo>
                    <a:pt x="1213" y="169"/>
                  </a:lnTo>
                  <a:close/>
                  <a:moveTo>
                    <a:pt x="1179" y="0"/>
                  </a:moveTo>
                  <a:lnTo>
                    <a:pt x="1011" y="34"/>
                  </a:lnTo>
                  <a:lnTo>
                    <a:pt x="842" y="101"/>
                  </a:lnTo>
                  <a:lnTo>
                    <a:pt x="674" y="169"/>
                  </a:lnTo>
                  <a:lnTo>
                    <a:pt x="506" y="270"/>
                  </a:lnTo>
                  <a:lnTo>
                    <a:pt x="371" y="404"/>
                  </a:lnTo>
                  <a:lnTo>
                    <a:pt x="270" y="539"/>
                  </a:lnTo>
                  <a:lnTo>
                    <a:pt x="135" y="741"/>
                  </a:lnTo>
                  <a:lnTo>
                    <a:pt x="34" y="943"/>
                  </a:lnTo>
                  <a:lnTo>
                    <a:pt x="1" y="1179"/>
                  </a:lnTo>
                  <a:lnTo>
                    <a:pt x="1" y="1313"/>
                  </a:lnTo>
                  <a:lnTo>
                    <a:pt x="68" y="1414"/>
                  </a:lnTo>
                  <a:lnTo>
                    <a:pt x="203" y="1650"/>
                  </a:lnTo>
                  <a:lnTo>
                    <a:pt x="371" y="1886"/>
                  </a:lnTo>
                  <a:lnTo>
                    <a:pt x="607" y="2088"/>
                  </a:lnTo>
                  <a:lnTo>
                    <a:pt x="876" y="2222"/>
                  </a:lnTo>
                  <a:lnTo>
                    <a:pt x="1112" y="2256"/>
                  </a:lnTo>
                  <a:lnTo>
                    <a:pt x="1347" y="2256"/>
                  </a:lnTo>
                  <a:lnTo>
                    <a:pt x="1549" y="2222"/>
                  </a:lnTo>
                  <a:lnTo>
                    <a:pt x="1785" y="2121"/>
                  </a:lnTo>
                  <a:lnTo>
                    <a:pt x="1953" y="1953"/>
                  </a:lnTo>
                  <a:lnTo>
                    <a:pt x="2088" y="1785"/>
                  </a:lnTo>
                  <a:lnTo>
                    <a:pt x="2189" y="1583"/>
                  </a:lnTo>
                  <a:lnTo>
                    <a:pt x="2256" y="1313"/>
                  </a:lnTo>
                  <a:lnTo>
                    <a:pt x="2256" y="1145"/>
                  </a:lnTo>
                  <a:lnTo>
                    <a:pt x="2223" y="943"/>
                  </a:lnTo>
                  <a:lnTo>
                    <a:pt x="2189" y="707"/>
                  </a:lnTo>
                  <a:lnTo>
                    <a:pt x="2088" y="505"/>
                  </a:lnTo>
                  <a:lnTo>
                    <a:pt x="1987" y="303"/>
                  </a:lnTo>
                  <a:lnTo>
                    <a:pt x="1852" y="169"/>
                  </a:lnTo>
                  <a:lnTo>
                    <a:pt x="1684" y="68"/>
                  </a:lnTo>
                  <a:lnTo>
                    <a:pt x="1516" y="68"/>
                  </a:lnTo>
                  <a:lnTo>
                    <a:pt x="1347" y="34"/>
                  </a:lnTo>
                  <a:lnTo>
                    <a:pt x="1179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89" name="Shape 1189"/>
            <p:cNvSpPr/>
            <p:nvPr/>
          </p:nvSpPr>
          <p:spPr>
            <a:xfrm>
              <a:off x="4186225" y="3053600"/>
              <a:ext cx="17700" cy="26125"/>
            </a:xfrm>
            <a:custGeom>
              <a:avLst/>
              <a:gdLst/>
              <a:ahLst/>
              <a:cxnLst/>
              <a:rect l="0" t="0" r="0" b="0"/>
              <a:pathLst>
                <a:path w="708" h="1045" extrusionOk="0">
                  <a:moveTo>
                    <a:pt x="506" y="1"/>
                  </a:moveTo>
                  <a:lnTo>
                    <a:pt x="371" y="34"/>
                  </a:lnTo>
                  <a:lnTo>
                    <a:pt x="135" y="34"/>
                  </a:lnTo>
                  <a:lnTo>
                    <a:pt x="102" y="68"/>
                  </a:lnTo>
                  <a:lnTo>
                    <a:pt x="34" y="68"/>
                  </a:lnTo>
                  <a:lnTo>
                    <a:pt x="1" y="135"/>
                  </a:lnTo>
                  <a:lnTo>
                    <a:pt x="1" y="169"/>
                  </a:lnTo>
                  <a:lnTo>
                    <a:pt x="34" y="203"/>
                  </a:lnTo>
                  <a:lnTo>
                    <a:pt x="68" y="203"/>
                  </a:lnTo>
                  <a:lnTo>
                    <a:pt x="68" y="607"/>
                  </a:lnTo>
                  <a:lnTo>
                    <a:pt x="169" y="977"/>
                  </a:lnTo>
                  <a:lnTo>
                    <a:pt x="203" y="1044"/>
                  </a:lnTo>
                  <a:lnTo>
                    <a:pt x="270" y="1044"/>
                  </a:lnTo>
                  <a:lnTo>
                    <a:pt x="337" y="1011"/>
                  </a:lnTo>
                  <a:lnTo>
                    <a:pt x="337" y="943"/>
                  </a:lnTo>
                  <a:lnTo>
                    <a:pt x="304" y="573"/>
                  </a:lnTo>
                  <a:lnTo>
                    <a:pt x="371" y="607"/>
                  </a:lnTo>
                  <a:lnTo>
                    <a:pt x="472" y="573"/>
                  </a:lnTo>
                  <a:lnTo>
                    <a:pt x="573" y="539"/>
                  </a:lnTo>
                  <a:lnTo>
                    <a:pt x="607" y="506"/>
                  </a:lnTo>
                  <a:lnTo>
                    <a:pt x="607" y="472"/>
                  </a:lnTo>
                  <a:lnTo>
                    <a:pt x="573" y="405"/>
                  </a:lnTo>
                  <a:lnTo>
                    <a:pt x="506" y="405"/>
                  </a:lnTo>
                  <a:lnTo>
                    <a:pt x="337" y="438"/>
                  </a:lnTo>
                  <a:lnTo>
                    <a:pt x="270" y="472"/>
                  </a:lnTo>
                  <a:lnTo>
                    <a:pt x="236" y="236"/>
                  </a:lnTo>
                  <a:lnTo>
                    <a:pt x="371" y="236"/>
                  </a:lnTo>
                  <a:lnTo>
                    <a:pt x="539" y="203"/>
                  </a:lnTo>
                  <a:lnTo>
                    <a:pt x="607" y="169"/>
                  </a:lnTo>
                  <a:lnTo>
                    <a:pt x="674" y="135"/>
                  </a:lnTo>
                  <a:lnTo>
                    <a:pt x="708" y="102"/>
                  </a:lnTo>
                  <a:lnTo>
                    <a:pt x="708" y="68"/>
                  </a:lnTo>
                  <a:lnTo>
                    <a:pt x="64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90" name="Shape 1190"/>
            <p:cNvSpPr/>
            <p:nvPr/>
          </p:nvSpPr>
          <p:spPr>
            <a:xfrm>
              <a:off x="4127300" y="2927350"/>
              <a:ext cx="19400" cy="21900"/>
            </a:xfrm>
            <a:custGeom>
              <a:avLst/>
              <a:gdLst/>
              <a:ahLst/>
              <a:cxnLst/>
              <a:rect l="0" t="0" r="0" b="0"/>
              <a:pathLst>
                <a:path w="776" h="876" extrusionOk="0">
                  <a:moveTo>
                    <a:pt x="405" y="0"/>
                  </a:moveTo>
                  <a:lnTo>
                    <a:pt x="270" y="135"/>
                  </a:lnTo>
                  <a:lnTo>
                    <a:pt x="169" y="270"/>
                  </a:lnTo>
                  <a:lnTo>
                    <a:pt x="1" y="606"/>
                  </a:lnTo>
                  <a:lnTo>
                    <a:pt x="1" y="640"/>
                  </a:lnTo>
                  <a:lnTo>
                    <a:pt x="1" y="674"/>
                  </a:lnTo>
                  <a:lnTo>
                    <a:pt x="35" y="707"/>
                  </a:lnTo>
                  <a:lnTo>
                    <a:pt x="102" y="741"/>
                  </a:lnTo>
                  <a:lnTo>
                    <a:pt x="338" y="741"/>
                  </a:lnTo>
                  <a:lnTo>
                    <a:pt x="573" y="707"/>
                  </a:lnTo>
                  <a:lnTo>
                    <a:pt x="573" y="808"/>
                  </a:lnTo>
                  <a:lnTo>
                    <a:pt x="607" y="876"/>
                  </a:lnTo>
                  <a:lnTo>
                    <a:pt x="708" y="876"/>
                  </a:lnTo>
                  <a:lnTo>
                    <a:pt x="708" y="775"/>
                  </a:lnTo>
                  <a:lnTo>
                    <a:pt x="708" y="674"/>
                  </a:lnTo>
                  <a:lnTo>
                    <a:pt x="775" y="674"/>
                  </a:lnTo>
                  <a:lnTo>
                    <a:pt x="775" y="606"/>
                  </a:lnTo>
                  <a:lnTo>
                    <a:pt x="775" y="539"/>
                  </a:lnTo>
                  <a:lnTo>
                    <a:pt x="708" y="505"/>
                  </a:lnTo>
                  <a:lnTo>
                    <a:pt x="742" y="337"/>
                  </a:lnTo>
                  <a:lnTo>
                    <a:pt x="742" y="270"/>
                  </a:lnTo>
                  <a:lnTo>
                    <a:pt x="708" y="303"/>
                  </a:lnTo>
                  <a:lnTo>
                    <a:pt x="607" y="505"/>
                  </a:lnTo>
                  <a:lnTo>
                    <a:pt x="237" y="539"/>
                  </a:lnTo>
                  <a:lnTo>
                    <a:pt x="237" y="539"/>
                  </a:lnTo>
                  <a:lnTo>
                    <a:pt x="371" y="303"/>
                  </a:lnTo>
                  <a:lnTo>
                    <a:pt x="472" y="68"/>
                  </a:lnTo>
                  <a:lnTo>
                    <a:pt x="472" y="34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91" name="Shape 1191"/>
            <p:cNvSpPr/>
            <p:nvPr/>
          </p:nvSpPr>
          <p:spPr>
            <a:xfrm>
              <a:off x="4232525" y="3029200"/>
              <a:ext cx="55575" cy="61475"/>
            </a:xfrm>
            <a:custGeom>
              <a:avLst/>
              <a:gdLst/>
              <a:ahLst/>
              <a:cxnLst/>
              <a:rect l="0" t="0" r="0" b="0"/>
              <a:pathLst>
                <a:path w="2223" h="2459" extrusionOk="0">
                  <a:moveTo>
                    <a:pt x="1785" y="0"/>
                  </a:moveTo>
                  <a:lnTo>
                    <a:pt x="1313" y="68"/>
                  </a:lnTo>
                  <a:lnTo>
                    <a:pt x="707" y="68"/>
                  </a:lnTo>
                  <a:lnTo>
                    <a:pt x="101" y="101"/>
                  </a:lnTo>
                  <a:lnTo>
                    <a:pt x="34" y="135"/>
                  </a:lnTo>
                  <a:lnTo>
                    <a:pt x="0" y="202"/>
                  </a:lnTo>
                  <a:lnTo>
                    <a:pt x="34" y="236"/>
                  </a:lnTo>
                  <a:lnTo>
                    <a:pt x="68" y="303"/>
                  </a:lnTo>
                  <a:lnTo>
                    <a:pt x="34" y="505"/>
                  </a:lnTo>
                  <a:lnTo>
                    <a:pt x="34" y="741"/>
                  </a:lnTo>
                  <a:lnTo>
                    <a:pt x="68" y="1179"/>
                  </a:lnTo>
                  <a:lnTo>
                    <a:pt x="68" y="1717"/>
                  </a:lnTo>
                  <a:lnTo>
                    <a:pt x="68" y="2020"/>
                  </a:lnTo>
                  <a:lnTo>
                    <a:pt x="101" y="2290"/>
                  </a:lnTo>
                  <a:lnTo>
                    <a:pt x="68" y="2323"/>
                  </a:lnTo>
                  <a:lnTo>
                    <a:pt x="101" y="2391"/>
                  </a:lnTo>
                  <a:lnTo>
                    <a:pt x="135" y="2458"/>
                  </a:lnTo>
                  <a:lnTo>
                    <a:pt x="202" y="2458"/>
                  </a:lnTo>
                  <a:lnTo>
                    <a:pt x="808" y="2424"/>
                  </a:lnTo>
                  <a:lnTo>
                    <a:pt x="1448" y="2391"/>
                  </a:lnTo>
                  <a:lnTo>
                    <a:pt x="1852" y="2391"/>
                  </a:lnTo>
                  <a:lnTo>
                    <a:pt x="2054" y="2323"/>
                  </a:lnTo>
                  <a:lnTo>
                    <a:pt x="2121" y="2290"/>
                  </a:lnTo>
                  <a:lnTo>
                    <a:pt x="2222" y="2222"/>
                  </a:lnTo>
                  <a:lnTo>
                    <a:pt x="2121" y="2155"/>
                  </a:lnTo>
                  <a:lnTo>
                    <a:pt x="2020" y="2121"/>
                  </a:lnTo>
                  <a:lnTo>
                    <a:pt x="1852" y="2121"/>
                  </a:lnTo>
                  <a:lnTo>
                    <a:pt x="1414" y="2155"/>
                  </a:lnTo>
                  <a:lnTo>
                    <a:pt x="303" y="2222"/>
                  </a:lnTo>
                  <a:lnTo>
                    <a:pt x="303" y="1953"/>
                  </a:lnTo>
                  <a:lnTo>
                    <a:pt x="303" y="1684"/>
                  </a:lnTo>
                  <a:lnTo>
                    <a:pt x="270" y="1179"/>
                  </a:lnTo>
                  <a:lnTo>
                    <a:pt x="270" y="741"/>
                  </a:lnTo>
                  <a:lnTo>
                    <a:pt x="270" y="505"/>
                  </a:lnTo>
                  <a:lnTo>
                    <a:pt x="202" y="303"/>
                  </a:lnTo>
                  <a:lnTo>
                    <a:pt x="842" y="303"/>
                  </a:lnTo>
                  <a:lnTo>
                    <a:pt x="1482" y="270"/>
                  </a:lnTo>
                  <a:lnTo>
                    <a:pt x="1886" y="236"/>
                  </a:lnTo>
                  <a:lnTo>
                    <a:pt x="2088" y="169"/>
                  </a:lnTo>
                  <a:lnTo>
                    <a:pt x="2155" y="135"/>
                  </a:lnTo>
                  <a:lnTo>
                    <a:pt x="2222" y="68"/>
                  </a:lnTo>
                  <a:lnTo>
                    <a:pt x="2222" y="34"/>
                  </a:lnTo>
                  <a:lnTo>
                    <a:pt x="202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92" name="Shape 1192"/>
            <p:cNvSpPr/>
            <p:nvPr/>
          </p:nvSpPr>
          <p:spPr>
            <a:xfrm>
              <a:off x="4146675" y="2967750"/>
              <a:ext cx="7600" cy="58100"/>
            </a:xfrm>
            <a:custGeom>
              <a:avLst/>
              <a:gdLst/>
              <a:ahLst/>
              <a:cxnLst/>
              <a:rect l="0" t="0" r="0" b="0"/>
              <a:pathLst>
                <a:path w="304" h="2324" extrusionOk="0">
                  <a:moveTo>
                    <a:pt x="34" y="1"/>
                  </a:moveTo>
                  <a:lnTo>
                    <a:pt x="34" y="34"/>
                  </a:lnTo>
                  <a:lnTo>
                    <a:pt x="0" y="304"/>
                  </a:lnTo>
                  <a:lnTo>
                    <a:pt x="0" y="539"/>
                  </a:lnTo>
                  <a:lnTo>
                    <a:pt x="0" y="1078"/>
                  </a:lnTo>
                  <a:lnTo>
                    <a:pt x="34" y="1684"/>
                  </a:lnTo>
                  <a:lnTo>
                    <a:pt x="101" y="1987"/>
                  </a:lnTo>
                  <a:lnTo>
                    <a:pt x="169" y="2290"/>
                  </a:lnTo>
                  <a:lnTo>
                    <a:pt x="202" y="2324"/>
                  </a:lnTo>
                  <a:lnTo>
                    <a:pt x="303" y="2324"/>
                  </a:lnTo>
                  <a:lnTo>
                    <a:pt x="303" y="2256"/>
                  </a:lnTo>
                  <a:lnTo>
                    <a:pt x="303" y="1953"/>
                  </a:lnTo>
                  <a:lnTo>
                    <a:pt x="303" y="1650"/>
                  </a:lnTo>
                  <a:lnTo>
                    <a:pt x="236" y="1078"/>
                  </a:lnTo>
                  <a:lnTo>
                    <a:pt x="202" y="539"/>
                  </a:lnTo>
                  <a:lnTo>
                    <a:pt x="169" y="270"/>
                  </a:lnTo>
                  <a:lnTo>
                    <a:pt x="135" y="34"/>
                  </a:lnTo>
                  <a:lnTo>
                    <a:pt x="10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93" name="Shape 1193"/>
            <p:cNvSpPr/>
            <p:nvPr/>
          </p:nvSpPr>
          <p:spPr>
            <a:xfrm>
              <a:off x="4160975" y="3030025"/>
              <a:ext cx="64850" cy="63175"/>
            </a:xfrm>
            <a:custGeom>
              <a:avLst/>
              <a:gdLst/>
              <a:ahLst/>
              <a:cxnLst/>
              <a:rect l="0" t="0" r="0" b="0"/>
              <a:pathLst>
                <a:path w="2594" h="2527" extrusionOk="0">
                  <a:moveTo>
                    <a:pt x="2290" y="237"/>
                  </a:moveTo>
                  <a:lnTo>
                    <a:pt x="2324" y="674"/>
                  </a:lnTo>
                  <a:lnTo>
                    <a:pt x="2324" y="1078"/>
                  </a:lnTo>
                  <a:lnTo>
                    <a:pt x="2324" y="1684"/>
                  </a:lnTo>
                  <a:lnTo>
                    <a:pt x="2324" y="1987"/>
                  </a:lnTo>
                  <a:lnTo>
                    <a:pt x="2357" y="2290"/>
                  </a:lnTo>
                  <a:lnTo>
                    <a:pt x="2357" y="2290"/>
                  </a:lnTo>
                  <a:lnTo>
                    <a:pt x="2223" y="2223"/>
                  </a:lnTo>
                  <a:lnTo>
                    <a:pt x="2122" y="2156"/>
                  </a:lnTo>
                  <a:lnTo>
                    <a:pt x="1819" y="2156"/>
                  </a:lnTo>
                  <a:lnTo>
                    <a:pt x="1246" y="2189"/>
                  </a:lnTo>
                  <a:lnTo>
                    <a:pt x="775" y="2189"/>
                  </a:lnTo>
                  <a:lnTo>
                    <a:pt x="539" y="2223"/>
                  </a:lnTo>
                  <a:lnTo>
                    <a:pt x="304" y="2257"/>
                  </a:lnTo>
                  <a:lnTo>
                    <a:pt x="236" y="1078"/>
                  </a:lnTo>
                  <a:lnTo>
                    <a:pt x="236" y="742"/>
                  </a:lnTo>
                  <a:lnTo>
                    <a:pt x="169" y="439"/>
                  </a:lnTo>
                  <a:lnTo>
                    <a:pt x="236" y="439"/>
                  </a:lnTo>
                  <a:lnTo>
                    <a:pt x="270" y="405"/>
                  </a:lnTo>
                  <a:lnTo>
                    <a:pt x="304" y="371"/>
                  </a:lnTo>
                  <a:lnTo>
                    <a:pt x="1347" y="338"/>
                  </a:lnTo>
                  <a:lnTo>
                    <a:pt x="1819" y="304"/>
                  </a:lnTo>
                  <a:lnTo>
                    <a:pt x="2054" y="270"/>
                  </a:lnTo>
                  <a:lnTo>
                    <a:pt x="2290" y="237"/>
                  </a:lnTo>
                  <a:close/>
                  <a:moveTo>
                    <a:pt x="2357" y="1"/>
                  </a:moveTo>
                  <a:lnTo>
                    <a:pt x="2324" y="35"/>
                  </a:lnTo>
                  <a:lnTo>
                    <a:pt x="2290" y="35"/>
                  </a:lnTo>
                  <a:lnTo>
                    <a:pt x="2290" y="136"/>
                  </a:lnTo>
                  <a:lnTo>
                    <a:pt x="1953" y="102"/>
                  </a:lnTo>
                  <a:lnTo>
                    <a:pt x="1583" y="102"/>
                  </a:lnTo>
                  <a:lnTo>
                    <a:pt x="876" y="169"/>
                  </a:lnTo>
                  <a:lnTo>
                    <a:pt x="270" y="169"/>
                  </a:lnTo>
                  <a:lnTo>
                    <a:pt x="203" y="203"/>
                  </a:lnTo>
                  <a:lnTo>
                    <a:pt x="135" y="270"/>
                  </a:lnTo>
                  <a:lnTo>
                    <a:pt x="102" y="270"/>
                  </a:lnTo>
                  <a:lnTo>
                    <a:pt x="102" y="237"/>
                  </a:lnTo>
                  <a:lnTo>
                    <a:pt x="68" y="237"/>
                  </a:lnTo>
                  <a:lnTo>
                    <a:pt x="1" y="506"/>
                  </a:lnTo>
                  <a:lnTo>
                    <a:pt x="1" y="742"/>
                  </a:lnTo>
                  <a:lnTo>
                    <a:pt x="68" y="1247"/>
                  </a:lnTo>
                  <a:lnTo>
                    <a:pt x="102" y="2425"/>
                  </a:lnTo>
                  <a:lnTo>
                    <a:pt x="135" y="2492"/>
                  </a:lnTo>
                  <a:lnTo>
                    <a:pt x="203" y="2526"/>
                  </a:lnTo>
                  <a:lnTo>
                    <a:pt x="270" y="2492"/>
                  </a:lnTo>
                  <a:lnTo>
                    <a:pt x="304" y="2459"/>
                  </a:lnTo>
                  <a:lnTo>
                    <a:pt x="573" y="2492"/>
                  </a:lnTo>
                  <a:lnTo>
                    <a:pt x="842" y="2492"/>
                  </a:lnTo>
                  <a:lnTo>
                    <a:pt x="1415" y="2459"/>
                  </a:lnTo>
                  <a:lnTo>
                    <a:pt x="1920" y="2459"/>
                  </a:lnTo>
                  <a:lnTo>
                    <a:pt x="2155" y="2425"/>
                  </a:lnTo>
                  <a:lnTo>
                    <a:pt x="2256" y="2358"/>
                  </a:lnTo>
                  <a:lnTo>
                    <a:pt x="2357" y="2290"/>
                  </a:lnTo>
                  <a:lnTo>
                    <a:pt x="2357" y="2324"/>
                  </a:lnTo>
                  <a:lnTo>
                    <a:pt x="2425" y="2358"/>
                  </a:lnTo>
                  <a:lnTo>
                    <a:pt x="2492" y="2358"/>
                  </a:lnTo>
                  <a:lnTo>
                    <a:pt x="2526" y="2290"/>
                  </a:lnTo>
                  <a:lnTo>
                    <a:pt x="2559" y="1987"/>
                  </a:lnTo>
                  <a:lnTo>
                    <a:pt x="2593" y="1684"/>
                  </a:lnTo>
                  <a:lnTo>
                    <a:pt x="2559" y="1078"/>
                  </a:lnTo>
                  <a:lnTo>
                    <a:pt x="2526" y="540"/>
                  </a:lnTo>
                  <a:lnTo>
                    <a:pt x="2492" y="304"/>
                  </a:lnTo>
                  <a:lnTo>
                    <a:pt x="2425" y="35"/>
                  </a:lnTo>
                  <a:lnTo>
                    <a:pt x="2391" y="35"/>
                  </a:lnTo>
                  <a:lnTo>
                    <a:pt x="235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94" name="Shape 1194"/>
            <p:cNvSpPr/>
            <p:nvPr/>
          </p:nvSpPr>
          <p:spPr>
            <a:xfrm>
              <a:off x="4328475" y="3051075"/>
              <a:ext cx="19375" cy="17700"/>
            </a:xfrm>
            <a:custGeom>
              <a:avLst/>
              <a:gdLst/>
              <a:ahLst/>
              <a:cxnLst/>
              <a:rect l="0" t="0" r="0" b="0"/>
              <a:pathLst>
                <a:path w="775" h="708" extrusionOk="0">
                  <a:moveTo>
                    <a:pt x="573" y="1"/>
                  </a:moveTo>
                  <a:lnTo>
                    <a:pt x="506" y="34"/>
                  </a:lnTo>
                  <a:lnTo>
                    <a:pt x="472" y="102"/>
                  </a:lnTo>
                  <a:lnTo>
                    <a:pt x="438" y="236"/>
                  </a:lnTo>
                  <a:lnTo>
                    <a:pt x="438" y="270"/>
                  </a:lnTo>
                  <a:lnTo>
                    <a:pt x="203" y="304"/>
                  </a:lnTo>
                  <a:lnTo>
                    <a:pt x="169" y="135"/>
                  </a:lnTo>
                  <a:lnTo>
                    <a:pt x="135" y="102"/>
                  </a:lnTo>
                  <a:lnTo>
                    <a:pt x="68" y="102"/>
                  </a:lnTo>
                  <a:lnTo>
                    <a:pt x="68" y="135"/>
                  </a:lnTo>
                  <a:lnTo>
                    <a:pt x="34" y="337"/>
                  </a:lnTo>
                  <a:lnTo>
                    <a:pt x="1" y="371"/>
                  </a:lnTo>
                  <a:lnTo>
                    <a:pt x="34" y="438"/>
                  </a:lnTo>
                  <a:lnTo>
                    <a:pt x="68" y="640"/>
                  </a:lnTo>
                  <a:lnTo>
                    <a:pt x="102" y="674"/>
                  </a:lnTo>
                  <a:lnTo>
                    <a:pt x="169" y="674"/>
                  </a:lnTo>
                  <a:lnTo>
                    <a:pt x="203" y="640"/>
                  </a:lnTo>
                  <a:lnTo>
                    <a:pt x="236" y="573"/>
                  </a:lnTo>
                  <a:lnTo>
                    <a:pt x="203" y="472"/>
                  </a:lnTo>
                  <a:lnTo>
                    <a:pt x="472" y="472"/>
                  </a:lnTo>
                  <a:lnTo>
                    <a:pt x="506" y="607"/>
                  </a:lnTo>
                  <a:lnTo>
                    <a:pt x="506" y="640"/>
                  </a:lnTo>
                  <a:lnTo>
                    <a:pt x="573" y="708"/>
                  </a:lnTo>
                  <a:lnTo>
                    <a:pt x="607" y="708"/>
                  </a:lnTo>
                  <a:lnTo>
                    <a:pt x="640" y="674"/>
                  </a:lnTo>
                  <a:lnTo>
                    <a:pt x="640" y="640"/>
                  </a:lnTo>
                  <a:lnTo>
                    <a:pt x="674" y="573"/>
                  </a:lnTo>
                  <a:lnTo>
                    <a:pt x="640" y="438"/>
                  </a:lnTo>
                  <a:lnTo>
                    <a:pt x="741" y="371"/>
                  </a:lnTo>
                  <a:lnTo>
                    <a:pt x="775" y="304"/>
                  </a:lnTo>
                  <a:lnTo>
                    <a:pt x="775" y="270"/>
                  </a:lnTo>
                  <a:lnTo>
                    <a:pt x="741" y="236"/>
                  </a:lnTo>
                  <a:lnTo>
                    <a:pt x="674" y="203"/>
                  </a:lnTo>
                  <a:lnTo>
                    <a:pt x="607" y="236"/>
                  </a:lnTo>
                  <a:lnTo>
                    <a:pt x="607" y="135"/>
                  </a:lnTo>
                  <a:lnTo>
                    <a:pt x="640" y="68"/>
                  </a:lnTo>
                  <a:lnTo>
                    <a:pt x="640" y="34"/>
                  </a:lnTo>
                  <a:lnTo>
                    <a:pt x="64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95" name="Shape 1195"/>
            <p:cNvSpPr/>
            <p:nvPr/>
          </p:nvSpPr>
          <p:spPr>
            <a:xfrm>
              <a:off x="4254400" y="3051075"/>
              <a:ext cx="25275" cy="22750"/>
            </a:xfrm>
            <a:custGeom>
              <a:avLst/>
              <a:gdLst/>
              <a:ahLst/>
              <a:cxnLst/>
              <a:rect l="0" t="0" r="0" b="0"/>
              <a:pathLst>
                <a:path w="1011" h="910" extrusionOk="0">
                  <a:moveTo>
                    <a:pt x="371" y="1"/>
                  </a:moveTo>
                  <a:lnTo>
                    <a:pt x="270" y="34"/>
                  </a:lnTo>
                  <a:lnTo>
                    <a:pt x="169" y="135"/>
                  </a:lnTo>
                  <a:lnTo>
                    <a:pt x="68" y="203"/>
                  </a:lnTo>
                  <a:lnTo>
                    <a:pt x="34" y="337"/>
                  </a:lnTo>
                  <a:lnTo>
                    <a:pt x="1" y="472"/>
                  </a:lnTo>
                  <a:lnTo>
                    <a:pt x="34" y="573"/>
                  </a:lnTo>
                  <a:lnTo>
                    <a:pt x="68" y="674"/>
                  </a:lnTo>
                  <a:lnTo>
                    <a:pt x="135" y="741"/>
                  </a:lnTo>
                  <a:lnTo>
                    <a:pt x="203" y="809"/>
                  </a:lnTo>
                  <a:lnTo>
                    <a:pt x="304" y="842"/>
                  </a:lnTo>
                  <a:lnTo>
                    <a:pt x="405" y="876"/>
                  </a:lnTo>
                  <a:lnTo>
                    <a:pt x="506" y="876"/>
                  </a:lnTo>
                  <a:lnTo>
                    <a:pt x="607" y="809"/>
                  </a:lnTo>
                  <a:lnTo>
                    <a:pt x="607" y="876"/>
                  </a:lnTo>
                  <a:lnTo>
                    <a:pt x="640" y="910"/>
                  </a:lnTo>
                  <a:lnTo>
                    <a:pt x="674" y="910"/>
                  </a:lnTo>
                  <a:lnTo>
                    <a:pt x="708" y="876"/>
                  </a:lnTo>
                  <a:lnTo>
                    <a:pt x="708" y="842"/>
                  </a:lnTo>
                  <a:lnTo>
                    <a:pt x="708" y="741"/>
                  </a:lnTo>
                  <a:lnTo>
                    <a:pt x="708" y="607"/>
                  </a:lnTo>
                  <a:lnTo>
                    <a:pt x="708" y="573"/>
                  </a:lnTo>
                  <a:lnTo>
                    <a:pt x="943" y="539"/>
                  </a:lnTo>
                  <a:lnTo>
                    <a:pt x="977" y="506"/>
                  </a:lnTo>
                  <a:lnTo>
                    <a:pt x="1011" y="438"/>
                  </a:lnTo>
                  <a:lnTo>
                    <a:pt x="977" y="371"/>
                  </a:lnTo>
                  <a:lnTo>
                    <a:pt x="910" y="337"/>
                  </a:lnTo>
                  <a:lnTo>
                    <a:pt x="674" y="337"/>
                  </a:lnTo>
                  <a:lnTo>
                    <a:pt x="539" y="371"/>
                  </a:lnTo>
                  <a:lnTo>
                    <a:pt x="438" y="438"/>
                  </a:lnTo>
                  <a:lnTo>
                    <a:pt x="405" y="472"/>
                  </a:lnTo>
                  <a:lnTo>
                    <a:pt x="438" y="506"/>
                  </a:lnTo>
                  <a:lnTo>
                    <a:pt x="607" y="539"/>
                  </a:lnTo>
                  <a:lnTo>
                    <a:pt x="607" y="573"/>
                  </a:lnTo>
                  <a:lnTo>
                    <a:pt x="607" y="640"/>
                  </a:lnTo>
                  <a:lnTo>
                    <a:pt x="506" y="674"/>
                  </a:lnTo>
                  <a:lnTo>
                    <a:pt x="405" y="674"/>
                  </a:lnTo>
                  <a:lnTo>
                    <a:pt x="304" y="640"/>
                  </a:lnTo>
                  <a:lnTo>
                    <a:pt x="236" y="607"/>
                  </a:lnTo>
                  <a:lnTo>
                    <a:pt x="203" y="539"/>
                  </a:lnTo>
                  <a:lnTo>
                    <a:pt x="203" y="438"/>
                  </a:lnTo>
                  <a:lnTo>
                    <a:pt x="203" y="337"/>
                  </a:lnTo>
                  <a:lnTo>
                    <a:pt x="270" y="270"/>
                  </a:lnTo>
                  <a:lnTo>
                    <a:pt x="337" y="203"/>
                  </a:lnTo>
                  <a:lnTo>
                    <a:pt x="539" y="135"/>
                  </a:lnTo>
                  <a:lnTo>
                    <a:pt x="741" y="102"/>
                  </a:lnTo>
                  <a:lnTo>
                    <a:pt x="741" y="68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96" name="Shape 1196"/>
            <p:cNvSpPr/>
            <p:nvPr/>
          </p:nvSpPr>
          <p:spPr>
            <a:xfrm>
              <a:off x="4365500" y="3115050"/>
              <a:ext cx="19400" cy="16850"/>
            </a:xfrm>
            <a:custGeom>
              <a:avLst/>
              <a:gdLst/>
              <a:ahLst/>
              <a:cxnLst/>
              <a:rect l="0" t="0" r="0" b="0"/>
              <a:pathLst>
                <a:path w="776" h="674" extrusionOk="0">
                  <a:moveTo>
                    <a:pt x="102" y="0"/>
                  </a:moveTo>
                  <a:lnTo>
                    <a:pt x="35" y="34"/>
                  </a:lnTo>
                  <a:lnTo>
                    <a:pt x="35" y="101"/>
                  </a:lnTo>
                  <a:lnTo>
                    <a:pt x="35" y="135"/>
                  </a:lnTo>
                  <a:lnTo>
                    <a:pt x="1" y="270"/>
                  </a:lnTo>
                  <a:lnTo>
                    <a:pt x="1" y="573"/>
                  </a:lnTo>
                  <a:lnTo>
                    <a:pt x="35" y="640"/>
                  </a:lnTo>
                  <a:lnTo>
                    <a:pt x="102" y="674"/>
                  </a:lnTo>
                  <a:lnTo>
                    <a:pt x="136" y="640"/>
                  </a:lnTo>
                  <a:lnTo>
                    <a:pt x="203" y="606"/>
                  </a:lnTo>
                  <a:lnTo>
                    <a:pt x="203" y="371"/>
                  </a:lnTo>
                  <a:lnTo>
                    <a:pt x="405" y="573"/>
                  </a:lnTo>
                  <a:lnTo>
                    <a:pt x="472" y="606"/>
                  </a:lnTo>
                  <a:lnTo>
                    <a:pt x="573" y="640"/>
                  </a:lnTo>
                  <a:lnTo>
                    <a:pt x="674" y="640"/>
                  </a:lnTo>
                  <a:lnTo>
                    <a:pt x="742" y="573"/>
                  </a:lnTo>
                  <a:lnTo>
                    <a:pt x="775" y="505"/>
                  </a:lnTo>
                  <a:lnTo>
                    <a:pt x="775" y="438"/>
                  </a:lnTo>
                  <a:lnTo>
                    <a:pt x="742" y="270"/>
                  </a:lnTo>
                  <a:lnTo>
                    <a:pt x="708" y="135"/>
                  </a:lnTo>
                  <a:lnTo>
                    <a:pt x="708" y="68"/>
                  </a:lnTo>
                  <a:lnTo>
                    <a:pt x="641" y="34"/>
                  </a:lnTo>
                  <a:lnTo>
                    <a:pt x="607" y="34"/>
                  </a:lnTo>
                  <a:lnTo>
                    <a:pt x="540" y="68"/>
                  </a:lnTo>
                  <a:lnTo>
                    <a:pt x="506" y="169"/>
                  </a:lnTo>
                  <a:lnTo>
                    <a:pt x="506" y="236"/>
                  </a:lnTo>
                  <a:lnTo>
                    <a:pt x="573" y="438"/>
                  </a:lnTo>
                  <a:lnTo>
                    <a:pt x="506" y="404"/>
                  </a:lnTo>
                  <a:lnTo>
                    <a:pt x="439" y="337"/>
                  </a:lnTo>
                  <a:lnTo>
                    <a:pt x="203" y="34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97" name="Shape 1197"/>
            <p:cNvSpPr/>
            <p:nvPr/>
          </p:nvSpPr>
          <p:spPr>
            <a:xfrm>
              <a:off x="4301550" y="3025825"/>
              <a:ext cx="64825" cy="60625"/>
            </a:xfrm>
            <a:custGeom>
              <a:avLst/>
              <a:gdLst/>
              <a:ahLst/>
              <a:cxnLst/>
              <a:rect l="0" t="0" r="0" b="0"/>
              <a:pathLst>
                <a:path w="2593" h="2425" extrusionOk="0">
                  <a:moveTo>
                    <a:pt x="1785" y="1"/>
                  </a:moveTo>
                  <a:lnTo>
                    <a:pt x="1280" y="68"/>
                  </a:lnTo>
                  <a:lnTo>
                    <a:pt x="707" y="102"/>
                  </a:lnTo>
                  <a:lnTo>
                    <a:pt x="135" y="203"/>
                  </a:lnTo>
                  <a:lnTo>
                    <a:pt x="101" y="135"/>
                  </a:lnTo>
                  <a:lnTo>
                    <a:pt x="101" y="102"/>
                  </a:lnTo>
                  <a:lnTo>
                    <a:pt x="34" y="102"/>
                  </a:lnTo>
                  <a:lnTo>
                    <a:pt x="0" y="135"/>
                  </a:lnTo>
                  <a:lnTo>
                    <a:pt x="0" y="438"/>
                  </a:lnTo>
                  <a:lnTo>
                    <a:pt x="0" y="741"/>
                  </a:lnTo>
                  <a:lnTo>
                    <a:pt x="34" y="1347"/>
                  </a:lnTo>
                  <a:lnTo>
                    <a:pt x="34" y="1852"/>
                  </a:lnTo>
                  <a:lnTo>
                    <a:pt x="67" y="2122"/>
                  </a:lnTo>
                  <a:lnTo>
                    <a:pt x="101" y="2391"/>
                  </a:lnTo>
                  <a:lnTo>
                    <a:pt x="135" y="2391"/>
                  </a:lnTo>
                  <a:lnTo>
                    <a:pt x="135" y="2425"/>
                  </a:lnTo>
                  <a:lnTo>
                    <a:pt x="202" y="2391"/>
                  </a:lnTo>
                  <a:lnTo>
                    <a:pt x="1313" y="2391"/>
                  </a:lnTo>
                  <a:lnTo>
                    <a:pt x="1818" y="2357"/>
                  </a:lnTo>
                  <a:lnTo>
                    <a:pt x="2088" y="2324"/>
                  </a:lnTo>
                  <a:lnTo>
                    <a:pt x="2323" y="2290"/>
                  </a:lnTo>
                  <a:lnTo>
                    <a:pt x="2357" y="2324"/>
                  </a:lnTo>
                  <a:lnTo>
                    <a:pt x="2391" y="2324"/>
                  </a:lnTo>
                  <a:lnTo>
                    <a:pt x="2492" y="2290"/>
                  </a:lnTo>
                  <a:lnTo>
                    <a:pt x="2559" y="2189"/>
                  </a:lnTo>
                  <a:lnTo>
                    <a:pt x="2559" y="2088"/>
                  </a:lnTo>
                  <a:lnTo>
                    <a:pt x="2593" y="1953"/>
                  </a:lnTo>
                  <a:lnTo>
                    <a:pt x="2559" y="1718"/>
                  </a:lnTo>
                  <a:lnTo>
                    <a:pt x="2525" y="1482"/>
                  </a:lnTo>
                  <a:lnTo>
                    <a:pt x="2525" y="741"/>
                  </a:lnTo>
                  <a:lnTo>
                    <a:pt x="2458" y="405"/>
                  </a:lnTo>
                  <a:lnTo>
                    <a:pt x="2391" y="236"/>
                  </a:lnTo>
                  <a:lnTo>
                    <a:pt x="2323" y="102"/>
                  </a:lnTo>
                  <a:lnTo>
                    <a:pt x="2290" y="102"/>
                  </a:lnTo>
                  <a:lnTo>
                    <a:pt x="2256" y="203"/>
                  </a:lnTo>
                  <a:lnTo>
                    <a:pt x="2256" y="337"/>
                  </a:lnTo>
                  <a:lnTo>
                    <a:pt x="2256" y="607"/>
                  </a:lnTo>
                  <a:lnTo>
                    <a:pt x="2290" y="1145"/>
                  </a:lnTo>
                  <a:lnTo>
                    <a:pt x="2323" y="1650"/>
                  </a:lnTo>
                  <a:lnTo>
                    <a:pt x="2323" y="2155"/>
                  </a:lnTo>
                  <a:lnTo>
                    <a:pt x="2088" y="2122"/>
                  </a:lnTo>
                  <a:lnTo>
                    <a:pt x="1818" y="2088"/>
                  </a:lnTo>
                  <a:lnTo>
                    <a:pt x="1280" y="2088"/>
                  </a:lnTo>
                  <a:lnTo>
                    <a:pt x="269" y="2189"/>
                  </a:lnTo>
                  <a:lnTo>
                    <a:pt x="236" y="2189"/>
                  </a:lnTo>
                  <a:lnTo>
                    <a:pt x="269" y="1920"/>
                  </a:lnTo>
                  <a:lnTo>
                    <a:pt x="269" y="1684"/>
                  </a:lnTo>
                  <a:lnTo>
                    <a:pt x="236" y="1145"/>
                  </a:lnTo>
                  <a:lnTo>
                    <a:pt x="202" y="775"/>
                  </a:lnTo>
                  <a:lnTo>
                    <a:pt x="168" y="405"/>
                  </a:lnTo>
                  <a:lnTo>
                    <a:pt x="808" y="337"/>
                  </a:lnTo>
                  <a:lnTo>
                    <a:pt x="1448" y="270"/>
                  </a:lnTo>
                  <a:lnTo>
                    <a:pt x="1886" y="236"/>
                  </a:lnTo>
                  <a:lnTo>
                    <a:pt x="2088" y="203"/>
                  </a:lnTo>
                  <a:lnTo>
                    <a:pt x="2290" y="102"/>
                  </a:lnTo>
                  <a:lnTo>
                    <a:pt x="2290" y="68"/>
                  </a:lnTo>
                  <a:lnTo>
                    <a:pt x="2155" y="34"/>
                  </a:lnTo>
                  <a:lnTo>
                    <a:pt x="205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1198" name="Shape 1198"/>
          <p:cNvSpPr txBox="1">
            <a:spLocks noGrp="1"/>
          </p:cNvSpPr>
          <p:nvPr>
            <p:ph type="title"/>
          </p:nvPr>
        </p:nvSpPr>
        <p:spPr>
          <a:xfrm>
            <a:off x="1131750" y="830700"/>
            <a:ext cx="6880500" cy="7770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 rtl="0">
              <a:spcBef>
                <a:spcPts val="0"/>
              </a:spcBef>
              <a:buSzPts val="2800"/>
              <a:buNone/>
              <a:defRPr>
                <a:latin typeface="Arial Black" panose="020B0A04020102020204" pitchFamily="34" charset="0"/>
              </a:defRPr>
            </a:lvl1pPr>
            <a:lvl2pPr lvl="1" rtl="0">
              <a:spcBef>
                <a:spcPts val="0"/>
              </a:spcBef>
              <a:buSzPts val="2800"/>
              <a:buNone/>
              <a:defRPr/>
            </a:lvl2pPr>
            <a:lvl3pPr lvl="2" rtl="0">
              <a:spcBef>
                <a:spcPts val="0"/>
              </a:spcBef>
              <a:buSzPts val="2800"/>
              <a:buNone/>
              <a:defRPr/>
            </a:lvl3pPr>
            <a:lvl4pPr lvl="3" rtl="0">
              <a:spcBef>
                <a:spcPts val="0"/>
              </a:spcBef>
              <a:buSzPts val="2800"/>
              <a:buNone/>
              <a:defRPr/>
            </a:lvl4pPr>
            <a:lvl5pPr lvl="4" rtl="0">
              <a:spcBef>
                <a:spcPts val="0"/>
              </a:spcBef>
              <a:buSzPts val="2800"/>
              <a:buNone/>
              <a:defRPr/>
            </a:lvl5pPr>
            <a:lvl6pPr lvl="5" rtl="0">
              <a:spcBef>
                <a:spcPts val="0"/>
              </a:spcBef>
              <a:buSzPts val="2800"/>
              <a:buNone/>
              <a:defRPr/>
            </a:lvl6pPr>
            <a:lvl7pPr lvl="6" rtl="0">
              <a:spcBef>
                <a:spcPts val="0"/>
              </a:spcBef>
              <a:buSzPts val="2800"/>
              <a:buNone/>
              <a:defRPr/>
            </a:lvl7pPr>
            <a:lvl8pPr lvl="7" rtl="0">
              <a:spcBef>
                <a:spcPts val="0"/>
              </a:spcBef>
              <a:buSzPts val="2800"/>
              <a:buNone/>
              <a:defRPr/>
            </a:lvl8pPr>
            <a:lvl9pPr lvl="8" rtl="0">
              <a:spcBef>
                <a:spcPts val="0"/>
              </a:spcBef>
              <a:buSzPts val="2800"/>
              <a:buNone/>
              <a:defRPr/>
            </a:lvl9pPr>
          </a:lstStyle>
          <a:p>
            <a:r>
              <a:rPr lang="zh-TW" altLang="en-US" dirty="0"/>
              <a:t>按一下以編輯母片標題樣式</a:t>
            </a:r>
            <a:endParaRPr dirty="0"/>
          </a:p>
        </p:txBody>
      </p:sp>
      <p:sp>
        <p:nvSpPr>
          <p:cNvPr id="1199" name="Shape 1199"/>
          <p:cNvSpPr txBox="1">
            <a:spLocks noGrp="1"/>
          </p:cNvSpPr>
          <p:nvPr>
            <p:ph type="body" idx="1"/>
          </p:nvPr>
        </p:nvSpPr>
        <p:spPr>
          <a:xfrm>
            <a:off x="977300" y="1705425"/>
            <a:ext cx="2296500" cy="47100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rtl="0">
              <a:spcBef>
                <a:spcPts val="0"/>
              </a:spcBef>
              <a:buSzPts val="1800"/>
              <a:buChar char="✖"/>
              <a:defRPr sz="1800">
                <a:latin typeface="Arial Black" panose="020B0A04020102020204" pitchFamily="34" charset="0"/>
              </a:defRPr>
            </a:lvl1pPr>
            <a:lvl2pPr lvl="1" rtl="0">
              <a:spcBef>
                <a:spcPts val="0"/>
              </a:spcBef>
              <a:buSzPts val="1800"/>
              <a:buChar char="○"/>
              <a:defRPr sz="1800"/>
            </a:lvl2pPr>
            <a:lvl3pPr lvl="2" rtl="0">
              <a:spcBef>
                <a:spcPts val="0"/>
              </a:spcBef>
              <a:buSzPts val="1800"/>
              <a:buChar char="■"/>
              <a:defRPr/>
            </a:lvl3pPr>
            <a:lvl4pPr lvl="3" rtl="0">
              <a:spcBef>
                <a:spcPts val="0"/>
              </a:spcBef>
              <a:buSzPts val="1800"/>
              <a:buChar char="●"/>
              <a:defRPr/>
            </a:lvl4pPr>
            <a:lvl5pPr lvl="4" rtl="0">
              <a:spcBef>
                <a:spcPts val="0"/>
              </a:spcBef>
              <a:buSzPts val="1800"/>
              <a:buChar char="○"/>
              <a:defRPr/>
            </a:lvl5pPr>
            <a:lvl6pPr lvl="5" rtl="0">
              <a:spcBef>
                <a:spcPts val="0"/>
              </a:spcBef>
              <a:buSzPts val="1800"/>
              <a:buChar char="■"/>
              <a:defRPr/>
            </a:lvl6pPr>
            <a:lvl7pPr lvl="6" rtl="0">
              <a:spcBef>
                <a:spcPts val="0"/>
              </a:spcBef>
              <a:buSzPts val="1800"/>
              <a:buChar char="●"/>
              <a:defRPr/>
            </a:lvl7pPr>
            <a:lvl8pPr lvl="7" rtl="0">
              <a:spcBef>
                <a:spcPts val="0"/>
              </a:spcBef>
              <a:buSzPts val="1800"/>
              <a:buChar char="○"/>
              <a:defRPr/>
            </a:lvl8pPr>
            <a:lvl9pPr lvl="8" rtl="0">
              <a:spcBef>
                <a:spcPts val="0"/>
              </a:spcBef>
              <a:buSzPts val="1800"/>
              <a:buChar char="■"/>
              <a:defRPr/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1200" name="Shape 1200"/>
          <p:cNvSpPr txBox="1">
            <a:spLocks noGrp="1"/>
          </p:cNvSpPr>
          <p:nvPr>
            <p:ph type="body" idx="2"/>
          </p:nvPr>
        </p:nvSpPr>
        <p:spPr>
          <a:xfrm>
            <a:off x="3391603" y="1705425"/>
            <a:ext cx="2296500" cy="47100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rtl="0">
              <a:spcBef>
                <a:spcPts val="0"/>
              </a:spcBef>
              <a:buSzPts val="1800"/>
              <a:buChar char="✖"/>
              <a:defRPr sz="1800">
                <a:latin typeface="Arial Black" panose="020B0A04020102020204" pitchFamily="34" charset="0"/>
              </a:defRPr>
            </a:lvl1pPr>
            <a:lvl2pPr lvl="1" rtl="0">
              <a:spcBef>
                <a:spcPts val="0"/>
              </a:spcBef>
              <a:buSzPts val="1800"/>
              <a:buChar char="○"/>
              <a:defRPr sz="1800"/>
            </a:lvl2pPr>
            <a:lvl3pPr lvl="2" rtl="0">
              <a:spcBef>
                <a:spcPts val="0"/>
              </a:spcBef>
              <a:buSzPts val="1800"/>
              <a:buChar char="■"/>
              <a:defRPr/>
            </a:lvl3pPr>
            <a:lvl4pPr lvl="3" rtl="0">
              <a:spcBef>
                <a:spcPts val="0"/>
              </a:spcBef>
              <a:buSzPts val="1800"/>
              <a:buChar char="●"/>
              <a:defRPr/>
            </a:lvl4pPr>
            <a:lvl5pPr lvl="4" rtl="0">
              <a:spcBef>
                <a:spcPts val="0"/>
              </a:spcBef>
              <a:buSzPts val="1800"/>
              <a:buChar char="○"/>
              <a:defRPr/>
            </a:lvl5pPr>
            <a:lvl6pPr lvl="5" rtl="0">
              <a:spcBef>
                <a:spcPts val="0"/>
              </a:spcBef>
              <a:buSzPts val="1800"/>
              <a:buChar char="■"/>
              <a:defRPr/>
            </a:lvl6pPr>
            <a:lvl7pPr lvl="6" rtl="0">
              <a:spcBef>
                <a:spcPts val="0"/>
              </a:spcBef>
              <a:buSzPts val="1800"/>
              <a:buChar char="●"/>
              <a:defRPr/>
            </a:lvl7pPr>
            <a:lvl8pPr lvl="7" rtl="0">
              <a:spcBef>
                <a:spcPts val="0"/>
              </a:spcBef>
              <a:buSzPts val="1800"/>
              <a:buChar char="○"/>
              <a:defRPr/>
            </a:lvl8pPr>
            <a:lvl9pPr lvl="8" rtl="0">
              <a:spcBef>
                <a:spcPts val="0"/>
              </a:spcBef>
              <a:buSzPts val="1800"/>
              <a:buChar char="■"/>
              <a:defRPr/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1201" name="Shape 1201"/>
          <p:cNvSpPr txBox="1">
            <a:spLocks noGrp="1"/>
          </p:cNvSpPr>
          <p:nvPr>
            <p:ph type="body" idx="3"/>
          </p:nvPr>
        </p:nvSpPr>
        <p:spPr>
          <a:xfrm>
            <a:off x="5805905" y="1705425"/>
            <a:ext cx="2296500" cy="47100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rtl="0">
              <a:spcBef>
                <a:spcPts val="0"/>
              </a:spcBef>
              <a:buSzPts val="1800"/>
              <a:buChar char="✖"/>
              <a:defRPr sz="1800">
                <a:latin typeface="Arial Black" panose="020B0A04020102020204" pitchFamily="34" charset="0"/>
              </a:defRPr>
            </a:lvl1pPr>
            <a:lvl2pPr lvl="1" rtl="0">
              <a:spcBef>
                <a:spcPts val="0"/>
              </a:spcBef>
              <a:buSzPts val="1800"/>
              <a:buChar char="○"/>
              <a:defRPr sz="1800"/>
            </a:lvl2pPr>
            <a:lvl3pPr lvl="2" rtl="0">
              <a:spcBef>
                <a:spcPts val="0"/>
              </a:spcBef>
              <a:buSzPts val="1800"/>
              <a:buChar char="■"/>
              <a:defRPr/>
            </a:lvl3pPr>
            <a:lvl4pPr lvl="3" rtl="0">
              <a:spcBef>
                <a:spcPts val="0"/>
              </a:spcBef>
              <a:buSzPts val="1800"/>
              <a:buChar char="●"/>
              <a:defRPr/>
            </a:lvl4pPr>
            <a:lvl5pPr lvl="4" rtl="0">
              <a:spcBef>
                <a:spcPts val="0"/>
              </a:spcBef>
              <a:buSzPts val="1800"/>
              <a:buChar char="○"/>
              <a:defRPr/>
            </a:lvl5pPr>
            <a:lvl6pPr lvl="5" rtl="0">
              <a:spcBef>
                <a:spcPts val="0"/>
              </a:spcBef>
              <a:buSzPts val="1800"/>
              <a:buChar char="■"/>
              <a:defRPr/>
            </a:lvl6pPr>
            <a:lvl7pPr lvl="6" rtl="0">
              <a:spcBef>
                <a:spcPts val="0"/>
              </a:spcBef>
              <a:buSzPts val="1800"/>
              <a:buChar char="●"/>
              <a:defRPr/>
            </a:lvl7pPr>
            <a:lvl8pPr lvl="7" rtl="0">
              <a:spcBef>
                <a:spcPts val="0"/>
              </a:spcBef>
              <a:buSzPts val="1800"/>
              <a:buChar char="○"/>
              <a:defRPr/>
            </a:lvl8pPr>
            <a:lvl9pPr lvl="8" rtl="0">
              <a:spcBef>
                <a:spcPts val="0"/>
              </a:spcBef>
              <a:buSzPts val="1800"/>
              <a:buChar char="■"/>
              <a:defRPr/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1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80" name="Shape 1380"/>
          <p:cNvGrpSpPr/>
          <p:nvPr/>
        </p:nvGrpSpPr>
        <p:grpSpPr>
          <a:xfrm>
            <a:off x="1" y="5"/>
            <a:ext cx="9152065" cy="6864065"/>
            <a:chOff x="328725" y="238125"/>
            <a:chExt cx="3447625" cy="2585725"/>
          </a:xfrm>
        </p:grpSpPr>
        <p:sp>
          <p:nvSpPr>
            <p:cNvPr id="1381" name="Shape 1381"/>
            <p:cNvSpPr/>
            <p:nvPr/>
          </p:nvSpPr>
          <p:spPr>
            <a:xfrm>
              <a:off x="2397625" y="2721125"/>
              <a:ext cx="62300" cy="66525"/>
            </a:xfrm>
            <a:custGeom>
              <a:avLst/>
              <a:gdLst/>
              <a:ahLst/>
              <a:cxnLst/>
              <a:rect l="0" t="0" r="0" b="0"/>
              <a:pathLst>
                <a:path w="2492" h="2661" extrusionOk="0">
                  <a:moveTo>
                    <a:pt x="1885" y="135"/>
                  </a:moveTo>
                  <a:lnTo>
                    <a:pt x="2289" y="169"/>
                  </a:lnTo>
                  <a:lnTo>
                    <a:pt x="2323" y="203"/>
                  </a:lnTo>
                  <a:lnTo>
                    <a:pt x="2357" y="270"/>
                  </a:lnTo>
                  <a:lnTo>
                    <a:pt x="2357" y="539"/>
                  </a:lnTo>
                  <a:lnTo>
                    <a:pt x="2357" y="1011"/>
                  </a:lnTo>
                  <a:lnTo>
                    <a:pt x="2323" y="1617"/>
                  </a:lnTo>
                  <a:lnTo>
                    <a:pt x="2289" y="2223"/>
                  </a:lnTo>
                  <a:lnTo>
                    <a:pt x="2256" y="2324"/>
                  </a:lnTo>
                  <a:lnTo>
                    <a:pt x="2256" y="2391"/>
                  </a:lnTo>
                  <a:lnTo>
                    <a:pt x="2222" y="2425"/>
                  </a:lnTo>
                  <a:lnTo>
                    <a:pt x="2121" y="2425"/>
                  </a:lnTo>
                  <a:lnTo>
                    <a:pt x="1650" y="2492"/>
                  </a:lnTo>
                  <a:lnTo>
                    <a:pt x="741" y="2492"/>
                  </a:lnTo>
                  <a:lnTo>
                    <a:pt x="505" y="2425"/>
                  </a:lnTo>
                  <a:lnTo>
                    <a:pt x="404" y="2391"/>
                  </a:lnTo>
                  <a:lnTo>
                    <a:pt x="337" y="2324"/>
                  </a:lnTo>
                  <a:lnTo>
                    <a:pt x="236" y="2156"/>
                  </a:lnTo>
                  <a:lnTo>
                    <a:pt x="202" y="1920"/>
                  </a:lnTo>
                  <a:lnTo>
                    <a:pt x="135" y="1516"/>
                  </a:lnTo>
                  <a:lnTo>
                    <a:pt x="101" y="1112"/>
                  </a:lnTo>
                  <a:lnTo>
                    <a:pt x="135" y="674"/>
                  </a:lnTo>
                  <a:lnTo>
                    <a:pt x="202" y="270"/>
                  </a:lnTo>
                  <a:lnTo>
                    <a:pt x="236" y="270"/>
                  </a:lnTo>
                  <a:lnTo>
                    <a:pt x="269" y="236"/>
                  </a:lnTo>
                  <a:lnTo>
                    <a:pt x="875" y="203"/>
                  </a:lnTo>
                  <a:lnTo>
                    <a:pt x="1515" y="135"/>
                  </a:lnTo>
                  <a:close/>
                  <a:moveTo>
                    <a:pt x="1279" y="1"/>
                  </a:moveTo>
                  <a:lnTo>
                    <a:pt x="135" y="102"/>
                  </a:lnTo>
                  <a:lnTo>
                    <a:pt x="101" y="135"/>
                  </a:lnTo>
                  <a:lnTo>
                    <a:pt x="67" y="169"/>
                  </a:lnTo>
                  <a:lnTo>
                    <a:pt x="67" y="203"/>
                  </a:lnTo>
                  <a:lnTo>
                    <a:pt x="101" y="236"/>
                  </a:lnTo>
                  <a:lnTo>
                    <a:pt x="135" y="236"/>
                  </a:lnTo>
                  <a:lnTo>
                    <a:pt x="67" y="472"/>
                  </a:lnTo>
                  <a:lnTo>
                    <a:pt x="34" y="708"/>
                  </a:lnTo>
                  <a:lnTo>
                    <a:pt x="0" y="1213"/>
                  </a:lnTo>
                  <a:lnTo>
                    <a:pt x="34" y="1752"/>
                  </a:lnTo>
                  <a:lnTo>
                    <a:pt x="67" y="2088"/>
                  </a:lnTo>
                  <a:lnTo>
                    <a:pt x="135" y="2223"/>
                  </a:lnTo>
                  <a:lnTo>
                    <a:pt x="202" y="2391"/>
                  </a:lnTo>
                  <a:lnTo>
                    <a:pt x="236" y="2459"/>
                  </a:lnTo>
                  <a:lnTo>
                    <a:pt x="303" y="2526"/>
                  </a:lnTo>
                  <a:lnTo>
                    <a:pt x="438" y="2593"/>
                  </a:lnTo>
                  <a:lnTo>
                    <a:pt x="606" y="2627"/>
                  </a:lnTo>
                  <a:lnTo>
                    <a:pt x="741" y="2627"/>
                  </a:lnTo>
                  <a:lnTo>
                    <a:pt x="1212" y="2661"/>
                  </a:lnTo>
                  <a:lnTo>
                    <a:pt x="1683" y="2627"/>
                  </a:lnTo>
                  <a:lnTo>
                    <a:pt x="2020" y="2627"/>
                  </a:lnTo>
                  <a:lnTo>
                    <a:pt x="2222" y="2593"/>
                  </a:lnTo>
                  <a:lnTo>
                    <a:pt x="2289" y="2560"/>
                  </a:lnTo>
                  <a:lnTo>
                    <a:pt x="2357" y="2526"/>
                  </a:lnTo>
                  <a:lnTo>
                    <a:pt x="2424" y="2358"/>
                  </a:lnTo>
                  <a:lnTo>
                    <a:pt x="2458" y="2156"/>
                  </a:lnTo>
                  <a:lnTo>
                    <a:pt x="2458" y="1785"/>
                  </a:lnTo>
                  <a:lnTo>
                    <a:pt x="2491" y="943"/>
                  </a:lnTo>
                  <a:lnTo>
                    <a:pt x="2491" y="102"/>
                  </a:lnTo>
                  <a:lnTo>
                    <a:pt x="2491" y="68"/>
                  </a:lnTo>
                  <a:lnTo>
                    <a:pt x="2458" y="34"/>
                  </a:lnTo>
                  <a:lnTo>
                    <a:pt x="215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82" name="Shape 1382"/>
            <p:cNvSpPr/>
            <p:nvPr/>
          </p:nvSpPr>
          <p:spPr>
            <a:xfrm>
              <a:off x="2424550" y="2739650"/>
              <a:ext cx="16850" cy="17700"/>
            </a:xfrm>
            <a:custGeom>
              <a:avLst/>
              <a:gdLst/>
              <a:ahLst/>
              <a:cxnLst/>
              <a:rect l="0" t="0" r="0" b="0"/>
              <a:pathLst>
                <a:path w="674" h="708" extrusionOk="0">
                  <a:moveTo>
                    <a:pt x="169" y="0"/>
                  </a:moveTo>
                  <a:lnTo>
                    <a:pt x="135" y="101"/>
                  </a:lnTo>
                  <a:lnTo>
                    <a:pt x="135" y="202"/>
                  </a:lnTo>
                  <a:lnTo>
                    <a:pt x="68" y="202"/>
                  </a:lnTo>
                  <a:lnTo>
                    <a:pt x="0" y="236"/>
                  </a:lnTo>
                  <a:lnTo>
                    <a:pt x="0" y="303"/>
                  </a:lnTo>
                  <a:lnTo>
                    <a:pt x="34" y="337"/>
                  </a:lnTo>
                  <a:lnTo>
                    <a:pt x="135" y="337"/>
                  </a:lnTo>
                  <a:lnTo>
                    <a:pt x="135" y="505"/>
                  </a:lnTo>
                  <a:lnTo>
                    <a:pt x="135" y="674"/>
                  </a:lnTo>
                  <a:lnTo>
                    <a:pt x="169" y="708"/>
                  </a:lnTo>
                  <a:lnTo>
                    <a:pt x="236" y="708"/>
                  </a:lnTo>
                  <a:lnTo>
                    <a:pt x="270" y="674"/>
                  </a:lnTo>
                  <a:lnTo>
                    <a:pt x="270" y="505"/>
                  </a:lnTo>
                  <a:lnTo>
                    <a:pt x="270" y="303"/>
                  </a:lnTo>
                  <a:lnTo>
                    <a:pt x="337" y="303"/>
                  </a:lnTo>
                  <a:lnTo>
                    <a:pt x="505" y="337"/>
                  </a:lnTo>
                  <a:lnTo>
                    <a:pt x="640" y="337"/>
                  </a:lnTo>
                  <a:lnTo>
                    <a:pt x="674" y="303"/>
                  </a:lnTo>
                  <a:lnTo>
                    <a:pt x="674" y="270"/>
                  </a:lnTo>
                  <a:lnTo>
                    <a:pt x="674" y="202"/>
                  </a:lnTo>
                  <a:lnTo>
                    <a:pt x="606" y="169"/>
                  </a:lnTo>
                  <a:lnTo>
                    <a:pt x="270" y="169"/>
                  </a:lnTo>
                  <a:lnTo>
                    <a:pt x="270" y="68"/>
                  </a:lnTo>
                  <a:lnTo>
                    <a:pt x="236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83" name="Shape 1383"/>
            <p:cNvSpPr/>
            <p:nvPr/>
          </p:nvSpPr>
          <p:spPr>
            <a:xfrm>
              <a:off x="2276400" y="2759850"/>
              <a:ext cx="13500" cy="17700"/>
            </a:xfrm>
            <a:custGeom>
              <a:avLst/>
              <a:gdLst/>
              <a:ahLst/>
              <a:cxnLst/>
              <a:rect l="0" t="0" r="0" b="0"/>
              <a:pathLst>
                <a:path w="540" h="708" extrusionOk="0">
                  <a:moveTo>
                    <a:pt x="405" y="135"/>
                  </a:moveTo>
                  <a:lnTo>
                    <a:pt x="405" y="236"/>
                  </a:lnTo>
                  <a:lnTo>
                    <a:pt x="405" y="304"/>
                  </a:lnTo>
                  <a:lnTo>
                    <a:pt x="338" y="472"/>
                  </a:lnTo>
                  <a:lnTo>
                    <a:pt x="270" y="607"/>
                  </a:lnTo>
                  <a:lnTo>
                    <a:pt x="203" y="607"/>
                  </a:lnTo>
                  <a:lnTo>
                    <a:pt x="169" y="506"/>
                  </a:lnTo>
                  <a:lnTo>
                    <a:pt x="136" y="405"/>
                  </a:lnTo>
                  <a:lnTo>
                    <a:pt x="136" y="304"/>
                  </a:lnTo>
                  <a:lnTo>
                    <a:pt x="203" y="236"/>
                  </a:lnTo>
                  <a:lnTo>
                    <a:pt x="371" y="169"/>
                  </a:lnTo>
                  <a:lnTo>
                    <a:pt x="338" y="135"/>
                  </a:lnTo>
                  <a:close/>
                  <a:moveTo>
                    <a:pt x="371" y="1"/>
                  </a:moveTo>
                  <a:lnTo>
                    <a:pt x="270" y="34"/>
                  </a:lnTo>
                  <a:lnTo>
                    <a:pt x="203" y="102"/>
                  </a:lnTo>
                  <a:lnTo>
                    <a:pt x="136" y="169"/>
                  </a:lnTo>
                  <a:lnTo>
                    <a:pt x="68" y="236"/>
                  </a:lnTo>
                  <a:lnTo>
                    <a:pt x="1" y="337"/>
                  </a:lnTo>
                  <a:lnTo>
                    <a:pt x="1" y="405"/>
                  </a:lnTo>
                  <a:lnTo>
                    <a:pt x="68" y="607"/>
                  </a:lnTo>
                  <a:lnTo>
                    <a:pt x="136" y="674"/>
                  </a:lnTo>
                  <a:lnTo>
                    <a:pt x="203" y="708"/>
                  </a:lnTo>
                  <a:lnTo>
                    <a:pt x="270" y="708"/>
                  </a:lnTo>
                  <a:lnTo>
                    <a:pt x="371" y="674"/>
                  </a:lnTo>
                  <a:lnTo>
                    <a:pt x="439" y="607"/>
                  </a:lnTo>
                  <a:lnTo>
                    <a:pt x="472" y="539"/>
                  </a:lnTo>
                  <a:lnTo>
                    <a:pt x="506" y="337"/>
                  </a:lnTo>
                  <a:lnTo>
                    <a:pt x="540" y="169"/>
                  </a:lnTo>
                  <a:lnTo>
                    <a:pt x="506" y="68"/>
                  </a:lnTo>
                  <a:lnTo>
                    <a:pt x="439" y="34"/>
                  </a:lnTo>
                  <a:lnTo>
                    <a:pt x="37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84" name="Shape 1384"/>
            <p:cNvSpPr/>
            <p:nvPr/>
          </p:nvSpPr>
          <p:spPr>
            <a:xfrm>
              <a:off x="1523075" y="2675675"/>
              <a:ext cx="67375" cy="38750"/>
            </a:xfrm>
            <a:custGeom>
              <a:avLst/>
              <a:gdLst/>
              <a:ahLst/>
              <a:cxnLst/>
              <a:rect l="0" t="0" r="0" b="0"/>
              <a:pathLst>
                <a:path w="2695" h="1550" extrusionOk="0">
                  <a:moveTo>
                    <a:pt x="2021" y="135"/>
                  </a:moveTo>
                  <a:lnTo>
                    <a:pt x="2358" y="169"/>
                  </a:lnTo>
                  <a:lnTo>
                    <a:pt x="2492" y="236"/>
                  </a:lnTo>
                  <a:lnTo>
                    <a:pt x="2560" y="304"/>
                  </a:lnTo>
                  <a:lnTo>
                    <a:pt x="2593" y="438"/>
                  </a:lnTo>
                  <a:lnTo>
                    <a:pt x="2593" y="573"/>
                  </a:lnTo>
                  <a:lnTo>
                    <a:pt x="2560" y="876"/>
                  </a:lnTo>
                  <a:lnTo>
                    <a:pt x="2492" y="1112"/>
                  </a:lnTo>
                  <a:lnTo>
                    <a:pt x="2459" y="1246"/>
                  </a:lnTo>
                  <a:lnTo>
                    <a:pt x="2391" y="1314"/>
                  </a:lnTo>
                  <a:lnTo>
                    <a:pt x="2324" y="1347"/>
                  </a:lnTo>
                  <a:lnTo>
                    <a:pt x="2223" y="1381"/>
                  </a:lnTo>
                  <a:lnTo>
                    <a:pt x="1617" y="1448"/>
                  </a:lnTo>
                  <a:lnTo>
                    <a:pt x="1146" y="1448"/>
                  </a:lnTo>
                  <a:lnTo>
                    <a:pt x="641" y="1415"/>
                  </a:lnTo>
                  <a:lnTo>
                    <a:pt x="270" y="1381"/>
                  </a:lnTo>
                  <a:lnTo>
                    <a:pt x="203" y="1381"/>
                  </a:lnTo>
                  <a:lnTo>
                    <a:pt x="169" y="1347"/>
                  </a:lnTo>
                  <a:lnTo>
                    <a:pt x="136" y="1246"/>
                  </a:lnTo>
                  <a:lnTo>
                    <a:pt x="102" y="1044"/>
                  </a:lnTo>
                  <a:lnTo>
                    <a:pt x="136" y="607"/>
                  </a:lnTo>
                  <a:lnTo>
                    <a:pt x="169" y="169"/>
                  </a:lnTo>
                  <a:lnTo>
                    <a:pt x="540" y="203"/>
                  </a:lnTo>
                  <a:lnTo>
                    <a:pt x="910" y="169"/>
                  </a:lnTo>
                  <a:lnTo>
                    <a:pt x="1651" y="135"/>
                  </a:lnTo>
                  <a:close/>
                  <a:moveTo>
                    <a:pt x="1785" y="1"/>
                  </a:moveTo>
                  <a:lnTo>
                    <a:pt x="1247" y="34"/>
                  </a:lnTo>
                  <a:lnTo>
                    <a:pt x="674" y="68"/>
                  </a:lnTo>
                  <a:lnTo>
                    <a:pt x="405" y="68"/>
                  </a:lnTo>
                  <a:lnTo>
                    <a:pt x="169" y="34"/>
                  </a:lnTo>
                  <a:lnTo>
                    <a:pt x="68" y="34"/>
                  </a:lnTo>
                  <a:lnTo>
                    <a:pt x="68" y="102"/>
                  </a:lnTo>
                  <a:lnTo>
                    <a:pt x="68" y="135"/>
                  </a:lnTo>
                  <a:lnTo>
                    <a:pt x="35" y="472"/>
                  </a:lnTo>
                  <a:lnTo>
                    <a:pt x="1" y="910"/>
                  </a:lnTo>
                  <a:lnTo>
                    <a:pt x="1" y="1145"/>
                  </a:lnTo>
                  <a:lnTo>
                    <a:pt x="35" y="1314"/>
                  </a:lnTo>
                  <a:lnTo>
                    <a:pt x="68" y="1448"/>
                  </a:lnTo>
                  <a:lnTo>
                    <a:pt x="136" y="1482"/>
                  </a:lnTo>
                  <a:lnTo>
                    <a:pt x="169" y="1516"/>
                  </a:lnTo>
                  <a:lnTo>
                    <a:pt x="775" y="1549"/>
                  </a:lnTo>
                  <a:lnTo>
                    <a:pt x="1348" y="1549"/>
                  </a:lnTo>
                  <a:lnTo>
                    <a:pt x="1920" y="1516"/>
                  </a:lnTo>
                  <a:lnTo>
                    <a:pt x="2492" y="1448"/>
                  </a:lnTo>
                  <a:lnTo>
                    <a:pt x="2526" y="1415"/>
                  </a:lnTo>
                  <a:lnTo>
                    <a:pt x="2526" y="1381"/>
                  </a:lnTo>
                  <a:lnTo>
                    <a:pt x="2627" y="1011"/>
                  </a:lnTo>
                  <a:lnTo>
                    <a:pt x="2661" y="809"/>
                  </a:lnTo>
                  <a:lnTo>
                    <a:pt x="2694" y="607"/>
                  </a:lnTo>
                  <a:lnTo>
                    <a:pt x="2694" y="405"/>
                  </a:lnTo>
                  <a:lnTo>
                    <a:pt x="2627" y="270"/>
                  </a:lnTo>
                  <a:lnTo>
                    <a:pt x="2593" y="169"/>
                  </a:lnTo>
                  <a:lnTo>
                    <a:pt x="2526" y="135"/>
                  </a:lnTo>
                  <a:lnTo>
                    <a:pt x="2425" y="68"/>
                  </a:lnTo>
                  <a:lnTo>
                    <a:pt x="2324" y="34"/>
                  </a:lnTo>
                  <a:lnTo>
                    <a:pt x="205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85" name="Shape 1385"/>
            <p:cNvSpPr/>
            <p:nvPr/>
          </p:nvSpPr>
          <p:spPr>
            <a:xfrm>
              <a:off x="2347950" y="2750600"/>
              <a:ext cx="16025" cy="4225"/>
            </a:xfrm>
            <a:custGeom>
              <a:avLst/>
              <a:gdLst/>
              <a:ahLst/>
              <a:cxnLst/>
              <a:rect l="0" t="0" r="0" b="0"/>
              <a:pathLst>
                <a:path w="641" h="169" extrusionOk="0">
                  <a:moveTo>
                    <a:pt x="34" y="0"/>
                  </a:moveTo>
                  <a:lnTo>
                    <a:pt x="1" y="34"/>
                  </a:lnTo>
                  <a:lnTo>
                    <a:pt x="1" y="101"/>
                  </a:lnTo>
                  <a:lnTo>
                    <a:pt x="135" y="135"/>
                  </a:lnTo>
                  <a:lnTo>
                    <a:pt x="270" y="169"/>
                  </a:lnTo>
                  <a:lnTo>
                    <a:pt x="573" y="169"/>
                  </a:lnTo>
                  <a:lnTo>
                    <a:pt x="607" y="135"/>
                  </a:lnTo>
                  <a:lnTo>
                    <a:pt x="640" y="101"/>
                  </a:lnTo>
                  <a:lnTo>
                    <a:pt x="640" y="67"/>
                  </a:lnTo>
                  <a:lnTo>
                    <a:pt x="607" y="34"/>
                  </a:lnTo>
                  <a:lnTo>
                    <a:pt x="472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86" name="Shape 1386"/>
            <p:cNvSpPr/>
            <p:nvPr/>
          </p:nvSpPr>
          <p:spPr>
            <a:xfrm>
              <a:off x="2319325" y="2720300"/>
              <a:ext cx="69900" cy="66500"/>
            </a:xfrm>
            <a:custGeom>
              <a:avLst/>
              <a:gdLst/>
              <a:ahLst/>
              <a:cxnLst/>
              <a:rect l="0" t="0" r="0" b="0"/>
              <a:pathLst>
                <a:path w="2796" h="2660" extrusionOk="0">
                  <a:moveTo>
                    <a:pt x="439" y="0"/>
                  </a:moveTo>
                  <a:lnTo>
                    <a:pt x="203" y="67"/>
                  </a:lnTo>
                  <a:lnTo>
                    <a:pt x="102" y="101"/>
                  </a:lnTo>
                  <a:lnTo>
                    <a:pt x="35" y="168"/>
                  </a:lnTo>
                  <a:lnTo>
                    <a:pt x="1" y="236"/>
                  </a:lnTo>
                  <a:lnTo>
                    <a:pt x="35" y="269"/>
                  </a:lnTo>
                  <a:lnTo>
                    <a:pt x="102" y="269"/>
                  </a:lnTo>
                  <a:lnTo>
                    <a:pt x="136" y="236"/>
                  </a:lnTo>
                  <a:lnTo>
                    <a:pt x="203" y="202"/>
                  </a:lnTo>
                  <a:lnTo>
                    <a:pt x="304" y="168"/>
                  </a:lnTo>
                  <a:lnTo>
                    <a:pt x="540" y="135"/>
                  </a:lnTo>
                  <a:lnTo>
                    <a:pt x="977" y="168"/>
                  </a:lnTo>
                  <a:lnTo>
                    <a:pt x="1920" y="202"/>
                  </a:lnTo>
                  <a:lnTo>
                    <a:pt x="2257" y="236"/>
                  </a:lnTo>
                  <a:lnTo>
                    <a:pt x="2391" y="269"/>
                  </a:lnTo>
                  <a:lnTo>
                    <a:pt x="2526" y="337"/>
                  </a:lnTo>
                  <a:lnTo>
                    <a:pt x="2593" y="370"/>
                  </a:lnTo>
                  <a:lnTo>
                    <a:pt x="2627" y="438"/>
                  </a:lnTo>
                  <a:lnTo>
                    <a:pt x="2661" y="606"/>
                  </a:lnTo>
                  <a:lnTo>
                    <a:pt x="2627" y="909"/>
                  </a:lnTo>
                  <a:lnTo>
                    <a:pt x="2661" y="1549"/>
                  </a:lnTo>
                  <a:lnTo>
                    <a:pt x="2627" y="2189"/>
                  </a:lnTo>
                  <a:lnTo>
                    <a:pt x="2593" y="2424"/>
                  </a:lnTo>
                  <a:lnTo>
                    <a:pt x="2593" y="2458"/>
                  </a:lnTo>
                  <a:lnTo>
                    <a:pt x="2526" y="2458"/>
                  </a:lnTo>
                  <a:lnTo>
                    <a:pt x="2425" y="2492"/>
                  </a:lnTo>
                  <a:lnTo>
                    <a:pt x="2156" y="2492"/>
                  </a:lnTo>
                  <a:lnTo>
                    <a:pt x="1449" y="2458"/>
                  </a:lnTo>
                  <a:lnTo>
                    <a:pt x="1146" y="2492"/>
                  </a:lnTo>
                  <a:lnTo>
                    <a:pt x="843" y="2525"/>
                  </a:lnTo>
                  <a:lnTo>
                    <a:pt x="708" y="2525"/>
                  </a:lnTo>
                  <a:lnTo>
                    <a:pt x="573" y="2458"/>
                  </a:lnTo>
                  <a:lnTo>
                    <a:pt x="472" y="2391"/>
                  </a:lnTo>
                  <a:lnTo>
                    <a:pt x="405" y="2256"/>
                  </a:lnTo>
                  <a:lnTo>
                    <a:pt x="338" y="2020"/>
                  </a:lnTo>
                  <a:lnTo>
                    <a:pt x="304" y="1785"/>
                  </a:lnTo>
                  <a:lnTo>
                    <a:pt x="304" y="1246"/>
                  </a:lnTo>
                  <a:lnTo>
                    <a:pt x="304" y="774"/>
                  </a:lnTo>
                  <a:lnTo>
                    <a:pt x="338" y="303"/>
                  </a:lnTo>
                  <a:lnTo>
                    <a:pt x="304" y="269"/>
                  </a:lnTo>
                  <a:lnTo>
                    <a:pt x="304" y="236"/>
                  </a:lnTo>
                  <a:lnTo>
                    <a:pt x="270" y="236"/>
                  </a:lnTo>
                  <a:lnTo>
                    <a:pt x="237" y="269"/>
                  </a:lnTo>
                  <a:lnTo>
                    <a:pt x="203" y="505"/>
                  </a:lnTo>
                  <a:lnTo>
                    <a:pt x="169" y="774"/>
                  </a:lnTo>
                  <a:lnTo>
                    <a:pt x="169" y="1246"/>
                  </a:lnTo>
                  <a:lnTo>
                    <a:pt x="203" y="1852"/>
                  </a:lnTo>
                  <a:lnTo>
                    <a:pt x="237" y="2121"/>
                  </a:lnTo>
                  <a:lnTo>
                    <a:pt x="270" y="2290"/>
                  </a:lnTo>
                  <a:lnTo>
                    <a:pt x="304" y="2391"/>
                  </a:lnTo>
                  <a:lnTo>
                    <a:pt x="371" y="2492"/>
                  </a:lnTo>
                  <a:lnTo>
                    <a:pt x="472" y="2559"/>
                  </a:lnTo>
                  <a:lnTo>
                    <a:pt x="540" y="2593"/>
                  </a:lnTo>
                  <a:lnTo>
                    <a:pt x="641" y="2626"/>
                  </a:lnTo>
                  <a:lnTo>
                    <a:pt x="843" y="2660"/>
                  </a:lnTo>
                  <a:lnTo>
                    <a:pt x="1078" y="2626"/>
                  </a:lnTo>
                  <a:lnTo>
                    <a:pt x="2290" y="2626"/>
                  </a:lnTo>
                  <a:lnTo>
                    <a:pt x="2694" y="2593"/>
                  </a:lnTo>
                  <a:lnTo>
                    <a:pt x="2728" y="2559"/>
                  </a:lnTo>
                  <a:lnTo>
                    <a:pt x="2728" y="2525"/>
                  </a:lnTo>
                  <a:lnTo>
                    <a:pt x="2762" y="2054"/>
                  </a:lnTo>
                  <a:lnTo>
                    <a:pt x="2795" y="1616"/>
                  </a:lnTo>
                  <a:lnTo>
                    <a:pt x="2762" y="707"/>
                  </a:lnTo>
                  <a:lnTo>
                    <a:pt x="2762" y="438"/>
                  </a:lnTo>
                  <a:lnTo>
                    <a:pt x="2728" y="370"/>
                  </a:lnTo>
                  <a:lnTo>
                    <a:pt x="2661" y="269"/>
                  </a:lnTo>
                  <a:lnTo>
                    <a:pt x="2593" y="236"/>
                  </a:lnTo>
                  <a:lnTo>
                    <a:pt x="2526" y="168"/>
                  </a:lnTo>
                  <a:lnTo>
                    <a:pt x="2257" y="101"/>
                  </a:lnTo>
                  <a:lnTo>
                    <a:pt x="1920" y="67"/>
                  </a:lnTo>
                  <a:lnTo>
                    <a:pt x="1583" y="67"/>
                  </a:lnTo>
                  <a:lnTo>
                    <a:pt x="910" y="34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87" name="Shape 1387"/>
            <p:cNvSpPr/>
            <p:nvPr/>
          </p:nvSpPr>
          <p:spPr>
            <a:xfrm>
              <a:off x="2128275" y="2674000"/>
              <a:ext cx="67350" cy="42100"/>
            </a:xfrm>
            <a:custGeom>
              <a:avLst/>
              <a:gdLst/>
              <a:ahLst/>
              <a:cxnLst/>
              <a:rect l="0" t="0" r="0" b="0"/>
              <a:pathLst>
                <a:path w="2694" h="1684" extrusionOk="0">
                  <a:moveTo>
                    <a:pt x="707" y="135"/>
                  </a:moveTo>
                  <a:lnTo>
                    <a:pt x="977" y="202"/>
                  </a:lnTo>
                  <a:lnTo>
                    <a:pt x="1212" y="202"/>
                  </a:lnTo>
                  <a:lnTo>
                    <a:pt x="1886" y="236"/>
                  </a:lnTo>
                  <a:lnTo>
                    <a:pt x="2222" y="236"/>
                  </a:lnTo>
                  <a:lnTo>
                    <a:pt x="2559" y="202"/>
                  </a:lnTo>
                  <a:lnTo>
                    <a:pt x="2559" y="202"/>
                  </a:lnTo>
                  <a:lnTo>
                    <a:pt x="2492" y="707"/>
                  </a:lnTo>
                  <a:lnTo>
                    <a:pt x="2492" y="1179"/>
                  </a:lnTo>
                  <a:lnTo>
                    <a:pt x="2458" y="1313"/>
                  </a:lnTo>
                  <a:lnTo>
                    <a:pt x="2458" y="1414"/>
                  </a:lnTo>
                  <a:lnTo>
                    <a:pt x="2357" y="1482"/>
                  </a:lnTo>
                  <a:lnTo>
                    <a:pt x="2256" y="1482"/>
                  </a:lnTo>
                  <a:lnTo>
                    <a:pt x="1616" y="1515"/>
                  </a:lnTo>
                  <a:lnTo>
                    <a:pt x="1313" y="1515"/>
                  </a:lnTo>
                  <a:lnTo>
                    <a:pt x="876" y="1549"/>
                  </a:lnTo>
                  <a:lnTo>
                    <a:pt x="640" y="1515"/>
                  </a:lnTo>
                  <a:lnTo>
                    <a:pt x="438" y="1515"/>
                  </a:lnTo>
                  <a:lnTo>
                    <a:pt x="303" y="1448"/>
                  </a:lnTo>
                  <a:lnTo>
                    <a:pt x="270" y="1414"/>
                  </a:lnTo>
                  <a:lnTo>
                    <a:pt x="236" y="1381"/>
                  </a:lnTo>
                  <a:lnTo>
                    <a:pt x="202" y="606"/>
                  </a:lnTo>
                  <a:lnTo>
                    <a:pt x="202" y="303"/>
                  </a:lnTo>
                  <a:lnTo>
                    <a:pt x="202" y="236"/>
                  </a:lnTo>
                  <a:lnTo>
                    <a:pt x="169" y="270"/>
                  </a:lnTo>
                  <a:lnTo>
                    <a:pt x="135" y="236"/>
                  </a:lnTo>
                  <a:lnTo>
                    <a:pt x="169" y="236"/>
                  </a:lnTo>
                  <a:lnTo>
                    <a:pt x="169" y="202"/>
                  </a:lnTo>
                  <a:lnTo>
                    <a:pt x="169" y="169"/>
                  </a:lnTo>
                  <a:lnTo>
                    <a:pt x="438" y="135"/>
                  </a:lnTo>
                  <a:close/>
                  <a:moveTo>
                    <a:pt x="270" y="0"/>
                  </a:moveTo>
                  <a:lnTo>
                    <a:pt x="135" y="34"/>
                  </a:lnTo>
                  <a:lnTo>
                    <a:pt x="34" y="68"/>
                  </a:lnTo>
                  <a:lnTo>
                    <a:pt x="0" y="101"/>
                  </a:lnTo>
                  <a:lnTo>
                    <a:pt x="0" y="169"/>
                  </a:lnTo>
                  <a:lnTo>
                    <a:pt x="34" y="202"/>
                  </a:lnTo>
                  <a:lnTo>
                    <a:pt x="101" y="202"/>
                  </a:lnTo>
                  <a:lnTo>
                    <a:pt x="68" y="337"/>
                  </a:lnTo>
                  <a:lnTo>
                    <a:pt x="68" y="472"/>
                  </a:lnTo>
                  <a:lnTo>
                    <a:pt x="68" y="1010"/>
                  </a:lnTo>
                  <a:lnTo>
                    <a:pt x="101" y="1515"/>
                  </a:lnTo>
                  <a:lnTo>
                    <a:pt x="135" y="1549"/>
                  </a:lnTo>
                  <a:lnTo>
                    <a:pt x="169" y="1583"/>
                  </a:lnTo>
                  <a:lnTo>
                    <a:pt x="438" y="1650"/>
                  </a:lnTo>
                  <a:lnTo>
                    <a:pt x="707" y="1684"/>
                  </a:lnTo>
                  <a:lnTo>
                    <a:pt x="2121" y="1684"/>
                  </a:lnTo>
                  <a:lnTo>
                    <a:pt x="2391" y="1650"/>
                  </a:lnTo>
                  <a:lnTo>
                    <a:pt x="2492" y="1616"/>
                  </a:lnTo>
                  <a:lnTo>
                    <a:pt x="2559" y="1549"/>
                  </a:lnTo>
                  <a:lnTo>
                    <a:pt x="2593" y="1482"/>
                  </a:lnTo>
                  <a:lnTo>
                    <a:pt x="2626" y="1381"/>
                  </a:lnTo>
                  <a:lnTo>
                    <a:pt x="2626" y="775"/>
                  </a:lnTo>
                  <a:lnTo>
                    <a:pt x="2660" y="472"/>
                  </a:lnTo>
                  <a:lnTo>
                    <a:pt x="2694" y="169"/>
                  </a:lnTo>
                  <a:lnTo>
                    <a:pt x="2660" y="101"/>
                  </a:lnTo>
                  <a:lnTo>
                    <a:pt x="2593" y="68"/>
                  </a:lnTo>
                  <a:lnTo>
                    <a:pt x="2222" y="101"/>
                  </a:lnTo>
                  <a:lnTo>
                    <a:pt x="1818" y="101"/>
                  </a:lnTo>
                  <a:lnTo>
                    <a:pt x="977" y="34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88" name="Shape 1388"/>
            <p:cNvSpPr/>
            <p:nvPr/>
          </p:nvSpPr>
          <p:spPr>
            <a:xfrm>
              <a:off x="2107225" y="2721125"/>
              <a:ext cx="60625" cy="64850"/>
            </a:xfrm>
            <a:custGeom>
              <a:avLst/>
              <a:gdLst/>
              <a:ahLst/>
              <a:cxnLst/>
              <a:rect l="0" t="0" r="0" b="0"/>
              <a:pathLst>
                <a:path w="2425" h="2594" extrusionOk="0">
                  <a:moveTo>
                    <a:pt x="1044" y="1"/>
                  </a:moveTo>
                  <a:lnTo>
                    <a:pt x="640" y="34"/>
                  </a:lnTo>
                  <a:lnTo>
                    <a:pt x="371" y="68"/>
                  </a:lnTo>
                  <a:lnTo>
                    <a:pt x="270" y="102"/>
                  </a:lnTo>
                  <a:lnTo>
                    <a:pt x="135" y="169"/>
                  </a:lnTo>
                  <a:lnTo>
                    <a:pt x="102" y="270"/>
                  </a:lnTo>
                  <a:lnTo>
                    <a:pt x="68" y="371"/>
                  </a:lnTo>
                  <a:lnTo>
                    <a:pt x="68" y="607"/>
                  </a:lnTo>
                  <a:lnTo>
                    <a:pt x="34" y="1819"/>
                  </a:lnTo>
                  <a:lnTo>
                    <a:pt x="1" y="2122"/>
                  </a:lnTo>
                  <a:lnTo>
                    <a:pt x="34" y="2290"/>
                  </a:lnTo>
                  <a:lnTo>
                    <a:pt x="68" y="2358"/>
                  </a:lnTo>
                  <a:lnTo>
                    <a:pt x="102" y="2391"/>
                  </a:lnTo>
                  <a:lnTo>
                    <a:pt x="135" y="2391"/>
                  </a:lnTo>
                  <a:lnTo>
                    <a:pt x="135" y="2358"/>
                  </a:lnTo>
                  <a:lnTo>
                    <a:pt x="135" y="2257"/>
                  </a:lnTo>
                  <a:lnTo>
                    <a:pt x="135" y="2088"/>
                  </a:lnTo>
                  <a:lnTo>
                    <a:pt x="169" y="1819"/>
                  </a:lnTo>
                  <a:lnTo>
                    <a:pt x="203" y="842"/>
                  </a:lnTo>
                  <a:lnTo>
                    <a:pt x="203" y="539"/>
                  </a:lnTo>
                  <a:lnTo>
                    <a:pt x="236" y="371"/>
                  </a:lnTo>
                  <a:lnTo>
                    <a:pt x="270" y="304"/>
                  </a:lnTo>
                  <a:lnTo>
                    <a:pt x="337" y="236"/>
                  </a:lnTo>
                  <a:lnTo>
                    <a:pt x="539" y="169"/>
                  </a:lnTo>
                  <a:lnTo>
                    <a:pt x="775" y="135"/>
                  </a:lnTo>
                  <a:lnTo>
                    <a:pt x="1145" y="135"/>
                  </a:lnTo>
                  <a:lnTo>
                    <a:pt x="1549" y="169"/>
                  </a:lnTo>
                  <a:lnTo>
                    <a:pt x="1920" y="203"/>
                  </a:lnTo>
                  <a:lnTo>
                    <a:pt x="2290" y="304"/>
                  </a:lnTo>
                  <a:lnTo>
                    <a:pt x="2256" y="674"/>
                  </a:lnTo>
                  <a:lnTo>
                    <a:pt x="2290" y="1044"/>
                  </a:lnTo>
                  <a:lnTo>
                    <a:pt x="2223" y="1651"/>
                  </a:lnTo>
                  <a:lnTo>
                    <a:pt x="2189" y="2290"/>
                  </a:lnTo>
                  <a:lnTo>
                    <a:pt x="1886" y="2358"/>
                  </a:lnTo>
                  <a:lnTo>
                    <a:pt x="1549" y="2358"/>
                  </a:lnTo>
                  <a:lnTo>
                    <a:pt x="910" y="2290"/>
                  </a:lnTo>
                  <a:lnTo>
                    <a:pt x="438" y="2290"/>
                  </a:lnTo>
                  <a:lnTo>
                    <a:pt x="236" y="2358"/>
                  </a:lnTo>
                  <a:lnTo>
                    <a:pt x="135" y="2391"/>
                  </a:lnTo>
                  <a:lnTo>
                    <a:pt x="68" y="2492"/>
                  </a:lnTo>
                  <a:lnTo>
                    <a:pt x="68" y="2526"/>
                  </a:lnTo>
                  <a:lnTo>
                    <a:pt x="169" y="2526"/>
                  </a:lnTo>
                  <a:lnTo>
                    <a:pt x="304" y="2492"/>
                  </a:lnTo>
                  <a:lnTo>
                    <a:pt x="506" y="2459"/>
                  </a:lnTo>
                  <a:lnTo>
                    <a:pt x="809" y="2459"/>
                  </a:lnTo>
                  <a:lnTo>
                    <a:pt x="1112" y="2492"/>
                  </a:lnTo>
                  <a:lnTo>
                    <a:pt x="1650" y="2526"/>
                  </a:lnTo>
                  <a:lnTo>
                    <a:pt x="1920" y="2526"/>
                  </a:lnTo>
                  <a:lnTo>
                    <a:pt x="2189" y="2459"/>
                  </a:lnTo>
                  <a:lnTo>
                    <a:pt x="2189" y="2526"/>
                  </a:lnTo>
                  <a:lnTo>
                    <a:pt x="2223" y="2560"/>
                  </a:lnTo>
                  <a:lnTo>
                    <a:pt x="2256" y="2593"/>
                  </a:lnTo>
                  <a:lnTo>
                    <a:pt x="2290" y="2593"/>
                  </a:lnTo>
                  <a:lnTo>
                    <a:pt x="2324" y="2560"/>
                  </a:lnTo>
                  <a:lnTo>
                    <a:pt x="2357" y="2358"/>
                  </a:lnTo>
                  <a:lnTo>
                    <a:pt x="2357" y="2156"/>
                  </a:lnTo>
                  <a:lnTo>
                    <a:pt x="2391" y="1752"/>
                  </a:lnTo>
                  <a:lnTo>
                    <a:pt x="2391" y="1381"/>
                  </a:lnTo>
                  <a:lnTo>
                    <a:pt x="2425" y="977"/>
                  </a:lnTo>
                  <a:lnTo>
                    <a:pt x="2391" y="438"/>
                  </a:lnTo>
                  <a:lnTo>
                    <a:pt x="2391" y="304"/>
                  </a:lnTo>
                  <a:lnTo>
                    <a:pt x="2425" y="304"/>
                  </a:lnTo>
                  <a:lnTo>
                    <a:pt x="2425" y="236"/>
                  </a:lnTo>
                  <a:lnTo>
                    <a:pt x="2425" y="203"/>
                  </a:lnTo>
                  <a:lnTo>
                    <a:pt x="2391" y="169"/>
                  </a:lnTo>
                  <a:lnTo>
                    <a:pt x="2357" y="169"/>
                  </a:lnTo>
                  <a:lnTo>
                    <a:pt x="1953" y="68"/>
                  </a:lnTo>
                  <a:lnTo>
                    <a:pt x="151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89" name="Shape 1389"/>
            <p:cNvSpPr/>
            <p:nvPr/>
          </p:nvSpPr>
          <p:spPr>
            <a:xfrm>
              <a:off x="2435500" y="2794350"/>
              <a:ext cx="61450" cy="29500"/>
            </a:xfrm>
            <a:custGeom>
              <a:avLst/>
              <a:gdLst/>
              <a:ahLst/>
              <a:cxnLst/>
              <a:rect l="0" t="0" r="0" b="0"/>
              <a:pathLst>
                <a:path w="2458" h="1180" extrusionOk="0">
                  <a:moveTo>
                    <a:pt x="1616" y="1"/>
                  </a:moveTo>
                  <a:lnTo>
                    <a:pt x="1178" y="68"/>
                  </a:lnTo>
                  <a:lnTo>
                    <a:pt x="909" y="102"/>
                  </a:lnTo>
                  <a:lnTo>
                    <a:pt x="640" y="68"/>
                  </a:lnTo>
                  <a:lnTo>
                    <a:pt x="404" y="68"/>
                  </a:lnTo>
                  <a:lnTo>
                    <a:pt x="168" y="136"/>
                  </a:lnTo>
                  <a:lnTo>
                    <a:pt x="168" y="102"/>
                  </a:lnTo>
                  <a:lnTo>
                    <a:pt x="135" y="68"/>
                  </a:lnTo>
                  <a:lnTo>
                    <a:pt x="101" y="68"/>
                  </a:lnTo>
                  <a:lnTo>
                    <a:pt x="67" y="102"/>
                  </a:lnTo>
                  <a:lnTo>
                    <a:pt x="34" y="371"/>
                  </a:lnTo>
                  <a:lnTo>
                    <a:pt x="34" y="641"/>
                  </a:lnTo>
                  <a:lnTo>
                    <a:pt x="0" y="1179"/>
                  </a:lnTo>
                  <a:lnTo>
                    <a:pt x="135" y="1179"/>
                  </a:lnTo>
                  <a:lnTo>
                    <a:pt x="168" y="742"/>
                  </a:lnTo>
                  <a:lnTo>
                    <a:pt x="135" y="270"/>
                  </a:lnTo>
                  <a:lnTo>
                    <a:pt x="404" y="237"/>
                  </a:lnTo>
                  <a:lnTo>
                    <a:pt x="673" y="203"/>
                  </a:lnTo>
                  <a:lnTo>
                    <a:pt x="1414" y="203"/>
                  </a:lnTo>
                  <a:lnTo>
                    <a:pt x="1616" y="169"/>
                  </a:lnTo>
                  <a:lnTo>
                    <a:pt x="1852" y="136"/>
                  </a:lnTo>
                  <a:lnTo>
                    <a:pt x="2054" y="136"/>
                  </a:lnTo>
                  <a:lnTo>
                    <a:pt x="2189" y="203"/>
                  </a:lnTo>
                  <a:lnTo>
                    <a:pt x="2256" y="304"/>
                  </a:lnTo>
                  <a:lnTo>
                    <a:pt x="2323" y="405"/>
                  </a:lnTo>
                  <a:lnTo>
                    <a:pt x="2357" y="573"/>
                  </a:lnTo>
                  <a:lnTo>
                    <a:pt x="2357" y="876"/>
                  </a:lnTo>
                  <a:lnTo>
                    <a:pt x="2357" y="1179"/>
                  </a:lnTo>
                  <a:lnTo>
                    <a:pt x="2458" y="1179"/>
                  </a:lnTo>
                  <a:lnTo>
                    <a:pt x="2458" y="843"/>
                  </a:lnTo>
                  <a:lnTo>
                    <a:pt x="2424" y="472"/>
                  </a:lnTo>
                  <a:lnTo>
                    <a:pt x="2391" y="338"/>
                  </a:lnTo>
                  <a:lnTo>
                    <a:pt x="2290" y="203"/>
                  </a:lnTo>
                  <a:lnTo>
                    <a:pt x="2189" y="68"/>
                  </a:lnTo>
                  <a:lnTo>
                    <a:pt x="202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90" name="Shape 1390"/>
            <p:cNvSpPr/>
            <p:nvPr/>
          </p:nvSpPr>
          <p:spPr>
            <a:xfrm>
              <a:off x="2508725" y="2793525"/>
              <a:ext cx="64825" cy="30325"/>
            </a:xfrm>
            <a:custGeom>
              <a:avLst/>
              <a:gdLst/>
              <a:ahLst/>
              <a:cxnLst/>
              <a:rect l="0" t="0" r="0" b="0"/>
              <a:pathLst>
                <a:path w="2593" h="1213" extrusionOk="0">
                  <a:moveTo>
                    <a:pt x="472" y="0"/>
                  </a:moveTo>
                  <a:lnTo>
                    <a:pt x="101" y="101"/>
                  </a:lnTo>
                  <a:lnTo>
                    <a:pt x="68" y="135"/>
                  </a:lnTo>
                  <a:lnTo>
                    <a:pt x="68" y="169"/>
                  </a:lnTo>
                  <a:lnTo>
                    <a:pt x="0" y="674"/>
                  </a:lnTo>
                  <a:lnTo>
                    <a:pt x="0" y="1212"/>
                  </a:lnTo>
                  <a:lnTo>
                    <a:pt x="135" y="1212"/>
                  </a:lnTo>
                  <a:lnTo>
                    <a:pt x="135" y="741"/>
                  </a:lnTo>
                  <a:lnTo>
                    <a:pt x="169" y="472"/>
                  </a:lnTo>
                  <a:lnTo>
                    <a:pt x="169" y="337"/>
                  </a:lnTo>
                  <a:lnTo>
                    <a:pt x="135" y="202"/>
                  </a:lnTo>
                  <a:lnTo>
                    <a:pt x="438" y="169"/>
                  </a:lnTo>
                  <a:lnTo>
                    <a:pt x="741" y="135"/>
                  </a:lnTo>
                  <a:lnTo>
                    <a:pt x="2088" y="135"/>
                  </a:lnTo>
                  <a:lnTo>
                    <a:pt x="2222" y="169"/>
                  </a:lnTo>
                  <a:lnTo>
                    <a:pt x="2323" y="236"/>
                  </a:lnTo>
                  <a:lnTo>
                    <a:pt x="2391" y="337"/>
                  </a:lnTo>
                  <a:lnTo>
                    <a:pt x="2458" y="539"/>
                  </a:lnTo>
                  <a:lnTo>
                    <a:pt x="2458" y="741"/>
                  </a:lnTo>
                  <a:lnTo>
                    <a:pt x="2458" y="1179"/>
                  </a:lnTo>
                  <a:lnTo>
                    <a:pt x="2458" y="1212"/>
                  </a:lnTo>
                  <a:lnTo>
                    <a:pt x="2593" y="1212"/>
                  </a:lnTo>
                  <a:lnTo>
                    <a:pt x="2593" y="707"/>
                  </a:lnTo>
                  <a:lnTo>
                    <a:pt x="2593" y="438"/>
                  </a:lnTo>
                  <a:lnTo>
                    <a:pt x="2559" y="337"/>
                  </a:lnTo>
                  <a:lnTo>
                    <a:pt x="2492" y="236"/>
                  </a:lnTo>
                  <a:lnTo>
                    <a:pt x="2424" y="135"/>
                  </a:lnTo>
                  <a:lnTo>
                    <a:pt x="2323" y="68"/>
                  </a:lnTo>
                  <a:lnTo>
                    <a:pt x="2222" y="34"/>
                  </a:lnTo>
                  <a:lnTo>
                    <a:pt x="212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91" name="Shape 1391"/>
            <p:cNvSpPr/>
            <p:nvPr/>
          </p:nvSpPr>
          <p:spPr>
            <a:xfrm>
              <a:off x="1546650" y="2770800"/>
              <a:ext cx="13500" cy="3375"/>
            </a:xfrm>
            <a:custGeom>
              <a:avLst/>
              <a:gdLst/>
              <a:ahLst/>
              <a:cxnLst/>
              <a:rect l="0" t="0" r="0" b="0"/>
              <a:pathLst>
                <a:path w="540" h="135" extrusionOk="0">
                  <a:moveTo>
                    <a:pt x="270" y="0"/>
                  </a:moveTo>
                  <a:lnTo>
                    <a:pt x="135" y="34"/>
                  </a:lnTo>
                  <a:lnTo>
                    <a:pt x="68" y="68"/>
                  </a:lnTo>
                  <a:lnTo>
                    <a:pt x="1" y="68"/>
                  </a:lnTo>
                  <a:lnTo>
                    <a:pt x="1" y="101"/>
                  </a:lnTo>
                  <a:lnTo>
                    <a:pt x="34" y="135"/>
                  </a:lnTo>
                  <a:lnTo>
                    <a:pt x="236" y="135"/>
                  </a:lnTo>
                  <a:lnTo>
                    <a:pt x="472" y="101"/>
                  </a:lnTo>
                  <a:lnTo>
                    <a:pt x="506" y="68"/>
                  </a:lnTo>
                  <a:lnTo>
                    <a:pt x="539" y="68"/>
                  </a:lnTo>
                  <a:lnTo>
                    <a:pt x="506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92" name="Shape 1392"/>
            <p:cNvSpPr/>
            <p:nvPr/>
          </p:nvSpPr>
          <p:spPr>
            <a:xfrm>
              <a:off x="2251150" y="2724500"/>
              <a:ext cx="64850" cy="64000"/>
            </a:xfrm>
            <a:custGeom>
              <a:avLst/>
              <a:gdLst/>
              <a:ahLst/>
              <a:cxnLst/>
              <a:rect l="0" t="0" r="0" b="0"/>
              <a:pathLst>
                <a:path w="2594" h="2560" extrusionOk="0">
                  <a:moveTo>
                    <a:pt x="2290" y="101"/>
                  </a:moveTo>
                  <a:lnTo>
                    <a:pt x="2425" y="135"/>
                  </a:lnTo>
                  <a:lnTo>
                    <a:pt x="2459" y="169"/>
                  </a:lnTo>
                  <a:lnTo>
                    <a:pt x="2492" y="808"/>
                  </a:lnTo>
                  <a:lnTo>
                    <a:pt x="2492" y="1448"/>
                  </a:lnTo>
                  <a:lnTo>
                    <a:pt x="2459" y="1751"/>
                  </a:lnTo>
                  <a:lnTo>
                    <a:pt x="2425" y="2054"/>
                  </a:lnTo>
                  <a:lnTo>
                    <a:pt x="2358" y="2189"/>
                  </a:lnTo>
                  <a:lnTo>
                    <a:pt x="2290" y="2290"/>
                  </a:lnTo>
                  <a:lnTo>
                    <a:pt x="2189" y="2391"/>
                  </a:lnTo>
                  <a:lnTo>
                    <a:pt x="2055" y="2425"/>
                  </a:lnTo>
                  <a:lnTo>
                    <a:pt x="1550" y="2425"/>
                  </a:lnTo>
                  <a:lnTo>
                    <a:pt x="1045" y="2391"/>
                  </a:lnTo>
                  <a:lnTo>
                    <a:pt x="741" y="2391"/>
                  </a:lnTo>
                  <a:lnTo>
                    <a:pt x="573" y="2357"/>
                  </a:lnTo>
                  <a:lnTo>
                    <a:pt x="438" y="2324"/>
                  </a:lnTo>
                  <a:lnTo>
                    <a:pt x="337" y="2256"/>
                  </a:lnTo>
                  <a:lnTo>
                    <a:pt x="236" y="2189"/>
                  </a:lnTo>
                  <a:lnTo>
                    <a:pt x="169" y="2054"/>
                  </a:lnTo>
                  <a:lnTo>
                    <a:pt x="135" y="1886"/>
                  </a:lnTo>
                  <a:lnTo>
                    <a:pt x="135" y="1684"/>
                  </a:lnTo>
                  <a:lnTo>
                    <a:pt x="169" y="1482"/>
                  </a:lnTo>
                  <a:lnTo>
                    <a:pt x="203" y="1111"/>
                  </a:lnTo>
                  <a:lnTo>
                    <a:pt x="203" y="876"/>
                  </a:lnTo>
                  <a:lnTo>
                    <a:pt x="169" y="640"/>
                  </a:lnTo>
                  <a:lnTo>
                    <a:pt x="169" y="404"/>
                  </a:lnTo>
                  <a:lnTo>
                    <a:pt x="169" y="169"/>
                  </a:lnTo>
                  <a:lnTo>
                    <a:pt x="1314" y="135"/>
                  </a:lnTo>
                  <a:lnTo>
                    <a:pt x="1954" y="101"/>
                  </a:lnTo>
                  <a:close/>
                  <a:moveTo>
                    <a:pt x="1348" y="0"/>
                  </a:moveTo>
                  <a:lnTo>
                    <a:pt x="169" y="34"/>
                  </a:lnTo>
                  <a:lnTo>
                    <a:pt x="135" y="68"/>
                  </a:lnTo>
                  <a:lnTo>
                    <a:pt x="102" y="68"/>
                  </a:lnTo>
                  <a:lnTo>
                    <a:pt x="34" y="270"/>
                  </a:lnTo>
                  <a:lnTo>
                    <a:pt x="34" y="472"/>
                  </a:lnTo>
                  <a:lnTo>
                    <a:pt x="68" y="909"/>
                  </a:lnTo>
                  <a:lnTo>
                    <a:pt x="68" y="1145"/>
                  </a:lnTo>
                  <a:lnTo>
                    <a:pt x="68" y="1347"/>
                  </a:lnTo>
                  <a:lnTo>
                    <a:pt x="1" y="1819"/>
                  </a:lnTo>
                  <a:lnTo>
                    <a:pt x="34" y="2021"/>
                  </a:lnTo>
                  <a:lnTo>
                    <a:pt x="68" y="2189"/>
                  </a:lnTo>
                  <a:lnTo>
                    <a:pt x="169" y="2290"/>
                  </a:lnTo>
                  <a:lnTo>
                    <a:pt x="270" y="2391"/>
                  </a:lnTo>
                  <a:lnTo>
                    <a:pt x="405" y="2458"/>
                  </a:lnTo>
                  <a:lnTo>
                    <a:pt x="573" y="2492"/>
                  </a:lnTo>
                  <a:lnTo>
                    <a:pt x="944" y="2526"/>
                  </a:lnTo>
                  <a:lnTo>
                    <a:pt x="1482" y="2559"/>
                  </a:lnTo>
                  <a:lnTo>
                    <a:pt x="2055" y="2559"/>
                  </a:lnTo>
                  <a:lnTo>
                    <a:pt x="2189" y="2526"/>
                  </a:lnTo>
                  <a:lnTo>
                    <a:pt x="2324" y="2492"/>
                  </a:lnTo>
                  <a:lnTo>
                    <a:pt x="2459" y="2425"/>
                  </a:lnTo>
                  <a:lnTo>
                    <a:pt x="2492" y="2357"/>
                  </a:lnTo>
                  <a:lnTo>
                    <a:pt x="2526" y="2324"/>
                  </a:lnTo>
                  <a:lnTo>
                    <a:pt x="2560" y="2021"/>
                  </a:lnTo>
                  <a:lnTo>
                    <a:pt x="2593" y="1751"/>
                  </a:lnTo>
                  <a:lnTo>
                    <a:pt x="2593" y="1179"/>
                  </a:lnTo>
                  <a:lnTo>
                    <a:pt x="2560" y="606"/>
                  </a:lnTo>
                  <a:lnTo>
                    <a:pt x="2560" y="34"/>
                  </a:lnTo>
                  <a:lnTo>
                    <a:pt x="256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93" name="Shape 1393"/>
            <p:cNvSpPr/>
            <p:nvPr/>
          </p:nvSpPr>
          <p:spPr>
            <a:xfrm>
              <a:off x="1522250" y="2724500"/>
              <a:ext cx="63150" cy="63150"/>
            </a:xfrm>
            <a:custGeom>
              <a:avLst/>
              <a:gdLst/>
              <a:ahLst/>
              <a:cxnLst/>
              <a:rect l="0" t="0" r="0" b="0"/>
              <a:pathLst>
                <a:path w="2526" h="2526" extrusionOk="0">
                  <a:moveTo>
                    <a:pt x="2323" y="135"/>
                  </a:moveTo>
                  <a:lnTo>
                    <a:pt x="2323" y="606"/>
                  </a:lnTo>
                  <a:lnTo>
                    <a:pt x="2290" y="1078"/>
                  </a:lnTo>
                  <a:lnTo>
                    <a:pt x="2323" y="1381"/>
                  </a:lnTo>
                  <a:lnTo>
                    <a:pt x="2357" y="1684"/>
                  </a:lnTo>
                  <a:lnTo>
                    <a:pt x="2391" y="1852"/>
                  </a:lnTo>
                  <a:lnTo>
                    <a:pt x="2391" y="2054"/>
                  </a:lnTo>
                  <a:lnTo>
                    <a:pt x="2357" y="2223"/>
                  </a:lnTo>
                  <a:lnTo>
                    <a:pt x="2290" y="2290"/>
                  </a:lnTo>
                  <a:lnTo>
                    <a:pt x="2222" y="2324"/>
                  </a:lnTo>
                  <a:lnTo>
                    <a:pt x="2054" y="2357"/>
                  </a:lnTo>
                  <a:lnTo>
                    <a:pt x="1886" y="2391"/>
                  </a:lnTo>
                  <a:lnTo>
                    <a:pt x="1010" y="2391"/>
                  </a:lnTo>
                  <a:lnTo>
                    <a:pt x="775" y="2357"/>
                  </a:lnTo>
                  <a:lnTo>
                    <a:pt x="539" y="2324"/>
                  </a:lnTo>
                  <a:lnTo>
                    <a:pt x="236" y="2324"/>
                  </a:lnTo>
                  <a:lnTo>
                    <a:pt x="202" y="2290"/>
                  </a:lnTo>
                  <a:lnTo>
                    <a:pt x="169" y="2256"/>
                  </a:lnTo>
                  <a:lnTo>
                    <a:pt x="135" y="2088"/>
                  </a:lnTo>
                  <a:lnTo>
                    <a:pt x="135" y="1617"/>
                  </a:lnTo>
                  <a:lnTo>
                    <a:pt x="202" y="1145"/>
                  </a:lnTo>
                  <a:lnTo>
                    <a:pt x="202" y="640"/>
                  </a:lnTo>
                  <a:lnTo>
                    <a:pt x="169" y="438"/>
                  </a:lnTo>
                  <a:lnTo>
                    <a:pt x="135" y="202"/>
                  </a:lnTo>
                  <a:lnTo>
                    <a:pt x="674" y="169"/>
                  </a:lnTo>
                  <a:lnTo>
                    <a:pt x="1212" y="202"/>
                  </a:lnTo>
                  <a:lnTo>
                    <a:pt x="1785" y="169"/>
                  </a:lnTo>
                  <a:lnTo>
                    <a:pt x="2323" y="135"/>
                  </a:lnTo>
                  <a:close/>
                  <a:moveTo>
                    <a:pt x="2357" y="0"/>
                  </a:moveTo>
                  <a:lnTo>
                    <a:pt x="2088" y="34"/>
                  </a:lnTo>
                  <a:lnTo>
                    <a:pt x="1785" y="68"/>
                  </a:lnTo>
                  <a:lnTo>
                    <a:pt x="1212" y="68"/>
                  </a:lnTo>
                  <a:lnTo>
                    <a:pt x="640" y="34"/>
                  </a:lnTo>
                  <a:lnTo>
                    <a:pt x="68" y="68"/>
                  </a:lnTo>
                  <a:lnTo>
                    <a:pt x="0" y="101"/>
                  </a:lnTo>
                  <a:lnTo>
                    <a:pt x="0" y="135"/>
                  </a:lnTo>
                  <a:lnTo>
                    <a:pt x="0" y="202"/>
                  </a:lnTo>
                  <a:lnTo>
                    <a:pt x="68" y="202"/>
                  </a:lnTo>
                  <a:lnTo>
                    <a:pt x="34" y="741"/>
                  </a:lnTo>
                  <a:lnTo>
                    <a:pt x="34" y="1280"/>
                  </a:lnTo>
                  <a:lnTo>
                    <a:pt x="0" y="1852"/>
                  </a:lnTo>
                  <a:lnTo>
                    <a:pt x="0" y="2122"/>
                  </a:lnTo>
                  <a:lnTo>
                    <a:pt x="34" y="2391"/>
                  </a:lnTo>
                  <a:lnTo>
                    <a:pt x="34" y="2458"/>
                  </a:lnTo>
                  <a:lnTo>
                    <a:pt x="438" y="2458"/>
                  </a:lnTo>
                  <a:lnTo>
                    <a:pt x="775" y="2492"/>
                  </a:lnTo>
                  <a:lnTo>
                    <a:pt x="1448" y="2526"/>
                  </a:lnTo>
                  <a:lnTo>
                    <a:pt x="1953" y="2526"/>
                  </a:lnTo>
                  <a:lnTo>
                    <a:pt x="2189" y="2492"/>
                  </a:lnTo>
                  <a:lnTo>
                    <a:pt x="2290" y="2458"/>
                  </a:lnTo>
                  <a:lnTo>
                    <a:pt x="2391" y="2391"/>
                  </a:lnTo>
                  <a:lnTo>
                    <a:pt x="2458" y="2324"/>
                  </a:lnTo>
                  <a:lnTo>
                    <a:pt x="2492" y="2223"/>
                  </a:lnTo>
                  <a:lnTo>
                    <a:pt x="2525" y="2021"/>
                  </a:lnTo>
                  <a:lnTo>
                    <a:pt x="2525" y="1819"/>
                  </a:lnTo>
                  <a:lnTo>
                    <a:pt x="2492" y="1617"/>
                  </a:lnTo>
                  <a:lnTo>
                    <a:pt x="2458" y="1347"/>
                  </a:lnTo>
                  <a:lnTo>
                    <a:pt x="2424" y="1078"/>
                  </a:lnTo>
                  <a:lnTo>
                    <a:pt x="2458" y="573"/>
                  </a:lnTo>
                  <a:lnTo>
                    <a:pt x="2458" y="337"/>
                  </a:lnTo>
                  <a:lnTo>
                    <a:pt x="2458" y="68"/>
                  </a:lnTo>
                  <a:lnTo>
                    <a:pt x="2424" y="34"/>
                  </a:lnTo>
                  <a:lnTo>
                    <a:pt x="2357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94" name="Shape 1394"/>
            <p:cNvSpPr/>
            <p:nvPr/>
          </p:nvSpPr>
          <p:spPr>
            <a:xfrm>
              <a:off x="2179625" y="2722825"/>
              <a:ext cx="64825" cy="64825"/>
            </a:xfrm>
            <a:custGeom>
              <a:avLst/>
              <a:gdLst/>
              <a:ahLst/>
              <a:cxnLst/>
              <a:rect l="0" t="0" r="0" b="0"/>
              <a:pathLst>
                <a:path w="2593" h="2593" extrusionOk="0">
                  <a:moveTo>
                    <a:pt x="606" y="101"/>
                  </a:moveTo>
                  <a:lnTo>
                    <a:pt x="1111" y="135"/>
                  </a:lnTo>
                  <a:lnTo>
                    <a:pt x="1616" y="168"/>
                  </a:lnTo>
                  <a:lnTo>
                    <a:pt x="2121" y="202"/>
                  </a:lnTo>
                  <a:lnTo>
                    <a:pt x="2256" y="236"/>
                  </a:lnTo>
                  <a:lnTo>
                    <a:pt x="2357" y="269"/>
                  </a:lnTo>
                  <a:lnTo>
                    <a:pt x="2390" y="370"/>
                  </a:lnTo>
                  <a:lnTo>
                    <a:pt x="2424" y="471"/>
                  </a:lnTo>
                  <a:lnTo>
                    <a:pt x="2458" y="707"/>
                  </a:lnTo>
                  <a:lnTo>
                    <a:pt x="2458" y="943"/>
                  </a:lnTo>
                  <a:lnTo>
                    <a:pt x="2424" y="1482"/>
                  </a:lnTo>
                  <a:lnTo>
                    <a:pt x="2390" y="2020"/>
                  </a:lnTo>
                  <a:lnTo>
                    <a:pt x="2357" y="2189"/>
                  </a:lnTo>
                  <a:lnTo>
                    <a:pt x="2289" y="2290"/>
                  </a:lnTo>
                  <a:lnTo>
                    <a:pt x="2188" y="2391"/>
                  </a:lnTo>
                  <a:lnTo>
                    <a:pt x="2087" y="2424"/>
                  </a:lnTo>
                  <a:lnTo>
                    <a:pt x="1953" y="2458"/>
                  </a:lnTo>
                  <a:lnTo>
                    <a:pt x="1818" y="2458"/>
                  </a:lnTo>
                  <a:lnTo>
                    <a:pt x="1549" y="2424"/>
                  </a:lnTo>
                  <a:lnTo>
                    <a:pt x="943" y="2391"/>
                  </a:lnTo>
                  <a:lnTo>
                    <a:pt x="539" y="2357"/>
                  </a:lnTo>
                  <a:lnTo>
                    <a:pt x="337" y="2323"/>
                  </a:lnTo>
                  <a:lnTo>
                    <a:pt x="236" y="2256"/>
                  </a:lnTo>
                  <a:lnTo>
                    <a:pt x="202" y="2189"/>
                  </a:lnTo>
                  <a:lnTo>
                    <a:pt x="135" y="1953"/>
                  </a:lnTo>
                  <a:lnTo>
                    <a:pt x="101" y="1717"/>
                  </a:lnTo>
                  <a:lnTo>
                    <a:pt x="101" y="1212"/>
                  </a:lnTo>
                  <a:lnTo>
                    <a:pt x="135" y="707"/>
                  </a:lnTo>
                  <a:lnTo>
                    <a:pt x="135" y="202"/>
                  </a:lnTo>
                  <a:lnTo>
                    <a:pt x="370" y="135"/>
                  </a:lnTo>
                  <a:lnTo>
                    <a:pt x="606" y="101"/>
                  </a:lnTo>
                  <a:close/>
                  <a:moveTo>
                    <a:pt x="438" y="0"/>
                  </a:moveTo>
                  <a:lnTo>
                    <a:pt x="67" y="67"/>
                  </a:lnTo>
                  <a:lnTo>
                    <a:pt x="34" y="101"/>
                  </a:lnTo>
                  <a:lnTo>
                    <a:pt x="34" y="135"/>
                  </a:lnTo>
                  <a:lnTo>
                    <a:pt x="34" y="168"/>
                  </a:lnTo>
                  <a:lnTo>
                    <a:pt x="0" y="842"/>
                  </a:lnTo>
                  <a:lnTo>
                    <a:pt x="0" y="1515"/>
                  </a:lnTo>
                  <a:lnTo>
                    <a:pt x="0" y="1717"/>
                  </a:lnTo>
                  <a:lnTo>
                    <a:pt x="0" y="1987"/>
                  </a:lnTo>
                  <a:lnTo>
                    <a:pt x="34" y="2121"/>
                  </a:lnTo>
                  <a:lnTo>
                    <a:pt x="67" y="2256"/>
                  </a:lnTo>
                  <a:lnTo>
                    <a:pt x="135" y="2357"/>
                  </a:lnTo>
                  <a:lnTo>
                    <a:pt x="236" y="2424"/>
                  </a:lnTo>
                  <a:lnTo>
                    <a:pt x="337" y="2458"/>
                  </a:lnTo>
                  <a:lnTo>
                    <a:pt x="438" y="2492"/>
                  </a:lnTo>
                  <a:lnTo>
                    <a:pt x="673" y="2492"/>
                  </a:lnTo>
                  <a:lnTo>
                    <a:pt x="1178" y="2559"/>
                  </a:lnTo>
                  <a:lnTo>
                    <a:pt x="1650" y="2559"/>
                  </a:lnTo>
                  <a:lnTo>
                    <a:pt x="1885" y="2593"/>
                  </a:lnTo>
                  <a:lnTo>
                    <a:pt x="2121" y="2559"/>
                  </a:lnTo>
                  <a:lnTo>
                    <a:pt x="2222" y="2525"/>
                  </a:lnTo>
                  <a:lnTo>
                    <a:pt x="2323" y="2492"/>
                  </a:lnTo>
                  <a:lnTo>
                    <a:pt x="2390" y="2391"/>
                  </a:lnTo>
                  <a:lnTo>
                    <a:pt x="2458" y="2290"/>
                  </a:lnTo>
                  <a:lnTo>
                    <a:pt x="2525" y="1987"/>
                  </a:lnTo>
                  <a:lnTo>
                    <a:pt x="2559" y="1684"/>
                  </a:lnTo>
                  <a:lnTo>
                    <a:pt x="2559" y="1044"/>
                  </a:lnTo>
                  <a:lnTo>
                    <a:pt x="2592" y="572"/>
                  </a:lnTo>
                  <a:lnTo>
                    <a:pt x="2559" y="370"/>
                  </a:lnTo>
                  <a:lnTo>
                    <a:pt x="2525" y="236"/>
                  </a:lnTo>
                  <a:lnTo>
                    <a:pt x="2458" y="168"/>
                  </a:lnTo>
                  <a:lnTo>
                    <a:pt x="2357" y="101"/>
                  </a:lnTo>
                  <a:lnTo>
                    <a:pt x="2256" y="67"/>
                  </a:lnTo>
                  <a:lnTo>
                    <a:pt x="1986" y="34"/>
                  </a:lnTo>
                  <a:lnTo>
                    <a:pt x="1481" y="34"/>
                  </a:lnTo>
                  <a:lnTo>
                    <a:pt x="77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95" name="Shape 1395"/>
            <p:cNvSpPr/>
            <p:nvPr/>
          </p:nvSpPr>
          <p:spPr>
            <a:xfrm>
              <a:off x="2205700" y="2761525"/>
              <a:ext cx="12650" cy="16025"/>
            </a:xfrm>
            <a:custGeom>
              <a:avLst/>
              <a:gdLst/>
              <a:ahLst/>
              <a:cxnLst/>
              <a:rect l="0" t="0" r="0" b="0"/>
              <a:pathLst>
                <a:path w="506" h="641" extrusionOk="0">
                  <a:moveTo>
                    <a:pt x="270" y="136"/>
                  </a:moveTo>
                  <a:lnTo>
                    <a:pt x="371" y="169"/>
                  </a:lnTo>
                  <a:lnTo>
                    <a:pt x="304" y="237"/>
                  </a:lnTo>
                  <a:lnTo>
                    <a:pt x="270" y="270"/>
                  </a:lnTo>
                  <a:lnTo>
                    <a:pt x="169" y="270"/>
                  </a:lnTo>
                  <a:lnTo>
                    <a:pt x="135" y="203"/>
                  </a:lnTo>
                  <a:lnTo>
                    <a:pt x="135" y="136"/>
                  </a:lnTo>
                  <a:close/>
                  <a:moveTo>
                    <a:pt x="203" y="1"/>
                  </a:moveTo>
                  <a:lnTo>
                    <a:pt x="135" y="35"/>
                  </a:lnTo>
                  <a:lnTo>
                    <a:pt x="68" y="68"/>
                  </a:lnTo>
                  <a:lnTo>
                    <a:pt x="34" y="102"/>
                  </a:lnTo>
                  <a:lnTo>
                    <a:pt x="1" y="169"/>
                  </a:lnTo>
                  <a:lnTo>
                    <a:pt x="1" y="237"/>
                  </a:lnTo>
                  <a:lnTo>
                    <a:pt x="68" y="338"/>
                  </a:lnTo>
                  <a:lnTo>
                    <a:pt x="203" y="405"/>
                  </a:lnTo>
                  <a:lnTo>
                    <a:pt x="304" y="405"/>
                  </a:lnTo>
                  <a:lnTo>
                    <a:pt x="270" y="439"/>
                  </a:lnTo>
                  <a:lnTo>
                    <a:pt x="236" y="506"/>
                  </a:lnTo>
                  <a:lnTo>
                    <a:pt x="203" y="472"/>
                  </a:lnTo>
                  <a:lnTo>
                    <a:pt x="135" y="472"/>
                  </a:lnTo>
                  <a:lnTo>
                    <a:pt x="135" y="573"/>
                  </a:lnTo>
                  <a:lnTo>
                    <a:pt x="169" y="641"/>
                  </a:lnTo>
                  <a:lnTo>
                    <a:pt x="236" y="641"/>
                  </a:lnTo>
                  <a:lnTo>
                    <a:pt x="304" y="607"/>
                  </a:lnTo>
                  <a:lnTo>
                    <a:pt x="371" y="540"/>
                  </a:lnTo>
                  <a:lnTo>
                    <a:pt x="438" y="439"/>
                  </a:lnTo>
                  <a:lnTo>
                    <a:pt x="472" y="304"/>
                  </a:lnTo>
                  <a:lnTo>
                    <a:pt x="506" y="203"/>
                  </a:lnTo>
                  <a:lnTo>
                    <a:pt x="472" y="169"/>
                  </a:lnTo>
                  <a:lnTo>
                    <a:pt x="405" y="136"/>
                  </a:lnTo>
                  <a:lnTo>
                    <a:pt x="371" y="68"/>
                  </a:lnTo>
                  <a:lnTo>
                    <a:pt x="304" y="35"/>
                  </a:lnTo>
                  <a:lnTo>
                    <a:pt x="20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96" name="Shape 1396"/>
            <p:cNvSpPr/>
            <p:nvPr/>
          </p:nvSpPr>
          <p:spPr>
            <a:xfrm>
              <a:off x="1545800" y="2757325"/>
              <a:ext cx="12650" cy="10125"/>
            </a:xfrm>
            <a:custGeom>
              <a:avLst/>
              <a:gdLst/>
              <a:ahLst/>
              <a:cxnLst/>
              <a:rect l="0" t="0" r="0" b="0"/>
              <a:pathLst>
                <a:path w="506" h="405" extrusionOk="0">
                  <a:moveTo>
                    <a:pt x="203" y="102"/>
                  </a:moveTo>
                  <a:lnTo>
                    <a:pt x="203" y="135"/>
                  </a:lnTo>
                  <a:lnTo>
                    <a:pt x="237" y="169"/>
                  </a:lnTo>
                  <a:lnTo>
                    <a:pt x="338" y="135"/>
                  </a:lnTo>
                  <a:lnTo>
                    <a:pt x="203" y="270"/>
                  </a:lnTo>
                  <a:lnTo>
                    <a:pt x="136" y="304"/>
                  </a:lnTo>
                  <a:lnTo>
                    <a:pt x="102" y="304"/>
                  </a:lnTo>
                  <a:lnTo>
                    <a:pt x="136" y="203"/>
                  </a:lnTo>
                  <a:lnTo>
                    <a:pt x="169" y="135"/>
                  </a:lnTo>
                  <a:lnTo>
                    <a:pt x="203" y="102"/>
                  </a:lnTo>
                  <a:close/>
                  <a:moveTo>
                    <a:pt x="169" y="1"/>
                  </a:moveTo>
                  <a:lnTo>
                    <a:pt x="102" y="68"/>
                  </a:lnTo>
                  <a:lnTo>
                    <a:pt x="35" y="102"/>
                  </a:lnTo>
                  <a:lnTo>
                    <a:pt x="1" y="270"/>
                  </a:lnTo>
                  <a:lnTo>
                    <a:pt x="1" y="371"/>
                  </a:lnTo>
                  <a:lnTo>
                    <a:pt x="68" y="405"/>
                  </a:lnTo>
                  <a:lnTo>
                    <a:pt x="237" y="405"/>
                  </a:lnTo>
                  <a:lnTo>
                    <a:pt x="371" y="304"/>
                  </a:lnTo>
                  <a:lnTo>
                    <a:pt x="439" y="236"/>
                  </a:lnTo>
                  <a:lnTo>
                    <a:pt x="506" y="169"/>
                  </a:lnTo>
                  <a:lnTo>
                    <a:pt x="506" y="102"/>
                  </a:lnTo>
                  <a:lnTo>
                    <a:pt x="472" y="34"/>
                  </a:lnTo>
                  <a:lnTo>
                    <a:pt x="439" y="34"/>
                  </a:lnTo>
                  <a:lnTo>
                    <a:pt x="37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97" name="Shape 1397"/>
            <p:cNvSpPr/>
            <p:nvPr/>
          </p:nvSpPr>
          <p:spPr>
            <a:xfrm>
              <a:off x="2287350" y="2795200"/>
              <a:ext cx="67350" cy="28650"/>
            </a:xfrm>
            <a:custGeom>
              <a:avLst/>
              <a:gdLst/>
              <a:ahLst/>
              <a:cxnLst/>
              <a:rect l="0" t="0" r="0" b="0"/>
              <a:pathLst>
                <a:path w="2694" h="1146" extrusionOk="0">
                  <a:moveTo>
                    <a:pt x="1549" y="1"/>
                  </a:moveTo>
                  <a:lnTo>
                    <a:pt x="1112" y="34"/>
                  </a:lnTo>
                  <a:lnTo>
                    <a:pt x="337" y="34"/>
                  </a:lnTo>
                  <a:lnTo>
                    <a:pt x="102" y="68"/>
                  </a:lnTo>
                  <a:lnTo>
                    <a:pt x="34" y="102"/>
                  </a:lnTo>
                  <a:lnTo>
                    <a:pt x="34" y="169"/>
                  </a:lnTo>
                  <a:lnTo>
                    <a:pt x="1" y="304"/>
                  </a:lnTo>
                  <a:lnTo>
                    <a:pt x="1" y="438"/>
                  </a:lnTo>
                  <a:lnTo>
                    <a:pt x="1" y="741"/>
                  </a:lnTo>
                  <a:lnTo>
                    <a:pt x="1" y="1145"/>
                  </a:lnTo>
                  <a:lnTo>
                    <a:pt x="135" y="1145"/>
                  </a:lnTo>
                  <a:lnTo>
                    <a:pt x="135" y="741"/>
                  </a:lnTo>
                  <a:lnTo>
                    <a:pt x="135" y="337"/>
                  </a:lnTo>
                  <a:lnTo>
                    <a:pt x="135" y="203"/>
                  </a:lnTo>
                  <a:lnTo>
                    <a:pt x="506" y="169"/>
                  </a:lnTo>
                  <a:lnTo>
                    <a:pt x="876" y="135"/>
                  </a:lnTo>
                  <a:lnTo>
                    <a:pt x="1246" y="169"/>
                  </a:lnTo>
                  <a:lnTo>
                    <a:pt x="1583" y="135"/>
                  </a:lnTo>
                  <a:lnTo>
                    <a:pt x="1953" y="135"/>
                  </a:lnTo>
                  <a:lnTo>
                    <a:pt x="2155" y="169"/>
                  </a:lnTo>
                  <a:lnTo>
                    <a:pt x="2324" y="203"/>
                  </a:lnTo>
                  <a:lnTo>
                    <a:pt x="2425" y="236"/>
                  </a:lnTo>
                  <a:lnTo>
                    <a:pt x="2492" y="304"/>
                  </a:lnTo>
                  <a:lnTo>
                    <a:pt x="2526" y="405"/>
                  </a:lnTo>
                  <a:lnTo>
                    <a:pt x="2559" y="506"/>
                  </a:lnTo>
                  <a:lnTo>
                    <a:pt x="2559" y="741"/>
                  </a:lnTo>
                  <a:lnTo>
                    <a:pt x="2559" y="943"/>
                  </a:lnTo>
                  <a:lnTo>
                    <a:pt x="2526" y="1145"/>
                  </a:lnTo>
                  <a:lnTo>
                    <a:pt x="2660" y="1145"/>
                  </a:lnTo>
                  <a:lnTo>
                    <a:pt x="2694" y="876"/>
                  </a:lnTo>
                  <a:lnTo>
                    <a:pt x="2694" y="539"/>
                  </a:lnTo>
                  <a:lnTo>
                    <a:pt x="2660" y="337"/>
                  </a:lnTo>
                  <a:lnTo>
                    <a:pt x="2593" y="203"/>
                  </a:lnTo>
                  <a:lnTo>
                    <a:pt x="2458" y="102"/>
                  </a:lnTo>
                  <a:lnTo>
                    <a:pt x="2324" y="68"/>
                  </a:lnTo>
                  <a:lnTo>
                    <a:pt x="2155" y="34"/>
                  </a:lnTo>
                  <a:lnTo>
                    <a:pt x="198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98" name="Shape 1398"/>
            <p:cNvSpPr/>
            <p:nvPr/>
          </p:nvSpPr>
          <p:spPr>
            <a:xfrm>
              <a:off x="1692275" y="2759850"/>
              <a:ext cx="14325" cy="16025"/>
            </a:xfrm>
            <a:custGeom>
              <a:avLst/>
              <a:gdLst/>
              <a:ahLst/>
              <a:cxnLst/>
              <a:rect l="0" t="0" r="0" b="0"/>
              <a:pathLst>
                <a:path w="573" h="641" extrusionOk="0">
                  <a:moveTo>
                    <a:pt x="303" y="1"/>
                  </a:moveTo>
                  <a:lnTo>
                    <a:pt x="169" y="68"/>
                  </a:lnTo>
                  <a:lnTo>
                    <a:pt x="68" y="169"/>
                  </a:lnTo>
                  <a:lnTo>
                    <a:pt x="68" y="203"/>
                  </a:lnTo>
                  <a:lnTo>
                    <a:pt x="68" y="236"/>
                  </a:lnTo>
                  <a:lnTo>
                    <a:pt x="135" y="236"/>
                  </a:lnTo>
                  <a:lnTo>
                    <a:pt x="270" y="135"/>
                  </a:lnTo>
                  <a:lnTo>
                    <a:pt x="371" y="102"/>
                  </a:lnTo>
                  <a:lnTo>
                    <a:pt x="438" y="135"/>
                  </a:lnTo>
                  <a:lnTo>
                    <a:pt x="202" y="337"/>
                  </a:lnTo>
                  <a:lnTo>
                    <a:pt x="34" y="506"/>
                  </a:lnTo>
                  <a:lnTo>
                    <a:pt x="0" y="539"/>
                  </a:lnTo>
                  <a:lnTo>
                    <a:pt x="0" y="607"/>
                  </a:lnTo>
                  <a:lnTo>
                    <a:pt x="34" y="607"/>
                  </a:lnTo>
                  <a:lnTo>
                    <a:pt x="101" y="640"/>
                  </a:lnTo>
                  <a:lnTo>
                    <a:pt x="404" y="573"/>
                  </a:lnTo>
                  <a:lnTo>
                    <a:pt x="539" y="573"/>
                  </a:lnTo>
                  <a:lnTo>
                    <a:pt x="573" y="539"/>
                  </a:lnTo>
                  <a:lnTo>
                    <a:pt x="573" y="472"/>
                  </a:lnTo>
                  <a:lnTo>
                    <a:pt x="539" y="438"/>
                  </a:lnTo>
                  <a:lnTo>
                    <a:pt x="404" y="438"/>
                  </a:lnTo>
                  <a:lnTo>
                    <a:pt x="270" y="472"/>
                  </a:lnTo>
                  <a:lnTo>
                    <a:pt x="539" y="203"/>
                  </a:lnTo>
                  <a:lnTo>
                    <a:pt x="573" y="169"/>
                  </a:lnTo>
                  <a:lnTo>
                    <a:pt x="573" y="135"/>
                  </a:lnTo>
                  <a:lnTo>
                    <a:pt x="539" y="68"/>
                  </a:lnTo>
                  <a:lnTo>
                    <a:pt x="472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99" name="Shape 1399"/>
            <p:cNvSpPr/>
            <p:nvPr/>
          </p:nvSpPr>
          <p:spPr>
            <a:xfrm>
              <a:off x="1825250" y="2676525"/>
              <a:ext cx="66525" cy="41275"/>
            </a:xfrm>
            <a:custGeom>
              <a:avLst/>
              <a:gdLst/>
              <a:ahLst/>
              <a:cxnLst/>
              <a:rect l="0" t="0" r="0" b="0"/>
              <a:pathLst>
                <a:path w="2661" h="1651" extrusionOk="0">
                  <a:moveTo>
                    <a:pt x="943" y="135"/>
                  </a:moveTo>
                  <a:lnTo>
                    <a:pt x="1954" y="169"/>
                  </a:lnTo>
                  <a:lnTo>
                    <a:pt x="2257" y="169"/>
                  </a:lnTo>
                  <a:lnTo>
                    <a:pt x="2358" y="202"/>
                  </a:lnTo>
                  <a:lnTo>
                    <a:pt x="2425" y="236"/>
                  </a:lnTo>
                  <a:lnTo>
                    <a:pt x="2459" y="303"/>
                  </a:lnTo>
                  <a:lnTo>
                    <a:pt x="2459" y="438"/>
                  </a:lnTo>
                  <a:lnTo>
                    <a:pt x="2459" y="573"/>
                  </a:lnTo>
                  <a:lnTo>
                    <a:pt x="2425" y="808"/>
                  </a:lnTo>
                  <a:lnTo>
                    <a:pt x="2425" y="1111"/>
                  </a:lnTo>
                  <a:lnTo>
                    <a:pt x="2459" y="1246"/>
                  </a:lnTo>
                  <a:lnTo>
                    <a:pt x="2492" y="1381"/>
                  </a:lnTo>
                  <a:lnTo>
                    <a:pt x="2021" y="1414"/>
                  </a:lnTo>
                  <a:lnTo>
                    <a:pt x="1516" y="1414"/>
                  </a:lnTo>
                  <a:lnTo>
                    <a:pt x="1112" y="1448"/>
                  </a:lnTo>
                  <a:lnTo>
                    <a:pt x="674" y="1515"/>
                  </a:lnTo>
                  <a:lnTo>
                    <a:pt x="438" y="1482"/>
                  </a:lnTo>
                  <a:lnTo>
                    <a:pt x="203" y="1414"/>
                  </a:lnTo>
                  <a:lnTo>
                    <a:pt x="169" y="1381"/>
                  </a:lnTo>
                  <a:lnTo>
                    <a:pt x="135" y="1347"/>
                  </a:lnTo>
                  <a:lnTo>
                    <a:pt x="135" y="1179"/>
                  </a:lnTo>
                  <a:lnTo>
                    <a:pt x="135" y="909"/>
                  </a:lnTo>
                  <a:lnTo>
                    <a:pt x="135" y="573"/>
                  </a:lnTo>
                  <a:lnTo>
                    <a:pt x="102" y="236"/>
                  </a:lnTo>
                  <a:lnTo>
                    <a:pt x="135" y="236"/>
                  </a:lnTo>
                  <a:lnTo>
                    <a:pt x="236" y="169"/>
                  </a:lnTo>
                  <a:lnTo>
                    <a:pt x="337" y="135"/>
                  </a:lnTo>
                  <a:close/>
                  <a:moveTo>
                    <a:pt x="304" y="0"/>
                  </a:moveTo>
                  <a:lnTo>
                    <a:pt x="203" y="34"/>
                  </a:lnTo>
                  <a:lnTo>
                    <a:pt x="102" y="101"/>
                  </a:lnTo>
                  <a:lnTo>
                    <a:pt x="102" y="34"/>
                  </a:lnTo>
                  <a:lnTo>
                    <a:pt x="34" y="34"/>
                  </a:lnTo>
                  <a:lnTo>
                    <a:pt x="1" y="337"/>
                  </a:lnTo>
                  <a:lnTo>
                    <a:pt x="1" y="640"/>
                  </a:lnTo>
                  <a:lnTo>
                    <a:pt x="1" y="1246"/>
                  </a:lnTo>
                  <a:lnTo>
                    <a:pt x="34" y="1347"/>
                  </a:lnTo>
                  <a:lnTo>
                    <a:pt x="68" y="1448"/>
                  </a:lnTo>
                  <a:lnTo>
                    <a:pt x="135" y="1515"/>
                  </a:lnTo>
                  <a:lnTo>
                    <a:pt x="236" y="1583"/>
                  </a:lnTo>
                  <a:lnTo>
                    <a:pt x="472" y="1616"/>
                  </a:lnTo>
                  <a:lnTo>
                    <a:pt x="741" y="1650"/>
                  </a:lnTo>
                  <a:lnTo>
                    <a:pt x="1280" y="1583"/>
                  </a:lnTo>
                  <a:lnTo>
                    <a:pt x="1617" y="1549"/>
                  </a:lnTo>
                  <a:lnTo>
                    <a:pt x="2257" y="1549"/>
                  </a:lnTo>
                  <a:lnTo>
                    <a:pt x="2593" y="1515"/>
                  </a:lnTo>
                  <a:lnTo>
                    <a:pt x="2661" y="1482"/>
                  </a:lnTo>
                  <a:lnTo>
                    <a:pt x="2661" y="1448"/>
                  </a:lnTo>
                  <a:lnTo>
                    <a:pt x="2661" y="1414"/>
                  </a:lnTo>
                  <a:lnTo>
                    <a:pt x="2593" y="1246"/>
                  </a:lnTo>
                  <a:lnTo>
                    <a:pt x="2560" y="1078"/>
                  </a:lnTo>
                  <a:lnTo>
                    <a:pt x="2560" y="741"/>
                  </a:lnTo>
                  <a:lnTo>
                    <a:pt x="2593" y="539"/>
                  </a:lnTo>
                  <a:lnTo>
                    <a:pt x="2593" y="371"/>
                  </a:lnTo>
                  <a:lnTo>
                    <a:pt x="2560" y="202"/>
                  </a:lnTo>
                  <a:lnTo>
                    <a:pt x="2459" y="34"/>
                  </a:lnTo>
                  <a:lnTo>
                    <a:pt x="2425" y="34"/>
                  </a:lnTo>
                  <a:lnTo>
                    <a:pt x="2391" y="0"/>
                  </a:lnTo>
                  <a:lnTo>
                    <a:pt x="2055" y="34"/>
                  </a:lnTo>
                  <a:lnTo>
                    <a:pt x="1718" y="34"/>
                  </a:lnTo>
                  <a:lnTo>
                    <a:pt x="101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00" name="Shape 1400"/>
            <p:cNvSpPr/>
            <p:nvPr/>
          </p:nvSpPr>
          <p:spPr>
            <a:xfrm>
              <a:off x="2143425" y="2793525"/>
              <a:ext cx="64825" cy="30325"/>
            </a:xfrm>
            <a:custGeom>
              <a:avLst/>
              <a:gdLst/>
              <a:ahLst/>
              <a:cxnLst/>
              <a:rect l="0" t="0" r="0" b="0"/>
              <a:pathLst>
                <a:path w="2593" h="1213" extrusionOk="0">
                  <a:moveTo>
                    <a:pt x="1852" y="0"/>
                  </a:moveTo>
                  <a:lnTo>
                    <a:pt x="1347" y="34"/>
                  </a:lnTo>
                  <a:lnTo>
                    <a:pt x="842" y="68"/>
                  </a:lnTo>
                  <a:lnTo>
                    <a:pt x="68" y="68"/>
                  </a:lnTo>
                  <a:lnTo>
                    <a:pt x="34" y="101"/>
                  </a:lnTo>
                  <a:lnTo>
                    <a:pt x="0" y="135"/>
                  </a:lnTo>
                  <a:lnTo>
                    <a:pt x="0" y="169"/>
                  </a:lnTo>
                  <a:lnTo>
                    <a:pt x="34" y="202"/>
                  </a:lnTo>
                  <a:lnTo>
                    <a:pt x="0" y="404"/>
                  </a:lnTo>
                  <a:lnTo>
                    <a:pt x="0" y="640"/>
                  </a:lnTo>
                  <a:lnTo>
                    <a:pt x="34" y="1078"/>
                  </a:lnTo>
                  <a:lnTo>
                    <a:pt x="34" y="1212"/>
                  </a:lnTo>
                  <a:lnTo>
                    <a:pt x="169" y="1212"/>
                  </a:lnTo>
                  <a:lnTo>
                    <a:pt x="169" y="741"/>
                  </a:lnTo>
                  <a:lnTo>
                    <a:pt x="135" y="472"/>
                  </a:lnTo>
                  <a:lnTo>
                    <a:pt x="135" y="236"/>
                  </a:lnTo>
                  <a:lnTo>
                    <a:pt x="909" y="202"/>
                  </a:lnTo>
                  <a:lnTo>
                    <a:pt x="1684" y="135"/>
                  </a:lnTo>
                  <a:lnTo>
                    <a:pt x="1953" y="135"/>
                  </a:lnTo>
                  <a:lnTo>
                    <a:pt x="2189" y="169"/>
                  </a:lnTo>
                  <a:lnTo>
                    <a:pt x="2323" y="202"/>
                  </a:lnTo>
                  <a:lnTo>
                    <a:pt x="2391" y="303"/>
                  </a:lnTo>
                  <a:lnTo>
                    <a:pt x="2424" y="404"/>
                  </a:lnTo>
                  <a:lnTo>
                    <a:pt x="2458" y="539"/>
                  </a:lnTo>
                  <a:lnTo>
                    <a:pt x="2458" y="876"/>
                  </a:lnTo>
                  <a:lnTo>
                    <a:pt x="2424" y="1212"/>
                  </a:lnTo>
                  <a:lnTo>
                    <a:pt x="2525" y="1212"/>
                  </a:lnTo>
                  <a:lnTo>
                    <a:pt x="2593" y="842"/>
                  </a:lnTo>
                  <a:lnTo>
                    <a:pt x="2593" y="505"/>
                  </a:lnTo>
                  <a:lnTo>
                    <a:pt x="2559" y="303"/>
                  </a:lnTo>
                  <a:lnTo>
                    <a:pt x="2492" y="169"/>
                  </a:lnTo>
                  <a:lnTo>
                    <a:pt x="2357" y="68"/>
                  </a:lnTo>
                  <a:lnTo>
                    <a:pt x="2189" y="34"/>
                  </a:lnTo>
                  <a:lnTo>
                    <a:pt x="202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01" name="Shape 1401"/>
            <p:cNvSpPr/>
            <p:nvPr/>
          </p:nvSpPr>
          <p:spPr>
            <a:xfrm>
              <a:off x="2050825" y="2675675"/>
              <a:ext cx="69050" cy="41275"/>
            </a:xfrm>
            <a:custGeom>
              <a:avLst/>
              <a:gdLst/>
              <a:ahLst/>
              <a:cxnLst/>
              <a:rect l="0" t="0" r="0" b="0"/>
              <a:pathLst>
                <a:path w="2762" h="1651" extrusionOk="0">
                  <a:moveTo>
                    <a:pt x="2593" y="135"/>
                  </a:moveTo>
                  <a:lnTo>
                    <a:pt x="2627" y="169"/>
                  </a:lnTo>
                  <a:lnTo>
                    <a:pt x="2661" y="169"/>
                  </a:lnTo>
                  <a:lnTo>
                    <a:pt x="2661" y="270"/>
                  </a:lnTo>
                  <a:lnTo>
                    <a:pt x="2627" y="573"/>
                  </a:lnTo>
                  <a:lnTo>
                    <a:pt x="2526" y="1145"/>
                  </a:lnTo>
                  <a:lnTo>
                    <a:pt x="2492" y="1314"/>
                  </a:lnTo>
                  <a:lnTo>
                    <a:pt x="2425" y="1415"/>
                  </a:lnTo>
                  <a:lnTo>
                    <a:pt x="2324" y="1448"/>
                  </a:lnTo>
                  <a:lnTo>
                    <a:pt x="2122" y="1482"/>
                  </a:lnTo>
                  <a:lnTo>
                    <a:pt x="1785" y="1516"/>
                  </a:lnTo>
                  <a:lnTo>
                    <a:pt x="1415" y="1482"/>
                  </a:lnTo>
                  <a:lnTo>
                    <a:pt x="843" y="1448"/>
                  </a:lnTo>
                  <a:lnTo>
                    <a:pt x="506" y="1448"/>
                  </a:lnTo>
                  <a:lnTo>
                    <a:pt x="337" y="1415"/>
                  </a:lnTo>
                  <a:lnTo>
                    <a:pt x="270" y="1381"/>
                  </a:lnTo>
                  <a:lnTo>
                    <a:pt x="203" y="1314"/>
                  </a:lnTo>
                  <a:lnTo>
                    <a:pt x="169" y="1246"/>
                  </a:lnTo>
                  <a:lnTo>
                    <a:pt x="135" y="1145"/>
                  </a:lnTo>
                  <a:lnTo>
                    <a:pt x="135" y="910"/>
                  </a:lnTo>
                  <a:lnTo>
                    <a:pt x="135" y="539"/>
                  </a:lnTo>
                  <a:lnTo>
                    <a:pt x="203" y="203"/>
                  </a:lnTo>
                  <a:lnTo>
                    <a:pt x="438" y="169"/>
                  </a:lnTo>
                  <a:lnTo>
                    <a:pt x="742" y="169"/>
                  </a:lnTo>
                  <a:lnTo>
                    <a:pt x="1213" y="135"/>
                  </a:lnTo>
                  <a:close/>
                  <a:moveTo>
                    <a:pt x="742" y="1"/>
                  </a:moveTo>
                  <a:lnTo>
                    <a:pt x="472" y="34"/>
                  </a:lnTo>
                  <a:lnTo>
                    <a:pt x="203" y="68"/>
                  </a:lnTo>
                  <a:lnTo>
                    <a:pt x="169" y="34"/>
                  </a:lnTo>
                  <a:lnTo>
                    <a:pt x="135" y="34"/>
                  </a:lnTo>
                  <a:lnTo>
                    <a:pt x="102" y="68"/>
                  </a:lnTo>
                  <a:lnTo>
                    <a:pt x="102" y="102"/>
                  </a:lnTo>
                  <a:lnTo>
                    <a:pt x="68" y="135"/>
                  </a:lnTo>
                  <a:lnTo>
                    <a:pt x="34" y="203"/>
                  </a:lnTo>
                  <a:lnTo>
                    <a:pt x="34" y="236"/>
                  </a:lnTo>
                  <a:lnTo>
                    <a:pt x="68" y="270"/>
                  </a:lnTo>
                  <a:lnTo>
                    <a:pt x="1" y="708"/>
                  </a:lnTo>
                  <a:lnTo>
                    <a:pt x="1" y="1145"/>
                  </a:lnTo>
                  <a:lnTo>
                    <a:pt x="34" y="1280"/>
                  </a:lnTo>
                  <a:lnTo>
                    <a:pt x="68" y="1381"/>
                  </a:lnTo>
                  <a:lnTo>
                    <a:pt x="135" y="1448"/>
                  </a:lnTo>
                  <a:lnTo>
                    <a:pt x="203" y="1516"/>
                  </a:lnTo>
                  <a:lnTo>
                    <a:pt x="472" y="1583"/>
                  </a:lnTo>
                  <a:lnTo>
                    <a:pt x="742" y="1617"/>
                  </a:lnTo>
                  <a:lnTo>
                    <a:pt x="1314" y="1650"/>
                  </a:lnTo>
                  <a:lnTo>
                    <a:pt x="1954" y="1650"/>
                  </a:lnTo>
                  <a:lnTo>
                    <a:pt x="2257" y="1617"/>
                  </a:lnTo>
                  <a:lnTo>
                    <a:pt x="2593" y="1549"/>
                  </a:lnTo>
                  <a:lnTo>
                    <a:pt x="2627" y="1516"/>
                  </a:lnTo>
                  <a:lnTo>
                    <a:pt x="2627" y="1482"/>
                  </a:lnTo>
                  <a:lnTo>
                    <a:pt x="2661" y="1145"/>
                  </a:lnTo>
                  <a:lnTo>
                    <a:pt x="2694" y="809"/>
                  </a:lnTo>
                  <a:lnTo>
                    <a:pt x="2728" y="472"/>
                  </a:lnTo>
                  <a:lnTo>
                    <a:pt x="2762" y="102"/>
                  </a:lnTo>
                  <a:lnTo>
                    <a:pt x="2762" y="68"/>
                  </a:lnTo>
                  <a:lnTo>
                    <a:pt x="2728" y="68"/>
                  </a:lnTo>
                  <a:lnTo>
                    <a:pt x="2324" y="34"/>
                  </a:lnTo>
                  <a:lnTo>
                    <a:pt x="1954" y="1"/>
                  </a:lnTo>
                  <a:lnTo>
                    <a:pt x="1146" y="34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02" name="Shape 1402"/>
            <p:cNvSpPr/>
            <p:nvPr/>
          </p:nvSpPr>
          <p:spPr>
            <a:xfrm>
              <a:off x="1596325" y="2674000"/>
              <a:ext cx="67350" cy="42100"/>
            </a:xfrm>
            <a:custGeom>
              <a:avLst/>
              <a:gdLst/>
              <a:ahLst/>
              <a:cxnLst/>
              <a:rect l="0" t="0" r="0" b="0"/>
              <a:pathLst>
                <a:path w="2694" h="1684" extrusionOk="0">
                  <a:moveTo>
                    <a:pt x="707" y="135"/>
                  </a:moveTo>
                  <a:lnTo>
                    <a:pt x="976" y="202"/>
                  </a:lnTo>
                  <a:lnTo>
                    <a:pt x="1212" y="202"/>
                  </a:lnTo>
                  <a:lnTo>
                    <a:pt x="1885" y="236"/>
                  </a:lnTo>
                  <a:lnTo>
                    <a:pt x="2222" y="236"/>
                  </a:lnTo>
                  <a:lnTo>
                    <a:pt x="2559" y="202"/>
                  </a:lnTo>
                  <a:lnTo>
                    <a:pt x="2559" y="202"/>
                  </a:lnTo>
                  <a:lnTo>
                    <a:pt x="2492" y="707"/>
                  </a:lnTo>
                  <a:lnTo>
                    <a:pt x="2492" y="1179"/>
                  </a:lnTo>
                  <a:lnTo>
                    <a:pt x="2458" y="1313"/>
                  </a:lnTo>
                  <a:lnTo>
                    <a:pt x="2458" y="1414"/>
                  </a:lnTo>
                  <a:lnTo>
                    <a:pt x="2357" y="1482"/>
                  </a:lnTo>
                  <a:lnTo>
                    <a:pt x="2256" y="1482"/>
                  </a:lnTo>
                  <a:lnTo>
                    <a:pt x="1616" y="1515"/>
                  </a:lnTo>
                  <a:lnTo>
                    <a:pt x="1313" y="1515"/>
                  </a:lnTo>
                  <a:lnTo>
                    <a:pt x="875" y="1549"/>
                  </a:lnTo>
                  <a:lnTo>
                    <a:pt x="640" y="1515"/>
                  </a:lnTo>
                  <a:lnTo>
                    <a:pt x="438" y="1515"/>
                  </a:lnTo>
                  <a:lnTo>
                    <a:pt x="303" y="1448"/>
                  </a:lnTo>
                  <a:lnTo>
                    <a:pt x="269" y="1414"/>
                  </a:lnTo>
                  <a:lnTo>
                    <a:pt x="236" y="1381"/>
                  </a:lnTo>
                  <a:lnTo>
                    <a:pt x="202" y="606"/>
                  </a:lnTo>
                  <a:lnTo>
                    <a:pt x="202" y="303"/>
                  </a:lnTo>
                  <a:lnTo>
                    <a:pt x="202" y="236"/>
                  </a:lnTo>
                  <a:lnTo>
                    <a:pt x="168" y="270"/>
                  </a:lnTo>
                  <a:lnTo>
                    <a:pt x="135" y="236"/>
                  </a:lnTo>
                  <a:lnTo>
                    <a:pt x="168" y="236"/>
                  </a:lnTo>
                  <a:lnTo>
                    <a:pt x="168" y="202"/>
                  </a:lnTo>
                  <a:lnTo>
                    <a:pt x="168" y="169"/>
                  </a:lnTo>
                  <a:lnTo>
                    <a:pt x="438" y="135"/>
                  </a:lnTo>
                  <a:close/>
                  <a:moveTo>
                    <a:pt x="269" y="0"/>
                  </a:moveTo>
                  <a:lnTo>
                    <a:pt x="135" y="34"/>
                  </a:lnTo>
                  <a:lnTo>
                    <a:pt x="34" y="68"/>
                  </a:lnTo>
                  <a:lnTo>
                    <a:pt x="0" y="101"/>
                  </a:lnTo>
                  <a:lnTo>
                    <a:pt x="0" y="169"/>
                  </a:lnTo>
                  <a:lnTo>
                    <a:pt x="34" y="202"/>
                  </a:lnTo>
                  <a:lnTo>
                    <a:pt x="101" y="202"/>
                  </a:lnTo>
                  <a:lnTo>
                    <a:pt x="67" y="337"/>
                  </a:lnTo>
                  <a:lnTo>
                    <a:pt x="67" y="472"/>
                  </a:lnTo>
                  <a:lnTo>
                    <a:pt x="67" y="1010"/>
                  </a:lnTo>
                  <a:lnTo>
                    <a:pt x="101" y="1515"/>
                  </a:lnTo>
                  <a:lnTo>
                    <a:pt x="135" y="1549"/>
                  </a:lnTo>
                  <a:lnTo>
                    <a:pt x="168" y="1583"/>
                  </a:lnTo>
                  <a:lnTo>
                    <a:pt x="438" y="1650"/>
                  </a:lnTo>
                  <a:lnTo>
                    <a:pt x="707" y="1684"/>
                  </a:lnTo>
                  <a:lnTo>
                    <a:pt x="2121" y="1684"/>
                  </a:lnTo>
                  <a:lnTo>
                    <a:pt x="2390" y="1650"/>
                  </a:lnTo>
                  <a:lnTo>
                    <a:pt x="2492" y="1616"/>
                  </a:lnTo>
                  <a:lnTo>
                    <a:pt x="2559" y="1549"/>
                  </a:lnTo>
                  <a:lnTo>
                    <a:pt x="2593" y="1482"/>
                  </a:lnTo>
                  <a:lnTo>
                    <a:pt x="2626" y="1381"/>
                  </a:lnTo>
                  <a:lnTo>
                    <a:pt x="2626" y="775"/>
                  </a:lnTo>
                  <a:lnTo>
                    <a:pt x="2660" y="472"/>
                  </a:lnTo>
                  <a:lnTo>
                    <a:pt x="2694" y="169"/>
                  </a:lnTo>
                  <a:lnTo>
                    <a:pt x="2660" y="101"/>
                  </a:lnTo>
                  <a:lnTo>
                    <a:pt x="2593" y="68"/>
                  </a:lnTo>
                  <a:lnTo>
                    <a:pt x="2222" y="101"/>
                  </a:lnTo>
                  <a:lnTo>
                    <a:pt x="1818" y="101"/>
                  </a:lnTo>
                  <a:lnTo>
                    <a:pt x="976" y="34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03" name="Shape 1403"/>
            <p:cNvSpPr/>
            <p:nvPr/>
          </p:nvSpPr>
          <p:spPr>
            <a:xfrm>
              <a:off x="2427925" y="2673150"/>
              <a:ext cx="69875" cy="43800"/>
            </a:xfrm>
            <a:custGeom>
              <a:avLst/>
              <a:gdLst/>
              <a:ahLst/>
              <a:cxnLst/>
              <a:rect l="0" t="0" r="0" b="0"/>
              <a:pathLst>
                <a:path w="2795" h="1752" extrusionOk="0">
                  <a:moveTo>
                    <a:pt x="505" y="102"/>
                  </a:moveTo>
                  <a:lnTo>
                    <a:pt x="909" y="135"/>
                  </a:lnTo>
                  <a:lnTo>
                    <a:pt x="1380" y="169"/>
                  </a:lnTo>
                  <a:lnTo>
                    <a:pt x="1818" y="203"/>
                  </a:lnTo>
                  <a:lnTo>
                    <a:pt x="2155" y="236"/>
                  </a:lnTo>
                  <a:lnTo>
                    <a:pt x="2492" y="236"/>
                  </a:lnTo>
                  <a:lnTo>
                    <a:pt x="2559" y="270"/>
                  </a:lnTo>
                  <a:lnTo>
                    <a:pt x="2593" y="337"/>
                  </a:lnTo>
                  <a:lnTo>
                    <a:pt x="2660" y="607"/>
                  </a:lnTo>
                  <a:lnTo>
                    <a:pt x="2660" y="876"/>
                  </a:lnTo>
                  <a:lnTo>
                    <a:pt x="2660" y="1078"/>
                  </a:lnTo>
                  <a:lnTo>
                    <a:pt x="2660" y="1246"/>
                  </a:lnTo>
                  <a:lnTo>
                    <a:pt x="2626" y="1448"/>
                  </a:lnTo>
                  <a:lnTo>
                    <a:pt x="2593" y="1516"/>
                  </a:lnTo>
                  <a:lnTo>
                    <a:pt x="2559" y="1549"/>
                  </a:lnTo>
                  <a:lnTo>
                    <a:pt x="2424" y="1617"/>
                  </a:lnTo>
                  <a:lnTo>
                    <a:pt x="2155" y="1617"/>
                  </a:lnTo>
                  <a:lnTo>
                    <a:pt x="1717" y="1583"/>
                  </a:lnTo>
                  <a:lnTo>
                    <a:pt x="1481" y="1549"/>
                  </a:lnTo>
                  <a:lnTo>
                    <a:pt x="1279" y="1549"/>
                  </a:lnTo>
                  <a:lnTo>
                    <a:pt x="707" y="1617"/>
                  </a:lnTo>
                  <a:lnTo>
                    <a:pt x="471" y="1583"/>
                  </a:lnTo>
                  <a:lnTo>
                    <a:pt x="404" y="1583"/>
                  </a:lnTo>
                  <a:lnTo>
                    <a:pt x="370" y="1549"/>
                  </a:lnTo>
                  <a:lnTo>
                    <a:pt x="337" y="1482"/>
                  </a:lnTo>
                  <a:lnTo>
                    <a:pt x="303" y="1280"/>
                  </a:lnTo>
                  <a:lnTo>
                    <a:pt x="303" y="741"/>
                  </a:lnTo>
                  <a:lnTo>
                    <a:pt x="303" y="203"/>
                  </a:lnTo>
                  <a:lnTo>
                    <a:pt x="303" y="169"/>
                  </a:lnTo>
                  <a:lnTo>
                    <a:pt x="269" y="135"/>
                  </a:lnTo>
                  <a:lnTo>
                    <a:pt x="505" y="102"/>
                  </a:lnTo>
                  <a:close/>
                  <a:moveTo>
                    <a:pt x="337" y="1"/>
                  </a:moveTo>
                  <a:lnTo>
                    <a:pt x="168" y="34"/>
                  </a:lnTo>
                  <a:lnTo>
                    <a:pt x="34" y="135"/>
                  </a:lnTo>
                  <a:lnTo>
                    <a:pt x="0" y="169"/>
                  </a:lnTo>
                  <a:lnTo>
                    <a:pt x="34" y="203"/>
                  </a:lnTo>
                  <a:lnTo>
                    <a:pt x="67" y="236"/>
                  </a:lnTo>
                  <a:lnTo>
                    <a:pt x="101" y="203"/>
                  </a:lnTo>
                  <a:lnTo>
                    <a:pt x="202" y="169"/>
                  </a:lnTo>
                  <a:lnTo>
                    <a:pt x="236" y="152"/>
                  </a:lnTo>
                  <a:lnTo>
                    <a:pt x="236" y="169"/>
                  </a:lnTo>
                  <a:lnTo>
                    <a:pt x="168" y="506"/>
                  </a:lnTo>
                  <a:lnTo>
                    <a:pt x="135" y="809"/>
                  </a:lnTo>
                  <a:lnTo>
                    <a:pt x="135" y="1011"/>
                  </a:lnTo>
                  <a:lnTo>
                    <a:pt x="168" y="1213"/>
                  </a:lnTo>
                  <a:lnTo>
                    <a:pt x="168" y="1415"/>
                  </a:lnTo>
                  <a:lnTo>
                    <a:pt x="168" y="1617"/>
                  </a:lnTo>
                  <a:lnTo>
                    <a:pt x="202" y="1684"/>
                  </a:lnTo>
                  <a:lnTo>
                    <a:pt x="236" y="1684"/>
                  </a:lnTo>
                  <a:lnTo>
                    <a:pt x="539" y="1718"/>
                  </a:lnTo>
                  <a:lnTo>
                    <a:pt x="842" y="1718"/>
                  </a:lnTo>
                  <a:lnTo>
                    <a:pt x="1481" y="1684"/>
                  </a:lnTo>
                  <a:lnTo>
                    <a:pt x="1717" y="1718"/>
                  </a:lnTo>
                  <a:lnTo>
                    <a:pt x="1953" y="1751"/>
                  </a:lnTo>
                  <a:lnTo>
                    <a:pt x="2458" y="1751"/>
                  </a:lnTo>
                  <a:lnTo>
                    <a:pt x="2593" y="1684"/>
                  </a:lnTo>
                  <a:lnTo>
                    <a:pt x="2727" y="1583"/>
                  </a:lnTo>
                  <a:lnTo>
                    <a:pt x="2761" y="1415"/>
                  </a:lnTo>
                  <a:lnTo>
                    <a:pt x="2795" y="1213"/>
                  </a:lnTo>
                  <a:lnTo>
                    <a:pt x="2795" y="842"/>
                  </a:lnTo>
                  <a:lnTo>
                    <a:pt x="2761" y="506"/>
                  </a:lnTo>
                  <a:lnTo>
                    <a:pt x="2694" y="304"/>
                  </a:lnTo>
                  <a:lnTo>
                    <a:pt x="2626" y="203"/>
                  </a:lnTo>
                  <a:lnTo>
                    <a:pt x="2559" y="135"/>
                  </a:lnTo>
                  <a:lnTo>
                    <a:pt x="2391" y="102"/>
                  </a:lnTo>
                  <a:lnTo>
                    <a:pt x="2222" y="135"/>
                  </a:lnTo>
                  <a:lnTo>
                    <a:pt x="2088" y="135"/>
                  </a:lnTo>
                  <a:lnTo>
                    <a:pt x="1919" y="102"/>
                  </a:lnTo>
                  <a:lnTo>
                    <a:pt x="1616" y="68"/>
                  </a:lnTo>
                  <a:lnTo>
                    <a:pt x="1145" y="34"/>
                  </a:lnTo>
                  <a:lnTo>
                    <a:pt x="67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04" name="Shape 1404"/>
            <p:cNvSpPr/>
            <p:nvPr/>
          </p:nvSpPr>
          <p:spPr>
            <a:xfrm>
              <a:off x="2201500" y="2675675"/>
              <a:ext cx="69875" cy="40425"/>
            </a:xfrm>
            <a:custGeom>
              <a:avLst/>
              <a:gdLst/>
              <a:ahLst/>
              <a:cxnLst/>
              <a:rect l="0" t="0" r="0" b="0"/>
              <a:pathLst>
                <a:path w="2795" h="1617" extrusionOk="0">
                  <a:moveTo>
                    <a:pt x="2660" y="169"/>
                  </a:moveTo>
                  <a:lnTo>
                    <a:pt x="2593" y="1415"/>
                  </a:lnTo>
                  <a:lnTo>
                    <a:pt x="2020" y="1448"/>
                  </a:lnTo>
                  <a:lnTo>
                    <a:pt x="1448" y="1415"/>
                  </a:lnTo>
                  <a:lnTo>
                    <a:pt x="876" y="1415"/>
                  </a:lnTo>
                  <a:lnTo>
                    <a:pt x="303" y="1448"/>
                  </a:lnTo>
                  <a:lnTo>
                    <a:pt x="202" y="1145"/>
                  </a:lnTo>
                  <a:lnTo>
                    <a:pt x="169" y="809"/>
                  </a:lnTo>
                  <a:lnTo>
                    <a:pt x="135" y="506"/>
                  </a:lnTo>
                  <a:lnTo>
                    <a:pt x="202" y="203"/>
                  </a:lnTo>
                  <a:lnTo>
                    <a:pt x="303" y="169"/>
                  </a:lnTo>
                  <a:lnTo>
                    <a:pt x="404" y="169"/>
                  </a:lnTo>
                  <a:lnTo>
                    <a:pt x="606" y="203"/>
                  </a:lnTo>
                  <a:lnTo>
                    <a:pt x="1111" y="236"/>
                  </a:lnTo>
                  <a:lnTo>
                    <a:pt x="1886" y="236"/>
                  </a:lnTo>
                  <a:lnTo>
                    <a:pt x="2660" y="169"/>
                  </a:lnTo>
                  <a:close/>
                  <a:moveTo>
                    <a:pt x="404" y="1"/>
                  </a:moveTo>
                  <a:lnTo>
                    <a:pt x="202" y="34"/>
                  </a:lnTo>
                  <a:lnTo>
                    <a:pt x="169" y="34"/>
                  </a:lnTo>
                  <a:lnTo>
                    <a:pt x="135" y="68"/>
                  </a:lnTo>
                  <a:lnTo>
                    <a:pt x="101" y="68"/>
                  </a:lnTo>
                  <a:lnTo>
                    <a:pt x="68" y="135"/>
                  </a:lnTo>
                  <a:lnTo>
                    <a:pt x="101" y="169"/>
                  </a:lnTo>
                  <a:lnTo>
                    <a:pt x="34" y="337"/>
                  </a:lnTo>
                  <a:lnTo>
                    <a:pt x="0" y="506"/>
                  </a:lnTo>
                  <a:lnTo>
                    <a:pt x="0" y="876"/>
                  </a:lnTo>
                  <a:lnTo>
                    <a:pt x="68" y="1246"/>
                  </a:lnTo>
                  <a:lnTo>
                    <a:pt x="169" y="1549"/>
                  </a:lnTo>
                  <a:lnTo>
                    <a:pt x="202" y="1583"/>
                  </a:lnTo>
                  <a:lnTo>
                    <a:pt x="270" y="1617"/>
                  </a:lnTo>
                  <a:lnTo>
                    <a:pt x="573" y="1583"/>
                  </a:lnTo>
                  <a:lnTo>
                    <a:pt x="876" y="1549"/>
                  </a:lnTo>
                  <a:lnTo>
                    <a:pt x="1482" y="1583"/>
                  </a:lnTo>
                  <a:lnTo>
                    <a:pt x="2088" y="1617"/>
                  </a:lnTo>
                  <a:lnTo>
                    <a:pt x="2694" y="1583"/>
                  </a:lnTo>
                  <a:lnTo>
                    <a:pt x="2727" y="1549"/>
                  </a:lnTo>
                  <a:lnTo>
                    <a:pt x="2761" y="1516"/>
                  </a:lnTo>
                  <a:lnTo>
                    <a:pt x="2761" y="809"/>
                  </a:lnTo>
                  <a:lnTo>
                    <a:pt x="2795" y="102"/>
                  </a:lnTo>
                  <a:lnTo>
                    <a:pt x="2795" y="34"/>
                  </a:lnTo>
                  <a:lnTo>
                    <a:pt x="2727" y="1"/>
                  </a:lnTo>
                  <a:lnTo>
                    <a:pt x="1886" y="68"/>
                  </a:lnTo>
                  <a:lnTo>
                    <a:pt x="1482" y="102"/>
                  </a:lnTo>
                  <a:lnTo>
                    <a:pt x="1044" y="68"/>
                  </a:lnTo>
                  <a:lnTo>
                    <a:pt x="640" y="34"/>
                  </a:lnTo>
                  <a:lnTo>
                    <a:pt x="40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05" name="Shape 1405"/>
            <p:cNvSpPr/>
            <p:nvPr/>
          </p:nvSpPr>
          <p:spPr>
            <a:xfrm>
              <a:off x="1668700" y="2721975"/>
              <a:ext cx="64825" cy="65675"/>
            </a:xfrm>
            <a:custGeom>
              <a:avLst/>
              <a:gdLst/>
              <a:ahLst/>
              <a:cxnLst/>
              <a:rect l="0" t="0" r="0" b="0"/>
              <a:pathLst>
                <a:path w="2593" h="2627" extrusionOk="0">
                  <a:moveTo>
                    <a:pt x="1953" y="135"/>
                  </a:moveTo>
                  <a:lnTo>
                    <a:pt x="2189" y="169"/>
                  </a:lnTo>
                  <a:lnTo>
                    <a:pt x="2324" y="202"/>
                  </a:lnTo>
                  <a:lnTo>
                    <a:pt x="2391" y="270"/>
                  </a:lnTo>
                  <a:lnTo>
                    <a:pt x="2425" y="404"/>
                  </a:lnTo>
                  <a:lnTo>
                    <a:pt x="2458" y="539"/>
                  </a:lnTo>
                  <a:lnTo>
                    <a:pt x="2458" y="775"/>
                  </a:lnTo>
                  <a:lnTo>
                    <a:pt x="2425" y="1010"/>
                  </a:lnTo>
                  <a:lnTo>
                    <a:pt x="2357" y="1516"/>
                  </a:lnTo>
                  <a:lnTo>
                    <a:pt x="2357" y="1751"/>
                  </a:lnTo>
                  <a:lnTo>
                    <a:pt x="2357" y="2088"/>
                  </a:lnTo>
                  <a:lnTo>
                    <a:pt x="2357" y="2223"/>
                  </a:lnTo>
                  <a:lnTo>
                    <a:pt x="2324" y="2357"/>
                  </a:lnTo>
                  <a:lnTo>
                    <a:pt x="2223" y="2425"/>
                  </a:lnTo>
                  <a:lnTo>
                    <a:pt x="2122" y="2458"/>
                  </a:lnTo>
                  <a:lnTo>
                    <a:pt x="1987" y="2458"/>
                  </a:lnTo>
                  <a:lnTo>
                    <a:pt x="1852" y="2425"/>
                  </a:lnTo>
                  <a:lnTo>
                    <a:pt x="1617" y="2357"/>
                  </a:lnTo>
                  <a:lnTo>
                    <a:pt x="1246" y="2357"/>
                  </a:lnTo>
                  <a:lnTo>
                    <a:pt x="910" y="2391"/>
                  </a:lnTo>
                  <a:lnTo>
                    <a:pt x="708" y="2425"/>
                  </a:lnTo>
                  <a:lnTo>
                    <a:pt x="472" y="2425"/>
                  </a:lnTo>
                  <a:lnTo>
                    <a:pt x="337" y="2391"/>
                  </a:lnTo>
                  <a:lnTo>
                    <a:pt x="270" y="2357"/>
                  </a:lnTo>
                  <a:lnTo>
                    <a:pt x="169" y="2290"/>
                  </a:lnTo>
                  <a:lnTo>
                    <a:pt x="135" y="2189"/>
                  </a:lnTo>
                  <a:lnTo>
                    <a:pt x="135" y="1819"/>
                  </a:lnTo>
                  <a:lnTo>
                    <a:pt x="135" y="1415"/>
                  </a:lnTo>
                  <a:lnTo>
                    <a:pt x="169" y="1078"/>
                  </a:lnTo>
                  <a:lnTo>
                    <a:pt x="135" y="741"/>
                  </a:lnTo>
                  <a:lnTo>
                    <a:pt x="135" y="472"/>
                  </a:lnTo>
                  <a:lnTo>
                    <a:pt x="135" y="202"/>
                  </a:lnTo>
                  <a:lnTo>
                    <a:pt x="910" y="202"/>
                  </a:lnTo>
                  <a:lnTo>
                    <a:pt x="1684" y="135"/>
                  </a:lnTo>
                  <a:close/>
                  <a:moveTo>
                    <a:pt x="1852" y="0"/>
                  </a:moveTo>
                  <a:lnTo>
                    <a:pt x="1347" y="34"/>
                  </a:lnTo>
                  <a:lnTo>
                    <a:pt x="842" y="68"/>
                  </a:lnTo>
                  <a:lnTo>
                    <a:pt x="68" y="68"/>
                  </a:lnTo>
                  <a:lnTo>
                    <a:pt x="34" y="101"/>
                  </a:lnTo>
                  <a:lnTo>
                    <a:pt x="1" y="135"/>
                  </a:lnTo>
                  <a:lnTo>
                    <a:pt x="1" y="169"/>
                  </a:lnTo>
                  <a:lnTo>
                    <a:pt x="34" y="202"/>
                  </a:lnTo>
                  <a:lnTo>
                    <a:pt x="1" y="404"/>
                  </a:lnTo>
                  <a:lnTo>
                    <a:pt x="1" y="640"/>
                  </a:lnTo>
                  <a:lnTo>
                    <a:pt x="34" y="1078"/>
                  </a:lnTo>
                  <a:lnTo>
                    <a:pt x="1" y="1751"/>
                  </a:lnTo>
                  <a:lnTo>
                    <a:pt x="1" y="2088"/>
                  </a:lnTo>
                  <a:lnTo>
                    <a:pt x="34" y="2425"/>
                  </a:lnTo>
                  <a:lnTo>
                    <a:pt x="68" y="2458"/>
                  </a:lnTo>
                  <a:lnTo>
                    <a:pt x="102" y="2492"/>
                  </a:lnTo>
                  <a:lnTo>
                    <a:pt x="438" y="2526"/>
                  </a:lnTo>
                  <a:lnTo>
                    <a:pt x="775" y="2559"/>
                  </a:lnTo>
                  <a:lnTo>
                    <a:pt x="1482" y="2492"/>
                  </a:lnTo>
                  <a:lnTo>
                    <a:pt x="1684" y="2526"/>
                  </a:lnTo>
                  <a:lnTo>
                    <a:pt x="1920" y="2593"/>
                  </a:lnTo>
                  <a:lnTo>
                    <a:pt x="2189" y="2627"/>
                  </a:lnTo>
                  <a:lnTo>
                    <a:pt x="2290" y="2593"/>
                  </a:lnTo>
                  <a:lnTo>
                    <a:pt x="2357" y="2559"/>
                  </a:lnTo>
                  <a:lnTo>
                    <a:pt x="2425" y="2458"/>
                  </a:lnTo>
                  <a:lnTo>
                    <a:pt x="2458" y="2391"/>
                  </a:lnTo>
                  <a:lnTo>
                    <a:pt x="2492" y="2189"/>
                  </a:lnTo>
                  <a:lnTo>
                    <a:pt x="2492" y="1785"/>
                  </a:lnTo>
                  <a:lnTo>
                    <a:pt x="2492" y="1549"/>
                  </a:lnTo>
                  <a:lnTo>
                    <a:pt x="2526" y="1314"/>
                  </a:lnTo>
                  <a:lnTo>
                    <a:pt x="2559" y="842"/>
                  </a:lnTo>
                  <a:lnTo>
                    <a:pt x="2593" y="505"/>
                  </a:lnTo>
                  <a:lnTo>
                    <a:pt x="2559" y="303"/>
                  </a:lnTo>
                  <a:lnTo>
                    <a:pt x="2492" y="169"/>
                  </a:lnTo>
                  <a:lnTo>
                    <a:pt x="2357" y="68"/>
                  </a:lnTo>
                  <a:lnTo>
                    <a:pt x="2189" y="34"/>
                  </a:lnTo>
                  <a:lnTo>
                    <a:pt x="202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06" name="Shape 1406"/>
            <p:cNvSpPr/>
            <p:nvPr/>
          </p:nvSpPr>
          <p:spPr>
            <a:xfrm>
              <a:off x="1669550" y="2675675"/>
              <a:ext cx="69875" cy="40425"/>
            </a:xfrm>
            <a:custGeom>
              <a:avLst/>
              <a:gdLst/>
              <a:ahLst/>
              <a:cxnLst/>
              <a:rect l="0" t="0" r="0" b="0"/>
              <a:pathLst>
                <a:path w="2795" h="1617" extrusionOk="0">
                  <a:moveTo>
                    <a:pt x="2660" y="169"/>
                  </a:moveTo>
                  <a:lnTo>
                    <a:pt x="2593" y="1415"/>
                  </a:lnTo>
                  <a:lnTo>
                    <a:pt x="2020" y="1448"/>
                  </a:lnTo>
                  <a:lnTo>
                    <a:pt x="1448" y="1415"/>
                  </a:lnTo>
                  <a:lnTo>
                    <a:pt x="876" y="1415"/>
                  </a:lnTo>
                  <a:lnTo>
                    <a:pt x="303" y="1448"/>
                  </a:lnTo>
                  <a:lnTo>
                    <a:pt x="202" y="1145"/>
                  </a:lnTo>
                  <a:lnTo>
                    <a:pt x="169" y="809"/>
                  </a:lnTo>
                  <a:lnTo>
                    <a:pt x="135" y="506"/>
                  </a:lnTo>
                  <a:lnTo>
                    <a:pt x="202" y="203"/>
                  </a:lnTo>
                  <a:lnTo>
                    <a:pt x="303" y="169"/>
                  </a:lnTo>
                  <a:lnTo>
                    <a:pt x="404" y="169"/>
                  </a:lnTo>
                  <a:lnTo>
                    <a:pt x="606" y="203"/>
                  </a:lnTo>
                  <a:lnTo>
                    <a:pt x="1111" y="236"/>
                  </a:lnTo>
                  <a:lnTo>
                    <a:pt x="1886" y="236"/>
                  </a:lnTo>
                  <a:lnTo>
                    <a:pt x="2660" y="169"/>
                  </a:lnTo>
                  <a:close/>
                  <a:moveTo>
                    <a:pt x="404" y="1"/>
                  </a:moveTo>
                  <a:lnTo>
                    <a:pt x="202" y="34"/>
                  </a:lnTo>
                  <a:lnTo>
                    <a:pt x="169" y="34"/>
                  </a:lnTo>
                  <a:lnTo>
                    <a:pt x="135" y="68"/>
                  </a:lnTo>
                  <a:lnTo>
                    <a:pt x="101" y="68"/>
                  </a:lnTo>
                  <a:lnTo>
                    <a:pt x="68" y="135"/>
                  </a:lnTo>
                  <a:lnTo>
                    <a:pt x="101" y="169"/>
                  </a:lnTo>
                  <a:lnTo>
                    <a:pt x="34" y="337"/>
                  </a:lnTo>
                  <a:lnTo>
                    <a:pt x="0" y="506"/>
                  </a:lnTo>
                  <a:lnTo>
                    <a:pt x="0" y="876"/>
                  </a:lnTo>
                  <a:lnTo>
                    <a:pt x="68" y="1246"/>
                  </a:lnTo>
                  <a:lnTo>
                    <a:pt x="169" y="1549"/>
                  </a:lnTo>
                  <a:lnTo>
                    <a:pt x="202" y="1583"/>
                  </a:lnTo>
                  <a:lnTo>
                    <a:pt x="270" y="1617"/>
                  </a:lnTo>
                  <a:lnTo>
                    <a:pt x="573" y="1583"/>
                  </a:lnTo>
                  <a:lnTo>
                    <a:pt x="876" y="1549"/>
                  </a:lnTo>
                  <a:lnTo>
                    <a:pt x="1482" y="1583"/>
                  </a:lnTo>
                  <a:lnTo>
                    <a:pt x="2088" y="1617"/>
                  </a:lnTo>
                  <a:lnTo>
                    <a:pt x="2694" y="1583"/>
                  </a:lnTo>
                  <a:lnTo>
                    <a:pt x="2727" y="1549"/>
                  </a:lnTo>
                  <a:lnTo>
                    <a:pt x="2761" y="1516"/>
                  </a:lnTo>
                  <a:lnTo>
                    <a:pt x="2761" y="809"/>
                  </a:lnTo>
                  <a:lnTo>
                    <a:pt x="2795" y="102"/>
                  </a:lnTo>
                  <a:lnTo>
                    <a:pt x="2795" y="34"/>
                  </a:lnTo>
                  <a:lnTo>
                    <a:pt x="2727" y="1"/>
                  </a:lnTo>
                  <a:lnTo>
                    <a:pt x="1886" y="68"/>
                  </a:lnTo>
                  <a:lnTo>
                    <a:pt x="1482" y="102"/>
                  </a:lnTo>
                  <a:lnTo>
                    <a:pt x="1044" y="68"/>
                  </a:lnTo>
                  <a:lnTo>
                    <a:pt x="640" y="34"/>
                  </a:lnTo>
                  <a:lnTo>
                    <a:pt x="40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07" name="Shape 1407"/>
            <p:cNvSpPr/>
            <p:nvPr/>
          </p:nvSpPr>
          <p:spPr>
            <a:xfrm>
              <a:off x="1704050" y="2795200"/>
              <a:ext cx="59775" cy="28650"/>
            </a:xfrm>
            <a:custGeom>
              <a:avLst/>
              <a:gdLst/>
              <a:ahLst/>
              <a:cxnLst/>
              <a:rect l="0" t="0" r="0" b="0"/>
              <a:pathLst>
                <a:path w="2391" h="1146" extrusionOk="0">
                  <a:moveTo>
                    <a:pt x="1011" y="1"/>
                  </a:moveTo>
                  <a:lnTo>
                    <a:pt x="607" y="34"/>
                  </a:lnTo>
                  <a:lnTo>
                    <a:pt x="337" y="68"/>
                  </a:lnTo>
                  <a:lnTo>
                    <a:pt x="236" y="102"/>
                  </a:lnTo>
                  <a:lnTo>
                    <a:pt x="102" y="169"/>
                  </a:lnTo>
                  <a:lnTo>
                    <a:pt x="68" y="270"/>
                  </a:lnTo>
                  <a:lnTo>
                    <a:pt x="34" y="371"/>
                  </a:lnTo>
                  <a:lnTo>
                    <a:pt x="34" y="607"/>
                  </a:lnTo>
                  <a:lnTo>
                    <a:pt x="1" y="1145"/>
                  </a:lnTo>
                  <a:lnTo>
                    <a:pt x="135" y="1145"/>
                  </a:lnTo>
                  <a:lnTo>
                    <a:pt x="169" y="842"/>
                  </a:lnTo>
                  <a:lnTo>
                    <a:pt x="169" y="539"/>
                  </a:lnTo>
                  <a:lnTo>
                    <a:pt x="203" y="371"/>
                  </a:lnTo>
                  <a:lnTo>
                    <a:pt x="236" y="304"/>
                  </a:lnTo>
                  <a:lnTo>
                    <a:pt x="304" y="236"/>
                  </a:lnTo>
                  <a:lnTo>
                    <a:pt x="506" y="169"/>
                  </a:lnTo>
                  <a:lnTo>
                    <a:pt x="741" y="135"/>
                  </a:lnTo>
                  <a:lnTo>
                    <a:pt x="1112" y="135"/>
                  </a:lnTo>
                  <a:lnTo>
                    <a:pt x="1516" y="169"/>
                  </a:lnTo>
                  <a:lnTo>
                    <a:pt x="1886" y="203"/>
                  </a:lnTo>
                  <a:lnTo>
                    <a:pt x="2256" y="304"/>
                  </a:lnTo>
                  <a:lnTo>
                    <a:pt x="2223" y="674"/>
                  </a:lnTo>
                  <a:lnTo>
                    <a:pt x="2256" y="1044"/>
                  </a:lnTo>
                  <a:lnTo>
                    <a:pt x="2223" y="1145"/>
                  </a:lnTo>
                  <a:lnTo>
                    <a:pt x="2391" y="1145"/>
                  </a:lnTo>
                  <a:lnTo>
                    <a:pt x="2391" y="977"/>
                  </a:lnTo>
                  <a:lnTo>
                    <a:pt x="2357" y="438"/>
                  </a:lnTo>
                  <a:lnTo>
                    <a:pt x="2357" y="304"/>
                  </a:lnTo>
                  <a:lnTo>
                    <a:pt x="2391" y="304"/>
                  </a:lnTo>
                  <a:lnTo>
                    <a:pt x="2391" y="236"/>
                  </a:lnTo>
                  <a:lnTo>
                    <a:pt x="2391" y="203"/>
                  </a:lnTo>
                  <a:lnTo>
                    <a:pt x="2357" y="169"/>
                  </a:lnTo>
                  <a:lnTo>
                    <a:pt x="2324" y="169"/>
                  </a:lnTo>
                  <a:lnTo>
                    <a:pt x="1920" y="68"/>
                  </a:lnTo>
                  <a:lnTo>
                    <a:pt x="1482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08" name="Shape 1408"/>
            <p:cNvSpPr/>
            <p:nvPr/>
          </p:nvSpPr>
          <p:spPr>
            <a:xfrm>
              <a:off x="2215800" y="2793525"/>
              <a:ext cx="61475" cy="30325"/>
            </a:xfrm>
            <a:custGeom>
              <a:avLst/>
              <a:gdLst/>
              <a:ahLst/>
              <a:cxnLst/>
              <a:rect l="0" t="0" r="0" b="0"/>
              <a:pathLst>
                <a:path w="2459" h="1213" extrusionOk="0">
                  <a:moveTo>
                    <a:pt x="2391" y="0"/>
                  </a:moveTo>
                  <a:lnTo>
                    <a:pt x="2021" y="34"/>
                  </a:lnTo>
                  <a:lnTo>
                    <a:pt x="1650" y="68"/>
                  </a:lnTo>
                  <a:lnTo>
                    <a:pt x="1280" y="101"/>
                  </a:lnTo>
                  <a:lnTo>
                    <a:pt x="304" y="101"/>
                  </a:lnTo>
                  <a:lnTo>
                    <a:pt x="169" y="68"/>
                  </a:lnTo>
                  <a:lnTo>
                    <a:pt x="34" y="101"/>
                  </a:lnTo>
                  <a:lnTo>
                    <a:pt x="1" y="169"/>
                  </a:lnTo>
                  <a:lnTo>
                    <a:pt x="1" y="202"/>
                  </a:lnTo>
                  <a:lnTo>
                    <a:pt x="34" y="236"/>
                  </a:lnTo>
                  <a:lnTo>
                    <a:pt x="34" y="404"/>
                  </a:lnTo>
                  <a:lnTo>
                    <a:pt x="34" y="573"/>
                  </a:lnTo>
                  <a:lnTo>
                    <a:pt x="68" y="876"/>
                  </a:lnTo>
                  <a:lnTo>
                    <a:pt x="68" y="1212"/>
                  </a:lnTo>
                  <a:lnTo>
                    <a:pt x="203" y="1212"/>
                  </a:lnTo>
                  <a:lnTo>
                    <a:pt x="203" y="1010"/>
                  </a:lnTo>
                  <a:lnTo>
                    <a:pt x="203" y="808"/>
                  </a:lnTo>
                  <a:lnTo>
                    <a:pt x="169" y="606"/>
                  </a:lnTo>
                  <a:lnTo>
                    <a:pt x="135" y="404"/>
                  </a:lnTo>
                  <a:lnTo>
                    <a:pt x="169" y="202"/>
                  </a:lnTo>
                  <a:lnTo>
                    <a:pt x="270" y="236"/>
                  </a:lnTo>
                  <a:lnTo>
                    <a:pt x="506" y="270"/>
                  </a:lnTo>
                  <a:lnTo>
                    <a:pt x="1145" y="236"/>
                  </a:lnTo>
                  <a:lnTo>
                    <a:pt x="2324" y="169"/>
                  </a:lnTo>
                  <a:lnTo>
                    <a:pt x="2324" y="674"/>
                  </a:lnTo>
                  <a:lnTo>
                    <a:pt x="2290" y="1212"/>
                  </a:lnTo>
                  <a:lnTo>
                    <a:pt x="2459" y="1212"/>
                  </a:lnTo>
                  <a:lnTo>
                    <a:pt x="2459" y="640"/>
                  </a:lnTo>
                  <a:lnTo>
                    <a:pt x="2459" y="68"/>
                  </a:lnTo>
                  <a:lnTo>
                    <a:pt x="2425" y="34"/>
                  </a:lnTo>
                  <a:lnTo>
                    <a:pt x="239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09" name="Shape 1409"/>
            <p:cNvSpPr/>
            <p:nvPr/>
          </p:nvSpPr>
          <p:spPr>
            <a:xfrm>
              <a:off x="1746125" y="2674000"/>
              <a:ext cx="68225" cy="42100"/>
            </a:xfrm>
            <a:custGeom>
              <a:avLst/>
              <a:gdLst/>
              <a:ahLst/>
              <a:cxnLst/>
              <a:rect l="0" t="0" r="0" b="0"/>
              <a:pathLst>
                <a:path w="2729" h="1684" extrusionOk="0">
                  <a:moveTo>
                    <a:pt x="1853" y="101"/>
                  </a:moveTo>
                  <a:lnTo>
                    <a:pt x="2324" y="135"/>
                  </a:lnTo>
                  <a:lnTo>
                    <a:pt x="2391" y="169"/>
                  </a:lnTo>
                  <a:lnTo>
                    <a:pt x="2459" y="169"/>
                  </a:lnTo>
                  <a:lnTo>
                    <a:pt x="2492" y="202"/>
                  </a:lnTo>
                  <a:lnTo>
                    <a:pt x="2492" y="270"/>
                  </a:lnTo>
                  <a:lnTo>
                    <a:pt x="2526" y="404"/>
                  </a:lnTo>
                  <a:lnTo>
                    <a:pt x="2492" y="539"/>
                  </a:lnTo>
                  <a:lnTo>
                    <a:pt x="2492" y="1010"/>
                  </a:lnTo>
                  <a:lnTo>
                    <a:pt x="2526" y="1246"/>
                  </a:lnTo>
                  <a:lnTo>
                    <a:pt x="2560" y="1448"/>
                  </a:lnTo>
                  <a:lnTo>
                    <a:pt x="1449" y="1515"/>
                  </a:lnTo>
                  <a:lnTo>
                    <a:pt x="304" y="1515"/>
                  </a:lnTo>
                  <a:lnTo>
                    <a:pt x="237" y="707"/>
                  </a:lnTo>
                  <a:lnTo>
                    <a:pt x="237" y="303"/>
                  </a:lnTo>
                  <a:lnTo>
                    <a:pt x="237" y="236"/>
                  </a:lnTo>
                  <a:lnTo>
                    <a:pt x="641" y="202"/>
                  </a:lnTo>
                  <a:lnTo>
                    <a:pt x="1045" y="169"/>
                  </a:lnTo>
                  <a:lnTo>
                    <a:pt x="1449" y="135"/>
                  </a:lnTo>
                  <a:lnTo>
                    <a:pt x="1853" y="101"/>
                  </a:lnTo>
                  <a:close/>
                  <a:moveTo>
                    <a:pt x="1146" y="0"/>
                  </a:moveTo>
                  <a:lnTo>
                    <a:pt x="708" y="68"/>
                  </a:lnTo>
                  <a:lnTo>
                    <a:pt x="237" y="101"/>
                  </a:lnTo>
                  <a:lnTo>
                    <a:pt x="237" y="34"/>
                  </a:lnTo>
                  <a:lnTo>
                    <a:pt x="169" y="34"/>
                  </a:lnTo>
                  <a:lnTo>
                    <a:pt x="169" y="101"/>
                  </a:lnTo>
                  <a:lnTo>
                    <a:pt x="35" y="101"/>
                  </a:lnTo>
                  <a:lnTo>
                    <a:pt x="1" y="169"/>
                  </a:lnTo>
                  <a:lnTo>
                    <a:pt x="35" y="202"/>
                  </a:lnTo>
                  <a:lnTo>
                    <a:pt x="68" y="236"/>
                  </a:lnTo>
                  <a:lnTo>
                    <a:pt x="136" y="236"/>
                  </a:lnTo>
                  <a:lnTo>
                    <a:pt x="102" y="573"/>
                  </a:lnTo>
                  <a:lnTo>
                    <a:pt x="102" y="909"/>
                  </a:lnTo>
                  <a:lnTo>
                    <a:pt x="169" y="1583"/>
                  </a:lnTo>
                  <a:lnTo>
                    <a:pt x="203" y="1650"/>
                  </a:lnTo>
                  <a:lnTo>
                    <a:pt x="237" y="1684"/>
                  </a:lnTo>
                  <a:lnTo>
                    <a:pt x="1449" y="1684"/>
                  </a:lnTo>
                  <a:lnTo>
                    <a:pt x="2661" y="1583"/>
                  </a:lnTo>
                  <a:lnTo>
                    <a:pt x="2694" y="1583"/>
                  </a:lnTo>
                  <a:lnTo>
                    <a:pt x="2728" y="1515"/>
                  </a:lnTo>
                  <a:lnTo>
                    <a:pt x="2661" y="1145"/>
                  </a:lnTo>
                  <a:lnTo>
                    <a:pt x="2627" y="808"/>
                  </a:lnTo>
                  <a:lnTo>
                    <a:pt x="2627" y="438"/>
                  </a:lnTo>
                  <a:lnTo>
                    <a:pt x="2627" y="101"/>
                  </a:lnTo>
                  <a:lnTo>
                    <a:pt x="2593" y="34"/>
                  </a:lnTo>
                  <a:lnTo>
                    <a:pt x="2560" y="34"/>
                  </a:lnTo>
                  <a:lnTo>
                    <a:pt x="1853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10" name="Shape 1410"/>
            <p:cNvSpPr/>
            <p:nvPr/>
          </p:nvSpPr>
          <p:spPr>
            <a:xfrm>
              <a:off x="2278100" y="2674000"/>
              <a:ext cx="68200" cy="42100"/>
            </a:xfrm>
            <a:custGeom>
              <a:avLst/>
              <a:gdLst/>
              <a:ahLst/>
              <a:cxnLst/>
              <a:rect l="0" t="0" r="0" b="0"/>
              <a:pathLst>
                <a:path w="2728" h="1684" extrusionOk="0">
                  <a:moveTo>
                    <a:pt x="1852" y="101"/>
                  </a:moveTo>
                  <a:lnTo>
                    <a:pt x="2323" y="135"/>
                  </a:lnTo>
                  <a:lnTo>
                    <a:pt x="2391" y="169"/>
                  </a:lnTo>
                  <a:lnTo>
                    <a:pt x="2458" y="169"/>
                  </a:lnTo>
                  <a:lnTo>
                    <a:pt x="2492" y="202"/>
                  </a:lnTo>
                  <a:lnTo>
                    <a:pt x="2492" y="270"/>
                  </a:lnTo>
                  <a:lnTo>
                    <a:pt x="2525" y="404"/>
                  </a:lnTo>
                  <a:lnTo>
                    <a:pt x="2492" y="539"/>
                  </a:lnTo>
                  <a:lnTo>
                    <a:pt x="2492" y="1010"/>
                  </a:lnTo>
                  <a:lnTo>
                    <a:pt x="2525" y="1246"/>
                  </a:lnTo>
                  <a:lnTo>
                    <a:pt x="2559" y="1448"/>
                  </a:lnTo>
                  <a:lnTo>
                    <a:pt x="1448" y="1515"/>
                  </a:lnTo>
                  <a:lnTo>
                    <a:pt x="303" y="1515"/>
                  </a:lnTo>
                  <a:lnTo>
                    <a:pt x="236" y="707"/>
                  </a:lnTo>
                  <a:lnTo>
                    <a:pt x="236" y="303"/>
                  </a:lnTo>
                  <a:lnTo>
                    <a:pt x="236" y="236"/>
                  </a:lnTo>
                  <a:lnTo>
                    <a:pt x="640" y="202"/>
                  </a:lnTo>
                  <a:lnTo>
                    <a:pt x="1044" y="169"/>
                  </a:lnTo>
                  <a:lnTo>
                    <a:pt x="1448" y="135"/>
                  </a:lnTo>
                  <a:lnTo>
                    <a:pt x="1852" y="101"/>
                  </a:lnTo>
                  <a:close/>
                  <a:moveTo>
                    <a:pt x="1145" y="0"/>
                  </a:moveTo>
                  <a:lnTo>
                    <a:pt x="707" y="68"/>
                  </a:lnTo>
                  <a:lnTo>
                    <a:pt x="236" y="101"/>
                  </a:lnTo>
                  <a:lnTo>
                    <a:pt x="236" y="34"/>
                  </a:lnTo>
                  <a:lnTo>
                    <a:pt x="169" y="34"/>
                  </a:lnTo>
                  <a:lnTo>
                    <a:pt x="169" y="101"/>
                  </a:lnTo>
                  <a:lnTo>
                    <a:pt x="34" y="101"/>
                  </a:lnTo>
                  <a:lnTo>
                    <a:pt x="0" y="169"/>
                  </a:lnTo>
                  <a:lnTo>
                    <a:pt x="34" y="202"/>
                  </a:lnTo>
                  <a:lnTo>
                    <a:pt x="68" y="236"/>
                  </a:lnTo>
                  <a:lnTo>
                    <a:pt x="135" y="236"/>
                  </a:lnTo>
                  <a:lnTo>
                    <a:pt x="101" y="573"/>
                  </a:lnTo>
                  <a:lnTo>
                    <a:pt x="101" y="909"/>
                  </a:lnTo>
                  <a:lnTo>
                    <a:pt x="169" y="1583"/>
                  </a:lnTo>
                  <a:lnTo>
                    <a:pt x="202" y="1650"/>
                  </a:lnTo>
                  <a:lnTo>
                    <a:pt x="236" y="1684"/>
                  </a:lnTo>
                  <a:lnTo>
                    <a:pt x="1448" y="1684"/>
                  </a:lnTo>
                  <a:lnTo>
                    <a:pt x="2660" y="1583"/>
                  </a:lnTo>
                  <a:lnTo>
                    <a:pt x="2694" y="1583"/>
                  </a:lnTo>
                  <a:lnTo>
                    <a:pt x="2727" y="1515"/>
                  </a:lnTo>
                  <a:lnTo>
                    <a:pt x="2660" y="1145"/>
                  </a:lnTo>
                  <a:lnTo>
                    <a:pt x="2626" y="808"/>
                  </a:lnTo>
                  <a:lnTo>
                    <a:pt x="2626" y="438"/>
                  </a:lnTo>
                  <a:lnTo>
                    <a:pt x="2626" y="101"/>
                  </a:lnTo>
                  <a:lnTo>
                    <a:pt x="2593" y="34"/>
                  </a:lnTo>
                  <a:lnTo>
                    <a:pt x="2559" y="34"/>
                  </a:lnTo>
                  <a:lnTo>
                    <a:pt x="1852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11" name="Shape 1411"/>
            <p:cNvSpPr/>
            <p:nvPr/>
          </p:nvSpPr>
          <p:spPr>
            <a:xfrm>
              <a:off x="2538175" y="2765750"/>
              <a:ext cx="24425" cy="11800"/>
            </a:xfrm>
            <a:custGeom>
              <a:avLst/>
              <a:gdLst/>
              <a:ahLst/>
              <a:cxnLst/>
              <a:rect l="0" t="0" r="0" b="0"/>
              <a:pathLst>
                <a:path w="977" h="472" extrusionOk="0">
                  <a:moveTo>
                    <a:pt x="371" y="0"/>
                  </a:moveTo>
                  <a:lnTo>
                    <a:pt x="270" y="34"/>
                  </a:lnTo>
                  <a:lnTo>
                    <a:pt x="169" y="101"/>
                  </a:lnTo>
                  <a:lnTo>
                    <a:pt x="68" y="135"/>
                  </a:lnTo>
                  <a:lnTo>
                    <a:pt x="1" y="202"/>
                  </a:lnTo>
                  <a:lnTo>
                    <a:pt x="1" y="236"/>
                  </a:lnTo>
                  <a:lnTo>
                    <a:pt x="1" y="303"/>
                  </a:lnTo>
                  <a:lnTo>
                    <a:pt x="34" y="371"/>
                  </a:lnTo>
                  <a:lnTo>
                    <a:pt x="102" y="404"/>
                  </a:lnTo>
                  <a:lnTo>
                    <a:pt x="270" y="472"/>
                  </a:lnTo>
                  <a:lnTo>
                    <a:pt x="337" y="472"/>
                  </a:lnTo>
                  <a:lnTo>
                    <a:pt x="371" y="438"/>
                  </a:lnTo>
                  <a:lnTo>
                    <a:pt x="337" y="371"/>
                  </a:lnTo>
                  <a:lnTo>
                    <a:pt x="304" y="337"/>
                  </a:lnTo>
                  <a:lnTo>
                    <a:pt x="708" y="337"/>
                  </a:lnTo>
                  <a:lnTo>
                    <a:pt x="910" y="303"/>
                  </a:lnTo>
                  <a:lnTo>
                    <a:pt x="943" y="270"/>
                  </a:lnTo>
                  <a:lnTo>
                    <a:pt x="977" y="236"/>
                  </a:lnTo>
                  <a:lnTo>
                    <a:pt x="943" y="202"/>
                  </a:lnTo>
                  <a:lnTo>
                    <a:pt x="910" y="169"/>
                  </a:lnTo>
                  <a:lnTo>
                    <a:pt x="506" y="202"/>
                  </a:lnTo>
                  <a:lnTo>
                    <a:pt x="236" y="202"/>
                  </a:lnTo>
                  <a:lnTo>
                    <a:pt x="304" y="169"/>
                  </a:lnTo>
                  <a:lnTo>
                    <a:pt x="405" y="101"/>
                  </a:lnTo>
                  <a:lnTo>
                    <a:pt x="438" y="68"/>
                  </a:lnTo>
                  <a:lnTo>
                    <a:pt x="438" y="34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12" name="Shape 1412"/>
            <p:cNvSpPr/>
            <p:nvPr/>
          </p:nvSpPr>
          <p:spPr>
            <a:xfrm>
              <a:off x="2505350" y="2674850"/>
              <a:ext cx="68200" cy="42100"/>
            </a:xfrm>
            <a:custGeom>
              <a:avLst/>
              <a:gdLst/>
              <a:ahLst/>
              <a:cxnLst/>
              <a:rect l="0" t="0" r="0" b="0"/>
              <a:pathLst>
                <a:path w="2728" h="1684" extrusionOk="0">
                  <a:moveTo>
                    <a:pt x="236" y="135"/>
                  </a:moveTo>
                  <a:lnTo>
                    <a:pt x="640" y="168"/>
                  </a:lnTo>
                  <a:lnTo>
                    <a:pt x="1785" y="202"/>
                  </a:lnTo>
                  <a:lnTo>
                    <a:pt x="2189" y="202"/>
                  </a:lnTo>
                  <a:lnTo>
                    <a:pt x="2391" y="236"/>
                  </a:lnTo>
                  <a:lnTo>
                    <a:pt x="2492" y="236"/>
                  </a:lnTo>
                  <a:lnTo>
                    <a:pt x="2559" y="269"/>
                  </a:lnTo>
                  <a:lnTo>
                    <a:pt x="2593" y="404"/>
                  </a:lnTo>
                  <a:lnTo>
                    <a:pt x="2593" y="539"/>
                  </a:lnTo>
                  <a:lnTo>
                    <a:pt x="2593" y="808"/>
                  </a:lnTo>
                  <a:lnTo>
                    <a:pt x="2593" y="1414"/>
                  </a:lnTo>
                  <a:lnTo>
                    <a:pt x="2559" y="1448"/>
                  </a:lnTo>
                  <a:lnTo>
                    <a:pt x="2492" y="1515"/>
                  </a:lnTo>
                  <a:lnTo>
                    <a:pt x="2290" y="1549"/>
                  </a:lnTo>
                  <a:lnTo>
                    <a:pt x="1617" y="1549"/>
                  </a:lnTo>
                  <a:lnTo>
                    <a:pt x="910" y="1481"/>
                  </a:lnTo>
                  <a:lnTo>
                    <a:pt x="472" y="1448"/>
                  </a:lnTo>
                  <a:lnTo>
                    <a:pt x="371" y="1414"/>
                  </a:lnTo>
                  <a:lnTo>
                    <a:pt x="304" y="1313"/>
                  </a:lnTo>
                  <a:lnTo>
                    <a:pt x="236" y="1178"/>
                  </a:lnTo>
                  <a:lnTo>
                    <a:pt x="236" y="1044"/>
                  </a:lnTo>
                  <a:lnTo>
                    <a:pt x="203" y="707"/>
                  </a:lnTo>
                  <a:lnTo>
                    <a:pt x="203" y="438"/>
                  </a:lnTo>
                  <a:lnTo>
                    <a:pt x="236" y="303"/>
                  </a:lnTo>
                  <a:lnTo>
                    <a:pt x="203" y="135"/>
                  </a:lnTo>
                  <a:close/>
                  <a:moveTo>
                    <a:pt x="236" y="0"/>
                  </a:moveTo>
                  <a:lnTo>
                    <a:pt x="34" y="34"/>
                  </a:lnTo>
                  <a:lnTo>
                    <a:pt x="1" y="67"/>
                  </a:lnTo>
                  <a:lnTo>
                    <a:pt x="1" y="101"/>
                  </a:lnTo>
                  <a:lnTo>
                    <a:pt x="1" y="135"/>
                  </a:lnTo>
                  <a:lnTo>
                    <a:pt x="34" y="168"/>
                  </a:lnTo>
                  <a:lnTo>
                    <a:pt x="102" y="168"/>
                  </a:lnTo>
                  <a:lnTo>
                    <a:pt x="102" y="202"/>
                  </a:lnTo>
                  <a:lnTo>
                    <a:pt x="102" y="303"/>
                  </a:lnTo>
                  <a:lnTo>
                    <a:pt x="68" y="471"/>
                  </a:lnTo>
                  <a:lnTo>
                    <a:pt x="68" y="673"/>
                  </a:lnTo>
                  <a:lnTo>
                    <a:pt x="102" y="1111"/>
                  </a:lnTo>
                  <a:lnTo>
                    <a:pt x="203" y="1549"/>
                  </a:lnTo>
                  <a:lnTo>
                    <a:pt x="236" y="1582"/>
                  </a:lnTo>
                  <a:lnTo>
                    <a:pt x="573" y="1582"/>
                  </a:lnTo>
                  <a:lnTo>
                    <a:pt x="876" y="1616"/>
                  </a:lnTo>
                  <a:lnTo>
                    <a:pt x="1482" y="1683"/>
                  </a:lnTo>
                  <a:lnTo>
                    <a:pt x="2357" y="1683"/>
                  </a:lnTo>
                  <a:lnTo>
                    <a:pt x="2660" y="1616"/>
                  </a:lnTo>
                  <a:lnTo>
                    <a:pt x="2694" y="1582"/>
                  </a:lnTo>
                  <a:lnTo>
                    <a:pt x="2728" y="1549"/>
                  </a:lnTo>
                  <a:lnTo>
                    <a:pt x="2728" y="909"/>
                  </a:lnTo>
                  <a:lnTo>
                    <a:pt x="2728" y="572"/>
                  </a:lnTo>
                  <a:lnTo>
                    <a:pt x="2660" y="269"/>
                  </a:lnTo>
                  <a:lnTo>
                    <a:pt x="2627" y="168"/>
                  </a:lnTo>
                  <a:lnTo>
                    <a:pt x="2526" y="135"/>
                  </a:lnTo>
                  <a:lnTo>
                    <a:pt x="2425" y="101"/>
                  </a:lnTo>
                  <a:lnTo>
                    <a:pt x="1650" y="101"/>
                  </a:lnTo>
                  <a:lnTo>
                    <a:pt x="977" y="34"/>
                  </a:lnTo>
                  <a:lnTo>
                    <a:pt x="506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13" name="Shape 1413"/>
            <p:cNvSpPr/>
            <p:nvPr/>
          </p:nvSpPr>
          <p:spPr>
            <a:xfrm>
              <a:off x="2469150" y="2722825"/>
              <a:ext cx="103550" cy="64825"/>
            </a:xfrm>
            <a:custGeom>
              <a:avLst/>
              <a:gdLst/>
              <a:ahLst/>
              <a:cxnLst/>
              <a:rect l="0" t="0" r="0" b="0"/>
              <a:pathLst>
                <a:path w="4142" h="2593" extrusionOk="0">
                  <a:moveTo>
                    <a:pt x="2661" y="135"/>
                  </a:moveTo>
                  <a:lnTo>
                    <a:pt x="3772" y="168"/>
                  </a:lnTo>
                  <a:lnTo>
                    <a:pt x="3873" y="168"/>
                  </a:lnTo>
                  <a:lnTo>
                    <a:pt x="3940" y="269"/>
                  </a:lnTo>
                  <a:lnTo>
                    <a:pt x="3974" y="404"/>
                  </a:lnTo>
                  <a:lnTo>
                    <a:pt x="4007" y="539"/>
                  </a:lnTo>
                  <a:lnTo>
                    <a:pt x="4007" y="842"/>
                  </a:lnTo>
                  <a:lnTo>
                    <a:pt x="4007" y="1044"/>
                  </a:lnTo>
                  <a:lnTo>
                    <a:pt x="4007" y="1751"/>
                  </a:lnTo>
                  <a:lnTo>
                    <a:pt x="3974" y="2189"/>
                  </a:lnTo>
                  <a:lnTo>
                    <a:pt x="3940" y="2323"/>
                  </a:lnTo>
                  <a:lnTo>
                    <a:pt x="3873" y="2357"/>
                  </a:lnTo>
                  <a:lnTo>
                    <a:pt x="3267" y="2424"/>
                  </a:lnTo>
                  <a:lnTo>
                    <a:pt x="2021" y="2424"/>
                  </a:lnTo>
                  <a:lnTo>
                    <a:pt x="1415" y="2357"/>
                  </a:lnTo>
                  <a:lnTo>
                    <a:pt x="809" y="2323"/>
                  </a:lnTo>
                  <a:lnTo>
                    <a:pt x="506" y="2323"/>
                  </a:lnTo>
                  <a:lnTo>
                    <a:pt x="203" y="2357"/>
                  </a:lnTo>
                  <a:lnTo>
                    <a:pt x="169" y="1616"/>
                  </a:lnTo>
                  <a:lnTo>
                    <a:pt x="135" y="875"/>
                  </a:lnTo>
                  <a:lnTo>
                    <a:pt x="203" y="539"/>
                  </a:lnTo>
                  <a:lnTo>
                    <a:pt x="203" y="370"/>
                  </a:lnTo>
                  <a:lnTo>
                    <a:pt x="203" y="202"/>
                  </a:lnTo>
                  <a:lnTo>
                    <a:pt x="270" y="202"/>
                  </a:lnTo>
                  <a:lnTo>
                    <a:pt x="371" y="168"/>
                  </a:lnTo>
                  <a:lnTo>
                    <a:pt x="775" y="168"/>
                  </a:lnTo>
                  <a:lnTo>
                    <a:pt x="1415" y="135"/>
                  </a:lnTo>
                  <a:close/>
                  <a:moveTo>
                    <a:pt x="540" y="0"/>
                  </a:moveTo>
                  <a:lnTo>
                    <a:pt x="371" y="34"/>
                  </a:lnTo>
                  <a:lnTo>
                    <a:pt x="203" y="67"/>
                  </a:lnTo>
                  <a:lnTo>
                    <a:pt x="169" y="101"/>
                  </a:lnTo>
                  <a:lnTo>
                    <a:pt x="135" y="101"/>
                  </a:lnTo>
                  <a:lnTo>
                    <a:pt x="102" y="135"/>
                  </a:lnTo>
                  <a:lnTo>
                    <a:pt x="102" y="168"/>
                  </a:lnTo>
                  <a:lnTo>
                    <a:pt x="135" y="202"/>
                  </a:lnTo>
                  <a:lnTo>
                    <a:pt x="169" y="202"/>
                  </a:lnTo>
                  <a:lnTo>
                    <a:pt x="102" y="269"/>
                  </a:lnTo>
                  <a:lnTo>
                    <a:pt x="68" y="337"/>
                  </a:lnTo>
                  <a:lnTo>
                    <a:pt x="34" y="572"/>
                  </a:lnTo>
                  <a:lnTo>
                    <a:pt x="1" y="1010"/>
                  </a:lnTo>
                  <a:lnTo>
                    <a:pt x="1" y="1717"/>
                  </a:lnTo>
                  <a:lnTo>
                    <a:pt x="68" y="2458"/>
                  </a:lnTo>
                  <a:lnTo>
                    <a:pt x="102" y="2492"/>
                  </a:lnTo>
                  <a:lnTo>
                    <a:pt x="169" y="2525"/>
                  </a:lnTo>
                  <a:lnTo>
                    <a:pt x="641" y="2492"/>
                  </a:lnTo>
                  <a:lnTo>
                    <a:pt x="1146" y="2492"/>
                  </a:lnTo>
                  <a:lnTo>
                    <a:pt x="2122" y="2559"/>
                  </a:lnTo>
                  <a:lnTo>
                    <a:pt x="2593" y="2593"/>
                  </a:lnTo>
                  <a:lnTo>
                    <a:pt x="3065" y="2559"/>
                  </a:lnTo>
                  <a:lnTo>
                    <a:pt x="4007" y="2492"/>
                  </a:lnTo>
                  <a:lnTo>
                    <a:pt x="4041" y="2458"/>
                  </a:lnTo>
                  <a:lnTo>
                    <a:pt x="4075" y="2424"/>
                  </a:lnTo>
                  <a:lnTo>
                    <a:pt x="4108" y="1987"/>
                  </a:lnTo>
                  <a:lnTo>
                    <a:pt x="4142" y="1515"/>
                  </a:lnTo>
                  <a:lnTo>
                    <a:pt x="4142" y="606"/>
                  </a:lnTo>
                  <a:lnTo>
                    <a:pt x="4108" y="404"/>
                  </a:lnTo>
                  <a:lnTo>
                    <a:pt x="4041" y="236"/>
                  </a:lnTo>
                  <a:lnTo>
                    <a:pt x="4007" y="135"/>
                  </a:lnTo>
                  <a:lnTo>
                    <a:pt x="3940" y="101"/>
                  </a:lnTo>
                  <a:lnTo>
                    <a:pt x="3873" y="34"/>
                  </a:lnTo>
                  <a:lnTo>
                    <a:pt x="3772" y="34"/>
                  </a:lnTo>
                  <a:lnTo>
                    <a:pt x="2863" y="0"/>
                  </a:lnTo>
                  <a:lnTo>
                    <a:pt x="1920" y="0"/>
                  </a:lnTo>
                  <a:lnTo>
                    <a:pt x="910" y="34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14" name="Shape 1414"/>
            <p:cNvSpPr/>
            <p:nvPr/>
          </p:nvSpPr>
          <p:spPr>
            <a:xfrm>
              <a:off x="1623250" y="2758175"/>
              <a:ext cx="9275" cy="17700"/>
            </a:xfrm>
            <a:custGeom>
              <a:avLst/>
              <a:gdLst/>
              <a:ahLst/>
              <a:cxnLst/>
              <a:rect l="0" t="0" r="0" b="0"/>
              <a:pathLst>
                <a:path w="371" h="708" extrusionOk="0">
                  <a:moveTo>
                    <a:pt x="303" y="0"/>
                  </a:moveTo>
                  <a:lnTo>
                    <a:pt x="270" y="34"/>
                  </a:lnTo>
                  <a:lnTo>
                    <a:pt x="135" y="135"/>
                  </a:lnTo>
                  <a:lnTo>
                    <a:pt x="0" y="270"/>
                  </a:lnTo>
                  <a:lnTo>
                    <a:pt x="0" y="337"/>
                  </a:lnTo>
                  <a:lnTo>
                    <a:pt x="34" y="371"/>
                  </a:lnTo>
                  <a:lnTo>
                    <a:pt x="68" y="371"/>
                  </a:lnTo>
                  <a:lnTo>
                    <a:pt x="202" y="270"/>
                  </a:lnTo>
                  <a:lnTo>
                    <a:pt x="202" y="270"/>
                  </a:lnTo>
                  <a:lnTo>
                    <a:pt x="169" y="640"/>
                  </a:lnTo>
                  <a:lnTo>
                    <a:pt x="202" y="674"/>
                  </a:lnTo>
                  <a:lnTo>
                    <a:pt x="236" y="707"/>
                  </a:lnTo>
                  <a:lnTo>
                    <a:pt x="303" y="674"/>
                  </a:lnTo>
                  <a:lnTo>
                    <a:pt x="303" y="640"/>
                  </a:lnTo>
                  <a:lnTo>
                    <a:pt x="337" y="371"/>
                  </a:lnTo>
                  <a:lnTo>
                    <a:pt x="371" y="101"/>
                  </a:lnTo>
                  <a:lnTo>
                    <a:pt x="371" y="34"/>
                  </a:lnTo>
                  <a:lnTo>
                    <a:pt x="337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15" name="Shape 1415"/>
            <p:cNvSpPr/>
            <p:nvPr/>
          </p:nvSpPr>
          <p:spPr>
            <a:xfrm>
              <a:off x="2357200" y="2676525"/>
              <a:ext cx="66525" cy="41275"/>
            </a:xfrm>
            <a:custGeom>
              <a:avLst/>
              <a:gdLst/>
              <a:ahLst/>
              <a:cxnLst/>
              <a:rect l="0" t="0" r="0" b="0"/>
              <a:pathLst>
                <a:path w="2661" h="1651" extrusionOk="0">
                  <a:moveTo>
                    <a:pt x="944" y="135"/>
                  </a:moveTo>
                  <a:lnTo>
                    <a:pt x="1954" y="169"/>
                  </a:lnTo>
                  <a:lnTo>
                    <a:pt x="2257" y="169"/>
                  </a:lnTo>
                  <a:lnTo>
                    <a:pt x="2358" y="202"/>
                  </a:lnTo>
                  <a:lnTo>
                    <a:pt x="2425" y="236"/>
                  </a:lnTo>
                  <a:lnTo>
                    <a:pt x="2459" y="303"/>
                  </a:lnTo>
                  <a:lnTo>
                    <a:pt x="2459" y="438"/>
                  </a:lnTo>
                  <a:lnTo>
                    <a:pt x="2459" y="573"/>
                  </a:lnTo>
                  <a:lnTo>
                    <a:pt x="2425" y="808"/>
                  </a:lnTo>
                  <a:lnTo>
                    <a:pt x="2425" y="1111"/>
                  </a:lnTo>
                  <a:lnTo>
                    <a:pt x="2459" y="1246"/>
                  </a:lnTo>
                  <a:lnTo>
                    <a:pt x="2492" y="1381"/>
                  </a:lnTo>
                  <a:lnTo>
                    <a:pt x="2021" y="1414"/>
                  </a:lnTo>
                  <a:lnTo>
                    <a:pt x="1516" y="1414"/>
                  </a:lnTo>
                  <a:lnTo>
                    <a:pt x="1112" y="1448"/>
                  </a:lnTo>
                  <a:lnTo>
                    <a:pt x="674" y="1515"/>
                  </a:lnTo>
                  <a:lnTo>
                    <a:pt x="439" y="1482"/>
                  </a:lnTo>
                  <a:lnTo>
                    <a:pt x="203" y="1414"/>
                  </a:lnTo>
                  <a:lnTo>
                    <a:pt x="169" y="1381"/>
                  </a:lnTo>
                  <a:lnTo>
                    <a:pt x="136" y="1347"/>
                  </a:lnTo>
                  <a:lnTo>
                    <a:pt x="136" y="1179"/>
                  </a:lnTo>
                  <a:lnTo>
                    <a:pt x="136" y="909"/>
                  </a:lnTo>
                  <a:lnTo>
                    <a:pt x="136" y="573"/>
                  </a:lnTo>
                  <a:lnTo>
                    <a:pt x="102" y="236"/>
                  </a:lnTo>
                  <a:lnTo>
                    <a:pt x="136" y="236"/>
                  </a:lnTo>
                  <a:lnTo>
                    <a:pt x="237" y="169"/>
                  </a:lnTo>
                  <a:lnTo>
                    <a:pt x="338" y="135"/>
                  </a:lnTo>
                  <a:close/>
                  <a:moveTo>
                    <a:pt x="304" y="0"/>
                  </a:moveTo>
                  <a:lnTo>
                    <a:pt x="203" y="34"/>
                  </a:lnTo>
                  <a:lnTo>
                    <a:pt x="102" y="101"/>
                  </a:lnTo>
                  <a:lnTo>
                    <a:pt x="102" y="34"/>
                  </a:lnTo>
                  <a:lnTo>
                    <a:pt x="35" y="34"/>
                  </a:lnTo>
                  <a:lnTo>
                    <a:pt x="1" y="337"/>
                  </a:lnTo>
                  <a:lnTo>
                    <a:pt x="1" y="640"/>
                  </a:lnTo>
                  <a:lnTo>
                    <a:pt x="1" y="1246"/>
                  </a:lnTo>
                  <a:lnTo>
                    <a:pt x="35" y="1347"/>
                  </a:lnTo>
                  <a:lnTo>
                    <a:pt x="68" y="1448"/>
                  </a:lnTo>
                  <a:lnTo>
                    <a:pt x="136" y="1515"/>
                  </a:lnTo>
                  <a:lnTo>
                    <a:pt x="237" y="1583"/>
                  </a:lnTo>
                  <a:lnTo>
                    <a:pt x="472" y="1616"/>
                  </a:lnTo>
                  <a:lnTo>
                    <a:pt x="742" y="1650"/>
                  </a:lnTo>
                  <a:lnTo>
                    <a:pt x="1280" y="1583"/>
                  </a:lnTo>
                  <a:lnTo>
                    <a:pt x="1617" y="1549"/>
                  </a:lnTo>
                  <a:lnTo>
                    <a:pt x="2257" y="1549"/>
                  </a:lnTo>
                  <a:lnTo>
                    <a:pt x="2593" y="1515"/>
                  </a:lnTo>
                  <a:lnTo>
                    <a:pt x="2661" y="1482"/>
                  </a:lnTo>
                  <a:lnTo>
                    <a:pt x="2661" y="1448"/>
                  </a:lnTo>
                  <a:lnTo>
                    <a:pt x="2661" y="1414"/>
                  </a:lnTo>
                  <a:lnTo>
                    <a:pt x="2593" y="1246"/>
                  </a:lnTo>
                  <a:lnTo>
                    <a:pt x="2560" y="1078"/>
                  </a:lnTo>
                  <a:lnTo>
                    <a:pt x="2560" y="741"/>
                  </a:lnTo>
                  <a:lnTo>
                    <a:pt x="2593" y="539"/>
                  </a:lnTo>
                  <a:lnTo>
                    <a:pt x="2593" y="371"/>
                  </a:lnTo>
                  <a:lnTo>
                    <a:pt x="2560" y="202"/>
                  </a:lnTo>
                  <a:lnTo>
                    <a:pt x="2459" y="34"/>
                  </a:lnTo>
                  <a:lnTo>
                    <a:pt x="2425" y="34"/>
                  </a:lnTo>
                  <a:lnTo>
                    <a:pt x="2391" y="0"/>
                  </a:lnTo>
                  <a:lnTo>
                    <a:pt x="2055" y="34"/>
                  </a:lnTo>
                  <a:lnTo>
                    <a:pt x="1718" y="34"/>
                  </a:lnTo>
                  <a:lnTo>
                    <a:pt x="101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16" name="Shape 1416"/>
            <p:cNvSpPr/>
            <p:nvPr/>
          </p:nvSpPr>
          <p:spPr>
            <a:xfrm>
              <a:off x="1629975" y="2796050"/>
              <a:ext cx="64850" cy="27800"/>
            </a:xfrm>
            <a:custGeom>
              <a:avLst/>
              <a:gdLst/>
              <a:ahLst/>
              <a:cxnLst/>
              <a:rect l="0" t="0" r="0" b="0"/>
              <a:pathLst>
                <a:path w="2594" h="1112" extrusionOk="0">
                  <a:moveTo>
                    <a:pt x="472" y="0"/>
                  </a:moveTo>
                  <a:lnTo>
                    <a:pt x="102" y="68"/>
                  </a:lnTo>
                  <a:lnTo>
                    <a:pt x="102" y="101"/>
                  </a:lnTo>
                  <a:lnTo>
                    <a:pt x="68" y="101"/>
                  </a:lnTo>
                  <a:lnTo>
                    <a:pt x="34" y="135"/>
                  </a:lnTo>
                  <a:lnTo>
                    <a:pt x="1" y="640"/>
                  </a:lnTo>
                  <a:lnTo>
                    <a:pt x="1" y="1111"/>
                  </a:lnTo>
                  <a:lnTo>
                    <a:pt x="135" y="1111"/>
                  </a:lnTo>
                  <a:lnTo>
                    <a:pt x="135" y="741"/>
                  </a:lnTo>
                  <a:lnTo>
                    <a:pt x="169" y="472"/>
                  </a:lnTo>
                  <a:lnTo>
                    <a:pt x="135" y="337"/>
                  </a:lnTo>
                  <a:lnTo>
                    <a:pt x="102" y="202"/>
                  </a:lnTo>
                  <a:lnTo>
                    <a:pt x="135" y="202"/>
                  </a:lnTo>
                  <a:lnTo>
                    <a:pt x="438" y="169"/>
                  </a:lnTo>
                  <a:lnTo>
                    <a:pt x="741" y="135"/>
                  </a:lnTo>
                  <a:lnTo>
                    <a:pt x="2088" y="135"/>
                  </a:lnTo>
                  <a:lnTo>
                    <a:pt x="2223" y="169"/>
                  </a:lnTo>
                  <a:lnTo>
                    <a:pt x="2324" y="236"/>
                  </a:lnTo>
                  <a:lnTo>
                    <a:pt x="2391" y="337"/>
                  </a:lnTo>
                  <a:lnTo>
                    <a:pt x="2459" y="505"/>
                  </a:lnTo>
                  <a:lnTo>
                    <a:pt x="2459" y="707"/>
                  </a:lnTo>
                  <a:lnTo>
                    <a:pt x="2459" y="1111"/>
                  </a:lnTo>
                  <a:lnTo>
                    <a:pt x="2593" y="1111"/>
                  </a:lnTo>
                  <a:lnTo>
                    <a:pt x="2593" y="640"/>
                  </a:lnTo>
                  <a:lnTo>
                    <a:pt x="2560" y="404"/>
                  </a:lnTo>
                  <a:lnTo>
                    <a:pt x="2492" y="202"/>
                  </a:lnTo>
                  <a:lnTo>
                    <a:pt x="2425" y="135"/>
                  </a:lnTo>
                  <a:lnTo>
                    <a:pt x="2324" y="68"/>
                  </a:lnTo>
                  <a:lnTo>
                    <a:pt x="2223" y="34"/>
                  </a:lnTo>
                  <a:lnTo>
                    <a:pt x="2122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17" name="Shape 1417"/>
            <p:cNvSpPr/>
            <p:nvPr/>
          </p:nvSpPr>
          <p:spPr>
            <a:xfrm>
              <a:off x="1593800" y="2723650"/>
              <a:ext cx="62300" cy="64850"/>
            </a:xfrm>
            <a:custGeom>
              <a:avLst/>
              <a:gdLst/>
              <a:ahLst/>
              <a:cxnLst/>
              <a:rect l="0" t="0" r="0" b="0"/>
              <a:pathLst>
                <a:path w="2492" h="2594" extrusionOk="0">
                  <a:moveTo>
                    <a:pt x="2222" y="135"/>
                  </a:moveTo>
                  <a:lnTo>
                    <a:pt x="2289" y="169"/>
                  </a:lnTo>
                  <a:lnTo>
                    <a:pt x="2323" y="203"/>
                  </a:lnTo>
                  <a:lnTo>
                    <a:pt x="2357" y="236"/>
                  </a:lnTo>
                  <a:lnTo>
                    <a:pt x="2357" y="337"/>
                  </a:lnTo>
                  <a:lnTo>
                    <a:pt x="2357" y="842"/>
                  </a:lnTo>
                  <a:lnTo>
                    <a:pt x="2323" y="1348"/>
                  </a:lnTo>
                  <a:lnTo>
                    <a:pt x="2323" y="1853"/>
                  </a:lnTo>
                  <a:lnTo>
                    <a:pt x="2357" y="2358"/>
                  </a:lnTo>
                  <a:lnTo>
                    <a:pt x="2087" y="2425"/>
                  </a:lnTo>
                  <a:lnTo>
                    <a:pt x="1818" y="2459"/>
                  </a:lnTo>
                  <a:lnTo>
                    <a:pt x="1246" y="2425"/>
                  </a:lnTo>
                  <a:lnTo>
                    <a:pt x="707" y="2391"/>
                  </a:lnTo>
                  <a:lnTo>
                    <a:pt x="438" y="2358"/>
                  </a:lnTo>
                  <a:lnTo>
                    <a:pt x="269" y="2324"/>
                  </a:lnTo>
                  <a:lnTo>
                    <a:pt x="202" y="2257"/>
                  </a:lnTo>
                  <a:lnTo>
                    <a:pt x="135" y="2021"/>
                  </a:lnTo>
                  <a:lnTo>
                    <a:pt x="135" y="1752"/>
                  </a:lnTo>
                  <a:lnTo>
                    <a:pt x="135" y="1247"/>
                  </a:lnTo>
                  <a:lnTo>
                    <a:pt x="168" y="708"/>
                  </a:lnTo>
                  <a:lnTo>
                    <a:pt x="202" y="169"/>
                  </a:lnTo>
                  <a:lnTo>
                    <a:pt x="1279" y="169"/>
                  </a:lnTo>
                  <a:lnTo>
                    <a:pt x="1919" y="135"/>
                  </a:lnTo>
                  <a:close/>
                  <a:moveTo>
                    <a:pt x="135" y="1"/>
                  </a:moveTo>
                  <a:lnTo>
                    <a:pt x="101" y="34"/>
                  </a:lnTo>
                  <a:lnTo>
                    <a:pt x="67" y="68"/>
                  </a:lnTo>
                  <a:lnTo>
                    <a:pt x="67" y="102"/>
                  </a:lnTo>
                  <a:lnTo>
                    <a:pt x="101" y="135"/>
                  </a:lnTo>
                  <a:lnTo>
                    <a:pt x="34" y="438"/>
                  </a:lnTo>
                  <a:lnTo>
                    <a:pt x="0" y="741"/>
                  </a:lnTo>
                  <a:lnTo>
                    <a:pt x="0" y="1348"/>
                  </a:lnTo>
                  <a:lnTo>
                    <a:pt x="34" y="2021"/>
                  </a:lnTo>
                  <a:lnTo>
                    <a:pt x="34" y="2189"/>
                  </a:lnTo>
                  <a:lnTo>
                    <a:pt x="67" y="2290"/>
                  </a:lnTo>
                  <a:lnTo>
                    <a:pt x="101" y="2358"/>
                  </a:lnTo>
                  <a:lnTo>
                    <a:pt x="135" y="2391"/>
                  </a:lnTo>
                  <a:lnTo>
                    <a:pt x="168" y="2425"/>
                  </a:lnTo>
                  <a:lnTo>
                    <a:pt x="303" y="2459"/>
                  </a:lnTo>
                  <a:lnTo>
                    <a:pt x="673" y="2492"/>
                  </a:lnTo>
                  <a:lnTo>
                    <a:pt x="1044" y="2560"/>
                  </a:lnTo>
                  <a:lnTo>
                    <a:pt x="1751" y="2593"/>
                  </a:lnTo>
                  <a:lnTo>
                    <a:pt x="2121" y="2560"/>
                  </a:lnTo>
                  <a:lnTo>
                    <a:pt x="2289" y="2526"/>
                  </a:lnTo>
                  <a:lnTo>
                    <a:pt x="2458" y="2492"/>
                  </a:lnTo>
                  <a:lnTo>
                    <a:pt x="2491" y="2459"/>
                  </a:lnTo>
                  <a:lnTo>
                    <a:pt x="2491" y="2391"/>
                  </a:lnTo>
                  <a:lnTo>
                    <a:pt x="2458" y="2122"/>
                  </a:lnTo>
                  <a:lnTo>
                    <a:pt x="2458" y="1819"/>
                  </a:lnTo>
                  <a:lnTo>
                    <a:pt x="2458" y="1247"/>
                  </a:lnTo>
                  <a:lnTo>
                    <a:pt x="2491" y="674"/>
                  </a:lnTo>
                  <a:lnTo>
                    <a:pt x="2491" y="102"/>
                  </a:lnTo>
                  <a:lnTo>
                    <a:pt x="2491" y="68"/>
                  </a:lnTo>
                  <a:lnTo>
                    <a:pt x="2424" y="34"/>
                  </a:lnTo>
                  <a:lnTo>
                    <a:pt x="1852" y="1"/>
                  </a:lnTo>
                  <a:lnTo>
                    <a:pt x="1279" y="1"/>
                  </a:lnTo>
                  <a:lnTo>
                    <a:pt x="707" y="34"/>
                  </a:lnTo>
                  <a:lnTo>
                    <a:pt x="13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18" name="Shape 1418"/>
            <p:cNvSpPr/>
            <p:nvPr/>
          </p:nvSpPr>
          <p:spPr>
            <a:xfrm>
              <a:off x="2068500" y="2795200"/>
              <a:ext cx="62325" cy="28650"/>
            </a:xfrm>
            <a:custGeom>
              <a:avLst/>
              <a:gdLst/>
              <a:ahLst/>
              <a:cxnLst/>
              <a:rect l="0" t="0" r="0" b="0"/>
              <a:pathLst>
                <a:path w="2493" h="1146" extrusionOk="0">
                  <a:moveTo>
                    <a:pt x="169" y="1"/>
                  </a:moveTo>
                  <a:lnTo>
                    <a:pt x="102" y="34"/>
                  </a:lnTo>
                  <a:lnTo>
                    <a:pt x="102" y="68"/>
                  </a:lnTo>
                  <a:lnTo>
                    <a:pt x="102" y="102"/>
                  </a:lnTo>
                  <a:lnTo>
                    <a:pt x="102" y="135"/>
                  </a:lnTo>
                  <a:lnTo>
                    <a:pt x="68" y="371"/>
                  </a:lnTo>
                  <a:lnTo>
                    <a:pt x="35" y="640"/>
                  </a:lnTo>
                  <a:lnTo>
                    <a:pt x="1" y="1145"/>
                  </a:lnTo>
                  <a:lnTo>
                    <a:pt x="136" y="1145"/>
                  </a:lnTo>
                  <a:lnTo>
                    <a:pt x="203" y="169"/>
                  </a:lnTo>
                  <a:lnTo>
                    <a:pt x="1314" y="169"/>
                  </a:lnTo>
                  <a:lnTo>
                    <a:pt x="1920" y="135"/>
                  </a:lnTo>
                  <a:lnTo>
                    <a:pt x="2223" y="135"/>
                  </a:lnTo>
                  <a:lnTo>
                    <a:pt x="2290" y="169"/>
                  </a:lnTo>
                  <a:lnTo>
                    <a:pt x="2324" y="203"/>
                  </a:lnTo>
                  <a:lnTo>
                    <a:pt x="2358" y="236"/>
                  </a:lnTo>
                  <a:lnTo>
                    <a:pt x="2391" y="337"/>
                  </a:lnTo>
                  <a:lnTo>
                    <a:pt x="2358" y="1145"/>
                  </a:lnTo>
                  <a:lnTo>
                    <a:pt x="2459" y="1145"/>
                  </a:lnTo>
                  <a:lnTo>
                    <a:pt x="2492" y="640"/>
                  </a:lnTo>
                  <a:lnTo>
                    <a:pt x="2492" y="102"/>
                  </a:lnTo>
                  <a:lnTo>
                    <a:pt x="2492" y="68"/>
                  </a:lnTo>
                  <a:lnTo>
                    <a:pt x="2459" y="34"/>
                  </a:lnTo>
                  <a:lnTo>
                    <a:pt x="1886" y="1"/>
                  </a:lnTo>
                  <a:lnTo>
                    <a:pt x="1314" y="34"/>
                  </a:lnTo>
                  <a:lnTo>
                    <a:pt x="742" y="34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19" name="Shape 1419"/>
            <p:cNvSpPr/>
            <p:nvPr/>
          </p:nvSpPr>
          <p:spPr>
            <a:xfrm>
              <a:off x="1519725" y="2792675"/>
              <a:ext cx="106075" cy="31175"/>
            </a:xfrm>
            <a:custGeom>
              <a:avLst/>
              <a:gdLst/>
              <a:ahLst/>
              <a:cxnLst/>
              <a:rect l="0" t="0" r="0" b="0"/>
              <a:pathLst>
                <a:path w="4243" h="1247" extrusionOk="0">
                  <a:moveTo>
                    <a:pt x="3333" y="1"/>
                  </a:moveTo>
                  <a:lnTo>
                    <a:pt x="3098" y="34"/>
                  </a:lnTo>
                  <a:lnTo>
                    <a:pt x="2727" y="68"/>
                  </a:lnTo>
                  <a:lnTo>
                    <a:pt x="2155" y="102"/>
                  </a:lnTo>
                  <a:lnTo>
                    <a:pt x="1044" y="102"/>
                  </a:lnTo>
                  <a:lnTo>
                    <a:pt x="505" y="135"/>
                  </a:lnTo>
                  <a:lnTo>
                    <a:pt x="303" y="169"/>
                  </a:lnTo>
                  <a:lnTo>
                    <a:pt x="202" y="236"/>
                  </a:lnTo>
                  <a:lnTo>
                    <a:pt x="101" y="371"/>
                  </a:lnTo>
                  <a:lnTo>
                    <a:pt x="34" y="506"/>
                  </a:lnTo>
                  <a:lnTo>
                    <a:pt x="0" y="708"/>
                  </a:lnTo>
                  <a:lnTo>
                    <a:pt x="0" y="876"/>
                  </a:lnTo>
                  <a:lnTo>
                    <a:pt x="0" y="1246"/>
                  </a:lnTo>
                  <a:lnTo>
                    <a:pt x="169" y="1246"/>
                  </a:lnTo>
                  <a:lnTo>
                    <a:pt x="169" y="842"/>
                  </a:lnTo>
                  <a:lnTo>
                    <a:pt x="202" y="573"/>
                  </a:lnTo>
                  <a:lnTo>
                    <a:pt x="236" y="438"/>
                  </a:lnTo>
                  <a:lnTo>
                    <a:pt x="303" y="337"/>
                  </a:lnTo>
                  <a:lnTo>
                    <a:pt x="371" y="304"/>
                  </a:lnTo>
                  <a:lnTo>
                    <a:pt x="505" y="270"/>
                  </a:lnTo>
                  <a:lnTo>
                    <a:pt x="1650" y="270"/>
                  </a:lnTo>
                  <a:lnTo>
                    <a:pt x="2593" y="236"/>
                  </a:lnTo>
                  <a:lnTo>
                    <a:pt x="2963" y="203"/>
                  </a:lnTo>
                  <a:lnTo>
                    <a:pt x="3434" y="169"/>
                  </a:lnTo>
                  <a:lnTo>
                    <a:pt x="3636" y="203"/>
                  </a:lnTo>
                  <a:lnTo>
                    <a:pt x="3838" y="270"/>
                  </a:lnTo>
                  <a:lnTo>
                    <a:pt x="3973" y="371"/>
                  </a:lnTo>
                  <a:lnTo>
                    <a:pt x="4007" y="438"/>
                  </a:lnTo>
                  <a:lnTo>
                    <a:pt x="4040" y="539"/>
                  </a:lnTo>
                  <a:lnTo>
                    <a:pt x="4074" y="876"/>
                  </a:lnTo>
                  <a:lnTo>
                    <a:pt x="4040" y="1246"/>
                  </a:lnTo>
                  <a:lnTo>
                    <a:pt x="4242" y="1246"/>
                  </a:lnTo>
                  <a:lnTo>
                    <a:pt x="4242" y="842"/>
                  </a:lnTo>
                  <a:lnTo>
                    <a:pt x="4175" y="438"/>
                  </a:lnTo>
                  <a:lnTo>
                    <a:pt x="4175" y="337"/>
                  </a:lnTo>
                  <a:lnTo>
                    <a:pt x="4108" y="270"/>
                  </a:lnTo>
                  <a:lnTo>
                    <a:pt x="3973" y="135"/>
                  </a:lnTo>
                  <a:lnTo>
                    <a:pt x="3771" y="68"/>
                  </a:lnTo>
                  <a:lnTo>
                    <a:pt x="3569" y="34"/>
                  </a:lnTo>
                  <a:lnTo>
                    <a:pt x="333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20" name="Shape 1420"/>
            <p:cNvSpPr/>
            <p:nvPr/>
          </p:nvSpPr>
          <p:spPr>
            <a:xfrm>
              <a:off x="2130800" y="2762375"/>
              <a:ext cx="11800" cy="13500"/>
            </a:xfrm>
            <a:custGeom>
              <a:avLst/>
              <a:gdLst/>
              <a:ahLst/>
              <a:cxnLst/>
              <a:rect l="0" t="0" r="0" b="0"/>
              <a:pathLst>
                <a:path w="472" h="540" extrusionOk="0">
                  <a:moveTo>
                    <a:pt x="303" y="102"/>
                  </a:moveTo>
                  <a:lnTo>
                    <a:pt x="337" y="169"/>
                  </a:lnTo>
                  <a:lnTo>
                    <a:pt x="303" y="203"/>
                  </a:lnTo>
                  <a:lnTo>
                    <a:pt x="169" y="135"/>
                  </a:lnTo>
                  <a:lnTo>
                    <a:pt x="236" y="102"/>
                  </a:lnTo>
                  <a:close/>
                  <a:moveTo>
                    <a:pt x="169" y="1"/>
                  </a:moveTo>
                  <a:lnTo>
                    <a:pt x="68" y="34"/>
                  </a:lnTo>
                  <a:lnTo>
                    <a:pt x="0" y="135"/>
                  </a:lnTo>
                  <a:lnTo>
                    <a:pt x="0" y="203"/>
                  </a:lnTo>
                  <a:lnTo>
                    <a:pt x="34" y="236"/>
                  </a:lnTo>
                  <a:lnTo>
                    <a:pt x="202" y="270"/>
                  </a:lnTo>
                  <a:lnTo>
                    <a:pt x="202" y="304"/>
                  </a:lnTo>
                  <a:lnTo>
                    <a:pt x="270" y="304"/>
                  </a:lnTo>
                  <a:lnTo>
                    <a:pt x="169" y="337"/>
                  </a:lnTo>
                  <a:lnTo>
                    <a:pt x="101" y="405"/>
                  </a:lnTo>
                  <a:lnTo>
                    <a:pt x="68" y="438"/>
                  </a:lnTo>
                  <a:lnTo>
                    <a:pt x="101" y="506"/>
                  </a:lnTo>
                  <a:lnTo>
                    <a:pt x="270" y="539"/>
                  </a:lnTo>
                  <a:lnTo>
                    <a:pt x="404" y="506"/>
                  </a:lnTo>
                  <a:lnTo>
                    <a:pt x="438" y="506"/>
                  </a:lnTo>
                  <a:lnTo>
                    <a:pt x="472" y="472"/>
                  </a:lnTo>
                  <a:lnTo>
                    <a:pt x="438" y="337"/>
                  </a:lnTo>
                  <a:lnTo>
                    <a:pt x="371" y="236"/>
                  </a:lnTo>
                  <a:lnTo>
                    <a:pt x="438" y="203"/>
                  </a:lnTo>
                  <a:lnTo>
                    <a:pt x="438" y="102"/>
                  </a:lnTo>
                  <a:lnTo>
                    <a:pt x="371" y="34"/>
                  </a:lnTo>
                  <a:lnTo>
                    <a:pt x="27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21" name="Shape 1421"/>
            <p:cNvSpPr/>
            <p:nvPr/>
          </p:nvSpPr>
          <p:spPr>
            <a:xfrm>
              <a:off x="1993600" y="2795200"/>
              <a:ext cx="62300" cy="28650"/>
            </a:xfrm>
            <a:custGeom>
              <a:avLst/>
              <a:gdLst/>
              <a:ahLst/>
              <a:cxnLst/>
              <a:rect l="0" t="0" r="0" b="0"/>
              <a:pathLst>
                <a:path w="2492" h="1146" extrusionOk="0">
                  <a:moveTo>
                    <a:pt x="1280" y="1"/>
                  </a:moveTo>
                  <a:lnTo>
                    <a:pt x="135" y="102"/>
                  </a:lnTo>
                  <a:lnTo>
                    <a:pt x="101" y="135"/>
                  </a:lnTo>
                  <a:lnTo>
                    <a:pt x="68" y="169"/>
                  </a:lnTo>
                  <a:lnTo>
                    <a:pt x="68" y="203"/>
                  </a:lnTo>
                  <a:lnTo>
                    <a:pt x="101" y="236"/>
                  </a:lnTo>
                  <a:lnTo>
                    <a:pt x="135" y="236"/>
                  </a:lnTo>
                  <a:lnTo>
                    <a:pt x="68" y="472"/>
                  </a:lnTo>
                  <a:lnTo>
                    <a:pt x="34" y="708"/>
                  </a:lnTo>
                  <a:lnTo>
                    <a:pt x="0" y="1145"/>
                  </a:lnTo>
                  <a:lnTo>
                    <a:pt x="135" y="1145"/>
                  </a:lnTo>
                  <a:lnTo>
                    <a:pt x="135" y="708"/>
                  </a:lnTo>
                  <a:lnTo>
                    <a:pt x="202" y="270"/>
                  </a:lnTo>
                  <a:lnTo>
                    <a:pt x="236" y="270"/>
                  </a:lnTo>
                  <a:lnTo>
                    <a:pt x="270" y="236"/>
                  </a:lnTo>
                  <a:lnTo>
                    <a:pt x="876" y="203"/>
                  </a:lnTo>
                  <a:lnTo>
                    <a:pt x="1515" y="135"/>
                  </a:lnTo>
                  <a:lnTo>
                    <a:pt x="1886" y="135"/>
                  </a:lnTo>
                  <a:lnTo>
                    <a:pt x="2290" y="169"/>
                  </a:lnTo>
                  <a:lnTo>
                    <a:pt x="2323" y="203"/>
                  </a:lnTo>
                  <a:lnTo>
                    <a:pt x="2357" y="270"/>
                  </a:lnTo>
                  <a:lnTo>
                    <a:pt x="2357" y="539"/>
                  </a:lnTo>
                  <a:lnTo>
                    <a:pt x="2357" y="1011"/>
                  </a:lnTo>
                  <a:lnTo>
                    <a:pt x="2357" y="1145"/>
                  </a:lnTo>
                  <a:lnTo>
                    <a:pt x="2492" y="1145"/>
                  </a:lnTo>
                  <a:lnTo>
                    <a:pt x="2492" y="102"/>
                  </a:lnTo>
                  <a:lnTo>
                    <a:pt x="2492" y="68"/>
                  </a:lnTo>
                  <a:lnTo>
                    <a:pt x="2458" y="34"/>
                  </a:lnTo>
                  <a:lnTo>
                    <a:pt x="215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22" name="Shape 1422"/>
            <p:cNvSpPr/>
            <p:nvPr/>
          </p:nvSpPr>
          <p:spPr>
            <a:xfrm>
              <a:off x="3731700" y="1357575"/>
              <a:ext cx="44650" cy="18550"/>
            </a:xfrm>
            <a:custGeom>
              <a:avLst/>
              <a:gdLst/>
              <a:ahLst/>
              <a:cxnLst/>
              <a:rect l="0" t="0" r="0" b="0"/>
              <a:pathLst>
                <a:path w="1786" h="742" extrusionOk="0">
                  <a:moveTo>
                    <a:pt x="1752" y="1"/>
                  </a:moveTo>
                  <a:lnTo>
                    <a:pt x="1314" y="102"/>
                  </a:lnTo>
                  <a:lnTo>
                    <a:pt x="876" y="236"/>
                  </a:lnTo>
                  <a:lnTo>
                    <a:pt x="439" y="405"/>
                  </a:lnTo>
                  <a:lnTo>
                    <a:pt x="35" y="573"/>
                  </a:lnTo>
                  <a:lnTo>
                    <a:pt x="1" y="607"/>
                  </a:lnTo>
                  <a:lnTo>
                    <a:pt x="1" y="674"/>
                  </a:lnTo>
                  <a:lnTo>
                    <a:pt x="35" y="708"/>
                  </a:lnTo>
                  <a:lnTo>
                    <a:pt x="68" y="741"/>
                  </a:lnTo>
                  <a:lnTo>
                    <a:pt x="371" y="708"/>
                  </a:lnTo>
                  <a:lnTo>
                    <a:pt x="641" y="640"/>
                  </a:lnTo>
                  <a:lnTo>
                    <a:pt x="1213" y="438"/>
                  </a:lnTo>
                  <a:lnTo>
                    <a:pt x="1785" y="270"/>
                  </a:lnTo>
                  <a:lnTo>
                    <a:pt x="178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23" name="Shape 1423"/>
            <p:cNvSpPr/>
            <p:nvPr/>
          </p:nvSpPr>
          <p:spPr>
            <a:xfrm>
              <a:off x="3708150" y="1295300"/>
              <a:ext cx="68200" cy="24425"/>
            </a:xfrm>
            <a:custGeom>
              <a:avLst/>
              <a:gdLst/>
              <a:ahLst/>
              <a:cxnLst/>
              <a:rect l="0" t="0" r="0" b="0"/>
              <a:pathLst>
                <a:path w="2728" h="977" extrusionOk="0">
                  <a:moveTo>
                    <a:pt x="2727" y="0"/>
                  </a:moveTo>
                  <a:lnTo>
                    <a:pt x="2492" y="67"/>
                  </a:lnTo>
                  <a:lnTo>
                    <a:pt x="1886" y="236"/>
                  </a:lnTo>
                  <a:lnTo>
                    <a:pt x="1246" y="438"/>
                  </a:lnTo>
                  <a:lnTo>
                    <a:pt x="34" y="909"/>
                  </a:lnTo>
                  <a:lnTo>
                    <a:pt x="0" y="943"/>
                  </a:lnTo>
                  <a:lnTo>
                    <a:pt x="34" y="976"/>
                  </a:lnTo>
                  <a:lnTo>
                    <a:pt x="371" y="976"/>
                  </a:lnTo>
                  <a:lnTo>
                    <a:pt x="707" y="943"/>
                  </a:lnTo>
                  <a:lnTo>
                    <a:pt x="1044" y="842"/>
                  </a:lnTo>
                  <a:lnTo>
                    <a:pt x="1381" y="741"/>
                  </a:lnTo>
                  <a:lnTo>
                    <a:pt x="2054" y="505"/>
                  </a:lnTo>
                  <a:lnTo>
                    <a:pt x="2391" y="404"/>
                  </a:lnTo>
                  <a:lnTo>
                    <a:pt x="2727" y="303"/>
                  </a:lnTo>
                  <a:lnTo>
                    <a:pt x="2727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24" name="Shape 1424"/>
            <p:cNvSpPr/>
            <p:nvPr/>
          </p:nvSpPr>
          <p:spPr>
            <a:xfrm>
              <a:off x="3718250" y="1315500"/>
              <a:ext cx="58100" cy="21900"/>
            </a:xfrm>
            <a:custGeom>
              <a:avLst/>
              <a:gdLst/>
              <a:ahLst/>
              <a:cxnLst/>
              <a:rect l="0" t="0" r="0" b="0"/>
              <a:pathLst>
                <a:path w="2324" h="876" extrusionOk="0">
                  <a:moveTo>
                    <a:pt x="2323" y="0"/>
                  </a:moveTo>
                  <a:lnTo>
                    <a:pt x="1953" y="135"/>
                  </a:lnTo>
                  <a:lnTo>
                    <a:pt x="1448" y="303"/>
                  </a:lnTo>
                  <a:lnTo>
                    <a:pt x="977" y="471"/>
                  </a:lnTo>
                  <a:lnTo>
                    <a:pt x="472" y="640"/>
                  </a:lnTo>
                  <a:lnTo>
                    <a:pt x="34" y="842"/>
                  </a:lnTo>
                  <a:lnTo>
                    <a:pt x="0" y="875"/>
                  </a:lnTo>
                  <a:lnTo>
                    <a:pt x="303" y="875"/>
                  </a:lnTo>
                  <a:lnTo>
                    <a:pt x="539" y="842"/>
                  </a:lnTo>
                  <a:lnTo>
                    <a:pt x="1044" y="741"/>
                  </a:lnTo>
                  <a:lnTo>
                    <a:pt x="1549" y="606"/>
                  </a:lnTo>
                  <a:lnTo>
                    <a:pt x="2020" y="438"/>
                  </a:lnTo>
                  <a:lnTo>
                    <a:pt x="2323" y="303"/>
                  </a:lnTo>
                  <a:lnTo>
                    <a:pt x="2323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25" name="Shape 1425"/>
            <p:cNvSpPr/>
            <p:nvPr/>
          </p:nvSpPr>
          <p:spPr>
            <a:xfrm>
              <a:off x="3741800" y="1396300"/>
              <a:ext cx="34550" cy="16000"/>
            </a:xfrm>
            <a:custGeom>
              <a:avLst/>
              <a:gdLst/>
              <a:ahLst/>
              <a:cxnLst/>
              <a:rect l="0" t="0" r="0" b="0"/>
              <a:pathLst>
                <a:path w="1382" h="640" extrusionOk="0">
                  <a:moveTo>
                    <a:pt x="1381" y="0"/>
                  </a:moveTo>
                  <a:lnTo>
                    <a:pt x="1045" y="101"/>
                  </a:lnTo>
                  <a:lnTo>
                    <a:pt x="775" y="169"/>
                  </a:lnTo>
                  <a:lnTo>
                    <a:pt x="439" y="236"/>
                  </a:lnTo>
                  <a:lnTo>
                    <a:pt x="270" y="303"/>
                  </a:lnTo>
                  <a:lnTo>
                    <a:pt x="136" y="404"/>
                  </a:lnTo>
                  <a:lnTo>
                    <a:pt x="68" y="505"/>
                  </a:lnTo>
                  <a:lnTo>
                    <a:pt x="1" y="640"/>
                  </a:lnTo>
                  <a:lnTo>
                    <a:pt x="35" y="640"/>
                  </a:lnTo>
                  <a:lnTo>
                    <a:pt x="371" y="573"/>
                  </a:lnTo>
                  <a:lnTo>
                    <a:pt x="708" y="472"/>
                  </a:lnTo>
                  <a:lnTo>
                    <a:pt x="1381" y="303"/>
                  </a:lnTo>
                  <a:lnTo>
                    <a:pt x="138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26" name="Shape 1426"/>
            <p:cNvSpPr/>
            <p:nvPr/>
          </p:nvSpPr>
          <p:spPr>
            <a:xfrm>
              <a:off x="3708150" y="1270875"/>
              <a:ext cx="68200" cy="25275"/>
            </a:xfrm>
            <a:custGeom>
              <a:avLst/>
              <a:gdLst/>
              <a:ahLst/>
              <a:cxnLst/>
              <a:rect l="0" t="0" r="0" b="0"/>
              <a:pathLst>
                <a:path w="2728" h="1011" extrusionOk="0">
                  <a:moveTo>
                    <a:pt x="2727" y="1"/>
                  </a:moveTo>
                  <a:lnTo>
                    <a:pt x="1347" y="438"/>
                  </a:lnTo>
                  <a:lnTo>
                    <a:pt x="674" y="674"/>
                  </a:lnTo>
                  <a:lnTo>
                    <a:pt x="34" y="943"/>
                  </a:lnTo>
                  <a:lnTo>
                    <a:pt x="0" y="977"/>
                  </a:lnTo>
                  <a:lnTo>
                    <a:pt x="34" y="1011"/>
                  </a:lnTo>
                  <a:lnTo>
                    <a:pt x="404" y="1011"/>
                  </a:lnTo>
                  <a:lnTo>
                    <a:pt x="775" y="943"/>
                  </a:lnTo>
                  <a:lnTo>
                    <a:pt x="1145" y="809"/>
                  </a:lnTo>
                  <a:lnTo>
                    <a:pt x="1515" y="674"/>
                  </a:lnTo>
                  <a:lnTo>
                    <a:pt x="2121" y="438"/>
                  </a:lnTo>
                  <a:lnTo>
                    <a:pt x="2727" y="236"/>
                  </a:lnTo>
                  <a:lnTo>
                    <a:pt x="272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27" name="Shape 1427"/>
            <p:cNvSpPr/>
            <p:nvPr/>
          </p:nvSpPr>
          <p:spPr>
            <a:xfrm>
              <a:off x="3733400" y="1377775"/>
              <a:ext cx="42950" cy="19375"/>
            </a:xfrm>
            <a:custGeom>
              <a:avLst/>
              <a:gdLst/>
              <a:ahLst/>
              <a:cxnLst/>
              <a:rect l="0" t="0" r="0" b="0"/>
              <a:pathLst>
                <a:path w="1718" h="775" extrusionOk="0">
                  <a:moveTo>
                    <a:pt x="1717" y="1"/>
                  </a:moveTo>
                  <a:lnTo>
                    <a:pt x="842" y="337"/>
                  </a:lnTo>
                  <a:lnTo>
                    <a:pt x="34" y="708"/>
                  </a:lnTo>
                  <a:lnTo>
                    <a:pt x="0" y="741"/>
                  </a:lnTo>
                  <a:lnTo>
                    <a:pt x="68" y="775"/>
                  </a:lnTo>
                  <a:lnTo>
                    <a:pt x="472" y="741"/>
                  </a:lnTo>
                  <a:lnTo>
                    <a:pt x="876" y="640"/>
                  </a:lnTo>
                  <a:lnTo>
                    <a:pt x="1313" y="506"/>
                  </a:lnTo>
                  <a:lnTo>
                    <a:pt x="1717" y="371"/>
                  </a:lnTo>
                  <a:lnTo>
                    <a:pt x="171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28" name="Shape 1428"/>
            <p:cNvSpPr/>
            <p:nvPr/>
          </p:nvSpPr>
          <p:spPr>
            <a:xfrm>
              <a:off x="3340325" y="1364300"/>
              <a:ext cx="161625" cy="55575"/>
            </a:xfrm>
            <a:custGeom>
              <a:avLst/>
              <a:gdLst/>
              <a:ahLst/>
              <a:cxnLst/>
              <a:rect l="0" t="0" r="0" b="0"/>
              <a:pathLst>
                <a:path w="6465" h="2223" extrusionOk="0">
                  <a:moveTo>
                    <a:pt x="6364" y="1"/>
                  </a:moveTo>
                  <a:lnTo>
                    <a:pt x="6128" y="102"/>
                  </a:lnTo>
                  <a:lnTo>
                    <a:pt x="5825" y="237"/>
                  </a:lnTo>
                  <a:lnTo>
                    <a:pt x="5252" y="540"/>
                  </a:lnTo>
                  <a:lnTo>
                    <a:pt x="4949" y="641"/>
                  </a:lnTo>
                  <a:lnTo>
                    <a:pt x="4646" y="708"/>
                  </a:lnTo>
                  <a:lnTo>
                    <a:pt x="4512" y="742"/>
                  </a:lnTo>
                  <a:lnTo>
                    <a:pt x="4343" y="742"/>
                  </a:lnTo>
                  <a:lnTo>
                    <a:pt x="4209" y="708"/>
                  </a:lnTo>
                  <a:lnTo>
                    <a:pt x="4074" y="641"/>
                  </a:lnTo>
                  <a:lnTo>
                    <a:pt x="4007" y="641"/>
                  </a:lnTo>
                  <a:lnTo>
                    <a:pt x="3939" y="674"/>
                  </a:lnTo>
                  <a:lnTo>
                    <a:pt x="3872" y="775"/>
                  </a:lnTo>
                  <a:lnTo>
                    <a:pt x="3805" y="876"/>
                  </a:lnTo>
                  <a:lnTo>
                    <a:pt x="3704" y="910"/>
                  </a:lnTo>
                  <a:lnTo>
                    <a:pt x="3636" y="944"/>
                  </a:lnTo>
                  <a:lnTo>
                    <a:pt x="3569" y="910"/>
                  </a:lnTo>
                  <a:lnTo>
                    <a:pt x="3502" y="843"/>
                  </a:lnTo>
                  <a:lnTo>
                    <a:pt x="3333" y="641"/>
                  </a:lnTo>
                  <a:lnTo>
                    <a:pt x="3367" y="472"/>
                  </a:lnTo>
                  <a:lnTo>
                    <a:pt x="3333" y="405"/>
                  </a:lnTo>
                  <a:lnTo>
                    <a:pt x="3300" y="371"/>
                  </a:lnTo>
                  <a:lnTo>
                    <a:pt x="3199" y="371"/>
                  </a:lnTo>
                  <a:lnTo>
                    <a:pt x="3030" y="506"/>
                  </a:lnTo>
                  <a:lnTo>
                    <a:pt x="2963" y="641"/>
                  </a:lnTo>
                  <a:lnTo>
                    <a:pt x="2929" y="775"/>
                  </a:lnTo>
                  <a:lnTo>
                    <a:pt x="2963" y="876"/>
                  </a:lnTo>
                  <a:lnTo>
                    <a:pt x="2828" y="1011"/>
                  </a:lnTo>
                  <a:lnTo>
                    <a:pt x="2727" y="1045"/>
                  </a:lnTo>
                  <a:lnTo>
                    <a:pt x="2593" y="1112"/>
                  </a:lnTo>
                  <a:lnTo>
                    <a:pt x="2458" y="1112"/>
                  </a:lnTo>
                  <a:lnTo>
                    <a:pt x="2391" y="1045"/>
                  </a:lnTo>
                  <a:lnTo>
                    <a:pt x="2391" y="977"/>
                  </a:lnTo>
                  <a:lnTo>
                    <a:pt x="2424" y="876"/>
                  </a:lnTo>
                  <a:lnTo>
                    <a:pt x="2424" y="843"/>
                  </a:lnTo>
                  <a:lnTo>
                    <a:pt x="2391" y="775"/>
                  </a:lnTo>
                  <a:lnTo>
                    <a:pt x="2323" y="742"/>
                  </a:lnTo>
                  <a:lnTo>
                    <a:pt x="2256" y="742"/>
                  </a:lnTo>
                  <a:lnTo>
                    <a:pt x="2222" y="809"/>
                  </a:lnTo>
                  <a:lnTo>
                    <a:pt x="2189" y="977"/>
                  </a:lnTo>
                  <a:lnTo>
                    <a:pt x="2088" y="1179"/>
                  </a:lnTo>
                  <a:lnTo>
                    <a:pt x="1919" y="1348"/>
                  </a:lnTo>
                  <a:lnTo>
                    <a:pt x="1751" y="1449"/>
                  </a:lnTo>
                  <a:lnTo>
                    <a:pt x="1515" y="1482"/>
                  </a:lnTo>
                  <a:lnTo>
                    <a:pt x="1313" y="1482"/>
                  </a:lnTo>
                  <a:lnTo>
                    <a:pt x="1179" y="1449"/>
                  </a:lnTo>
                  <a:lnTo>
                    <a:pt x="1347" y="1078"/>
                  </a:lnTo>
                  <a:lnTo>
                    <a:pt x="1414" y="809"/>
                  </a:lnTo>
                  <a:lnTo>
                    <a:pt x="1414" y="742"/>
                  </a:lnTo>
                  <a:lnTo>
                    <a:pt x="1381" y="708"/>
                  </a:lnTo>
                  <a:lnTo>
                    <a:pt x="1347" y="674"/>
                  </a:lnTo>
                  <a:lnTo>
                    <a:pt x="1280" y="708"/>
                  </a:lnTo>
                  <a:lnTo>
                    <a:pt x="1044" y="843"/>
                  </a:lnTo>
                  <a:lnTo>
                    <a:pt x="876" y="1078"/>
                  </a:lnTo>
                  <a:lnTo>
                    <a:pt x="842" y="1179"/>
                  </a:lnTo>
                  <a:lnTo>
                    <a:pt x="808" y="1280"/>
                  </a:lnTo>
                  <a:lnTo>
                    <a:pt x="808" y="1415"/>
                  </a:lnTo>
                  <a:lnTo>
                    <a:pt x="876" y="1516"/>
                  </a:lnTo>
                  <a:lnTo>
                    <a:pt x="606" y="1819"/>
                  </a:lnTo>
                  <a:lnTo>
                    <a:pt x="539" y="1886"/>
                  </a:lnTo>
                  <a:lnTo>
                    <a:pt x="472" y="1920"/>
                  </a:lnTo>
                  <a:lnTo>
                    <a:pt x="404" y="1920"/>
                  </a:lnTo>
                  <a:lnTo>
                    <a:pt x="371" y="1886"/>
                  </a:lnTo>
                  <a:lnTo>
                    <a:pt x="270" y="1819"/>
                  </a:lnTo>
                  <a:lnTo>
                    <a:pt x="202" y="1651"/>
                  </a:lnTo>
                  <a:lnTo>
                    <a:pt x="202" y="1482"/>
                  </a:lnTo>
                  <a:lnTo>
                    <a:pt x="236" y="1280"/>
                  </a:lnTo>
                  <a:lnTo>
                    <a:pt x="337" y="1112"/>
                  </a:lnTo>
                  <a:lnTo>
                    <a:pt x="404" y="1045"/>
                  </a:lnTo>
                  <a:lnTo>
                    <a:pt x="505" y="977"/>
                  </a:lnTo>
                  <a:lnTo>
                    <a:pt x="539" y="944"/>
                  </a:lnTo>
                  <a:lnTo>
                    <a:pt x="539" y="910"/>
                  </a:lnTo>
                  <a:lnTo>
                    <a:pt x="505" y="876"/>
                  </a:lnTo>
                  <a:lnTo>
                    <a:pt x="472" y="876"/>
                  </a:lnTo>
                  <a:lnTo>
                    <a:pt x="371" y="910"/>
                  </a:lnTo>
                  <a:lnTo>
                    <a:pt x="303" y="944"/>
                  </a:lnTo>
                  <a:lnTo>
                    <a:pt x="169" y="1078"/>
                  </a:lnTo>
                  <a:lnTo>
                    <a:pt x="68" y="1280"/>
                  </a:lnTo>
                  <a:lnTo>
                    <a:pt x="0" y="1516"/>
                  </a:lnTo>
                  <a:lnTo>
                    <a:pt x="0" y="1752"/>
                  </a:lnTo>
                  <a:lnTo>
                    <a:pt x="34" y="1954"/>
                  </a:lnTo>
                  <a:lnTo>
                    <a:pt x="68" y="2021"/>
                  </a:lnTo>
                  <a:lnTo>
                    <a:pt x="135" y="2122"/>
                  </a:lnTo>
                  <a:lnTo>
                    <a:pt x="202" y="2156"/>
                  </a:lnTo>
                  <a:lnTo>
                    <a:pt x="303" y="2189"/>
                  </a:lnTo>
                  <a:lnTo>
                    <a:pt x="404" y="2223"/>
                  </a:lnTo>
                  <a:lnTo>
                    <a:pt x="505" y="2189"/>
                  </a:lnTo>
                  <a:lnTo>
                    <a:pt x="606" y="2156"/>
                  </a:lnTo>
                  <a:lnTo>
                    <a:pt x="707" y="2088"/>
                  </a:lnTo>
                  <a:lnTo>
                    <a:pt x="909" y="1886"/>
                  </a:lnTo>
                  <a:lnTo>
                    <a:pt x="1078" y="1617"/>
                  </a:lnTo>
                  <a:lnTo>
                    <a:pt x="1145" y="1651"/>
                  </a:lnTo>
                  <a:lnTo>
                    <a:pt x="1313" y="1684"/>
                  </a:lnTo>
                  <a:lnTo>
                    <a:pt x="1482" y="1718"/>
                  </a:lnTo>
                  <a:lnTo>
                    <a:pt x="1650" y="1684"/>
                  </a:lnTo>
                  <a:lnTo>
                    <a:pt x="1818" y="1651"/>
                  </a:lnTo>
                  <a:lnTo>
                    <a:pt x="1953" y="1583"/>
                  </a:lnTo>
                  <a:lnTo>
                    <a:pt x="2088" y="1482"/>
                  </a:lnTo>
                  <a:lnTo>
                    <a:pt x="2189" y="1381"/>
                  </a:lnTo>
                  <a:lnTo>
                    <a:pt x="2290" y="1247"/>
                  </a:lnTo>
                  <a:lnTo>
                    <a:pt x="2357" y="1280"/>
                  </a:lnTo>
                  <a:lnTo>
                    <a:pt x="2458" y="1314"/>
                  </a:lnTo>
                  <a:lnTo>
                    <a:pt x="2660" y="1280"/>
                  </a:lnTo>
                  <a:lnTo>
                    <a:pt x="2896" y="1179"/>
                  </a:lnTo>
                  <a:lnTo>
                    <a:pt x="3098" y="1045"/>
                  </a:lnTo>
                  <a:lnTo>
                    <a:pt x="3232" y="1112"/>
                  </a:lnTo>
                  <a:lnTo>
                    <a:pt x="3401" y="1146"/>
                  </a:lnTo>
                  <a:lnTo>
                    <a:pt x="3603" y="1179"/>
                  </a:lnTo>
                  <a:lnTo>
                    <a:pt x="3771" y="1112"/>
                  </a:lnTo>
                  <a:lnTo>
                    <a:pt x="3906" y="1045"/>
                  </a:lnTo>
                  <a:lnTo>
                    <a:pt x="4007" y="977"/>
                  </a:lnTo>
                  <a:lnTo>
                    <a:pt x="4074" y="944"/>
                  </a:lnTo>
                  <a:lnTo>
                    <a:pt x="4209" y="910"/>
                  </a:lnTo>
                  <a:lnTo>
                    <a:pt x="4613" y="910"/>
                  </a:lnTo>
                  <a:lnTo>
                    <a:pt x="4983" y="809"/>
                  </a:lnTo>
                  <a:lnTo>
                    <a:pt x="5353" y="708"/>
                  </a:lnTo>
                  <a:lnTo>
                    <a:pt x="5757" y="540"/>
                  </a:lnTo>
                  <a:lnTo>
                    <a:pt x="6128" y="371"/>
                  </a:lnTo>
                  <a:lnTo>
                    <a:pt x="6296" y="237"/>
                  </a:lnTo>
                  <a:lnTo>
                    <a:pt x="6465" y="136"/>
                  </a:lnTo>
                  <a:lnTo>
                    <a:pt x="6465" y="68"/>
                  </a:lnTo>
                  <a:lnTo>
                    <a:pt x="6465" y="35"/>
                  </a:lnTo>
                  <a:lnTo>
                    <a:pt x="643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29" name="Shape 1429"/>
            <p:cNvSpPr/>
            <p:nvPr/>
          </p:nvSpPr>
          <p:spPr>
            <a:xfrm>
              <a:off x="3405125" y="1533500"/>
              <a:ext cx="238225" cy="68200"/>
            </a:xfrm>
            <a:custGeom>
              <a:avLst/>
              <a:gdLst/>
              <a:ahLst/>
              <a:cxnLst/>
              <a:rect l="0" t="0" r="0" b="0"/>
              <a:pathLst>
                <a:path w="9529" h="2728" extrusionOk="0">
                  <a:moveTo>
                    <a:pt x="9360" y="0"/>
                  </a:moveTo>
                  <a:lnTo>
                    <a:pt x="8855" y="67"/>
                  </a:lnTo>
                  <a:lnTo>
                    <a:pt x="8350" y="168"/>
                  </a:lnTo>
                  <a:lnTo>
                    <a:pt x="7845" y="303"/>
                  </a:lnTo>
                  <a:lnTo>
                    <a:pt x="7340" y="471"/>
                  </a:lnTo>
                  <a:lnTo>
                    <a:pt x="6330" y="842"/>
                  </a:lnTo>
                  <a:lnTo>
                    <a:pt x="5825" y="1010"/>
                  </a:lnTo>
                  <a:lnTo>
                    <a:pt x="5320" y="1145"/>
                  </a:lnTo>
                  <a:lnTo>
                    <a:pt x="2694" y="1886"/>
                  </a:lnTo>
                  <a:lnTo>
                    <a:pt x="1516" y="2189"/>
                  </a:lnTo>
                  <a:lnTo>
                    <a:pt x="775" y="2357"/>
                  </a:lnTo>
                  <a:lnTo>
                    <a:pt x="539" y="2424"/>
                  </a:lnTo>
                  <a:lnTo>
                    <a:pt x="438" y="2424"/>
                  </a:lnTo>
                  <a:lnTo>
                    <a:pt x="337" y="2458"/>
                  </a:lnTo>
                  <a:lnTo>
                    <a:pt x="270" y="2525"/>
                  </a:lnTo>
                  <a:lnTo>
                    <a:pt x="203" y="2593"/>
                  </a:lnTo>
                  <a:lnTo>
                    <a:pt x="169" y="2559"/>
                  </a:lnTo>
                  <a:lnTo>
                    <a:pt x="1" y="2559"/>
                  </a:lnTo>
                  <a:lnTo>
                    <a:pt x="1" y="2593"/>
                  </a:lnTo>
                  <a:lnTo>
                    <a:pt x="1" y="2626"/>
                  </a:lnTo>
                  <a:lnTo>
                    <a:pt x="34" y="2694"/>
                  </a:lnTo>
                  <a:lnTo>
                    <a:pt x="68" y="2727"/>
                  </a:lnTo>
                  <a:lnTo>
                    <a:pt x="708" y="2660"/>
                  </a:lnTo>
                  <a:lnTo>
                    <a:pt x="1314" y="2559"/>
                  </a:lnTo>
                  <a:lnTo>
                    <a:pt x="1920" y="2424"/>
                  </a:lnTo>
                  <a:lnTo>
                    <a:pt x="2526" y="2290"/>
                  </a:lnTo>
                  <a:lnTo>
                    <a:pt x="3738" y="1919"/>
                  </a:lnTo>
                  <a:lnTo>
                    <a:pt x="4950" y="1549"/>
                  </a:lnTo>
                  <a:lnTo>
                    <a:pt x="5489" y="1414"/>
                  </a:lnTo>
                  <a:lnTo>
                    <a:pt x="6027" y="1212"/>
                  </a:lnTo>
                  <a:lnTo>
                    <a:pt x="7138" y="808"/>
                  </a:lnTo>
                  <a:lnTo>
                    <a:pt x="7677" y="640"/>
                  </a:lnTo>
                  <a:lnTo>
                    <a:pt x="8249" y="471"/>
                  </a:lnTo>
                  <a:lnTo>
                    <a:pt x="8822" y="370"/>
                  </a:lnTo>
                  <a:lnTo>
                    <a:pt x="9360" y="337"/>
                  </a:lnTo>
                  <a:lnTo>
                    <a:pt x="9428" y="303"/>
                  </a:lnTo>
                  <a:lnTo>
                    <a:pt x="9495" y="269"/>
                  </a:lnTo>
                  <a:lnTo>
                    <a:pt x="9495" y="236"/>
                  </a:lnTo>
                  <a:lnTo>
                    <a:pt x="9529" y="168"/>
                  </a:lnTo>
                  <a:lnTo>
                    <a:pt x="9495" y="101"/>
                  </a:lnTo>
                  <a:lnTo>
                    <a:pt x="9495" y="67"/>
                  </a:lnTo>
                  <a:lnTo>
                    <a:pt x="9428" y="34"/>
                  </a:lnTo>
                  <a:lnTo>
                    <a:pt x="936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30" name="Shape 1430"/>
            <p:cNvSpPr/>
            <p:nvPr/>
          </p:nvSpPr>
          <p:spPr>
            <a:xfrm>
              <a:off x="396900" y="2062925"/>
              <a:ext cx="184350" cy="760925"/>
            </a:xfrm>
            <a:custGeom>
              <a:avLst/>
              <a:gdLst/>
              <a:ahLst/>
              <a:cxnLst/>
              <a:rect l="0" t="0" r="0" b="0"/>
              <a:pathLst>
                <a:path w="7374" h="30437" extrusionOk="0">
                  <a:moveTo>
                    <a:pt x="2660" y="236"/>
                  </a:moveTo>
                  <a:lnTo>
                    <a:pt x="2862" y="270"/>
                  </a:lnTo>
                  <a:lnTo>
                    <a:pt x="2997" y="337"/>
                  </a:lnTo>
                  <a:lnTo>
                    <a:pt x="3131" y="404"/>
                  </a:lnTo>
                  <a:lnTo>
                    <a:pt x="3199" y="539"/>
                  </a:lnTo>
                  <a:lnTo>
                    <a:pt x="3266" y="674"/>
                  </a:lnTo>
                  <a:lnTo>
                    <a:pt x="3333" y="842"/>
                  </a:lnTo>
                  <a:lnTo>
                    <a:pt x="3401" y="1179"/>
                  </a:lnTo>
                  <a:lnTo>
                    <a:pt x="3468" y="1650"/>
                  </a:lnTo>
                  <a:lnTo>
                    <a:pt x="3535" y="2155"/>
                  </a:lnTo>
                  <a:lnTo>
                    <a:pt x="3569" y="3165"/>
                  </a:lnTo>
                  <a:lnTo>
                    <a:pt x="3603" y="3502"/>
                  </a:lnTo>
                  <a:lnTo>
                    <a:pt x="3670" y="3805"/>
                  </a:lnTo>
                  <a:lnTo>
                    <a:pt x="3535" y="3872"/>
                  </a:lnTo>
                  <a:lnTo>
                    <a:pt x="3502" y="3805"/>
                  </a:lnTo>
                  <a:lnTo>
                    <a:pt x="3468" y="3771"/>
                  </a:lnTo>
                  <a:lnTo>
                    <a:pt x="3367" y="3771"/>
                  </a:lnTo>
                  <a:lnTo>
                    <a:pt x="3367" y="3839"/>
                  </a:lnTo>
                  <a:lnTo>
                    <a:pt x="3367" y="3940"/>
                  </a:lnTo>
                  <a:lnTo>
                    <a:pt x="3030" y="4074"/>
                  </a:lnTo>
                  <a:lnTo>
                    <a:pt x="2727" y="4142"/>
                  </a:lnTo>
                  <a:lnTo>
                    <a:pt x="2357" y="4175"/>
                  </a:lnTo>
                  <a:lnTo>
                    <a:pt x="1987" y="4142"/>
                  </a:lnTo>
                  <a:lnTo>
                    <a:pt x="1583" y="4175"/>
                  </a:lnTo>
                  <a:lnTo>
                    <a:pt x="1381" y="4175"/>
                  </a:lnTo>
                  <a:lnTo>
                    <a:pt x="1145" y="4142"/>
                  </a:lnTo>
                  <a:lnTo>
                    <a:pt x="976" y="4108"/>
                  </a:lnTo>
                  <a:lnTo>
                    <a:pt x="808" y="4041"/>
                  </a:lnTo>
                  <a:lnTo>
                    <a:pt x="707" y="3872"/>
                  </a:lnTo>
                  <a:lnTo>
                    <a:pt x="640" y="3670"/>
                  </a:lnTo>
                  <a:lnTo>
                    <a:pt x="471" y="2896"/>
                  </a:lnTo>
                  <a:lnTo>
                    <a:pt x="337" y="2121"/>
                  </a:lnTo>
                  <a:lnTo>
                    <a:pt x="269" y="1751"/>
                  </a:lnTo>
                  <a:lnTo>
                    <a:pt x="236" y="1381"/>
                  </a:lnTo>
                  <a:lnTo>
                    <a:pt x="236" y="977"/>
                  </a:lnTo>
                  <a:lnTo>
                    <a:pt x="269" y="573"/>
                  </a:lnTo>
                  <a:lnTo>
                    <a:pt x="640" y="472"/>
                  </a:lnTo>
                  <a:lnTo>
                    <a:pt x="1044" y="371"/>
                  </a:lnTo>
                  <a:lnTo>
                    <a:pt x="1448" y="303"/>
                  </a:lnTo>
                  <a:lnTo>
                    <a:pt x="1886" y="236"/>
                  </a:lnTo>
                  <a:close/>
                  <a:moveTo>
                    <a:pt x="3401" y="4175"/>
                  </a:moveTo>
                  <a:lnTo>
                    <a:pt x="3502" y="4579"/>
                  </a:lnTo>
                  <a:lnTo>
                    <a:pt x="3603" y="5118"/>
                  </a:lnTo>
                  <a:lnTo>
                    <a:pt x="3603" y="5320"/>
                  </a:lnTo>
                  <a:lnTo>
                    <a:pt x="3636" y="5488"/>
                  </a:lnTo>
                  <a:lnTo>
                    <a:pt x="2997" y="5556"/>
                  </a:lnTo>
                  <a:lnTo>
                    <a:pt x="2357" y="5623"/>
                  </a:lnTo>
                  <a:lnTo>
                    <a:pt x="1818" y="5690"/>
                  </a:lnTo>
                  <a:lnTo>
                    <a:pt x="1549" y="5724"/>
                  </a:lnTo>
                  <a:lnTo>
                    <a:pt x="1313" y="5825"/>
                  </a:lnTo>
                  <a:lnTo>
                    <a:pt x="1313" y="5657"/>
                  </a:lnTo>
                  <a:lnTo>
                    <a:pt x="1279" y="5488"/>
                  </a:lnTo>
                  <a:lnTo>
                    <a:pt x="1212" y="5152"/>
                  </a:lnTo>
                  <a:lnTo>
                    <a:pt x="1178" y="4748"/>
                  </a:lnTo>
                  <a:lnTo>
                    <a:pt x="1145" y="4377"/>
                  </a:lnTo>
                  <a:lnTo>
                    <a:pt x="1482" y="4377"/>
                  </a:lnTo>
                  <a:lnTo>
                    <a:pt x="1785" y="4344"/>
                  </a:lnTo>
                  <a:lnTo>
                    <a:pt x="2222" y="4377"/>
                  </a:lnTo>
                  <a:lnTo>
                    <a:pt x="2626" y="4344"/>
                  </a:lnTo>
                  <a:lnTo>
                    <a:pt x="3030" y="4310"/>
                  </a:lnTo>
                  <a:lnTo>
                    <a:pt x="3199" y="4243"/>
                  </a:lnTo>
                  <a:lnTo>
                    <a:pt x="3401" y="4175"/>
                  </a:lnTo>
                  <a:close/>
                  <a:moveTo>
                    <a:pt x="3737" y="5724"/>
                  </a:moveTo>
                  <a:lnTo>
                    <a:pt x="3838" y="5758"/>
                  </a:lnTo>
                  <a:lnTo>
                    <a:pt x="3906" y="5791"/>
                  </a:lnTo>
                  <a:lnTo>
                    <a:pt x="3939" y="5892"/>
                  </a:lnTo>
                  <a:lnTo>
                    <a:pt x="3973" y="5993"/>
                  </a:lnTo>
                  <a:lnTo>
                    <a:pt x="4007" y="6263"/>
                  </a:lnTo>
                  <a:lnTo>
                    <a:pt x="3973" y="6532"/>
                  </a:lnTo>
                  <a:lnTo>
                    <a:pt x="2593" y="6700"/>
                  </a:lnTo>
                  <a:lnTo>
                    <a:pt x="2020" y="6768"/>
                  </a:lnTo>
                  <a:lnTo>
                    <a:pt x="1751" y="6835"/>
                  </a:lnTo>
                  <a:lnTo>
                    <a:pt x="1448" y="6936"/>
                  </a:lnTo>
                  <a:lnTo>
                    <a:pt x="1279" y="6667"/>
                  </a:lnTo>
                  <a:lnTo>
                    <a:pt x="1212" y="6532"/>
                  </a:lnTo>
                  <a:lnTo>
                    <a:pt x="1145" y="6397"/>
                  </a:lnTo>
                  <a:lnTo>
                    <a:pt x="1111" y="6229"/>
                  </a:lnTo>
                  <a:lnTo>
                    <a:pt x="1111" y="6061"/>
                  </a:lnTo>
                  <a:lnTo>
                    <a:pt x="1246" y="6061"/>
                  </a:lnTo>
                  <a:lnTo>
                    <a:pt x="1414" y="6027"/>
                  </a:lnTo>
                  <a:lnTo>
                    <a:pt x="1684" y="5960"/>
                  </a:lnTo>
                  <a:lnTo>
                    <a:pt x="2290" y="5859"/>
                  </a:lnTo>
                  <a:lnTo>
                    <a:pt x="2896" y="5791"/>
                  </a:lnTo>
                  <a:lnTo>
                    <a:pt x="3737" y="5724"/>
                  </a:lnTo>
                  <a:close/>
                  <a:moveTo>
                    <a:pt x="3771" y="6801"/>
                  </a:moveTo>
                  <a:lnTo>
                    <a:pt x="3771" y="6835"/>
                  </a:lnTo>
                  <a:lnTo>
                    <a:pt x="3771" y="7374"/>
                  </a:lnTo>
                  <a:lnTo>
                    <a:pt x="3838" y="7946"/>
                  </a:lnTo>
                  <a:lnTo>
                    <a:pt x="3906" y="8518"/>
                  </a:lnTo>
                  <a:lnTo>
                    <a:pt x="3973" y="9057"/>
                  </a:lnTo>
                  <a:lnTo>
                    <a:pt x="4040" y="9798"/>
                  </a:lnTo>
                  <a:lnTo>
                    <a:pt x="4175" y="10505"/>
                  </a:lnTo>
                  <a:lnTo>
                    <a:pt x="4276" y="10942"/>
                  </a:lnTo>
                  <a:lnTo>
                    <a:pt x="4444" y="11380"/>
                  </a:lnTo>
                  <a:lnTo>
                    <a:pt x="4815" y="12188"/>
                  </a:lnTo>
                  <a:lnTo>
                    <a:pt x="4411" y="12323"/>
                  </a:lnTo>
                  <a:lnTo>
                    <a:pt x="3973" y="12424"/>
                  </a:lnTo>
                  <a:lnTo>
                    <a:pt x="3131" y="12525"/>
                  </a:lnTo>
                  <a:lnTo>
                    <a:pt x="2694" y="12559"/>
                  </a:lnTo>
                  <a:lnTo>
                    <a:pt x="2458" y="12592"/>
                  </a:lnTo>
                  <a:lnTo>
                    <a:pt x="2256" y="12660"/>
                  </a:lnTo>
                  <a:lnTo>
                    <a:pt x="2222" y="11919"/>
                  </a:lnTo>
                  <a:lnTo>
                    <a:pt x="2155" y="11178"/>
                  </a:lnTo>
                  <a:lnTo>
                    <a:pt x="1987" y="9697"/>
                  </a:lnTo>
                  <a:lnTo>
                    <a:pt x="1953" y="9057"/>
                  </a:lnTo>
                  <a:lnTo>
                    <a:pt x="1886" y="8384"/>
                  </a:lnTo>
                  <a:lnTo>
                    <a:pt x="1785" y="7744"/>
                  </a:lnTo>
                  <a:lnTo>
                    <a:pt x="1684" y="7407"/>
                  </a:lnTo>
                  <a:lnTo>
                    <a:pt x="1583" y="7104"/>
                  </a:lnTo>
                  <a:lnTo>
                    <a:pt x="1886" y="7071"/>
                  </a:lnTo>
                  <a:lnTo>
                    <a:pt x="2222" y="7037"/>
                  </a:lnTo>
                  <a:lnTo>
                    <a:pt x="2862" y="6936"/>
                  </a:lnTo>
                  <a:lnTo>
                    <a:pt x="3771" y="6801"/>
                  </a:lnTo>
                  <a:close/>
                  <a:moveTo>
                    <a:pt x="5185" y="12256"/>
                  </a:moveTo>
                  <a:lnTo>
                    <a:pt x="5185" y="12424"/>
                  </a:lnTo>
                  <a:lnTo>
                    <a:pt x="5252" y="12592"/>
                  </a:lnTo>
                  <a:lnTo>
                    <a:pt x="5320" y="12761"/>
                  </a:lnTo>
                  <a:lnTo>
                    <a:pt x="5421" y="12929"/>
                  </a:lnTo>
                  <a:lnTo>
                    <a:pt x="5623" y="13232"/>
                  </a:lnTo>
                  <a:lnTo>
                    <a:pt x="5892" y="13535"/>
                  </a:lnTo>
                  <a:lnTo>
                    <a:pt x="6161" y="13804"/>
                  </a:lnTo>
                  <a:lnTo>
                    <a:pt x="6431" y="14107"/>
                  </a:lnTo>
                  <a:lnTo>
                    <a:pt x="6666" y="14410"/>
                  </a:lnTo>
                  <a:lnTo>
                    <a:pt x="6734" y="14579"/>
                  </a:lnTo>
                  <a:lnTo>
                    <a:pt x="6801" y="14747"/>
                  </a:lnTo>
                  <a:lnTo>
                    <a:pt x="6868" y="14983"/>
                  </a:lnTo>
                  <a:lnTo>
                    <a:pt x="6868" y="15252"/>
                  </a:lnTo>
                  <a:lnTo>
                    <a:pt x="6868" y="15488"/>
                  </a:lnTo>
                  <a:lnTo>
                    <a:pt x="6835" y="15723"/>
                  </a:lnTo>
                  <a:lnTo>
                    <a:pt x="6700" y="16228"/>
                  </a:lnTo>
                  <a:lnTo>
                    <a:pt x="6532" y="16700"/>
                  </a:lnTo>
                  <a:lnTo>
                    <a:pt x="6363" y="17171"/>
                  </a:lnTo>
                  <a:lnTo>
                    <a:pt x="6229" y="17676"/>
                  </a:lnTo>
                  <a:lnTo>
                    <a:pt x="6161" y="17912"/>
                  </a:lnTo>
                  <a:lnTo>
                    <a:pt x="6128" y="18147"/>
                  </a:lnTo>
                  <a:lnTo>
                    <a:pt x="6128" y="18383"/>
                  </a:lnTo>
                  <a:lnTo>
                    <a:pt x="6161" y="18652"/>
                  </a:lnTo>
                  <a:lnTo>
                    <a:pt x="5320" y="18821"/>
                  </a:lnTo>
                  <a:lnTo>
                    <a:pt x="4882" y="18888"/>
                  </a:lnTo>
                  <a:lnTo>
                    <a:pt x="4444" y="18955"/>
                  </a:lnTo>
                  <a:lnTo>
                    <a:pt x="3636" y="19023"/>
                  </a:lnTo>
                  <a:lnTo>
                    <a:pt x="3232" y="19090"/>
                  </a:lnTo>
                  <a:lnTo>
                    <a:pt x="2862" y="19191"/>
                  </a:lnTo>
                  <a:lnTo>
                    <a:pt x="2727" y="18888"/>
                  </a:lnTo>
                  <a:lnTo>
                    <a:pt x="2559" y="18619"/>
                  </a:lnTo>
                  <a:lnTo>
                    <a:pt x="2323" y="18383"/>
                  </a:lnTo>
                  <a:lnTo>
                    <a:pt x="2088" y="18147"/>
                  </a:lnTo>
                  <a:lnTo>
                    <a:pt x="1852" y="17945"/>
                  </a:lnTo>
                  <a:lnTo>
                    <a:pt x="1650" y="17710"/>
                  </a:lnTo>
                  <a:lnTo>
                    <a:pt x="1515" y="17508"/>
                  </a:lnTo>
                  <a:lnTo>
                    <a:pt x="1381" y="17272"/>
                  </a:lnTo>
                  <a:lnTo>
                    <a:pt x="1279" y="17003"/>
                  </a:lnTo>
                  <a:lnTo>
                    <a:pt x="1212" y="16733"/>
                  </a:lnTo>
                  <a:lnTo>
                    <a:pt x="1145" y="16464"/>
                  </a:lnTo>
                  <a:lnTo>
                    <a:pt x="1111" y="16161"/>
                  </a:lnTo>
                  <a:lnTo>
                    <a:pt x="1111" y="15757"/>
                  </a:lnTo>
                  <a:lnTo>
                    <a:pt x="1178" y="15319"/>
                  </a:lnTo>
                  <a:lnTo>
                    <a:pt x="1279" y="14915"/>
                  </a:lnTo>
                  <a:lnTo>
                    <a:pt x="1414" y="14511"/>
                  </a:lnTo>
                  <a:lnTo>
                    <a:pt x="1684" y="13703"/>
                  </a:lnTo>
                  <a:lnTo>
                    <a:pt x="1818" y="13299"/>
                  </a:lnTo>
                  <a:lnTo>
                    <a:pt x="1919" y="12929"/>
                  </a:lnTo>
                  <a:lnTo>
                    <a:pt x="2357" y="12862"/>
                  </a:lnTo>
                  <a:lnTo>
                    <a:pt x="2795" y="12828"/>
                  </a:lnTo>
                  <a:lnTo>
                    <a:pt x="3704" y="12660"/>
                  </a:lnTo>
                  <a:lnTo>
                    <a:pt x="4007" y="12626"/>
                  </a:lnTo>
                  <a:lnTo>
                    <a:pt x="4343" y="12559"/>
                  </a:lnTo>
                  <a:lnTo>
                    <a:pt x="4646" y="12491"/>
                  </a:lnTo>
                  <a:lnTo>
                    <a:pt x="4916" y="12390"/>
                  </a:lnTo>
                  <a:lnTo>
                    <a:pt x="4983" y="12357"/>
                  </a:lnTo>
                  <a:lnTo>
                    <a:pt x="5050" y="12323"/>
                  </a:lnTo>
                  <a:lnTo>
                    <a:pt x="5185" y="12256"/>
                  </a:lnTo>
                  <a:close/>
                  <a:moveTo>
                    <a:pt x="2054" y="0"/>
                  </a:moveTo>
                  <a:lnTo>
                    <a:pt x="1549" y="34"/>
                  </a:lnTo>
                  <a:lnTo>
                    <a:pt x="1044" y="135"/>
                  </a:lnTo>
                  <a:lnTo>
                    <a:pt x="539" y="270"/>
                  </a:lnTo>
                  <a:lnTo>
                    <a:pt x="303" y="337"/>
                  </a:lnTo>
                  <a:lnTo>
                    <a:pt x="101" y="472"/>
                  </a:lnTo>
                  <a:lnTo>
                    <a:pt x="67" y="505"/>
                  </a:lnTo>
                  <a:lnTo>
                    <a:pt x="67" y="539"/>
                  </a:lnTo>
                  <a:lnTo>
                    <a:pt x="67" y="573"/>
                  </a:lnTo>
                  <a:lnTo>
                    <a:pt x="101" y="606"/>
                  </a:lnTo>
                  <a:lnTo>
                    <a:pt x="34" y="808"/>
                  </a:lnTo>
                  <a:lnTo>
                    <a:pt x="0" y="1010"/>
                  </a:lnTo>
                  <a:lnTo>
                    <a:pt x="0" y="1414"/>
                  </a:lnTo>
                  <a:lnTo>
                    <a:pt x="67" y="1852"/>
                  </a:lnTo>
                  <a:lnTo>
                    <a:pt x="135" y="2256"/>
                  </a:lnTo>
                  <a:lnTo>
                    <a:pt x="236" y="2828"/>
                  </a:lnTo>
                  <a:lnTo>
                    <a:pt x="370" y="3401"/>
                  </a:lnTo>
                  <a:lnTo>
                    <a:pt x="404" y="3738"/>
                  </a:lnTo>
                  <a:lnTo>
                    <a:pt x="438" y="3940"/>
                  </a:lnTo>
                  <a:lnTo>
                    <a:pt x="505" y="4108"/>
                  </a:lnTo>
                  <a:lnTo>
                    <a:pt x="606" y="4209"/>
                  </a:lnTo>
                  <a:lnTo>
                    <a:pt x="673" y="4276"/>
                  </a:lnTo>
                  <a:lnTo>
                    <a:pt x="808" y="4344"/>
                  </a:lnTo>
                  <a:lnTo>
                    <a:pt x="909" y="4377"/>
                  </a:lnTo>
                  <a:lnTo>
                    <a:pt x="943" y="4815"/>
                  </a:lnTo>
                  <a:lnTo>
                    <a:pt x="976" y="5253"/>
                  </a:lnTo>
                  <a:lnTo>
                    <a:pt x="1010" y="5589"/>
                  </a:lnTo>
                  <a:lnTo>
                    <a:pt x="1044" y="5791"/>
                  </a:lnTo>
                  <a:lnTo>
                    <a:pt x="1145" y="5926"/>
                  </a:lnTo>
                  <a:lnTo>
                    <a:pt x="1111" y="5960"/>
                  </a:lnTo>
                  <a:lnTo>
                    <a:pt x="1077" y="5892"/>
                  </a:lnTo>
                  <a:lnTo>
                    <a:pt x="1010" y="5892"/>
                  </a:lnTo>
                  <a:lnTo>
                    <a:pt x="943" y="6027"/>
                  </a:lnTo>
                  <a:lnTo>
                    <a:pt x="943" y="6162"/>
                  </a:lnTo>
                  <a:lnTo>
                    <a:pt x="943" y="6296"/>
                  </a:lnTo>
                  <a:lnTo>
                    <a:pt x="976" y="6465"/>
                  </a:lnTo>
                  <a:lnTo>
                    <a:pt x="1111" y="6768"/>
                  </a:lnTo>
                  <a:lnTo>
                    <a:pt x="1279" y="7003"/>
                  </a:lnTo>
                  <a:lnTo>
                    <a:pt x="1212" y="7037"/>
                  </a:lnTo>
                  <a:lnTo>
                    <a:pt x="1178" y="7071"/>
                  </a:lnTo>
                  <a:lnTo>
                    <a:pt x="1212" y="7104"/>
                  </a:lnTo>
                  <a:lnTo>
                    <a:pt x="1381" y="7104"/>
                  </a:lnTo>
                  <a:lnTo>
                    <a:pt x="1482" y="7744"/>
                  </a:lnTo>
                  <a:lnTo>
                    <a:pt x="1583" y="8417"/>
                  </a:lnTo>
                  <a:lnTo>
                    <a:pt x="1684" y="9057"/>
                  </a:lnTo>
                  <a:lnTo>
                    <a:pt x="1751" y="9697"/>
                  </a:lnTo>
                  <a:lnTo>
                    <a:pt x="1886" y="11212"/>
                  </a:lnTo>
                  <a:lnTo>
                    <a:pt x="1953" y="11986"/>
                  </a:lnTo>
                  <a:lnTo>
                    <a:pt x="1987" y="12727"/>
                  </a:lnTo>
                  <a:lnTo>
                    <a:pt x="1987" y="12761"/>
                  </a:lnTo>
                  <a:lnTo>
                    <a:pt x="1919" y="12828"/>
                  </a:lnTo>
                  <a:lnTo>
                    <a:pt x="1919" y="12794"/>
                  </a:lnTo>
                  <a:lnTo>
                    <a:pt x="1852" y="12828"/>
                  </a:lnTo>
                  <a:lnTo>
                    <a:pt x="1785" y="12929"/>
                  </a:lnTo>
                  <a:lnTo>
                    <a:pt x="1684" y="13165"/>
                  </a:lnTo>
                  <a:lnTo>
                    <a:pt x="1549" y="13636"/>
                  </a:lnTo>
                  <a:lnTo>
                    <a:pt x="1313" y="14141"/>
                  </a:lnTo>
                  <a:lnTo>
                    <a:pt x="1145" y="14680"/>
                  </a:lnTo>
                  <a:lnTo>
                    <a:pt x="1010" y="15218"/>
                  </a:lnTo>
                  <a:lnTo>
                    <a:pt x="909" y="15791"/>
                  </a:lnTo>
                  <a:lnTo>
                    <a:pt x="909" y="16296"/>
                  </a:lnTo>
                  <a:lnTo>
                    <a:pt x="943" y="16767"/>
                  </a:lnTo>
                  <a:lnTo>
                    <a:pt x="1077" y="17238"/>
                  </a:lnTo>
                  <a:lnTo>
                    <a:pt x="1145" y="17440"/>
                  </a:lnTo>
                  <a:lnTo>
                    <a:pt x="1279" y="17676"/>
                  </a:lnTo>
                  <a:lnTo>
                    <a:pt x="1414" y="17912"/>
                  </a:lnTo>
                  <a:lnTo>
                    <a:pt x="1616" y="18114"/>
                  </a:lnTo>
                  <a:lnTo>
                    <a:pt x="2020" y="18484"/>
                  </a:lnTo>
                  <a:lnTo>
                    <a:pt x="2189" y="18652"/>
                  </a:lnTo>
                  <a:lnTo>
                    <a:pt x="2391" y="18854"/>
                  </a:lnTo>
                  <a:lnTo>
                    <a:pt x="2525" y="19090"/>
                  </a:lnTo>
                  <a:lnTo>
                    <a:pt x="2626" y="19359"/>
                  </a:lnTo>
                  <a:lnTo>
                    <a:pt x="2660" y="19427"/>
                  </a:lnTo>
                  <a:lnTo>
                    <a:pt x="2727" y="19460"/>
                  </a:lnTo>
                  <a:lnTo>
                    <a:pt x="2761" y="19460"/>
                  </a:lnTo>
                  <a:lnTo>
                    <a:pt x="2828" y="19427"/>
                  </a:lnTo>
                  <a:lnTo>
                    <a:pt x="2963" y="19764"/>
                  </a:lnTo>
                  <a:lnTo>
                    <a:pt x="3098" y="20134"/>
                  </a:lnTo>
                  <a:lnTo>
                    <a:pt x="3199" y="20471"/>
                  </a:lnTo>
                  <a:lnTo>
                    <a:pt x="3266" y="20841"/>
                  </a:lnTo>
                  <a:lnTo>
                    <a:pt x="3333" y="21582"/>
                  </a:lnTo>
                  <a:lnTo>
                    <a:pt x="3434" y="22322"/>
                  </a:lnTo>
                  <a:lnTo>
                    <a:pt x="3704" y="24107"/>
                  </a:lnTo>
                  <a:lnTo>
                    <a:pt x="3838" y="24982"/>
                  </a:lnTo>
                  <a:lnTo>
                    <a:pt x="3939" y="25891"/>
                  </a:lnTo>
                  <a:lnTo>
                    <a:pt x="4074" y="27036"/>
                  </a:lnTo>
                  <a:lnTo>
                    <a:pt x="4209" y="28181"/>
                  </a:lnTo>
                  <a:lnTo>
                    <a:pt x="4411" y="29325"/>
                  </a:lnTo>
                  <a:lnTo>
                    <a:pt x="4680" y="30436"/>
                  </a:lnTo>
                  <a:lnTo>
                    <a:pt x="4983" y="30436"/>
                  </a:lnTo>
                  <a:lnTo>
                    <a:pt x="4781" y="29797"/>
                  </a:lnTo>
                  <a:lnTo>
                    <a:pt x="4613" y="29123"/>
                  </a:lnTo>
                  <a:lnTo>
                    <a:pt x="4444" y="28181"/>
                  </a:lnTo>
                  <a:lnTo>
                    <a:pt x="4343" y="27271"/>
                  </a:lnTo>
                  <a:lnTo>
                    <a:pt x="4141" y="25386"/>
                  </a:lnTo>
                  <a:lnTo>
                    <a:pt x="3872" y="23669"/>
                  </a:lnTo>
                  <a:lnTo>
                    <a:pt x="3603" y="21986"/>
                  </a:lnTo>
                  <a:lnTo>
                    <a:pt x="3535" y="21312"/>
                  </a:lnTo>
                  <a:lnTo>
                    <a:pt x="3434" y="20639"/>
                  </a:lnTo>
                  <a:lnTo>
                    <a:pt x="3367" y="20302"/>
                  </a:lnTo>
                  <a:lnTo>
                    <a:pt x="3266" y="19966"/>
                  </a:lnTo>
                  <a:lnTo>
                    <a:pt x="3165" y="19663"/>
                  </a:lnTo>
                  <a:lnTo>
                    <a:pt x="2997" y="19393"/>
                  </a:lnTo>
                  <a:lnTo>
                    <a:pt x="3939" y="19225"/>
                  </a:lnTo>
                  <a:lnTo>
                    <a:pt x="4882" y="19124"/>
                  </a:lnTo>
                  <a:lnTo>
                    <a:pt x="5488" y="19056"/>
                  </a:lnTo>
                  <a:lnTo>
                    <a:pt x="5757" y="18989"/>
                  </a:lnTo>
                  <a:lnTo>
                    <a:pt x="6060" y="18888"/>
                  </a:lnTo>
                  <a:lnTo>
                    <a:pt x="6060" y="18888"/>
                  </a:lnTo>
                  <a:lnTo>
                    <a:pt x="6027" y="19663"/>
                  </a:lnTo>
                  <a:lnTo>
                    <a:pt x="6027" y="20437"/>
                  </a:lnTo>
                  <a:lnTo>
                    <a:pt x="6094" y="21211"/>
                  </a:lnTo>
                  <a:lnTo>
                    <a:pt x="6161" y="21986"/>
                  </a:lnTo>
                  <a:lnTo>
                    <a:pt x="6363" y="23568"/>
                  </a:lnTo>
                  <a:lnTo>
                    <a:pt x="6532" y="25083"/>
                  </a:lnTo>
                  <a:lnTo>
                    <a:pt x="7070" y="30436"/>
                  </a:lnTo>
                  <a:lnTo>
                    <a:pt x="7373" y="30436"/>
                  </a:lnTo>
                  <a:lnTo>
                    <a:pt x="7104" y="27777"/>
                  </a:lnTo>
                  <a:lnTo>
                    <a:pt x="6801" y="25083"/>
                  </a:lnTo>
                  <a:lnTo>
                    <a:pt x="6498" y="21952"/>
                  </a:lnTo>
                  <a:lnTo>
                    <a:pt x="6195" y="18821"/>
                  </a:lnTo>
                  <a:lnTo>
                    <a:pt x="6262" y="19023"/>
                  </a:lnTo>
                  <a:lnTo>
                    <a:pt x="6296" y="19056"/>
                  </a:lnTo>
                  <a:lnTo>
                    <a:pt x="6330" y="19090"/>
                  </a:lnTo>
                  <a:lnTo>
                    <a:pt x="6431" y="19124"/>
                  </a:lnTo>
                  <a:lnTo>
                    <a:pt x="6498" y="19056"/>
                  </a:lnTo>
                  <a:lnTo>
                    <a:pt x="6532" y="19023"/>
                  </a:lnTo>
                  <a:lnTo>
                    <a:pt x="6532" y="18955"/>
                  </a:lnTo>
                  <a:lnTo>
                    <a:pt x="6464" y="18686"/>
                  </a:lnTo>
                  <a:lnTo>
                    <a:pt x="6431" y="18450"/>
                  </a:lnTo>
                  <a:lnTo>
                    <a:pt x="6431" y="18181"/>
                  </a:lnTo>
                  <a:lnTo>
                    <a:pt x="6464" y="17945"/>
                  </a:lnTo>
                  <a:lnTo>
                    <a:pt x="6565" y="17440"/>
                  </a:lnTo>
                  <a:lnTo>
                    <a:pt x="6734" y="16935"/>
                  </a:lnTo>
                  <a:lnTo>
                    <a:pt x="6868" y="16430"/>
                  </a:lnTo>
                  <a:lnTo>
                    <a:pt x="7037" y="15925"/>
                  </a:lnTo>
                  <a:lnTo>
                    <a:pt x="7104" y="15420"/>
                  </a:lnTo>
                  <a:lnTo>
                    <a:pt x="7104" y="15185"/>
                  </a:lnTo>
                  <a:lnTo>
                    <a:pt x="7104" y="14915"/>
                  </a:lnTo>
                  <a:lnTo>
                    <a:pt x="7070" y="14713"/>
                  </a:lnTo>
                  <a:lnTo>
                    <a:pt x="7037" y="14545"/>
                  </a:lnTo>
                  <a:lnTo>
                    <a:pt x="6868" y="14208"/>
                  </a:lnTo>
                  <a:lnTo>
                    <a:pt x="6666" y="13905"/>
                  </a:lnTo>
                  <a:lnTo>
                    <a:pt x="6397" y="13636"/>
                  </a:lnTo>
                  <a:lnTo>
                    <a:pt x="6060" y="13266"/>
                  </a:lnTo>
                  <a:lnTo>
                    <a:pt x="5757" y="12862"/>
                  </a:lnTo>
                  <a:lnTo>
                    <a:pt x="5623" y="12660"/>
                  </a:lnTo>
                  <a:lnTo>
                    <a:pt x="5488" y="12458"/>
                  </a:lnTo>
                  <a:lnTo>
                    <a:pt x="5387" y="12222"/>
                  </a:lnTo>
                  <a:lnTo>
                    <a:pt x="5320" y="11953"/>
                  </a:lnTo>
                  <a:lnTo>
                    <a:pt x="5286" y="11919"/>
                  </a:lnTo>
                  <a:lnTo>
                    <a:pt x="5219" y="11919"/>
                  </a:lnTo>
                  <a:lnTo>
                    <a:pt x="5185" y="11953"/>
                  </a:lnTo>
                  <a:lnTo>
                    <a:pt x="5185" y="12087"/>
                  </a:lnTo>
                  <a:lnTo>
                    <a:pt x="5118" y="12054"/>
                  </a:lnTo>
                  <a:lnTo>
                    <a:pt x="5050" y="12054"/>
                  </a:lnTo>
                  <a:lnTo>
                    <a:pt x="5017" y="12087"/>
                  </a:lnTo>
                  <a:lnTo>
                    <a:pt x="4983" y="11919"/>
                  </a:lnTo>
                  <a:lnTo>
                    <a:pt x="4882" y="11751"/>
                  </a:lnTo>
                  <a:lnTo>
                    <a:pt x="4613" y="11111"/>
                  </a:lnTo>
                  <a:lnTo>
                    <a:pt x="4478" y="10808"/>
                  </a:lnTo>
                  <a:lnTo>
                    <a:pt x="4411" y="10437"/>
                  </a:lnTo>
                  <a:lnTo>
                    <a:pt x="4242" y="9596"/>
                  </a:lnTo>
                  <a:lnTo>
                    <a:pt x="4141" y="8687"/>
                  </a:lnTo>
                  <a:lnTo>
                    <a:pt x="4141" y="8350"/>
                  </a:lnTo>
                  <a:lnTo>
                    <a:pt x="4108" y="7710"/>
                  </a:lnTo>
                  <a:lnTo>
                    <a:pt x="4074" y="7374"/>
                  </a:lnTo>
                  <a:lnTo>
                    <a:pt x="4007" y="7104"/>
                  </a:lnTo>
                  <a:lnTo>
                    <a:pt x="3939" y="6902"/>
                  </a:lnTo>
                  <a:lnTo>
                    <a:pt x="3872" y="6835"/>
                  </a:lnTo>
                  <a:lnTo>
                    <a:pt x="3838" y="6801"/>
                  </a:lnTo>
                  <a:lnTo>
                    <a:pt x="3973" y="6801"/>
                  </a:lnTo>
                  <a:lnTo>
                    <a:pt x="4007" y="6835"/>
                  </a:lnTo>
                  <a:lnTo>
                    <a:pt x="4141" y="6835"/>
                  </a:lnTo>
                  <a:lnTo>
                    <a:pt x="4209" y="6734"/>
                  </a:lnTo>
                  <a:lnTo>
                    <a:pt x="4343" y="6734"/>
                  </a:lnTo>
                  <a:lnTo>
                    <a:pt x="4411" y="6700"/>
                  </a:lnTo>
                  <a:lnTo>
                    <a:pt x="4444" y="6667"/>
                  </a:lnTo>
                  <a:lnTo>
                    <a:pt x="4444" y="6566"/>
                  </a:lnTo>
                  <a:lnTo>
                    <a:pt x="4377" y="6498"/>
                  </a:lnTo>
                  <a:lnTo>
                    <a:pt x="4343" y="6465"/>
                  </a:lnTo>
                  <a:lnTo>
                    <a:pt x="4276" y="6465"/>
                  </a:lnTo>
                  <a:lnTo>
                    <a:pt x="4209" y="6498"/>
                  </a:lnTo>
                  <a:lnTo>
                    <a:pt x="4209" y="6027"/>
                  </a:lnTo>
                  <a:lnTo>
                    <a:pt x="4141" y="5556"/>
                  </a:lnTo>
                  <a:lnTo>
                    <a:pt x="4108" y="5488"/>
                  </a:lnTo>
                  <a:lnTo>
                    <a:pt x="4040" y="5455"/>
                  </a:lnTo>
                  <a:lnTo>
                    <a:pt x="3771" y="5488"/>
                  </a:lnTo>
                  <a:lnTo>
                    <a:pt x="3838" y="5320"/>
                  </a:lnTo>
                  <a:lnTo>
                    <a:pt x="3838" y="5152"/>
                  </a:lnTo>
                  <a:lnTo>
                    <a:pt x="3771" y="4815"/>
                  </a:lnTo>
                  <a:lnTo>
                    <a:pt x="3704" y="4445"/>
                  </a:lnTo>
                  <a:lnTo>
                    <a:pt x="3603" y="4074"/>
                  </a:lnTo>
                  <a:lnTo>
                    <a:pt x="3737" y="4007"/>
                  </a:lnTo>
                  <a:lnTo>
                    <a:pt x="3838" y="4074"/>
                  </a:lnTo>
                  <a:lnTo>
                    <a:pt x="3906" y="4108"/>
                  </a:lnTo>
                  <a:lnTo>
                    <a:pt x="3973" y="4108"/>
                  </a:lnTo>
                  <a:lnTo>
                    <a:pt x="4007" y="4041"/>
                  </a:lnTo>
                  <a:lnTo>
                    <a:pt x="4007" y="3940"/>
                  </a:lnTo>
                  <a:lnTo>
                    <a:pt x="3906" y="3738"/>
                  </a:lnTo>
                  <a:lnTo>
                    <a:pt x="3805" y="3502"/>
                  </a:lnTo>
                  <a:lnTo>
                    <a:pt x="3771" y="3232"/>
                  </a:lnTo>
                  <a:lnTo>
                    <a:pt x="3771" y="2929"/>
                  </a:lnTo>
                  <a:lnTo>
                    <a:pt x="3737" y="2357"/>
                  </a:lnTo>
                  <a:lnTo>
                    <a:pt x="3737" y="1852"/>
                  </a:lnTo>
                  <a:lnTo>
                    <a:pt x="3704" y="1448"/>
                  </a:lnTo>
                  <a:lnTo>
                    <a:pt x="3636" y="977"/>
                  </a:lnTo>
                  <a:lnTo>
                    <a:pt x="3603" y="775"/>
                  </a:lnTo>
                  <a:lnTo>
                    <a:pt x="3535" y="539"/>
                  </a:lnTo>
                  <a:lnTo>
                    <a:pt x="3434" y="371"/>
                  </a:lnTo>
                  <a:lnTo>
                    <a:pt x="3333" y="236"/>
                  </a:lnTo>
                  <a:lnTo>
                    <a:pt x="3199" y="135"/>
                  </a:lnTo>
                  <a:lnTo>
                    <a:pt x="3064" y="68"/>
                  </a:lnTo>
                  <a:lnTo>
                    <a:pt x="2896" y="34"/>
                  </a:lnTo>
                  <a:lnTo>
                    <a:pt x="2727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31" name="Shape 1431"/>
            <p:cNvSpPr/>
            <p:nvPr/>
          </p:nvSpPr>
          <p:spPr>
            <a:xfrm>
              <a:off x="328725" y="1041100"/>
              <a:ext cx="351000" cy="772700"/>
            </a:xfrm>
            <a:custGeom>
              <a:avLst/>
              <a:gdLst/>
              <a:ahLst/>
              <a:cxnLst/>
              <a:rect l="0" t="0" r="0" b="0"/>
              <a:pathLst>
                <a:path w="14040" h="30908" extrusionOk="0">
                  <a:moveTo>
                    <a:pt x="0" y="0"/>
                  </a:moveTo>
                  <a:lnTo>
                    <a:pt x="0" y="135"/>
                  </a:lnTo>
                  <a:lnTo>
                    <a:pt x="303" y="236"/>
                  </a:lnTo>
                  <a:lnTo>
                    <a:pt x="606" y="371"/>
                  </a:lnTo>
                  <a:lnTo>
                    <a:pt x="1178" y="674"/>
                  </a:lnTo>
                  <a:lnTo>
                    <a:pt x="1549" y="842"/>
                  </a:lnTo>
                  <a:lnTo>
                    <a:pt x="1953" y="977"/>
                  </a:lnTo>
                  <a:lnTo>
                    <a:pt x="2761" y="1179"/>
                  </a:lnTo>
                  <a:lnTo>
                    <a:pt x="3703" y="1448"/>
                  </a:lnTo>
                  <a:lnTo>
                    <a:pt x="4613" y="1717"/>
                  </a:lnTo>
                  <a:lnTo>
                    <a:pt x="5522" y="2020"/>
                  </a:lnTo>
                  <a:lnTo>
                    <a:pt x="6397" y="2357"/>
                  </a:lnTo>
                  <a:lnTo>
                    <a:pt x="8215" y="3064"/>
                  </a:lnTo>
                  <a:lnTo>
                    <a:pt x="10067" y="3670"/>
                  </a:lnTo>
                  <a:lnTo>
                    <a:pt x="10976" y="3939"/>
                  </a:lnTo>
                  <a:lnTo>
                    <a:pt x="11885" y="4209"/>
                  </a:lnTo>
                  <a:lnTo>
                    <a:pt x="12794" y="4478"/>
                  </a:lnTo>
                  <a:lnTo>
                    <a:pt x="13703" y="4748"/>
                  </a:lnTo>
                  <a:lnTo>
                    <a:pt x="13703" y="4815"/>
                  </a:lnTo>
                  <a:lnTo>
                    <a:pt x="13737" y="4849"/>
                  </a:lnTo>
                  <a:lnTo>
                    <a:pt x="13770" y="4882"/>
                  </a:lnTo>
                  <a:lnTo>
                    <a:pt x="13669" y="5017"/>
                  </a:lnTo>
                  <a:lnTo>
                    <a:pt x="13568" y="5522"/>
                  </a:lnTo>
                  <a:lnTo>
                    <a:pt x="13400" y="6364"/>
                  </a:lnTo>
                  <a:lnTo>
                    <a:pt x="13164" y="7239"/>
                  </a:lnTo>
                  <a:lnTo>
                    <a:pt x="12895" y="8081"/>
                  </a:lnTo>
                  <a:lnTo>
                    <a:pt x="12626" y="8922"/>
                  </a:lnTo>
                  <a:lnTo>
                    <a:pt x="12053" y="10639"/>
                  </a:lnTo>
                  <a:lnTo>
                    <a:pt x="10841" y="14141"/>
                  </a:lnTo>
                  <a:lnTo>
                    <a:pt x="10235" y="15858"/>
                  </a:lnTo>
                  <a:lnTo>
                    <a:pt x="9562" y="17609"/>
                  </a:lnTo>
                  <a:lnTo>
                    <a:pt x="8989" y="19225"/>
                  </a:lnTo>
                  <a:lnTo>
                    <a:pt x="8383" y="20841"/>
                  </a:lnTo>
                  <a:lnTo>
                    <a:pt x="7272" y="24107"/>
                  </a:lnTo>
                  <a:lnTo>
                    <a:pt x="6161" y="27339"/>
                  </a:lnTo>
                  <a:lnTo>
                    <a:pt x="5017" y="30605"/>
                  </a:lnTo>
                  <a:lnTo>
                    <a:pt x="4680" y="30571"/>
                  </a:lnTo>
                  <a:lnTo>
                    <a:pt x="4411" y="30504"/>
                  </a:lnTo>
                  <a:lnTo>
                    <a:pt x="4175" y="30436"/>
                  </a:lnTo>
                  <a:lnTo>
                    <a:pt x="3703" y="30268"/>
                  </a:lnTo>
                  <a:lnTo>
                    <a:pt x="2693" y="29830"/>
                  </a:lnTo>
                  <a:lnTo>
                    <a:pt x="2222" y="29628"/>
                  </a:lnTo>
                  <a:lnTo>
                    <a:pt x="1717" y="29460"/>
                  </a:lnTo>
                  <a:lnTo>
                    <a:pt x="842" y="29191"/>
                  </a:lnTo>
                  <a:lnTo>
                    <a:pt x="0" y="28888"/>
                  </a:lnTo>
                  <a:lnTo>
                    <a:pt x="0" y="29224"/>
                  </a:lnTo>
                  <a:lnTo>
                    <a:pt x="505" y="29393"/>
                  </a:lnTo>
                  <a:lnTo>
                    <a:pt x="1044" y="29561"/>
                  </a:lnTo>
                  <a:lnTo>
                    <a:pt x="2087" y="29864"/>
                  </a:lnTo>
                  <a:lnTo>
                    <a:pt x="2559" y="30032"/>
                  </a:lnTo>
                  <a:lnTo>
                    <a:pt x="3030" y="30234"/>
                  </a:lnTo>
                  <a:lnTo>
                    <a:pt x="3501" y="30436"/>
                  </a:lnTo>
                  <a:lnTo>
                    <a:pt x="3973" y="30638"/>
                  </a:lnTo>
                  <a:lnTo>
                    <a:pt x="4444" y="30773"/>
                  </a:lnTo>
                  <a:lnTo>
                    <a:pt x="4714" y="30840"/>
                  </a:lnTo>
                  <a:lnTo>
                    <a:pt x="4848" y="30840"/>
                  </a:lnTo>
                  <a:lnTo>
                    <a:pt x="4983" y="30807"/>
                  </a:lnTo>
                  <a:lnTo>
                    <a:pt x="5017" y="30874"/>
                  </a:lnTo>
                  <a:lnTo>
                    <a:pt x="5118" y="30908"/>
                  </a:lnTo>
                  <a:lnTo>
                    <a:pt x="5185" y="30874"/>
                  </a:lnTo>
                  <a:lnTo>
                    <a:pt x="5252" y="30807"/>
                  </a:lnTo>
                  <a:lnTo>
                    <a:pt x="6330" y="27642"/>
                  </a:lnTo>
                  <a:lnTo>
                    <a:pt x="7407" y="24477"/>
                  </a:lnTo>
                  <a:lnTo>
                    <a:pt x="8484" y="21312"/>
                  </a:lnTo>
                  <a:lnTo>
                    <a:pt x="9057" y="19730"/>
                  </a:lnTo>
                  <a:lnTo>
                    <a:pt x="9663" y="18181"/>
                  </a:lnTo>
                  <a:lnTo>
                    <a:pt x="10302" y="16498"/>
                  </a:lnTo>
                  <a:lnTo>
                    <a:pt x="10908" y="14814"/>
                  </a:lnTo>
                  <a:lnTo>
                    <a:pt x="12053" y="11447"/>
                  </a:lnTo>
                  <a:lnTo>
                    <a:pt x="12626" y="9831"/>
                  </a:lnTo>
                  <a:lnTo>
                    <a:pt x="13198" y="8182"/>
                  </a:lnTo>
                  <a:lnTo>
                    <a:pt x="13434" y="7340"/>
                  </a:lnTo>
                  <a:lnTo>
                    <a:pt x="13669" y="6498"/>
                  </a:lnTo>
                  <a:lnTo>
                    <a:pt x="13838" y="5657"/>
                  </a:lnTo>
                  <a:lnTo>
                    <a:pt x="13905" y="4815"/>
                  </a:lnTo>
                  <a:lnTo>
                    <a:pt x="14006" y="4781"/>
                  </a:lnTo>
                  <a:lnTo>
                    <a:pt x="14040" y="4714"/>
                  </a:lnTo>
                  <a:lnTo>
                    <a:pt x="14006" y="4647"/>
                  </a:lnTo>
                  <a:lnTo>
                    <a:pt x="13939" y="4579"/>
                  </a:lnTo>
                  <a:lnTo>
                    <a:pt x="13063" y="4276"/>
                  </a:lnTo>
                  <a:lnTo>
                    <a:pt x="12154" y="4040"/>
                  </a:lnTo>
                  <a:lnTo>
                    <a:pt x="11279" y="3771"/>
                  </a:lnTo>
                  <a:lnTo>
                    <a:pt x="10370" y="3535"/>
                  </a:lnTo>
                  <a:lnTo>
                    <a:pt x="9393" y="3199"/>
                  </a:lnTo>
                  <a:lnTo>
                    <a:pt x="8417" y="2862"/>
                  </a:lnTo>
                  <a:lnTo>
                    <a:pt x="6464" y="2121"/>
                  </a:lnTo>
                  <a:lnTo>
                    <a:pt x="5555" y="1785"/>
                  </a:lnTo>
                  <a:lnTo>
                    <a:pt x="4680" y="1482"/>
                  </a:lnTo>
                  <a:lnTo>
                    <a:pt x="3771" y="1212"/>
                  </a:lnTo>
                  <a:lnTo>
                    <a:pt x="2828" y="977"/>
                  </a:lnTo>
                  <a:lnTo>
                    <a:pt x="2323" y="842"/>
                  </a:lnTo>
                  <a:lnTo>
                    <a:pt x="1818" y="707"/>
                  </a:lnTo>
                  <a:lnTo>
                    <a:pt x="1347" y="539"/>
                  </a:lnTo>
                  <a:lnTo>
                    <a:pt x="875" y="337"/>
                  </a:lnTo>
                  <a:lnTo>
                    <a:pt x="438" y="135"/>
                  </a:lnTo>
                  <a:lnTo>
                    <a:pt x="236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32" name="Shape 1432"/>
            <p:cNvSpPr/>
            <p:nvPr/>
          </p:nvSpPr>
          <p:spPr>
            <a:xfrm>
              <a:off x="3187975" y="1455225"/>
              <a:ext cx="118700" cy="109425"/>
            </a:xfrm>
            <a:custGeom>
              <a:avLst/>
              <a:gdLst/>
              <a:ahLst/>
              <a:cxnLst/>
              <a:rect l="0" t="0" r="0" b="0"/>
              <a:pathLst>
                <a:path w="4748" h="4377" extrusionOk="0">
                  <a:moveTo>
                    <a:pt x="606" y="202"/>
                  </a:moveTo>
                  <a:lnTo>
                    <a:pt x="674" y="269"/>
                  </a:lnTo>
                  <a:lnTo>
                    <a:pt x="775" y="370"/>
                  </a:lnTo>
                  <a:lnTo>
                    <a:pt x="943" y="539"/>
                  </a:lnTo>
                  <a:lnTo>
                    <a:pt x="1482" y="1077"/>
                  </a:lnTo>
                  <a:lnTo>
                    <a:pt x="1987" y="1650"/>
                  </a:lnTo>
                  <a:lnTo>
                    <a:pt x="2559" y="2256"/>
                  </a:lnTo>
                  <a:lnTo>
                    <a:pt x="3165" y="2794"/>
                  </a:lnTo>
                  <a:lnTo>
                    <a:pt x="3333" y="2895"/>
                  </a:lnTo>
                  <a:lnTo>
                    <a:pt x="3502" y="3030"/>
                  </a:lnTo>
                  <a:lnTo>
                    <a:pt x="3872" y="3232"/>
                  </a:lnTo>
                  <a:lnTo>
                    <a:pt x="4040" y="3333"/>
                  </a:lnTo>
                  <a:lnTo>
                    <a:pt x="4209" y="3468"/>
                  </a:lnTo>
                  <a:lnTo>
                    <a:pt x="4310" y="3636"/>
                  </a:lnTo>
                  <a:lnTo>
                    <a:pt x="4377" y="3805"/>
                  </a:lnTo>
                  <a:lnTo>
                    <a:pt x="4243" y="3838"/>
                  </a:lnTo>
                  <a:lnTo>
                    <a:pt x="4141" y="3805"/>
                  </a:lnTo>
                  <a:lnTo>
                    <a:pt x="4007" y="3737"/>
                  </a:lnTo>
                  <a:lnTo>
                    <a:pt x="3906" y="3636"/>
                  </a:lnTo>
                  <a:lnTo>
                    <a:pt x="3805" y="3501"/>
                  </a:lnTo>
                  <a:lnTo>
                    <a:pt x="3704" y="3400"/>
                  </a:lnTo>
                  <a:lnTo>
                    <a:pt x="3468" y="3198"/>
                  </a:lnTo>
                  <a:lnTo>
                    <a:pt x="3199" y="2996"/>
                  </a:lnTo>
                  <a:lnTo>
                    <a:pt x="2929" y="2828"/>
                  </a:lnTo>
                  <a:lnTo>
                    <a:pt x="2357" y="2525"/>
                  </a:lnTo>
                  <a:lnTo>
                    <a:pt x="2020" y="2289"/>
                  </a:lnTo>
                  <a:lnTo>
                    <a:pt x="1684" y="2020"/>
                  </a:lnTo>
                  <a:lnTo>
                    <a:pt x="1381" y="1751"/>
                  </a:lnTo>
                  <a:lnTo>
                    <a:pt x="1078" y="1448"/>
                  </a:lnTo>
                  <a:lnTo>
                    <a:pt x="640" y="943"/>
                  </a:lnTo>
                  <a:lnTo>
                    <a:pt x="404" y="707"/>
                  </a:lnTo>
                  <a:lnTo>
                    <a:pt x="169" y="505"/>
                  </a:lnTo>
                  <a:lnTo>
                    <a:pt x="202" y="471"/>
                  </a:lnTo>
                  <a:lnTo>
                    <a:pt x="337" y="337"/>
                  </a:lnTo>
                  <a:lnTo>
                    <a:pt x="472" y="269"/>
                  </a:lnTo>
                  <a:lnTo>
                    <a:pt x="606" y="202"/>
                  </a:lnTo>
                  <a:close/>
                  <a:moveTo>
                    <a:pt x="505" y="0"/>
                  </a:moveTo>
                  <a:lnTo>
                    <a:pt x="371" y="67"/>
                  </a:lnTo>
                  <a:lnTo>
                    <a:pt x="169" y="202"/>
                  </a:lnTo>
                  <a:lnTo>
                    <a:pt x="34" y="370"/>
                  </a:lnTo>
                  <a:lnTo>
                    <a:pt x="0" y="404"/>
                  </a:lnTo>
                  <a:lnTo>
                    <a:pt x="0" y="471"/>
                  </a:lnTo>
                  <a:lnTo>
                    <a:pt x="34" y="505"/>
                  </a:lnTo>
                  <a:lnTo>
                    <a:pt x="68" y="539"/>
                  </a:lnTo>
                  <a:lnTo>
                    <a:pt x="135" y="505"/>
                  </a:lnTo>
                  <a:lnTo>
                    <a:pt x="303" y="707"/>
                  </a:lnTo>
                  <a:lnTo>
                    <a:pt x="505" y="943"/>
                  </a:lnTo>
                  <a:lnTo>
                    <a:pt x="808" y="1414"/>
                  </a:lnTo>
                  <a:lnTo>
                    <a:pt x="1246" y="1885"/>
                  </a:lnTo>
                  <a:lnTo>
                    <a:pt x="1717" y="2323"/>
                  </a:lnTo>
                  <a:lnTo>
                    <a:pt x="2020" y="2525"/>
                  </a:lnTo>
                  <a:lnTo>
                    <a:pt x="2323" y="2727"/>
                  </a:lnTo>
                  <a:lnTo>
                    <a:pt x="2929" y="3097"/>
                  </a:lnTo>
                  <a:lnTo>
                    <a:pt x="3199" y="3299"/>
                  </a:lnTo>
                  <a:lnTo>
                    <a:pt x="3468" y="3501"/>
                  </a:lnTo>
                  <a:lnTo>
                    <a:pt x="3737" y="3771"/>
                  </a:lnTo>
                  <a:lnTo>
                    <a:pt x="3939" y="4074"/>
                  </a:lnTo>
                  <a:lnTo>
                    <a:pt x="4040" y="4209"/>
                  </a:lnTo>
                  <a:lnTo>
                    <a:pt x="4141" y="4276"/>
                  </a:lnTo>
                  <a:lnTo>
                    <a:pt x="4243" y="4343"/>
                  </a:lnTo>
                  <a:lnTo>
                    <a:pt x="4344" y="4377"/>
                  </a:lnTo>
                  <a:lnTo>
                    <a:pt x="4411" y="4377"/>
                  </a:lnTo>
                  <a:lnTo>
                    <a:pt x="4512" y="4343"/>
                  </a:lnTo>
                  <a:lnTo>
                    <a:pt x="4647" y="4209"/>
                  </a:lnTo>
                  <a:lnTo>
                    <a:pt x="4748" y="4074"/>
                  </a:lnTo>
                  <a:lnTo>
                    <a:pt x="4748" y="3872"/>
                  </a:lnTo>
                  <a:lnTo>
                    <a:pt x="4748" y="3805"/>
                  </a:lnTo>
                  <a:lnTo>
                    <a:pt x="4680" y="3704"/>
                  </a:lnTo>
                  <a:lnTo>
                    <a:pt x="4613" y="3636"/>
                  </a:lnTo>
                  <a:lnTo>
                    <a:pt x="4512" y="3569"/>
                  </a:lnTo>
                  <a:lnTo>
                    <a:pt x="4445" y="3434"/>
                  </a:lnTo>
                  <a:lnTo>
                    <a:pt x="4310" y="3266"/>
                  </a:lnTo>
                  <a:lnTo>
                    <a:pt x="4209" y="3165"/>
                  </a:lnTo>
                  <a:lnTo>
                    <a:pt x="4074" y="3097"/>
                  </a:lnTo>
                  <a:lnTo>
                    <a:pt x="3771" y="2963"/>
                  </a:lnTo>
                  <a:lnTo>
                    <a:pt x="3535" y="2828"/>
                  </a:lnTo>
                  <a:lnTo>
                    <a:pt x="3300" y="2660"/>
                  </a:lnTo>
                  <a:lnTo>
                    <a:pt x="2828" y="2256"/>
                  </a:lnTo>
                  <a:lnTo>
                    <a:pt x="2189" y="1582"/>
                  </a:lnTo>
                  <a:lnTo>
                    <a:pt x="1549" y="875"/>
                  </a:lnTo>
                  <a:lnTo>
                    <a:pt x="1111" y="471"/>
                  </a:lnTo>
                  <a:lnTo>
                    <a:pt x="909" y="269"/>
                  </a:lnTo>
                  <a:lnTo>
                    <a:pt x="674" y="101"/>
                  </a:lnTo>
                  <a:lnTo>
                    <a:pt x="640" y="34"/>
                  </a:lnTo>
                  <a:lnTo>
                    <a:pt x="606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33" name="Shape 1433"/>
            <p:cNvSpPr/>
            <p:nvPr/>
          </p:nvSpPr>
          <p:spPr>
            <a:xfrm>
              <a:off x="434775" y="1035200"/>
              <a:ext cx="10125" cy="11825"/>
            </a:xfrm>
            <a:custGeom>
              <a:avLst/>
              <a:gdLst/>
              <a:ahLst/>
              <a:cxnLst/>
              <a:rect l="0" t="0" r="0" b="0"/>
              <a:pathLst>
                <a:path w="405" h="473" extrusionOk="0">
                  <a:moveTo>
                    <a:pt x="202" y="1"/>
                  </a:moveTo>
                  <a:lnTo>
                    <a:pt x="101" y="68"/>
                  </a:lnTo>
                  <a:lnTo>
                    <a:pt x="68" y="102"/>
                  </a:lnTo>
                  <a:lnTo>
                    <a:pt x="34" y="135"/>
                  </a:lnTo>
                  <a:lnTo>
                    <a:pt x="0" y="270"/>
                  </a:lnTo>
                  <a:lnTo>
                    <a:pt x="0" y="371"/>
                  </a:lnTo>
                  <a:lnTo>
                    <a:pt x="68" y="438"/>
                  </a:lnTo>
                  <a:lnTo>
                    <a:pt x="135" y="472"/>
                  </a:lnTo>
                  <a:lnTo>
                    <a:pt x="236" y="438"/>
                  </a:lnTo>
                  <a:lnTo>
                    <a:pt x="303" y="405"/>
                  </a:lnTo>
                  <a:lnTo>
                    <a:pt x="371" y="304"/>
                  </a:lnTo>
                  <a:lnTo>
                    <a:pt x="371" y="270"/>
                  </a:lnTo>
                  <a:lnTo>
                    <a:pt x="404" y="270"/>
                  </a:lnTo>
                  <a:lnTo>
                    <a:pt x="404" y="203"/>
                  </a:lnTo>
                  <a:lnTo>
                    <a:pt x="404" y="169"/>
                  </a:lnTo>
                  <a:lnTo>
                    <a:pt x="404" y="102"/>
                  </a:lnTo>
                  <a:lnTo>
                    <a:pt x="371" y="68"/>
                  </a:lnTo>
                  <a:lnTo>
                    <a:pt x="30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34" name="Shape 1434"/>
            <p:cNvSpPr/>
            <p:nvPr/>
          </p:nvSpPr>
          <p:spPr>
            <a:xfrm>
              <a:off x="577850" y="270950"/>
              <a:ext cx="194475" cy="158250"/>
            </a:xfrm>
            <a:custGeom>
              <a:avLst/>
              <a:gdLst/>
              <a:ahLst/>
              <a:cxnLst/>
              <a:rect l="0" t="0" r="0" b="0"/>
              <a:pathLst>
                <a:path w="7779" h="6330" extrusionOk="0">
                  <a:moveTo>
                    <a:pt x="5893" y="168"/>
                  </a:moveTo>
                  <a:lnTo>
                    <a:pt x="6196" y="202"/>
                  </a:lnTo>
                  <a:lnTo>
                    <a:pt x="6532" y="269"/>
                  </a:lnTo>
                  <a:lnTo>
                    <a:pt x="6835" y="337"/>
                  </a:lnTo>
                  <a:lnTo>
                    <a:pt x="7105" y="438"/>
                  </a:lnTo>
                  <a:lnTo>
                    <a:pt x="7239" y="673"/>
                  </a:lnTo>
                  <a:lnTo>
                    <a:pt x="7340" y="909"/>
                  </a:lnTo>
                  <a:lnTo>
                    <a:pt x="5960" y="943"/>
                  </a:lnTo>
                  <a:lnTo>
                    <a:pt x="4613" y="976"/>
                  </a:lnTo>
                  <a:lnTo>
                    <a:pt x="2795" y="976"/>
                  </a:lnTo>
                  <a:lnTo>
                    <a:pt x="2189" y="1010"/>
                  </a:lnTo>
                  <a:lnTo>
                    <a:pt x="2189" y="1010"/>
                  </a:lnTo>
                  <a:lnTo>
                    <a:pt x="3368" y="606"/>
                  </a:lnTo>
                  <a:lnTo>
                    <a:pt x="4007" y="438"/>
                  </a:lnTo>
                  <a:lnTo>
                    <a:pt x="4647" y="303"/>
                  </a:lnTo>
                  <a:lnTo>
                    <a:pt x="5287" y="202"/>
                  </a:lnTo>
                  <a:lnTo>
                    <a:pt x="5590" y="168"/>
                  </a:lnTo>
                  <a:close/>
                  <a:moveTo>
                    <a:pt x="6768" y="1111"/>
                  </a:moveTo>
                  <a:lnTo>
                    <a:pt x="6027" y="1347"/>
                  </a:lnTo>
                  <a:lnTo>
                    <a:pt x="4984" y="1717"/>
                  </a:lnTo>
                  <a:lnTo>
                    <a:pt x="4445" y="1919"/>
                  </a:lnTo>
                  <a:lnTo>
                    <a:pt x="3940" y="2155"/>
                  </a:lnTo>
                  <a:lnTo>
                    <a:pt x="3637" y="2323"/>
                  </a:lnTo>
                  <a:lnTo>
                    <a:pt x="3334" y="2525"/>
                  </a:lnTo>
                  <a:lnTo>
                    <a:pt x="3065" y="2761"/>
                  </a:lnTo>
                  <a:lnTo>
                    <a:pt x="2795" y="2997"/>
                  </a:lnTo>
                  <a:lnTo>
                    <a:pt x="2762" y="2997"/>
                  </a:lnTo>
                  <a:lnTo>
                    <a:pt x="2459" y="3030"/>
                  </a:lnTo>
                  <a:lnTo>
                    <a:pt x="2155" y="3064"/>
                  </a:lnTo>
                  <a:lnTo>
                    <a:pt x="1516" y="3030"/>
                  </a:lnTo>
                  <a:lnTo>
                    <a:pt x="876" y="2997"/>
                  </a:lnTo>
                  <a:lnTo>
                    <a:pt x="539" y="3030"/>
                  </a:lnTo>
                  <a:lnTo>
                    <a:pt x="236" y="3098"/>
                  </a:lnTo>
                  <a:lnTo>
                    <a:pt x="236" y="2795"/>
                  </a:lnTo>
                  <a:lnTo>
                    <a:pt x="270" y="2424"/>
                  </a:lnTo>
                  <a:lnTo>
                    <a:pt x="337" y="2155"/>
                  </a:lnTo>
                  <a:lnTo>
                    <a:pt x="472" y="1885"/>
                  </a:lnTo>
                  <a:lnTo>
                    <a:pt x="640" y="1683"/>
                  </a:lnTo>
                  <a:lnTo>
                    <a:pt x="842" y="1515"/>
                  </a:lnTo>
                  <a:lnTo>
                    <a:pt x="1078" y="1380"/>
                  </a:lnTo>
                  <a:lnTo>
                    <a:pt x="1347" y="1246"/>
                  </a:lnTo>
                  <a:lnTo>
                    <a:pt x="1617" y="1145"/>
                  </a:lnTo>
                  <a:lnTo>
                    <a:pt x="2256" y="1212"/>
                  </a:lnTo>
                  <a:lnTo>
                    <a:pt x="4176" y="1212"/>
                  </a:lnTo>
                  <a:lnTo>
                    <a:pt x="5489" y="1145"/>
                  </a:lnTo>
                  <a:lnTo>
                    <a:pt x="6768" y="1111"/>
                  </a:lnTo>
                  <a:close/>
                  <a:moveTo>
                    <a:pt x="7441" y="1212"/>
                  </a:moveTo>
                  <a:lnTo>
                    <a:pt x="7509" y="1616"/>
                  </a:lnTo>
                  <a:lnTo>
                    <a:pt x="7509" y="2054"/>
                  </a:lnTo>
                  <a:lnTo>
                    <a:pt x="7475" y="2087"/>
                  </a:lnTo>
                  <a:lnTo>
                    <a:pt x="7307" y="2222"/>
                  </a:lnTo>
                  <a:lnTo>
                    <a:pt x="7105" y="2357"/>
                  </a:lnTo>
                  <a:lnTo>
                    <a:pt x="6869" y="2458"/>
                  </a:lnTo>
                  <a:lnTo>
                    <a:pt x="6600" y="2525"/>
                  </a:lnTo>
                  <a:lnTo>
                    <a:pt x="6061" y="2693"/>
                  </a:lnTo>
                  <a:lnTo>
                    <a:pt x="5623" y="2828"/>
                  </a:lnTo>
                  <a:lnTo>
                    <a:pt x="4748" y="3131"/>
                  </a:lnTo>
                  <a:lnTo>
                    <a:pt x="3906" y="3502"/>
                  </a:lnTo>
                  <a:lnTo>
                    <a:pt x="3570" y="3670"/>
                  </a:lnTo>
                  <a:lnTo>
                    <a:pt x="3300" y="3872"/>
                  </a:lnTo>
                  <a:lnTo>
                    <a:pt x="3031" y="4108"/>
                  </a:lnTo>
                  <a:lnTo>
                    <a:pt x="2829" y="4377"/>
                  </a:lnTo>
                  <a:lnTo>
                    <a:pt x="2694" y="4579"/>
                  </a:lnTo>
                  <a:lnTo>
                    <a:pt x="2627" y="4781"/>
                  </a:lnTo>
                  <a:lnTo>
                    <a:pt x="2492" y="5185"/>
                  </a:lnTo>
                  <a:lnTo>
                    <a:pt x="2425" y="5387"/>
                  </a:lnTo>
                  <a:lnTo>
                    <a:pt x="2358" y="5589"/>
                  </a:lnTo>
                  <a:lnTo>
                    <a:pt x="2223" y="5791"/>
                  </a:lnTo>
                  <a:lnTo>
                    <a:pt x="2088" y="5959"/>
                  </a:lnTo>
                  <a:lnTo>
                    <a:pt x="2054" y="6027"/>
                  </a:lnTo>
                  <a:lnTo>
                    <a:pt x="1751" y="5892"/>
                  </a:lnTo>
                  <a:lnTo>
                    <a:pt x="1415" y="5724"/>
                  </a:lnTo>
                  <a:lnTo>
                    <a:pt x="1145" y="5488"/>
                  </a:lnTo>
                  <a:lnTo>
                    <a:pt x="876" y="5185"/>
                  </a:lnTo>
                  <a:lnTo>
                    <a:pt x="741" y="4983"/>
                  </a:lnTo>
                  <a:lnTo>
                    <a:pt x="640" y="4747"/>
                  </a:lnTo>
                  <a:lnTo>
                    <a:pt x="438" y="4242"/>
                  </a:lnTo>
                  <a:lnTo>
                    <a:pt x="304" y="3737"/>
                  </a:lnTo>
                  <a:lnTo>
                    <a:pt x="270" y="3199"/>
                  </a:lnTo>
                  <a:lnTo>
                    <a:pt x="270" y="3199"/>
                  </a:lnTo>
                  <a:lnTo>
                    <a:pt x="573" y="3266"/>
                  </a:lnTo>
                  <a:lnTo>
                    <a:pt x="2021" y="3266"/>
                  </a:lnTo>
                  <a:lnTo>
                    <a:pt x="2560" y="3232"/>
                  </a:lnTo>
                  <a:lnTo>
                    <a:pt x="2155" y="3737"/>
                  </a:lnTo>
                  <a:lnTo>
                    <a:pt x="1751" y="4242"/>
                  </a:lnTo>
                  <a:lnTo>
                    <a:pt x="1011" y="5286"/>
                  </a:lnTo>
                  <a:lnTo>
                    <a:pt x="1011" y="5320"/>
                  </a:lnTo>
                  <a:lnTo>
                    <a:pt x="1044" y="5353"/>
                  </a:lnTo>
                  <a:lnTo>
                    <a:pt x="1112" y="5353"/>
                  </a:lnTo>
                  <a:lnTo>
                    <a:pt x="1280" y="5185"/>
                  </a:lnTo>
                  <a:lnTo>
                    <a:pt x="1448" y="5017"/>
                  </a:lnTo>
                  <a:lnTo>
                    <a:pt x="1751" y="4646"/>
                  </a:lnTo>
                  <a:lnTo>
                    <a:pt x="2324" y="3872"/>
                  </a:lnTo>
                  <a:lnTo>
                    <a:pt x="2694" y="3401"/>
                  </a:lnTo>
                  <a:lnTo>
                    <a:pt x="3098" y="2997"/>
                  </a:lnTo>
                  <a:lnTo>
                    <a:pt x="3536" y="2626"/>
                  </a:lnTo>
                  <a:lnTo>
                    <a:pt x="4041" y="2323"/>
                  </a:lnTo>
                  <a:lnTo>
                    <a:pt x="4445" y="2121"/>
                  </a:lnTo>
                  <a:lnTo>
                    <a:pt x="4849" y="1953"/>
                  </a:lnTo>
                  <a:lnTo>
                    <a:pt x="5724" y="1683"/>
                  </a:lnTo>
                  <a:lnTo>
                    <a:pt x="7441" y="1212"/>
                  </a:lnTo>
                  <a:close/>
                  <a:moveTo>
                    <a:pt x="7509" y="2390"/>
                  </a:moveTo>
                  <a:lnTo>
                    <a:pt x="7441" y="2795"/>
                  </a:lnTo>
                  <a:lnTo>
                    <a:pt x="7307" y="3199"/>
                  </a:lnTo>
                  <a:lnTo>
                    <a:pt x="7172" y="3603"/>
                  </a:lnTo>
                  <a:lnTo>
                    <a:pt x="6970" y="3973"/>
                  </a:lnTo>
                  <a:lnTo>
                    <a:pt x="6768" y="4310"/>
                  </a:lnTo>
                  <a:lnTo>
                    <a:pt x="6532" y="4646"/>
                  </a:lnTo>
                  <a:lnTo>
                    <a:pt x="6263" y="4916"/>
                  </a:lnTo>
                  <a:lnTo>
                    <a:pt x="5960" y="5151"/>
                  </a:lnTo>
                  <a:lnTo>
                    <a:pt x="5691" y="5320"/>
                  </a:lnTo>
                  <a:lnTo>
                    <a:pt x="5421" y="5454"/>
                  </a:lnTo>
                  <a:lnTo>
                    <a:pt x="4849" y="5656"/>
                  </a:lnTo>
                  <a:lnTo>
                    <a:pt x="4277" y="5825"/>
                  </a:lnTo>
                  <a:lnTo>
                    <a:pt x="3671" y="5959"/>
                  </a:lnTo>
                  <a:lnTo>
                    <a:pt x="3300" y="6027"/>
                  </a:lnTo>
                  <a:lnTo>
                    <a:pt x="2930" y="6060"/>
                  </a:lnTo>
                  <a:lnTo>
                    <a:pt x="2223" y="6060"/>
                  </a:lnTo>
                  <a:lnTo>
                    <a:pt x="2425" y="5825"/>
                  </a:lnTo>
                  <a:lnTo>
                    <a:pt x="2560" y="5589"/>
                  </a:lnTo>
                  <a:lnTo>
                    <a:pt x="2661" y="5320"/>
                  </a:lnTo>
                  <a:lnTo>
                    <a:pt x="2762" y="5050"/>
                  </a:lnTo>
                  <a:lnTo>
                    <a:pt x="2863" y="4781"/>
                  </a:lnTo>
                  <a:lnTo>
                    <a:pt x="2964" y="4545"/>
                  </a:lnTo>
                  <a:lnTo>
                    <a:pt x="3132" y="4343"/>
                  </a:lnTo>
                  <a:lnTo>
                    <a:pt x="3267" y="4141"/>
                  </a:lnTo>
                  <a:lnTo>
                    <a:pt x="3469" y="3973"/>
                  </a:lnTo>
                  <a:lnTo>
                    <a:pt x="3671" y="3838"/>
                  </a:lnTo>
                  <a:lnTo>
                    <a:pt x="4142" y="3569"/>
                  </a:lnTo>
                  <a:lnTo>
                    <a:pt x="4681" y="3333"/>
                  </a:lnTo>
                  <a:lnTo>
                    <a:pt x="5219" y="3165"/>
                  </a:lnTo>
                  <a:lnTo>
                    <a:pt x="6297" y="2828"/>
                  </a:lnTo>
                  <a:lnTo>
                    <a:pt x="6903" y="2660"/>
                  </a:lnTo>
                  <a:lnTo>
                    <a:pt x="7206" y="2525"/>
                  </a:lnTo>
                  <a:lnTo>
                    <a:pt x="7509" y="2390"/>
                  </a:lnTo>
                  <a:close/>
                  <a:moveTo>
                    <a:pt x="5219" y="0"/>
                  </a:moveTo>
                  <a:lnTo>
                    <a:pt x="4613" y="67"/>
                  </a:lnTo>
                  <a:lnTo>
                    <a:pt x="3738" y="269"/>
                  </a:lnTo>
                  <a:lnTo>
                    <a:pt x="2896" y="505"/>
                  </a:lnTo>
                  <a:lnTo>
                    <a:pt x="2054" y="774"/>
                  </a:lnTo>
                  <a:lnTo>
                    <a:pt x="1213" y="1077"/>
                  </a:lnTo>
                  <a:lnTo>
                    <a:pt x="910" y="1212"/>
                  </a:lnTo>
                  <a:lnTo>
                    <a:pt x="640" y="1380"/>
                  </a:lnTo>
                  <a:lnTo>
                    <a:pt x="438" y="1616"/>
                  </a:lnTo>
                  <a:lnTo>
                    <a:pt x="270" y="1852"/>
                  </a:lnTo>
                  <a:lnTo>
                    <a:pt x="135" y="2121"/>
                  </a:lnTo>
                  <a:lnTo>
                    <a:pt x="68" y="2424"/>
                  </a:lnTo>
                  <a:lnTo>
                    <a:pt x="1" y="2727"/>
                  </a:lnTo>
                  <a:lnTo>
                    <a:pt x="1" y="3030"/>
                  </a:lnTo>
                  <a:lnTo>
                    <a:pt x="34" y="3367"/>
                  </a:lnTo>
                  <a:lnTo>
                    <a:pt x="68" y="3704"/>
                  </a:lnTo>
                  <a:lnTo>
                    <a:pt x="135" y="4007"/>
                  </a:lnTo>
                  <a:lnTo>
                    <a:pt x="236" y="4343"/>
                  </a:lnTo>
                  <a:lnTo>
                    <a:pt x="371" y="4646"/>
                  </a:lnTo>
                  <a:lnTo>
                    <a:pt x="506" y="4949"/>
                  </a:lnTo>
                  <a:lnTo>
                    <a:pt x="640" y="5219"/>
                  </a:lnTo>
                  <a:lnTo>
                    <a:pt x="809" y="5454"/>
                  </a:lnTo>
                  <a:lnTo>
                    <a:pt x="1011" y="5724"/>
                  </a:lnTo>
                  <a:lnTo>
                    <a:pt x="1280" y="5926"/>
                  </a:lnTo>
                  <a:lnTo>
                    <a:pt x="1549" y="6094"/>
                  </a:lnTo>
                  <a:lnTo>
                    <a:pt x="1819" y="6229"/>
                  </a:lnTo>
                  <a:lnTo>
                    <a:pt x="2155" y="6296"/>
                  </a:lnTo>
                  <a:lnTo>
                    <a:pt x="2459" y="6330"/>
                  </a:lnTo>
                  <a:lnTo>
                    <a:pt x="2795" y="6330"/>
                  </a:lnTo>
                  <a:lnTo>
                    <a:pt x="3132" y="6296"/>
                  </a:lnTo>
                  <a:lnTo>
                    <a:pt x="3906" y="6195"/>
                  </a:lnTo>
                  <a:lnTo>
                    <a:pt x="4647" y="5993"/>
                  </a:lnTo>
                  <a:lnTo>
                    <a:pt x="5017" y="5892"/>
                  </a:lnTo>
                  <a:lnTo>
                    <a:pt x="5388" y="5724"/>
                  </a:lnTo>
                  <a:lnTo>
                    <a:pt x="5758" y="5555"/>
                  </a:lnTo>
                  <a:lnTo>
                    <a:pt x="6095" y="5387"/>
                  </a:lnTo>
                  <a:lnTo>
                    <a:pt x="6364" y="5185"/>
                  </a:lnTo>
                  <a:lnTo>
                    <a:pt x="6600" y="4949"/>
                  </a:lnTo>
                  <a:lnTo>
                    <a:pt x="6835" y="4680"/>
                  </a:lnTo>
                  <a:lnTo>
                    <a:pt x="7037" y="4411"/>
                  </a:lnTo>
                  <a:lnTo>
                    <a:pt x="7239" y="4074"/>
                  </a:lnTo>
                  <a:lnTo>
                    <a:pt x="7408" y="3771"/>
                  </a:lnTo>
                  <a:lnTo>
                    <a:pt x="7542" y="3401"/>
                  </a:lnTo>
                  <a:lnTo>
                    <a:pt x="7643" y="3064"/>
                  </a:lnTo>
                  <a:lnTo>
                    <a:pt x="7711" y="2693"/>
                  </a:lnTo>
                  <a:lnTo>
                    <a:pt x="7744" y="2323"/>
                  </a:lnTo>
                  <a:lnTo>
                    <a:pt x="7778" y="1953"/>
                  </a:lnTo>
                  <a:lnTo>
                    <a:pt x="7744" y="1582"/>
                  </a:lnTo>
                  <a:lnTo>
                    <a:pt x="7677" y="1246"/>
                  </a:lnTo>
                  <a:lnTo>
                    <a:pt x="7610" y="909"/>
                  </a:lnTo>
                  <a:lnTo>
                    <a:pt x="7475" y="572"/>
                  </a:lnTo>
                  <a:lnTo>
                    <a:pt x="7307" y="303"/>
                  </a:lnTo>
                  <a:lnTo>
                    <a:pt x="7273" y="236"/>
                  </a:lnTo>
                  <a:lnTo>
                    <a:pt x="7172" y="236"/>
                  </a:lnTo>
                  <a:lnTo>
                    <a:pt x="7105" y="269"/>
                  </a:lnTo>
                  <a:lnTo>
                    <a:pt x="6835" y="168"/>
                  </a:lnTo>
                  <a:lnTo>
                    <a:pt x="6499" y="67"/>
                  </a:lnTo>
                  <a:lnTo>
                    <a:pt x="6196" y="34"/>
                  </a:lnTo>
                  <a:lnTo>
                    <a:pt x="5859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35" name="Shape 1435"/>
            <p:cNvSpPr/>
            <p:nvPr/>
          </p:nvSpPr>
          <p:spPr>
            <a:xfrm>
              <a:off x="328725" y="961125"/>
              <a:ext cx="417500" cy="928425"/>
            </a:xfrm>
            <a:custGeom>
              <a:avLst/>
              <a:gdLst/>
              <a:ahLst/>
              <a:cxnLst/>
              <a:rect l="0" t="0" r="0" b="0"/>
              <a:pathLst>
                <a:path w="16700" h="37137" extrusionOk="0">
                  <a:moveTo>
                    <a:pt x="0" y="1"/>
                  </a:moveTo>
                  <a:lnTo>
                    <a:pt x="0" y="169"/>
                  </a:lnTo>
                  <a:lnTo>
                    <a:pt x="505" y="270"/>
                  </a:lnTo>
                  <a:lnTo>
                    <a:pt x="976" y="439"/>
                  </a:lnTo>
                  <a:lnTo>
                    <a:pt x="1953" y="809"/>
                  </a:lnTo>
                  <a:lnTo>
                    <a:pt x="2592" y="1011"/>
                  </a:lnTo>
                  <a:lnTo>
                    <a:pt x="3232" y="1179"/>
                  </a:lnTo>
                  <a:lnTo>
                    <a:pt x="3872" y="1348"/>
                  </a:lnTo>
                  <a:lnTo>
                    <a:pt x="4512" y="1550"/>
                  </a:lnTo>
                  <a:lnTo>
                    <a:pt x="7171" y="2358"/>
                  </a:lnTo>
                  <a:lnTo>
                    <a:pt x="8484" y="2795"/>
                  </a:lnTo>
                  <a:lnTo>
                    <a:pt x="9831" y="3233"/>
                  </a:lnTo>
                  <a:lnTo>
                    <a:pt x="12019" y="4007"/>
                  </a:lnTo>
                  <a:lnTo>
                    <a:pt x="14242" y="4815"/>
                  </a:lnTo>
                  <a:lnTo>
                    <a:pt x="14747" y="4984"/>
                  </a:lnTo>
                  <a:lnTo>
                    <a:pt x="15252" y="5186"/>
                  </a:lnTo>
                  <a:lnTo>
                    <a:pt x="15757" y="5455"/>
                  </a:lnTo>
                  <a:lnTo>
                    <a:pt x="15959" y="5623"/>
                  </a:lnTo>
                  <a:lnTo>
                    <a:pt x="16194" y="5792"/>
                  </a:lnTo>
                  <a:lnTo>
                    <a:pt x="16329" y="5960"/>
                  </a:lnTo>
                  <a:lnTo>
                    <a:pt x="16396" y="6162"/>
                  </a:lnTo>
                  <a:lnTo>
                    <a:pt x="16430" y="6431"/>
                  </a:lnTo>
                  <a:lnTo>
                    <a:pt x="16430" y="6768"/>
                  </a:lnTo>
                  <a:lnTo>
                    <a:pt x="16430" y="7105"/>
                  </a:lnTo>
                  <a:lnTo>
                    <a:pt x="16363" y="7475"/>
                  </a:lnTo>
                  <a:lnTo>
                    <a:pt x="16228" y="8283"/>
                  </a:lnTo>
                  <a:lnTo>
                    <a:pt x="16026" y="9091"/>
                  </a:lnTo>
                  <a:lnTo>
                    <a:pt x="15790" y="9798"/>
                  </a:lnTo>
                  <a:lnTo>
                    <a:pt x="15487" y="10808"/>
                  </a:lnTo>
                  <a:lnTo>
                    <a:pt x="15285" y="11448"/>
                  </a:lnTo>
                  <a:lnTo>
                    <a:pt x="15083" y="12054"/>
                  </a:lnTo>
                  <a:lnTo>
                    <a:pt x="14612" y="13333"/>
                  </a:lnTo>
                  <a:lnTo>
                    <a:pt x="14141" y="14613"/>
                  </a:lnTo>
                  <a:lnTo>
                    <a:pt x="13703" y="15892"/>
                  </a:lnTo>
                  <a:lnTo>
                    <a:pt x="13299" y="17172"/>
                  </a:lnTo>
                  <a:lnTo>
                    <a:pt x="12929" y="18485"/>
                  </a:lnTo>
                  <a:lnTo>
                    <a:pt x="12525" y="19831"/>
                  </a:lnTo>
                  <a:lnTo>
                    <a:pt x="12120" y="21144"/>
                  </a:lnTo>
                  <a:lnTo>
                    <a:pt x="11211" y="23838"/>
                  </a:lnTo>
                  <a:lnTo>
                    <a:pt x="9326" y="29124"/>
                  </a:lnTo>
                  <a:lnTo>
                    <a:pt x="7508" y="34376"/>
                  </a:lnTo>
                  <a:lnTo>
                    <a:pt x="7340" y="34982"/>
                  </a:lnTo>
                  <a:lnTo>
                    <a:pt x="7138" y="35655"/>
                  </a:lnTo>
                  <a:lnTo>
                    <a:pt x="7003" y="35992"/>
                  </a:lnTo>
                  <a:lnTo>
                    <a:pt x="6835" y="36261"/>
                  </a:lnTo>
                  <a:lnTo>
                    <a:pt x="6599" y="36497"/>
                  </a:lnTo>
                  <a:lnTo>
                    <a:pt x="6498" y="36598"/>
                  </a:lnTo>
                  <a:lnTo>
                    <a:pt x="6363" y="36699"/>
                  </a:lnTo>
                  <a:lnTo>
                    <a:pt x="6161" y="36800"/>
                  </a:lnTo>
                  <a:lnTo>
                    <a:pt x="5926" y="36834"/>
                  </a:lnTo>
                  <a:lnTo>
                    <a:pt x="5690" y="36867"/>
                  </a:lnTo>
                  <a:lnTo>
                    <a:pt x="5454" y="36834"/>
                  </a:lnTo>
                  <a:lnTo>
                    <a:pt x="4983" y="36733"/>
                  </a:lnTo>
                  <a:lnTo>
                    <a:pt x="4512" y="36598"/>
                  </a:lnTo>
                  <a:lnTo>
                    <a:pt x="4074" y="36430"/>
                  </a:lnTo>
                  <a:lnTo>
                    <a:pt x="3670" y="36228"/>
                  </a:lnTo>
                  <a:lnTo>
                    <a:pt x="2794" y="35824"/>
                  </a:lnTo>
                  <a:lnTo>
                    <a:pt x="2525" y="35689"/>
                  </a:lnTo>
                  <a:lnTo>
                    <a:pt x="2222" y="35588"/>
                  </a:lnTo>
                  <a:lnTo>
                    <a:pt x="1616" y="35386"/>
                  </a:lnTo>
                  <a:lnTo>
                    <a:pt x="1010" y="35218"/>
                  </a:lnTo>
                  <a:lnTo>
                    <a:pt x="404" y="35049"/>
                  </a:lnTo>
                  <a:lnTo>
                    <a:pt x="202" y="34948"/>
                  </a:lnTo>
                  <a:lnTo>
                    <a:pt x="0" y="34847"/>
                  </a:lnTo>
                  <a:lnTo>
                    <a:pt x="0" y="35184"/>
                  </a:lnTo>
                  <a:lnTo>
                    <a:pt x="505" y="35386"/>
                  </a:lnTo>
                  <a:lnTo>
                    <a:pt x="1044" y="35554"/>
                  </a:lnTo>
                  <a:lnTo>
                    <a:pt x="1650" y="35756"/>
                  </a:lnTo>
                  <a:lnTo>
                    <a:pt x="2222" y="35992"/>
                  </a:lnTo>
                  <a:lnTo>
                    <a:pt x="2828" y="36228"/>
                  </a:lnTo>
                  <a:lnTo>
                    <a:pt x="3400" y="36497"/>
                  </a:lnTo>
                  <a:lnTo>
                    <a:pt x="3804" y="36665"/>
                  </a:lnTo>
                  <a:lnTo>
                    <a:pt x="4209" y="36834"/>
                  </a:lnTo>
                  <a:lnTo>
                    <a:pt x="4613" y="36968"/>
                  </a:lnTo>
                  <a:lnTo>
                    <a:pt x="5050" y="37103"/>
                  </a:lnTo>
                  <a:lnTo>
                    <a:pt x="5387" y="37137"/>
                  </a:lnTo>
                  <a:lnTo>
                    <a:pt x="5690" y="37137"/>
                  </a:lnTo>
                  <a:lnTo>
                    <a:pt x="6027" y="37103"/>
                  </a:lnTo>
                  <a:lnTo>
                    <a:pt x="6330" y="37002"/>
                  </a:lnTo>
                  <a:lnTo>
                    <a:pt x="6599" y="36867"/>
                  </a:lnTo>
                  <a:lnTo>
                    <a:pt x="6835" y="36665"/>
                  </a:lnTo>
                  <a:lnTo>
                    <a:pt x="7037" y="36430"/>
                  </a:lnTo>
                  <a:lnTo>
                    <a:pt x="7205" y="36093"/>
                  </a:lnTo>
                  <a:lnTo>
                    <a:pt x="7710" y="34679"/>
                  </a:lnTo>
                  <a:lnTo>
                    <a:pt x="8181" y="33265"/>
                  </a:lnTo>
                  <a:lnTo>
                    <a:pt x="9158" y="30437"/>
                  </a:lnTo>
                  <a:lnTo>
                    <a:pt x="11178" y="24747"/>
                  </a:lnTo>
                  <a:lnTo>
                    <a:pt x="12154" y="21885"/>
                  </a:lnTo>
                  <a:lnTo>
                    <a:pt x="12592" y="20471"/>
                  </a:lnTo>
                  <a:lnTo>
                    <a:pt x="13030" y="19023"/>
                  </a:lnTo>
                  <a:lnTo>
                    <a:pt x="13838" y="16296"/>
                  </a:lnTo>
                  <a:lnTo>
                    <a:pt x="14275" y="14949"/>
                  </a:lnTo>
                  <a:lnTo>
                    <a:pt x="14747" y="13636"/>
                  </a:lnTo>
                  <a:lnTo>
                    <a:pt x="15252" y="12256"/>
                  </a:lnTo>
                  <a:lnTo>
                    <a:pt x="15723" y="10842"/>
                  </a:lnTo>
                  <a:lnTo>
                    <a:pt x="16060" y="9765"/>
                  </a:lnTo>
                  <a:lnTo>
                    <a:pt x="16329" y="8957"/>
                  </a:lnTo>
                  <a:lnTo>
                    <a:pt x="16531" y="8048"/>
                  </a:lnTo>
                  <a:lnTo>
                    <a:pt x="16632" y="7610"/>
                  </a:lnTo>
                  <a:lnTo>
                    <a:pt x="16666" y="7172"/>
                  </a:lnTo>
                  <a:lnTo>
                    <a:pt x="16699" y="6734"/>
                  </a:lnTo>
                  <a:lnTo>
                    <a:pt x="16666" y="6364"/>
                  </a:lnTo>
                  <a:lnTo>
                    <a:pt x="16598" y="5994"/>
                  </a:lnTo>
                  <a:lnTo>
                    <a:pt x="16464" y="5691"/>
                  </a:lnTo>
                  <a:lnTo>
                    <a:pt x="16363" y="5556"/>
                  </a:lnTo>
                  <a:lnTo>
                    <a:pt x="16262" y="5455"/>
                  </a:lnTo>
                  <a:lnTo>
                    <a:pt x="16127" y="5354"/>
                  </a:lnTo>
                  <a:lnTo>
                    <a:pt x="15992" y="5287"/>
                  </a:lnTo>
                  <a:lnTo>
                    <a:pt x="14982" y="4815"/>
                  </a:lnTo>
                  <a:lnTo>
                    <a:pt x="14477" y="4613"/>
                  </a:lnTo>
                  <a:lnTo>
                    <a:pt x="13972" y="4445"/>
                  </a:lnTo>
                  <a:lnTo>
                    <a:pt x="12659" y="3974"/>
                  </a:lnTo>
                  <a:lnTo>
                    <a:pt x="11346" y="3502"/>
                  </a:lnTo>
                  <a:lnTo>
                    <a:pt x="9831" y="2964"/>
                  </a:lnTo>
                  <a:lnTo>
                    <a:pt x="8316" y="2492"/>
                  </a:lnTo>
                  <a:lnTo>
                    <a:pt x="5286" y="1516"/>
                  </a:lnTo>
                  <a:lnTo>
                    <a:pt x="3737" y="1078"/>
                  </a:lnTo>
                  <a:lnTo>
                    <a:pt x="2188" y="641"/>
                  </a:lnTo>
                  <a:lnTo>
                    <a:pt x="1650" y="439"/>
                  </a:lnTo>
                  <a:lnTo>
                    <a:pt x="1111" y="237"/>
                  </a:lnTo>
                  <a:lnTo>
                    <a:pt x="842" y="136"/>
                  </a:lnTo>
                  <a:lnTo>
                    <a:pt x="572" y="68"/>
                  </a:lnTo>
                  <a:lnTo>
                    <a:pt x="30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36" name="Shape 1436"/>
            <p:cNvSpPr/>
            <p:nvPr/>
          </p:nvSpPr>
          <p:spPr>
            <a:xfrm>
              <a:off x="554300" y="238125"/>
              <a:ext cx="479775" cy="203700"/>
            </a:xfrm>
            <a:custGeom>
              <a:avLst/>
              <a:gdLst/>
              <a:ahLst/>
              <a:cxnLst/>
              <a:rect l="0" t="0" r="0" b="0"/>
              <a:pathLst>
                <a:path w="19191" h="8148" extrusionOk="0">
                  <a:moveTo>
                    <a:pt x="9528" y="2761"/>
                  </a:moveTo>
                  <a:lnTo>
                    <a:pt x="9663" y="2794"/>
                  </a:lnTo>
                  <a:lnTo>
                    <a:pt x="9932" y="2895"/>
                  </a:lnTo>
                  <a:lnTo>
                    <a:pt x="10100" y="3030"/>
                  </a:lnTo>
                  <a:lnTo>
                    <a:pt x="10235" y="3165"/>
                  </a:lnTo>
                  <a:lnTo>
                    <a:pt x="10336" y="3333"/>
                  </a:lnTo>
                  <a:lnTo>
                    <a:pt x="9730" y="3367"/>
                  </a:lnTo>
                  <a:lnTo>
                    <a:pt x="9461" y="3367"/>
                  </a:lnTo>
                  <a:lnTo>
                    <a:pt x="9158" y="3434"/>
                  </a:lnTo>
                  <a:lnTo>
                    <a:pt x="9191" y="3400"/>
                  </a:lnTo>
                  <a:lnTo>
                    <a:pt x="9259" y="2963"/>
                  </a:lnTo>
                  <a:lnTo>
                    <a:pt x="9292" y="2828"/>
                  </a:lnTo>
                  <a:lnTo>
                    <a:pt x="9393" y="2761"/>
                  </a:lnTo>
                  <a:close/>
                  <a:moveTo>
                    <a:pt x="18618" y="3973"/>
                  </a:moveTo>
                  <a:lnTo>
                    <a:pt x="18719" y="4006"/>
                  </a:lnTo>
                  <a:lnTo>
                    <a:pt x="18820" y="4074"/>
                  </a:lnTo>
                  <a:lnTo>
                    <a:pt x="18888" y="4141"/>
                  </a:lnTo>
                  <a:lnTo>
                    <a:pt x="18955" y="4209"/>
                  </a:lnTo>
                  <a:lnTo>
                    <a:pt x="18989" y="4310"/>
                  </a:lnTo>
                  <a:lnTo>
                    <a:pt x="18989" y="4444"/>
                  </a:lnTo>
                  <a:lnTo>
                    <a:pt x="18989" y="4545"/>
                  </a:lnTo>
                  <a:lnTo>
                    <a:pt x="18955" y="4646"/>
                  </a:lnTo>
                  <a:lnTo>
                    <a:pt x="18854" y="4781"/>
                  </a:lnTo>
                  <a:lnTo>
                    <a:pt x="18719" y="4848"/>
                  </a:lnTo>
                  <a:lnTo>
                    <a:pt x="18585" y="4916"/>
                  </a:lnTo>
                  <a:lnTo>
                    <a:pt x="18450" y="4949"/>
                  </a:lnTo>
                  <a:lnTo>
                    <a:pt x="18214" y="4916"/>
                  </a:lnTo>
                  <a:lnTo>
                    <a:pt x="18012" y="4916"/>
                  </a:lnTo>
                  <a:lnTo>
                    <a:pt x="18181" y="4680"/>
                  </a:lnTo>
                  <a:lnTo>
                    <a:pt x="18349" y="4478"/>
                  </a:lnTo>
                  <a:lnTo>
                    <a:pt x="18484" y="4209"/>
                  </a:lnTo>
                  <a:lnTo>
                    <a:pt x="18618" y="3973"/>
                  </a:lnTo>
                  <a:close/>
                  <a:moveTo>
                    <a:pt x="1650" y="7171"/>
                  </a:moveTo>
                  <a:lnTo>
                    <a:pt x="1885" y="7373"/>
                  </a:lnTo>
                  <a:lnTo>
                    <a:pt x="2121" y="7542"/>
                  </a:lnTo>
                  <a:lnTo>
                    <a:pt x="2390" y="7676"/>
                  </a:lnTo>
                  <a:lnTo>
                    <a:pt x="2660" y="7811"/>
                  </a:lnTo>
                  <a:lnTo>
                    <a:pt x="2491" y="7878"/>
                  </a:lnTo>
                  <a:lnTo>
                    <a:pt x="2289" y="7946"/>
                  </a:lnTo>
                  <a:lnTo>
                    <a:pt x="2087" y="7946"/>
                  </a:lnTo>
                  <a:lnTo>
                    <a:pt x="1852" y="7912"/>
                  </a:lnTo>
                  <a:lnTo>
                    <a:pt x="1683" y="7845"/>
                  </a:lnTo>
                  <a:lnTo>
                    <a:pt x="1582" y="7777"/>
                  </a:lnTo>
                  <a:lnTo>
                    <a:pt x="1549" y="7710"/>
                  </a:lnTo>
                  <a:lnTo>
                    <a:pt x="1515" y="7609"/>
                  </a:lnTo>
                  <a:lnTo>
                    <a:pt x="1549" y="7542"/>
                  </a:lnTo>
                  <a:lnTo>
                    <a:pt x="1582" y="7340"/>
                  </a:lnTo>
                  <a:lnTo>
                    <a:pt x="1650" y="7171"/>
                  </a:lnTo>
                  <a:close/>
                  <a:moveTo>
                    <a:pt x="9090" y="0"/>
                  </a:moveTo>
                  <a:lnTo>
                    <a:pt x="7845" y="370"/>
                  </a:lnTo>
                  <a:lnTo>
                    <a:pt x="7373" y="471"/>
                  </a:lnTo>
                  <a:lnTo>
                    <a:pt x="6902" y="606"/>
                  </a:lnTo>
                  <a:lnTo>
                    <a:pt x="6397" y="707"/>
                  </a:lnTo>
                  <a:lnTo>
                    <a:pt x="5926" y="808"/>
                  </a:lnTo>
                  <a:lnTo>
                    <a:pt x="5017" y="1077"/>
                  </a:lnTo>
                  <a:lnTo>
                    <a:pt x="4141" y="1380"/>
                  </a:lnTo>
                  <a:lnTo>
                    <a:pt x="2323" y="1953"/>
                  </a:lnTo>
                  <a:lnTo>
                    <a:pt x="1549" y="2155"/>
                  </a:lnTo>
                  <a:lnTo>
                    <a:pt x="774" y="2390"/>
                  </a:lnTo>
                  <a:lnTo>
                    <a:pt x="438" y="2491"/>
                  </a:lnTo>
                  <a:lnTo>
                    <a:pt x="269" y="2559"/>
                  </a:lnTo>
                  <a:lnTo>
                    <a:pt x="135" y="2626"/>
                  </a:lnTo>
                  <a:lnTo>
                    <a:pt x="34" y="2626"/>
                  </a:lnTo>
                  <a:lnTo>
                    <a:pt x="34" y="2660"/>
                  </a:lnTo>
                  <a:lnTo>
                    <a:pt x="0" y="2727"/>
                  </a:lnTo>
                  <a:lnTo>
                    <a:pt x="0" y="3266"/>
                  </a:lnTo>
                  <a:lnTo>
                    <a:pt x="67" y="3838"/>
                  </a:lnTo>
                  <a:lnTo>
                    <a:pt x="168" y="4377"/>
                  </a:lnTo>
                  <a:lnTo>
                    <a:pt x="303" y="4949"/>
                  </a:lnTo>
                  <a:lnTo>
                    <a:pt x="539" y="5488"/>
                  </a:lnTo>
                  <a:lnTo>
                    <a:pt x="774" y="5993"/>
                  </a:lnTo>
                  <a:lnTo>
                    <a:pt x="1077" y="6464"/>
                  </a:lnTo>
                  <a:lnTo>
                    <a:pt x="1414" y="6902"/>
                  </a:lnTo>
                  <a:lnTo>
                    <a:pt x="1549" y="7070"/>
                  </a:lnTo>
                  <a:lnTo>
                    <a:pt x="1549" y="7104"/>
                  </a:lnTo>
                  <a:lnTo>
                    <a:pt x="1414" y="7306"/>
                  </a:lnTo>
                  <a:lnTo>
                    <a:pt x="1347" y="7542"/>
                  </a:lnTo>
                  <a:lnTo>
                    <a:pt x="1347" y="7676"/>
                  </a:lnTo>
                  <a:lnTo>
                    <a:pt x="1347" y="7777"/>
                  </a:lnTo>
                  <a:lnTo>
                    <a:pt x="1414" y="7878"/>
                  </a:lnTo>
                  <a:lnTo>
                    <a:pt x="1515" y="7979"/>
                  </a:lnTo>
                  <a:lnTo>
                    <a:pt x="1650" y="8047"/>
                  </a:lnTo>
                  <a:lnTo>
                    <a:pt x="1784" y="8114"/>
                  </a:lnTo>
                  <a:lnTo>
                    <a:pt x="1919" y="8148"/>
                  </a:lnTo>
                  <a:lnTo>
                    <a:pt x="2424" y="8148"/>
                  </a:lnTo>
                  <a:lnTo>
                    <a:pt x="2693" y="8047"/>
                  </a:lnTo>
                  <a:lnTo>
                    <a:pt x="2794" y="7979"/>
                  </a:lnTo>
                  <a:lnTo>
                    <a:pt x="2895" y="7912"/>
                  </a:lnTo>
                  <a:lnTo>
                    <a:pt x="3165" y="7979"/>
                  </a:lnTo>
                  <a:lnTo>
                    <a:pt x="3468" y="8047"/>
                  </a:lnTo>
                  <a:lnTo>
                    <a:pt x="4040" y="8148"/>
                  </a:lnTo>
                  <a:lnTo>
                    <a:pt x="4646" y="8148"/>
                  </a:lnTo>
                  <a:lnTo>
                    <a:pt x="5252" y="8080"/>
                  </a:lnTo>
                  <a:lnTo>
                    <a:pt x="5757" y="7946"/>
                  </a:lnTo>
                  <a:lnTo>
                    <a:pt x="6262" y="7811"/>
                  </a:lnTo>
                  <a:lnTo>
                    <a:pt x="6734" y="7609"/>
                  </a:lnTo>
                  <a:lnTo>
                    <a:pt x="7205" y="7373"/>
                  </a:lnTo>
                  <a:lnTo>
                    <a:pt x="7643" y="7070"/>
                  </a:lnTo>
                  <a:lnTo>
                    <a:pt x="8013" y="6734"/>
                  </a:lnTo>
                  <a:lnTo>
                    <a:pt x="8181" y="6565"/>
                  </a:lnTo>
                  <a:lnTo>
                    <a:pt x="8350" y="6330"/>
                  </a:lnTo>
                  <a:lnTo>
                    <a:pt x="8451" y="6128"/>
                  </a:lnTo>
                  <a:lnTo>
                    <a:pt x="8585" y="5892"/>
                  </a:lnTo>
                  <a:lnTo>
                    <a:pt x="8787" y="5320"/>
                  </a:lnTo>
                  <a:lnTo>
                    <a:pt x="8922" y="4781"/>
                  </a:lnTo>
                  <a:lnTo>
                    <a:pt x="9023" y="4209"/>
                  </a:lnTo>
                  <a:lnTo>
                    <a:pt x="9124" y="3636"/>
                  </a:lnTo>
                  <a:lnTo>
                    <a:pt x="10370" y="3535"/>
                  </a:lnTo>
                  <a:lnTo>
                    <a:pt x="10403" y="3501"/>
                  </a:lnTo>
                  <a:lnTo>
                    <a:pt x="10504" y="3771"/>
                  </a:lnTo>
                  <a:lnTo>
                    <a:pt x="10605" y="4040"/>
                  </a:lnTo>
                  <a:lnTo>
                    <a:pt x="10706" y="4242"/>
                  </a:lnTo>
                  <a:lnTo>
                    <a:pt x="10841" y="4444"/>
                  </a:lnTo>
                  <a:lnTo>
                    <a:pt x="11144" y="4781"/>
                  </a:lnTo>
                  <a:lnTo>
                    <a:pt x="11481" y="5118"/>
                  </a:lnTo>
                  <a:lnTo>
                    <a:pt x="11885" y="5387"/>
                  </a:lnTo>
                  <a:lnTo>
                    <a:pt x="12323" y="5623"/>
                  </a:lnTo>
                  <a:lnTo>
                    <a:pt x="12794" y="5825"/>
                  </a:lnTo>
                  <a:lnTo>
                    <a:pt x="13232" y="5959"/>
                  </a:lnTo>
                  <a:lnTo>
                    <a:pt x="13669" y="6060"/>
                  </a:lnTo>
                  <a:lnTo>
                    <a:pt x="14073" y="6128"/>
                  </a:lnTo>
                  <a:lnTo>
                    <a:pt x="14511" y="6161"/>
                  </a:lnTo>
                  <a:lnTo>
                    <a:pt x="14915" y="6161"/>
                  </a:lnTo>
                  <a:lnTo>
                    <a:pt x="15319" y="6128"/>
                  </a:lnTo>
                  <a:lnTo>
                    <a:pt x="15723" y="6060"/>
                  </a:lnTo>
                  <a:lnTo>
                    <a:pt x="16127" y="5959"/>
                  </a:lnTo>
                  <a:lnTo>
                    <a:pt x="16497" y="5858"/>
                  </a:lnTo>
                  <a:lnTo>
                    <a:pt x="16901" y="5690"/>
                  </a:lnTo>
                  <a:lnTo>
                    <a:pt x="17171" y="5555"/>
                  </a:lnTo>
                  <a:lnTo>
                    <a:pt x="17440" y="5387"/>
                  </a:lnTo>
                  <a:lnTo>
                    <a:pt x="17676" y="5219"/>
                  </a:lnTo>
                  <a:lnTo>
                    <a:pt x="17911" y="5017"/>
                  </a:lnTo>
                  <a:lnTo>
                    <a:pt x="18046" y="5084"/>
                  </a:lnTo>
                  <a:lnTo>
                    <a:pt x="18214" y="5118"/>
                  </a:lnTo>
                  <a:lnTo>
                    <a:pt x="18517" y="5118"/>
                  </a:lnTo>
                  <a:lnTo>
                    <a:pt x="18719" y="5050"/>
                  </a:lnTo>
                  <a:lnTo>
                    <a:pt x="18888" y="4983"/>
                  </a:lnTo>
                  <a:lnTo>
                    <a:pt x="19022" y="4848"/>
                  </a:lnTo>
                  <a:lnTo>
                    <a:pt x="19123" y="4714"/>
                  </a:lnTo>
                  <a:lnTo>
                    <a:pt x="19191" y="4579"/>
                  </a:lnTo>
                  <a:lnTo>
                    <a:pt x="19191" y="4411"/>
                  </a:lnTo>
                  <a:lnTo>
                    <a:pt x="19157" y="4276"/>
                  </a:lnTo>
                  <a:lnTo>
                    <a:pt x="19123" y="4141"/>
                  </a:lnTo>
                  <a:lnTo>
                    <a:pt x="19056" y="4040"/>
                  </a:lnTo>
                  <a:lnTo>
                    <a:pt x="18921" y="3905"/>
                  </a:lnTo>
                  <a:lnTo>
                    <a:pt x="18820" y="3838"/>
                  </a:lnTo>
                  <a:lnTo>
                    <a:pt x="18686" y="3804"/>
                  </a:lnTo>
                  <a:lnTo>
                    <a:pt x="18787" y="3400"/>
                  </a:lnTo>
                  <a:lnTo>
                    <a:pt x="18888" y="2996"/>
                  </a:lnTo>
                  <a:lnTo>
                    <a:pt x="18989" y="2357"/>
                  </a:lnTo>
                  <a:lnTo>
                    <a:pt x="19022" y="1717"/>
                  </a:lnTo>
                  <a:lnTo>
                    <a:pt x="19056" y="1077"/>
                  </a:lnTo>
                  <a:lnTo>
                    <a:pt x="19022" y="438"/>
                  </a:lnTo>
                  <a:lnTo>
                    <a:pt x="19022" y="0"/>
                  </a:lnTo>
                  <a:lnTo>
                    <a:pt x="18753" y="0"/>
                  </a:lnTo>
                  <a:lnTo>
                    <a:pt x="18753" y="640"/>
                  </a:lnTo>
                  <a:lnTo>
                    <a:pt x="18787" y="1279"/>
                  </a:lnTo>
                  <a:lnTo>
                    <a:pt x="18753" y="1919"/>
                  </a:lnTo>
                  <a:lnTo>
                    <a:pt x="18686" y="2559"/>
                  </a:lnTo>
                  <a:lnTo>
                    <a:pt x="18585" y="3165"/>
                  </a:lnTo>
                  <a:lnTo>
                    <a:pt x="18551" y="3400"/>
                  </a:lnTo>
                  <a:lnTo>
                    <a:pt x="18450" y="3636"/>
                  </a:lnTo>
                  <a:lnTo>
                    <a:pt x="18282" y="4074"/>
                  </a:lnTo>
                  <a:lnTo>
                    <a:pt x="18012" y="4478"/>
                  </a:lnTo>
                  <a:lnTo>
                    <a:pt x="17709" y="4815"/>
                  </a:lnTo>
                  <a:lnTo>
                    <a:pt x="17339" y="5118"/>
                  </a:lnTo>
                  <a:lnTo>
                    <a:pt x="16969" y="5353"/>
                  </a:lnTo>
                  <a:lnTo>
                    <a:pt x="16531" y="5555"/>
                  </a:lnTo>
                  <a:lnTo>
                    <a:pt x="16060" y="5724"/>
                  </a:lnTo>
                  <a:lnTo>
                    <a:pt x="15656" y="5825"/>
                  </a:lnTo>
                  <a:lnTo>
                    <a:pt x="15252" y="5858"/>
                  </a:lnTo>
                  <a:lnTo>
                    <a:pt x="14848" y="5892"/>
                  </a:lnTo>
                  <a:lnTo>
                    <a:pt x="14444" y="5892"/>
                  </a:lnTo>
                  <a:lnTo>
                    <a:pt x="14040" y="5858"/>
                  </a:lnTo>
                  <a:lnTo>
                    <a:pt x="13636" y="5791"/>
                  </a:lnTo>
                  <a:lnTo>
                    <a:pt x="13265" y="5690"/>
                  </a:lnTo>
                  <a:lnTo>
                    <a:pt x="12861" y="5589"/>
                  </a:lnTo>
                  <a:lnTo>
                    <a:pt x="12592" y="5454"/>
                  </a:lnTo>
                  <a:lnTo>
                    <a:pt x="12289" y="5320"/>
                  </a:lnTo>
                  <a:lnTo>
                    <a:pt x="12020" y="5151"/>
                  </a:lnTo>
                  <a:lnTo>
                    <a:pt x="11750" y="4983"/>
                  </a:lnTo>
                  <a:lnTo>
                    <a:pt x="11481" y="4781"/>
                  </a:lnTo>
                  <a:lnTo>
                    <a:pt x="11245" y="4545"/>
                  </a:lnTo>
                  <a:lnTo>
                    <a:pt x="11043" y="4310"/>
                  </a:lnTo>
                  <a:lnTo>
                    <a:pt x="10875" y="4040"/>
                  </a:lnTo>
                  <a:lnTo>
                    <a:pt x="10706" y="3703"/>
                  </a:lnTo>
                  <a:lnTo>
                    <a:pt x="10572" y="3367"/>
                  </a:lnTo>
                  <a:lnTo>
                    <a:pt x="10403" y="3030"/>
                  </a:lnTo>
                  <a:lnTo>
                    <a:pt x="10302" y="2862"/>
                  </a:lnTo>
                  <a:lnTo>
                    <a:pt x="10168" y="2727"/>
                  </a:lnTo>
                  <a:lnTo>
                    <a:pt x="9999" y="2626"/>
                  </a:lnTo>
                  <a:lnTo>
                    <a:pt x="9764" y="2559"/>
                  </a:lnTo>
                  <a:lnTo>
                    <a:pt x="9528" y="2491"/>
                  </a:lnTo>
                  <a:lnTo>
                    <a:pt x="9326" y="2525"/>
                  </a:lnTo>
                  <a:lnTo>
                    <a:pt x="9191" y="2592"/>
                  </a:lnTo>
                  <a:lnTo>
                    <a:pt x="9124" y="2660"/>
                  </a:lnTo>
                  <a:lnTo>
                    <a:pt x="9057" y="2761"/>
                  </a:lnTo>
                  <a:lnTo>
                    <a:pt x="9023" y="2862"/>
                  </a:lnTo>
                  <a:lnTo>
                    <a:pt x="8956" y="3097"/>
                  </a:lnTo>
                  <a:lnTo>
                    <a:pt x="8922" y="3367"/>
                  </a:lnTo>
                  <a:lnTo>
                    <a:pt x="8720" y="4478"/>
                  </a:lnTo>
                  <a:lnTo>
                    <a:pt x="8585" y="5017"/>
                  </a:lnTo>
                  <a:lnTo>
                    <a:pt x="8417" y="5555"/>
                  </a:lnTo>
                  <a:lnTo>
                    <a:pt x="8316" y="5825"/>
                  </a:lnTo>
                  <a:lnTo>
                    <a:pt x="8181" y="6060"/>
                  </a:lnTo>
                  <a:lnTo>
                    <a:pt x="8047" y="6296"/>
                  </a:lnTo>
                  <a:lnTo>
                    <a:pt x="7878" y="6498"/>
                  </a:lnTo>
                  <a:lnTo>
                    <a:pt x="7676" y="6700"/>
                  </a:lnTo>
                  <a:lnTo>
                    <a:pt x="7474" y="6868"/>
                  </a:lnTo>
                  <a:lnTo>
                    <a:pt x="7239" y="7037"/>
                  </a:lnTo>
                  <a:lnTo>
                    <a:pt x="6969" y="7205"/>
                  </a:lnTo>
                  <a:lnTo>
                    <a:pt x="6363" y="7441"/>
                  </a:lnTo>
                  <a:lnTo>
                    <a:pt x="5757" y="7643"/>
                  </a:lnTo>
                  <a:lnTo>
                    <a:pt x="5151" y="7811"/>
                  </a:lnTo>
                  <a:lnTo>
                    <a:pt x="4545" y="7878"/>
                  </a:lnTo>
                  <a:lnTo>
                    <a:pt x="3939" y="7878"/>
                  </a:lnTo>
                  <a:lnTo>
                    <a:pt x="3636" y="7845"/>
                  </a:lnTo>
                  <a:lnTo>
                    <a:pt x="3333" y="7777"/>
                  </a:lnTo>
                  <a:lnTo>
                    <a:pt x="3030" y="7676"/>
                  </a:lnTo>
                  <a:lnTo>
                    <a:pt x="2727" y="7575"/>
                  </a:lnTo>
                  <a:lnTo>
                    <a:pt x="2424" y="7407"/>
                  </a:lnTo>
                  <a:lnTo>
                    <a:pt x="2155" y="7239"/>
                  </a:lnTo>
                  <a:lnTo>
                    <a:pt x="1919" y="7070"/>
                  </a:lnTo>
                  <a:lnTo>
                    <a:pt x="1683" y="6868"/>
                  </a:lnTo>
                  <a:lnTo>
                    <a:pt x="1481" y="6633"/>
                  </a:lnTo>
                  <a:lnTo>
                    <a:pt x="1279" y="6397"/>
                  </a:lnTo>
                  <a:lnTo>
                    <a:pt x="1077" y="6128"/>
                  </a:lnTo>
                  <a:lnTo>
                    <a:pt x="943" y="5858"/>
                  </a:lnTo>
                  <a:lnTo>
                    <a:pt x="640" y="5252"/>
                  </a:lnTo>
                  <a:lnTo>
                    <a:pt x="438" y="4613"/>
                  </a:lnTo>
                  <a:lnTo>
                    <a:pt x="303" y="4006"/>
                  </a:lnTo>
                  <a:lnTo>
                    <a:pt x="202" y="3367"/>
                  </a:lnTo>
                  <a:lnTo>
                    <a:pt x="202" y="2761"/>
                  </a:lnTo>
                  <a:lnTo>
                    <a:pt x="505" y="2626"/>
                  </a:lnTo>
                  <a:lnTo>
                    <a:pt x="808" y="2491"/>
                  </a:lnTo>
                  <a:lnTo>
                    <a:pt x="1515" y="2323"/>
                  </a:lnTo>
                  <a:lnTo>
                    <a:pt x="2188" y="2155"/>
                  </a:lnTo>
                  <a:lnTo>
                    <a:pt x="2862" y="1986"/>
                  </a:lnTo>
                  <a:lnTo>
                    <a:pt x="4545" y="1481"/>
                  </a:lnTo>
                  <a:lnTo>
                    <a:pt x="5387" y="1212"/>
                  </a:lnTo>
                  <a:lnTo>
                    <a:pt x="6229" y="943"/>
                  </a:lnTo>
                  <a:lnTo>
                    <a:pt x="7070" y="774"/>
                  </a:lnTo>
                  <a:lnTo>
                    <a:pt x="7912" y="572"/>
                  </a:lnTo>
                  <a:lnTo>
                    <a:pt x="8686" y="370"/>
                  </a:lnTo>
                  <a:lnTo>
                    <a:pt x="9090" y="269"/>
                  </a:lnTo>
                  <a:lnTo>
                    <a:pt x="9461" y="168"/>
                  </a:lnTo>
                  <a:lnTo>
                    <a:pt x="1020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37" name="Shape 1437"/>
            <p:cNvSpPr/>
            <p:nvPr/>
          </p:nvSpPr>
          <p:spPr>
            <a:xfrm>
              <a:off x="812700" y="238125"/>
              <a:ext cx="198650" cy="136375"/>
            </a:xfrm>
            <a:custGeom>
              <a:avLst/>
              <a:gdLst/>
              <a:ahLst/>
              <a:cxnLst/>
              <a:rect l="0" t="0" r="0" b="0"/>
              <a:pathLst>
                <a:path w="7946" h="5455" extrusionOk="0">
                  <a:moveTo>
                    <a:pt x="7373" y="1380"/>
                  </a:moveTo>
                  <a:lnTo>
                    <a:pt x="7609" y="2155"/>
                  </a:lnTo>
                  <a:lnTo>
                    <a:pt x="7676" y="2559"/>
                  </a:lnTo>
                  <a:lnTo>
                    <a:pt x="7710" y="2996"/>
                  </a:lnTo>
                  <a:lnTo>
                    <a:pt x="7710" y="3232"/>
                  </a:lnTo>
                  <a:lnTo>
                    <a:pt x="7676" y="3434"/>
                  </a:lnTo>
                  <a:lnTo>
                    <a:pt x="7643" y="3400"/>
                  </a:lnTo>
                  <a:lnTo>
                    <a:pt x="6700" y="2828"/>
                  </a:lnTo>
                  <a:lnTo>
                    <a:pt x="6229" y="2559"/>
                  </a:lnTo>
                  <a:lnTo>
                    <a:pt x="5757" y="2323"/>
                  </a:lnTo>
                  <a:lnTo>
                    <a:pt x="5387" y="2121"/>
                  </a:lnTo>
                  <a:lnTo>
                    <a:pt x="5185" y="2054"/>
                  </a:lnTo>
                  <a:lnTo>
                    <a:pt x="4983" y="1986"/>
                  </a:lnTo>
                  <a:lnTo>
                    <a:pt x="6195" y="1717"/>
                  </a:lnTo>
                  <a:lnTo>
                    <a:pt x="6801" y="1549"/>
                  </a:lnTo>
                  <a:lnTo>
                    <a:pt x="7373" y="1380"/>
                  </a:lnTo>
                  <a:close/>
                  <a:moveTo>
                    <a:pt x="4512" y="2087"/>
                  </a:moveTo>
                  <a:lnTo>
                    <a:pt x="5151" y="2323"/>
                  </a:lnTo>
                  <a:lnTo>
                    <a:pt x="5454" y="2424"/>
                  </a:lnTo>
                  <a:lnTo>
                    <a:pt x="5791" y="2559"/>
                  </a:lnTo>
                  <a:lnTo>
                    <a:pt x="6229" y="2794"/>
                  </a:lnTo>
                  <a:lnTo>
                    <a:pt x="6666" y="3064"/>
                  </a:lnTo>
                  <a:lnTo>
                    <a:pt x="7104" y="3333"/>
                  </a:lnTo>
                  <a:lnTo>
                    <a:pt x="7542" y="3602"/>
                  </a:lnTo>
                  <a:lnTo>
                    <a:pt x="7609" y="3602"/>
                  </a:lnTo>
                  <a:lnTo>
                    <a:pt x="7508" y="3838"/>
                  </a:lnTo>
                  <a:lnTo>
                    <a:pt x="7373" y="4040"/>
                  </a:lnTo>
                  <a:lnTo>
                    <a:pt x="7205" y="4242"/>
                  </a:lnTo>
                  <a:lnTo>
                    <a:pt x="7003" y="4411"/>
                  </a:lnTo>
                  <a:lnTo>
                    <a:pt x="6599" y="3939"/>
                  </a:lnTo>
                  <a:lnTo>
                    <a:pt x="6363" y="3703"/>
                  </a:lnTo>
                  <a:lnTo>
                    <a:pt x="6128" y="3468"/>
                  </a:lnTo>
                  <a:lnTo>
                    <a:pt x="5858" y="3266"/>
                  </a:lnTo>
                  <a:lnTo>
                    <a:pt x="5589" y="3097"/>
                  </a:lnTo>
                  <a:lnTo>
                    <a:pt x="5286" y="2963"/>
                  </a:lnTo>
                  <a:lnTo>
                    <a:pt x="4983" y="2929"/>
                  </a:lnTo>
                  <a:lnTo>
                    <a:pt x="4478" y="2895"/>
                  </a:lnTo>
                  <a:lnTo>
                    <a:pt x="3973" y="2929"/>
                  </a:lnTo>
                  <a:lnTo>
                    <a:pt x="2963" y="2996"/>
                  </a:lnTo>
                  <a:lnTo>
                    <a:pt x="1987" y="3097"/>
                  </a:lnTo>
                  <a:lnTo>
                    <a:pt x="976" y="3165"/>
                  </a:lnTo>
                  <a:lnTo>
                    <a:pt x="909" y="3198"/>
                  </a:lnTo>
                  <a:lnTo>
                    <a:pt x="909" y="3232"/>
                  </a:lnTo>
                  <a:lnTo>
                    <a:pt x="875" y="3165"/>
                  </a:lnTo>
                  <a:lnTo>
                    <a:pt x="741" y="2996"/>
                  </a:lnTo>
                  <a:lnTo>
                    <a:pt x="1145" y="2895"/>
                  </a:lnTo>
                  <a:lnTo>
                    <a:pt x="1549" y="2794"/>
                  </a:lnTo>
                  <a:lnTo>
                    <a:pt x="2357" y="2592"/>
                  </a:lnTo>
                  <a:lnTo>
                    <a:pt x="3973" y="2222"/>
                  </a:lnTo>
                  <a:lnTo>
                    <a:pt x="4512" y="2087"/>
                  </a:lnTo>
                  <a:close/>
                  <a:moveTo>
                    <a:pt x="4646" y="3131"/>
                  </a:moveTo>
                  <a:lnTo>
                    <a:pt x="4882" y="3165"/>
                  </a:lnTo>
                  <a:lnTo>
                    <a:pt x="5084" y="3198"/>
                  </a:lnTo>
                  <a:lnTo>
                    <a:pt x="5320" y="3232"/>
                  </a:lnTo>
                  <a:lnTo>
                    <a:pt x="5522" y="3333"/>
                  </a:lnTo>
                  <a:lnTo>
                    <a:pt x="5757" y="3434"/>
                  </a:lnTo>
                  <a:lnTo>
                    <a:pt x="5959" y="3602"/>
                  </a:lnTo>
                  <a:lnTo>
                    <a:pt x="6195" y="3804"/>
                  </a:lnTo>
                  <a:lnTo>
                    <a:pt x="6397" y="4040"/>
                  </a:lnTo>
                  <a:lnTo>
                    <a:pt x="6835" y="4545"/>
                  </a:lnTo>
                  <a:lnTo>
                    <a:pt x="6532" y="4680"/>
                  </a:lnTo>
                  <a:lnTo>
                    <a:pt x="6195" y="4815"/>
                  </a:lnTo>
                  <a:lnTo>
                    <a:pt x="5825" y="4916"/>
                  </a:lnTo>
                  <a:lnTo>
                    <a:pt x="5454" y="5017"/>
                  </a:lnTo>
                  <a:lnTo>
                    <a:pt x="4714" y="5118"/>
                  </a:lnTo>
                  <a:lnTo>
                    <a:pt x="4040" y="5185"/>
                  </a:lnTo>
                  <a:lnTo>
                    <a:pt x="3468" y="5219"/>
                  </a:lnTo>
                  <a:lnTo>
                    <a:pt x="3199" y="5185"/>
                  </a:lnTo>
                  <a:lnTo>
                    <a:pt x="2929" y="5151"/>
                  </a:lnTo>
                  <a:lnTo>
                    <a:pt x="2660" y="5084"/>
                  </a:lnTo>
                  <a:lnTo>
                    <a:pt x="2424" y="4983"/>
                  </a:lnTo>
                  <a:lnTo>
                    <a:pt x="2189" y="4848"/>
                  </a:lnTo>
                  <a:lnTo>
                    <a:pt x="1953" y="4680"/>
                  </a:lnTo>
                  <a:lnTo>
                    <a:pt x="1650" y="4377"/>
                  </a:lnTo>
                  <a:lnTo>
                    <a:pt x="1414" y="4040"/>
                  </a:lnTo>
                  <a:lnTo>
                    <a:pt x="943" y="3299"/>
                  </a:lnTo>
                  <a:lnTo>
                    <a:pt x="943" y="3299"/>
                  </a:lnTo>
                  <a:lnTo>
                    <a:pt x="976" y="3333"/>
                  </a:lnTo>
                  <a:lnTo>
                    <a:pt x="1785" y="3333"/>
                  </a:lnTo>
                  <a:lnTo>
                    <a:pt x="2559" y="3299"/>
                  </a:lnTo>
                  <a:lnTo>
                    <a:pt x="3367" y="3198"/>
                  </a:lnTo>
                  <a:lnTo>
                    <a:pt x="4141" y="3131"/>
                  </a:lnTo>
                  <a:close/>
                  <a:moveTo>
                    <a:pt x="1583" y="0"/>
                  </a:moveTo>
                  <a:lnTo>
                    <a:pt x="1313" y="101"/>
                  </a:lnTo>
                  <a:lnTo>
                    <a:pt x="1010" y="236"/>
                  </a:lnTo>
                  <a:lnTo>
                    <a:pt x="774" y="404"/>
                  </a:lnTo>
                  <a:lnTo>
                    <a:pt x="572" y="539"/>
                  </a:lnTo>
                  <a:lnTo>
                    <a:pt x="370" y="707"/>
                  </a:lnTo>
                  <a:lnTo>
                    <a:pt x="202" y="909"/>
                  </a:lnTo>
                  <a:lnTo>
                    <a:pt x="101" y="1111"/>
                  </a:lnTo>
                  <a:lnTo>
                    <a:pt x="0" y="1347"/>
                  </a:lnTo>
                  <a:lnTo>
                    <a:pt x="0" y="1582"/>
                  </a:lnTo>
                  <a:lnTo>
                    <a:pt x="0" y="1818"/>
                  </a:lnTo>
                  <a:lnTo>
                    <a:pt x="34" y="2054"/>
                  </a:lnTo>
                  <a:lnTo>
                    <a:pt x="135" y="2323"/>
                  </a:lnTo>
                  <a:lnTo>
                    <a:pt x="370" y="2828"/>
                  </a:lnTo>
                  <a:lnTo>
                    <a:pt x="673" y="3367"/>
                  </a:lnTo>
                  <a:lnTo>
                    <a:pt x="976" y="3838"/>
                  </a:lnTo>
                  <a:lnTo>
                    <a:pt x="1313" y="4310"/>
                  </a:lnTo>
                  <a:lnTo>
                    <a:pt x="1616" y="4714"/>
                  </a:lnTo>
                  <a:lnTo>
                    <a:pt x="1818" y="4882"/>
                  </a:lnTo>
                  <a:lnTo>
                    <a:pt x="2020" y="5017"/>
                  </a:lnTo>
                  <a:lnTo>
                    <a:pt x="2222" y="5151"/>
                  </a:lnTo>
                  <a:lnTo>
                    <a:pt x="2424" y="5286"/>
                  </a:lnTo>
                  <a:lnTo>
                    <a:pt x="2660" y="5353"/>
                  </a:lnTo>
                  <a:lnTo>
                    <a:pt x="2929" y="5421"/>
                  </a:lnTo>
                  <a:lnTo>
                    <a:pt x="3300" y="5454"/>
                  </a:lnTo>
                  <a:lnTo>
                    <a:pt x="3670" y="5454"/>
                  </a:lnTo>
                  <a:lnTo>
                    <a:pt x="4040" y="5421"/>
                  </a:lnTo>
                  <a:lnTo>
                    <a:pt x="4444" y="5387"/>
                  </a:lnTo>
                  <a:lnTo>
                    <a:pt x="5185" y="5286"/>
                  </a:lnTo>
                  <a:lnTo>
                    <a:pt x="5926" y="5118"/>
                  </a:lnTo>
                  <a:lnTo>
                    <a:pt x="6229" y="5050"/>
                  </a:lnTo>
                  <a:lnTo>
                    <a:pt x="6498" y="4949"/>
                  </a:lnTo>
                  <a:lnTo>
                    <a:pt x="6767" y="4848"/>
                  </a:lnTo>
                  <a:lnTo>
                    <a:pt x="7003" y="4714"/>
                  </a:lnTo>
                  <a:lnTo>
                    <a:pt x="7205" y="4579"/>
                  </a:lnTo>
                  <a:lnTo>
                    <a:pt x="7407" y="4377"/>
                  </a:lnTo>
                  <a:lnTo>
                    <a:pt x="7609" y="4175"/>
                  </a:lnTo>
                  <a:lnTo>
                    <a:pt x="7744" y="3905"/>
                  </a:lnTo>
                  <a:lnTo>
                    <a:pt x="7878" y="3636"/>
                  </a:lnTo>
                  <a:lnTo>
                    <a:pt x="7946" y="3367"/>
                  </a:lnTo>
                  <a:lnTo>
                    <a:pt x="7946" y="3064"/>
                  </a:lnTo>
                  <a:lnTo>
                    <a:pt x="7946" y="2794"/>
                  </a:lnTo>
                  <a:lnTo>
                    <a:pt x="7946" y="2525"/>
                  </a:lnTo>
                  <a:lnTo>
                    <a:pt x="7878" y="2222"/>
                  </a:lnTo>
                  <a:lnTo>
                    <a:pt x="7777" y="1683"/>
                  </a:lnTo>
                  <a:lnTo>
                    <a:pt x="7542" y="842"/>
                  </a:lnTo>
                  <a:lnTo>
                    <a:pt x="7272" y="0"/>
                  </a:lnTo>
                  <a:lnTo>
                    <a:pt x="6936" y="0"/>
                  </a:lnTo>
                  <a:lnTo>
                    <a:pt x="7104" y="404"/>
                  </a:lnTo>
                  <a:lnTo>
                    <a:pt x="7239" y="875"/>
                  </a:lnTo>
                  <a:lnTo>
                    <a:pt x="7306" y="1145"/>
                  </a:lnTo>
                  <a:lnTo>
                    <a:pt x="6498" y="1380"/>
                  </a:lnTo>
                  <a:lnTo>
                    <a:pt x="5623" y="1616"/>
                  </a:lnTo>
                  <a:lnTo>
                    <a:pt x="3939" y="2020"/>
                  </a:lnTo>
                  <a:lnTo>
                    <a:pt x="3131" y="2188"/>
                  </a:lnTo>
                  <a:lnTo>
                    <a:pt x="2256" y="2323"/>
                  </a:lnTo>
                  <a:lnTo>
                    <a:pt x="1852" y="2424"/>
                  </a:lnTo>
                  <a:lnTo>
                    <a:pt x="1448" y="2559"/>
                  </a:lnTo>
                  <a:lnTo>
                    <a:pt x="1044" y="2693"/>
                  </a:lnTo>
                  <a:lnTo>
                    <a:pt x="707" y="2895"/>
                  </a:lnTo>
                  <a:lnTo>
                    <a:pt x="505" y="2592"/>
                  </a:lnTo>
                  <a:lnTo>
                    <a:pt x="370" y="2289"/>
                  </a:lnTo>
                  <a:lnTo>
                    <a:pt x="269" y="1986"/>
                  </a:lnTo>
                  <a:lnTo>
                    <a:pt x="202" y="1650"/>
                  </a:lnTo>
                  <a:lnTo>
                    <a:pt x="370" y="1683"/>
                  </a:lnTo>
                  <a:lnTo>
                    <a:pt x="741" y="1683"/>
                  </a:lnTo>
                  <a:lnTo>
                    <a:pt x="909" y="1616"/>
                  </a:lnTo>
                  <a:lnTo>
                    <a:pt x="1280" y="1481"/>
                  </a:lnTo>
                  <a:lnTo>
                    <a:pt x="1583" y="1347"/>
                  </a:lnTo>
                  <a:lnTo>
                    <a:pt x="3805" y="606"/>
                  </a:lnTo>
                  <a:lnTo>
                    <a:pt x="4512" y="303"/>
                  </a:lnTo>
                  <a:lnTo>
                    <a:pt x="5252" y="0"/>
                  </a:lnTo>
                  <a:lnTo>
                    <a:pt x="4579" y="0"/>
                  </a:lnTo>
                  <a:lnTo>
                    <a:pt x="4040" y="236"/>
                  </a:lnTo>
                  <a:lnTo>
                    <a:pt x="3502" y="438"/>
                  </a:lnTo>
                  <a:lnTo>
                    <a:pt x="202" y="1582"/>
                  </a:lnTo>
                  <a:lnTo>
                    <a:pt x="236" y="1347"/>
                  </a:lnTo>
                  <a:lnTo>
                    <a:pt x="269" y="1212"/>
                  </a:lnTo>
                  <a:lnTo>
                    <a:pt x="337" y="1077"/>
                  </a:lnTo>
                  <a:lnTo>
                    <a:pt x="505" y="842"/>
                  </a:lnTo>
                  <a:lnTo>
                    <a:pt x="774" y="640"/>
                  </a:lnTo>
                  <a:lnTo>
                    <a:pt x="1078" y="471"/>
                  </a:lnTo>
                  <a:lnTo>
                    <a:pt x="1414" y="303"/>
                  </a:lnTo>
                  <a:lnTo>
                    <a:pt x="1717" y="202"/>
                  </a:lnTo>
                  <a:lnTo>
                    <a:pt x="2054" y="101"/>
                  </a:lnTo>
                  <a:lnTo>
                    <a:pt x="2323" y="67"/>
                  </a:lnTo>
                  <a:lnTo>
                    <a:pt x="2357" y="67"/>
                  </a:lnTo>
                  <a:lnTo>
                    <a:pt x="239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38" name="Shape 1438"/>
            <p:cNvSpPr/>
            <p:nvPr/>
          </p:nvSpPr>
          <p:spPr>
            <a:xfrm>
              <a:off x="3282250" y="332375"/>
              <a:ext cx="417500" cy="425925"/>
            </a:xfrm>
            <a:custGeom>
              <a:avLst/>
              <a:gdLst/>
              <a:ahLst/>
              <a:cxnLst/>
              <a:rect l="0" t="0" r="0" b="0"/>
              <a:pathLst>
                <a:path w="16700" h="17037" extrusionOk="0">
                  <a:moveTo>
                    <a:pt x="10471" y="169"/>
                  </a:moveTo>
                  <a:lnTo>
                    <a:pt x="10471" y="338"/>
                  </a:lnTo>
                  <a:lnTo>
                    <a:pt x="10538" y="472"/>
                  </a:lnTo>
                  <a:lnTo>
                    <a:pt x="10606" y="674"/>
                  </a:lnTo>
                  <a:lnTo>
                    <a:pt x="10336" y="775"/>
                  </a:lnTo>
                  <a:lnTo>
                    <a:pt x="10303" y="809"/>
                  </a:lnTo>
                  <a:lnTo>
                    <a:pt x="10202" y="641"/>
                  </a:lnTo>
                  <a:lnTo>
                    <a:pt x="10101" y="472"/>
                  </a:lnTo>
                  <a:lnTo>
                    <a:pt x="10269" y="338"/>
                  </a:lnTo>
                  <a:lnTo>
                    <a:pt x="10404" y="236"/>
                  </a:lnTo>
                  <a:lnTo>
                    <a:pt x="10471" y="169"/>
                  </a:lnTo>
                  <a:close/>
                  <a:moveTo>
                    <a:pt x="10673" y="944"/>
                  </a:moveTo>
                  <a:lnTo>
                    <a:pt x="10673" y="1011"/>
                  </a:lnTo>
                  <a:lnTo>
                    <a:pt x="10707" y="1112"/>
                  </a:lnTo>
                  <a:lnTo>
                    <a:pt x="10774" y="1314"/>
                  </a:lnTo>
                  <a:lnTo>
                    <a:pt x="10673" y="1314"/>
                  </a:lnTo>
                  <a:lnTo>
                    <a:pt x="10336" y="1381"/>
                  </a:lnTo>
                  <a:lnTo>
                    <a:pt x="10303" y="1213"/>
                  </a:lnTo>
                  <a:lnTo>
                    <a:pt x="10269" y="1078"/>
                  </a:lnTo>
                  <a:lnTo>
                    <a:pt x="10404" y="1045"/>
                  </a:lnTo>
                  <a:lnTo>
                    <a:pt x="10673" y="944"/>
                  </a:lnTo>
                  <a:close/>
                  <a:moveTo>
                    <a:pt x="10942" y="1516"/>
                  </a:moveTo>
                  <a:lnTo>
                    <a:pt x="11043" y="1617"/>
                  </a:lnTo>
                  <a:lnTo>
                    <a:pt x="11481" y="2055"/>
                  </a:lnTo>
                  <a:lnTo>
                    <a:pt x="11717" y="2290"/>
                  </a:lnTo>
                  <a:lnTo>
                    <a:pt x="11919" y="2526"/>
                  </a:lnTo>
                  <a:lnTo>
                    <a:pt x="11649" y="2627"/>
                  </a:lnTo>
                  <a:lnTo>
                    <a:pt x="11346" y="2694"/>
                  </a:lnTo>
                  <a:lnTo>
                    <a:pt x="10740" y="2829"/>
                  </a:lnTo>
                  <a:lnTo>
                    <a:pt x="10404" y="2896"/>
                  </a:lnTo>
                  <a:lnTo>
                    <a:pt x="10235" y="2930"/>
                  </a:lnTo>
                  <a:lnTo>
                    <a:pt x="10101" y="3031"/>
                  </a:lnTo>
                  <a:lnTo>
                    <a:pt x="10168" y="2425"/>
                  </a:lnTo>
                  <a:lnTo>
                    <a:pt x="10303" y="1819"/>
                  </a:lnTo>
                  <a:lnTo>
                    <a:pt x="10336" y="1583"/>
                  </a:lnTo>
                  <a:lnTo>
                    <a:pt x="10505" y="1550"/>
                  </a:lnTo>
                  <a:lnTo>
                    <a:pt x="10808" y="1516"/>
                  </a:lnTo>
                  <a:close/>
                  <a:moveTo>
                    <a:pt x="12087" y="2728"/>
                  </a:moveTo>
                  <a:lnTo>
                    <a:pt x="12255" y="2964"/>
                  </a:lnTo>
                  <a:lnTo>
                    <a:pt x="11582" y="3199"/>
                  </a:lnTo>
                  <a:lnTo>
                    <a:pt x="10942" y="3368"/>
                  </a:lnTo>
                  <a:lnTo>
                    <a:pt x="10505" y="3502"/>
                  </a:lnTo>
                  <a:lnTo>
                    <a:pt x="10067" y="3637"/>
                  </a:lnTo>
                  <a:lnTo>
                    <a:pt x="10101" y="3199"/>
                  </a:lnTo>
                  <a:lnTo>
                    <a:pt x="10303" y="3166"/>
                  </a:lnTo>
                  <a:lnTo>
                    <a:pt x="10505" y="3132"/>
                  </a:lnTo>
                  <a:lnTo>
                    <a:pt x="10942" y="3031"/>
                  </a:lnTo>
                  <a:lnTo>
                    <a:pt x="11515" y="2896"/>
                  </a:lnTo>
                  <a:lnTo>
                    <a:pt x="11818" y="2829"/>
                  </a:lnTo>
                  <a:lnTo>
                    <a:pt x="12087" y="2728"/>
                  </a:lnTo>
                  <a:close/>
                  <a:moveTo>
                    <a:pt x="12525" y="3098"/>
                  </a:moveTo>
                  <a:lnTo>
                    <a:pt x="12626" y="3671"/>
                  </a:lnTo>
                  <a:lnTo>
                    <a:pt x="12760" y="4243"/>
                  </a:lnTo>
                  <a:lnTo>
                    <a:pt x="13063" y="5320"/>
                  </a:lnTo>
                  <a:lnTo>
                    <a:pt x="13265" y="5994"/>
                  </a:lnTo>
                  <a:lnTo>
                    <a:pt x="13535" y="6633"/>
                  </a:lnTo>
                  <a:lnTo>
                    <a:pt x="13804" y="7273"/>
                  </a:lnTo>
                  <a:lnTo>
                    <a:pt x="14040" y="7913"/>
                  </a:lnTo>
                  <a:lnTo>
                    <a:pt x="14242" y="8519"/>
                  </a:lnTo>
                  <a:lnTo>
                    <a:pt x="14410" y="9159"/>
                  </a:lnTo>
                  <a:lnTo>
                    <a:pt x="14679" y="10404"/>
                  </a:lnTo>
                  <a:lnTo>
                    <a:pt x="14780" y="10876"/>
                  </a:lnTo>
                  <a:lnTo>
                    <a:pt x="14881" y="11347"/>
                  </a:lnTo>
                  <a:lnTo>
                    <a:pt x="15016" y="11818"/>
                  </a:lnTo>
                  <a:lnTo>
                    <a:pt x="15117" y="12020"/>
                  </a:lnTo>
                  <a:lnTo>
                    <a:pt x="15252" y="12222"/>
                  </a:lnTo>
                  <a:lnTo>
                    <a:pt x="14612" y="12458"/>
                  </a:lnTo>
                  <a:lnTo>
                    <a:pt x="13939" y="12660"/>
                  </a:lnTo>
                  <a:lnTo>
                    <a:pt x="13333" y="12828"/>
                  </a:lnTo>
                  <a:lnTo>
                    <a:pt x="12996" y="12929"/>
                  </a:lnTo>
                  <a:lnTo>
                    <a:pt x="12727" y="13030"/>
                  </a:lnTo>
                  <a:lnTo>
                    <a:pt x="12592" y="12458"/>
                  </a:lnTo>
                  <a:lnTo>
                    <a:pt x="12457" y="11919"/>
                  </a:lnTo>
                  <a:lnTo>
                    <a:pt x="12154" y="10808"/>
                  </a:lnTo>
                  <a:lnTo>
                    <a:pt x="11818" y="9563"/>
                  </a:lnTo>
                  <a:lnTo>
                    <a:pt x="11616" y="8923"/>
                  </a:lnTo>
                  <a:lnTo>
                    <a:pt x="11414" y="8317"/>
                  </a:lnTo>
                  <a:lnTo>
                    <a:pt x="11010" y="7239"/>
                  </a:lnTo>
                  <a:lnTo>
                    <a:pt x="10808" y="6667"/>
                  </a:lnTo>
                  <a:lnTo>
                    <a:pt x="10639" y="6128"/>
                  </a:lnTo>
                  <a:lnTo>
                    <a:pt x="10471" y="5590"/>
                  </a:lnTo>
                  <a:lnTo>
                    <a:pt x="10269" y="5051"/>
                  </a:lnTo>
                  <a:lnTo>
                    <a:pt x="10101" y="4479"/>
                  </a:lnTo>
                  <a:lnTo>
                    <a:pt x="9932" y="3940"/>
                  </a:lnTo>
                  <a:lnTo>
                    <a:pt x="9966" y="3906"/>
                  </a:lnTo>
                  <a:lnTo>
                    <a:pt x="10572" y="3704"/>
                  </a:lnTo>
                  <a:lnTo>
                    <a:pt x="11178" y="3536"/>
                  </a:lnTo>
                  <a:lnTo>
                    <a:pt x="11885" y="3368"/>
                  </a:lnTo>
                  <a:lnTo>
                    <a:pt x="12222" y="3233"/>
                  </a:lnTo>
                  <a:lnTo>
                    <a:pt x="12525" y="3098"/>
                  </a:lnTo>
                  <a:close/>
                  <a:moveTo>
                    <a:pt x="15353" y="12492"/>
                  </a:moveTo>
                  <a:lnTo>
                    <a:pt x="15386" y="12761"/>
                  </a:lnTo>
                  <a:lnTo>
                    <a:pt x="15454" y="12997"/>
                  </a:lnTo>
                  <a:lnTo>
                    <a:pt x="15622" y="13535"/>
                  </a:lnTo>
                  <a:lnTo>
                    <a:pt x="15521" y="13502"/>
                  </a:lnTo>
                  <a:lnTo>
                    <a:pt x="15420" y="13502"/>
                  </a:lnTo>
                  <a:lnTo>
                    <a:pt x="15117" y="13535"/>
                  </a:lnTo>
                  <a:lnTo>
                    <a:pt x="14646" y="13670"/>
                  </a:lnTo>
                  <a:lnTo>
                    <a:pt x="13972" y="13872"/>
                  </a:lnTo>
                  <a:lnTo>
                    <a:pt x="13535" y="13973"/>
                  </a:lnTo>
                  <a:lnTo>
                    <a:pt x="13265" y="14040"/>
                  </a:lnTo>
                  <a:lnTo>
                    <a:pt x="13164" y="13805"/>
                  </a:lnTo>
                  <a:lnTo>
                    <a:pt x="13097" y="13569"/>
                  </a:lnTo>
                  <a:lnTo>
                    <a:pt x="12996" y="13367"/>
                  </a:lnTo>
                  <a:lnTo>
                    <a:pt x="12861" y="13199"/>
                  </a:lnTo>
                  <a:lnTo>
                    <a:pt x="13097" y="13165"/>
                  </a:lnTo>
                  <a:lnTo>
                    <a:pt x="13366" y="13098"/>
                  </a:lnTo>
                  <a:lnTo>
                    <a:pt x="13838" y="12963"/>
                  </a:lnTo>
                  <a:lnTo>
                    <a:pt x="14612" y="12727"/>
                  </a:lnTo>
                  <a:lnTo>
                    <a:pt x="15353" y="12492"/>
                  </a:lnTo>
                  <a:close/>
                  <a:moveTo>
                    <a:pt x="337" y="11886"/>
                  </a:moveTo>
                  <a:lnTo>
                    <a:pt x="472" y="12155"/>
                  </a:lnTo>
                  <a:lnTo>
                    <a:pt x="674" y="12357"/>
                  </a:lnTo>
                  <a:lnTo>
                    <a:pt x="909" y="12593"/>
                  </a:lnTo>
                  <a:lnTo>
                    <a:pt x="1145" y="12727"/>
                  </a:lnTo>
                  <a:lnTo>
                    <a:pt x="1381" y="12828"/>
                  </a:lnTo>
                  <a:lnTo>
                    <a:pt x="1650" y="12896"/>
                  </a:lnTo>
                  <a:lnTo>
                    <a:pt x="1919" y="12929"/>
                  </a:lnTo>
                  <a:lnTo>
                    <a:pt x="2020" y="13333"/>
                  </a:lnTo>
                  <a:lnTo>
                    <a:pt x="2121" y="13805"/>
                  </a:lnTo>
                  <a:lnTo>
                    <a:pt x="2222" y="13939"/>
                  </a:lnTo>
                  <a:lnTo>
                    <a:pt x="2290" y="14074"/>
                  </a:lnTo>
                  <a:lnTo>
                    <a:pt x="2525" y="14276"/>
                  </a:lnTo>
                  <a:lnTo>
                    <a:pt x="2189" y="14175"/>
                  </a:lnTo>
                  <a:lnTo>
                    <a:pt x="1886" y="14040"/>
                  </a:lnTo>
                  <a:lnTo>
                    <a:pt x="1583" y="13906"/>
                  </a:lnTo>
                  <a:lnTo>
                    <a:pt x="1313" y="13704"/>
                  </a:lnTo>
                  <a:lnTo>
                    <a:pt x="1078" y="13468"/>
                  </a:lnTo>
                  <a:lnTo>
                    <a:pt x="876" y="13199"/>
                  </a:lnTo>
                  <a:lnTo>
                    <a:pt x="674" y="12929"/>
                  </a:lnTo>
                  <a:lnTo>
                    <a:pt x="539" y="12593"/>
                  </a:lnTo>
                  <a:lnTo>
                    <a:pt x="404" y="12256"/>
                  </a:lnTo>
                  <a:lnTo>
                    <a:pt x="337" y="11886"/>
                  </a:lnTo>
                  <a:close/>
                  <a:moveTo>
                    <a:pt x="15285" y="13838"/>
                  </a:moveTo>
                  <a:lnTo>
                    <a:pt x="14545" y="14074"/>
                  </a:lnTo>
                  <a:lnTo>
                    <a:pt x="13972" y="14276"/>
                  </a:lnTo>
                  <a:lnTo>
                    <a:pt x="13669" y="14377"/>
                  </a:lnTo>
                  <a:lnTo>
                    <a:pt x="13400" y="14512"/>
                  </a:lnTo>
                  <a:lnTo>
                    <a:pt x="13400" y="14545"/>
                  </a:lnTo>
                  <a:lnTo>
                    <a:pt x="13400" y="14579"/>
                  </a:lnTo>
                  <a:lnTo>
                    <a:pt x="13669" y="14579"/>
                  </a:lnTo>
                  <a:lnTo>
                    <a:pt x="13939" y="14512"/>
                  </a:lnTo>
                  <a:lnTo>
                    <a:pt x="14444" y="14377"/>
                  </a:lnTo>
                  <a:lnTo>
                    <a:pt x="15117" y="14175"/>
                  </a:lnTo>
                  <a:lnTo>
                    <a:pt x="15757" y="13973"/>
                  </a:lnTo>
                  <a:lnTo>
                    <a:pt x="15790" y="14108"/>
                  </a:lnTo>
                  <a:lnTo>
                    <a:pt x="15184" y="14209"/>
                  </a:lnTo>
                  <a:lnTo>
                    <a:pt x="14578" y="14377"/>
                  </a:lnTo>
                  <a:lnTo>
                    <a:pt x="13972" y="14646"/>
                  </a:lnTo>
                  <a:lnTo>
                    <a:pt x="13703" y="14781"/>
                  </a:lnTo>
                  <a:lnTo>
                    <a:pt x="13467" y="14949"/>
                  </a:lnTo>
                  <a:lnTo>
                    <a:pt x="13400" y="14747"/>
                  </a:lnTo>
                  <a:lnTo>
                    <a:pt x="13299" y="14242"/>
                  </a:lnTo>
                  <a:lnTo>
                    <a:pt x="13669" y="14175"/>
                  </a:lnTo>
                  <a:lnTo>
                    <a:pt x="14073" y="14108"/>
                  </a:lnTo>
                  <a:lnTo>
                    <a:pt x="14814" y="13906"/>
                  </a:lnTo>
                  <a:lnTo>
                    <a:pt x="15285" y="13838"/>
                  </a:lnTo>
                  <a:close/>
                  <a:moveTo>
                    <a:pt x="1145" y="3098"/>
                  </a:moveTo>
                  <a:lnTo>
                    <a:pt x="1684" y="3199"/>
                  </a:lnTo>
                  <a:lnTo>
                    <a:pt x="2189" y="3267"/>
                  </a:lnTo>
                  <a:lnTo>
                    <a:pt x="3232" y="3368"/>
                  </a:lnTo>
                  <a:lnTo>
                    <a:pt x="4276" y="3435"/>
                  </a:lnTo>
                  <a:lnTo>
                    <a:pt x="5320" y="3502"/>
                  </a:lnTo>
                  <a:lnTo>
                    <a:pt x="6397" y="3637"/>
                  </a:lnTo>
                  <a:lnTo>
                    <a:pt x="7508" y="3772"/>
                  </a:lnTo>
                  <a:lnTo>
                    <a:pt x="8619" y="3906"/>
                  </a:lnTo>
                  <a:lnTo>
                    <a:pt x="9730" y="3974"/>
                  </a:lnTo>
                  <a:lnTo>
                    <a:pt x="9831" y="4411"/>
                  </a:lnTo>
                  <a:lnTo>
                    <a:pt x="9932" y="4883"/>
                  </a:lnTo>
                  <a:lnTo>
                    <a:pt x="10269" y="5758"/>
                  </a:lnTo>
                  <a:lnTo>
                    <a:pt x="10639" y="6970"/>
                  </a:lnTo>
                  <a:lnTo>
                    <a:pt x="11077" y="8148"/>
                  </a:lnTo>
                  <a:lnTo>
                    <a:pt x="11346" y="8990"/>
                  </a:lnTo>
                  <a:lnTo>
                    <a:pt x="11616" y="9866"/>
                  </a:lnTo>
                  <a:lnTo>
                    <a:pt x="11582" y="9899"/>
                  </a:lnTo>
                  <a:lnTo>
                    <a:pt x="11649" y="10573"/>
                  </a:lnTo>
                  <a:lnTo>
                    <a:pt x="11616" y="11246"/>
                  </a:lnTo>
                  <a:lnTo>
                    <a:pt x="11548" y="11919"/>
                  </a:lnTo>
                  <a:lnTo>
                    <a:pt x="11447" y="12593"/>
                  </a:lnTo>
                  <a:lnTo>
                    <a:pt x="11178" y="13771"/>
                  </a:lnTo>
                  <a:lnTo>
                    <a:pt x="11111" y="14377"/>
                  </a:lnTo>
                  <a:lnTo>
                    <a:pt x="11077" y="14983"/>
                  </a:lnTo>
                  <a:lnTo>
                    <a:pt x="10538" y="15050"/>
                  </a:lnTo>
                  <a:lnTo>
                    <a:pt x="9495" y="15050"/>
                  </a:lnTo>
                  <a:lnTo>
                    <a:pt x="8956" y="14983"/>
                  </a:lnTo>
                  <a:lnTo>
                    <a:pt x="7878" y="14848"/>
                  </a:lnTo>
                  <a:lnTo>
                    <a:pt x="6835" y="14714"/>
                  </a:lnTo>
                  <a:lnTo>
                    <a:pt x="5892" y="14613"/>
                  </a:lnTo>
                  <a:lnTo>
                    <a:pt x="4949" y="14545"/>
                  </a:lnTo>
                  <a:lnTo>
                    <a:pt x="3064" y="14444"/>
                  </a:lnTo>
                  <a:lnTo>
                    <a:pt x="3064" y="14411"/>
                  </a:lnTo>
                  <a:lnTo>
                    <a:pt x="3064" y="14343"/>
                  </a:lnTo>
                  <a:lnTo>
                    <a:pt x="3030" y="14310"/>
                  </a:lnTo>
                  <a:lnTo>
                    <a:pt x="2997" y="14276"/>
                  </a:lnTo>
                  <a:lnTo>
                    <a:pt x="2795" y="14175"/>
                  </a:lnTo>
                  <a:lnTo>
                    <a:pt x="2593" y="14040"/>
                  </a:lnTo>
                  <a:lnTo>
                    <a:pt x="2458" y="13872"/>
                  </a:lnTo>
                  <a:lnTo>
                    <a:pt x="2323" y="13704"/>
                  </a:lnTo>
                  <a:lnTo>
                    <a:pt x="2256" y="13502"/>
                  </a:lnTo>
                  <a:lnTo>
                    <a:pt x="2189" y="13300"/>
                  </a:lnTo>
                  <a:lnTo>
                    <a:pt x="2189" y="13064"/>
                  </a:lnTo>
                  <a:lnTo>
                    <a:pt x="2189" y="12828"/>
                  </a:lnTo>
                  <a:lnTo>
                    <a:pt x="2155" y="12761"/>
                  </a:lnTo>
                  <a:lnTo>
                    <a:pt x="2088" y="12727"/>
                  </a:lnTo>
                  <a:lnTo>
                    <a:pt x="1852" y="12727"/>
                  </a:lnTo>
                  <a:lnTo>
                    <a:pt x="1650" y="12694"/>
                  </a:lnTo>
                  <a:lnTo>
                    <a:pt x="1448" y="12626"/>
                  </a:lnTo>
                  <a:lnTo>
                    <a:pt x="1246" y="12559"/>
                  </a:lnTo>
                  <a:lnTo>
                    <a:pt x="1078" y="12458"/>
                  </a:lnTo>
                  <a:lnTo>
                    <a:pt x="909" y="12357"/>
                  </a:lnTo>
                  <a:lnTo>
                    <a:pt x="573" y="12054"/>
                  </a:lnTo>
                  <a:lnTo>
                    <a:pt x="472" y="11886"/>
                  </a:lnTo>
                  <a:lnTo>
                    <a:pt x="303" y="11717"/>
                  </a:lnTo>
                  <a:lnTo>
                    <a:pt x="236" y="11111"/>
                  </a:lnTo>
                  <a:lnTo>
                    <a:pt x="269" y="10505"/>
                  </a:lnTo>
                  <a:lnTo>
                    <a:pt x="303" y="9899"/>
                  </a:lnTo>
                  <a:lnTo>
                    <a:pt x="370" y="9327"/>
                  </a:lnTo>
                  <a:lnTo>
                    <a:pt x="505" y="7778"/>
                  </a:lnTo>
                  <a:lnTo>
                    <a:pt x="674" y="6196"/>
                  </a:lnTo>
                  <a:lnTo>
                    <a:pt x="741" y="5421"/>
                  </a:lnTo>
                  <a:lnTo>
                    <a:pt x="842" y="4647"/>
                  </a:lnTo>
                  <a:lnTo>
                    <a:pt x="977" y="3873"/>
                  </a:lnTo>
                  <a:lnTo>
                    <a:pt x="1145" y="3098"/>
                  </a:lnTo>
                  <a:close/>
                  <a:moveTo>
                    <a:pt x="15858" y="14377"/>
                  </a:moveTo>
                  <a:lnTo>
                    <a:pt x="15858" y="14444"/>
                  </a:lnTo>
                  <a:lnTo>
                    <a:pt x="15656" y="14478"/>
                  </a:lnTo>
                  <a:lnTo>
                    <a:pt x="15420" y="14545"/>
                  </a:lnTo>
                  <a:lnTo>
                    <a:pt x="15083" y="14646"/>
                  </a:lnTo>
                  <a:lnTo>
                    <a:pt x="14679" y="14747"/>
                  </a:lnTo>
                  <a:lnTo>
                    <a:pt x="14275" y="14916"/>
                  </a:lnTo>
                  <a:lnTo>
                    <a:pt x="13871" y="15084"/>
                  </a:lnTo>
                  <a:lnTo>
                    <a:pt x="13703" y="15185"/>
                  </a:lnTo>
                  <a:lnTo>
                    <a:pt x="13535" y="15320"/>
                  </a:lnTo>
                  <a:lnTo>
                    <a:pt x="13467" y="15017"/>
                  </a:lnTo>
                  <a:lnTo>
                    <a:pt x="13905" y="14916"/>
                  </a:lnTo>
                  <a:lnTo>
                    <a:pt x="14376" y="14781"/>
                  </a:lnTo>
                  <a:lnTo>
                    <a:pt x="14814" y="14646"/>
                  </a:lnTo>
                  <a:lnTo>
                    <a:pt x="15285" y="14512"/>
                  </a:lnTo>
                  <a:lnTo>
                    <a:pt x="15521" y="14444"/>
                  </a:lnTo>
                  <a:lnTo>
                    <a:pt x="15689" y="14411"/>
                  </a:lnTo>
                  <a:lnTo>
                    <a:pt x="15858" y="14377"/>
                  </a:lnTo>
                  <a:close/>
                  <a:moveTo>
                    <a:pt x="15925" y="14747"/>
                  </a:moveTo>
                  <a:lnTo>
                    <a:pt x="15925" y="14815"/>
                  </a:lnTo>
                  <a:lnTo>
                    <a:pt x="14747" y="15151"/>
                  </a:lnTo>
                  <a:lnTo>
                    <a:pt x="14141" y="15387"/>
                  </a:lnTo>
                  <a:lnTo>
                    <a:pt x="13871" y="15522"/>
                  </a:lnTo>
                  <a:lnTo>
                    <a:pt x="13602" y="15656"/>
                  </a:lnTo>
                  <a:lnTo>
                    <a:pt x="13535" y="15421"/>
                  </a:lnTo>
                  <a:lnTo>
                    <a:pt x="13905" y="15320"/>
                  </a:lnTo>
                  <a:lnTo>
                    <a:pt x="14275" y="15219"/>
                  </a:lnTo>
                  <a:lnTo>
                    <a:pt x="14612" y="15084"/>
                  </a:lnTo>
                  <a:lnTo>
                    <a:pt x="14982" y="14949"/>
                  </a:lnTo>
                  <a:lnTo>
                    <a:pt x="15420" y="14882"/>
                  </a:lnTo>
                  <a:lnTo>
                    <a:pt x="15689" y="14815"/>
                  </a:lnTo>
                  <a:lnTo>
                    <a:pt x="15925" y="14747"/>
                  </a:lnTo>
                  <a:close/>
                  <a:moveTo>
                    <a:pt x="15959" y="15050"/>
                  </a:moveTo>
                  <a:lnTo>
                    <a:pt x="15992" y="15185"/>
                  </a:lnTo>
                  <a:lnTo>
                    <a:pt x="15790" y="15219"/>
                  </a:lnTo>
                  <a:lnTo>
                    <a:pt x="15588" y="15252"/>
                  </a:lnTo>
                  <a:lnTo>
                    <a:pt x="15218" y="15387"/>
                  </a:lnTo>
                  <a:lnTo>
                    <a:pt x="14444" y="15690"/>
                  </a:lnTo>
                  <a:lnTo>
                    <a:pt x="14073" y="15858"/>
                  </a:lnTo>
                  <a:lnTo>
                    <a:pt x="13703" y="16060"/>
                  </a:lnTo>
                  <a:lnTo>
                    <a:pt x="13636" y="15791"/>
                  </a:lnTo>
                  <a:lnTo>
                    <a:pt x="13804" y="15757"/>
                  </a:lnTo>
                  <a:lnTo>
                    <a:pt x="13972" y="15724"/>
                  </a:lnTo>
                  <a:lnTo>
                    <a:pt x="14275" y="15623"/>
                  </a:lnTo>
                  <a:lnTo>
                    <a:pt x="14612" y="15488"/>
                  </a:lnTo>
                  <a:lnTo>
                    <a:pt x="14915" y="15387"/>
                  </a:lnTo>
                  <a:lnTo>
                    <a:pt x="15454" y="15252"/>
                  </a:lnTo>
                  <a:lnTo>
                    <a:pt x="15723" y="15151"/>
                  </a:lnTo>
                  <a:lnTo>
                    <a:pt x="15959" y="15050"/>
                  </a:lnTo>
                  <a:close/>
                  <a:moveTo>
                    <a:pt x="16026" y="15421"/>
                  </a:moveTo>
                  <a:lnTo>
                    <a:pt x="16093" y="15623"/>
                  </a:lnTo>
                  <a:lnTo>
                    <a:pt x="15420" y="15858"/>
                  </a:lnTo>
                  <a:lnTo>
                    <a:pt x="14747" y="16027"/>
                  </a:lnTo>
                  <a:lnTo>
                    <a:pt x="14275" y="16195"/>
                  </a:lnTo>
                  <a:lnTo>
                    <a:pt x="14040" y="16262"/>
                  </a:lnTo>
                  <a:lnTo>
                    <a:pt x="13838" y="16397"/>
                  </a:lnTo>
                  <a:lnTo>
                    <a:pt x="13737" y="16128"/>
                  </a:lnTo>
                  <a:lnTo>
                    <a:pt x="14073" y="16060"/>
                  </a:lnTo>
                  <a:lnTo>
                    <a:pt x="14410" y="15959"/>
                  </a:lnTo>
                  <a:lnTo>
                    <a:pt x="14713" y="15825"/>
                  </a:lnTo>
                  <a:lnTo>
                    <a:pt x="15050" y="15690"/>
                  </a:lnTo>
                  <a:lnTo>
                    <a:pt x="16026" y="15421"/>
                  </a:lnTo>
                  <a:close/>
                  <a:moveTo>
                    <a:pt x="16161" y="15825"/>
                  </a:moveTo>
                  <a:lnTo>
                    <a:pt x="16228" y="15993"/>
                  </a:lnTo>
                  <a:lnTo>
                    <a:pt x="15151" y="16330"/>
                  </a:lnTo>
                  <a:lnTo>
                    <a:pt x="14578" y="16532"/>
                  </a:lnTo>
                  <a:lnTo>
                    <a:pt x="14309" y="16667"/>
                  </a:lnTo>
                  <a:lnTo>
                    <a:pt x="14040" y="16835"/>
                  </a:lnTo>
                  <a:lnTo>
                    <a:pt x="13871" y="16532"/>
                  </a:lnTo>
                  <a:lnTo>
                    <a:pt x="14174" y="16465"/>
                  </a:lnTo>
                  <a:lnTo>
                    <a:pt x="14444" y="16397"/>
                  </a:lnTo>
                  <a:lnTo>
                    <a:pt x="14982" y="16229"/>
                  </a:lnTo>
                  <a:lnTo>
                    <a:pt x="15588" y="16060"/>
                  </a:lnTo>
                  <a:lnTo>
                    <a:pt x="16161" y="15825"/>
                  </a:lnTo>
                  <a:close/>
                  <a:moveTo>
                    <a:pt x="10370" y="1"/>
                  </a:moveTo>
                  <a:lnTo>
                    <a:pt x="10303" y="68"/>
                  </a:lnTo>
                  <a:lnTo>
                    <a:pt x="10168" y="169"/>
                  </a:lnTo>
                  <a:lnTo>
                    <a:pt x="10033" y="304"/>
                  </a:lnTo>
                  <a:lnTo>
                    <a:pt x="10000" y="371"/>
                  </a:lnTo>
                  <a:lnTo>
                    <a:pt x="9966" y="472"/>
                  </a:lnTo>
                  <a:lnTo>
                    <a:pt x="10000" y="506"/>
                  </a:lnTo>
                  <a:lnTo>
                    <a:pt x="10033" y="607"/>
                  </a:lnTo>
                  <a:lnTo>
                    <a:pt x="10067" y="674"/>
                  </a:lnTo>
                  <a:lnTo>
                    <a:pt x="10134" y="876"/>
                  </a:lnTo>
                  <a:lnTo>
                    <a:pt x="10067" y="910"/>
                  </a:lnTo>
                  <a:lnTo>
                    <a:pt x="10033" y="977"/>
                  </a:lnTo>
                  <a:lnTo>
                    <a:pt x="10033" y="1045"/>
                  </a:lnTo>
                  <a:lnTo>
                    <a:pt x="10067" y="1078"/>
                  </a:lnTo>
                  <a:lnTo>
                    <a:pt x="10033" y="1449"/>
                  </a:lnTo>
                  <a:lnTo>
                    <a:pt x="10033" y="1651"/>
                  </a:lnTo>
                  <a:lnTo>
                    <a:pt x="10000" y="1886"/>
                  </a:lnTo>
                  <a:lnTo>
                    <a:pt x="9899" y="2324"/>
                  </a:lnTo>
                  <a:lnTo>
                    <a:pt x="9831" y="2661"/>
                  </a:lnTo>
                  <a:lnTo>
                    <a:pt x="9798" y="2997"/>
                  </a:lnTo>
                  <a:lnTo>
                    <a:pt x="9764" y="3334"/>
                  </a:lnTo>
                  <a:lnTo>
                    <a:pt x="9798" y="3671"/>
                  </a:lnTo>
                  <a:lnTo>
                    <a:pt x="9831" y="3772"/>
                  </a:lnTo>
                  <a:lnTo>
                    <a:pt x="9798" y="3772"/>
                  </a:lnTo>
                  <a:lnTo>
                    <a:pt x="7643" y="3536"/>
                  </a:lnTo>
                  <a:lnTo>
                    <a:pt x="5488" y="3368"/>
                  </a:lnTo>
                  <a:lnTo>
                    <a:pt x="3333" y="3166"/>
                  </a:lnTo>
                  <a:lnTo>
                    <a:pt x="1179" y="2964"/>
                  </a:lnTo>
                  <a:lnTo>
                    <a:pt x="1145" y="2930"/>
                  </a:lnTo>
                  <a:lnTo>
                    <a:pt x="1078" y="2930"/>
                  </a:lnTo>
                  <a:lnTo>
                    <a:pt x="1044" y="2964"/>
                  </a:lnTo>
                  <a:lnTo>
                    <a:pt x="1010" y="2997"/>
                  </a:lnTo>
                  <a:lnTo>
                    <a:pt x="1010" y="3031"/>
                  </a:lnTo>
                  <a:lnTo>
                    <a:pt x="876" y="3469"/>
                  </a:lnTo>
                  <a:lnTo>
                    <a:pt x="775" y="3906"/>
                  </a:lnTo>
                  <a:lnTo>
                    <a:pt x="674" y="4344"/>
                  </a:lnTo>
                  <a:lnTo>
                    <a:pt x="606" y="4782"/>
                  </a:lnTo>
                  <a:lnTo>
                    <a:pt x="539" y="5691"/>
                  </a:lnTo>
                  <a:lnTo>
                    <a:pt x="472" y="6566"/>
                  </a:lnTo>
                  <a:lnTo>
                    <a:pt x="370" y="7542"/>
                  </a:lnTo>
                  <a:lnTo>
                    <a:pt x="236" y="8519"/>
                  </a:lnTo>
                  <a:lnTo>
                    <a:pt x="101" y="9495"/>
                  </a:lnTo>
                  <a:lnTo>
                    <a:pt x="34" y="10472"/>
                  </a:lnTo>
                  <a:lnTo>
                    <a:pt x="0" y="10842"/>
                  </a:lnTo>
                  <a:lnTo>
                    <a:pt x="0" y="11246"/>
                  </a:lnTo>
                  <a:lnTo>
                    <a:pt x="34" y="11650"/>
                  </a:lnTo>
                  <a:lnTo>
                    <a:pt x="101" y="12054"/>
                  </a:lnTo>
                  <a:lnTo>
                    <a:pt x="168" y="12424"/>
                  </a:lnTo>
                  <a:lnTo>
                    <a:pt x="303" y="12795"/>
                  </a:lnTo>
                  <a:lnTo>
                    <a:pt x="505" y="13165"/>
                  </a:lnTo>
                  <a:lnTo>
                    <a:pt x="741" y="13468"/>
                  </a:lnTo>
                  <a:lnTo>
                    <a:pt x="909" y="13704"/>
                  </a:lnTo>
                  <a:lnTo>
                    <a:pt x="1145" y="13906"/>
                  </a:lnTo>
                  <a:lnTo>
                    <a:pt x="1381" y="14108"/>
                  </a:lnTo>
                  <a:lnTo>
                    <a:pt x="1650" y="14310"/>
                  </a:lnTo>
                  <a:lnTo>
                    <a:pt x="1953" y="14444"/>
                  </a:lnTo>
                  <a:lnTo>
                    <a:pt x="2256" y="14579"/>
                  </a:lnTo>
                  <a:lnTo>
                    <a:pt x="2559" y="14613"/>
                  </a:lnTo>
                  <a:lnTo>
                    <a:pt x="2828" y="14579"/>
                  </a:lnTo>
                  <a:lnTo>
                    <a:pt x="3333" y="14714"/>
                  </a:lnTo>
                  <a:lnTo>
                    <a:pt x="3838" y="14781"/>
                  </a:lnTo>
                  <a:lnTo>
                    <a:pt x="4310" y="14815"/>
                  </a:lnTo>
                  <a:lnTo>
                    <a:pt x="4848" y="14848"/>
                  </a:lnTo>
                  <a:lnTo>
                    <a:pt x="5858" y="14882"/>
                  </a:lnTo>
                  <a:lnTo>
                    <a:pt x="6835" y="14949"/>
                  </a:lnTo>
                  <a:lnTo>
                    <a:pt x="7912" y="15084"/>
                  </a:lnTo>
                  <a:lnTo>
                    <a:pt x="8956" y="15252"/>
                  </a:lnTo>
                  <a:lnTo>
                    <a:pt x="9495" y="15286"/>
                  </a:lnTo>
                  <a:lnTo>
                    <a:pt x="10033" y="15320"/>
                  </a:lnTo>
                  <a:lnTo>
                    <a:pt x="10572" y="15286"/>
                  </a:lnTo>
                  <a:lnTo>
                    <a:pt x="11111" y="15252"/>
                  </a:lnTo>
                  <a:lnTo>
                    <a:pt x="11245" y="15252"/>
                  </a:lnTo>
                  <a:lnTo>
                    <a:pt x="11279" y="15219"/>
                  </a:lnTo>
                  <a:lnTo>
                    <a:pt x="11313" y="15151"/>
                  </a:lnTo>
                  <a:lnTo>
                    <a:pt x="11313" y="14680"/>
                  </a:lnTo>
                  <a:lnTo>
                    <a:pt x="11380" y="14175"/>
                  </a:lnTo>
                  <a:lnTo>
                    <a:pt x="11616" y="13165"/>
                  </a:lnTo>
                  <a:lnTo>
                    <a:pt x="11818" y="12155"/>
                  </a:lnTo>
                  <a:lnTo>
                    <a:pt x="11919" y="11616"/>
                  </a:lnTo>
                  <a:lnTo>
                    <a:pt x="11919" y="11145"/>
                  </a:lnTo>
                  <a:lnTo>
                    <a:pt x="12222" y="12155"/>
                  </a:lnTo>
                  <a:lnTo>
                    <a:pt x="12356" y="12660"/>
                  </a:lnTo>
                  <a:lnTo>
                    <a:pt x="12491" y="13199"/>
                  </a:lnTo>
                  <a:lnTo>
                    <a:pt x="12525" y="13266"/>
                  </a:lnTo>
                  <a:lnTo>
                    <a:pt x="12626" y="13266"/>
                  </a:lnTo>
                  <a:lnTo>
                    <a:pt x="12693" y="13232"/>
                  </a:lnTo>
                  <a:lnTo>
                    <a:pt x="12727" y="13468"/>
                  </a:lnTo>
                  <a:lnTo>
                    <a:pt x="12828" y="13704"/>
                  </a:lnTo>
                  <a:lnTo>
                    <a:pt x="12996" y="14108"/>
                  </a:lnTo>
                  <a:lnTo>
                    <a:pt x="13131" y="14613"/>
                  </a:lnTo>
                  <a:lnTo>
                    <a:pt x="13265" y="15151"/>
                  </a:lnTo>
                  <a:lnTo>
                    <a:pt x="13333" y="15589"/>
                  </a:lnTo>
                  <a:lnTo>
                    <a:pt x="13467" y="16229"/>
                  </a:lnTo>
                  <a:lnTo>
                    <a:pt x="13568" y="16532"/>
                  </a:lnTo>
                  <a:lnTo>
                    <a:pt x="13669" y="16801"/>
                  </a:lnTo>
                  <a:lnTo>
                    <a:pt x="13737" y="16902"/>
                  </a:lnTo>
                  <a:lnTo>
                    <a:pt x="13804" y="16970"/>
                  </a:lnTo>
                  <a:lnTo>
                    <a:pt x="13905" y="17037"/>
                  </a:lnTo>
                  <a:lnTo>
                    <a:pt x="14040" y="17037"/>
                  </a:lnTo>
                  <a:lnTo>
                    <a:pt x="14107" y="16970"/>
                  </a:lnTo>
                  <a:lnTo>
                    <a:pt x="14376" y="16902"/>
                  </a:lnTo>
                  <a:lnTo>
                    <a:pt x="14679" y="16801"/>
                  </a:lnTo>
                  <a:lnTo>
                    <a:pt x="15218" y="16566"/>
                  </a:lnTo>
                  <a:lnTo>
                    <a:pt x="16262" y="16229"/>
                  </a:lnTo>
                  <a:lnTo>
                    <a:pt x="16295" y="16296"/>
                  </a:lnTo>
                  <a:lnTo>
                    <a:pt x="16329" y="16330"/>
                  </a:lnTo>
                  <a:lnTo>
                    <a:pt x="16430" y="16330"/>
                  </a:lnTo>
                  <a:lnTo>
                    <a:pt x="16497" y="16262"/>
                  </a:lnTo>
                  <a:lnTo>
                    <a:pt x="16497" y="16229"/>
                  </a:lnTo>
                  <a:lnTo>
                    <a:pt x="16531" y="16161"/>
                  </a:lnTo>
                  <a:lnTo>
                    <a:pt x="16497" y="16161"/>
                  </a:lnTo>
                  <a:lnTo>
                    <a:pt x="16598" y="16128"/>
                  </a:lnTo>
                  <a:lnTo>
                    <a:pt x="16666" y="16094"/>
                  </a:lnTo>
                  <a:lnTo>
                    <a:pt x="16666" y="16060"/>
                  </a:lnTo>
                  <a:lnTo>
                    <a:pt x="16699" y="15959"/>
                  </a:lnTo>
                  <a:lnTo>
                    <a:pt x="16632" y="15892"/>
                  </a:lnTo>
                  <a:lnTo>
                    <a:pt x="16531" y="15892"/>
                  </a:lnTo>
                  <a:lnTo>
                    <a:pt x="16464" y="15926"/>
                  </a:lnTo>
                  <a:lnTo>
                    <a:pt x="16396" y="15724"/>
                  </a:lnTo>
                  <a:lnTo>
                    <a:pt x="16464" y="15690"/>
                  </a:lnTo>
                  <a:lnTo>
                    <a:pt x="16430" y="15623"/>
                  </a:lnTo>
                  <a:lnTo>
                    <a:pt x="16396" y="15555"/>
                  </a:lnTo>
                  <a:lnTo>
                    <a:pt x="16363" y="15522"/>
                  </a:lnTo>
                  <a:lnTo>
                    <a:pt x="16262" y="15219"/>
                  </a:lnTo>
                  <a:lnTo>
                    <a:pt x="16161" y="14949"/>
                  </a:lnTo>
                  <a:lnTo>
                    <a:pt x="16127" y="14646"/>
                  </a:lnTo>
                  <a:lnTo>
                    <a:pt x="16026" y="14074"/>
                  </a:lnTo>
                  <a:lnTo>
                    <a:pt x="15959" y="13670"/>
                  </a:lnTo>
                  <a:lnTo>
                    <a:pt x="15824" y="13232"/>
                  </a:lnTo>
                  <a:lnTo>
                    <a:pt x="15656" y="12828"/>
                  </a:lnTo>
                  <a:lnTo>
                    <a:pt x="15454" y="12424"/>
                  </a:lnTo>
                  <a:lnTo>
                    <a:pt x="15521" y="12424"/>
                  </a:lnTo>
                  <a:lnTo>
                    <a:pt x="15588" y="12357"/>
                  </a:lnTo>
                  <a:lnTo>
                    <a:pt x="15588" y="12290"/>
                  </a:lnTo>
                  <a:lnTo>
                    <a:pt x="15555" y="12222"/>
                  </a:lnTo>
                  <a:lnTo>
                    <a:pt x="15487" y="12155"/>
                  </a:lnTo>
                  <a:lnTo>
                    <a:pt x="15487" y="12088"/>
                  </a:lnTo>
                  <a:lnTo>
                    <a:pt x="15353" y="11886"/>
                  </a:lnTo>
                  <a:lnTo>
                    <a:pt x="15218" y="11650"/>
                  </a:lnTo>
                  <a:lnTo>
                    <a:pt x="15151" y="11414"/>
                  </a:lnTo>
                  <a:lnTo>
                    <a:pt x="15083" y="11179"/>
                  </a:lnTo>
                  <a:lnTo>
                    <a:pt x="14982" y="10674"/>
                  </a:lnTo>
                  <a:lnTo>
                    <a:pt x="14881" y="10169"/>
                  </a:lnTo>
                  <a:lnTo>
                    <a:pt x="14612" y="8990"/>
                  </a:lnTo>
                  <a:lnTo>
                    <a:pt x="14477" y="8418"/>
                  </a:lnTo>
                  <a:lnTo>
                    <a:pt x="14309" y="7845"/>
                  </a:lnTo>
                  <a:lnTo>
                    <a:pt x="14073" y="7239"/>
                  </a:lnTo>
                  <a:lnTo>
                    <a:pt x="13838" y="6667"/>
                  </a:lnTo>
                  <a:lnTo>
                    <a:pt x="13568" y="6095"/>
                  </a:lnTo>
                  <a:lnTo>
                    <a:pt x="13366" y="5489"/>
                  </a:lnTo>
                  <a:lnTo>
                    <a:pt x="13164" y="4883"/>
                  </a:lnTo>
                  <a:lnTo>
                    <a:pt x="13030" y="4243"/>
                  </a:lnTo>
                  <a:lnTo>
                    <a:pt x="12861" y="3603"/>
                  </a:lnTo>
                  <a:lnTo>
                    <a:pt x="12693" y="2997"/>
                  </a:lnTo>
                  <a:lnTo>
                    <a:pt x="12693" y="2930"/>
                  </a:lnTo>
                  <a:lnTo>
                    <a:pt x="12693" y="2896"/>
                  </a:lnTo>
                  <a:lnTo>
                    <a:pt x="12659" y="2863"/>
                  </a:lnTo>
                  <a:lnTo>
                    <a:pt x="12626" y="2829"/>
                  </a:lnTo>
                  <a:lnTo>
                    <a:pt x="12558" y="2829"/>
                  </a:lnTo>
                  <a:lnTo>
                    <a:pt x="12525" y="2863"/>
                  </a:lnTo>
                  <a:lnTo>
                    <a:pt x="12457" y="2896"/>
                  </a:lnTo>
                  <a:lnTo>
                    <a:pt x="12323" y="2627"/>
                  </a:lnTo>
                  <a:lnTo>
                    <a:pt x="12154" y="2358"/>
                  </a:lnTo>
                  <a:lnTo>
                    <a:pt x="11952" y="2122"/>
                  </a:lnTo>
                  <a:lnTo>
                    <a:pt x="11717" y="1920"/>
                  </a:lnTo>
                  <a:lnTo>
                    <a:pt x="11447" y="1651"/>
                  </a:lnTo>
                  <a:lnTo>
                    <a:pt x="11212" y="1415"/>
                  </a:lnTo>
                  <a:lnTo>
                    <a:pt x="11010" y="1146"/>
                  </a:lnTo>
                  <a:lnTo>
                    <a:pt x="10909" y="977"/>
                  </a:lnTo>
                  <a:lnTo>
                    <a:pt x="10841" y="809"/>
                  </a:lnTo>
                  <a:lnTo>
                    <a:pt x="10841" y="742"/>
                  </a:lnTo>
                  <a:lnTo>
                    <a:pt x="10808" y="641"/>
                  </a:lnTo>
                  <a:lnTo>
                    <a:pt x="10707" y="439"/>
                  </a:lnTo>
                  <a:lnTo>
                    <a:pt x="10639" y="203"/>
                  </a:lnTo>
                  <a:lnTo>
                    <a:pt x="10606" y="102"/>
                  </a:lnTo>
                  <a:lnTo>
                    <a:pt x="10538" y="34"/>
                  </a:lnTo>
                  <a:lnTo>
                    <a:pt x="10505" y="1"/>
                  </a:lnTo>
                  <a:lnTo>
                    <a:pt x="10471" y="34"/>
                  </a:lnTo>
                  <a:lnTo>
                    <a:pt x="1043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39" name="Shape 1439"/>
            <p:cNvSpPr/>
            <p:nvPr/>
          </p:nvSpPr>
          <p:spPr>
            <a:xfrm>
              <a:off x="1163675" y="316400"/>
              <a:ext cx="196150" cy="86700"/>
            </a:xfrm>
            <a:custGeom>
              <a:avLst/>
              <a:gdLst/>
              <a:ahLst/>
              <a:cxnLst/>
              <a:rect l="0" t="0" r="0" b="0"/>
              <a:pathLst>
                <a:path w="7846" h="3468" extrusionOk="0">
                  <a:moveTo>
                    <a:pt x="135" y="707"/>
                  </a:moveTo>
                  <a:lnTo>
                    <a:pt x="304" y="774"/>
                  </a:lnTo>
                  <a:lnTo>
                    <a:pt x="1583" y="774"/>
                  </a:lnTo>
                  <a:lnTo>
                    <a:pt x="1549" y="1179"/>
                  </a:lnTo>
                  <a:lnTo>
                    <a:pt x="1516" y="1549"/>
                  </a:lnTo>
                  <a:lnTo>
                    <a:pt x="1549" y="1953"/>
                  </a:lnTo>
                  <a:lnTo>
                    <a:pt x="506" y="1953"/>
                  </a:lnTo>
                  <a:lnTo>
                    <a:pt x="371" y="1987"/>
                  </a:lnTo>
                  <a:lnTo>
                    <a:pt x="203" y="2054"/>
                  </a:lnTo>
                  <a:lnTo>
                    <a:pt x="203" y="1717"/>
                  </a:lnTo>
                  <a:lnTo>
                    <a:pt x="203" y="1347"/>
                  </a:lnTo>
                  <a:lnTo>
                    <a:pt x="203" y="1010"/>
                  </a:lnTo>
                  <a:lnTo>
                    <a:pt x="203" y="875"/>
                  </a:lnTo>
                  <a:lnTo>
                    <a:pt x="135" y="707"/>
                  </a:lnTo>
                  <a:close/>
                  <a:moveTo>
                    <a:pt x="2189" y="236"/>
                  </a:moveTo>
                  <a:lnTo>
                    <a:pt x="2862" y="303"/>
                  </a:lnTo>
                  <a:lnTo>
                    <a:pt x="3536" y="303"/>
                  </a:lnTo>
                  <a:lnTo>
                    <a:pt x="4883" y="269"/>
                  </a:lnTo>
                  <a:lnTo>
                    <a:pt x="5556" y="303"/>
                  </a:lnTo>
                  <a:lnTo>
                    <a:pt x="6229" y="337"/>
                  </a:lnTo>
                  <a:lnTo>
                    <a:pt x="6903" y="370"/>
                  </a:lnTo>
                  <a:lnTo>
                    <a:pt x="7610" y="404"/>
                  </a:lnTo>
                  <a:lnTo>
                    <a:pt x="7542" y="707"/>
                  </a:lnTo>
                  <a:lnTo>
                    <a:pt x="7509" y="1044"/>
                  </a:lnTo>
                  <a:lnTo>
                    <a:pt x="7542" y="1684"/>
                  </a:lnTo>
                  <a:lnTo>
                    <a:pt x="7542" y="3098"/>
                  </a:lnTo>
                  <a:lnTo>
                    <a:pt x="6229" y="3030"/>
                  </a:lnTo>
                  <a:lnTo>
                    <a:pt x="4883" y="2963"/>
                  </a:lnTo>
                  <a:lnTo>
                    <a:pt x="3671" y="2862"/>
                  </a:lnTo>
                  <a:lnTo>
                    <a:pt x="3064" y="2828"/>
                  </a:lnTo>
                  <a:lnTo>
                    <a:pt x="2458" y="2862"/>
                  </a:lnTo>
                  <a:lnTo>
                    <a:pt x="2458" y="2828"/>
                  </a:lnTo>
                  <a:lnTo>
                    <a:pt x="2391" y="2795"/>
                  </a:lnTo>
                  <a:lnTo>
                    <a:pt x="2189" y="2694"/>
                  </a:lnTo>
                  <a:lnTo>
                    <a:pt x="2021" y="2626"/>
                  </a:lnTo>
                  <a:lnTo>
                    <a:pt x="1953" y="2559"/>
                  </a:lnTo>
                  <a:lnTo>
                    <a:pt x="1886" y="2492"/>
                  </a:lnTo>
                  <a:lnTo>
                    <a:pt x="1785" y="2256"/>
                  </a:lnTo>
                  <a:lnTo>
                    <a:pt x="1751" y="2088"/>
                  </a:lnTo>
                  <a:lnTo>
                    <a:pt x="1751" y="1886"/>
                  </a:lnTo>
                  <a:lnTo>
                    <a:pt x="1785" y="1549"/>
                  </a:lnTo>
                  <a:lnTo>
                    <a:pt x="1785" y="1179"/>
                  </a:lnTo>
                  <a:lnTo>
                    <a:pt x="1785" y="774"/>
                  </a:lnTo>
                  <a:lnTo>
                    <a:pt x="1852" y="606"/>
                  </a:lnTo>
                  <a:lnTo>
                    <a:pt x="1920" y="438"/>
                  </a:lnTo>
                  <a:lnTo>
                    <a:pt x="2021" y="337"/>
                  </a:lnTo>
                  <a:lnTo>
                    <a:pt x="2189" y="236"/>
                  </a:lnTo>
                  <a:close/>
                  <a:moveTo>
                    <a:pt x="3603" y="0"/>
                  </a:moveTo>
                  <a:lnTo>
                    <a:pt x="2930" y="34"/>
                  </a:lnTo>
                  <a:lnTo>
                    <a:pt x="2290" y="101"/>
                  </a:lnTo>
                  <a:lnTo>
                    <a:pt x="2256" y="67"/>
                  </a:lnTo>
                  <a:lnTo>
                    <a:pt x="1987" y="67"/>
                  </a:lnTo>
                  <a:lnTo>
                    <a:pt x="1886" y="135"/>
                  </a:lnTo>
                  <a:lnTo>
                    <a:pt x="1819" y="168"/>
                  </a:lnTo>
                  <a:lnTo>
                    <a:pt x="1751" y="269"/>
                  </a:lnTo>
                  <a:lnTo>
                    <a:pt x="1684" y="370"/>
                  </a:lnTo>
                  <a:lnTo>
                    <a:pt x="1617" y="606"/>
                  </a:lnTo>
                  <a:lnTo>
                    <a:pt x="1213" y="572"/>
                  </a:lnTo>
                  <a:lnTo>
                    <a:pt x="438" y="572"/>
                  </a:lnTo>
                  <a:lnTo>
                    <a:pt x="270" y="606"/>
                  </a:lnTo>
                  <a:lnTo>
                    <a:pt x="102" y="673"/>
                  </a:lnTo>
                  <a:lnTo>
                    <a:pt x="68" y="673"/>
                  </a:lnTo>
                  <a:lnTo>
                    <a:pt x="102" y="707"/>
                  </a:lnTo>
                  <a:lnTo>
                    <a:pt x="68" y="842"/>
                  </a:lnTo>
                  <a:lnTo>
                    <a:pt x="34" y="1010"/>
                  </a:lnTo>
                  <a:lnTo>
                    <a:pt x="34" y="1347"/>
                  </a:lnTo>
                  <a:lnTo>
                    <a:pt x="1" y="1751"/>
                  </a:lnTo>
                  <a:lnTo>
                    <a:pt x="34" y="1919"/>
                  </a:lnTo>
                  <a:lnTo>
                    <a:pt x="68" y="2121"/>
                  </a:lnTo>
                  <a:lnTo>
                    <a:pt x="102" y="2155"/>
                  </a:lnTo>
                  <a:lnTo>
                    <a:pt x="68" y="2189"/>
                  </a:lnTo>
                  <a:lnTo>
                    <a:pt x="405" y="2189"/>
                  </a:lnTo>
                  <a:lnTo>
                    <a:pt x="741" y="2155"/>
                  </a:lnTo>
                  <a:lnTo>
                    <a:pt x="1145" y="2189"/>
                  </a:lnTo>
                  <a:lnTo>
                    <a:pt x="1549" y="2155"/>
                  </a:lnTo>
                  <a:lnTo>
                    <a:pt x="1617" y="2492"/>
                  </a:lnTo>
                  <a:lnTo>
                    <a:pt x="1684" y="2626"/>
                  </a:lnTo>
                  <a:lnTo>
                    <a:pt x="1751" y="2761"/>
                  </a:lnTo>
                  <a:lnTo>
                    <a:pt x="1852" y="2862"/>
                  </a:lnTo>
                  <a:lnTo>
                    <a:pt x="1953" y="2963"/>
                  </a:lnTo>
                  <a:lnTo>
                    <a:pt x="2088" y="2997"/>
                  </a:lnTo>
                  <a:lnTo>
                    <a:pt x="2290" y="2997"/>
                  </a:lnTo>
                  <a:lnTo>
                    <a:pt x="2930" y="3064"/>
                  </a:lnTo>
                  <a:lnTo>
                    <a:pt x="3603" y="3131"/>
                  </a:lnTo>
                  <a:lnTo>
                    <a:pt x="4883" y="3165"/>
                  </a:lnTo>
                  <a:lnTo>
                    <a:pt x="6196" y="3266"/>
                  </a:lnTo>
                  <a:lnTo>
                    <a:pt x="7542" y="3333"/>
                  </a:lnTo>
                  <a:lnTo>
                    <a:pt x="7542" y="3367"/>
                  </a:lnTo>
                  <a:lnTo>
                    <a:pt x="7576" y="3434"/>
                  </a:lnTo>
                  <a:lnTo>
                    <a:pt x="7677" y="3468"/>
                  </a:lnTo>
                  <a:lnTo>
                    <a:pt x="7778" y="3434"/>
                  </a:lnTo>
                  <a:lnTo>
                    <a:pt x="7812" y="3367"/>
                  </a:lnTo>
                  <a:lnTo>
                    <a:pt x="7812" y="3333"/>
                  </a:lnTo>
                  <a:lnTo>
                    <a:pt x="7812" y="2559"/>
                  </a:lnTo>
                  <a:lnTo>
                    <a:pt x="7812" y="1818"/>
                  </a:lnTo>
                  <a:lnTo>
                    <a:pt x="7845" y="1078"/>
                  </a:lnTo>
                  <a:lnTo>
                    <a:pt x="7812" y="707"/>
                  </a:lnTo>
                  <a:lnTo>
                    <a:pt x="7778" y="337"/>
                  </a:lnTo>
                  <a:lnTo>
                    <a:pt x="7744" y="303"/>
                  </a:lnTo>
                  <a:lnTo>
                    <a:pt x="7778" y="269"/>
                  </a:lnTo>
                  <a:lnTo>
                    <a:pt x="7744" y="202"/>
                  </a:lnTo>
                  <a:lnTo>
                    <a:pt x="7711" y="168"/>
                  </a:lnTo>
                  <a:lnTo>
                    <a:pt x="7643" y="135"/>
                  </a:lnTo>
                  <a:lnTo>
                    <a:pt x="6970" y="135"/>
                  </a:lnTo>
                  <a:lnTo>
                    <a:pt x="6297" y="101"/>
                  </a:lnTo>
                  <a:lnTo>
                    <a:pt x="4950" y="34"/>
                  </a:lnTo>
                  <a:lnTo>
                    <a:pt x="4277" y="34"/>
                  </a:lnTo>
                  <a:lnTo>
                    <a:pt x="3603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40" name="Shape 1440"/>
            <p:cNvSpPr/>
            <p:nvPr/>
          </p:nvSpPr>
          <p:spPr>
            <a:xfrm>
              <a:off x="1182200" y="340800"/>
              <a:ext cx="14325" cy="6750"/>
            </a:xfrm>
            <a:custGeom>
              <a:avLst/>
              <a:gdLst/>
              <a:ahLst/>
              <a:cxnLst/>
              <a:rect l="0" t="0" r="0" b="0"/>
              <a:pathLst>
                <a:path w="573" h="270" extrusionOk="0">
                  <a:moveTo>
                    <a:pt x="169" y="1"/>
                  </a:moveTo>
                  <a:lnTo>
                    <a:pt x="34" y="34"/>
                  </a:lnTo>
                  <a:lnTo>
                    <a:pt x="0" y="68"/>
                  </a:lnTo>
                  <a:lnTo>
                    <a:pt x="0" y="135"/>
                  </a:lnTo>
                  <a:lnTo>
                    <a:pt x="0" y="169"/>
                  </a:lnTo>
                  <a:lnTo>
                    <a:pt x="34" y="203"/>
                  </a:lnTo>
                  <a:lnTo>
                    <a:pt x="135" y="236"/>
                  </a:lnTo>
                  <a:lnTo>
                    <a:pt x="236" y="236"/>
                  </a:lnTo>
                  <a:lnTo>
                    <a:pt x="438" y="270"/>
                  </a:lnTo>
                  <a:lnTo>
                    <a:pt x="505" y="270"/>
                  </a:lnTo>
                  <a:lnTo>
                    <a:pt x="539" y="236"/>
                  </a:lnTo>
                  <a:lnTo>
                    <a:pt x="573" y="169"/>
                  </a:lnTo>
                  <a:lnTo>
                    <a:pt x="539" y="68"/>
                  </a:lnTo>
                  <a:lnTo>
                    <a:pt x="505" y="34"/>
                  </a:lnTo>
                  <a:lnTo>
                    <a:pt x="472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41" name="Shape 1441"/>
            <p:cNvSpPr/>
            <p:nvPr/>
          </p:nvSpPr>
          <p:spPr>
            <a:xfrm>
              <a:off x="1322750" y="339950"/>
              <a:ext cx="7600" cy="38750"/>
            </a:xfrm>
            <a:custGeom>
              <a:avLst/>
              <a:gdLst/>
              <a:ahLst/>
              <a:cxnLst/>
              <a:rect l="0" t="0" r="0" b="0"/>
              <a:pathLst>
                <a:path w="304" h="1550" extrusionOk="0">
                  <a:moveTo>
                    <a:pt x="237" y="1"/>
                  </a:moveTo>
                  <a:lnTo>
                    <a:pt x="136" y="136"/>
                  </a:lnTo>
                  <a:lnTo>
                    <a:pt x="68" y="304"/>
                  </a:lnTo>
                  <a:lnTo>
                    <a:pt x="35" y="641"/>
                  </a:lnTo>
                  <a:lnTo>
                    <a:pt x="1" y="1045"/>
                  </a:lnTo>
                  <a:lnTo>
                    <a:pt x="68" y="1449"/>
                  </a:lnTo>
                  <a:lnTo>
                    <a:pt x="68" y="1516"/>
                  </a:lnTo>
                  <a:lnTo>
                    <a:pt x="102" y="1516"/>
                  </a:lnTo>
                  <a:lnTo>
                    <a:pt x="203" y="1550"/>
                  </a:lnTo>
                  <a:lnTo>
                    <a:pt x="304" y="1482"/>
                  </a:lnTo>
                  <a:lnTo>
                    <a:pt x="304" y="1449"/>
                  </a:lnTo>
                  <a:lnTo>
                    <a:pt x="304" y="1381"/>
                  </a:lnTo>
                  <a:lnTo>
                    <a:pt x="270" y="1011"/>
                  </a:lnTo>
                  <a:lnTo>
                    <a:pt x="270" y="641"/>
                  </a:lnTo>
                  <a:lnTo>
                    <a:pt x="304" y="338"/>
                  </a:lnTo>
                  <a:lnTo>
                    <a:pt x="304" y="169"/>
                  </a:lnTo>
                  <a:lnTo>
                    <a:pt x="304" y="35"/>
                  </a:lnTo>
                  <a:lnTo>
                    <a:pt x="27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42" name="Shape 1442"/>
            <p:cNvSpPr/>
            <p:nvPr/>
          </p:nvSpPr>
          <p:spPr>
            <a:xfrm>
              <a:off x="1311825" y="347525"/>
              <a:ext cx="5900" cy="21075"/>
            </a:xfrm>
            <a:custGeom>
              <a:avLst/>
              <a:gdLst/>
              <a:ahLst/>
              <a:cxnLst/>
              <a:rect l="0" t="0" r="0" b="0"/>
              <a:pathLst>
                <a:path w="236" h="843" extrusionOk="0">
                  <a:moveTo>
                    <a:pt x="135" y="1"/>
                  </a:moveTo>
                  <a:lnTo>
                    <a:pt x="68" y="68"/>
                  </a:lnTo>
                  <a:lnTo>
                    <a:pt x="34" y="169"/>
                  </a:lnTo>
                  <a:lnTo>
                    <a:pt x="0" y="338"/>
                  </a:lnTo>
                  <a:lnTo>
                    <a:pt x="0" y="742"/>
                  </a:lnTo>
                  <a:lnTo>
                    <a:pt x="34" y="775"/>
                  </a:lnTo>
                  <a:lnTo>
                    <a:pt x="68" y="809"/>
                  </a:lnTo>
                  <a:lnTo>
                    <a:pt x="135" y="843"/>
                  </a:lnTo>
                  <a:lnTo>
                    <a:pt x="202" y="809"/>
                  </a:lnTo>
                  <a:lnTo>
                    <a:pt x="236" y="775"/>
                  </a:lnTo>
                  <a:lnTo>
                    <a:pt x="236" y="742"/>
                  </a:lnTo>
                  <a:lnTo>
                    <a:pt x="202" y="405"/>
                  </a:lnTo>
                  <a:lnTo>
                    <a:pt x="236" y="237"/>
                  </a:lnTo>
                  <a:lnTo>
                    <a:pt x="236" y="68"/>
                  </a:lnTo>
                  <a:lnTo>
                    <a:pt x="202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43" name="Shape 1443"/>
            <p:cNvSpPr/>
            <p:nvPr/>
          </p:nvSpPr>
          <p:spPr>
            <a:xfrm>
              <a:off x="1075300" y="284400"/>
              <a:ext cx="87575" cy="75775"/>
            </a:xfrm>
            <a:custGeom>
              <a:avLst/>
              <a:gdLst/>
              <a:ahLst/>
              <a:cxnLst/>
              <a:rect l="0" t="0" r="0" b="0"/>
              <a:pathLst>
                <a:path w="3503" h="3031" extrusionOk="0">
                  <a:moveTo>
                    <a:pt x="1516" y="169"/>
                  </a:moveTo>
                  <a:lnTo>
                    <a:pt x="1886" y="304"/>
                  </a:lnTo>
                  <a:lnTo>
                    <a:pt x="2256" y="472"/>
                  </a:lnTo>
                  <a:lnTo>
                    <a:pt x="2627" y="708"/>
                  </a:lnTo>
                  <a:lnTo>
                    <a:pt x="2930" y="977"/>
                  </a:lnTo>
                  <a:lnTo>
                    <a:pt x="2829" y="1011"/>
                  </a:lnTo>
                  <a:lnTo>
                    <a:pt x="2728" y="1044"/>
                  </a:lnTo>
                  <a:lnTo>
                    <a:pt x="2559" y="1145"/>
                  </a:lnTo>
                  <a:lnTo>
                    <a:pt x="2391" y="1314"/>
                  </a:lnTo>
                  <a:lnTo>
                    <a:pt x="2256" y="1482"/>
                  </a:lnTo>
                  <a:lnTo>
                    <a:pt x="2021" y="1819"/>
                  </a:lnTo>
                  <a:lnTo>
                    <a:pt x="1819" y="2155"/>
                  </a:lnTo>
                  <a:lnTo>
                    <a:pt x="1751" y="2358"/>
                  </a:lnTo>
                  <a:lnTo>
                    <a:pt x="1684" y="2560"/>
                  </a:lnTo>
                  <a:lnTo>
                    <a:pt x="1650" y="2526"/>
                  </a:lnTo>
                  <a:lnTo>
                    <a:pt x="1314" y="2324"/>
                  </a:lnTo>
                  <a:lnTo>
                    <a:pt x="1011" y="2088"/>
                  </a:lnTo>
                  <a:lnTo>
                    <a:pt x="809" y="1852"/>
                  </a:lnTo>
                  <a:lnTo>
                    <a:pt x="573" y="1617"/>
                  </a:lnTo>
                  <a:lnTo>
                    <a:pt x="135" y="1213"/>
                  </a:lnTo>
                  <a:lnTo>
                    <a:pt x="169" y="1179"/>
                  </a:lnTo>
                  <a:lnTo>
                    <a:pt x="304" y="1011"/>
                  </a:lnTo>
                  <a:lnTo>
                    <a:pt x="438" y="876"/>
                  </a:lnTo>
                  <a:lnTo>
                    <a:pt x="775" y="640"/>
                  </a:lnTo>
                  <a:lnTo>
                    <a:pt x="1112" y="405"/>
                  </a:lnTo>
                  <a:lnTo>
                    <a:pt x="1280" y="304"/>
                  </a:lnTo>
                  <a:lnTo>
                    <a:pt x="1482" y="203"/>
                  </a:lnTo>
                  <a:lnTo>
                    <a:pt x="1516" y="169"/>
                  </a:lnTo>
                  <a:close/>
                  <a:moveTo>
                    <a:pt x="3064" y="1044"/>
                  </a:moveTo>
                  <a:lnTo>
                    <a:pt x="3266" y="1246"/>
                  </a:lnTo>
                  <a:lnTo>
                    <a:pt x="3165" y="1482"/>
                  </a:lnTo>
                  <a:lnTo>
                    <a:pt x="3031" y="1718"/>
                  </a:lnTo>
                  <a:lnTo>
                    <a:pt x="2694" y="2122"/>
                  </a:lnTo>
                  <a:lnTo>
                    <a:pt x="2324" y="2492"/>
                  </a:lnTo>
                  <a:lnTo>
                    <a:pt x="2155" y="2661"/>
                  </a:lnTo>
                  <a:lnTo>
                    <a:pt x="1953" y="2728"/>
                  </a:lnTo>
                  <a:lnTo>
                    <a:pt x="1987" y="2492"/>
                  </a:lnTo>
                  <a:lnTo>
                    <a:pt x="2054" y="2324"/>
                  </a:lnTo>
                  <a:lnTo>
                    <a:pt x="2122" y="2155"/>
                  </a:lnTo>
                  <a:lnTo>
                    <a:pt x="2324" y="1852"/>
                  </a:lnTo>
                  <a:lnTo>
                    <a:pt x="2458" y="1650"/>
                  </a:lnTo>
                  <a:lnTo>
                    <a:pt x="2627" y="1415"/>
                  </a:lnTo>
                  <a:lnTo>
                    <a:pt x="2795" y="1213"/>
                  </a:lnTo>
                  <a:lnTo>
                    <a:pt x="3031" y="1078"/>
                  </a:lnTo>
                  <a:lnTo>
                    <a:pt x="3031" y="1044"/>
                  </a:lnTo>
                  <a:close/>
                  <a:moveTo>
                    <a:pt x="1415" y="1"/>
                  </a:moveTo>
                  <a:lnTo>
                    <a:pt x="1179" y="102"/>
                  </a:lnTo>
                  <a:lnTo>
                    <a:pt x="977" y="203"/>
                  </a:lnTo>
                  <a:lnTo>
                    <a:pt x="573" y="506"/>
                  </a:lnTo>
                  <a:lnTo>
                    <a:pt x="405" y="640"/>
                  </a:lnTo>
                  <a:lnTo>
                    <a:pt x="236" y="775"/>
                  </a:lnTo>
                  <a:lnTo>
                    <a:pt x="68" y="943"/>
                  </a:lnTo>
                  <a:lnTo>
                    <a:pt x="34" y="1044"/>
                  </a:lnTo>
                  <a:lnTo>
                    <a:pt x="34" y="1145"/>
                  </a:lnTo>
                  <a:lnTo>
                    <a:pt x="34" y="1179"/>
                  </a:lnTo>
                  <a:lnTo>
                    <a:pt x="1" y="1246"/>
                  </a:lnTo>
                  <a:lnTo>
                    <a:pt x="1" y="1314"/>
                  </a:lnTo>
                  <a:lnTo>
                    <a:pt x="68" y="1415"/>
                  </a:lnTo>
                  <a:lnTo>
                    <a:pt x="169" y="1583"/>
                  </a:lnTo>
                  <a:lnTo>
                    <a:pt x="337" y="1751"/>
                  </a:lnTo>
                  <a:lnTo>
                    <a:pt x="607" y="2054"/>
                  </a:lnTo>
                  <a:lnTo>
                    <a:pt x="842" y="2290"/>
                  </a:lnTo>
                  <a:lnTo>
                    <a:pt x="1112" y="2492"/>
                  </a:lnTo>
                  <a:lnTo>
                    <a:pt x="1381" y="2661"/>
                  </a:lnTo>
                  <a:lnTo>
                    <a:pt x="1617" y="2829"/>
                  </a:lnTo>
                  <a:lnTo>
                    <a:pt x="1617" y="2863"/>
                  </a:lnTo>
                  <a:lnTo>
                    <a:pt x="1617" y="2896"/>
                  </a:lnTo>
                  <a:lnTo>
                    <a:pt x="1617" y="2930"/>
                  </a:lnTo>
                  <a:lnTo>
                    <a:pt x="1684" y="2997"/>
                  </a:lnTo>
                  <a:lnTo>
                    <a:pt x="1785" y="3031"/>
                  </a:lnTo>
                  <a:lnTo>
                    <a:pt x="1852" y="2964"/>
                  </a:lnTo>
                  <a:lnTo>
                    <a:pt x="2088" y="2964"/>
                  </a:lnTo>
                  <a:lnTo>
                    <a:pt x="2223" y="2896"/>
                  </a:lnTo>
                  <a:lnTo>
                    <a:pt x="2324" y="2829"/>
                  </a:lnTo>
                  <a:lnTo>
                    <a:pt x="2593" y="2593"/>
                  </a:lnTo>
                  <a:lnTo>
                    <a:pt x="2829" y="2290"/>
                  </a:lnTo>
                  <a:lnTo>
                    <a:pt x="3064" y="1987"/>
                  </a:lnTo>
                  <a:lnTo>
                    <a:pt x="3266" y="1650"/>
                  </a:lnTo>
                  <a:lnTo>
                    <a:pt x="3401" y="1415"/>
                  </a:lnTo>
                  <a:lnTo>
                    <a:pt x="3502" y="1246"/>
                  </a:lnTo>
                  <a:lnTo>
                    <a:pt x="3468" y="1179"/>
                  </a:lnTo>
                  <a:lnTo>
                    <a:pt x="3435" y="1112"/>
                  </a:lnTo>
                  <a:lnTo>
                    <a:pt x="3334" y="1011"/>
                  </a:lnTo>
                  <a:lnTo>
                    <a:pt x="3233" y="943"/>
                  </a:lnTo>
                  <a:lnTo>
                    <a:pt x="3233" y="876"/>
                  </a:lnTo>
                  <a:lnTo>
                    <a:pt x="3199" y="842"/>
                  </a:lnTo>
                  <a:lnTo>
                    <a:pt x="2829" y="539"/>
                  </a:lnTo>
                  <a:lnTo>
                    <a:pt x="2425" y="270"/>
                  </a:lnTo>
                  <a:lnTo>
                    <a:pt x="2189" y="135"/>
                  </a:lnTo>
                  <a:lnTo>
                    <a:pt x="1953" y="34"/>
                  </a:lnTo>
                  <a:lnTo>
                    <a:pt x="171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44" name="Shape 1444"/>
            <p:cNvSpPr/>
            <p:nvPr/>
          </p:nvSpPr>
          <p:spPr>
            <a:xfrm>
              <a:off x="3745175" y="1413975"/>
              <a:ext cx="31175" cy="15175"/>
            </a:xfrm>
            <a:custGeom>
              <a:avLst/>
              <a:gdLst/>
              <a:ahLst/>
              <a:cxnLst/>
              <a:rect l="0" t="0" r="0" b="0"/>
              <a:pathLst>
                <a:path w="1247" h="607" extrusionOk="0">
                  <a:moveTo>
                    <a:pt x="1246" y="0"/>
                  </a:moveTo>
                  <a:lnTo>
                    <a:pt x="607" y="202"/>
                  </a:lnTo>
                  <a:lnTo>
                    <a:pt x="304" y="337"/>
                  </a:lnTo>
                  <a:lnTo>
                    <a:pt x="1" y="505"/>
                  </a:lnTo>
                  <a:lnTo>
                    <a:pt x="1" y="539"/>
                  </a:lnTo>
                  <a:lnTo>
                    <a:pt x="1" y="573"/>
                  </a:lnTo>
                  <a:lnTo>
                    <a:pt x="1" y="606"/>
                  </a:lnTo>
                  <a:lnTo>
                    <a:pt x="34" y="606"/>
                  </a:lnTo>
                  <a:lnTo>
                    <a:pt x="1246" y="303"/>
                  </a:lnTo>
                  <a:lnTo>
                    <a:pt x="1246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45" name="Shape 1445"/>
            <p:cNvSpPr/>
            <p:nvPr/>
          </p:nvSpPr>
          <p:spPr>
            <a:xfrm>
              <a:off x="3255300" y="2000625"/>
              <a:ext cx="521050" cy="741575"/>
            </a:xfrm>
            <a:custGeom>
              <a:avLst/>
              <a:gdLst/>
              <a:ahLst/>
              <a:cxnLst/>
              <a:rect l="0" t="0" r="0" b="0"/>
              <a:pathLst>
                <a:path w="20842" h="29663" extrusionOk="0">
                  <a:moveTo>
                    <a:pt x="19394" y="10707"/>
                  </a:moveTo>
                  <a:lnTo>
                    <a:pt x="19427" y="10876"/>
                  </a:lnTo>
                  <a:lnTo>
                    <a:pt x="19495" y="11044"/>
                  </a:lnTo>
                  <a:lnTo>
                    <a:pt x="19663" y="11347"/>
                  </a:lnTo>
                  <a:lnTo>
                    <a:pt x="19865" y="11616"/>
                  </a:lnTo>
                  <a:lnTo>
                    <a:pt x="19966" y="11717"/>
                  </a:lnTo>
                  <a:lnTo>
                    <a:pt x="20101" y="11818"/>
                  </a:lnTo>
                  <a:lnTo>
                    <a:pt x="19865" y="12458"/>
                  </a:lnTo>
                  <a:lnTo>
                    <a:pt x="19798" y="12357"/>
                  </a:lnTo>
                  <a:lnTo>
                    <a:pt x="19730" y="12222"/>
                  </a:lnTo>
                  <a:lnTo>
                    <a:pt x="19495" y="11785"/>
                  </a:lnTo>
                  <a:lnTo>
                    <a:pt x="19326" y="11549"/>
                  </a:lnTo>
                  <a:lnTo>
                    <a:pt x="19225" y="11414"/>
                  </a:lnTo>
                  <a:lnTo>
                    <a:pt x="19091" y="11347"/>
                  </a:lnTo>
                  <a:lnTo>
                    <a:pt x="19394" y="10707"/>
                  </a:lnTo>
                  <a:close/>
                  <a:moveTo>
                    <a:pt x="19023" y="11448"/>
                  </a:moveTo>
                  <a:lnTo>
                    <a:pt x="19225" y="11717"/>
                  </a:lnTo>
                  <a:lnTo>
                    <a:pt x="19394" y="12020"/>
                  </a:lnTo>
                  <a:lnTo>
                    <a:pt x="19528" y="12357"/>
                  </a:lnTo>
                  <a:lnTo>
                    <a:pt x="19629" y="12525"/>
                  </a:lnTo>
                  <a:lnTo>
                    <a:pt x="19764" y="12626"/>
                  </a:lnTo>
                  <a:lnTo>
                    <a:pt x="19798" y="12626"/>
                  </a:lnTo>
                  <a:lnTo>
                    <a:pt x="19629" y="13165"/>
                  </a:lnTo>
                  <a:lnTo>
                    <a:pt x="19394" y="12828"/>
                  </a:lnTo>
                  <a:lnTo>
                    <a:pt x="19192" y="12424"/>
                  </a:lnTo>
                  <a:lnTo>
                    <a:pt x="18990" y="12020"/>
                  </a:lnTo>
                  <a:lnTo>
                    <a:pt x="18956" y="12020"/>
                  </a:lnTo>
                  <a:lnTo>
                    <a:pt x="18922" y="12054"/>
                  </a:lnTo>
                  <a:lnTo>
                    <a:pt x="18956" y="12256"/>
                  </a:lnTo>
                  <a:lnTo>
                    <a:pt x="19023" y="12458"/>
                  </a:lnTo>
                  <a:lnTo>
                    <a:pt x="19192" y="12828"/>
                  </a:lnTo>
                  <a:lnTo>
                    <a:pt x="19360" y="13098"/>
                  </a:lnTo>
                  <a:lnTo>
                    <a:pt x="19427" y="13266"/>
                  </a:lnTo>
                  <a:lnTo>
                    <a:pt x="19562" y="13367"/>
                  </a:lnTo>
                  <a:lnTo>
                    <a:pt x="19259" y="14108"/>
                  </a:lnTo>
                  <a:lnTo>
                    <a:pt x="19192" y="13973"/>
                  </a:lnTo>
                  <a:lnTo>
                    <a:pt x="19091" y="13805"/>
                  </a:lnTo>
                  <a:lnTo>
                    <a:pt x="18922" y="13535"/>
                  </a:lnTo>
                  <a:lnTo>
                    <a:pt x="18687" y="13098"/>
                  </a:lnTo>
                  <a:lnTo>
                    <a:pt x="18417" y="12694"/>
                  </a:lnTo>
                  <a:lnTo>
                    <a:pt x="18821" y="11919"/>
                  </a:lnTo>
                  <a:lnTo>
                    <a:pt x="19023" y="11448"/>
                  </a:lnTo>
                  <a:close/>
                  <a:moveTo>
                    <a:pt x="18350" y="12828"/>
                  </a:moveTo>
                  <a:lnTo>
                    <a:pt x="18518" y="13199"/>
                  </a:lnTo>
                  <a:lnTo>
                    <a:pt x="18687" y="13535"/>
                  </a:lnTo>
                  <a:lnTo>
                    <a:pt x="18889" y="13939"/>
                  </a:lnTo>
                  <a:lnTo>
                    <a:pt x="19023" y="14142"/>
                  </a:lnTo>
                  <a:lnTo>
                    <a:pt x="19158" y="14276"/>
                  </a:lnTo>
                  <a:lnTo>
                    <a:pt x="19124" y="14377"/>
                  </a:lnTo>
                  <a:lnTo>
                    <a:pt x="18922" y="14781"/>
                  </a:lnTo>
                  <a:lnTo>
                    <a:pt x="18788" y="14512"/>
                  </a:lnTo>
                  <a:lnTo>
                    <a:pt x="18653" y="14310"/>
                  </a:lnTo>
                  <a:lnTo>
                    <a:pt x="18384" y="13805"/>
                  </a:lnTo>
                  <a:lnTo>
                    <a:pt x="18249" y="13535"/>
                  </a:lnTo>
                  <a:lnTo>
                    <a:pt x="18215" y="13401"/>
                  </a:lnTo>
                  <a:lnTo>
                    <a:pt x="18215" y="13266"/>
                  </a:lnTo>
                  <a:lnTo>
                    <a:pt x="18215" y="13232"/>
                  </a:lnTo>
                  <a:lnTo>
                    <a:pt x="18182" y="13266"/>
                  </a:lnTo>
                  <a:lnTo>
                    <a:pt x="18182" y="13266"/>
                  </a:lnTo>
                  <a:lnTo>
                    <a:pt x="18350" y="12828"/>
                  </a:lnTo>
                  <a:close/>
                  <a:moveTo>
                    <a:pt x="18182" y="13266"/>
                  </a:moveTo>
                  <a:lnTo>
                    <a:pt x="18148" y="13468"/>
                  </a:lnTo>
                  <a:lnTo>
                    <a:pt x="18148" y="13670"/>
                  </a:lnTo>
                  <a:lnTo>
                    <a:pt x="18215" y="13872"/>
                  </a:lnTo>
                  <a:lnTo>
                    <a:pt x="18316" y="14074"/>
                  </a:lnTo>
                  <a:lnTo>
                    <a:pt x="18518" y="14546"/>
                  </a:lnTo>
                  <a:lnTo>
                    <a:pt x="18653" y="14781"/>
                  </a:lnTo>
                  <a:lnTo>
                    <a:pt x="18788" y="15017"/>
                  </a:lnTo>
                  <a:lnTo>
                    <a:pt x="18619" y="15387"/>
                  </a:lnTo>
                  <a:lnTo>
                    <a:pt x="18552" y="15185"/>
                  </a:lnTo>
                  <a:lnTo>
                    <a:pt x="18451" y="14983"/>
                  </a:lnTo>
                  <a:lnTo>
                    <a:pt x="18249" y="14613"/>
                  </a:lnTo>
                  <a:lnTo>
                    <a:pt x="18081" y="14310"/>
                  </a:lnTo>
                  <a:lnTo>
                    <a:pt x="17980" y="14175"/>
                  </a:lnTo>
                  <a:lnTo>
                    <a:pt x="17845" y="14041"/>
                  </a:lnTo>
                  <a:lnTo>
                    <a:pt x="18182" y="13266"/>
                  </a:lnTo>
                  <a:close/>
                  <a:moveTo>
                    <a:pt x="17777" y="14209"/>
                  </a:moveTo>
                  <a:lnTo>
                    <a:pt x="17946" y="14512"/>
                  </a:lnTo>
                  <a:lnTo>
                    <a:pt x="18114" y="14781"/>
                  </a:lnTo>
                  <a:lnTo>
                    <a:pt x="18283" y="15185"/>
                  </a:lnTo>
                  <a:lnTo>
                    <a:pt x="18384" y="15387"/>
                  </a:lnTo>
                  <a:lnTo>
                    <a:pt x="18485" y="15589"/>
                  </a:lnTo>
                  <a:lnTo>
                    <a:pt x="18518" y="15589"/>
                  </a:lnTo>
                  <a:lnTo>
                    <a:pt x="18283" y="16094"/>
                  </a:lnTo>
                  <a:lnTo>
                    <a:pt x="18081" y="15758"/>
                  </a:lnTo>
                  <a:lnTo>
                    <a:pt x="17845" y="15286"/>
                  </a:lnTo>
                  <a:lnTo>
                    <a:pt x="17609" y="14815"/>
                  </a:lnTo>
                  <a:lnTo>
                    <a:pt x="17575" y="14781"/>
                  </a:lnTo>
                  <a:lnTo>
                    <a:pt x="17542" y="14781"/>
                  </a:lnTo>
                  <a:lnTo>
                    <a:pt x="17777" y="14209"/>
                  </a:lnTo>
                  <a:close/>
                  <a:moveTo>
                    <a:pt x="17508" y="14882"/>
                  </a:moveTo>
                  <a:lnTo>
                    <a:pt x="17575" y="15084"/>
                  </a:lnTo>
                  <a:lnTo>
                    <a:pt x="17643" y="15286"/>
                  </a:lnTo>
                  <a:lnTo>
                    <a:pt x="17811" y="15657"/>
                  </a:lnTo>
                  <a:lnTo>
                    <a:pt x="18148" y="16364"/>
                  </a:lnTo>
                  <a:lnTo>
                    <a:pt x="17878" y="16970"/>
                  </a:lnTo>
                  <a:lnTo>
                    <a:pt x="17643" y="16532"/>
                  </a:lnTo>
                  <a:lnTo>
                    <a:pt x="17407" y="16128"/>
                  </a:lnTo>
                  <a:lnTo>
                    <a:pt x="17205" y="15758"/>
                  </a:lnTo>
                  <a:lnTo>
                    <a:pt x="17508" y="14882"/>
                  </a:lnTo>
                  <a:close/>
                  <a:moveTo>
                    <a:pt x="17138" y="15892"/>
                  </a:moveTo>
                  <a:lnTo>
                    <a:pt x="17474" y="16633"/>
                  </a:lnTo>
                  <a:lnTo>
                    <a:pt x="17609" y="16902"/>
                  </a:lnTo>
                  <a:lnTo>
                    <a:pt x="17777" y="17205"/>
                  </a:lnTo>
                  <a:lnTo>
                    <a:pt x="17643" y="17441"/>
                  </a:lnTo>
                  <a:lnTo>
                    <a:pt x="17373" y="16936"/>
                  </a:lnTo>
                  <a:lnTo>
                    <a:pt x="17003" y="16229"/>
                  </a:lnTo>
                  <a:lnTo>
                    <a:pt x="17138" y="15892"/>
                  </a:lnTo>
                  <a:close/>
                  <a:moveTo>
                    <a:pt x="16936" y="16431"/>
                  </a:moveTo>
                  <a:lnTo>
                    <a:pt x="17037" y="16768"/>
                  </a:lnTo>
                  <a:lnTo>
                    <a:pt x="17171" y="17104"/>
                  </a:lnTo>
                  <a:lnTo>
                    <a:pt x="17340" y="17441"/>
                  </a:lnTo>
                  <a:lnTo>
                    <a:pt x="17441" y="17576"/>
                  </a:lnTo>
                  <a:lnTo>
                    <a:pt x="17542" y="17677"/>
                  </a:lnTo>
                  <a:lnTo>
                    <a:pt x="17340" y="18114"/>
                  </a:lnTo>
                  <a:lnTo>
                    <a:pt x="17104" y="17677"/>
                  </a:lnTo>
                  <a:lnTo>
                    <a:pt x="16936" y="17374"/>
                  </a:lnTo>
                  <a:lnTo>
                    <a:pt x="16700" y="17037"/>
                  </a:lnTo>
                  <a:lnTo>
                    <a:pt x="16936" y="16431"/>
                  </a:lnTo>
                  <a:close/>
                  <a:moveTo>
                    <a:pt x="16666" y="17172"/>
                  </a:moveTo>
                  <a:lnTo>
                    <a:pt x="16868" y="17542"/>
                  </a:lnTo>
                  <a:lnTo>
                    <a:pt x="17037" y="17912"/>
                  </a:lnTo>
                  <a:lnTo>
                    <a:pt x="17104" y="18148"/>
                  </a:lnTo>
                  <a:lnTo>
                    <a:pt x="17239" y="18384"/>
                  </a:lnTo>
                  <a:lnTo>
                    <a:pt x="16902" y="19124"/>
                  </a:lnTo>
                  <a:lnTo>
                    <a:pt x="16767" y="18922"/>
                  </a:lnTo>
                  <a:lnTo>
                    <a:pt x="16532" y="18316"/>
                  </a:lnTo>
                  <a:lnTo>
                    <a:pt x="16464" y="18148"/>
                  </a:lnTo>
                  <a:lnTo>
                    <a:pt x="16397" y="18081"/>
                  </a:lnTo>
                  <a:lnTo>
                    <a:pt x="16363" y="18013"/>
                  </a:lnTo>
                  <a:lnTo>
                    <a:pt x="16464" y="17744"/>
                  </a:lnTo>
                  <a:lnTo>
                    <a:pt x="16666" y="17172"/>
                  </a:lnTo>
                  <a:close/>
                  <a:moveTo>
                    <a:pt x="6499" y="8654"/>
                  </a:moveTo>
                  <a:lnTo>
                    <a:pt x="9428" y="9866"/>
                  </a:lnTo>
                  <a:lnTo>
                    <a:pt x="10876" y="10472"/>
                  </a:lnTo>
                  <a:lnTo>
                    <a:pt x="12323" y="11111"/>
                  </a:lnTo>
                  <a:lnTo>
                    <a:pt x="13030" y="11414"/>
                  </a:lnTo>
                  <a:lnTo>
                    <a:pt x="13771" y="11684"/>
                  </a:lnTo>
                  <a:lnTo>
                    <a:pt x="14478" y="11987"/>
                  </a:lnTo>
                  <a:lnTo>
                    <a:pt x="15185" y="12290"/>
                  </a:lnTo>
                  <a:lnTo>
                    <a:pt x="16464" y="12963"/>
                  </a:lnTo>
                  <a:lnTo>
                    <a:pt x="17104" y="13232"/>
                  </a:lnTo>
                  <a:lnTo>
                    <a:pt x="17441" y="13367"/>
                  </a:lnTo>
                  <a:lnTo>
                    <a:pt x="17811" y="13468"/>
                  </a:lnTo>
                  <a:lnTo>
                    <a:pt x="17138" y="15084"/>
                  </a:lnTo>
                  <a:lnTo>
                    <a:pt x="16801" y="15892"/>
                  </a:lnTo>
                  <a:lnTo>
                    <a:pt x="16532" y="16734"/>
                  </a:lnTo>
                  <a:lnTo>
                    <a:pt x="16027" y="18047"/>
                  </a:lnTo>
                  <a:lnTo>
                    <a:pt x="15488" y="19326"/>
                  </a:lnTo>
                  <a:lnTo>
                    <a:pt x="14882" y="19023"/>
                  </a:lnTo>
                  <a:lnTo>
                    <a:pt x="14276" y="18788"/>
                  </a:lnTo>
                  <a:lnTo>
                    <a:pt x="13030" y="18316"/>
                  </a:lnTo>
                  <a:lnTo>
                    <a:pt x="12290" y="17980"/>
                  </a:lnTo>
                  <a:lnTo>
                    <a:pt x="11583" y="17643"/>
                  </a:lnTo>
                  <a:lnTo>
                    <a:pt x="10876" y="17273"/>
                  </a:lnTo>
                  <a:lnTo>
                    <a:pt x="10135" y="16970"/>
                  </a:lnTo>
                  <a:lnTo>
                    <a:pt x="8586" y="16330"/>
                  </a:lnTo>
                  <a:lnTo>
                    <a:pt x="7037" y="15657"/>
                  </a:lnTo>
                  <a:lnTo>
                    <a:pt x="5455" y="14983"/>
                  </a:lnTo>
                  <a:lnTo>
                    <a:pt x="4681" y="14680"/>
                  </a:lnTo>
                  <a:lnTo>
                    <a:pt x="3873" y="14377"/>
                  </a:lnTo>
                  <a:lnTo>
                    <a:pt x="3906" y="14310"/>
                  </a:lnTo>
                  <a:lnTo>
                    <a:pt x="4815" y="12290"/>
                  </a:lnTo>
                  <a:lnTo>
                    <a:pt x="5724" y="10303"/>
                  </a:lnTo>
                  <a:lnTo>
                    <a:pt x="6499" y="8654"/>
                  </a:lnTo>
                  <a:close/>
                  <a:moveTo>
                    <a:pt x="16262" y="18215"/>
                  </a:moveTo>
                  <a:lnTo>
                    <a:pt x="16330" y="18485"/>
                  </a:lnTo>
                  <a:lnTo>
                    <a:pt x="16431" y="18821"/>
                  </a:lnTo>
                  <a:lnTo>
                    <a:pt x="16599" y="19158"/>
                  </a:lnTo>
                  <a:lnTo>
                    <a:pt x="16767" y="19427"/>
                  </a:lnTo>
                  <a:lnTo>
                    <a:pt x="16599" y="19730"/>
                  </a:lnTo>
                  <a:lnTo>
                    <a:pt x="16397" y="19192"/>
                  </a:lnTo>
                  <a:lnTo>
                    <a:pt x="16229" y="18922"/>
                  </a:lnTo>
                  <a:lnTo>
                    <a:pt x="16060" y="18720"/>
                  </a:lnTo>
                  <a:lnTo>
                    <a:pt x="16262" y="18215"/>
                  </a:lnTo>
                  <a:close/>
                  <a:moveTo>
                    <a:pt x="15993" y="18855"/>
                  </a:moveTo>
                  <a:lnTo>
                    <a:pt x="16229" y="19427"/>
                  </a:lnTo>
                  <a:lnTo>
                    <a:pt x="16363" y="19730"/>
                  </a:lnTo>
                  <a:lnTo>
                    <a:pt x="16498" y="20000"/>
                  </a:lnTo>
                  <a:lnTo>
                    <a:pt x="16363" y="20303"/>
                  </a:lnTo>
                  <a:lnTo>
                    <a:pt x="16195" y="20000"/>
                  </a:lnTo>
                  <a:lnTo>
                    <a:pt x="16027" y="19596"/>
                  </a:lnTo>
                  <a:lnTo>
                    <a:pt x="15892" y="19158"/>
                  </a:lnTo>
                  <a:lnTo>
                    <a:pt x="15993" y="18855"/>
                  </a:lnTo>
                  <a:close/>
                  <a:moveTo>
                    <a:pt x="15791" y="19394"/>
                  </a:moveTo>
                  <a:lnTo>
                    <a:pt x="15858" y="19764"/>
                  </a:lnTo>
                  <a:lnTo>
                    <a:pt x="15926" y="20067"/>
                  </a:lnTo>
                  <a:lnTo>
                    <a:pt x="16027" y="20370"/>
                  </a:lnTo>
                  <a:lnTo>
                    <a:pt x="16094" y="20505"/>
                  </a:lnTo>
                  <a:lnTo>
                    <a:pt x="16195" y="20639"/>
                  </a:lnTo>
                  <a:lnTo>
                    <a:pt x="16060" y="20942"/>
                  </a:lnTo>
                  <a:lnTo>
                    <a:pt x="15858" y="20505"/>
                  </a:lnTo>
                  <a:lnTo>
                    <a:pt x="15724" y="20235"/>
                  </a:lnTo>
                  <a:lnTo>
                    <a:pt x="15589" y="19932"/>
                  </a:lnTo>
                  <a:lnTo>
                    <a:pt x="15791" y="19394"/>
                  </a:lnTo>
                  <a:close/>
                  <a:moveTo>
                    <a:pt x="15522" y="20067"/>
                  </a:moveTo>
                  <a:lnTo>
                    <a:pt x="15757" y="20740"/>
                  </a:lnTo>
                  <a:lnTo>
                    <a:pt x="15825" y="20976"/>
                  </a:lnTo>
                  <a:lnTo>
                    <a:pt x="15892" y="21111"/>
                  </a:lnTo>
                  <a:lnTo>
                    <a:pt x="15959" y="21212"/>
                  </a:lnTo>
                  <a:lnTo>
                    <a:pt x="15858" y="21447"/>
                  </a:lnTo>
                  <a:lnTo>
                    <a:pt x="15690" y="21144"/>
                  </a:lnTo>
                  <a:lnTo>
                    <a:pt x="15353" y="20437"/>
                  </a:lnTo>
                  <a:lnTo>
                    <a:pt x="15522" y="20067"/>
                  </a:lnTo>
                  <a:close/>
                  <a:moveTo>
                    <a:pt x="15286" y="20606"/>
                  </a:moveTo>
                  <a:lnTo>
                    <a:pt x="15488" y="21245"/>
                  </a:lnTo>
                  <a:lnTo>
                    <a:pt x="15589" y="21515"/>
                  </a:lnTo>
                  <a:lnTo>
                    <a:pt x="15724" y="21750"/>
                  </a:lnTo>
                  <a:lnTo>
                    <a:pt x="15555" y="22155"/>
                  </a:lnTo>
                  <a:lnTo>
                    <a:pt x="15454" y="21919"/>
                  </a:lnTo>
                  <a:lnTo>
                    <a:pt x="15353" y="21683"/>
                  </a:lnTo>
                  <a:lnTo>
                    <a:pt x="15219" y="21414"/>
                  </a:lnTo>
                  <a:lnTo>
                    <a:pt x="15084" y="21144"/>
                  </a:lnTo>
                  <a:lnTo>
                    <a:pt x="15286" y="20606"/>
                  </a:lnTo>
                  <a:close/>
                  <a:moveTo>
                    <a:pt x="15017" y="21279"/>
                  </a:moveTo>
                  <a:lnTo>
                    <a:pt x="15185" y="21750"/>
                  </a:lnTo>
                  <a:lnTo>
                    <a:pt x="15286" y="22087"/>
                  </a:lnTo>
                  <a:lnTo>
                    <a:pt x="15353" y="22222"/>
                  </a:lnTo>
                  <a:lnTo>
                    <a:pt x="15454" y="22357"/>
                  </a:lnTo>
                  <a:lnTo>
                    <a:pt x="15488" y="22357"/>
                  </a:lnTo>
                  <a:lnTo>
                    <a:pt x="15320" y="22794"/>
                  </a:lnTo>
                  <a:lnTo>
                    <a:pt x="15151" y="22525"/>
                  </a:lnTo>
                  <a:lnTo>
                    <a:pt x="14949" y="22188"/>
                  </a:lnTo>
                  <a:lnTo>
                    <a:pt x="14781" y="21885"/>
                  </a:lnTo>
                  <a:lnTo>
                    <a:pt x="15017" y="21279"/>
                  </a:lnTo>
                  <a:close/>
                  <a:moveTo>
                    <a:pt x="14747" y="21986"/>
                  </a:moveTo>
                  <a:lnTo>
                    <a:pt x="14815" y="22289"/>
                  </a:lnTo>
                  <a:lnTo>
                    <a:pt x="14949" y="22525"/>
                  </a:lnTo>
                  <a:lnTo>
                    <a:pt x="15050" y="22794"/>
                  </a:lnTo>
                  <a:lnTo>
                    <a:pt x="15219" y="23064"/>
                  </a:lnTo>
                  <a:lnTo>
                    <a:pt x="15050" y="23400"/>
                  </a:lnTo>
                  <a:lnTo>
                    <a:pt x="14949" y="23198"/>
                  </a:lnTo>
                  <a:lnTo>
                    <a:pt x="14882" y="22996"/>
                  </a:lnTo>
                  <a:lnTo>
                    <a:pt x="14747" y="22693"/>
                  </a:lnTo>
                  <a:lnTo>
                    <a:pt x="14579" y="22390"/>
                  </a:lnTo>
                  <a:lnTo>
                    <a:pt x="14747" y="21986"/>
                  </a:lnTo>
                  <a:close/>
                  <a:moveTo>
                    <a:pt x="14545" y="22458"/>
                  </a:moveTo>
                  <a:lnTo>
                    <a:pt x="14680" y="23097"/>
                  </a:lnTo>
                  <a:lnTo>
                    <a:pt x="14815" y="23400"/>
                  </a:lnTo>
                  <a:lnTo>
                    <a:pt x="14882" y="23535"/>
                  </a:lnTo>
                  <a:lnTo>
                    <a:pt x="14983" y="23670"/>
                  </a:lnTo>
                  <a:lnTo>
                    <a:pt x="14815" y="24074"/>
                  </a:lnTo>
                  <a:lnTo>
                    <a:pt x="14680" y="23771"/>
                  </a:lnTo>
                  <a:lnTo>
                    <a:pt x="14478" y="23434"/>
                  </a:lnTo>
                  <a:lnTo>
                    <a:pt x="14377" y="23299"/>
                  </a:lnTo>
                  <a:lnTo>
                    <a:pt x="14276" y="23131"/>
                  </a:lnTo>
                  <a:lnTo>
                    <a:pt x="14545" y="22458"/>
                  </a:lnTo>
                  <a:close/>
                  <a:moveTo>
                    <a:pt x="14242" y="23198"/>
                  </a:moveTo>
                  <a:lnTo>
                    <a:pt x="14512" y="23905"/>
                  </a:lnTo>
                  <a:lnTo>
                    <a:pt x="14613" y="24141"/>
                  </a:lnTo>
                  <a:lnTo>
                    <a:pt x="14714" y="24343"/>
                  </a:lnTo>
                  <a:lnTo>
                    <a:pt x="14613" y="24713"/>
                  </a:lnTo>
                  <a:lnTo>
                    <a:pt x="14478" y="24444"/>
                  </a:lnTo>
                  <a:lnTo>
                    <a:pt x="14377" y="24175"/>
                  </a:lnTo>
                  <a:lnTo>
                    <a:pt x="14242" y="23905"/>
                  </a:lnTo>
                  <a:lnTo>
                    <a:pt x="14074" y="23670"/>
                  </a:lnTo>
                  <a:lnTo>
                    <a:pt x="14108" y="23569"/>
                  </a:lnTo>
                  <a:lnTo>
                    <a:pt x="14242" y="23198"/>
                  </a:lnTo>
                  <a:close/>
                  <a:moveTo>
                    <a:pt x="13973" y="23838"/>
                  </a:moveTo>
                  <a:lnTo>
                    <a:pt x="14007" y="23939"/>
                  </a:lnTo>
                  <a:lnTo>
                    <a:pt x="14242" y="24511"/>
                  </a:lnTo>
                  <a:lnTo>
                    <a:pt x="14343" y="24747"/>
                  </a:lnTo>
                  <a:lnTo>
                    <a:pt x="14411" y="24882"/>
                  </a:lnTo>
                  <a:lnTo>
                    <a:pt x="14478" y="25016"/>
                  </a:lnTo>
                  <a:lnTo>
                    <a:pt x="14343" y="25420"/>
                  </a:lnTo>
                  <a:lnTo>
                    <a:pt x="14276" y="25319"/>
                  </a:lnTo>
                  <a:lnTo>
                    <a:pt x="14209" y="25218"/>
                  </a:lnTo>
                  <a:lnTo>
                    <a:pt x="14141" y="25117"/>
                  </a:lnTo>
                  <a:lnTo>
                    <a:pt x="14040" y="24915"/>
                  </a:lnTo>
                  <a:lnTo>
                    <a:pt x="13939" y="24646"/>
                  </a:lnTo>
                  <a:lnTo>
                    <a:pt x="13838" y="24511"/>
                  </a:lnTo>
                  <a:lnTo>
                    <a:pt x="13737" y="24410"/>
                  </a:lnTo>
                  <a:lnTo>
                    <a:pt x="13973" y="23838"/>
                  </a:lnTo>
                  <a:close/>
                  <a:moveTo>
                    <a:pt x="13704" y="24511"/>
                  </a:moveTo>
                  <a:lnTo>
                    <a:pt x="13838" y="24848"/>
                  </a:lnTo>
                  <a:lnTo>
                    <a:pt x="13973" y="25185"/>
                  </a:lnTo>
                  <a:lnTo>
                    <a:pt x="14108" y="25387"/>
                  </a:lnTo>
                  <a:lnTo>
                    <a:pt x="14175" y="25521"/>
                  </a:lnTo>
                  <a:lnTo>
                    <a:pt x="14310" y="25555"/>
                  </a:lnTo>
                  <a:lnTo>
                    <a:pt x="14108" y="26127"/>
                  </a:lnTo>
                  <a:lnTo>
                    <a:pt x="14040" y="26026"/>
                  </a:lnTo>
                  <a:lnTo>
                    <a:pt x="13838" y="25521"/>
                  </a:lnTo>
                  <a:lnTo>
                    <a:pt x="13704" y="25218"/>
                  </a:lnTo>
                  <a:lnTo>
                    <a:pt x="13603" y="25084"/>
                  </a:lnTo>
                  <a:lnTo>
                    <a:pt x="13502" y="24983"/>
                  </a:lnTo>
                  <a:lnTo>
                    <a:pt x="13704" y="24511"/>
                  </a:lnTo>
                  <a:close/>
                  <a:moveTo>
                    <a:pt x="13468" y="25050"/>
                  </a:moveTo>
                  <a:lnTo>
                    <a:pt x="13569" y="25218"/>
                  </a:lnTo>
                  <a:lnTo>
                    <a:pt x="13636" y="25420"/>
                  </a:lnTo>
                  <a:lnTo>
                    <a:pt x="13737" y="25757"/>
                  </a:lnTo>
                  <a:lnTo>
                    <a:pt x="13838" y="26060"/>
                  </a:lnTo>
                  <a:lnTo>
                    <a:pt x="13906" y="26195"/>
                  </a:lnTo>
                  <a:lnTo>
                    <a:pt x="14007" y="26329"/>
                  </a:lnTo>
                  <a:lnTo>
                    <a:pt x="13838" y="26733"/>
                  </a:lnTo>
                  <a:lnTo>
                    <a:pt x="13670" y="26397"/>
                  </a:lnTo>
                  <a:lnTo>
                    <a:pt x="13569" y="26094"/>
                  </a:lnTo>
                  <a:lnTo>
                    <a:pt x="13468" y="25757"/>
                  </a:lnTo>
                  <a:lnTo>
                    <a:pt x="13333" y="25454"/>
                  </a:lnTo>
                  <a:lnTo>
                    <a:pt x="13300" y="25454"/>
                  </a:lnTo>
                  <a:lnTo>
                    <a:pt x="13468" y="25050"/>
                  </a:lnTo>
                  <a:close/>
                  <a:moveTo>
                    <a:pt x="13266" y="25521"/>
                  </a:moveTo>
                  <a:lnTo>
                    <a:pt x="13333" y="25892"/>
                  </a:lnTo>
                  <a:lnTo>
                    <a:pt x="13401" y="26262"/>
                  </a:lnTo>
                  <a:lnTo>
                    <a:pt x="13468" y="26430"/>
                  </a:lnTo>
                  <a:lnTo>
                    <a:pt x="13535" y="26599"/>
                  </a:lnTo>
                  <a:lnTo>
                    <a:pt x="13603" y="26767"/>
                  </a:lnTo>
                  <a:lnTo>
                    <a:pt x="13737" y="26902"/>
                  </a:lnTo>
                  <a:lnTo>
                    <a:pt x="13603" y="27238"/>
                  </a:lnTo>
                  <a:lnTo>
                    <a:pt x="13367" y="26834"/>
                  </a:lnTo>
                  <a:lnTo>
                    <a:pt x="13199" y="26498"/>
                  </a:lnTo>
                  <a:lnTo>
                    <a:pt x="12997" y="26195"/>
                  </a:lnTo>
                  <a:lnTo>
                    <a:pt x="13266" y="25521"/>
                  </a:lnTo>
                  <a:close/>
                  <a:moveTo>
                    <a:pt x="270" y="23400"/>
                  </a:moveTo>
                  <a:lnTo>
                    <a:pt x="405" y="23569"/>
                  </a:lnTo>
                  <a:lnTo>
                    <a:pt x="573" y="23703"/>
                  </a:lnTo>
                  <a:lnTo>
                    <a:pt x="741" y="23838"/>
                  </a:lnTo>
                  <a:lnTo>
                    <a:pt x="977" y="23939"/>
                  </a:lnTo>
                  <a:lnTo>
                    <a:pt x="1381" y="24141"/>
                  </a:lnTo>
                  <a:lnTo>
                    <a:pt x="1785" y="24276"/>
                  </a:lnTo>
                  <a:lnTo>
                    <a:pt x="3469" y="24949"/>
                  </a:lnTo>
                  <a:lnTo>
                    <a:pt x="4310" y="25286"/>
                  </a:lnTo>
                  <a:lnTo>
                    <a:pt x="5152" y="25589"/>
                  </a:lnTo>
                  <a:lnTo>
                    <a:pt x="6936" y="26262"/>
                  </a:lnTo>
                  <a:lnTo>
                    <a:pt x="8721" y="26969"/>
                  </a:lnTo>
                  <a:lnTo>
                    <a:pt x="9529" y="27339"/>
                  </a:lnTo>
                  <a:lnTo>
                    <a:pt x="9529" y="27339"/>
                  </a:lnTo>
                  <a:lnTo>
                    <a:pt x="7273" y="26531"/>
                  </a:lnTo>
                  <a:lnTo>
                    <a:pt x="5455" y="25892"/>
                  </a:lnTo>
                  <a:lnTo>
                    <a:pt x="4546" y="25555"/>
                  </a:lnTo>
                  <a:lnTo>
                    <a:pt x="3637" y="25218"/>
                  </a:lnTo>
                  <a:lnTo>
                    <a:pt x="3536" y="25185"/>
                  </a:lnTo>
                  <a:lnTo>
                    <a:pt x="2896" y="24915"/>
                  </a:lnTo>
                  <a:lnTo>
                    <a:pt x="2223" y="24612"/>
                  </a:lnTo>
                  <a:lnTo>
                    <a:pt x="1583" y="24276"/>
                  </a:lnTo>
                  <a:lnTo>
                    <a:pt x="910" y="23973"/>
                  </a:lnTo>
                  <a:lnTo>
                    <a:pt x="304" y="23602"/>
                  </a:lnTo>
                  <a:lnTo>
                    <a:pt x="236" y="23434"/>
                  </a:lnTo>
                  <a:lnTo>
                    <a:pt x="270" y="23400"/>
                  </a:lnTo>
                  <a:close/>
                  <a:moveTo>
                    <a:pt x="3940" y="14546"/>
                  </a:moveTo>
                  <a:lnTo>
                    <a:pt x="4041" y="14680"/>
                  </a:lnTo>
                  <a:lnTo>
                    <a:pt x="4512" y="14882"/>
                  </a:lnTo>
                  <a:lnTo>
                    <a:pt x="6431" y="15690"/>
                  </a:lnTo>
                  <a:lnTo>
                    <a:pt x="7879" y="16296"/>
                  </a:lnTo>
                  <a:lnTo>
                    <a:pt x="9360" y="16902"/>
                  </a:lnTo>
                  <a:lnTo>
                    <a:pt x="10135" y="17273"/>
                  </a:lnTo>
                  <a:lnTo>
                    <a:pt x="10909" y="17609"/>
                  </a:lnTo>
                  <a:lnTo>
                    <a:pt x="12458" y="18350"/>
                  </a:lnTo>
                  <a:lnTo>
                    <a:pt x="13199" y="18653"/>
                  </a:lnTo>
                  <a:lnTo>
                    <a:pt x="13939" y="18922"/>
                  </a:lnTo>
                  <a:lnTo>
                    <a:pt x="14680" y="19225"/>
                  </a:lnTo>
                  <a:lnTo>
                    <a:pt x="15050" y="19394"/>
                  </a:lnTo>
                  <a:lnTo>
                    <a:pt x="15387" y="19562"/>
                  </a:lnTo>
                  <a:lnTo>
                    <a:pt x="14781" y="21043"/>
                  </a:lnTo>
                  <a:lnTo>
                    <a:pt x="14478" y="21750"/>
                  </a:lnTo>
                  <a:lnTo>
                    <a:pt x="14175" y="22525"/>
                  </a:lnTo>
                  <a:lnTo>
                    <a:pt x="13603" y="24040"/>
                  </a:lnTo>
                  <a:lnTo>
                    <a:pt x="12963" y="25589"/>
                  </a:lnTo>
                  <a:lnTo>
                    <a:pt x="12727" y="26195"/>
                  </a:lnTo>
                  <a:lnTo>
                    <a:pt x="12492" y="26834"/>
                  </a:lnTo>
                  <a:lnTo>
                    <a:pt x="12357" y="27137"/>
                  </a:lnTo>
                  <a:lnTo>
                    <a:pt x="12189" y="27407"/>
                  </a:lnTo>
                  <a:lnTo>
                    <a:pt x="12020" y="27710"/>
                  </a:lnTo>
                  <a:lnTo>
                    <a:pt x="11818" y="27945"/>
                  </a:lnTo>
                  <a:lnTo>
                    <a:pt x="11212" y="27777"/>
                  </a:lnTo>
                  <a:lnTo>
                    <a:pt x="10640" y="27508"/>
                  </a:lnTo>
                  <a:lnTo>
                    <a:pt x="9495" y="27003"/>
                  </a:lnTo>
                  <a:lnTo>
                    <a:pt x="7845" y="26329"/>
                  </a:lnTo>
                  <a:lnTo>
                    <a:pt x="6196" y="25690"/>
                  </a:lnTo>
                  <a:lnTo>
                    <a:pt x="2829" y="24410"/>
                  </a:lnTo>
                  <a:lnTo>
                    <a:pt x="2189" y="24175"/>
                  </a:lnTo>
                  <a:lnTo>
                    <a:pt x="1550" y="23939"/>
                  </a:lnTo>
                  <a:lnTo>
                    <a:pt x="943" y="23636"/>
                  </a:lnTo>
                  <a:lnTo>
                    <a:pt x="640" y="23468"/>
                  </a:lnTo>
                  <a:lnTo>
                    <a:pt x="371" y="23266"/>
                  </a:lnTo>
                  <a:lnTo>
                    <a:pt x="371" y="23232"/>
                  </a:lnTo>
                  <a:lnTo>
                    <a:pt x="371" y="23198"/>
                  </a:lnTo>
                  <a:lnTo>
                    <a:pt x="405" y="23131"/>
                  </a:lnTo>
                  <a:lnTo>
                    <a:pt x="405" y="23064"/>
                  </a:lnTo>
                  <a:lnTo>
                    <a:pt x="472" y="22895"/>
                  </a:lnTo>
                  <a:lnTo>
                    <a:pt x="708" y="22155"/>
                  </a:lnTo>
                  <a:lnTo>
                    <a:pt x="1583" y="19932"/>
                  </a:lnTo>
                  <a:lnTo>
                    <a:pt x="2661" y="17239"/>
                  </a:lnTo>
                  <a:lnTo>
                    <a:pt x="3805" y="14579"/>
                  </a:lnTo>
                  <a:lnTo>
                    <a:pt x="3873" y="14579"/>
                  </a:lnTo>
                  <a:lnTo>
                    <a:pt x="3906" y="14546"/>
                  </a:lnTo>
                  <a:close/>
                  <a:moveTo>
                    <a:pt x="12963" y="26296"/>
                  </a:moveTo>
                  <a:lnTo>
                    <a:pt x="13199" y="26834"/>
                  </a:lnTo>
                  <a:lnTo>
                    <a:pt x="13333" y="27137"/>
                  </a:lnTo>
                  <a:lnTo>
                    <a:pt x="13502" y="27440"/>
                  </a:lnTo>
                  <a:lnTo>
                    <a:pt x="13266" y="27912"/>
                  </a:lnTo>
                  <a:lnTo>
                    <a:pt x="13232" y="27945"/>
                  </a:lnTo>
                  <a:lnTo>
                    <a:pt x="13165" y="27710"/>
                  </a:lnTo>
                  <a:lnTo>
                    <a:pt x="13098" y="27508"/>
                  </a:lnTo>
                  <a:lnTo>
                    <a:pt x="12963" y="27104"/>
                  </a:lnTo>
                  <a:lnTo>
                    <a:pt x="12795" y="26700"/>
                  </a:lnTo>
                  <a:lnTo>
                    <a:pt x="12929" y="26397"/>
                  </a:lnTo>
                  <a:lnTo>
                    <a:pt x="12963" y="26296"/>
                  </a:lnTo>
                  <a:close/>
                  <a:moveTo>
                    <a:pt x="12391" y="27609"/>
                  </a:moveTo>
                  <a:lnTo>
                    <a:pt x="12424" y="27777"/>
                  </a:lnTo>
                  <a:lnTo>
                    <a:pt x="12492" y="27912"/>
                  </a:lnTo>
                  <a:lnTo>
                    <a:pt x="12626" y="28248"/>
                  </a:lnTo>
                  <a:lnTo>
                    <a:pt x="12626" y="28248"/>
                  </a:lnTo>
                  <a:lnTo>
                    <a:pt x="12020" y="28080"/>
                  </a:lnTo>
                  <a:lnTo>
                    <a:pt x="12222" y="27844"/>
                  </a:lnTo>
                  <a:lnTo>
                    <a:pt x="12391" y="27609"/>
                  </a:lnTo>
                  <a:close/>
                  <a:moveTo>
                    <a:pt x="12727" y="26902"/>
                  </a:moveTo>
                  <a:lnTo>
                    <a:pt x="12862" y="27440"/>
                  </a:lnTo>
                  <a:lnTo>
                    <a:pt x="12963" y="27811"/>
                  </a:lnTo>
                  <a:lnTo>
                    <a:pt x="13030" y="28013"/>
                  </a:lnTo>
                  <a:lnTo>
                    <a:pt x="13131" y="28147"/>
                  </a:lnTo>
                  <a:lnTo>
                    <a:pt x="13030" y="28349"/>
                  </a:lnTo>
                  <a:lnTo>
                    <a:pt x="12997" y="28349"/>
                  </a:lnTo>
                  <a:lnTo>
                    <a:pt x="12997" y="28248"/>
                  </a:lnTo>
                  <a:lnTo>
                    <a:pt x="12963" y="28215"/>
                  </a:lnTo>
                  <a:lnTo>
                    <a:pt x="12929" y="28215"/>
                  </a:lnTo>
                  <a:lnTo>
                    <a:pt x="12896" y="28248"/>
                  </a:lnTo>
                  <a:lnTo>
                    <a:pt x="12660" y="27777"/>
                  </a:lnTo>
                  <a:lnTo>
                    <a:pt x="12593" y="27575"/>
                  </a:lnTo>
                  <a:lnTo>
                    <a:pt x="12525" y="27339"/>
                  </a:lnTo>
                  <a:lnTo>
                    <a:pt x="12727" y="26902"/>
                  </a:lnTo>
                  <a:close/>
                  <a:moveTo>
                    <a:pt x="19764" y="18788"/>
                  </a:moveTo>
                  <a:lnTo>
                    <a:pt x="19360" y="19697"/>
                  </a:lnTo>
                  <a:lnTo>
                    <a:pt x="19023" y="20606"/>
                  </a:lnTo>
                  <a:lnTo>
                    <a:pt x="18687" y="21548"/>
                  </a:lnTo>
                  <a:lnTo>
                    <a:pt x="18316" y="22491"/>
                  </a:lnTo>
                  <a:lnTo>
                    <a:pt x="17878" y="23468"/>
                  </a:lnTo>
                  <a:lnTo>
                    <a:pt x="17441" y="24410"/>
                  </a:lnTo>
                  <a:lnTo>
                    <a:pt x="16969" y="25387"/>
                  </a:lnTo>
                  <a:lnTo>
                    <a:pt x="16532" y="26329"/>
                  </a:lnTo>
                  <a:lnTo>
                    <a:pt x="16296" y="26834"/>
                  </a:lnTo>
                  <a:lnTo>
                    <a:pt x="16094" y="27373"/>
                  </a:lnTo>
                  <a:lnTo>
                    <a:pt x="15892" y="27878"/>
                  </a:lnTo>
                  <a:lnTo>
                    <a:pt x="15623" y="28383"/>
                  </a:lnTo>
                  <a:lnTo>
                    <a:pt x="15724" y="28147"/>
                  </a:lnTo>
                  <a:lnTo>
                    <a:pt x="16767" y="25723"/>
                  </a:lnTo>
                  <a:lnTo>
                    <a:pt x="17811" y="23333"/>
                  </a:lnTo>
                  <a:lnTo>
                    <a:pt x="18249" y="22188"/>
                  </a:lnTo>
                  <a:lnTo>
                    <a:pt x="18653" y="21043"/>
                  </a:lnTo>
                  <a:lnTo>
                    <a:pt x="18889" y="20437"/>
                  </a:lnTo>
                  <a:lnTo>
                    <a:pt x="19158" y="19899"/>
                  </a:lnTo>
                  <a:lnTo>
                    <a:pt x="19764" y="18788"/>
                  </a:lnTo>
                  <a:close/>
                  <a:moveTo>
                    <a:pt x="5489" y="26060"/>
                  </a:moveTo>
                  <a:lnTo>
                    <a:pt x="6532" y="26430"/>
                  </a:lnTo>
                  <a:lnTo>
                    <a:pt x="8451" y="27070"/>
                  </a:lnTo>
                  <a:lnTo>
                    <a:pt x="10371" y="27743"/>
                  </a:lnTo>
                  <a:lnTo>
                    <a:pt x="11145" y="28013"/>
                  </a:lnTo>
                  <a:lnTo>
                    <a:pt x="11650" y="28181"/>
                  </a:lnTo>
                  <a:lnTo>
                    <a:pt x="11616" y="28215"/>
                  </a:lnTo>
                  <a:lnTo>
                    <a:pt x="11549" y="28349"/>
                  </a:lnTo>
                  <a:lnTo>
                    <a:pt x="11515" y="28450"/>
                  </a:lnTo>
                  <a:lnTo>
                    <a:pt x="11111" y="28282"/>
                  </a:lnTo>
                  <a:lnTo>
                    <a:pt x="9327" y="27541"/>
                  </a:lnTo>
                  <a:lnTo>
                    <a:pt x="7509" y="26868"/>
                  </a:lnTo>
                  <a:lnTo>
                    <a:pt x="6499" y="26464"/>
                  </a:lnTo>
                  <a:lnTo>
                    <a:pt x="5489" y="26060"/>
                  </a:lnTo>
                  <a:close/>
                  <a:moveTo>
                    <a:pt x="12323" y="28316"/>
                  </a:moveTo>
                  <a:lnTo>
                    <a:pt x="12761" y="28450"/>
                  </a:lnTo>
                  <a:lnTo>
                    <a:pt x="12525" y="28417"/>
                  </a:lnTo>
                  <a:lnTo>
                    <a:pt x="12323" y="28316"/>
                  </a:lnTo>
                  <a:close/>
                  <a:moveTo>
                    <a:pt x="371" y="23905"/>
                  </a:moveTo>
                  <a:lnTo>
                    <a:pt x="741" y="24141"/>
                  </a:lnTo>
                  <a:lnTo>
                    <a:pt x="1145" y="24377"/>
                  </a:lnTo>
                  <a:lnTo>
                    <a:pt x="1550" y="24579"/>
                  </a:lnTo>
                  <a:lnTo>
                    <a:pt x="1987" y="24747"/>
                  </a:lnTo>
                  <a:lnTo>
                    <a:pt x="2829" y="25084"/>
                  </a:lnTo>
                  <a:lnTo>
                    <a:pt x="3704" y="25420"/>
                  </a:lnTo>
                  <a:lnTo>
                    <a:pt x="5691" y="26296"/>
                  </a:lnTo>
                  <a:lnTo>
                    <a:pt x="6701" y="26733"/>
                  </a:lnTo>
                  <a:lnTo>
                    <a:pt x="7711" y="27137"/>
                  </a:lnTo>
                  <a:lnTo>
                    <a:pt x="9630" y="27878"/>
                  </a:lnTo>
                  <a:lnTo>
                    <a:pt x="11515" y="28652"/>
                  </a:lnTo>
                  <a:lnTo>
                    <a:pt x="11515" y="28753"/>
                  </a:lnTo>
                  <a:lnTo>
                    <a:pt x="11381" y="28720"/>
                  </a:lnTo>
                  <a:lnTo>
                    <a:pt x="10640" y="28383"/>
                  </a:lnTo>
                  <a:lnTo>
                    <a:pt x="9866" y="28080"/>
                  </a:lnTo>
                  <a:lnTo>
                    <a:pt x="8317" y="27474"/>
                  </a:lnTo>
                  <a:lnTo>
                    <a:pt x="7340" y="27070"/>
                  </a:lnTo>
                  <a:lnTo>
                    <a:pt x="6364" y="26666"/>
                  </a:lnTo>
                  <a:lnTo>
                    <a:pt x="4411" y="25791"/>
                  </a:lnTo>
                  <a:lnTo>
                    <a:pt x="2459" y="24949"/>
                  </a:lnTo>
                  <a:lnTo>
                    <a:pt x="1482" y="24579"/>
                  </a:lnTo>
                  <a:lnTo>
                    <a:pt x="506" y="24208"/>
                  </a:lnTo>
                  <a:lnTo>
                    <a:pt x="506" y="24175"/>
                  </a:lnTo>
                  <a:lnTo>
                    <a:pt x="472" y="24141"/>
                  </a:lnTo>
                  <a:lnTo>
                    <a:pt x="371" y="23905"/>
                  </a:lnTo>
                  <a:close/>
                  <a:moveTo>
                    <a:pt x="11852" y="28349"/>
                  </a:moveTo>
                  <a:lnTo>
                    <a:pt x="11919" y="28417"/>
                  </a:lnTo>
                  <a:lnTo>
                    <a:pt x="12020" y="28484"/>
                  </a:lnTo>
                  <a:lnTo>
                    <a:pt x="12256" y="28585"/>
                  </a:lnTo>
                  <a:lnTo>
                    <a:pt x="12525" y="28686"/>
                  </a:lnTo>
                  <a:lnTo>
                    <a:pt x="12795" y="28753"/>
                  </a:lnTo>
                  <a:lnTo>
                    <a:pt x="12727" y="28888"/>
                  </a:lnTo>
                  <a:lnTo>
                    <a:pt x="12256" y="28753"/>
                  </a:lnTo>
                  <a:lnTo>
                    <a:pt x="11785" y="28551"/>
                  </a:lnTo>
                  <a:lnTo>
                    <a:pt x="11785" y="28349"/>
                  </a:lnTo>
                  <a:close/>
                  <a:moveTo>
                    <a:pt x="13064" y="28753"/>
                  </a:moveTo>
                  <a:lnTo>
                    <a:pt x="13098" y="28821"/>
                  </a:lnTo>
                  <a:lnTo>
                    <a:pt x="13165" y="28854"/>
                  </a:lnTo>
                  <a:lnTo>
                    <a:pt x="13401" y="28888"/>
                  </a:lnTo>
                  <a:lnTo>
                    <a:pt x="13636" y="28922"/>
                  </a:lnTo>
                  <a:lnTo>
                    <a:pt x="14074" y="29023"/>
                  </a:lnTo>
                  <a:lnTo>
                    <a:pt x="13805" y="29056"/>
                  </a:lnTo>
                  <a:lnTo>
                    <a:pt x="13502" y="29023"/>
                  </a:lnTo>
                  <a:lnTo>
                    <a:pt x="13232" y="28989"/>
                  </a:lnTo>
                  <a:lnTo>
                    <a:pt x="12929" y="28955"/>
                  </a:lnTo>
                  <a:lnTo>
                    <a:pt x="12963" y="28753"/>
                  </a:lnTo>
                  <a:close/>
                  <a:moveTo>
                    <a:pt x="11751" y="28753"/>
                  </a:moveTo>
                  <a:lnTo>
                    <a:pt x="11852" y="28787"/>
                  </a:lnTo>
                  <a:lnTo>
                    <a:pt x="12290" y="28955"/>
                  </a:lnTo>
                  <a:lnTo>
                    <a:pt x="12727" y="29090"/>
                  </a:lnTo>
                  <a:lnTo>
                    <a:pt x="12761" y="29292"/>
                  </a:lnTo>
                  <a:lnTo>
                    <a:pt x="12256" y="29090"/>
                  </a:lnTo>
                  <a:lnTo>
                    <a:pt x="11751" y="28888"/>
                  </a:lnTo>
                  <a:lnTo>
                    <a:pt x="11751" y="28753"/>
                  </a:lnTo>
                  <a:close/>
                  <a:moveTo>
                    <a:pt x="15084" y="28989"/>
                  </a:moveTo>
                  <a:lnTo>
                    <a:pt x="14916" y="29124"/>
                  </a:lnTo>
                  <a:lnTo>
                    <a:pt x="14714" y="29258"/>
                  </a:lnTo>
                  <a:lnTo>
                    <a:pt x="14512" y="29359"/>
                  </a:lnTo>
                  <a:lnTo>
                    <a:pt x="14310" y="29427"/>
                  </a:lnTo>
                  <a:lnTo>
                    <a:pt x="14074" y="29460"/>
                  </a:lnTo>
                  <a:lnTo>
                    <a:pt x="13872" y="29460"/>
                  </a:lnTo>
                  <a:lnTo>
                    <a:pt x="13401" y="29427"/>
                  </a:lnTo>
                  <a:lnTo>
                    <a:pt x="12963" y="29326"/>
                  </a:lnTo>
                  <a:lnTo>
                    <a:pt x="12997" y="29292"/>
                  </a:lnTo>
                  <a:lnTo>
                    <a:pt x="12963" y="29225"/>
                  </a:lnTo>
                  <a:lnTo>
                    <a:pt x="12963" y="29157"/>
                  </a:lnTo>
                  <a:lnTo>
                    <a:pt x="13502" y="29225"/>
                  </a:lnTo>
                  <a:lnTo>
                    <a:pt x="14276" y="29225"/>
                  </a:lnTo>
                  <a:lnTo>
                    <a:pt x="14545" y="29157"/>
                  </a:lnTo>
                  <a:lnTo>
                    <a:pt x="14815" y="29090"/>
                  </a:lnTo>
                  <a:lnTo>
                    <a:pt x="15084" y="28989"/>
                  </a:lnTo>
                  <a:close/>
                  <a:moveTo>
                    <a:pt x="9765" y="1"/>
                  </a:moveTo>
                  <a:lnTo>
                    <a:pt x="9731" y="35"/>
                  </a:lnTo>
                  <a:lnTo>
                    <a:pt x="9529" y="775"/>
                  </a:lnTo>
                  <a:lnTo>
                    <a:pt x="9327" y="1482"/>
                  </a:lnTo>
                  <a:lnTo>
                    <a:pt x="9057" y="2189"/>
                  </a:lnTo>
                  <a:lnTo>
                    <a:pt x="8788" y="2863"/>
                  </a:lnTo>
                  <a:lnTo>
                    <a:pt x="8216" y="4243"/>
                  </a:lnTo>
                  <a:lnTo>
                    <a:pt x="7576" y="5590"/>
                  </a:lnTo>
                  <a:lnTo>
                    <a:pt x="6398" y="8250"/>
                  </a:lnTo>
                  <a:lnTo>
                    <a:pt x="5825" y="9563"/>
                  </a:lnTo>
                  <a:lnTo>
                    <a:pt x="5186" y="10876"/>
                  </a:lnTo>
                  <a:lnTo>
                    <a:pt x="4714" y="11818"/>
                  </a:lnTo>
                  <a:lnTo>
                    <a:pt x="4277" y="12795"/>
                  </a:lnTo>
                  <a:lnTo>
                    <a:pt x="3469" y="14781"/>
                  </a:lnTo>
                  <a:lnTo>
                    <a:pt x="2257" y="17576"/>
                  </a:lnTo>
                  <a:lnTo>
                    <a:pt x="1078" y="20437"/>
                  </a:lnTo>
                  <a:lnTo>
                    <a:pt x="674" y="21481"/>
                  </a:lnTo>
                  <a:lnTo>
                    <a:pt x="270" y="22525"/>
                  </a:lnTo>
                  <a:lnTo>
                    <a:pt x="169" y="22828"/>
                  </a:lnTo>
                  <a:lnTo>
                    <a:pt x="102" y="23030"/>
                  </a:lnTo>
                  <a:lnTo>
                    <a:pt x="68" y="23198"/>
                  </a:lnTo>
                  <a:lnTo>
                    <a:pt x="34" y="23232"/>
                  </a:lnTo>
                  <a:lnTo>
                    <a:pt x="1" y="23299"/>
                  </a:lnTo>
                  <a:lnTo>
                    <a:pt x="102" y="23535"/>
                  </a:lnTo>
                  <a:lnTo>
                    <a:pt x="135" y="23771"/>
                  </a:lnTo>
                  <a:lnTo>
                    <a:pt x="203" y="24006"/>
                  </a:lnTo>
                  <a:lnTo>
                    <a:pt x="304" y="24242"/>
                  </a:lnTo>
                  <a:lnTo>
                    <a:pt x="337" y="24276"/>
                  </a:lnTo>
                  <a:lnTo>
                    <a:pt x="405" y="24276"/>
                  </a:lnTo>
                  <a:lnTo>
                    <a:pt x="2459" y="25252"/>
                  </a:lnTo>
                  <a:lnTo>
                    <a:pt x="4512" y="26161"/>
                  </a:lnTo>
                  <a:lnTo>
                    <a:pt x="6633" y="27036"/>
                  </a:lnTo>
                  <a:lnTo>
                    <a:pt x="8721" y="27878"/>
                  </a:lnTo>
                  <a:lnTo>
                    <a:pt x="10135" y="28450"/>
                  </a:lnTo>
                  <a:lnTo>
                    <a:pt x="11549" y="29056"/>
                  </a:lnTo>
                  <a:lnTo>
                    <a:pt x="11583" y="29090"/>
                  </a:lnTo>
                  <a:lnTo>
                    <a:pt x="11650" y="29090"/>
                  </a:lnTo>
                  <a:lnTo>
                    <a:pt x="12020" y="29258"/>
                  </a:lnTo>
                  <a:lnTo>
                    <a:pt x="12694" y="29494"/>
                  </a:lnTo>
                  <a:lnTo>
                    <a:pt x="13064" y="29595"/>
                  </a:lnTo>
                  <a:lnTo>
                    <a:pt x="13401" y="29662"/>
                  </a:lnTo>
                  <a:lnTo>
                    <a:pt x="14141" y="29662"/>
                  </a:lnTo>
                  <a:lnTo>
                    <a:pt x="14478" y="29595"/>
                  </a:lnTo>
                  <a:lnTo>
                    <a:pt x="14848" y="29460"/>
                  </a:lnTo>
                  <a:lnTo>
                    <a:pt x="15151" y="29292"/>
                  </a:lnTo>
                  <a:lnTo>
                    <a:pt x="15421" y="29090"/>
                  </a:lnTo>
                  <a:lnTo>
                    <a:pt x="15656" y="28821"/>
                  </a:lnTo>
                  <a:lnTo>
                    <a:pt x="15825" y="28518"/>
                  </a:lnTo>
                  <a:lnTo>
                    <a:pt x="15993" y="28181"/>
                  </a:lnTo>
                  <a:lnTo>
                    <a:pt x="16161" y="27844"/>
                  </a:lnTo>
                  <a:lnTo>
                    <a:pt x="16431" y="27205"/>
                  </a:lnTo>
                  <a:lnTo>
                    <a:pt x="16868" y="26127"/>
                  </a:lnTo>
                  <a:lnTo>
                    <a:pt x="17373" y="25117"/>
                  </a:lnTo>
                  <a:lnTo>
                    <a:pt x="17878" y="24074"/>
                  </a:lnTo>
                  <a:lnTo>
                    <a:pt x="18350" y="23030"/>
                  </a:lnTo>
                  <a:lnTo>
                    <a:pt x="18788" y="21952"/>
                  </a:lnTo>
                  <a:lnTo>
                    <a:pt x="19192" y="20841"/>
                  </a:lnTo>
                  <a:lnTo>
                    <a:pt x="19596" y="19730"/>
                  </a:lnTo>
                  <a:lnTo>
                    <a:pt x="20067" y="18653"/>
                  </a:lnTo>
                  <a:lnTo>
                    <a:pt x="20437" y="17946"/>
                  </a:lnTo>
                  <a:lnTo>
                    <a:pt x="20841" y="17273"/>
                  </a:lnTo>
                  <a:lnTo>
                    <a:pt x="20841" y="16902"/>
                  </a:lnTo>
                  <a:lnTo>
                    <a:pt x="20505" y="17407"/>
                  </a:lnTo>
                  <a:lnTo>
                    <a:pt x="20202" y="17879"/>
                  </a:lnTo>
                  <a:lnTo>
                    <a:pt x="20505" y="17172"/>
                  </a:lnTo>
                  <a:lnTo>
                    <a:pt x="20673" y="16835"/>
                  </a:lnTo>
                  <a:lnTo>
                    <a:pt x="20841" y="16498"/>
                  </a:lnTo>
                  <a:lnTo>
                    <a:pt x="20841" y="15960"/>
                  </a:lnTo>
                  <a:lnTo>
                    <a:pt x="20639" y="16296"/>
                  </a:lnTo>
                  <a:lnTo>
                    <a:pt x="20370" y="16768"/>
                  </a:lnTo>
                  <a:lnTo>
                    <a:pt x="20168" y="17273"/>
                  </a:lnTo>
                  <a:lnTo>
                    <a:pt x="19966" y="17744"/>
                  </a:lnTo>
                  <a:lnTo>
                    <a:pt x="19730" y="18249"/>
                  </a:lnTo>
                  <a:lnTo>
                    <a:pt x="19192" y="19259"/>
                  </a:lnTo>
                  <a:lnTo>
                    <a:pt x="18922" y="19764"/>
                  </a:lnTo>
                  <a:lnTo>
                    <a:pt x="18653" y="20303"/>
                  </a:lnTo>
                  <a:lnTo>
                    <a:pt x="18451" y="20841"/>
                  </a:lnTo>
                  <a:lnTo>
                    <a:pt x="18249" y="21414"/>
                  </a:lnTo>
                  <a:lnTo>
                    <a:pt x="18047" y="21986"/>
                  </a:lnTo>
                  <a:lnTo>
                    <a:pt x="17845" y="22559"/>
                  </a:lnTo>
                  <a:lnTo>
                    <a:pt x="17373" y="23670"/>
                  </a:lnTo>
                  <a:lnTo>
                    <a:pt x="16868" y="24781"/>
                  </a:lnTo>
                  <a:lnTo>
                    <a:pt x="16363" y="25892"/>
                  </a:lnTo>
                  <a:lnTo>
                    <a:pt x="15858" y="27003"/>
                  </a:lnTo>
                  <a:lnTo>
                    <a:pt x="15555" y="27844"/>
                  </a:lnTo>
                  <a:lnTo>
                    <a:pt x="15353" y="28248"/>
                  </a:lnTo>
                  <a:lnTo>
                    <a:pt x="15252" y="28417"/>
                  </a:lnTo>
                  <a:lnTo>
                    <a:pt x="15084" y="28585"/>
                  </a:lnTo>
                  <a:lnTo>
                    <a:pt x="14983" y="28686"/>
                  </a:lnTo>
                  <a:lnTo>
                    <a:pt x="14848" y="28753"/>
                  </a:lnTo>
                  <a:lnTo>
                    <a:pt x="14747" y="28787"/>
                  </a:lnTo>
                  <a:lnTo>
                    <a:pt x="14613" y="28821"/>
                  </a:lnTo>
                  <a:lnTo>
                    <a:pt x="14343" y="28821"/>
                  </a:lnTo>
                  <a:lnTo>
                    <a:pt x="14040" y="28753"/>
                  </a:lnTo>
                  <a:lnTo>
                    <a:pt x="13636" y="28585"/>
                  </a:lnTo>
                  <a:lnTo>
                    <a:pt x="13232" y="28417"/>
                  </a:lnTo>
                  <a:lnTo>
                    <a:pt x="13670" y="27575"/>
                  </a:lnTo>
                  <a:lnTo>
                    <a:pt x="13704" y="27541"/>
                  </a:lnTo>
                  <a:lnTo>
                    <a:pt x="13906" y="27137"/>
                  </a:lnTo>
                  <a:lnTo>
                    <a:pt x="14141" y="26666"/>
                  </a:lnTo>
                  <a:lnTo>
                    <a:pt x="14343" y="26161"/>
                  </a:lnTo>
                  <a:lnTo>
                    <a:pt x="14680" y="25117"/>
                  </a:lnTo>
                  <a:lnTo>
                    <a:pt x="14747" y="25117"/>
                  </a:lnTo>
                  <a:lnTo>
                    <a:pt x="14781" y="25050"/>
                  </a:lnTo>
                  <a:lnTo>
                    <a:pt x="14781" y="25016"/>
                  </a:lnTo>
                  <a:lnTo>
                    <a:pt x="14781" y="24983"/>
                  </a:lnTo>
                  <a:lnTo>
                    <a:pt x="14747" y="24949"/>
                  </a:lnTo>
                  <a:lnTo>
                    <a:pt x="14848" y="24646"/>
                  </a:lnTo>
                  <a:lnTo>
                    <a:pt x="14882" y="24545"/>
                  </a:lnTo>
                  <a:lnTo>
                    <a:pt x="14916" y="24545"/>
                  </a:lnTo>
                  <a:lnTo>
                    <a:pt x="14983" y="24579"/>
                  </a:lnTo>
                  <a:lnTo>
                    <a:pt x="15017" y="24545"/>
                  </a:lnTo>
                  <a:lnTo>
                    <a:pt x="15050" y="24511"/>
                  </a:lnTo>
                  <a:lnTo>
                    <a:pt x="15050" y="24478"/>
                  </a:lnTo>
                  <a:lnTo>
                    <a:pt x="14949" y="24309"/>
                  </a:lnTo>
                  <a:lnTo>
                    <a:pt x="15151" y="23771"/>
                  </a:lnTo>
                  <a:lnTo>
                    <a:pt x="15219" y="23737"/>
                  </a:lnTo>
                  <a:lnTo>
                    <a:pt x="15252" y="23703"/>
                  </a:lnTo>
                  <a:lnTo>
                    <a:pt x="15252" y="23636"/>
                  </a:lnTo>
                  <a:lnTo>
                    <a:pt x="15219" y="23602"/>
                  </a:lnTo>
                  <a:lnTo>
                    <a:pt x="15353" y="23232"/>
                  </a:lnTo>
                  <a:lnTo>
                    <a:pt x="15421" y="23232"/>
                  </a:lnTo>
                  <a:lnTo>
                    <a:pt x="15488" y="23198"/>
                  </a:lnTo>
                  <a:lnTo>
                    <a:pt x="15488" y="23165"/>
                  </a:lnTo>
                  <a:lnTo>
                    <a:pt x="15488" y="23097"/>
                  </a:lnTo>
                  <a:lnTo>
                    <a:pt x="15454" y="22996"/>
                  </a:lnTo>
                  <a:lnTo>
                    <a:pt x="15858" y="21952"/>
                  </a:lnTo>
                  <a:lnTo>
                    <a:pt x="15892" y="21986"/>
                  </a:lnTo>
                  <a:lnTo>
                    <a:pt x="15993" y="21986"/>
                  </a:lnTo>
                  <a:lnTo>
                    <a:pt x="16027" y="21952"/>
                  </a:lnTo>
                  <a:lnTo>
                    <a:pt x="16027" y="21919"/>
                  </a:lnTo>
                  <a:lnTo>
                    <a:pt x="15959" y="21717"/>
                  </a:lnTo>
                  <a:lnTo>
                    <a:pt x="16161" y="21313"/>
                  </a:lnTo>
                  <a:lnTo>
                    <a:pt x="16195" y="21245"/>
                  </a:lnTo>
                  <a:lnTo>
                    <a:pt x="16397" y="20808"/>
                  </a:lnTo>
                  <a:lnTo>
                    <a:pt x="16431" y="20808"/>
                  </a:lnTo>
                  <a:lnTo>
                    <a:pt x="16498" y="20774"/>
                  </a:lnTo>
                  <a:lnTo>
                    <a:pt x="16532" y="20774"/>
                  </a:lnTo>
                  <a:lnTo>
                    <a:pt x="16532" y="20707"/>
                  </a:lnTo>
                  <a:lnTo>
                    <a:pt x="16498" y="20572"/>
                  </a:lnTo>
                  <a:lnTo>
                    <a:pt x="16666" y="20202"/>
                  </a:lnTo>
                  <a:lnTo>
                    <a:pt x="16700" y="20202"/>
                  </a:lnTo>
                  <a:lnTo>
                    <a:pt x="16734" y="20168"/>
                  </a:lnTo>
                  <a:lnTo>
                    <a:pt x="16868" y="20235"/>
                  </a:lnTo>
                  <a:lnTo>
                    <a:pt x="17037" y="20269"/>
                  </a:lnTo>
                  <a:lnTo>
                    <a:pt x="17306" y="20370"/>
                  </a:lnTo>
                  <a:lnTo>
                    <a:pt x="17575" y="20471"/>
                  </a:lnTo>
                  <a:lnTo>
                    <a:pt x="17946" y="20673"/>
                  </a:lnTo>
                  <a:lnTo>
                    <a:pt x="18114" y="20774"/>
                  </a:lnTo>
                  <a:lnTo>
                    <a:pt x="18316" y="20808"/>
                  </a:lnTo>
                  <a:lnTo>
                    <a:pt x="18350" y="20808"/>
                  </a:lnTo>
                  <a:lnTo>
                    <a:pt x="18384" y="20774"/>
                  </a:lnTo>
                  <a:lnTo>
                    <a:pt x="18417" y="20707"/>
                  </a:lnTo>
                  <a:lnTo>
                    <a:pt x="18417" y="20673"/>
                  </a:lnTo>
                  <a:lnTo>
                    <a:pt x="18384" y="20572"/>
                  </a:lnTo>
                  <a:lnTo>
                    <a:pt x="18283" y="20505"/>
                  </a:lnTo>
                  <a:lnTo>
                    <a:pt x="18081" y="20370"/>
                  </a:lnTo>
                  <a:lnTo>
                    <a:pt x="17676" y="20202"/>
                  </a:lnTo>
                  <a:lnTo>
                    <a:pt x="17239" y="20033"/>
                  </a:lnTo>
                  <a:lnTo>
                    <a:pt x="16969" y="19966"/>
                  </a:lnTo>
                  <a:lnTo>
                    <a:pt x="16868" y="19966"/>
                  </a:lnTo>
                  <a:lnTo>
                    <a:pt x="16767" y="20000"/>
                  </a:lnTo>
                  <a:lnTo>
                    <a:pt x="16969" y="19562"/>
                  </a:lnTo>
                  <a:lnTo>
                    <a:pt x="17070" y="19562"/>
                  </a:lnTo>
                  <a:lnTo>
                    <a:pt x="17104" y="19495"/>
                  </a:lnTo>
                  <a:lnTo>
                    <a:pt x="17138" y="19461"/>
                  </a:lnTo>
                  <a:lnTo>
                    <a:pt x="17104" y="19394"/>
                  </a:lnTo>
                  <a:lnTo>
                    <a:pt x="17070" y="19360"/>
                  </a:lnTo>
                  <a:lnTo>
                    <a:pt x="17306" y="18855"/>
                  </a:lnTo>
                  <a:lnTo>
                    <a:pt x="17441" y="18552"/>
                  </a:lnTo>
                  <a:lnTo>
                    <a:pt x="17474" y="18518"/>
                  </a:lnTo>
                  <a:lnTo>
                    <a:pt x="17508" y="18451"/>
                  </a:lnTo>
                  <a:lnTo>
                    <a:pt x="17980" y="17441"/>
                  </a:lnTo>
                  <a:lnTo>
                    <a:pt x="18047" y="17441"/>
                  </a:lnTo>
                  <a:lnTo>
                    <a:pt x="18081" y="17374"/>
                  </a:lnTo>
                  <a:lnTo>
                    <a:pt x="18047" y="17273"/>
                  </a:lnTo>
                  <a:lnTo>
                    <a:pt x="18384" y="16566"/>
                  </a:lnTo>
                  <a:lnTo>
                    <a:pt x="18417" y="16532"/>
                  </a:lnTo>
                  <a:lnTo>
                    <a:pt x="18417" y="16498"/>
                  </a:lnTo>
                  <a:lnTo>
                    <a:pt x="19528" y="14108"/>
                  </a:lnTo>
                  <a:lnTo>
                    <a:pt x="19697" y="14243"/>
                  </a:lnTo>
                  <a:lnTo>
                    <a:pt x="19865" y="14310"/>
                  </a:lnTo>
                  <a:lnTo>
                    <a:pt x="20235" y="14445"/>
                  </a:lnTo>
                  <a:lnTo>
                    <a:pt x="20841" y="14714"/>
                  </a:lnTo>
                  <a:lnTo>
                    <a:pt x="20841" y="14445"/>
                  </a:lnTo>
                  <a:lnTo>
                    <a:pt x="20639" y="14377"/>
                  </a:lnTo>
                  <a:lnTo>
                    <a:pt x="20101" y="14142"/>
                  </a:lnTo>
                  <a:lnTo>
                    <a:pt x="19831" y="14074"/>
                  </a:lnTo>
                  <a:lnTo>
                    <a:pt x="19562" y="14041"/>
                  </a:lnTo>
                  <a:lnTo>
                    <a:pt x="19629" y="13872"/>
                  </a:lnTo>
                  <a:lnTo>
                    <a:pt x="19865" y="13266"/>
                  </a:lnTo>
                  <a:lnTo>
                    <a:pt x="20067" y="12660"/>
                  </a:lnTo>
                  <a:lnTo>
                    <a:pt x="20269" y="12088"/>
                  </a:lnTo>
                  <a:lnTo>
                    <a:pt x="20505" y="11482"/>
                  </a:lnTo>
                  <a:lnTo>
                    <a:pt x="20673" y="11145"/>
                  </a:lnTo>
                  <a:lnTo>
                    <a:pt x="20841" y="10842"/>
                  </a:lnTo>
                  <a:lnTo>
                    <a:pt x="20841" y="10371"/>
                  </a:lnTo>
                  <a:lnTo>
                    <a:pt x="20774" y="10472"/>
                  </a:lnTo>
                  <a:lnTo>
                    <a:pt x="20404" y="9798"/>
                  </a:lnTo>
                  <a:lnTo>
                    <a:pt x="20269" y="9462"/>
                  </a:lnTo>
                  <a:lnTo>
                    <a:pt x="20134" y="9091"/>
                  </a:lnTo>
                  <a:lnTo>
                    <a:pt x="20134" y="9058"/>
                  </a:lnTo>
                  <a:lnTo>
                    <a:pt x="20101" y="9091"/>
                  </a:lnTo>
                  <a:lnTo>
                    <a:pt x="20101" y="9293"/>
                  </a:lnTo>
                  <a:lnTo>
                    <a:pt x="20134" y="9529"/>
                  </a:lnTo>
                  <a:lnTo>
                    <a:pt x="20269" y="9933"/>
                  </a:lnTo>
                  <a:lnTo>
                    <a:pt x="20437" y="10337"/>
                  </a:lnTo>
                  <a:lnTo>
                    <a:pt x="20639" y="10707"/>
                  </a:lnTo>
                  <a:lnTo>
                    <a:pt x="20471" y="11044"/>
                  </a:lnTo>
                  <a:lnTo>
                    <a:pt x="20336" y="10876"/>
                  </a:lnTo>
                  <a:lnTo>
                    <a:pt x="20269" y="10707"/>
                  </a:lnTo>
                  <a:lnTo>
                    <a:pt x="20101" y="10371"/>
                  </a:lnTo>
                  <a:lnTo>
                    <a:pt x="20000" y="10202"/>
                  </a:lnTo>
                  <a:lnTo>
                    <a:pt x="19865" y="10068"/>
                  </a:lnTo>
                  <a:lnTo>
                    <a:pt x="19831" y="10068"/>
                  </a:lnTo>
                  <a:lnTo>
                    <a:pt x="19831" y="10101"/>
                  </a:lnTo>
                  <a:lnTo>
                    <a:pt x="19932" y="10303"/>
                  </a:lnTo>
                  <a:lnTo>
                    <a:pt x="20000" y="10505"/>
                  </a:lnTo>
                  <a:lnTo>
                    <a:pt x="20067" y="10707"/>
                  </a:lnTo>
                  <a:lnTo>
                    <a:pt x="20134" y="10909"/>
                  </a:lnTo>
                  <a:lnTo>
                    <a:pt x="20235" y="11078"/>
                  </a:lnTo>
                  <a:lnTo>
                    <a:pt x="20370" y="11246"/>
                  </a:lnTo>
                  <a:lnTo>
                    <a:pt x="20202" y="11583"/>
                  </a:lnTo>
                  <a:lnTo>
                    <a:pt x="20134" y="11549"/>
                  </a:lnTo>
                  <a:lnTo>
                    <a:pt x="19899" y="11280"/>
                  </a:lnTo>
                  <a:lnTo>
                    <a:pt x="19764" y="11111"/>
                  </a:lnTo>
                  <a:lnTo>
                    <a:pt x="19663" y="10909"/>
                  </a:lnTo>
                  <a:lnTo>
                    <a:pt x="19495" y="10539"/>
                  </a:lnTo>
                  <a:lnTo>
                    <a:pt x="19461" y="10505"/>
                  </a:lnTo>
                  <a:lnTo>
                    <a:pt x="20168" y="8923"/>
                  </a:lnTo>
                  <a:lnTo>
                    <a:pt x="20841" y="7341"/>
                  </a:lnTo>
                  <a:lnTo>
                    <a:pt x="20841" y="6667"/>
                  </a:lnTo>
                  <a:lnTo>
                    <a:pt x="20336" y="7846"/>
                  </a:lnTo>
                  <a:lnTo>
                    <a:pt x="19831" y="9024"/>
                  </a:lnTo>
                  <a:lnTo>
                    <a:pt x="19326" y="10202"/>
                  </a:lnTo>
                  <a:lnTo>
                    <a:pt x="18788" y="11347"/>
                  </a:lnTo>
                  <a:lnTo>
                    <a:pt x="18350" y="12290"/>
                  </a:lnTo>
                  <a:lnTo>
                    <a:pt x="17912" y="13232"/>
                  </a:lnTo>
                  <a:lnTo>
                    <a:pt x="17508" y="13131"/>
                  </a:lnTo>
                  <a:lnTo>
                    <a:pt x="17171" y="12997"/>
                  </a:lnTo>
                  <a:lnTo>
                    <a:pt x="16801" y="12862"/>
                  </a:lnTo>
                  <a:lnTo>
                    <a:pt x="16464" y="12694"/>
                  </a:lnTo>
                  <a:lnTo>
                    <a:pt x="15118" y="11953"/>
                  </a:lnTo>
                  <a:lnTo>
                    <a:pt x="14343" y="11616"/>
                  </a:lnTo>
                  <a:lnTo>
                    <a:pt x="13569" y="11313"/>
                  </a:lnTo>
                  <a:lnTo>
                    <a:pt x="12795" y="11010"/>
                  </a:lnTo>
                  <a:lnTo>
                    <a:pt x="12020" y="10707"/>
                  </a:lnTo>
                  <a:lnTo>
                    <a:pt x="10640" y="10101"/>
                  </a:lnTo>
                  <a:lnTo>
                    <a:pt x="9226" y="9495"/>
                  </a:lnTo>
                  <a:lnTo>
                    <a:pt x="8317" y="9159"/>
                  </a:lnTo>
                  <a:lnTo>
                    <a:pt x="7879" y="8990"/>
                  </a:lnTo>
                  <a:lnTo>
                    <a:pt x="7441" y="8788"/>
                  </a:lnTo>
                  <a:lnTo>
                    <a:pt x="7004" y="8620"/>
                  </a:lnTo>
                  <a:lnTo>
                    <a:pt x="6802" y="8553"/>
                  </a:lnTo>
                  <a:lnTo>
                    <a:pt x="6566" y="8485"/>
                  </a:lnTo>
                  <a:lnTo>
                    <a:pt x="8014" y="5253"/>
                  </a:lnTo>
                  <a:lnTo>
                    <a:pt x="8552" y="4007"/>
                  </a:lnTo>
                  <a:lnTo>
                    <a:pt x="9091" y="2762"/>
                  </a:lnTo>
                  <a:lnTo>
                    <a:pt x="9327" y="2122"/>
                  </a:lnTo>
                  <a:lnTo>
                    <a:pt x="9529" y="1482"/>
                  </a:lnTo>
                  <a:lnTo>
                    <a:pt x="9697" y="809"/>
                  </a:lnTo>
                  <a:lnTo>
                    <a:pt x="9866" y="169"/>
                  </a:lnTo>
                  <a:lnTo>
                    <a:pt x="9899" y="203"/>
                  </a:lnTo>
                  <a:lnTo>
                    <a:pt x="10371" y="371"/>
                  </a:lnTo>
                  <a:lnTo>
                    <a:pt x="10775" y="540"/>
                  </a:lnTo>
                  <a:lnTo>
                    <a:pt x="11650" y="977"/>
                  </a:lnTo>
                  <a:lnTo>
                    <a:pt x="12088" y="1146"/>
                  </a:lnTo>
                  <a:lnTo>
                    <a:pt x="12559" y="1280"/>
                  </a:lnTo>
                  <a:lnTo>
                    <a:pt x="13468" y="1583"/>
                  </a:lnTo>
                  <a:lnTo>
                    <a:pt x="14478" y="1920"/>
                  </a:lnTo>
                  <a:lnTo>
                    <a:pt x="15488" y="2358"/>
                  </a:lnTo>
                  <a:lnTo>
                    <a:pt x="17474" y="3233"/>
                  </a:lnTo>
                  <a:lnTo>
                    <a:pt x="18586" y="3671"/>
                  </a:lnTo>
                  <a:lnTo>
                    <a:pt x="19697" y="4108"/>
                  </a:lnTo>
                  <a:lnTo>
                    <a:pt x="20740" y="4546"/>
                  </a:lnTo>
                  <a:lnTo>
                    <a:pt x="20841" y="4580"/>
                  </a:lnTo>
                  <a:lnTo>
                    <a:pt x="20841" y="4243"/>
                  </a:lnTo>
                  <a:lnTo>
                    <a:pt x="20033" y="3940"/>
                  </a:lnTo>
                  <a:lnTo>
                    <a:pt x="18720" y="3435"/>
                  </a:lnTo>
                  <a:lnTo>
                    <a:pt x="17407" y="2896"/>
                  </a:lnTo>
                  <a:lnTo>
                    <a:pt x="15488" y="2055"/>
                  </a:lnTo>
                  <a:lnTo>
                    <a:pt x="14512" y="1651"/>
                  </a:lnTo>
                  <a:lnTo>
                    <a:pt x="13535" y="1314"/>
                  </a:lnTo>
                  <a:lnTo>
                    <a:pt x="12458" y="977"/>
                  </a:lnTo>
                  <a:lnTo>
                    <a:pt x="11919" y="775"/>
                  </a:lnTo>
                  <a:lnTo>
                    <a:pt x="11414" y="540"/>
                  </a:lnTo>
                  <a:lnTo>
                    <a:pt x="11044" y="371"/>
                  </a:lnTo>
                  <a:lnTo>
                    <a:pt x="10674" y="203"/>
                  </a:lnTo>
                  <a:lnTo>
                    <a:pt x="10337" y="102"/>
                  </a:lnTo>
                  <a:lnTo>
                    <a:pt x="9933" y="35"/>
                  </a:lnTo>
                  <a:lnTo>
                    <a:pt x="9899" y="35"/>
                  </a:lnTo>
                  <a:lnTo>
                    <a:pt x="9866" y="68"/>
                  </a:lnTo>
                  <a:lnTo>
                    <a:pt x="9832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46" name="Shape 1446"/>
            <p:cNvSpPr/>
            <p:nvPr/>
          </p:nvSpPr>
          <p:spPr>
            <a:xfrm>
              <a:off x="3169450" y="1194275"/>
              <a:ext cx="606900" cy="726425"/>
            </a:xfrm>
            <a:custGeom>
              <a:avLst/>
              <a:gdLst/>
              <a:ahLst/>
              <a:cxnLst/>
              <a:rect l="0" t="0" r="0" b="0"/>
              <a:pathLst>
                <a:path w="24276" h="29057" extrusionOk="0">
                  <a:moveTo>
                    <a:pt x="236" y="10909"/>
                  </a:moveTo>
                  <a:lnTo>
                    <a:pt x="203" y="10943"/>
                  </a:lnTo>
                  <a:lnTo>
                    <a:pt x="203" y="10909"/>
                  </a:lnTo>
                  <a:close/>
                  <a:moveTo>
                    <a:pt x="1246" y="9933"/>
                  </a:moveTo>
                  <a:lnTo>
                    <a:pt x="1650" y="10202"/>
                  </a:lnTo>
                  <a:lnTo>
                    <a:pt x="1987" y="10472"/>
                  </a:lnTo>
                  <a:lnTo>
                    <a:pt x="2660" y="11078"/>
                  </a:lnTo>
                  <a:lnTo>
                    <a:pt x="3064" y="11448"/>
                  </a:lnTo>
                  <a:lnTo>
                    <a:pt x="3468" y="11785"/>
                  </a:lnTo>
                  <a:lnTo>
                    <a:pt x="3872" y="12121"/>
                  </a:lnTo>
                  <a:lnTo>
                    <a:pt x="4243" y="12458"/>
                  </a:lnTo>
                  <a:lnTo>
                    <a:pt x="4916" y="13131"/>
                  </a:lnTo>
                  <a:lnTo>
                    <a:pt x="5556" y="13838"/>
                  </a:lnTo>
                  <a:lnTo>
                    <a:pt x="5724" y="14007"/>
                  </a:lnTo>
                  <a:lnTo>
                    <a:pt x="5724" y="14074"/>
                  </a:lnTo>
                  <a:lnTo>
                    <a:pt x="5792" y="14142"/>
                  </a:lnTo>
                  <a:lnTo>
                    <a:pt x="5859" y="14142"/>
                  </a:lnTo>
                  <a:lnTo>
                    <a:pt x="6364" y="14613"/>
                  </a:lnTo>
                  <a:lnTo>
                    <a:pt x="6600" y="14882"/>
                  </a:lnTo>
                  <a:lnTo>
                    <a:pt x="6835" y="15118"/>
                  </a:lnTo>
                  <a:lnTo>
                    <a:pt x="6734" y="15253"/>
                  </a:lnTo>
                  <a:lnTo>
                    <a:pt x="6633" y="15387"/>
                  </a:lnTo>
                  <a:lnTo>
                    <a:pt x="6465" y="15623"/>
                  </a:lnTo>
                  <a:lnTo>
                    <a:pt x="6162" y="15960"/>
                  </a:lnTo>
                  <a:lnTo>
                    <a:pt x="6027" y="16162"/>
                  </a:lnTo>
                  <a:lnTo>
                    <a:pt x="5893" y="16330"/>
                  </a:lnTo>
                  <a:lnTo>
                    <a:pt x="5590" y="15960"/>
                  </a:lnTo>
                  <a:lnTo>
                    <a:pt x="5287" y="15657"/>
                  </a:lnTo>
                  <a:lnTo>
                    <a:pt x="4950" y="15320"/>
                  </a:lnTo>
                  <a:lnTo>
                    <a:pt x="4613" y="15017"/>
                  </a:lnTo>
                  <a:lnTo>
                    <a:pt x="3738" y="14209"/>
                  </a:lnTo>
                  <a:lnTo>
                    <a:pt x="3300" y="13838"/>
                  </a:lnTo>
                  <a:lnTo>
                    <a:pt x="2829" y="13502"/>
                  </a:lnTo>
                  <a:lnTo>
                    <a:pt x="2391" y="13165"/>
                  </a:lnTo>
                  <a:lnTo>
                    <a:pt x="1953" y="12761"/>
                  </a:lnTo>
                  <a:lnTo>
                    <a:pt x="1583" y="12323"/>
                  </a:lnTo>
                  <a:lnTo>
                    <a:pt x="1213" y="11886"/>
                  </a:lnTo>
                  <a:lnTo>
                    <a:pt x="1044" y="11684"/>
                  </a:lnTo>
                  <a:lnTo>
                    <a:pt x="708" y="11313"/>
                  </a:lnTo>
                  <a:lnTo>
                    <a:pt x="405" y="11010"/>
                  </a:lnTo>
                  <a:lnTo>
                    <a:pt x="270" y="10943"/>
                  </a:lnTo>
                  <a:lnTo>
                    <a:pt x="236" y="10909"/>
                  </a:lnTo>
                  <a:lnTo>
                    <a:pt x="270" y="10909"/>
                  </a:lnTo>
                  <a:lnTo>
                    <a:pt x="304" y="10876"/>
                  </a:lnTo>
                  <a:lnTo>
                    <a:pt x="438" y="10775"/>
                  </a:lnTo>
                  <a:lnTo>
                    <a:pt x="607" y="10505"/>
                  </a:lnTo>
                  <a:lnTo>
                    <a:pt x="910" y="10202"/>
                  </a:lnTo>
                  <a:lnTo>
                    <a:pt x="1044" y="10068"/>
                  </a:lnTo>
                  <a:lnTo>
                    <a:pt x="1246" y="9933"/>
                  </a:lnTo>
                  <a:close/>
                  <a:moveTo>
                    <a:pt x="17003" y="3098"/>
                  </a:moveTo>
                  <a:lnTo>
                    <a:pt x="17138" y="3502"/>
                  </a:lnTo>
                  <a:lnTo>
                    <a:pt x="17272" y="3906"/>
                  </a:lnTo>
                  <a:lnTo>
                    <a:pt x="17609" y="4681"/>
                  </a:lnTo>
                  <a:lnTo>
                    <a:pt x="17744" y="4984"/>
                  </a:lnTo>
                  <a:lnTo>
                    <a:pt x="17845" y="5320"/>
                  </a:lnTo>
                  <a:lnTo>
                    <a:pt x="18013" y="5960"/>
                  </a:lnTo>
                  <a:lnTo>
                    <a:pt x="18249" y="7307"/>
                  </a:lnTo>
                  <a:lnTo>
                    <a:pt x="18518" y="8721"/>
                  </a:lnTo>
                  <a:lnTo>
                    <a:pt x="18282" y="8755"/>
                  </a:lnTo>
                  <a:lnTo>
                    <a:pt x="18047" y="8788"/>
                  </a:lnTo>
                  <a:lnTo>
                    <a:pt x="17575" y="8923"/>
                  </a:lnTo>
                  <a:lnTo>
                    <a:pt x="16700" y="9260"/>
                  </a:lnTo>
                  <a:lnTo>
                    <a:pt x="15959" y="9495"/>
                  </a:lnTo>
                  <a:lnTo>
                    <a:pt x="15219" y="9697"/>
                  </a:lnTo>
                  <a:lnTo>
                    <a:pt x="13670" y="10034"/>
                  </a:lnTo>
                  <a:lnTo>
                    <a:pt x="12895" y="10202"/>
                  </a:lnTo>
                  <a:lnTo>
                    <a:pt x="12087" y="10404"/>
                  </a:lnTo>
                  <a:lnTo>
                    <a:pt x="10539" y="10876"/>
                  </a:lnTo>
                  <a:lnTo>
                    <a:pt x="9933" y="11044"/>
                  </a:lnTo>
                  <a:lnTo>
                    <a:pt x="9293" y="11179"/>
                  </a:lnTo>
                  <a:lnTo>
                    <a:pt x="8956" y="11280"/>
                  </a:lnTo>
                  <a:lnTo>
                    <a:pt x="8653" y="11381"/>
                  </a:lnTo>
                  <a:lnTo>
                    <a:pt x="8384" y="11482"/>
                  </a:lnTo>
                  <a:lnTo>
                    <a:pt x="8115" y="11650"/>
                  </a:lnTo>
                  <a:lnTo>
                    <a:pt x="8081" y="11684"/>
                  </a:lnTo>
                  <a:lnTo>
                    <a:pt x="8081" y="11751"/>
                  </a:lnTo>
                  <a:lnTo>
                    <a:pt x="8115" y="11818"/>
                  </a:lnTo>
                  <a:lnTo>
                    <a:pt x="8182" y="11818"/>
                  </a:lnTo>
                  <a:lnTo>
                    <a:pt x="8788" y="11616"/>
                  </a:lnTo>
                  <a:lnTo>
                    <a:pt x="9394" y="11482"/>
                  </a:lnTo>
                  <a:lnTo>
                    <a:pt x="10000" y="11347"/>
                  </a:lnTo>
                  <a:lnTo>
                    <a:pt x="10606" y="11179"/>
                  </a:lnTo>
                  <a:lnTo>
                    <a:pt x="12054" y="10741"/>
                  </a:lnTo>
                  <a:lnTo>
                    <a:pt x="13502" y="10371"/>
                  </a:lnTo>
                  <a:lnTo>
                    <a:pt x="14983" y="10068"/>
                  </a:lnTo>
                  <a:lnTo>
                    <a:pt x="15690" y="9899"/>
                  </a:lnTo>
                  <a:lnTo>
                    <a:pt x="16397" y="9697"/>
                  </a:lnTo>
                  <a:lnTo>
                    <a:pt x="16936" y="9495"/>
                  </a:lnTo>
                  <a:lnTo>
                    <a:pt x="17474" y="9293"/>
                  </a:lnTo>
                  <a:lnTo>
                    <a:pt x="18013" y="9125"/>
                  </a:lnTo>
                  <a:lnTo>
                    <a:pt x="18282" y="9058"/>
                  </a:lnTo>
                  <a:lnTo>
                    <a:pt x="18585" y="9024"/>
                  </a:lnTo>
                  <a:lnTo>
                    <a:pt x="18686" y="9529"/>
                  </a:lnTo>
                  <a:lnTo>
                    <a:pt x="18484" y="9529"/>
                  </a:lnTo>
                  <a:lnTo>
                    <a:pt x="18249" y="9563"/>
                  </a:lnTo>
                  <a:lnTo>
                    <a:pt x="17845" y="9664"/>
                  </a:lnTo>
                  <a:lnTo>
                    <a:pt x="17037" y="9967"/>
                  </a:lnTo>
                  <a:lnTo>
                    <a:pt x="16363" y="10202"/>
                  </a:lnTo>
                  <a:lnTo>
                    <a:pt x="15656" y="10404"/>
                  </a:lnTo>
                  <a:lnTo>
                    <a:pt x="14276" y="10775"/>
                  </a:lnTo>
                  <a:lnTo>
                    <a:pt x="11313" y="11583"/>
                  </a:lnTo>
                  <a:lnTo>
                    <a:pt x="9832" y="11953"/>
                  </a:lnTo>
                  <a:lnTo>
                    <a:pt x="8350" y="12323"/>
                  </a:lnTo>
                  <a:lnTo>
                    <a:pt x="8283" y="12357"/>
                  </a:lnTo>
                  <a:lnTo>
                    <a:pt x="8283" y="12458"/>
                  </a:lnTo>
                  <a:lnTo>
                    <a:pt x="8317" y="12525"/>
                  </a:lnTo>
                  <a:lnTo>
                    <a:pt x="8384" y="12559"/>
                  </a:lnTo>
                  <a:lnTo>
                    <a:pt x="9091" y="12458"/>
                  </a:lnTo>
                  <a:lnTo>
                    <a:pt x="9764" y="12357"/>
                  </a:lnTo>
                  <a:lnTo>
                    <a:pt x="10471" y="12189"/>
                  </a:lnTo>
                  <a:lnTo>
                    <a:pt x="11145" y="12020"/>
                  </a:lnTo>
                  <a:lnTo>
                    <a:pt x="12525" y="11616"/>
                  </a:lnTo>
                  <a:lnTo>
                    <a:pt x="13872" y="11212"/>
                  </a:lnTo>
                  <a:lnTo>
                    <a:pt x="15320" y="10808"/>
                  </a:lnTo>
                  <a:lnTo>
                    <a:pt x="16767" y="10371"/>
                  </a:lnTo>
                  <a:lnTo>
                    <a:pt x="17744" y="10068"/>
                  </a:lnTo>
                  <a:lnTo>
                    <a:pt x="18249" y="9933"/>
                  </a:lnTo>
                  <a:lnTo>
                    <a:pt x="18754" y="9832"/>
                  </a:lnTo>
                  <a:lnTo>
                    <a:pt x="18855" y="10371"/>
                  </a:lnTo>
                  <a:lnTo>
                    <a:pt x="17542" y="10775"/>
                  </a:lnTo>
                  <a:lnTo>
                    <a:pt x="16229" y="11179"/>
                  </a:lnTo>
                  <a:lnTo>
                    <a:pt x="14882" y="11515"/>
                  </a:lnTo>
                  <a:lnTo>
                    <a:pt x="13569" y="11818"/>
                  </a:lnTo>
                  <a:lnTo>
                    <a:pt x="12256" y="12121"/>
                  </a:lnTo>
                  <a:lnTo>
                    <a:pt x="10976" y="12458"/>
                  </a:lnTo>
                  <a:lnTo>
                    <a:pt x="9731" y="12761"/>
                  </a:lnTo>
                  <a:lnTo>
                    <a:pt x="9428" y="12862"/>
                  </a:lnTo>
                  <a:lnTo>
                    <a:pt x="9125" y="12963"/>
                  </a:lnTo>
                  <a:lnTo>
                    <a:pt x="8923" y="13098"/>
                  </a:lnTo>
                  <a:lnTo>
                    <a:pt x="8788" y="13131"/>
                  </a:lnTo>
                  <a:lnTo>
                    <a:pt x="8721" y="13165"/>
                  </a:lnTo>
                  <a:lnTo>
                    <a:pt x="8653" y="13199"/>
                  </a:lnTo>
                  <a:lnTo>
                    <a:pt x="8620" y="13232"/>
                  </a:lnTo>
                  <a:lnTo>
                    <a:pt x="8620" y="13300"/>
                  </a:lnTo>
                  <a:lnTo>
                    <a:pt x="8687" y="13333"/>
                  </a:lnTo>
                  <a:lnTo>
                    <a:pt x="8754" y="13401"/>
                  </a:lnTo>
                  <a:lnTo>
                    <a:pt x="8855" y="13401"/>
                  </a:lnTo>
                  <a:lnTo>
                    <a:pt x="9024" y="13300"/>
                  </a:lnTo>
                  <a:lnTo>
                    <a:pt x="9394" y="13165"/>
                  </a:lnTo>
                  <a:lnTo>
                    <a:pt x="9731" y="13064"/>
                  </a:lnTo>
                  <a:lnTo>
                    <a:pt x="10438" y="12896"/>
                  </a:lnTo>
                  <a:lnTo>
                    <a:pt x="11784" y="12525"/>
                  </a:lnTo>
                  <a:lnTo>
                    <a:pt x="12458" y="12357"/>
                  </a:lnTo>
                  <a:lnTo>
                    <a:pt x="13165" y="12222"/>
                  </a:lnTo>
                  <a:lnTo>
                    <a:pt x="14613" y="11886"/>
                  </a:lnTo>
                  <a:lnTo>
                    <a:pt x="16060" y="11515"/>
                  </a:lnTo>
                  <a:lnTo>
                    <a:pt x="17508" y="11111"/>
                  </a:lnTo>
                  <a:lnTo>
                    <a:pt x="18922" y="10674"/>
                  </a:lnTo>
                  <a:lnTo>
                    <a:pt x="19023" y="11078"/>
                  </a:lnTo>
                  <a:lnTo>
                    <a:pt x="17676" y="11414"/>
                  </a:lnTo>
                  <a:lnTo>
                    <a:pt x="16330" y="11785"/>
                  </a:lnTo>
                  <a:lnTo>
                    <a:pt x="14983" y="12155"/>
                  </a:lnTo>
                  <a:lnTo>
                    <a:pt x="13636" y="12424"/>
                  </a:lnTo>
                  <a:lnTo>
                    <a:pt x="12996" y="12593"/>
                  </a:lnTo>
                  <a:lnTo>
                    <a:pt x="12390" y="12761"/>
                  </a:lnTo>
                  <a:lnTo>
                    <a:pt x="11212" y="13165"/>
                  </a:lnTo>
                  <a:lnTo>
                    <a:pt x="10640" y="13300"/>
                  </a:lnTo>
                  <a:lnTo>
                    <a:pt x="10034" y="13434"/>
                  </a:lnTo>
                  <a:lnTo>
                    <a:pt x="9461" y="13569"/>
                  </a:lnTo>
                  <a:lnTo>
                    <a:pt x="9192" y="13670"/>
                  </a:lnTo>
                  <a:lnTo>
                    <a:pt x="8923" y="13805"/>
                  </a:lnTo>
                  <a:lnTo>
                    <a:pt x="8923" y="13838"/>
                  </a:lnTo>
                  <a:lnTo>
                    <a:pt x="8923" y="13906"/>
                  </a:lnTo>
                  <a:lnTo>
                    <a:pt x="8923" y="13939"/>
                  </a:lnTo>
                  <a:lnTo>
                    <a:pt x="8990" y="13939"/>
                  </a:lnTo>
                  <a:lnTo>
                    <a:pt x="9596" y="13838"/>
                  </a:lnTo>
                  <a:lnTo>
                    <a:pt x="10168" y="13704"/>
                  </a:lnTo>
                  <a:lnTo>
                    <a:pt x="11347" y="13367"/>
                  </a:lnTo>
                  <a:lnTo>
                    <a:pt x="12525" y="12997"/>
                  </a:lnTo>
                  <a:lnTo>
                    <a:pt x="13097" y="12828"/>
                  </a:lnTo>
                  <a:lnTo>
                    <a:pt x="13704" y="12694"/>
                  </a:lnTo>
                  <a:lnTo>
                    <a:pt x="15050" y="12424"/>
                  </a:lnTo>
                  <a:lnTo>
                    <a:pt x="15724" y="12256"/>
                  </a:lnTo>
                  <a:lnTo>
                    <a:pt x="16397" y="12088"/>
                  </a:lnTo>
                  <a:lnTo>
                    <a:pt x="17744" y="11717"/>
                  </a:lnTo>
                  <a:lnTo>
                    <a:pt x="19090" y="11347"/>
                  </a:lnTo>
                  <a:lnTo>
                    <a:pt x="19225" y="11818"/>
                  </a:lnTo>
                  <a:lnTo>
                    <a:pt x="19191" y="11818"/>
                  </a:lnTo>
                  <a:lnTo>
                    <a:pt x="18484" y="11919"/>
                  </a:lnTo>
                  <a:lnTo>
                    <a:pt x="17811" y="12088"/>
                  </a:lnTo>
                  <a:lnTo>
                    <a:pt x="17138" y="12256"/>
                  </a:lnTo>
                  <a:lnTo>
                    <a:pt x="16431" y="12458"/>
                  </a:lnTo>
                  <a:lnTo>
                    <a:pt x="15084" y="12929"/>
                  </a:lnTo>
                  <a:lnTo>
                    <a:pt x="14411" y="13131"/>
                  </a:lnTo>
                  <a:lnTo>
                    <a:pt x="13737" y="13333"/>
                  </a:lnTo>
                  <a:lnTo>
                    <a:pt x="11010" y="14007"/>
                  </a:lnTo>
                  <a:lnTo>
                    <a:pt x="10471" y="14142"/>
                  </a:lnTo>
                  <a:lnTo>
                    <a:pt x="9865" y="14276"/>
                  </a:lnTo>
                  <a:lnTo>
                    <a:pt x="9562" y="14377"/>
                  </a:lnTo>
                  <a:lnTo>
                    <a:pt x="9293" y="14478"/>
                  </a:lnTo>
                  <a:lnTo>
                    <a:pt x="9057" y="14613"/>
                  </a:lnTo>
                  <a:lnTo>
                    <a:pt x="8855" y="14781"/>
                  </a:lnTo>
                  <a:lnTo>
                    <a:pt x="8855" y="14815"/>
                  </a:lnTo>
                  <a:lnTo>
                    <a:pt x="8889" y="14849"/>
                  </a:lnTo>
                  <a:lnTo>
                    <a:pt x="9125" y="14849"/>
                  </a:lnTo>
                  <a:lnTo>
                    <a:pt x="9428" y="14815"/>
                  </a:lnTo>
                  <a:lnTo>
                    <a:pt x="9697" y="14748"/>
                  </a:lnTo>
                  <a:lnTo>
                    <a:pt x="10000" y="14647"/>
                  </a:lnTo>
                  <a:lnTo>
                    <a:pt x="10539" y="14478"/>
                  </a:lnTo>
                  <a:lnTo>
                    <a:pt x="11077" y="14310"/>
                  </a:lnTo>
                  <a:lnTo>
                    <a:pt x="13603" y="13670"/>
                  </a:lnTo>
                  <a:lnTo>
                    <a:pt x="14310" y="13468"/>
                  </a:lnTo>
                  <a:lnTo>
                    <a:pt x="14983" y="13266"/>
                  </a:lnTo>
                  <a:lnTo>
                    <a:pt x="16363" y="12828"/>
                  </a:lnTo>
                  <a:lnTo>
                    <a:pt x="17070" y="12593"/>
                  </a:lnTo>
                  <a:lnTo>
                    <a:pt x="17777" y="12424"/>
                  </a:lnTo>
                  <a:lnTo>
                    <a:pt x="18484" y="12256"/>
                  </a:lnTo>
                  <a:lnTo>
                    <a:pt x="19191" y="12155"/>
                  </a:lnTo>
                  <a:lnTo>
                    <a:pt x="19292" y="12121"/>
                  </a:lnTo>
                  <a:lnTo>
                    <a:pt x="19427" y="12660"/>
                  </a:lnTo>
                  <a:lnTo>
                    <a:pt x="19158" y="12660"/>
                  </a:lnTo>
                  <a:lnTo>
                    <a:pt x="18888" y="12727"/>
                  </a:lnTo>
                  <a:lnTo>
                    <a:pt x="18215" y="12929"/>
                  </a:lnTo>
                  <a:lnTo>
                    <a:pt x="17542" y="13131"/>
                  </a:lnTo>
                  <a:lnTo>
                    <a:pt x="16633" y="13401"/>
                  </a:lnTo>
                  <a:lnTo>
                    <a:pt x="15757" y="13670"/>
                  </a:lnTo>
                  <a:lnTo>
                    <a:pt x="14848" y="13939"/>
                  </a:lnTo>
                  <a:lnTo>
                    <a:pt x="13973" y="14209"/>
                  </a:lnTo>
                  <a:lnTo>
                    <a:pt x="11549" y="14849"/>
                  </a:lnTo>
                  <a:lnTo>
                    <a:pt x="10269" y="15152"/>
                  </a:lnTo>
                  <a:lnTo>
                    <a:pt x="9933" y="15253"/>
                  </a:lnTo>
                  <a:lnTo>
                    <a:pt x="9731" y="15286"/>
                  </a:lnTo>
                  <a:lnTo>
                    <a:pt x="9529" y="15286"/>
                  </a:lnTo>
                  <a:lnTo>
                    <a:pt x="9495" y="15320"/>
                  </a:lnTo>
                  <a:lnTo>
                    <a:pt x="9495" y="15354"/>
                  </a:lnTo>
                  <a:lnTo>
                    <a:pt x="9495" y="15387"/>
                  </a:lnTo>
                  <a:lnTo>
                    <a:pt x="9630" y="15455"/>
                  </a:lnTo>
                  <a:lnTo>
                    <a:pt x="9764" y="15488"/>
                  </a:lnTo>
                  <a:lnTo>
                    <a:pt x="9933" y="15488"/>
                  </a:lnTo>
                  <a:lnTo>
                    <a:pt x="10101" y="15455"/>
                  </a:lnTo>
                  <a:lnTo>
                    <a:pt x="10438" y="15387"/>
                  </a:lnTo>
                  <a:lnTo>
                    <a:pt x="10707" y="15320"/>
                  </a:lnTo>
                  <a:lnTo>
                    <a:pt x="12054" y="14983"/>
                  </a:lnTo>
                  <a:lnTo>
                    <a:pt x="13401" y="14647"/>
                  </a:lnTo>
                  <a:lnTo>
                    <a:pt x="14882" y="14243"/>
                  </a:lnTo>
                  <a:lnTo>
                    <a:pt x="15623" y="14040"/>
                  </a:lnTo>
                  <a:lnTo>
                    <a:pt x="16330" y="13805"/>
                  </a:lnTo>
                  <a:lnTo>
                    <a:pt x="18114" y="13266"/>
                  </a:lnTo>
                  <a:lnTo>
                    <a:pt x="18754" y="13030"/>
                  </a:lnTo>
                  <a:lnTo>
                    <a:pt x="19090" y="12929"/>
                  </a:lnTo>
                  <a:lnTo>
                    <a:pt x="19494" y="12929"/>
                  </a:lnTo>
                  <a:lnTo>
                    <a:pt x="19999" y="14882"/>
                  </a:lnTo>
                  <a:lnTo>
                    <a:pt x="17508" y="15623"/>
                  </a:lnTo>
                  <a:lnTo>
                    <a:pt x="15017" y="16364"/>
                  </a:lnTo>
                  <a:lnTo>
                    <a:pt x="12559" y="17003"/>
                  </a:lnTo>
                  <a:lnTo>
                    <a:pt x="11885" y="17172"/>
                  </a:lnTo>
                  <a:lnTo>
                    <a:pt x="11212" y="17306"/>
                  </a:lnTo>
                  <a:lnTo>
                    <a:pt x="10539" y="17475"/>
                  </a:lnTo>
                  <a:lnTo>
                    <a:pt x="9899" y="17677"/>
                  </a:lnTo>
                  <a:lnTo>
                    <a:pt x="9865" y="17710"/>
                  </a:lnTo>
                  <a:lnTo>
                    <a:pt x="9865" y="17744"/>
                  </a:lnTo>
                  <a:lnTo>
                    <a:pt x="9865" y="17778"/>
                  </a:lnTo>
                  <a:lnTo>
                    <a:pt x="9899" y="17778"/>
                  </a:lnTo>
                  <a:lnTo>
                    <a:pt x="10471" y="17744"/>
                  </a:lnTo>
                  <a:lnTo>
                    <a:pt x="11044" y="17677"/>
                  </a:lnTo>
                  <a:lnTo>
                    <a:pt x="12121" y="17407"/>
                  </a:lnTo>
                  <a:lnTo>
                    <a:pt x="13502" y="17071"/>
                  </a:lnTo>
                  <a:lnTo>
                    <a:pt x="14848" y="16700"/>
                  </a:lnTo>
                  <a:lnTo>
                    <a:pt x="17474" y="15960"/>
                  </a:lnTo>
                  <a:lnTo>
                    <a:pt x="20067" y="15185"/>
                  </a:lnTo>
                  <a:lnTo>
                    <a:pt x="20168" y="15657"/>
                  </a:lnTo>
                  <a:lnTo>
                    <a:pt x="19629" y="15825"/>
                  </a:lnTo>
                  <a:lnTo>
                    <a:pt x="19090" y="15960"/>
                  </a:lnTo>
                  <a:lnTo>
                    <a:pt x="18552" y="16094"/>
                  </a:lnTo>
                  <a:lnTo>
                    <a:pt x="18013" y="16229"/>
                  </a:lnTo>
                  <a:lnTo>
                    <a:pt x="16666" y="16633"/>
                  </a:lnTo>
                  <a:lnTo>
                    <a:pt x="15993" y="16835"/>
                  </a:lnTo>
                  <a:lnTo>
                    <a:pt x="15320" y="17037"/>
                  </a:lnTo>
                  <a:lnTo>
                    <a:pt x="12862" y="17643"/>
                  </a:lnTo>
                  <a:lnTo>
                    <a:pt x="11616" y="17946"/>
                  </a:lnTo>
                  <a:lnTo>
                    <a:pt x="11010" y="18114"/>
                  </a:lnTo>
                  <a:lnTo>
                    <a:pt x="10404" y="18316"/>
                  </a:lnTo>
                  <a:lnTo>
                    <a:pt x="10303" y="18350"/>
                  </a:lnTo>
                  <a:lnTo>
                    <a:pt x="9630" y="17677"/>
                  </a:lnTo>
                  <a:lnTo>
                    <a:pt x="9125" y="17104"/>
                  </a:lnTo>
                  <a:lnTo>
                    <a:pt x="8552" y="16498"/>
                  </a:lnTo>
                  <a:lnTo>
                    <a:pt x="8249" y="16229"/>
                  </a:lnTo>
                  <a:lnTo>
                    <a:pt x="7946" y="15960"/>
                  </a:lnTo>
                  <a:lnTo>
                    <a:pt x="7610" y="15724"/>
                  </a:lnTo>
                  <a:lnTo>
                    <a:pt x="7273" y="15556"/>
                  </a:lnTo>
                  <a:lnTo>
                    <a:pt x="7172" y="15185"/>
                  </a:lnTo>
                  <a:lnTo>
                    <a:pt x="7172" y="15118"/>
                  </a:lnTo>
                  <a:lnTo>
                    <a:pt x="7138" y="15084"/>
                  </a:lnTo>
                  <a:lnTo>
                    <a:pt x="7105" y="15051"/>
                  </a:lnTo>
                  <a:lnTo>
                    <a:pt x="6768" y="14074"/>
                  </a:lnTo>
                  <a:lnTo>
                    <a:pt x="6600" y="13569"/>
                  </a:lnTo>
                  <a:lnTo>
                    <a:pt x="6465" y="13064"/>
                  </a:lnTo>
                  <a:lnTo>
                    <a:pt x="6095" y="11616"/>
                  </a:lnTo>
                  <a:lnTo>
                    <a:pt x="5792" y="10135"/>
                  </a:lnTo>
                  <a:lnTo>
                    <a:pt x="5489" y="8755"/>
                  </a:lnTo>
                  <a:lnTo>
                    <a:pt x="5320" y="8048"/>
                  </a:lnTo>
                  <a:lnTo>
                    <a:pt x="5219" y="7374"/>
                  </a:lnTo>
                  <a:lnTo>
                    <a:pt x="5219" y="7105"/>
                  </a:lnTo>
                  <a:lnTo>
                    <a:pt x="5253" y="6869"/>
                  </a:lnTo>
                  <a:lnTo>
                    <a:pt x="5320" y="6667"/>
                  </a:lnTo>
                  <a:lnTo>
                    <a:pt x="5421" y="6465"/>
                  </a:lnTo>
                  <a:lnTo>
                    <a:pt x="5556" y="6297"/>
                  </a:lnTo>
                  <a:lnTo>
                    <a:pt x="5724" y="6162"/>
                  </a:lnTo>
                  <a:lnTo>
                    <a:pt x="5926" y="6027"/>
                  </a:lnTo>
                  <a:lnTo>
                    <a:pt x="6128" y="5926"/>
                  </a:lnTo>
                  <a:lnTo>
                    <a:pt x="6398" y="5825"/>
                  </a:lnTo>
                  <a:lnTo>
                    <a:pt x="6499" y="5758"/>
                  </a:lnTo>
                  <a:lnTo>
                    <a:pt x="6566" y="5657"/>
                  </a:lnTo>
                  <a:lnTo>
                    <a:pt x="6600" y="5657"/>
                  </a:lnTo>
                  <a:lnTo>
                    <a:pt x="7071" y="5623"/>
                  </a:lnTo>
                  <a:lnTo>
                    <a:pt x="7542" y="5522"/>
                  </a:lnTo>
                  <a:lnTo>
                    <a:pt x="8485" y="5253"/>
                  </a:lnTo>
                  <a:lnTo>
                    <a:pt x="9259" y="5051"/>
                  </a:lnTo>
                  <a:lnTo>
                    <a:pt x="10000" y="4849"/>
                  </a:lnTo>
                  <a:lnTo>
                    <a:pt x="10774" y="4613"/>
                  </a:lnTo>
                  <a:lnTo>
                    <a:pt x="11549" y="4445"/>
                  </a:lnTo>
                  <a:lnTo>
                    <a:pt x="12929" y="4142"/>
                  </a:lnTo>
                  <a:lnTo>
                    <a:pt x="14310" y="3839"/>
                  </a:lnTo>
                  <a:lnTo>
                    <a:pt x="15656" y="3536"/>
                  </a:lnTo>
                  <a:lnTo>
                    <a:pt x="16330" y="3334"/>
                  </a:lnTo>
                  <a:lnTo>
                    <a:pt x="17003" y="3098"/>
                  </a:lnTo>
                  <a:close/>
                  <a:moveTo>
                    <a:pt x="20235" y="15892"/>
                  </a:moveTo>
                  <a:lnTo>
                    <a:pt x="20336" y="16397"/>
                  </a:lnTo>
                  <a:lnTo>
                    <a:pt x="18181" y="16835"/>
                  </a:lnTo>
                  <a:lnTo>
                    <a:pt x="17104" y="17104"/>
                  </a:lnTo>
                  <a:lnTo>
                    <a:pt x="16027" y="17374"/>
                  </a:lnTo>
                  <a:lnTo>
                    <a:pt x="14815" y="17710"/>
                  </a:lnTo>
                  <a:lnTo>
                    <a:pt x="13636" y="18114"/>
                  </a:lnTo>
                  <a:lnTo>
                    <a:pt x="13064" y="18283"/>
                  </a:lnTo>
                  <a:lnTo>
                    <a:pt x="12491" y="18451"/>
                  </a:lnTo>
                  <a:lnTo>
                    <a:pt x="11919" y="18619"/>
                  </a:lnTo>
                  <a:lnTo>
                    <a:pt x="11347" y="18821"/>
                  </a:lnTo>
                  <a:lnTo>
                    <a:pt x="11111" y="18855"/>
                  </a:lnTo>
                  <a:lnTo>
                    <a:pt x="10909" y="18956"/>
                  </a:lnTo>
                  <a:lnTo>
                    <a:pt x="10471" y="18518"/>
                  </a:lnTo>
                  <a:lnTo>
                    <a:pt x="10606" y="18485"/>
                  </a:lnTo>
                  <a:lnTo>
                    <a:pt x="10741" y="18451"/>
                  </a:lnTo>
                  <a:lnTo>
                    <a:pt x="10842" y="18384"/>
                  </a:lnTo>
                  <a:lnTo>
                    <a:pt x="11380" y="18283"/>
                  </a:lnTo>
                  <a:lnTo>
                    <a:pt x="11885" y="18182"/>
                  </a:lnTo>
                  <a:lnTo>
                    <a:pt x="12929" y="17879"/>
                  </a:lnTo>
                  <a:lnTo>
                    <a:pt x="15623" y="17205"/>
                  </a:lnTo>
                  <a:lnTo>
                    <a:pt x="16296" y="17003"/>
                  </a:lnTo>
                  <a:lnTo>
                    <a:pt x="16936" y="16801"/>
                  </a:lnTo>
                  <a:lnTo>
                    <a:pt x="18282" y="16397"/>
                  </a:lnTo>
                  <a:lnTo>
                    <a:pt x="19259" y="16162"/>
                  </a:lnTo>
                  <a:lnTo>
                    <a:pt x="19764" y="16061"/>
                  </a:lnTo>
                  <a:lnTo>
                    <a:pt x="20235" y="15892"/>
                  </a:lnTo>
                  <a:close/>
                  <a:moveTo>
                    <a:pt x="20403" y="16667"/>
                  </a:moveTo>
                  <a:lnTo>
                    <a:pt x="20504" y="17138"/>
                  </a:lnTo>
                  <a:lnTo>
                    <a:pt x="19393" y="17407"/>
                  </a:lnTo>
                  <a:lnTo>
                    <a:pt x="18282" y="17677"/>
                  </a:lnTo>
                  <a:lnTo>
                    <a:pt x="17205" y="18013"/>
                  </a:lnTo>
                  <a:lnTo>
                    <a:pt x="16128" y="18384"/>
                  </a:lnTo>
                  <a:lnTo>
                    <a:pt x="15118" y="18754"/>
                  </a:lnTo>
                  <a:lnTo>
                    <a:pt x="14074" y="19124"/>
                  </a:lnTo>
                  <a:lnTo>
                    <a:pt x="13502" y="19293"/>
                  </a:lnTo>
                  <a:lnTo>
                    <a:pt x="12929" y="19394"/>
                  </a:lnTo>
                  <a:lnTo>
                    <a:pt x="11751" y="19596"/>
                  </a:lnTo>
                  <a:lnTo>
                    <a:pt x="11717" y="19629"/>
                  </a:lnTo>
                  <a:lnTo>
                    <a:pt x="11683" y="19663"/>
                  </a:lnTo>
                  <a:lnTo>
                    <a:pt x="11212" y="19259"/>
                  </a:lnTo>
                  <a:lnTo>
                    <a:pt x="11111" y="19158"/>
                  </a:lnTo>
                  <a:lnTo>
                    <a:pt x="11313" y="19091"/>
                  </a:lnTo>
                  <a:lnTo>
                    <a:pt x="11515" y="19023"/>
                  </a:lnTo>
                  <a:lnTo>
                    <a:pt x="12020" y="18889"/>
                  </a:lnTo>
                  <a:lnTo>
                    <a:pt x="12289" y="18855"/>
                  </a:lnTo>
                  <a:lnTo>
                    <a:pt x="12424" y="18821"/>
                  </a:lnTo>
                  <a:lnTo>
                    <a:pt x="12525" y="18754"/>
                  </a:lnTo>
                  <a:lnTo>
                    <a:pt x="12559" y="18754"/>
                  </a:lnTo>
                  <a:lnTo>
                    <a:pt x="13468" y="18451"/>
                  </a:lnTo>
                  <a:lnTo>
                    <a:pt x="14680" y="18047"/>
                  </a:lnTo>
                  <a:lnTo>
                    <a:pt x="15858" y="17677"/>
                  </a:lnTo>
                  <a:lnTo>
                    <a:pt x="17003" y="17407"/>
                  </a:lnTo>
                  <a:lnTo>
                    <a:pt x="18114" y="17138"/>
                  </a:lnTo>
                  <a:lnTo>
                    <a:pt x="20403" y="16667"/>
                  </a:lnTo>
                  <a:close/>
                  <a:moveTo>
                    <a:pt x="6835" y="15556"/>
                  </a:moveTo>
                  <a:lnTo>
                    <a:pt x="7239" y="15825"/>
                  </a:lnTo>
                  <a:lnTo>
                    <a:pt x="7610" y="16094"/>
                  </a:lnTo>
                  <a:lnTo>
                    <a:pt x="7980" y="16397"/>
                  </a:lnTo>
                  <a:lnTo>
                    <a:pt x="8317" y="16700"/>
                  </a:lnTo>
                  <a:lnTo>
                    <a:pt x="8990" y="17340"/>
                  </a:lnTo>
                  <a:lnTo>
                    <a:pt x="9630" y="18013"/>
                  </a:lnTo>
                  <a:lnTo>
                    <a:pt x="10337" y="18754"/>
                  </a:lnTo>
                  <a:lnTo>
                    <a:pt x="11044" y="19461"/>
                  </a:lnTo>
                  <a:lnTo>
                    <a:pt x="11380" y="19730"/>
                  </a:lnTo>
                  <a:lnTo>
                    <a:pt x="11717" y="20000"/>
                  </a:lnTo>
                  <a:lnTo>
                    <a:pt x="12054" y="20303"/>
                  </a:lnTo>
                  <a:lnTo>
                    <a:pt x="12357" y="20572"/>
                  </a:lnTo>
                  <a:lnTo>
                    <a:pt x="12289" y="20639"/>
                  </a:lnTo>
                  <a:lnTo>
                    <a:pt x="12256" y="20707"/>
                  </a:lnTo>
                  <a:lnTo>
                    <a:pt x="12256" y="20740"/>
                  </a:lnTo>
                  <a:lnTo>
                    <a:pt x="12054" y="20976"/>
                  </a:lnTo>
                  <a:lnTo>
                    <a:pt x="11852" y="21178"/>
                  </a:lnTo>
                  <a:lnTo>
                    <a:pt x="11650" y="21346"/>
                  </a:lnTo>
                  <a:lnTo>
                    <a:pt x="11414" y="21212"/>
                  </a:lnTo>
                  <a:lnTo>
                    <a:pt x="11212" y="21077"/>
                  </a:lnTo>
                  <a:lnTo>
                    <a:pt x="10842" y="20740"/>
                  </a:lnTo>
                  <a:lnTo>
                    <a:pt x="10438" y="20404"/>
                  </a:lnTo>
                  <a:lnTo>
                    <a:pt x="10034" y="20067"/>
                  </a:lnTo>
                  <a:lnTo>
                    <a:pt x="9226" y="19293"/>
                  </a:lnTo>
                  <a:lnTo>
                    <a:pt x="8384" y="18552"/>
                  </a:lnTo>
                  <a:lnTo>
                    <a:pt x="7643" y="17946"/>
                  </a:lnTo>
                  <a:lnTo>
                    <a:pt x="7273" y="17643"/>
                  </a:lnTo>
                  <a:lnTo>
                    <a:pt x="6936" y="17273"/>
                  </a:lnTo>
                  <a:lnTo>
                    <a:pt x="6566" y="16835"/>
                  </a:lnTo>
                  <a:lnTo>
                    <a:pt x="6364" y="16633"/>
                  </a:lnTo>
                  <a:lnTo>
                    <a:pt x="6128" y="16465"/>
                  </a:lnTo>
                  <a:lnTo>
                    <a:pt x="6398" y="16128"/>
                  </a:lnTo>
                  <a:lnTo>
                    <a:pt x="6701" y="15791"/>
                  </a:lnTo>
                  <a:lnTo>
                    <a:pt x="6835" y="15556"/>
                  </a:lnTo>
                  <a:close/>
                  <a:moveTo>
                    <a:pt x="20538" y="17407"/>
                  </a:moveTo>
                  <a:lnTo>
                    <a:pt x="20673" y="18081"/>
                  </a:lnTo>
                  <a:lnTo>
                    <a:pt x="20942" y="19562"/>
                  </a:lnTo>
                  <a:lnTo>
                    <a:pt x="18619" y="20134"/>
                  </a:lnTo>
                  <a:lnTo>
                    <a:pt x="16296" y="20707"/>
                  </a:lnTo>
                  <a:lnTo>
                    <a:pt x="14916" y="21077"/>
                  </a:lnTo>
                  <a:lnTo>
                    <a:pt x="13535" y="21481"/>
                  </a:lnTo>
                  <a:lnTo>
                    <a:pt x="12862" y="21683"/>
                  </a:lnTo>
                  <a:lnTo>
                    <a:pt x="12963" y="21616"/>
                  </a:lnTo>
                  <a:lnTo>
                    <a:pt x="13030" y="21515"/>
                  </a:lnTo>
                  <a:lnTo>
                    <a:pt x="13064" y="21414"/>
                  </a:lnTo>
                  <a:lnTo>
                    <a:pt x="13064" y="21279"/>
                  </a:lnTo>
                  <a:lnTo>
                    <a:pt x="12996" y="21178"/>
                  </a:lnTo>
                  <a:lnTo>
                    <a:pt x="12895" y="21077"/>
                  </a:lnTo>
                  <a:lnTo>
                    <a:pt x="12794" y="20976"/>
                  </a:lnTo>
                  <a:lnTo>
                    <a:pt x="12559" y="20774"/>
                  </a:lnTo>
                  <a:lnTo>
                    <a:pt x="12660" y="20572"/>
                  </a:lnTo>
                  <a:lnTo>
                    <a:pt x="12660" y="20505"/>
                  </a:lnTo>
                  <a:lnTo>
                    <a:pt x="12592" y="20471"/>
                  </a:lnTo>
                  <a:lnTo>
                    <a:pt x="12592" y="20437"/>
                  </a:lnTo>
                  <a:lnTo>
                    <a:pt x="12929" y="20404"/>
                  </a:lnTo>
                  <a:lnTo>
                    <a:pt x="13266" y="20336"/>
                  </a:lnTo>
                  <a:lnTo>
                    <a:pt x="13973" y="20168"/>
                  </a:lnTo>
                  <a:lnTo>
                    <a:pt x="14646" y="19966"/>
                  </a:lnTo>
                  <a:lnTo>
                    <a:pt x="15286" y="19764"/>
                  </a:lnTo>
                  <a:lnTo>
                    <a:pt x="15690" y="19629"/>
                  </a:lnTo>
                  <a:lnTo>
                    <a:pt x="16094" y="19461"/>
                  </a:lnTo>
                  <a:lnTo>
                    <a:pt x="16868" y="19091"/>
                  </a:lnTo>
                  <a:lnTo>
                    <a:pt x="17239" y="18956"/>
                  </a:lnTo>
                  <a:lnTo>
                    <a:pt x="17643" y="18821"/>
                  </a:lnTo>
                  <a:lnTo>
                    <a:pt x="18047" y="18720"/>
                  </a:lnTo>
                  <a:lnTo>
                    <a:pt x="18484" y="18687"/>
                  </a:lnTo>
                  <a:lnTo>
                    <a:pt x="18552" y="18687"/>
                  </a:lnTo>
                  <a:lnTo>
                    <a:pt x="18585" y="18653"/>
                  </a:lnTo>
                  <a:lnTo>
                    <a:pt x="18619" y="18552"/>
                  </a:lnTo>
                  <a:lnTo>
                    <a:pt x="18585" y="18451"/>
                  </a:lnTo>
                  <a:lnTo>
                    <a:pt x="18552" y="18417"/>
                  </a:lnTo>
                  <a:lnTo>
                    <a:pt x="18484" y="18384"/>
                  </a:lnTo>
                  <a:lnTo>
                    <a:pt x="18114" y="18417"/>
                  </a:lnTo>
                  <a:lnTo>
                    <a:pt x="17777" y="18485"/>
                  </a:lnTo>
                  <a:lnTo>
                    <a:pt x="17407" y="18552"/>
                  </a:lnTo>
                  <a:lnTo>
                    <a:pt x="17070" y="18687"/>
                  </a:lnTo>
                  <a:lnTo>
                    <a:pt x="16397" y="18956"/>
                  </a:lnTo>
                  <a:lnTo>
                    <a:pt x="15757" y="19259"/>
                  </a:lnTo>
                  <a:lnTo>
                    <a:pt x="15353" y="19427"/>
                  </a:lnTo>
                  <a:lnTo>
                    <a:pt x="14916" y="19562"/>
                  </a:lnTo>
                  <a:lnTo>
                    <a:pt x="14108" y="19798"/>
                  </a:lnTo>
                  <a:lnTo>
                    <a:pt x="13232" y="20000"/>
                  </a:lnTo>
                  <a:lnTo>
                    <a:pt x="12828" y="20134"/>
                  </a:lnTo>
                  <a:lnTo>
                    <a:pt x="12424" y="20269"/>
                  </a:lnTo>
                  <a:lnTo>
                    <a:pt x="11784" y="19730"/>
                  </a:lnTo>
                  <a:lnTo>
                    <a:pt x="12054" y="19764"/>
                  </a:lnTo>
                  <a:lnTo>
                    <a:pt x="12323" y="19764"/>
                  </a:lnTo>
                  <a:lnTo>
                    <a:pt x="12828" y="19730"/>
                  </a:lnTo>
                  <a:lnTo>
                    <a:pt x="13367" y="19629"/>
                  </a:lnTo>
                  <a:lnTo>
                    <a:pt x="13906" y="19461"/>
                  </a:lnTo>
                  <a:lnTo>
                    <a:pt x="14444" y="19293"/>
                  </a:lnTo>
                  <a:lnTo>
                    <a:pt x="14983" y="19091"/>
                  </a:lnTo>
                  <a:lnTo>
                    <a:pt x="15959" y="18720"/>
                  </a:lnTo>
                  <a:lnTo>
                    <a:pt x="17070" y="18316"/>
                  </a:lnTo>
                  <a:lnTo>
                    <a:pt x="18215" y="17980"/>
                  </a:lnTo>
                  <a:lnTo>
                    <a:pt x="19393" y="17677"/>
                  </a:lnTo>
                  <a:lnTo>
                    <a:pt x="20538" y="17407"/>
                  </a:lnTo>
                  <a:close/>
                  <a:moveTo>
                    <a:pt x="12458" y="20909"/>
                  </a:moveTo>
                  <a:lnTo>
                    <a:pt x="12559" y="21010"/>
                  </a:lnTo>
                  <a:lnTo>
                    <a:pt x="12761" y="21178"/>
                  </a:lnTo>
                  <a:lnTo>
                    <a:pt x="12862" y="21245"/>
                  </a:lnTo>
                  <a:lnTo>
                    <a:pt x="12895" y="21313"/>
                  </a:lnTo>
                  <a:lnTo>
                    <a:pt x="12895" y="21380"/>
                  </a:lnTo>
                  <a:lnTo>
                    <a:pt x="12794" y="21447"/>
                  </a:lnTo>
                  <a:lnTo>
                    <a:pt x="12693" y="21582"/>
                  </a:lnTo>
                  <a:lnTo>
                    <a:pt x="12559" y="21649"/>
                  </a:lnTo>
                  <a:lnTo>
                    <a:pt x="12390" y="21717"/>
                  </a:lnTo>
                  <a:lnTo>
                    <a:pt x="12222" y="21717"/>
                  </a:lnTo>
                  <a:lnTo>
                    <a:pt x="12020" y="21616"/>
                  </a:lnTo>
                  <a:lnTo>
                    <a:pt x="11919" y="21548"/>
                  </a:lnTo>
                  <a:lnTo>
                    <a:pt x="11852" y="21481"/>
                  </a:lnTo>
                  <a:lnTo>
                    <a:pt x="12020" y="21346"/>
                  </a:lnTo>
                  <a:lnTo>
                    <a:pt x="12155" y="21212"/>
                  </a:lnTo>
                  <a:lnTo>
                    <a:pt x="12458" y="20909"/>
                  </a:lnTo>
                  <a:close/>
                  <a:moveTo>
                    <a:pt x="17979" y="2661"/>
                  </a:moveTo>
                  <a:lnTo>
                    <a:pt x="18047" y="2762"/>
                  </a:lnTo>
                  <a:lnTo>
                    <a:pt x="18148" y="2762"/>
                  </a:lnTo>
                  <a:lnTo>
                    <a:pt x="18080" y="2829"/>
                  </a:lnTo>
                  <a:lnTo>
                    <a:pt x="18080" y="2964"/>
                  </a:lnTo>
                  <a:lnTo>
                    <a:pt x="18181" y="3300"/>
                  </a:lnTo>
                  <a:lnTo>
                    <a:pt x="18417" y="3940"/>
                  </a:lnTo>
                  <a:lnTo>
                    <a:pt x="18787" y="5085"/>
                  </a:lnTo>
                  <a:lnTo>
                    <a:pt x="19124" y="6230"/>
                  </a:lnTo>
                  <a:lnTo>
                    <a:pt x="19427" y="7576"/>
                  </a:lnTo>
                  <a:lnTo>
                    <a:pt x="19595" y="8250"/>
                  </a:lnTo>
                  <a:lnTo>
                    <a:pt x="19764" y="8923"/>
                  </a:lnTo>
                  <a:lnTo>
                    <a:pt x="20134" y="10236"/>
                  </a:lnTo>
                  <a:lnTo>
                    <a:pt x="20302" y="10876"/>
                  </a:lnTo>
                  <a:lnTo>
                    <a:pt x="20471" y="11549"/>
                  </a:lnTo>
                  <a:lnTo>
                    <a:pt x="20605" y="12222"/>
                  </a:lnTo>
                  <a:lnTo>
                    <a:pt x="20706" y="12929"/>
                  </a:lnTo>
                  <a:lnTo>
                    <a:pt x="20807" y="13636"/>
                  </a:lnTo>
                  <a:lnTo>
                    <a:pt x="20942" y="14344"/>
                  </a:lnTo>
                  <a:lnTo>
                    <a:pt x="21211" y="15724"/>
                  </a:lnTo>
                  <a:lnTo>
                    <a:pt x="21548" y="17104"/>
                  </a:lnTo>
                  <a:lnTo>
                    <a:pt x="21885" y="18350"/>
                  </a:lnTo>
                  <a:lnTo>
                    <a:pt x="22289" y="19596"/>
                  </a:lnTo>
                  <a:lnTo>
                    <a:pt x="22659" y="20841"/>
                  </a:lnTo>
                  <a:lnTo>
                    <a:pt x="23063" y="22087"/>
                  </a:lnTo>
                  <a:lnTo>
                    <a:pt x="22895" y="21952"/>
                  </a:lnTo>
                  <a:lnTo>
                    <a:pt x="22760" y="21784"/>
                  </a:lnTo>
                  <a:lnTo>
                    <a:pt x="22727" y="21750"/>
                  </a:lnTo>
                  <a:lnTo>
                    <a:pt x="22659" y="21717"/>
                  </a:lnTo>
                  <a:lnTo>
                    <a:pt x="22592" y="21750"/>
                  </a:lnTo>
                  <a:lnTo>
                    <a:pt x="22558" y="21784"/>
                  </a:lnTo>
                  <a:lnTo>
                    <a:pt x="22424" y="21986"/>
                  </a:lnTo>
                  <a:lnTo>
                    <a:pt x="22356" y="22188"/>
                  </a:lnTo>
                  <a:lnTo>
                    <a:pt x="22222" y="22559"/>
                  </a:lnTo>
                  <a:lnTo>
                    <a:pt x="21986" y="22053"/>
                  </a:lnTo>
                  <a:lnTo>
                    <a:pt x="21784" y="21515"/>
                  </a:lnTo>
                  <a:lnTo>
                    <a:pt x="21616" y="20976"/>
                  </a:lnTo>
                  <a:lnTo>
                    <a:pt x="21447" y="20437"/>
                  </a:lnTo>
                  <a:lnTo>
                    <a:pt x="21481" y="20404"/>
                  </a:lnTo>
                  <a:lnTo>
                    <a:pt x="21447" y="20336"/>
                  </a:lnTo>
                  <a:lnTo>
                    <a:pt x="21447" y="20303"/>
                  </a:lnTo>
                  <a:lnTo>
                    <a:pt x="21380" y="20269"/>
                  </a:lnTo>
                  <a:lnTo>
                    <a:pt x="21245" y="19629"/>
                  </a:lnTo>
                  <a:lnTo>
                    <a:pt x="21077" y="18821"/>
                  </a:lnTo>
                  <a:lnTo>
                    <a:pt x="20908" y="18013"/>
                  </a:lnTo>
                  <a:lnTo>
                    <a:pt x="20774" y="17340"/>
                  </a:lnTo>
                  <a:lnTo>
                    <a:pt x="20807" y="17273"/>
                  </a:lnTo>
                  <a:lnTo>
                    <a:pt x="20807" y="17239"/>
                  </a:lnTo>
                  <a:lnTo>
                    <a:pt x="20774" y="17172"/>
                  </a:lnTo>
                  <a:lnTo>
                    <a:pt x="20740" y="17138"/>
                  </a:lnTo>
                  <a:lnTo>
                    <a:pt x="20471" y="15791"/>
                  </a:lnTo>
                  <a:lnTo>
                    <a:pt x="20504" y="15758"/>
                  </a:lnTo>
                  <a:lnTo>
                    <a:pt x="20504" y="15690"/>
                  </a:lnTo>
                  <a:lnTo>
                    <a:pt x="20471" y="15657"/>
                  </a:lnTo>
                  <a:lnTo>
                    <a:pt x="20403" y="15589"/>
                  </a:lnTo>
                  <a:lnTo>
                    <a:pt x="20302" y="15118"/>
                  </a:lnTo>
                  <a:lnTo>
                    <a:pt x="20336" y="15017"/>
                  </a:lnTo>
                  <a:lnTo>
                    <a:pt x="20336" y="14950"/>
                  </a:lnTo>
                  <a:lnTo>
                    <a:pt x="20302" y="14882"/>
                  </a:lnTo>
                  <a:lnTo>
                    <a:pt x="20235" y="14849"/>
                  </a:lnTo>
                  <a:lnTo>
                    <a:pt x="19764" y="12963"/>
                  </a:lnTo>
                  <a:lnTo>
                    <a:pt x="19326" y="11246"/>
                  </a:lnTo>
                  <a:lnTo>
                    <a:pt x="19326" y="11145"/>
                  </a:lnTo>
                  <a:lnTo>
                    <a:pt x="19259" y="11078"/>
                  </a:lnTo>
                  <a:lnTo>
                    <a:pt x="18956" y="9731"/>
                  </a:lnTo>
                  <a:lnTo>
                    <a:pt x="18956" y="9630"/>
                  </a:lnTo>
                  <a:lnTo>
                    <a:pt x="18787" y="8957"/>
                  </a:lnTo>
                  <a:lnTo>
                    <a:pt x="18821" y="8856"/>
                  </a:lnTo>
                  <a:lnTo>
                    <a:pt x="18787" y="8788"/>
                  </a:lnTo>
                  <a:lnTo>
                    <a:pt x="18754" y="8755"/>
                  </a:lnTo>
                  <a:lnTo>
                    <a:pt x="18552" y="7745"/>
                  </a:lnTo>
                  <a:lnTo>
                    <a:pt x="18316" y="6364"/>
                  </a:lnTo>
                  <a:lnTo>
                    <a:pt x="18148" y="5691"/>
                  </a:lnTo>
                  <a:lnTo>
                    <a:pt x="17979" y="4984"/>
                  </a:lnTo>
                  <a:lnTo>
                    <a:pt x="17777" y="4512"/>
                  </a:lnTo>
                  <a:lnTo>
                    <a:pt x="17575" y="4007"/>
                  </a:lnTo>
                  <a:lnTo>
                    <a:pt x="17340" y="3536"/>
                  </a:lnTo>
                  <a:lnTo>
                    <a:pt x="17239" y="3267"/>
                  </a:lnTo>
                  <a:lnTo>
                    <a:pt x="17171" y="3031"/>
                  </a:lnTo>
                  <a:lnTo>
                    <a:pt x="17205" y="2930"/>
                  </a:lnTo>
                  <a:lnTo>
                    <a:pt x="17171" y="2896"/>
                  </a:lnTo>
                  <a:lnTo>
                    <a:pt x="17138" y="2863"/>
                  </a:lnTo>
                  <a:lnTo>
                    <a:pt x="17138" y="2829"/>
                  </a:lnTo>
                  <a:lnTo>
                    <a:pt x="17171" y="2829"/>
                  </a:lnTo>
                  <a:lnTo>
                    <a:pt x="17441" y="2728"/>
                  </a:lnTo>
                  <a:lnTo>
                    <a:pt x="17710" y="2694"/>
                  </a:lnTo>
                  <a:lnTo>
                    <a:pt x="17979" y="2661"/>
                  </a:lnTo>
                  <a:close/>
                  <a:moveTo>
                    <a:pt x="24275" y="1"/>
                  </a:moveTo>
                  <a:lnTo>
                    <a:pt x="22626" y="506"/>
                  </a:lnTo>
                  <a:lnTo>
                    <a:pt x="20976" y="977"/>
                  </a:lnTo>
                  <a:lnTo>
                    <a:pt x="19326" y="1381"/>
                  </a:lnTo>
                  <a:lnTo>
                    <a:pt x="17643" y="1785"/>
                  </a:lnTo>
                  <a:lnTo>
                    <a:pt x="14310" y="2593"/>
                  </a:lnTo>
                  <a:lnTo>
                    <a:pt x="12626" y="2997"/>
                  </a:lnTo>
                  <a:lnTo>
                    <a:pt x="10976" y="3401"/>
                  </a:lnTo>
                  <a:lnTo>
                    <a:pt x="9630" y="3772"/>
                  </a:lnTo>
                  <a:lnTo>
                    <a:pt x="8317" y="4176"/>
                  </a:lnTo>
                  <a:lnTo>
                    <a:pt x="5691" y="5017"/>
                  </a:lnTo>
                  <a:lnTo>
                    <a:pt x="5051" y="5253"/>
                  </a:lnTo>
                  <a:lnTo>
                    <a:pt x="4714" y="5388"/>
                  </a:lnTo>
                  <a:lnTo>
                    <a:pt x="4377" y="5590"/>
                  </a:lnTo>
                  <a:lnTo>
                    <a:pt x="4108" y="5792"/>
                  </a:lnTo>
                  <a:lnTo>
                    <a:pt x="3973" y="5926"/>
                  </a:lnTo>
                  <a:lnTo>
                    <a:pt x="3906" y="6061"/>
                  </a:lnTo>
                  <a:lnTo>
                    <a:pt x="3839" y="6230"/>
                  </a:lnTo>
                  <a:lnTo>
                    <a:pt x="3805" y="6364"/>
                  </a:lnTo>
                  <a:lnTo>
                    <a:pt x="3771" y="6533"/>
                  </a:lnTo>
                  <a:lnTo>
                    <a:pt x="3805" y="6735"/>
                  </a:lnTo>
                  <a:lnTo>
                    <a:pt x="3771" y="7105"/>
                  </a:lnTo>
                  <a:lnTo>
                    <a:pt x="3805" y="7509"/>
                  </a:lnTo>
                  <a:lnTo>
                    <a:pt x="3906" y="7913"/>
                  </a:lnTo>
                  <a:lnTo>
                    <a:pt x="4007" y="8317"/>
                  </a:lnTo>
                  <a:lnTo>
                    <a:pt x="4310" y="9125"/>
                  </a:lnTo>
                  <a:lnTo>
                    <a:pt x="4546" y="9866"/>
                  </a:lnTo>
                  <a:lnTo>
                    <a:pt x="5556" y="13434"/>
                  </a:lnTo>
                  <a:lnTo>
                    <a:pt x="4916" y="12761"/>
                  </a:lnTo>
                  <a:lnTo>
                    <a:pt x="4243" y="12121"/>
                  </a:lnTo>
                  <a:lnTo>
                    <a:pt x="3839" y="11717"/>
                  </a:lnTo>
                  <a:lnTo>
                    <a:pt x="3401" y="11381"/>
                  </a:lnTo>
                  <a:lnTo>
                    <a:pt x="2963" y="11010"/>
                  </a:lnTo>
                  <a:lnTo>
                    <a:pt x="2559" y="10606"/>
                  </a:lnTo>
                  <a:lnTo>
                    <a:pt x="2290" y="10371"/>
                  </a:lnTo>
                  <a:lnTo>
                    <a:pt x="1987" y="10101"/>
                  </a:lnTo>
                  <a:lnTo>
                    <a:pt x="1819" y="9967"/>
                  </a:lnTo>
                  <a:lnTo>
                    <a:pt x="1650" y="9899"/>
                  </a:lnTo>
                  <a:lnTo>
                    <a:pt x="1482" y="9866"/>
                  </a:lnTo>
                  <a:lnTo>
                    <a:pt x="1280" y="9899"/>
                  </a:lnTo>
                  <a:lnTo>
                    <a:pt x="1280" y="9832"/>
                  </a:lnTo>
                  <a:lnTo>
                    <a:pt x="1246" y="9765"/>
                  </a:lnTo>
                  <a:lnTo>
                    <a:pt x="1179" y="9731"/>
                  </a:lnTo>
                  <a:lnTo>
                    <a:pt x="1112" y="9731"/>
                  </a:lnTo>
                  <a:lnTo>
                    <a:pt x="943" y="9832"/>
                  </a:lnTo>
                  <a:lnTo>
                    <a:pt x="775" y="10000"/>
                  </a:lnTo>
                  <a:lnTo>
                    <a:pt x="506" y="10303"/>
                  </a:lnTo>
                  <a:lnTo>
                    <a:pt x="270" y="10573"/>
                  </a:lnTo>
                  <a:lnTo>
                    <a:pt x="169" y="10741"/>
                  </a:lnTo>
                  <a:lnTo>
                    <a:pt x="135" y="10808"/>
                  </a:lnTo>
                  <a:lnTo>
                    <a:pt x="135" y="10876"/>
                  </a:lnTo>
                  <a:lnTo>
                    <a:pt x="102" y="10876"/>
                  </a:lnTo>
                  <a:lnTo>
                    <a:pt x="68" y="10909"/>
                  </a:lnTo>
                  <a:lnTo>
                    <a:pt x="34" y="10943"/>
                  </a:lnTo>
                  <a:lnTo>
                    <a:pt x="1" y="10977"/>
                  </a:lnTo>
                  <a:lnTo>
                    <a:pt x="34" y="11010"/>
                  </a:lnTo>
                  <a:lnTo>
                    <a:pt x="68" y="11044"/>
                  </a:lnTo>
                  <a:lnTo>
                    <a:pt x="236" y="11145"/>
                  </a:lnTo>
                  <a:lnTo>
                    <a:pt x="371" y="11280"/>
                  </a:lnTo>
                  <a:lnTo>
                    <a:pt x="640" y="11549"/>
                  </a:lnTo>
                  <a:lnTo>
                    <a:pt x="1145" y="12155"/>
                  </a:lnTo>
                  <a:lnTo>
                    <a:pt x="1448" y="12525"/>
                  </a:lnTo>
                  <a:lnTo>
                    <a:pt x="1785" y="12896"/>
                  </a:lnTo>
                  <a:lnTo>
                    <a:pt x="2155" y="13232"/>
                  </a:lnTo>
                  <a:lnTo>
                    <a:pt x="2526" y="13569"/>
                  </a:lnTo>
                  <a:lnTo>
                    <a:pt x="3401" y="14243"/>
                  </a:lnTo>
                  <a:lnTo>
                    <a:pt x="4276" y="14983"/>
                  </a:lnTo>
                  <a:lnTo>
                    <a:pt x="4680" y="15354"/>
                  </a:lnTo>
                  <a:lnTo>
                    <a:pt x="5085" y="15758"/>
                  </a:lnTo>
                  <a:lnTo>
                    <a:pt x="5455" y="16195"/>
                  </a:lnTo>
                  <a:lnTo>
                    <a:pt x="5792" y="16633"/>
                  </a:lnTo>
                  <a:lnTo>
                    <a:pt x="5859" y="16700"/>
                  </a:lnTo>
                  <a:lnTo>
                    <a:pt x="5994" y="16700"/>
                  </a:lnTo>
                  <a:lnTo>
                    <a:pt x="6027" y="16633"/>
                  </a:lnTo>
                  <a:lnTo>
                    <a:pt x="6061" y="16599"/>
                  </a:lnTo>
                  <a:lnTo>
                    <a:pt x="6162" y="16734"/>
                  </a:lnTo>
                  <a:lnTo>
                    <a:pt x="6263" y="16835"/>
                  </a:lnTo>
                  <a:lnTo>
                    <a:pt x="6330" y="16869"/>
                  </a:lnTo>
                  <a:lnTo>
                    <a:pt x="6330" y="16902"/>
                  </a:lnTo>
                  <a:lnTo>
                    <a:pt x="6600" y="17744"/>
                  </a:lnTo>
                  <a:lnTo>
                    <a:pt x="6869" y="18619"/>
                  </a:lnTo>
                  <a:lnTo>
                    <a:pt x="7071" y="19461"/>
                  </a:lnTo>
                  <a:lnTo>
                    <a:pt x="7239" y="20336"/>
                  </a:lnTo>
                  <a:lnTo>
                    <a:pt x="7610" y="22087"/>
                  </a:lnTo>
                  <a:lnTo>
                    <a:pt x="7812" y="22963"/>
                  </a:lnTo>
                  <a:lnTo>
                    <a:pt x="8081" y="23838"/>
                  </a:lnTo>
                  <a:lnTo>
                    <a:pt x="8653" y="25656"/>
                  </a:lnTo>
                  <a:lnTo>
                    <a:pt x="9226" y="27474"/>
                  </a:lnTo>
                  <a:lnTo>
                    <a:pt x="9327" y="27710"/>
                  </a:lnTo>
                  <a:lnTo>
                    <a:pt x="9428" y="27912"/>
                  </a:lnTo>
                  <a:lnTo>
                    <a:pt x="9529" y="28114"/>
                  </a:lnTo>
                  <a:lnTo>
                    <a:pt x="9663" y="28316"/>
                  </a:lnTo>
                  <a:lnTo>
                    <a:pt x="9832" y="28484"/>
                  </a:lnTo>
                  <a:lnTo>
                    <a:pt x="10000" y="28652"/>
                  </a:lnTo>
                  <a:lnTo>
                    <a:pt x="10202" y="28787"/>
                  </a:lnTo>
                  <a:lnTo>
                    <a:pt x="10438" y="28888"/>
                  </a:lnTo>
                  <a:lnTo>
                    <a:pt x="10707" y="28955"/>
                  </a:lnTo>
                  <a:lnTo>
                    <a:pt x="11010" y="29023"/>
                  </a:lnTo>
                  <a:lnTo>
                    <a:pt x="11313" y="29056"/>
                  </a:lnTo>
                  <a:lnTo>
                    <a:pt x="11616" y="29056"/>
                  </a:lnTo>
                  <a:lnTo>
                    <a:pt x="11919" y="29023"/>
                  </a:lnTo>
                  <a:lnTo>
                    <a:pt x="12222" y="28989"/>
                  </a:lnTo>
                  <a:lnTo>
                    <a:pt x="12828" y="28854"/>
                  </a:lnTo>
                  <a:lnTo>
                    <a:pt x="13434" y="28686"/>
                  </a:lnTo>
                  <a:lnTo>
                    <a:pt x="14040" y="28484"/>
                  </a:lnTo>
                  <a:lnTo>
                    <a:pt x="15151" y="28080"/>
                  </a:lnTo>
                  <a:lnTo>
                    <a:pt x="17104" y="27541"/>
                  </a:lnTo>
                  <a:lnTo>
                    <a:pt x="19057" y="27003"/>
                  </a:lnTo>
                  <a:lnTo>
                    <a:pt x="20067" y="26666"/>
                  </a:lnTo>
                  <a:lnTo>
                    <a:pt x="21110" y="26329"/>
                  </a:lnTo>
                  <a:lnTo>
                    <a:pt x="21616" y="26161"/>
                  </a:lnTo>
                  <a:lnTo>
                    <a:pt x="22154" y="26026"/>
                  </a:lnTo>
                  <a:lnTo>
                    <a:pt x="22659" y="25892"/>
                  </a:lnTo>
                  <a:lnTo>
                    <a:pt x="23198" y="25824"/>
                  </a:lnTo>
                  <a:lnTo>
                    <a:pt x="23265" y="25791"/>
                  </a:lnTo>
                  <a:lnTo>
                    <a:pt x="23333" y="25690"/>
                  </a:lnTo>
                  <a:lnTo>
                    <a:pt x="23467" y="25690"/>
                  </a:lnTo>
                  <a:lnTo>
                    <a:pt x="23636" y="25656"/>
                  </a:lnTo>
                  <a:lnTo>
                    <a:pt x="23972" y="25589"/>
                  </a:lnTo>
                  <a:lnTo>
                    <a:pt x="24275" y="25488"/>
                  </a:lnTo>
                  <a:lnTo>
                    <a:pt x="24275" y="25151"/>
                  </a:lnTo>
                  <a:lnTo>
                    <a:pt x="23636" y="25353"/>
                  </a:lnTo>
                  <a:lnTo>
                    <a:pt x="23366" y="25454"/>
                  </a:lnTo>
                  <a:lnTo>
                    <a:pt x="23198" y="25555"/>
                  </a:lnTo>
                  <a:lnTo>
                    <a:pt x="22760" y="25589"/>
                  </a:lnTo>
                  <a:lnTo>
                    <a:pt x="22356" y="25690"/>
                  </a:lnTo>
                  <a:lnTo>
                    <a:pt x="21548" y="25892"/>
                  </a:lnTo>
                  <a:lnTo>
                    <a:pt x="19966" y="26430"/>
                  </a:lnTo>
                  <a:lnTo>
                    <a:pt x="19057" y="26700"/>
                  </a:lnTo>
                  <a:lnTo>
                    <a:pt x="18148" y="26969"/>
                  </a:lnTo>
                  <a:lnTo>
                    <a:pt x="16296" y="27474"/>
                  </a:lnTo>
                  <a:lnTo>
                    <a:pt x="14882" y="27912"/>
                  </a:lnTo>
                  <a:lnTo>
                    <a:pt x="13468" y="28349"/>
                  </a:lnTo>
                  <a:lnTo>
                    <a:pt x="12895" y="28518"/>
                  </a:lnTo>
                  <a:lnTo>
                    <a:pt x="12323" y="28686"/>
                  </a:lnTo>
                  <a:lnTo>
                    <a:pt x="11717" y="28753"/>
                  </a:lnTo>
                  <a:lnTo>
                    <a:pt x="11414" y="28787"/>
                  </a:lnTo>
                  <a:lnTo>
                    <a:pt x="11111" y="28787"/>
                  </a:lnTo>
                  <a:lnTo>
                    <a:pt x="10741" y="28720"/>
                  </a:lnTo>
                  <a:lnTo>
                    <a:pt x="10438" y="28585"/>
                  </a:lnTo>
                  <a:lnTo>
                    <a:pt x="10202" y="28417"/>
                  </a:lnTo>
                  <a:lnTo>
                    <a:pt x="9966" y="28181"/>
                  </a:lnTo>
                  <a:lnTo>
                    <a:pt x="9798" y="27912"/>
                  </a:lnTo>
                  <a:lnTo>
                    <a:pt x="9630" y="27609"/>
                  </a:lnTo>
                  <a:lnTo>
                    <a:pt x="9495" y="27306"/>
                  </a:lnTo>
                  <a:lnTo>
                    <a:pt x="9394" y="26969"/>
                  </a:lnTo>
                  <a:lnTo>
                    <a:pt x="9125" y="26094"/>
                  </a:lnTo>
                  <a:lnTo>
                    <a:pt x="8822" y="25252"/>
                  </a:lnTo>
                  <a:lnTo>
                    <a:pt x="8249" y="23535"/>
                  </a:lnTo>
                  <a:lnTo>
                    <a:pt x="8014" y="22761"/>
                  </a:lnTo>
                  <a:lnTo>
                    <a:pt x="7812" y="21986"/>
                  </a:lnTo>
                  <a:lnTo>
                    <a:pt x="7475" y="20437"/>
                  </a:lnTo>
                  <a:lnTo>
                    <a:pt x="7138" y="18855"/>
                  </a:lnTo>
                  <a:lnTo>
                    <a:pt x="6936" y="18114"/>
                  </a:lnTo>
                  <a:lnTo>
                    <a:pt x="6667" y="17340"/>
                  </a:lnTo>
                  <a:lnTo>
                    <a:pt x="6768" y="17441"/>
                  </a:lnTo>
                  <a:lnTo>
                    <a:pt x="7037" y="17744"/>
                  </a:lnTo>
                  <a:lnTo>
                    <a:pt x="7307" y="18047"/>
                  </a:lnTo>
                  <a:lnTo>
                    <a:pt x="7946" y="18586"/>
                  </a:lnTo>
                  <a:lnTo>
                    <a:pt x="8115" y="18956"/>
                  </a:lnTo>
                  <a:lnTo>
                    <a:pt x="8216" y="19360"/>
                  </a:lnTo>
                  <a:lnTo>
                    <a:pt x="8418" y="20168"/>
                  </a:lnTo>
                  <a:lnTo>
                    <a:pt x="8586" y="21010"/>
                  </a:lnTo>
                  <a:lnTo>
                    <a:pt x="8721" y="21818"/>
                  </a:lnTo>
                  <a:lnTo>
                    <a:pt x="8923" y="23030"/>
                  </a:lnTo>
                  <a:lnTo>
                    <a:pt x="9192" y="24242"/>
                  </a:lnTo>
                  <a:lnTo>
                    <a:pt x="9394" y="25319"/>
                  </a:lnTo>
                  <a:lnTo>
                    <a:pt x="9562" y="25892"/>
                  </a:lnTo>
                  <a:lnTo>
                    <a:pt x="9731" y="26498"/>
                  </a:lnTo>
                  <a:lnTo>
                    <a:pt x="10000" y="27036"/>
                  </a:lnTo>
                  <a:lnTo>
                    <a:pt x="10135" y="27272"/>
                  </a:lnTo>
                  <a:lnTo>
                    <a:pt x="10303" y="27508"/>
                  </a:lnTo>
                  <a:lnTo>
                    <a:pt x="10505" y="27710"/>
                  </a:lnTo>
                  <a:lnTo>
                    <a:pt x="10707" y="27878"/>
                  </a:lnTo>
                  <a:lnTo>
                    <a:pt x="10943" y="28013"/>
                  </a:lnTo>
                  <a:lnTo>
                    <a:pt x="11178" y="28147"/>
                  </a:lnTo>
                  <a:lnTo>
                    <a:pt x="11515" y="28215"/>
                  </a:lnTo>
                  <a:lnTo>
                    <a:pt x="11852" y="28248"/>
                  </a:lnTo>
                  <a:lnTo>
                    <a:pt x="12188" y="28248"/>
                  </a:lnTo>
                  <a:lnTo>
                    <a:pt x="12525" y="28215"/>
                  </a:lnTo>
                  <a:lnTo>
                    <a:pt x="12862" y="28147"/>
                  </a:lnTo>
                  <a:lnTo>
                    <a:pt x="13199" y="28046"/>
                  </a:lnTo>
                  <a:lnTo>
                    <a:pt x="13838" y="27878"/>
                  </a:lnTo>
                  <a:lnTo>
                    <a:pt x="14613" y="27609"/>
                  </a:lnTo>
                  <a:lnTo>
                    <a:pt x="15387" y="27306"/>
                  </a:lnTo>
                  <a:lnTo>
                    <a:pt x="16195" y="27003"/>
                  </a:lnTo>
                  <a:lnTo>
                    <a:pt x="16969" y="26733"/>
                  </a:lnTo>
                  <a:lnTo>
                    <a:pt x="21279" y="25488"/>
                  </a:lnTo>
                  <a:lnTo>
                    <a:pt x="22356" y="25151"/>
                  </a:lnTo>
                  <a:lnTo>
                    <a:pt x="23467" y="24814"/>
                  </a:lnTo>
                  <a:lnTo>
                    <a:pt x="24275" y="24579"/>
                  </a:lnTo>
                  <a:lnTo>
                    <a:pt x="24275" y="24276"/>
                  </a:lnTo>
                  <a:lnTo>
                    <a:pt x="22929" y="24713"/>
                  </a:lnTo>
                  <a:lnTo>
                    <a:pt x="20807" y="25387"/>
                  </a:lnTo>
                  <a:lnTo>
                    <a:pt x="18686" y="25993"/>
                  </a:lnTo>
                  <a:lnTo>
                    <a:pt x="16936" y="26531"/>
                  </a:lnTo>
                  <a:lnTo>
                    <a:pt x="16094" y="26801"/>
                  </a:lnTo>
                  <a:lnTo>
                    <a:pt x="15252" y="27104"/>
                  </a:lnTo>
                  <a:lnTo>
                    <a:pt x="14444" y="27407"/>
                  </a:lnTo>
                  <a:lnTo>
                    <a:pt x="13670" y="27676"/>
                  </a:lnTo>
                  <a:lnTo>
                    <a:pt x="13232" y="27811"/>
                  </a:lnTo>
                  <a:lnTo>
                    <a:pt x="12828" y="27878"/>
                  </a:lnTo>
                  <a:lnTo>
                    <a:pt x="12424" y="27945"/>
                  </a:lnTo>
                  <a:lnTo>
                    <a:pt x="12020" y="27979"/>
                  </a:lnTo>
                  <a:lnTo>
                    <a:pt x="11650" y="27979"/>
                  </a:lnTo>
                  <a:lnTo>
                    <a:pt x="11313" y="27878"/>
                  </a:lnTo>
                  <a:lnTo>
                    <a:pt x="11044" y="27777"/>
                  </a:lnTo>
                  <a:lnTo>
                    <a:pt x="10774" y="27575"/>
                  </a:lnTo>
                  <a:lnTo>
                    <a:pt x="10539" y="27373"/>
                  </a:lnTo>
                  <a:lnTo>
                    <a:pt x="10337" y="27104"/>
                  </a:lnTo>
                  <a:lnTo>
                    <a:pt x="10168" y="26834"/>
                  </a:lnTo>
                  <a:lnTo>
                    <a:pt x="10034" y="26531"/>
                  </a:lnTo>
                  <a:lnTo>
                    <a:pt x="9899" y="26195"/>
                  </a:lnTo>
                  <a:lnTo>
                    <a:pt x="9764" y="25858"/>
                  </a:lnTo>
                  <a:lnTo>
                    <a:pt x="9596" y="25185"/>
                  </a:lnTo>
                  <a:lnTo>
                    <a:pt x="9461" y="24511"/>
                  </a:lnTo>
                  <a:lnTo>
                    <a:pt x="9327" y="23872"/>
                  </a:lnTo>
                  <a:lnTo>
                    <a:pt x="9125" y="22626"/>
                  </a:lnTo>
                  <a:lnTo>
                    <a:pt x="8923" y="21346"/>
                  </a:lnTo>
                  <a:lnTo>
                    <a:pt x="8822" y="20707"/>
                  </a:lnTo>
                  <a:lnTo>
                    <a:pt x="8687" y="20101"/>
                  </a:lnTo>
                  <a:lnTo>
                    <a:pt x="8519" y="19495"/>
                  </a:lnTo>
                  <a:lnTo>
                    <a:pt x="8317" y="18889"/>
                  </a:lnTo>
                  <a:lnTo>
                    <a:pt x="8350" y="18922"/>
                  </a:lnTo>
                  <a:lnTo>
                    <a:pt x="9259" y="19764"/>
                  </a:lnTo>
                  <a:lnTo>
                    <a:pt x="9697" y="20168"/>
                  </a:lnTo>
                  <a:lnTo>
                    <a:pt x="10135" y="20572"/>
                  </a:lnTo>
                  <a:lnTo>
                    <a:pt x="10539" y="20875"/>
                  </a:lnTo>
                  <a:lnTo>
                    <a:pt x="10741" y="21043"/>
                  </a:lnTo>
                  <a:lnTo>
                    <a:pt x="10909" y="21178"/>
                  </a:lnTo>
                  <a:lnTo>
                    <a:pt x="11212" y="21447"/>
                  </a:lnTo>
                  <a:lnTo>
                    <a:pt x="11347" y="21548"/>
                  </a:lnTo>
                  <a:lnTo>
                    <a:pt x="11549" y="21616"/>
                  </a:lnTo>
                  <a:lnTo>
                    <a:pt x="11616" y="21649"/>
                  </a:lnTo>
                  <a:lnTo>
                    <a:pt x="11683" y="21616"/>
                  </a:lnTo>
                  <a:lnTo>
                    <a:pt x="11717" y="21582"/>
                  </a:lnTo>
                  <a:lnTo>
                    <a:pt x="11717" y="21616"/>
                  </a:lnTo>
                  <a:lnTo>
                    <a:pt x="11751" y="21649"/>
                  </a:lnTo>
                  <a:lnTo>
                    <a:pt x="11919" y="21784"/>
                  </a:lnTo>
                  <a:lnTo>
                    <a:pt x="12121" y="21885"/>
                  </a:lnTo>
                  <a:lnTo>
                    <a:pt x="11616" y="21986"/>
                  </a:lnTo>
                  <a:lnTo>
                    <a:pt x="11380" y="22053"/>
                  </a:lnTo>
                  <a:lnTo>
                    <a:pt x="11178" y="22155"/>
                  </a:lnTo>
                  <a:lnTo>
                    <a:pt x="11111" y="22222"/>
                  </a:lnTo>
                  <a:lnTo>
                    <a:pt x="11111" y="22289"/>
                  </a:lnTo>
                  <a:lnTo>
                    <a:pt x="11178" y="22357"/>
                  </a:lnTo>
                  <a:lnTo>
                    <a:pt x="11246" y="22357"/>
                  </a:lnTo>
                  <a:lnTo>
                    <a:pt x="12525" y="22020"/>
                  </a:lnTo>
                  <a:lnTo>
                    <a:pt x="13805" y="21683"/>
                  </a:lnTo>
                  <a:lnTo>
                    <a:pt x="15084" y="21313"/>
                  </a:lnTo>
                  <a:lnTo>
                    <a:pt x="16363" y="20976"/>
                  </a:lnTo>
                  <a:lnTo>
                    <a:pt x="18686" y="20404"/>
                  </a:lnTo>
                  <a:lnTo>
                    <a:pt x="21009" y="19831"/>
                  </a:lnTo>
                  <a:lnTo>
                    <a:pt x="21110" y="20235"/>
                  </a:lnTo>
                  <a:lnTo>
                    <a:pt x="20841" y="20269"/>
                  </a:lnTo>
                  <a:lnTo>
                    <a:pt x="20538" y="20303"/>
                  </a:lnTo>
                  <a:lnTo>
                    <a:pt x="19932" y="20437"/>
                  </a:lnTo>
                  <a:lnTo>
                    <a:pt x="18821" y="20740"/>
                  </a:lnTo>
                  <a:lnTo>
                    <a:pt x="18013" y="20942"/>
                  </a:lnTo>
                  <a:lnTo>
                    <a:pt x="17239" y="21178"/>
                  </a:lnTo>
                  <a:lnTo>
                    <a:pt x="15690" y="21649"/>
                  </a:lnTo>
                  <a:lnTo>
                    <a:pt x="14108" y="22155"/>
                  </a:lnTo>
                  <a:lnTo>
                    <a:pt x="13333" y="22424"/>
                  </a:lnTo>
                  <a:lnTo>
                    <a:pt x="12525" y="22660"/>
                  </a:lnTo>
                  <a:lnTo>
                    <a:pt x="12188" y="22693"/>
                  </a:lnTo>
                  <a:lnTo>
                    <a:pt x="11852" y="22761"/>
                  </a:lnTo>
                  <a:lnTo>
                    <a:pt x="11683" y="22794"/>
                  </a:lnTo>
                  <a:lnTo>
                    <a:pt x="11515" y="22895"/>
                  </a:lnTo>
                  <a:lnTo>
                    <a:pt x="11414" y="22996"/>
                  </a:lnTo>
                  <a:lnTo>
                    <a:pt x="11313" y="23131"/>
                  </a:lnTo>
                  <a:lnTo>
                    <a:pt x="11313" y="23165"/>
                  </a:lnTo>
                  <a:lnTo>
                    <a:pt x="11347" y="23165"/>
                  </a:lnTo>
                  <a:lnTo>
                    <a:pt x="11784" y="23030"/>
                  </a:lnTo>
                  <a:lnTo>
                    <a:pt x="12222" y="22929"/>
                  </a:lnTo>
                  <a:lnTo>
                    <a:pt x="12660" y="22862"/>
                  </a:lnTo>
                  <a:lnTo>
                    <a:pt x="13097" y="22727"/>
                  </a:lnTo>
                  <a:lnTo>
                    <a:pt x="14545" y="22289"/>
                  </a:lnTo>
                  <a:lnTo>
                    <a:pt x="15993" y="21818"/>
                  </a:lnTo>
                  <a:lnTo>
                    <a:pt x="17306" y="21414"/>
                  </a:lnTo>
                  <a:lnTo>
                    <a:pt x="18653" y="21043"/>
                  </a:lnTo>
                  <a:lnTo>
                    <a:pt x="19259" y="20841"/>
                  </a:lnTo>
                  <a:lnTo>
                    <a:pt x="19898" y="20673"/>
                  </a:lnTo>
                  <a:lnTo>
                    <a:pt x="20538" y="20538"/>
                  </a:lnTo>
                  <a:lnTo>
                    <a:pt x="20875" y="20505"/>
                  </a:lnTo>
                  <a:lnTo>
                    <a:pt x="21178" y="20505"/>
                  </a:lnTo>
                  <a:lnTo>
                    <a:pt x="21346" y="21043"/>
                  </a:lnTo>
                  <a:lnTo>
                    <a:pt x="20740" y="21144"/>
                  </a:lnTo>
                  <a:lnTo>
                    <a:pt x="20134" y="21279"/>
                  </a:lnTo>
                  <a:lnTo>
                    <a:pt x="18922" y="21582"/>
                  </a:lnTo>
                  <a:lnTo>
                    <a:pt x="16498" y="22256"/>
                  </a:lnTo>
                  <a:lnTo>
                    <a:pt x="15252" y="22592"/>
                  </a:lnTo>
                  <a:lnTo>
                    <a:pt x="14007" y="22963"/>
                  </a:lnTo>
                  <a:lnTo>
                    <a:pt x="12761" y="23400"/>
                  </a:lnTo>
                  <a:lnTo>
                    <a:pt x="11549" y="23838"/>
                  </a:lnTo>
                  <a:lnTo>
                    <a:pt x="11515" y="23872"/>
                  </a:lnTo>
                  <a:lnTo>
                    <a:pt x="11515" y="23905"/>
                  </a:lnTo>
                  <a:lnTo>
                    <a:pt x="11549" y="23973"/>
                  </a:lnTo>
                  <a:lnTo>
                    <a:pt x="11582" y="23973"/>
                  </a:lnTo>
                  <a:lnTo>
                    <a:pt x="12188" y="23872"/>
                  </a:lnTo>
                  <a:lnTo>
                    <a:pt x="12794" y="23737"/>
                  </a:lnTo>
                  <a:lnTo>
                    <a:pt x="13367" y="23569"/>
                  </a:lnTo>
                  <a:lnTo>
                    <a:pt x="13973" y="23333"/>
                  </a:lnTo>
                  <a:lnTo>
                    <a:pt x="15151" y="22929"/>
                  </a:lnTo>
                  <a:lnTo>
                    <a:pt x="15724" y="22727"/>
                  </a:lnTo>
                  <a:lnTo>
                    <a:pt x="16330" y="22559"/>
                  </a:lnTo>
                  <a:lnTo>
                    <a:pt x="17575" y="22222"/>
                  </a:lnTo>
                  <a:lnTo>
                    <a:pt x="18855" y="21851"/>
                  </a:lnTo>
                  <a:lnTo>
                    <a:pt x="20134" y="21548"/>
                  </a:lnTo>
                  <a:lnTo>
                    <a:pt x="20774" y="21414"/>
                  </a:lnTo>
                  <a:lnTo>
                    <a:pt x="21414" y="21279"/>
                  </a:lnTo>
                  <a:lnTo>
                    <a:pt x="21750" y="22155"/>
                  </a:lnTo>
                  <a:lnTo>
                    <a:pt x="21919" y="22592"/>
                  </a:lnTo>
                  <a:lnTo>
                    <a:pt x="22154" y="22996"/>
                  </a:lnTo>
                  <a:lnTo>
                    <a:pt x="22188" y="23064"/>
                  </a:lnTo>
                  <a:lnTo>
                    <a:pt x="22255" y="23064"/>
                  </a:lnTo>
                  <a:lnTo>
                    <a:pt x="22356" y="23030"/>
                  </a:lnTo>
                  <a:lnTo>
                    <a:pt x="22390" y="22963"/>
                  </a:lnTo>
                  <a:lnTo>
                    <a:pt x="22525" y="22525"/>
                  </a:lnTo>
                  <a:lnTo>
                    <a:pt x="22592" y="22323"/>
                  </a:lnTo>
                  <a:lnTo>
                    <a:pt x="22659" y="22121"/>
                  </a:lnTo>
                  <a:lnTo>
                    <a:pt x="22760" y="22222"/>
                  </a:lnTo>
                  <a:lnTo>
                    <a:pt x="22861" y="22289"/>
                  </a:lnTo>
                  <a:lnTo>
                    <a:pt x="23131" y="22390"/>
                  </a:lnTo>
                  <a:lnTo>
                    <a:pt x="23164" y="22491"/>
                  </a:lnTo>
                  <a:lnTo>
                    <a:pt x="23198" y="22525"/>
                  </a:lnTo>
                  <a:lnTo>
                    <a:pt x="23232" y="22559"/>
                  </a:lnTo>
                  <a:lnTo>
                    <a:pt x="23333" y="22559"/>
                  </a:lnTo>
                  <a:lnTo>
                    <a:pt x="23400" y="22525"/>
                  </a:lnTo>
                  <a:lnTo>
                    <a:pt x="23434" y="22458"/>
                  </a:lnTo>
                  <a:lnTo>
                    <a:pt x="23434" y="22424"/>
                  </a:lnTo>
                  <a:lnTo>
                    <a:pt x="23400" y="22357"/>
                  </a:lnTo>
                  <a:lnTo>
                    <a:pt x="23400" y="22256"/>
                  </a:lnTo>
                  <a:lnTo>
                    <a:pt x="23366" y="22188"/>
                  </a:lnTo>
                  <a:lnTo>
                    <a:pt x="22962" y="20841"/>
                  </a:lnTo>
                  <a:lnTo>
                    <a:pt x="22558" y="19495"/>
                  </a:lnTo>
                  <a:lnTo>
                    <a:pt x="22121" y="18114"/>
                  </a:lnTo>
                  <a:lnTo>
                    <a:pt x="21750" y="16768"/>
                  </a:lnTo>
                  <a:lnTo>
                    <a:pt x="21582" y="16061"/>
                  </a:lnTo>
                  <a:lnTo>
                    <a:pt x="21414" y="15320"/>
                  </a:lnTo>
                  <a:lnTo>
                    <a:pt x="21178" y="13872"/>
                  </a:lnTo>
                  <a:lnTo>
                    <a:pt x="20908" y="12424"/>
                  </a:lnTo>
                  <a:lnTo>
                    <a:pt x="20774" y="11717"/>
                  </a:lnTo>
                  <a:lnTo>
                    <a:pt x="20639" y="10977"/>
                  </a:lnTo>
                  <a:lnTo>
                    <a:pt x="20437" y="10337"/>
                  </a:lnTo>
                  <a:lnTo>
                    <a:pt x="20269" y="9664"/>
                  </a:lnTo>
                  <a:lnTo>
                    <a:pt x="19898" y="8384"/>
                  </a:lnTo>
                  <a:lnTo>
                    <a:pt x="19528" y="6903"/>
                  </a:lnTo>
                  <a:lnTo>
                    <a:pt x="19360" y="6162"/>
                  </a:lnTo>
                  <a:lnTo>
                    <a:pt x="19158" y="5421"/>
                  </a:lnTo>
                  <a:lnTo>
                    <a:pt x="18855" y="4479"/>
                  </a:lnTo>
                  <a:lnTo>
                    <a:pt x="18552" y="3570"/>
                  </a:lnTo>
                  <a:lnTo>
                    <a:pt x="18451" y="3132"/>
                  </a:lnTo>
                  <a:lnTo>
                    <a:pt x="18350" y="2896"/>
                  </a:lnTo>
                  <a:lnTo>
                    <a:pt x="18282" y="2694"/>
                  </a:lnTo>
                  <a:lnTo>
                    <a:pt x="18518" y="2728"/>
                  </a:lnTo>
                  <a:lnTo>
                    <a:pt x="18821" y="2694"/>
                  </a:lnTo>
                  <a:lnTo>
                    <a:pt x="19494" y="2560"/>
                  </a:lnTo>
                  <a:lnTo>
                    <a:pt x="19494" y="2795"/>
                  </a:lnTo>
                  <a:lnTo>
                    <a:pt x="19528" y="3065"/>
                  </a:lnTo>
                  <a:lnTo>
                    <a:pt x="19629" y="3570"/>
                  </a:lnTo>
                  <a:lnTo>
                    <a:pt x="19764" y="4075"/>
                  </a:lnTo>
                  <a:lnTo>
                    <a:pt x="19932" y="4580"/>
                  </a:lnTo>
                  <a:lnTo>
                    <a:pt x="20100" y="5287"/>
                  </a:lnTo>
                  <a:lnTo>
                    <a:pt x="20269" y="5994"/>
                  </a:lnTo>
                  <a:lnTo>
                    <a:pt x="20572" y="7442"/>
                  </a:lnTo>
                  <a:lnTo>
                    <a:pt x="20740" y="8182"/>
                  </a:lnTo>
                  <a:lnTo>
                    <a:pt x="20908" y="8889"/>
                  </a:lnTo>
                  <a:lnTo>
                    <a:pt x="21312" y="10371"/>
                  </a:lnTo>
                  <a:lnTo>
                    <a:pt x="22154" y="13232"/>
                  </a:lnTo>
                  <a:lnTo>
                    <a:pt x="22962" y="16061"/>
                  </a:lnTo>
                  <a:lnTo>
                    <a:pt x="23366" y="17441"/>
                  </a:lnTo>
                  <a:lnTo>
                    <a:pt x="23737" y="18855"/>
                  </a:lnTo>
                  <a:lnTo>
                    <a:pt x="23972" y="19663"/>
                  </a:lnTo>
                  <a:lnTo>
                    <a:pt x="24275" y="20471"/>
                  </a:lnTo>
                  <a:lnTo>
                    <a:pt x="24275" y="19697"/>
                  </a:lnTo>
                  <a:lnTo>
                    <a:pt x="24107" y="19259"/>
                  </a:lnTo>
                  <a:lnTo>
                    <a:pt x="23972" y="18788"/>
                  </a:lnTo>
                  <a:lnTo>
                    <a:pt x="23602" y="17441"/>
                  </a:lnTo>
                  <a:lnTo>
                    <a:pt x="23232" y="16094"/>
                  </a:lnTo>
                  <a:lnTo>
                    <a:pt x="22457" y="13434"/>
                  </a:lnTo>
                  <a:lnTo>
                    <a:pt x="21649" y="10674"/>
                  </a:lnTo>
                  <a:lnTo>
                    <a:pt x="21245" y="9260"/>
                  </a:lnTo>
                  <a:lnTo>
                    <a:pt x="20875" y="7879"/>
                  </a:lnTo>
                  <a:lnTo>
                    <a:pt x="20605" y="6499"/>
                  </a:lnTo>
                  <a:lnTo>
                    <a:pt x="20302" y="5152"/>
                  </a:lnTo>
                  <a:lnTo>
                    <a:pt x="20134" y="4479"/>
                  </a:lnTo>
                  <a:lnTo>
                    <a:pt x="19932" y="3839"/>
                  </a:lnTo>
                  <a:lnTo>
                    <a:pt x="19764" y="3166"/>
                  </a:lnTo>
                  <a:lnTo>
                    <a:pt x="19629" y="2492"/>
                  </a:lnTo>
                  <a:lnTo>
                    <a:pt x="20504" y="2257"/>
                  </a:lnTo>
                  <a:lnTo>
                    <a:pt x="20976" y="2088"/>
                  </a:lnTo>
                  <a:lnTo>
                    <a:pt x="21818" y="1819"/>
                  </a:lnTo>
                  <a:lnTo>
                    <a:pt x="22626" y="1516"/>
                  </a:lnTo>
                  <a:lnTo>
                    <a:pt x="23434" y="1247"/>
                  </a:lnTo>
                  <a:lnTo>
                    <a:pt x="24275" y="1011"/>
                  </a:lnTo>
                  <a:lnTo>
                    <a:pt x="24275" y="742"/>
                  </a:lnTo>
                  <a:lnTo>
                    <a:pt x="24141" y="809"/>
                  </a:lnTo>
                  <a:lnTo>
                    <a:pt x="21851" y="1583"/>
                  </a:lnTo>
                  <a:lnTo>
                    <a:pt x="20706" y="1954"/>
                  </a:lnTo>
                  <a:lnTo>
                    <a:pt x="19595" y="2290"/>
                  </a:lnTo>
                  <a:lnTo>
                    <a:pt x="18922" y="2492"/>
                  </a:lnTo>
                  <a:lnTo>
                    <a:pt x="18518" y="2560"/>
                  </a:lnTo>
                  <a:lnTo>
                    <a:pt x="18350" y="2560"/>
                  </a:lnTo>
                  <a:lnTo>
                    <a:pt x="18215" y="2526"/>
                  </a:lnTo>
                  <a:lnTo>
                    <a:pt x="18181" y="2492"/>
                  </a:lnTo>
                  <a:lnTo>
                    <a:pt x="18047" y="2459"/>
                  </a:lnTo>
                  <a:lnTo>
                    <a:pt x="17609" y="2459"/>
                  </a:lnTo>
                  <a:lnTo>
                    <a:pt x="17340" y="2526"/>
                  </a:lnTo>
                  <a:lnTo>
                    <a:pt x="17205" y="2593"/>
                  </a:lnTo>
                  <a:lnTo>
                    <a:pt x="17104" y="2661"/>
                  </a:lnTo>
                  <a:lnTo>
                    <a:pt x="17003" y="2661"/>
                  </a:lnTo>
                  <a:lnTo>
                    <a:pt x="16969" y="2694"/>
                  </a:lnTo>
                  <a:lnTo>
                    <a:pt x="16969" y="2728"/>
                  </a:lnTo>
                  <a:lnTo>
                    <a:pt x="16969" y="2863"/>
                  </a:lnTo>
                  <a:lnTo>
                    <a:pt x="16969" y="2896"/>
                  </a:lnTo>
                  <a:lnTo>
                    <a:pt x="16296" y="3098"/>
                  </a:lnTo>
                  <a:lnTo>
                    <a:pt x="15623" y="3300"/>
                  </a:lnTo>
                  <a:lnTo>
                    <a:pt x="14242" y="3637"/>
                  </a:lnTo>
                  <a:lnTo>
                    <a:pt x="12862" y="3906"/>
                  </a:lnTo>
                  <a:lnTo>
                    <a:pt x="11481" y="4209"/>
                  </a:lnTo>
                  <a:lnTo>
                    <a:pt x="10707" y="4411"/>
                  </a:lnTo>
                  <a:lnTo>
                    <a:pt x="9933" y="4647"/>
                  </a:lnTo>
                  <a:lnTo>
                    <a:pt x="8418" y="5051"/>
                  </a:lnTo>
                  <a:lnTo>
                    <a:pt x="7812" y="5219"/>
                  </a:lnTo>
                  <a:lnTo>
                    <a:pt x="7239" y="5354"/>
                  </a:lnTo>
                  <a:lnTo>
                    <a:pt x="6869" y="5455"/>
                  </a:lnTo>
                  <a:lnTo>
                    <a:pt x="6667" y="5522"/>
                  </a:lnTo>
                  <a:lnTo>
                    <a:pt x="6532" y="5522"/>
                  </a:lnTo>
                  <a:lnTo>
                    <a:pt x="6532" y="5556"/>
                  </a:lnTo>
                  <a:lnTo>
                    <a:pt x="6532" y="5623"/>
                  </a:lnTo>
                  <a:lnTo>
                    <a:pt x="6095" y="5758"/>
                  </a:lnTo>
                  <a:lnTo>
                    <a:pt x="5859" y="5859"/>
                  </a:lnTo>
                  <a:lnTo>
                    <a:pt x="5657" y="5994"/>
                  </a:lnTo>
                  <a:lnTo>
                    <a:pt x="5489" y="6129"/>
                  </a:lnTo>
                  <a:lnTo>
                    <a:pt x="5320" y="6263"/>
                  </a:lnTo>
                  <a:lnTo>
                    <a:pt x="5186" y="6465"/>
                  </a:lnTo>
                  <a:lnTo>
                    <a:pt x="5085" y="6701"/>
                  </a:lnTo>
                  <a:lnTo>
                    <a:pt x="5017" y="6937"/>
                  </a:lnTo>
                  <a:lnTo>
                    <a:pt x="4984" y="7240"/>
                  </a:lnTo>
                  <a:lnTo>
                    <a:pt x="5017" y="7543"/>
                  </a:lnTo>
                  <a:lnTo>
                    <a:pt x="5051" y="7846"/>
                  </a:lnTo>
                  <a:lnTo>
                    <a:pt x="5219" y="8418"/>
                  </a:lnTo>
                  <a:lnTo>
                    <a:pt x="5354" y="8957"/>
                  </a:lnTo>
                  <a:lnTo>
                    <a:pt x="5691" y="10674"/>
                  </a:lnTo>
                  <a:lnTo>
                    <a:pt x="6095" y="12391"/>
                  </a:lnTo>
                  <a:lnTo>
                    <a:pt x="6229" y="12963"/>
                  </a:lnTo>
                  <a:lnTo>
                    <a:pt x="6398" y="13535"/>
                  </a:lnTo>
                  <a:lnTo>
                    <a:pt x="6768" y="14647"/>
                  </a:lnTo>
                  <a:lnTo>
                    <a:pt x="6330" y="14243"/>
                  </a:lnTo>
                  <a:lnTo>
                    <a:pt x="5893" y="13805"/>
                  </a:lnTo>
                  <a:lnTo>
                    <a:pt x="5792" y="13333"/>
                  </a:lnTo>
                  <a:lnTo>
                    <a:pt x="5691" y="12862"/>
                  </a:lnTo>
                  <a:lnTo>
                    <a:pt x="5421" y="11919"/>
                  </a:lnTo>
                  <a:lnTo>
                    <a:pt x="5118" y="10977"/>
                  </a:lnTo>
                  <a:lnTo>
                    <a:pt x="4815" y="10034"/>
                  </a:lnTo>
                  <a:lnTo>
                    <a:pt x="4579" y="9226"/>
                  </a:lnTo>
                  <a:lnTo>
                    <a:pt x="4310" y="8384"/>
                  </a:lnTo>
                  <a:lnTo>
                    <a:pt x="4209" y="8014"/>
                  </a:lnTo>
                  <a:lnTo>
                    <a:pt x="4142" y="7644"/>
                  </a:lnTo>
                  <a:lnTo>
                    <a:pt x="4007" y="6903"/>
                  </a:lnTo>
                  <a:lnTo>
                    <a:pt x="4041" y="6869"/>
                  </a:lnTo>
                  <a:lnTo>
                    <a:pt x="4041" y="6802"/>
                  </a:lnTo>
                  <a:lnTo>
                    <a:pt x="4007" y="6566"/>
                  </a:lnTo>
                  <a:lnTo>
                    <a:pt x="4041" y="6364"/>
                  </a:lnTo>
                  <a:lnTo>
                    <a:pt x="4108" y="6196"/>
                  </a:lnTo>
                  <a:lnTo>
                    <a:pt x="4243" y="6027"/>
                  </a:lnTo>
                  <a:lnTo>
                    <a:pt x="4411" y="5859"/>
                  </a:lnTo>
                  <a:lnTo>
                    <a:pt x="4579" y="5724"/>
                  </a:lnTo>
                  <a:lnTo>
                    <a:pt x="4815" y="5590"/>
                  </a:lnTo>
                  <a:lnTo>
                    <a:pt x="5051" y="5489"/>
                  </a:lnTo>
                  <a:lnTo>
                    <a:pt x="5556" y="5287"/>
                  </a:lnTo>
                  <a:lnTo>
                    <a:pt x="6095" y="5152"/>
                  </a:lnTo>
                  <a:lnTo>
                    <a:pt x="6903" y="4916"/>
                  </a:lnTo>
                  <a:lnTo>
                    <a:pt x="9663" y="4075"/>
                  </a:lnTo>
                  <a:lnTo>
                    <a:pt x="11077" y="3671"/>
                  </a:lnTo>
                  <a:lnTo>
                    <a:pt x="12458" y="3300"/>
                  </a:lnTo>
                  <a:lnTo>
                    <a:pt x="15421" y="2593"/>
                  </a:lnTo>
                  <a:lnTo>
                    <a:pt x="18383" y="1886"/>
                  </a:lnTo>
                  <a:lnTo>
                    <a:pt x="19865" y="1516"/>
                  </a:lnTo>
                  <a:lnTo>
                    <a:pt x="21346" y="1146"/>
                  </a:lnTo>
                  <a:lnTo>
                    <a:pt x="22828" y="742"/>
                  </a:lnTo>
                  <a:lnTo>
                    <a:pt x="24275" y="304"/>
                  </a:lnTo>
                  <a:lnTo>
                    <a:pt x="2427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47" name="Shape 1447"/>
            <p:cNvSpPr/>
            <p:nvPr/>
          </p:nvSpPr>
          <p:spPr>
            <a:xfrm>
              <a:off x="1181350" y="352575"/>
              <a:ext cx="14350" cy="7600"/>
            </a:xfrm>
            <a:custGeom>
              <a:avLst/>
              <a:gdLst/>
              <a:ahLst/>
              <a:cxnLst/>
              <a:rect l="0" t="0" r="0" b="0"/>
              <a:pathLst>
                <a:path w="574" h="304" extrusionOk="0">
                  <a:moveTo>
                    <a:pt x="405" y="1"/>
                  </a:moveTo>
                  <a:lnTo>
                    <a:pt x="169" y="35"/>
                  </a:lnTo>
                  <a:lnTo>
                    <a:pt x="68" y="102"/>
                  </a:lnTo>
                  <a:lnTo>
                    <a:pt x="34" y="136"/>
                  </a:lnTo>
                  <a:lnTo>
                    <a:pt x="34" y="169"/>
                  </a:lnTo>
                  <a:lnTo>
                    <a:pt x="1" y="203"/>
                  </a:lnTo>
                  <a:lnTo>
                    <a:pt x="68" y="270"/>
                  </a:lnTo>
                  <a:lnTo>
                    <a:pt x="135" y="270"/>
                  </a:lnTo>
                  <a:lnTo>
                    <a:pt x="203" y="304"/>
                  </a:lnTo>
                  <a:lnTo>
                    <a:pt x="438" y="270"/>
                  </a:lnTo>
                  <a:lnTo>
                    <a:pt x="506" y="237"/>
                  </a:lnTo>
                  <a:lnTo>
                    <a:pt x="573" y="203"/>
                  </a:lnTo>
                  <a:lnTo>
                    <a:pt x="573" y="169"/>
                  </a:lnTo>
                  <a:lnTo>
                    <a:pt x="573" y="102"/>
                  </a:lnTo>
                  <a:lnTo>
                    <a:pt x="573" y="68"/>
                  </a:lnTo>
                  <a:lnTo>
                    <a:pt x="539" y="35"/>
                  </a:lnTo>
                  <a:lnTo>
                    <a:pt x="472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48" name="Shape 1448"/>
            <p:cNvSpPr/>
            <p:nvPr/>
          </p:nvSpPr>
          <p:spPr>
            <a:xfrm>
              <a:off x="3756950" y="1480475"/>
              <a:ext cx="19400" cy="8425"/>
            </a:xfrm>
            <a:custGeom>
              <a:avLst/>
              <a:gdLst/>
              <a:ahLst/>
              <a:cxnLst/>
              <a:rect l="0" t="0" r="0" b="0"/>
              <a:pathLst>
                <a:path w="776" h="337" extrusionOk="0">
                  <a:moveTo>
                    <a:pt x="775" y="0"/>
                  </a:moveTo>
                  <a:lnTo>
                    <a:pt x="371" y="101"/>
                  </a:lnTo>
                  <a:lnTo>
                    <a:pt x="203" y="202"/>
                  </a:lnTo>
                  <a:lnTo>
                    <a:pt x="1" y="303"/>
                  </a:lnTo>
                  <a:lnTo>
                    <a:pt x="1" y="337"/>
                  </a:lnTo>
                  <a:lnTo>
                    <a:pt x="405" y="337"/>
                  </a:lnTo>
                  <a:lnTo>
                    <a:pt x="775" y="269"/>
                  </a:lnTo>
                  <a:lnTo>
                    <a:pt x="77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49" name="Shape 1449"/>
            <p:cNvSpPr/>
            <p:nvPr/>
          </p:nvSpPr>
          <p:spPr>
            <a:xfrm>
              <a:off x="3750225" y="1433325"/>
              <a:ext cx="26125" cy="14325"/>
            </a:xfrm>
            <a:custGeom>
              <a:avLst/>
              <a:gdLst/>
              <a:ahLst/>
              <a:cxnLst/>
              <a:rect l="0" t="0" r="0" b="0"/>
              <a:pathLst>
                <a:path w="1045" h="573" extrusionOk="0">
                  <a:moveTo>
                    <a:pt x="1044" y="1"/>
                  </a:moveTo>
                  <a:lnTo>
                    <a:pt x="573" y="236"/>
                  </a:lnTo>
                  <a:lnTo>
                    <a:pt x="337" y="304"/>
                  </a:lnTo>
                  <a:lnTo>
                    <a:pt x="68" y="371"/>
                  </a:lnTo>
                  <a:lnTo>
                    <a:pt x="1" y="405"/>
                  </a:lnTo>
                  <a:lnTo>
                    <a:pt x="1" y="472"/>
                  </a:lnTo>
                  <a:lnTo>
                    <a:pt x="34" y="506"/>
                  </a:lnTo>
                  <a:lnTo>
                    <a:pt x="68" y="573"/>
                  </a:lnTo>
                  <a:lnTo>
                    <a:pt x="304" y="573"/>
                  </a:lnTo>
                  <a:lnTo>
                    <a:pt x="573" y="539"/>
                  </a:lnTo>
                  <a:lnTo>
                    <a:pt x="809" y="438"/>
                  </a:lnTo>
                  <a:lnTo>
                    <a:pt x="1044" y="337"/>
                  </a:lnTo>
                  <a:lnTo>
                    <a:pt x="104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50" name="Shape 1450"/>
            <p:cNvSpPr/>
            <p:nvPr/>
          </p:nvSpPr>
          <p:spPr>
            <a:xfrm>
              <a:off x="3766225" y="1498975"/>
              <a:ext cx="10125" cy="8450"/>
            </a:xfrm>
            <a:custGeom>
              <a:avLst/>
              <a:gdLst/>
              <a:ahLst/>
              <a:cxnLst/>
              <a:rect l="0" t="0" r="0" b="0"/>
              <a:pathLst>
                <a:path w="405" h="338" extrusionOk="0">
                  <a:moveTo>
                    <a:pt x="404" y="1"/>
                  </a:moveTo>
                  <a:lnTo>
                    <a:pt x="236" y="68"/>
                  </a:lnTo>
                  <a:lnTo>
                    <a:pt x="68" y="135"/>
                  </a:lnTo>
                  <a:lnTo>
                    <a:pt x="0" y="203"/>
                  </a:lnTo>
                  <a:lnTo>
                    <a:pt x="0" y="270"/>
                  </a:lnTo>
                  <a:lnTo>
                    <a:pt x="34" y="304"/>
                  </a:lnTo>
                  <a:lnTo>
                    <a:pt x="101" y="337"/>
                  </a:lnTo>
                  <a:lnTo>
                    <a:pt x="270" y="337"/>
                  </a:lnTo>
                  <a:lnTo>
                    <a:pt x="404" y="304"/>
                  </a:lnTo>
                  <a:lnTo>
                    <a:pt x="40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51" name="Shape 1451"/>
            <p:cNvSpPr/>
            <p:nvPr/>
          </p:nvSpPr>
          <p:spPr>
            <a:xfrm>
              <a:off x="3769575" y="2203475"/>
              <a:ext cx="6775" cy="14350"/>
            </a:xfrm>
            <a:custGeom>
              <a:avLst/>
              <a:gdLst/>
              <a:ahLst/>
              <a:cxnLst/>
              <a:rect l="0" t="0" r="0" b="0"/>
              <a:pathLst>
                <a:path w="271" h="574" extrusionOk="0">
                  <a:moveTo>
                    <a:pt x="68" y="1"/>
                  </a:moveTo>
                  <a:lnTo>
                    <a:pt x="35" y="35"/>
                  </a:lnTo>
                  <a:lnTo>
                    <a:pt x="1" y="68"/>
                  </a:lnTo>
                  <a:lnTo>
                    <a:pt x="1" y="102"/>
                  </a:lnTo>
                  <a:lnTo>
                    <a:pt x="136" y="338"/>
                  </a:lnTo>
                  <a:lnTo>
                    <a:pt x="270" y="573"/>
                  </a:lnTo>
                  <a:lnTo>
                    <a:pt x="270" y="169"/>
                  </a:lnTo>
                  <a:lnTo>
                    <a:pt x="136" y="35"/>
                  </a:lnTo>
                  <a:lnTo>
                    <a:pt x="6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52" name="Shape 1452"/>
            <p:cNvSpPr/>
            <p:nvPr/>
          </p:nvSpPr>
          <p:spPr>
            <a:xfrm>
              <a:off x="2059250" y="2761525"/>
              <a:ext cx="9275" cy="15175"/>
            </a:xfrm>
            <a:custGeom>
              <a:avLst/>
              <a:gdLst/>
              <a:ahLst/>
              <a:cxnLst/>
              <a:rect l="0" t="0" r="0" b="0"/>
              <a:pathLst>
                <a:path w="371" h="607" extrusionOk="0">
                  <a:moveTo>
                    <a:pt x="169" y="1"/>
                  </a:moveTo>
                  <a:lnTo>
                    <a:pt x="0" y="68"/>
                  </a:lnTo>
                  <a:lnTo>
                    <a:pt x="0" y="102"/>
                  </a:lnTo>
                  <a:lnTo>
                    <a:pt x="34" y="136"/>
                  </a:lnTo>
                  <a:lnTo>
                    <a:pt x="236" y="136"/>
                  </a:lnTo>
                  <a:lnTo>
                    <a:pt x="68" y="439"/>
                  </a:lnTo>
                  <a:lnTo>
                    <a:pt x="34" y="573"/>
                  </a:lnTo>
                  <a:lnTo>
                    <a:pt x="68" y="607"/>
                  </a:lnTo>
                  <a:lnTo>
                    <a:pt x="169" y="607"/>
                  </a:lnTo>
                  <a:lnTo>
                    <a:pt x="202" y="540"/>
                  </a:lnTo>
                  <a:lnTo>
                    <a:pt x="236" y="439"/>
                  </a:lnTo>
                  <a:lnTo>
                    <a:pt x="303" y="270"/>
                  </a:lnTo>
                  <a:lnTo>
                    <a:pt x="371" y="68"/>
                  </a:lnTo>
                  <a:lnTo>
                    <a:pt x="371" y="35"/>
                  </a:lnTo>
                  <a:lnTo>
                    <a:pt x="30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53" name="Shape 1453"/>
            <p:cNvSpPr/>
            <p:nvPr/>
          </p:nvSpPr>
          <p:spPr>
            <a:xfrm>
              <a:off x="3767900" y="2217800"/>
              <a:ext cx="8450" cy="25275"/>
            </a:xfrm>
            <a:custGeom>
              <a:avLst/>
              <a:gdLst/>
              <a:ahLst/>
              <a:cxnLst/>
              <a:rect l="0" t="0" r="0" b="0"/>
              <a:pathLst>
                <a:path w="338" h="1011" extrusionOk="0">
                  <a:moveTo>
                    <a:pt x="68" y="0"/>
                  </a:moveTo>
                  <a:lnTo>
                    <a:pt x="34" y="34"/>
                  </a:lnTo>
                  <a:lnTo>
                    <a:pt x="1" y="101"/>
                  </a:lnTo>
                  <a:lnTo>
                    <a:pt x="1" y="202"/>
                  </a:lnTo>
                  <a:lnTo>
                    <a:pt x="34" y="371"/>
                  </a:lnTo>
                  <a:lnTo>
                    <a:pt x="102" y="539"/>
                  </a:lnTo>
                  <a:lnTo>
                    <a:pt x="169" y="707"/>
                  </a:lnTo>
                  <a:lnTo>
                    <a:pt x="337" y="1010"/>
                  </a:lnTo>
                  <a:lnTo>
                    <a:pt x="337" y="505"/>
                  </a:lnTo>
                  <a:lnTo>
                    <a:pt x="236" y="270"/>
                  </a:lnTo>
                  <a:lnTo>
                    <a:pt x="102" y="68"/>
                  </a:lnTo>
                  <a:lnTo>
                    <a:pt x="102" y="34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54" name="Shape 1454"/>
            <p:cNvSpPr/>
            <p:nvPr/>
          </p:nvSpPr>
          <p:spPr>
            <a:xfrm>
              <a:off x="429725" y="2388650"/>
              <a:ext cx="132175" cy="129650"/>
            </a:xfrm>
            <a:custGeom>
              <a:avLst/>
              <a:gdLst/>
              <a:ahLst/>
              <a:cxnLst/>
              <a:rect l="0" t="0" r="0" b="0"/>
              <a:pathLst>
                <a:path w="5287" h="5186" extrusionOk="0">
                  <a:moveTo>
                    <a:pt x="2997" y="237"/>
                  </a:moveTo>
                  <a:lnTo>
                    <a:pt x="3333" y="304"/>
                  </a:lnTo>
                  <a:lnTo>
                    <a:pt x="3670" y="439"/>
                  </a:lnTo>
                  <a:lnTo>
                    <a:pt x="3603" y="439"/>
                  </a:lnTo>
                  <a:lnTo>
                    <a:pt x="3535" y="506"/>
                  </a:lnTo>
                  <a:lnTo>
                    <a:pt x="3434" y="607"/>
                  </a:lnTo>
                  <a:lnTo>
                    <a:pt x="3300" y="775"/>
                  </a:lnTo>
                  <a:lnTo>
                    <a:pt x="3232" y="876"/>
                  </a:lnTo>
                  <a:lnTo>
                    <a:pt x="3232" y="910"/>
                  </a:lnTo>
                  <a:lnTo>
                    <a:pt x="3232" y="977"/>
                  </a:lnTo>
                  <a:lnTo>
                    <a:pt x="3266" y="1011"/>
                  </a:lnTo>
                  <a:lnTo>
                    <a:pt x="3300" y="1045"/>
                  </a:lnTo>
                  <a:lnTo>
                    <a:pt x="3401" y="1011"/>
                  </a:lnTo>
                  <a:lnTo>
                    <a:pt x="3468" y="977"/>
                  </a:lnTo>
                  <a:lnTo>
                    <a:pt x="3603" y="809"/>
                  </a:lnTo>
                  <a:lnTo>
                    <a:pt x="3704" y="674"/>
                  </a:lnTo>
                  <a:lnTo>
                    <a:pt x="3737" y="674"/>
                  </a:lnTo>
                  <a:lnTo>
                    <a:pt x="3737" y="641"/>
                  </a:lnTo>
                  <a:lnTo>
                    <a:pt x="3771" y="641"/>
                  </a:lnTo>
                  <a:lnTo>
                    <a:pt x="3805" y="607"/>
                  </a:lnTo>
                  <a:lnTo>
                    <a:pt x="3805" y="540"/>
                  </a:lnTo>
                  <a:lnTo>
                    <a:pt x="3771" y="472"/>
                  </a:lnTo>
                  <a:lnTo>
                    <a:pt x="3973" y="607"/>
                  </a:lnTo>
                  <a:lnTo>
                    <a:pt x="4175" y="742"/>
                  </a:lnTo>
                  <a:lnTo>
                    <a:pt x="4545" y="1045"/>
                  </a:lnTo>
                  <a:lnTo>
                    <a:pt x="4680" y="1247"/>
                  </a:lnTo>
                  <a:lnTo>
                    <a:pt x="4815" y="1415"/>
                  </a:lnTo>
                  <a:lnTo>
                    <a:pt x="4949" y="1617"/>
                  </a:lnTo>
                  <a:lnTo>
                    <a:pt x="5017" y="1819"/>
                  </a:lnTo>
                  <a:lnTo>
                    <a:pt x="5084" y="1987"/>
                  </a:lnTo>
                  <a:lnTo>
                    <a:pt x="5118" y="2189"/>
                  </a:lnTo>
                  <a:lnTo>
                    <a:pt x="5084" y="2189"/>
                  </a:lnTo>
                  <a:lnTo>
                    <a:pt x="4949" y="2257"/>
                  </a:lnTo>
                  <a:lnTo>
                    <a:pt x="4815" y="2324"/>
                  </a:lnTo>
                  <a:lnTo>
                    <a:pt x="4545" y="2425"/>
                  </a:lnTo>
                  <a:lnTo>
                    <a:pt x="4512" y="2459"/>
                  </a:lnTo>
                  <a:lnTo>
                    <a:pt x="4478" y="2492"/>
                  </a:lnTo>
                  <a:lnTo>
                    <a:pt x="4512" y="2526"/>
                  </a:lnTo>
                  <a:lnTo>
                    <a:pt x="4545" y="2560"/>
                  </a:lnTo>
                  <a:lnTo>
                    <a:pt x="4680" y="2593"/>
                  </a:lnTo>
                  <a:lnTo>
                    <a:pt x="4848" y="2593"/>
                  </a:lnTo>
                  <a:lnTo>
                    <a:pt x="4983" y="2526"/>
                  </a:lnTo>
                  <a:lnTo>
                    <a:pt x="5118" y="2459"/>
                  </a:lnTo>
                  <a:lnTo>
                    <a:pt x="5118" y="2728"/>
                  </a:lnTo>
                  <a:lnTo>
                    <a:pt x="5050" y="2997"/>
                  </a:lnTo>
                  <a:lnTo>
                    <a:pt x="4949" y="3233"/>
                  </a:lnTo>
                  <a:lnTo>
                    <a:pt x="4848" y="3469"/>
                  </a:lnTo>
                  <a:lnTo>
                    <a:pt x="4714" y="3435"/>
                  </a:lnTo>
                  <a:lnTo>
                    <a:pt x="4613" y="3401"/>
                  </a:lnTo>
                  <a:lnTo>
                    <a:pt x="4478" y="3435"/>
                  </a:lnTo>
                  <a:lnTo>
                    <a:pt x="4377" y="3469"/>
                  </a:lnTo>
                  <a:lnTo>
                    <a:pt x="4377" y="3502"/>
                  </a:lnTo>
                  <a:lnTo>
                    <a:pt x="4377" y="3536"/>
                  </a:lnTo>
                  <a:lnTo>
                    <a:pt x="4545" y="3637"/>
                  </a:lnTo>
                  <a:lnTo>
                    <a:pt x="4714" y="3671"/>
                  </a:lnTo>
                  <a:lnTo>
                    <a:pt x="4579" y="3873"/>
                  </a:lnTo>
                  <a:lnTo>
                    <a:pt x="4411" y="4075"/>
                  </a:lnTo>
                  <a:lnTo>
                    <a:pt x="4209" y="4243"/>
                  </a:lnTo>
                  <a:lnTo>
                    <a:pt x="4040" y="4411"/>
                  </a:lnTo>
                  <a:lnTo>
                    <a:pt x="3838" y="4546"/>
                  </a:lnTo>
                  <a:lnTo>
                    <a:pt x="3603" y="4681"/>
                  </a:lnTo>
                  <a:lnTo>
                    <a:pt x="3401" y="4782"/>
                  </a:lnTo>
                  <a:lnTo>
                    <a:pt x="3165" y="4883"/>
                  </a:lnTo>
                  <a:lnTo>
                    <a:pt x="3165" y="4815"/>
                  </a:lnTo>
                  <a:lnTo>
                    <a:pt x="3098" y="4580"/>
                  </a:lnTo>
                  <a:lnTo>
                    <a:pt x="3064" y="4479"/>
                  </a:lnTo>
                  <a:lnTo>
                    <a:pt x="3030" y="4411"/>
                  </a:lnTo>
                  <a:lnTo>
                    <a:pt x="2997" y="4378"/>
                  </a:lnTo>
                  <a:lnTo>
                    <a:pt x="2929" y="4378"/>
                  </a:lnTo>
                  <a:lnTo>
                    <a:pt x="2896" y="4411"/>
                  </a:lnTo>
                  <a:lnTo>
                    <a:pt x="2862" y="4479"/>
                  </a:lnTo>
                  <a:lnTo>
                    <a:pt x="2862" y="4647"/>
                  </a:lnTo>
                  <a:lnTo>
                    <a:pt x="2896" y="4782"/>
                  </a:lnTo>
                  <a:lnTo>
                    <a:pt x="2963" y="4916"/>
                  </a:lnTo>
                  <a:lnTo>
                    <a:pt x="2727" y="4950"/>
                  </a:lnTo>
                  <a:lnTo>
                    <a:pt x="2323" y="4950"/>
                  </a:lnTo>
                  <a:lnTo>
                    <a:pt x="1953" y="4849"/>
                  </a:lnTo>
                  <a:lnTo>
                    <a:pt x="2054" y="4580"/>
                  </a:lnTo>
                  <a:lnTo>
                    <a:pt x="2088" y="4277"/>
                  </a:lnTo>
                  <a:lnTo>
                    <a:pt x="2054" y="4243"/>
                  </a:lnTo>
                  <a:lnTo>
                    <a:pt x="2020" y="4243"/>
                  </a:lnTo>
                  <a:lnTo>
                    <a:pt x="1953" y="4378"/>
                  </a:lnTo>
                  <a:lnTo>
                    <a:pt x="1852" y="4479"/>
                  </a:lnTo>
                  <a:lnTo>
                    <a:pt x="1751" y="4748"/>
                  </a:lnTo>
                  <a:lnTo>
                    <a:pt x="1751" y="4782"/>
                  </a:lnTo>
                  <a:lnTo>
                    <a:pt x="1549" y="4647"/>
                  </a:lnTo>
                  <a:lnTo>
                    <a:pt x="1347" y="4512"/>
                  </a:lnTo>
                  <a:lnTo>
                    <a:pt x="1145" y="4378"/>
                  </a:lnTo>
                  <a:lnTo>
                    <a:pt x="977" y="4209"/>
                  </a:lnTo>
                  <a:lnTo>
                    <a:pt x="1044" y="4108"/>
                  </a:lnTo>
                  <a:lnTo>
                    <a:pt x="1212" y="4007"/>
                  </a:lnTo>
                  <a:lnTo>
                    <a:pt x="1246" y="3940"/>
                  </a:lnTo>
                  <a:lnTo>
                    <a:pt x="1280" y="3873"/>
                  </a:lnTo>
                  <a:lnTo>
                    <a:pt x="1145" y="3873"/>
                  </a:lnTo>
                  <a:lnTo>
                    <a:pt x="977" y="3940"/>
                  </a:lnTo>
                  <a:lnTo>
                    <a:pt x="808" y="4041"/>
                  </a:lnTo>
                  <a:lnTo>
                    <a:pt x="674" y="3805"/>
                  </a:lnTo>
                  <a:lnTo>
                    <a:pt x="505" y="3570"/>
                  </a:lnTo>
                  <a:lnTo>
                    <a:pt x="404" y="3334"/>
                  </a:lnTo>
                  <a:lnTo>
                    <a:pt x="303" y="3065"/>
                  </a:lnTo>
                  <a:lnTo>
                    <a:pt x="573" y="3132"/>
                  </a:lnTo>
                  <a:lnTo>
                    <a:pt x="808" y="3098"/>
                  </a:lnTo>
                  <a:lnTo>
                    <a:pt x="876" y="3065"/>
                  </a:lnTo>
                  <a:lnTo>
                    <a:pt x="876" y="2997"/>
                  </a:lnTo>
                  <a:lnTo>
                    <a:pt x="842" y="2930"/>
                  </a:lnTo>
                  <a:lnTo>
                    <a:pt x="775" y="2896"/>
                  </a:lnTo>
                  <a:lnTo>
                    <a:pt x="270" y="2896"/>
                  </a:lnTo>
                  <a:lnTo>
                    <a:pt x="236" y="2661"/>
                  </a:lnTo>
                  <a:lnTo>
                    <a:pt x="236" y="2257"/>
                  </a:lnTo>
                  <a:lnTo>
                    <a:pt x="303" y="1886"/>
                  </a:lnTo>
                  <a:lnTo>
                    <a:pt x="438" y="1550"/>
                  </a:lnTo>
                  <a:lnTo>
                    <a:pt x="640" y="1247"/>
                  </a:lnTo>
                  <a:lnTo>
                    <a:pt x="876" y="977"/>
                  </a:lnTo>
                  <a:lnTo>
                    <a:pt x="1179" y="775"/>
                  </a:lnTo>
                  <a:lnTo>
                    <a:pt x="1482" y="573"/>
                  </a:lnTo>
                  <a:lnTo>
                    <a:pt x="1818" y="439"/>
                  </a:lnTo>
                  <a:lnTo>
                    <a:pt x="1886" y="506"/>
                  </a:lnTo>
                  <a:lnTo>
                    <a:pt x="1919" y="506"/>
                  </a:lnTo>
                  <a:lnTo>
                    <a:pt x="1987" y="472"/>
                  </a:lnTo>
                  <a:lnTo>
                    <a:pt x="2222" y="338"/>
                  </a:lnTo>
                  <a:lnTo>
                    <a:pt x="2290" y="338"/>
                  </a:lnTo>
                  <a:lnTo>
                    <a:pt x="2357" y="304"/>
                  </a:lnTo>
                  <a:lnTo>
                    <a:pt x="2660" y="237"/>
                  </a:lnTo>
                  <a:close/>
                  <a:moveTo>
                    <a:pt x="2626" y="1"/>
                  </a:moveTo>
                  <a:lnTo>
                    <a:pt x="2391" y="35"/>
                  </a:lnTo>
                  <a:lnTo>
                    <a:pt x="2155" y="102"/>
                  </a:lnTo>
                  <a:lnTo>
                    <a:pt x="1953" y="203"/>
                  </a:lnTo>
                  <a:lnTo>
                    <a:pt x="1717" y="237"/>
                  </a:lnTo>
                  <a:lnTo>
                    <a:pt x="1515" y="304"/>
                  </a:lnTo>
                  <a:lnTo>
                    <a:pt x="1313" y="371"/>
                  </a:lnTo>
                  <a:lnTo>
                    <a:pt x="1111" y="506"/>
                  </a:lnTo>
                  <a:lnTo>
                    <a:pt x="943" y="607"/>
                  </a:lnTo>
                  <a:lnTo>
                    <a:pt x="775" y="775"/>
                  </a:lnTo>
                  <a:lnTo>
                    <a:pt x="606" y="910"/>
                  </a:lnTo>
                  <a:lnTo>
                    <a:pt x="472" y="1112"/>
                  </a:lnTo>
                  <a:lnTo>
                    <a:pt x="270" y="1482"/>
                  </a:lnTo>
                  <a:lnTo>
                    <a:pt x="101" y="1920"/>
                  </a:lnTo>
                  <a:lnTo>
                    <a:pt x="0" y="2358"/>
                  </a:lnTo>
                  <a:lnTo>
                    <a:pt x="0" y="2593"/>
                  </a:lnTo>
                  <a:lnTo>
                    <a:pt x="0" y="2829"/>
                  </a:lnTo>
                  <a:lnTo>
                    <a:pt x="101" y="3199"/>
                  </a:lnTo>
                  <a:lnTo>
                    <a:pt x="236" y="3570"/>
                  </a:lnTo>
                  <a:lnTo>
                    <a:pt x="438" y="3940"/>
                  </a:lnTo>
                  <a:lnTo>
                    <a:pt x="674" y="4277"/>
                  </a:lnTo>
                  <a:lnTo>
                    <a:pt x="707" y="4310"/>
                  </a:lnTo>
                  <a:lnTo>
                    <a:pt x="741" y="4344"/>
                  </a:lnTo>
                  <a:lnTo>
                    <a:pt x="977" y="4546"/>
                  </a:lnTo>
                  <a:lnTo>
                    <a:pt x="1212" y="4748"/>
                  </a:lnTo>
                  <a:lnTo>
                    <a:pt x="1482" y="4883"/>
                  </a:lnTo>
                  <a:lnTo>
                    <a:pt x="1751" y="5017"/>
                  </a:lnTo>
                  <a:lnTo>
                    <a:pt x="2054" y="5118"/>
                  </a:lnTo>
                  <a:lnTo>
                    <a:pt x="2323" y="5186"/>
                  </a:lnTo>
                  <a:lnTo>
                    <a:pt x="2929" y="5186"/>
                  </a:lnTo>
                  <a:lnTo>
                    <a:pt x="3232" y="5118"/>
                  </a:lnTo>
                  <a:lnTo>
                    <a:pt x="3502" y="5017"/>
                  </a:lnTo>
                  <a:lnTo>
                    <a:pt x="3805" y="4883"/>
                  </a:lnTo>
                  <a:lnTo>
                    <a:pt x="4040" y="4714"/>
                  </a:lnTo>
                  <a:lnTo>
                    <a:pt x="4276" y="4546"/>
                  </a:lnTo>
                  <a:lnTo>
                    <a:pt x="4512" y="4310"/>
                  </a:lnTo>
                  <a:lnTo>
                    <a:pt x="4680" y="4108"/>
                  </a:lnTo>
                  <a:lnTo>
                    <a:pt x="4848" y="3839"/>
                  </a:lnTo>
                  <a:lnTo>
                    <a:pt x="5017" y="3603"/>
                  </a:lnTo>
                  <a:lnTo>
                    <a:pt x="5118" y="3300"/>
                  </a:lnTo>
                  <a:lnTo>
                    <a:pt x="5219" y="3031"/>
                  </a:lnTo>
                  <a:lnTo>
                    <a:pt x="5286" y="2728"/>
                  </a:lnTo>
                  <a:lnTo>
                    <a:pt x="5286" y="2459"/>
                  </a:lnTo>
                  <a:lnTo>
                    <a:pt x="5286" y="2156"/>
                  </a:lnTo>
                  <a:lnTo>
                    <a:pt x="5252" y="1853"/>
                  </a:lnTo>
                  <a:lnTo>
                    <a:pt x="5151" y="1550"/>
                  </a:lnTo>
                  <a:lnTo>
                    <a:pt x="5050" y="1348"/>
                  </a:lnTo>
                  <a:lnTo>
                    <a:pt x="4949" y="1146"/>
                  </a:lnTo>
                  <a:lnTo>
                    <a:pt x="4781" y="977"/>
                  </a:lnTo>
                  <a:lnTo>
                    <a:pt x="4613" y="775"/>
                  </a:lnTo>
                  <a:lnTo>
                    <a:pt x="4444" y="607"/>
                  </a:lnTo>
                  <a:lnTo>
                    <a:pt x="4242" y="472"/>
                  </a:lnTo>
                  <a:lnTo>
                    <a:pt x="4040" y="338"/>
                  </a:lnTo>
                  <a:lnTo>
                    <a:pt x="3805" y="237"/>
                  </a:lnTo>
                  <a:lnTo>
                    <a:pt x="3569" y="136"/>
                  </a:lnTo>
                  <a:lnTo>
                    <a:pt x="3333" y="68"/>
                  </a:lnTo>
                  <a:lnTo>
                    <a:pt x="3098" y="35"/>
                  </a:lnTo>
                  <a:lnTo>
                    <a:pt x="2862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55" name="Shape 1455"/>
            <p:cNvSpPr/>
            <p:nvPr/>
          </p:nvSpPr>
          <p:spPr>
            <a:xfrm>
              <a:off x="1768875" y="2760700"/>
              <a:ext cx="12650" cy="16000"/>
            </a:xfrm>
            <a:custGeom>
              <a:avLst/>
              <a:gdLst/>
              <a:ahLst/>
              <a:cxnLst/>
              <a:rect l="0" t="0" r="0" b="0"/>
              <a:pathLst>
                <a:path w="506" h="640" extrusionOk="0">
                  <a:moveTo>
                    <a:pt x="202" y="0"/>
                  </a:moveTo>
                  <a:lnTo>
                    <a:pt x="34" y="135"/>
                  </a:lnTo>
                  <a:lnTo>
                    <a:pt x="0" y="169"/>
                  </a:lnTo>
                  <a:lnTo>
                    <a:pt x="135" y="169"/>
                  </a:lnTo>
                  <a:lnTo>
                    <a:pt x="202" y="135"/>
                  </a:lnTo>
                  <a:lnTo>
                    <a:pt x="236" y="169"/>
                  </a:lnTo>
                  <a:lnTo>
                    <a:pt x="135" y="236"/>
                  </a:lnTo>
                  <a:lnTo>
                    <a:pt x="34" y="303"/>
                  </a:lnTo>
                  <a:lnTo>
                    <a:pt x="0" y="337"/>
                  </a:lnTo>
                  <a:lnTo>
                    <a:pt x="0" y="404"/>
                  </a:lnTo>
                  <a:lnTo>
                    <a:pt x="34" y="438"/>
                  </a:lnTo>
                  <a:lnTo>
                    <a:pt x="67" y="438"/>
                  </a:lnTo>
                  <a:lnTo>
                    <a:pt x="202" y="404"/>
                  </a:lnTo>
                  <a:lnTo>
                    <a:pt x="337" y="404"/>
                  </a:lnTo>
                  <a:lnTo>
                    <a:pt x="269" y="472"/>
                  </a:lnTo>
                  <a:lnTo>
                    <a:pt x="135" y="505"/>
                  </a:lnTo>
                  <a:lnTo>
                    <a:pt x="101" y="539"/>
                  </a:lnTo>
                  <a:lnTo>
                    <a:pt x="67" y="573"/>
                  </a:lnTo>
                  <a:lnTo>
                    <a:pt x="101" y="606"/>
                  </a:lnTo>
                  <a:lnTo>
                    <a:pt x="135" y="640"/>
                  </a:lnTo>
                  <a:lnTo>
                    <a:pt x="269" y="606"/>
                  </a:lnTo>
                  <a:lnTo>
                    <a:pt x="337" y="573"/>
                  </a:lnTo>
                  <a:lnTo>
                    <a:pt x="438" y="505"/>
                  </a:lnTo>
                  <a:lnTo>
                    <a:pt x="505" y="438"/>
                  </a:lnTo>
                  <a:lnTo>
                    <a:pt x="505" y="371"/>
                  </a:lnTo>
                  <a:lnTo>
                    <a:pt x="471" y="337"/>
                  </a:lnTo>
                  <a:lnTo>
                    <a:pt x="370" y="303"/>
                  </a:lnTo>
                  <a:lnTo>
                    <a:pt x="269" y="270"/>
                  </a:lnTo>
                  <a:lnTo>
                    <a:pt x="337" y="202"/>
                  </a:lnTo>
                  <a:lnTo>
                    <a:pt x="370" y="169"/>
                  </a:lnTo>
                  <a:lnTo>
                    <a:pt x="269" y="34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56" name="Shape 1456"/>
            <p:cNvSpPr/>
            <p:nvPr/>
          </p:nvSpPr>
          <p:spPr>
            <a:xfrm>
              <a:off x="1741075" y="2721975"/>
              <a:ext cx="61475" cy="64000"/>
            </a:xfrm>
            <a:custGeom>
              <a:avLst/>
              <a:gdLst/>
              <a:ahLst/>
              <a:cxnLst/>
              <a:rect l="0" t="0" r="0" b="0"/>
              <a:pathLst>
                <a:path w="2459" h="2560" extrusionOk="0">
                  <a:moveTo>
                    <a:pt x="2324" y="135"/>
                  </a:moveTo>
                  <a:lnTo>
                    <a:pt x="2324" y="707"/>
                  </a:lnTo>
                  <a:lnTo>
                    <a:pt x="2290" y="1280"/>
                  </a:lnTo>
                  <a:lnTo>
                    <a:pt x="2257" y="1819"/>
                  </a:lnTo>
                  <a:lnTo>
                    <a:pt x="2290" y="2391"/>
                  </a:lnTo>
                  <a:lnTo>
                    <a:pt x="1213" y="2391"/>
                  </a:lnTo>
                  <a:lnTo>
                    <a:pt x="169" y="2425"/>
                  </a:lnTo>
                  <a:lnTo>
                    <a:pt x="169" y="2054"/>
                  </a:lnTo>
                  <a:lnTo>
                    <a:pt x="169" y="1718"/>
                  </a:lnTo>
                  <a:lnTo>
                    <a:pt x="203" y="1010"/>
                  </a:lnTo>
                  <a:lnTo>
                    <a:pt x="203" y="808"/>
                  </a:lnTo>
                  <a:lnTo>
                    <a:pt x="169" y="606"/>
                  </a:lnTo>
                  <a:lnTo>
                    <a:pt x="136" y="404"/>
                  </a:lnTo>
                  <a:lnTo>
                    <a:pt x="136" y="202"/>
                  </a:lnTo>
                  <a:lnTo>
                    <a:pt x="270" y="236"/>
                  </a:lnTo>
                  <a:lnTo>
                    <a:pt x="1146" y="236"/>
                  </a:lnTo>
                  <a:lnTo>
                    <a:pt x="2324" y="135"/>
                  </a:lnTo>
                  <a:close/>
                  <a:moveTo>
                    <a:pt x="2391" y="0"/>
                  </a:moveTo>
                  <a:lnTo>
                    <a:pt x="2021" y="34"/>
                  </a:lnTo>
                  <a:lnTo>
                    <a:pt x="1651" y="34"/>
                  </a:lnTo>
                  <a:lnTo>
                    <a:pt x="1280" y="68"/>
                  </a:lnTo>
                  <a:lnTo>
                    <a:pt x="910" y="101"/>
                  </a:lnTo>
                  <a:lnTo>
                    <a:pt x="304" y="101"/>
                  </a:lnTo>
                  <a:lnTo>
                    <a:pt x="169" y="68"/>
                  </a:lnTo>
                  <a:lnTo>
                    <a:pt x="35" y="101"/>
                  </a:lnTo>
                  <a:lnTo>
                    <a:pt x="1" y="169"/>
                  </a:lnTo>
                  <a:lnTo>
                    <a:pt x="1" y="202"/>
                  </a:lnTo>
                  <a:lnTo>
                    <a:pt x="35" y="236"/>
                  </a:lnTo>
                  <a:lnTo>
                    <a:pt x="35" y="404"/>
                  </a:lnTo>
                  <a:lnTo>
                    <a:pt x="35" y="573"/>
                  </a:lnTo>
                  <a:lnTo>
                    <a:pt x="68" y="876"/>
                  </a:lnTo>
                  <a:lnTo>
                    <a:pt x="68" y="1280"/>
                  </a:lnTo>
                  <a:lnTo>
                    <a:pt x="35" y="1684"/>
                  </a:lnTo>
                  <a:lnTo>
                    <a:pt x="35" y="2088"/>
                  </a:lnTo>
                  <a:lnTo>
                    <a:pt x="35" y="2492"/>
                  </a:lnTo>
                  <a:lnTo>
                    <a:pt x="35" y="2526"/>
                  </a:lnTo>
                  <a:lnTo>
                    <a:pt x="102" y="2559"/>
                  </a:lnTo>
                  <a:lnTo>
                    <a:pt x="1247" y="2526"/>
                  </a:lnTo>
                  <a:lnTo>
                    <a:pt x="2391" y="2526"/>
                  </a:lnTo>
                  <a:lnTo>
                    <a:pt x="2425" y="2492"/>
                  </a:lnTo>
                  <a:lnTo>
                    <a:pt x="2459" y="2425"/>
                  </a:lnTo>
                  <a:lnTo>
                    <a:pt x="2425" y="2155"/>
                  </a:lnTo>
                  <a:lnTo>
                    <a:pt x="2425" y="1852"/>
                  </a:lnTo>
                  <a:lnTo>
                    <a:pt x="2425" y="1246"/>
                  </a:lnTo>
                  <a:lnTo>
                    <a:pt x="2459" y="674"/>
                  </a:lnTo>
                  <a:lnTo>
                    <a:pt x="2459" y="371"/>
                  </a:lnTo>
                  <a:lnTo>
                    <a:pt x="2459" y="68"/>
                  </a:lnTo>
                  <a:lnTo>
                    <a:pt x="2425" y="34"/>
                  </a:lnTo>
                  <a:lnTo>
                    <a:pt x="2391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57" name="Shape 1457"/>
            <p:cNvSpPr/>
            <p:nvPr/>
          </p:nvSpPr>
          <p:spPr>
            <a:xfrm>
              <a:off x="1811800" y="2723650"/>
              <a:ext cx="68200" cy="64000"/>
            </a:xfrm>
            <a:custGeom>
              <a:avLst/>
              <a:gdLst/>
              <a:ahLst/>
              <a:cxnLst/>
              <a:rect l="0" t="0" r="0" b="0"/>
              <a:pathLst>
                <a:path w="2728" h="2560" extrusionOk="0">
                  <a:moveTo>
                    <a:pt x="2189" y="135"/>
                  </a:moveTo>
                  <a:lnTo>
                    <a:pt x="2357" y="203"/>
                  </a:lnTo>
                  <a:lnTo>
                    <a:pt x="2458" y="236"/>
                  </a:lnTo>
                  <a:lnTo>
                    <a:pt x="2525" y="304"/>
                  </a:lnTo>
                  <a:lnTo>
                    <a:pt x="2559" y="405"/>
                  </a:lnTo>
                  <a:lnTo>
                    <a:pt x="2593" y="506"/>
                  </a:lnTo>
                  <a:lnTo>
                    <a:pt x="2593" y="741"/>
                  </a:lnTo>
                  <a:lnTo>
                    <a:pt x="2559" y="943"/>
                  </a:lnTo>
                  <a:lnTo>
                    <a:pt x="2525" y="1314"/>
                  </a:lnTo>
                  <a:lnTo>
                    <a:pt x="2458" y="1718"/>
                  </a:lnTo>
                  <a:lnTo>
                    <a:pt x="2458" y="1920"/>
                  </a:lnTo>
                  <a:lnTo>
                    <a:pt x="2424" y="2156"/>
                  </a:lnTo>
                  <a:lnTo>
                    <a:pt x="2391" y="2257"/>
                  </a:lnTo>
                  <a:lnTo>
                    <a:pt x="2357" y="2324"/>
                  </a:lnTo>
                  <a:lnTo>
                    <a:pt x="2256" y="2391"/>
                  </a:lnTo>
                  <a:lnTo>
                    <a:pt x="2121" y="2391"/>
                  </a:lnTo>
                  <a:lnTo>
                    <a:pt x="1212" y="2324"/>
                  </a:lnTo>
                  <a:lnTo>
                    <a:pt x="303" y="2324"/>
                  </a:lnTo>
                  <a:lnTo>
                    <a:pt x="269" y="1920"/>
                  </a:lnTo>
                  <a:lnTo>
                    <a:pt x="236" y="1550"/>
                  </a:lnTo>
                  <a:lnTo>
                    <a:pt x="168" y="1145"/>
                  </a:lnTo>
                  <a:lnTo>
                    <a:pt x="168" y="741"/>
                  </a:lnTo>
                  <a:lnTo>
                    <a:pt x="168" y="304"/>
                  </a:lnTo>
                  <a:lnTo>
                    <a:pt x="168" y="203"/>
                  </a:lnTo>
                  <a:lnTo>
                    <a:pt x="505" y="169"/>
                  </a:lnTo>
                  <a:lnTo>
                    <a:pt x="875" y="135"/>
                  </a:lnTo>
                  <a:close/>
                  <a:moveTo>
                    <a:pt x="1582" y="1"/>
                  </a:moveTo>
                  <a:lnTo>
                    <a:pt x="1145" y="34"/>
                  </a:lnTo>
                  <a:lnTo>
                    <a:pt x="370" y="34"/>
                  </a:lnTo>
                  <a:lnTo>
                    <a:pt x="101" y="68"/>
                  </a:lnTo>
                  <a:lnTo>
                    <a:pt x="67" y="102"/>
                  </a:lnTo>
                  <a:lnTo>
                    <a:pt x="67" y="135"/>
                  </a:lnTo>
                  <a:lnTo>
                    <a:pt x="34" y="270"/>
                  </a:lnTo>
                  <a:lnTo>
                    <a:pt x="0" y="438"/>
                  </a:lnTo>
                  <a:lnTo>
                    <a:pt x="34" y="741"/>
                  </a:lnTo>
                  <a:lnTo>
                    <a:pt x="34" y="1179"/>
                  </a:lnTo>
                  <a:lnTo>
                    <a:pt x="101" y="1583"/>
                  </a:lnTo>
                  <a:lnTo>
                    <a:pt x="135" y="1987"/>
                  </a:lnTo>
                  <a:lnTo>
                    <a:pt x="168" y="2425"/>
                  </a:lnTo>
                  <a:lnTo>
                    <a:pt x="202" y="2459"/>
                  </a:lnTo>
                  <a:lnTo>
                    <a:pt x="236" y="2492"/>
                  </a:lnTo>
                  <a:lnTo>
                    <a:pt x="606" y="2459"/>
                  </a:lnTo>
                  <a:lnTo>
                    <a:pt x="943" y="2459"/>
                  </a:lnTo>
                  <a:lnTo>
                    <a:pt x="1650" y="2492"/>
                  </a:lnTo>
                  <a:lnTo>
                    <a:pt x="2054" y="2560"/>
                  </a:lnTo>
                  <a:lnTo>
                    <a:pt x="2256" y="2560"/>
                  </a:lnTo>
                  <a:lnTo>
                    <a:pt x="2323" y="2526"/>
                  </a:lnTo>
                  <a:lnTo>
                    <a:pt x="2424" y="2492"/>
                  </a:lnTo>
                  <a:lnTo>
                    <a:pt x="2492" y="2425"/>
                  </a:lnTo>
                  <a:lnTo>
                    <a:pt x="2525" y="2358"/>
                  </a:lnTo>
                  <a:lnTo>
                    <a:pt x="2593" y="2189"/>
                  </a:lnTo>
                  <a:lnTo>
                    <a:pt x="2593" y="1853"/>
                  </a:lnTo>
                  <a:lnTo>
                    <a:pt x="2660" y="1348"/>
                  </a:lnTo>
                  <a:lnTo>
                    <a:pt x="2727" y="842"/>
                  </a:lnTo>
                  <a:lnTo>
                    <a:pt x="2727" y="506"/>
                  </a:lnTo>
                  <a:lnTo>
                    <a:pt x="2694" y="337"/>
                  </a:lnTo>
                  <a:lnTo>
                    <a:pt x="2626" y="203"/>
                  </a:lnTo>
                  <a:lnTo>
                    <a:pt x="2492" y="102"/>
                  </a:lnTo>
                  <a:lnTo>
                    <a:pt x="2323" y="34"/>
                  </a:lnTo>
                  <a:lnTo>
                    <a:pt x="218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58" name="Shape 1458"/>
            <p:cNvSpPr/>
            <p:nvPr/>
          </p:nvSpPr>
          <p:spPr>
            <a:xfrm>
              <a:off x="1839575" y="2762375"/>
              <a:ext cx="14325" cy="16025"/>
            </a:xfrm>
            <a:custGeom>
              <a:avLst/>
              <a:gdLst/>
              <a:ahLst/>
              <a:cxnLst/>
              <a:rect l="0" t="0" r="0" b="0"/>
              <a:pathLst>
                <a:path w="573" h="641" extrusionOk="0">
                  <a:moveTo>
                    <a:pt x="337" y="1"/>
                  </a:moveTo>
                  <a:lnTo>
                    <a:pt x="269" y="68"/>
                  </a:lnTo>
                  <a:lnTo>
                    <a:pt x="202" y="135"/>
                  </a:lnTo>
                  <a:lnTo>
                    <a:pt x="34" y="337"/>
                  </a:lnTo>
                  <a:lnTo>
                    <a:pt x="0" y="371"/>
                  </a:lnTo>
                  <a:lnTo>
                    <a:pt x="0" y="405"/>
                  </a:lnTo>
                  <a:lnTo>
                    <a:pt x="34" y="438"/>
                  </a:lnTo>
                  <a:lnTo>
                    <a:pt x="236" y="438"/>
                  </a:lnTo>
                  <a:lnTo>
                    <a:pt x="404" y="405"/>
                  </a:lnTo>
                  <a:lnTo>
                    <a:pt x="404" y="573"/>
                  </a:lnTo>
                  <a:lnTo>
                    <a:pt x="404" y="607"/>
                  </a:lnTo>
                  <a:lnTo>
                    <a:pt x="438" y="640"/>
                  </a:lnTo>
                  <a:lnTo>
                    <a:pt x="471" y="640"/>
                  </a:lnTo>
                  <a:lnTo>
                    <a:pt x="505" y="607"/>
                  </a:lnTo>
                  <a:lnTo>
                    <a:pt x="505" y="573"/>
                  </a:lnTo>
                  <a:lnTo>
                    <a:pt x="572" y="573"/>
                  </a:lnTo>
                  <a:lnTo>
                    <a:pt x="539" y="506"/>
                  </a:lnTo>
                  <a:lnTo>
                    <a:pt x="572" y="304"/>
                  </a:lnTo>
                  <a:lnTo>
                    <a:pt x="572" y="270"/>
                  </a:lnTo>
                  <a:lnTo>
                    <a:pt x="539" y="236"/>
                  </a:lnTo>
                  <a:lnTo>
                    <a:pt x="505" y="203"/>
                  </a:lnTo>
                  <a:lnTo>
                    <a:pt x="471" y="236"/>
                  </a:lnTo>
                  <a:lnTo>
                    <a:pt x="337" y="304"/>
                  </a:lnTo>
                  <a:lnTo>
                    <a:pt x="168" y="304"/>
                  </a:lnTo>
                  <a:lnTo>
                    <a:pt x="337" y="135"/>
                  </a:lnTo>
                  <a:lnTo>
                    <a:pt x="370" y="68"/>
                  </a:lnTo>
                  <a:lnTo>
                    <a:pt x="37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59" name="Shape 1459"/>
            <p:cNvSpPr/>
            <p:nvPr/>
          </p:nvSpPr>
          <p:spPr>
            <a:xfrm>
              <a:off x="1919525" y="2800250"/>
              <a:ext cx="4225" cy="23600"/>
            </a:xfrm>
            <a:custGeom>
              <a:avLst/>
              <a:gdLst/>
              <a:ahLst/>
              <a:cxnLst/>
              <a:rect l="0" t="0" r="0" b="0"/>
              <a:pathLst>
                <a:path w="169" h="944" extrusionOk="0">
                  <a:moveTo>
                    <a:pt x="102" y="1"/>
                  </a:moveTo>
                  <a:lnTo>
                    <a:pt x="68" y="34"/>
                  </a:lnTo>
                  <a:lnTo>
                    <a:pt x="34" y="270"/>
                  </a:lnTo>
                  <a:lnTo>
                    <a:pt x="1" y="472"/>
                  </a:lnTo>
                  <a:lnTo>
                    <a:pt x="1" y="943"/>
                  </a:lnTo>
                  <a:lnTo>
                    <a:pt x="135" y="943"/>
                  </a:lnTo>
                  <a:lnTo>
                    <a:pt x="135" y="506"/>
                  </a:lnTo>
                  <a:lnTo>
                    <a:pt x="169" y="68"/>
                  </a:lnTo>
                  <a:lnTo>
                    <a:pt x="135" y="34"/>
                  </a:lnTo>
                  <a:lnTo>
                    <a:pt x="13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60" name="Shape 1460"/>
            <p:cNvSpPr/>
            <p:nvPr/>
          </p:nvSpPr>
          <p:spPr>
            <a:xfrm>
              <a:off x="1775600" y="2796875"/>
              <a:ext cx="64825" cy="26975"/>
            </a:xfrm>
            <a:custGeom>
              <a:avLst/>
              <a:gdLst/>
              <a:ahLst/>
              <a:cxnLst/>
              <a:rect l="0" t="0" r="0" b="0"/>
              <a:pathLst>
                <a:path w="2593" h="1079" extrusionOk="0">
                  <a:moveTo>
                    <a:pt x="438" y="1"/>
                  </a:moveTo>
                  <a:lnTo>
                    <a:pt x="68" y="68"/>
                  </a:lnTo>
                  <a:lnTo>
                    <a:pt x="34" y="102"/>
                  </a:lnTo>
                  <a:lnTo>
                    <a:pt x="34" y="136"/>
                  </a:lnTo>
                  <a:lnTo>
                    <a:pt x="34" y="169"/>
                  </a:lnTo>
                  <a:lnTo>
                    <a:pt x="0" y="1078"/>
                  </a:lnTo>
                  <a:lnTo>
                    <a:pt x="101" y="1078"/>
                  </a:lnTo>
                  <a:lnTo>
                    <a:pt x="135" y="641"/>
                  </a:lnTo>
                  <a:lnTo>
                    <a:pt x="135" y="203"/>
                  </a:lnTo>
                  <a:lnTo>
                    <a:pt x="371" y="136"/>
                  </a:lnTo>
                  <a:lnTo>
                    <a:pt x="606" y="102"/>
                  </a:lnTo>
                  <a:lnTo>
                    <a:pt x="1111" y="136"/>
                  </a:lnTo>
                  <a:lnTo>
                    <a:pt x="1616" y="169"/>
                  </a:lnTo>
                  <a:lnTo>
                    <a:pt x="2121" y="203"/>
                  </a:lnTo>
                  <a:lnTo>
                    <a:pt x="2256" y="237"/>
                  </a:lnTo>
                  <a:lnTo>
                    <a:pt x="2357" y="270"/>
                  </a:lnTo>
                  <a:lnTo>
                    <a:pt x="2391" y="371"/>
                  </a:lnTo>
                  <a:lnTo>
                    <a:pt x="2424" y="472"/>
                  </a:lnTo>
                  <a:lnTo>
                    <a:pt x="2458" y="708"/>
                  </a:lnTo>
                  <a:lnTo>
                    <a:pt x="2458" y="944"/>
                  </a:lnTo>
                  <a:lnTo>
                    <a:pt x="2458" y="1078"/>
                  </a:lnTo>
                  <a:lnTo>
                    <a:pt x="2559" y="1078"/>
                  </a:lnTo>
                  <a:lnTo>
                    <a:pt x="2559" y="1045"/>
                  </a:lnTo>
                  <a:lnTo>
                    <a:pt x="2593" y="573"/>
                  </a:lnTo>
                  <a:lnTo>
                    <a:pt x="2559" y="371"/>
                  </a:lnTo>
                  <a:lnTo>
                    <a:pt x="2525" y="237"/>
                  </a:lnTo>
                  <a:lnTo>
                    <a:pt x="2458" y="169"/>
                  </a:lnTo>
                  <a:lnTo>
                    <a:pt x="2357" y="102"/>
                  </a:lnTo>
                  <a:lnTo>
                    <a:pt x="2256" y="68"/>
                  </a:lnTo>
                  <a:lnTo>
                    <a:pt x="1987" y="35"/>
                  </a:lnTo>
                  <a:lnTo>
                    <a:pt x="1482" y="35"/>
                  </a:lnTo>
                  <a:lnTo>
                    <a:pt x="77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61" name="Shape 1461"/>
            <p:cNvSpPr/>
            <p:nvPr/>
          </p:nvSpPr>
          <p:spPr>
            <a:xfrm>
              <a:off x="528200" y="2421475"/>
              <a:ext cx="15175" cy="10125"/>
            </a:xfrm>
            <a:custGeom>
              <a:avLst/>
              <a:gdLst/>
              <a:ahLst/>
              <a:cxnLst/>
              <a:rect l="0" t="0" r="0" b="0"/>
              <a:pathLst>
                <a:path w="607" h="405" extrusionOk="0">
                  <a:moveTo>
                    <a:pt x="337" y="1"/>
                  </a:moveTo>
                  <a:lnTo>
                    <a:pt x="202" y="102"/>
                  </a:lnTo>
                  <a:lnTo>
                    <a:pt x="68" y="203"/>
                  </a:lnTo>
                  <a:lnTo>
                    <a:pt x="0" y="371"/>
                  </a:lnTo>
                  <a:lnTo>
                    <a:pt x="0" y="405"/>
                  </a:lnTo>
                  <a:lnTo>
                    <a:pt x="34" y="405"/>
                  </a:lnTo>
                  <a:lnTo>
                    <a:pt x="303" y="304"/>
                  </a:lnTo>
                  <a:lnTo>
                    <a:pt x="438" y="237"/>
                  </a:lnTo>
                  <a:lnTo>
                    <a:pt x="539" y="203"/>
                  </a:lnTo>
                  <a:lnTo>
                    <a:pt x="573" y="136"/>
                  </a:lnTo>
                  <a:lnTo>
                    <a:pt x="606" y="102"/>
                  </a:lnTo>
                  <a:lnTo>
                    <a:pt x="573" y="35"/>
                  </a:lnTo>
                  <a:lnTo>
                    <a:pt x="50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62" name="Shape 1462"/>
            <p:cNvSpPr/>
            <p:nvPr/>
          </p:nvSpPr>
          <p:spPr>
            <a:xfrm>
              <a:off x="1885850" y="2721975"/>
              <a:ext cx="63150" cy="68200"/>
            </a:xfrm>
            <a:custGeom>
              <a:avLst/>
              <a:gdLst/>
              <a:ahLst/>
              <a:cxnLst/>
              <a:rect l="0" t="0" r="0" b="0"/>
              <a:pathLst>
                <a:path w="2526" h="2728" extrusionOk="0">
                  <a:moveTo>
                    <a:pt x="439" y="135"/>
                  </a:moveTo>
                  <a:lnTo>
                    <a:pt x="708" y="169"/>
                  </a:lnTo>
                  <a:lnTo>
                    <a:pt x="1516" y="202"/>
                  </a:lnTo>
                  <a:lnTo>
                    <a:pt x="2189" y="202"/>
                  </a:lnTo>
                  <a:lnTo>
                    <a:pt x="2257" y="236"/>
                  </a:lnTo>
                  <a:lnTo>
                    <a:pt x="2290" y="270"/>
                  </a:lnTo>
                  <a:lnTo>
                    <a:pt x="2358" y="404"/>
                  </a:lnTo>
                  <a:lnTo>
                    <a:pt x="2391" y="606"/>
                  </a:lnTo>
                  <a:lnTo>
                    <a:pt x="2391" y="808"/>
                  </a:lnTo>
                  <a:lnTo>
                    <a:pt x="2358" y="1280"/>
                  </a:lnTo>
                  <a:lnTo>
                    <a:pt x="2358" y="1583"/>
                  </a:lnTo>
                  <a:lnTo>
                    <a:pt x="2324" y="1987"/>
                  </a:lnTo>
                  <a:lnTo>
                    <a:pt x="2290" y="2189"/>
                  </a:lnTo>
                  <a:lnTo>
                    <a:pt x="2189" y="2391"/>
                  </a:lnTo>
                  <a:lnTo>
                    <a:pt x="2156" y="2458"/>
                  </a:lnTo>
                  <a:lnTo>
                    <a:pt x="2122" y="2492"/>
                  </a:lnTo>
                  <a:lnTo>
                    <a:pt x="1987" y="2526"/>
                  </a:lnTo>
                  <a:lnTo>
                    <a:pt x="1684" y="2559"/>
                  </a:lnTo>
                  <a:lnTo>
                    <a:pt x="1112" y="2559"/>
                  </a:lnTo>
                  <a:lnTo>
                    <a:pt x="843" y="2526"/>
                  </a:lnTo>
                  <a:lnTo>
                    <a:pt x="540" y="2458"/>
                  </a:lnTo>
                  <a:lnTo>
                    <a:pt x="405" y="2391"/>
                  </a:lnTo>
                  <a:lnTo>
                    <a:pt x="304" y="2324"/>
                  </a:lnTo>
                  <a:lnTo>
                    <a:pt x="237" y="2189"/>
                  </a:lnTo>
                  <a:lnTo>
                    <a:pt x="203" y="2054"/>
                  </a:lnTo>
                  <a:lnTo>
                    <a:pt x="203" y="1718"/>
                  </a:lnTo>
                  <a:lnTo>
                    <a:pt x="237" y="1415"/>
                  </a:lnTo>
                  <a:lnTo>
                    <a:pt x="270" y="1111"/>
                  </a:lnTo>
                  <a:lnTo>
                    <a:pt x="237" y="775"/>
                  </a:lnTo>
                  <a:lnTo>
                    <a:pt x="169" y="135"/>
                  </a:lnTo>
                  <a:close/>
                  <a:moveTo>
                    <a:pt x="102" y="0"/>
                  </a:moveTo>
                  <a:lnTo>
                    <a:pt x="35" y="68"/>
                  </a:lnTo>
                  <a:lnTo>
                    <a:pt x="1" y="101"/>
                  </a:lnTo>
                  <a:lnTo>
                    <a:pt x="1" y="135"/>
                  </a:lnTo>
                  <a:lnTo>
                    <a:pt x="35" y="169"/>
                  </a:lnTo>
                  <a:lnTo>
                    <a:pt x="102" y="202"/>
                  </a:lnTo>
                  <a:lnTo>
                    <a:pt x="68" y="404"/>
                  </a:lnTo>
                  <a:lnTo>
                    <a:pt x="68" y="573"/>
                  </a:lnTo>
                  <a:lnTo>
                    <a:pt x="102" y="977"/>
                  </a:lnTo>
                  <a:lnTo>
                    <a:pt x="102" y="1381"/>
                  </a:lnTo>
                  <a:lnTo>
                    <a:pt x="68" y="1751"/>
                  </a:lnTo>
                  <a:lnTo>
                    <a:pt x="35" y="2054"/>
                  </a:lnTo>
                  <a:lnTo>
                    <a:pt x="68" y="2189"/>
                  </a:lnTo>
                  <a:lnTo>
                    <a:pt x="102" y="2290"/>
                  </a:lnTo>
                  <a:lnTo>
                    <a:pt x="169" y="2391"/>
                  </a:lnTo>
                  <a:lnTo>
                    <a:pt x="270" y="2492"/>
                  </a:lnTo>
                  <a:lnTo>
                    <a:pt x="371" y="2559"/>
                  </a:lnTo>
                  <a:lnTo>
                    <a:pt x="506" y="2627"/>
                  </a:lnTo>
                  <a:lnTo>
                    <a:pt x="876" y="2694"/>
                  </a:lnTo>
                  <a:lnTo>
                    <a:pt x="1213" y="2728"/>
                  </a:lnTo>
                  <a:lnTo>
                    <a:pt x="1583" y="2728"/>
                  </a:lnTo>
                  <a:lnTo>
                    <a:pt x="1954" y="2660"/>
                  </a:lnTo>
                  <a:lnTo>
                    <a:pt x="2088" y="2660"/>
                  </a:lnTo>
                  <a:lnTo>
                    <a:pt x="2189" y="2593"/>
                  </a:lnTo>
                  <a:lnTo>
                    <a:pt x="2290" y="2526"/>
                  </a:lnTo>
                  <a:lnTo>
                    <a:pt x="2358" y="2425"/>
                  </a:lnTo>
                  <a:lnTo>
                    <a:pt x="2459" y="2223"/>
                  </a:lnTo>
                  <a:lnTo>
                    <a:pt x="2492" y="1953"/>
                  </a:lnTo>
                  <a:lnTo>
                    <a:pt x="2526" y="1684"/>
                  </a:lnTo>
                  <a:lnTo>
                    <a:pt x="2526" y="1448"/>
                  </a:lnTo>
                  <a:lnTo>
                    <a:pt x="2526" y="977"/>
                  </a:lnTo>
                  <a:lnTo>
                    <a:pt x="2526" y="606"/>
                  </a:lnTo>
                  <a:lnTo>
                    <a:pt x="2526" y="404"/>
                  </a:lnTo>
                  <a:lnTo>
                    <a:pt x="2459" y="236"/>
                  </a:lnTo>
                  <a:lnTo>
                    <a:pt x="2391" y="135"/>
                  </a:lnTo>
                  <a:lnTo>
                    <a:pt x="2324" y="101"/>
                  </a:lnTo>
                  <a:lnTo>
                    <a:pt x="2223" y="68"/>
                  </a:lnTo>
                  <a:lnTo>
                    <a:pt x="2122" y="34"/>
                  </a:lnTo>
                  <a:lnTo>
                    <a:pt x="1718" y="34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63" name="Shape 1463"/>
            <p:cNvSpPr/>
            <p:nvPr/>
          </p:nvSpPr>
          <p:spPr>
            <a:xfrm>
              <a:off x="1984350" y="2761525"/>
              <a:ext cx="14325" cy="15175"/>
            </a:xfrm>
            <a:custGeom>
              <a:avLst/>
              <a:gdLst/>
              <a:ahLst/>
              <a:cxnLst/>
              <a:rect l="0" t="0" r="0" b="0"/>
              <a:pathLst>
                <a:path w="573" h="607" extrusionOk="0">
                  <a:moveTo>
                    <a:pt x="370" y="371"/>
                  </a:moveTo>
                  <a:lnTo>
                    <a:pt x="438" y="405"/>
                  </a:lnTo>
                  <a:lnTo>
                    <a:pt x="438" y="439"/>
                  </a:lnTo>
                  <a:lnTo>
                    <a:pt x="370" y="472"/>
                  </a:lnTo>
                  <a:lnTo>
                    <a:pt x="303" y="472"/>
                  </a:lnTo>
                  <a:lnTo>
                    <a:pt x="236" y="439"/>
                  </a:lnTo>
                  <a:lnTo>
                    <a:pt x="202" y="439"/>
                  </a:lnTo>
                  <a:lnTo>
                    <a:pt x="337" y="371"/>
                  </a:lnTo>
                  <a:close/>
                  <a:moveTo>
                    <a:pt x="337" y="1"/>
                  </a:moveTo>
                  <a:lnTo>
                    <a:pt x="168" y="68"/>
                  </a:lnTo>
                  <a:lnTo>
                    <a:pt x="67" y="203"/>
                  </a:lnTo>
                  <a:lnTo>
                    <a:pt x="0" y="270"/>
                  </a:lnTo>
                  <a:lnTo>
                    <a:pt x="0" y="338"/>
                  </a:lnTo>
                  <a:lnTo>
                    <a:pt x="0" y="405"/>
                  </a:lnTo>
                  <a:lnTo>
                    <a:pt x="34" y="439"/>
                  </a:lnTo>
                  <a:lnTo>
                    <a:pt x="0" y="472"/>
                  </a:lnTo>
                  <a:lnTo>
                    <a:pt x="0" y="506"/>
                  </a:lnTo>
                  <a:lnTo>
                    <a:pt x="34" y="540"/>
                  </a:lnTo>
                  <a:lnTo>
                    <a:pt x="67" y="573"/>
                  </a:lnTo>
                  <a:lnTo>
                    <a:pt x="135" y="540"/>
                  </a:lnTo>
                  <a:lnTo>
                    <a:pt x="236" y="607"/>
                  </a:lnTo>
                  <a:lnTo>
                    <a:pt x="438" y="607"/>
                  </a:lnTo>
                  <a:lnTo>
                    <a:pt x="505" y="573"/>
                  </a:lnTo>
                  <a:lnTo>
                    <a:pt x="572" y="506"/>
                  </a:lnTo>
                  <a:lnTo>
                    <a:pt x="572" y="439"/>
                  </a:lnTo>
                  <a:lnTo>
                    <a:pt x="572" y="371"/>
                  </a:lnTo>
                  <a:lnTo>
                    <a:pt x="539" y="304"/>
                  </a:lnTo>
                  <a:lnTo>
                    <a:pt x="438" y="270"/>
                  </a:lnTo>
                  <a:lnTo>
                    <a:pt x="337" y="237"/>
                  </a:lnTo>
                  <a:lnTo>
                    <a:pt x="236" y="270"/>
                  </a:lnTo>
                  <a:lnTo>
                    <a:pt x="135" y="338"/>
                  </a:lnTo>
                  <a:lnTo>
                    <a:pt x="135" y="270"/>
                  </a:lnTo>
                  <a:lnTo>
                    <a:pt x="202" y="203"/>
                  </a:lnTo>
                  <a:lnTo>
                    <a:pt x="269" y="136"/>
                  </a:lnTo>
                  <a:lnTo>
                    <a:pt x="370" y="102"/>
                  </a:lnTo>
                  <a:lnTo>
                    <a:pt x="471" y="102"/>
                  </a:lnTo>
                  <a:lnTo>
                    <a:pt x="505" y="68"/>
                  </a:lnTo>
                  <a:lnTo>
                    <a:pt x="47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64" name="Shape 1464"/>
            <p:cNvSpPr/>
            <p:nvPr/>
          </p:nvSpPr>
          <p:spPr>
            <a:xfrm>
              <a:off x="1973400" y="2674850"/>
              <a:ext cx="68200" cy="42100"/>
            </a:xfrm>
            <a:custGeom>
              <a:avLst/>
              <a:gdLst/>
              <a:ahLst/>
              <a:cxnLst/>
              <a:rect l="0" t="0" r="0" b="0"/>
              <a:pathLst>
                <a:path w="2728" h="1684" extrusionOk="0">
                  <a:moveTo>
                    <a:pt x="236" y="135"/>
                  </a:moveTo>
                  <a:lnTo>
                    <a:pt x="640" y="168"/>
                  </a:lnTo>
                  <a:lnTo>
                    <a:pt x="1785" y="202"/>
                  </a:lnTo>
                  <a:lnTo>
                    <a:pt x="2189" y="202"/>
                  </a:lnTo>
                  <a:lnTo>
                    <a:pt x="2391" y="236"/>
                  </a:lnTo>
                  <a:lnTo>
                    <a:pt x="2492" y="236"/>
                  </a:lnTo>
                  <a:lnTo>
                    <a:pt x="2559" y="269"/>
                  </a:lnTo>
                  <a:lnTo>
                    <a:pt x="2593" y="404"/>
                  </a:lnTo>
                  <a:lnTo>
                    <a:pt x="2593" y="539"/>
                  </a:lnTo>
                  <a:lnTo>
                    <a:pt x="2593" y="808"/>
                  </a:lnTo>
                  <a:lnTo>
                    <a:pt x="2593" y="1414"/>
                  </a:lnTo>
                  <a:lnTo>
                    <a:pt x="2559" y="1448"/>
                  </a:lnTo>
                  <a:lnTo>
                    <a:pt x="2492" y="1515"/>
                  </a:lnTo>
                  <a:lnTo>
                    <a:pt x="2290" y="1549"/>
                  </a:lnTo>
                  <a:lnTo>
                    <a:pt x="1616" y="1549"/>
                  </a:lnTo>
                  <a:lnTo>
                    <a:pt x="909" y="1481"/>
                  </a:lnTo>
                  <a:lnTo>
                    <a:pt x="472" y="1448"/>
                  </a:lnTo>
                  <a:lnTo>
                    <a:pt x="371" y="1414"/>
                  </a:lnTo>
                  <a:lnTo>
                    <a:pt x="303" y="1313"/>
                  </a:lnTo>
                  <a:lnTo>
                    <a:pt x="236" y="1178"/>
                  </a:lnTo>
                  <a:lnTo>
                    <a:pt x="236" y="1044"/>
                  </a:lnTo>
                  <a:lnTo>
                    <a:pt x="202" y="707"/>
                  </a:lnTo>
                  <a:lnTo>
                    <a:pt x="202" y="438"/>
                  </a:lnTo>
                  <a:lnTo>
                    <a:pt x="236" y="303"/>
                  </a:lnTo>
                  <a:lnTo>
                    <a:pt x="202" y="135"/>
                  </a:lnTo>
                  <a:close/>
                  <a:moveTo>
                    <a:pt x="236" y="0"/>
                  </a:moveTo>
                  <a:lnTo>
                    <a:pt x="34" y="34"/>
                  </a:lnTo>
                  <a:lnTo>
                    <a:pt x="0" y="67"/>
                  </a:lnTo>
                  <a:lnTo>
                    <a:pt x="0" y="101"/>
                  </a:lnTo>
                  <a:lnTo>
                    <a:pt x="0" y="135"/>
                  </a:lnTo>
                  <a:lnTo>
                    <a:pt x="34" y="168"/>
                  </a:lnTo>
                  <a:lnTo>
                    <a:pt x="101" y="168"/>
                  </a:lnTo>
                  <a:lnTo>
                    <a:pt x="101" y="202"/>
                  </a:lnTo>
                  <a:lnTo>
                    <a:pt x="101" y="303"/>
                  </a:lnTo>
                  <a:lnTo>
                    <a:pt x="68" y="471"/>
                  </a:lnTo>
                  <a:lnTo>
                    <a:pt x="68" y="673"/>
                  </a:lnTo>
                  <a:lnTo>
                    <a:pt x="101" y="1111"/>
                  </a:lnTo>
                  <a:lnTo>
                    <a:pt x="202" y="1549"/>
                  </a:lnTo>
                  <a:lnTo>
                    <a:pt x="236" y="1582"/>
                  </a:lnTo>
                  <a:lnTo>
                    <a:pt x="573" y="1582"/>
                  </a:lnTo>
                  <a:lnTo>
                    <a:pt x="876" y="1616"/>
                  </a:lnTo>
                  <a:lnTo>
                    <a:pt x="1482" y="1683"/>
                  </a:lnTo>
                  <a:lnTo>
                    <a:pt x="2357" y="1683"/>
                  </a:lnTo>
                  <a:lnTo>
                    <a:pt x="2660" y="1616"/>
                  </a:lnTo>
                  <a:lnTo>
                    <a:pt x="2694" y="1582"/>
                  </a:lnTo>
                  <a:lnTo>
                    <a:pt x="2727" y="1549"/>
                  </a:lnTo>
                  <a:lnTo>
                    <a:pt x="2727" y="909"/>
                  </a:lnTo>
                  <a:lnTo>
                    <a:pt x="2727" y="572"/>
                  </a:lnTo>
                  <a:lnTo>
                    <a:pt x="2660" y="269"/>
                  </a:lnTo>
                  <a:lnTo>
                    <a:pt x="2626" y="168"/>
                  </a:lnTo>
                  <a:lnTo>
                    <a:pt x="2525" y="135"/>
                  </a:lnTo>
                  <a:lnTo>
                    <a:pt x="2424" y="101"/>
                  </a:lnTo>
                  <a:lnTo>
                    <a:pt x="1650" y="101"/>
                  </a:lnTo>
                  <a:lnTo>
                    <a:pt x="977" y="34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65" name="Shape 1465"/>
            <p:cNvSpPr/>
            <p:nvPr/>
          </p:nvSpPr>
          <p:spPr>
            <a:xfrm>
              <a:off x="1915325" y="2794350"/>
              <a:ext cx="69050" cy="29500"/>
            </a:xfrm>
            <a:custGeom>
              <a:avLst/>
              <a:gdLst/>
              <a:ahLst/>
              <a:cxnLst/>
              <a:rect l="0" t="0" r="0" b="0"/>
              <a:pathLst>
                <a:path w="2762" h="1180" extrusionOk="0">
                  <a:moveTo>
                    <a:pt x="438" y="1"/>
                  </a:moveTo>
                  <a:lnTo>
                    <a:pt x="202" y="68"/>
                  </a:lnTo>
                  <a:lnTo>
                    <a:pt x="101" y="102"/>
                  </a:lnTo>
                  <a:lnTo>
                    <a:pt x="34" y="169"/>
                  </a:lnTo>
                  <a:lnTo>
                    <a:pt x="0" y="237"/>
                  </a:lnTo>
                  <a:lnTo>
                    <a:pt x="34" y="270"/>
                  </a:lnTo>
                  <a:lnTo>
                    <a:pt x="101" y="270"/>
                  </a:lnTo>
                  <a:lnTo>
                    <a:pt x="135" y="237"/>
                  </a:lnTo>
                  <a:lnTo>
                    <a:pt x="202" y="203"/>
                  </a:lnTo>
                  <a:lnTo>
                    <a:pt x="303" y="169"/>
                  </a:lnTo>
                  <a:lnTo>
                    <a:pt x="539" y="136"/>
                  </a:lnTo>
                  <a:lnTo>
                    <a:pt x="977" y="169"/>
                  </a:lnTo>
                  <a:lnTo>
                    <a:pt x="1919" y="203"/>
                  </a:lnTo>
                  <a:lnTo>
                    <a:pt x="2256" y="237"/>
                  </a:lnTo>
                  <a:lnTo>
                    <a:pt x="2391" y="270"/>
                  </a:lnTo>
                  <a:lnTo>
                    <a:pt x="2525" y="338"/>
                  </a:lnTo>
                  <a:lnTo>
                    <a:pt x="2593" y="371"/>
                  </a:lnTo>
                  <a:lnTo>
                    <a:pt x="2626" y="439"/>
                  </a:lnTo>
                  <a:lnTo>
                    <a:pt x="2660" y="607"/>
                  </a:lnTo>
                  <a:lnTo>
                    <a:pt x="2626" y="910"/>
                  </a:lnTo>
                  <a:lnTo>
                    <a:pt x="2660" y="1179"/>
                  </a:lnTo>
                  <a:lnTo>
                    <a:pt x="2761" y="1179"/>
                  </a:lnTo>
                  <a:lnTo>
                    <a:pt x="2761" y="708"/>
                  </a:lnTo>
                  <a:lnTo>
                    <a:pt x="2761" y="439"/>
                  </a:lnTo>
                  <a:lnTo>
                    <a:pt x="2727" y="371"/>
                  </a:lnTo>
                  <a:lnTo>
                    <a:pt x="2660" y="270"/>
                  </a:lnTo>
                  <a:lnTo>
                    <a:pt x="2593" y="237"/>
                  </a:lnTo>
                  <a:lnTo>
                    <a:pt x="2525" y="169"/>
                  </a:lnTo>
                  <a:lnTo>
                    <a:pt x="2256" y="102"/>
                  </a:lnTo>
                  <a:lnTo>
                    <a:pt x="1919" y="68"/>
                  </a:lnTo>
                  <a:lnTo>
                    <a:pt x="1583" y="68"/>
                  </a:lnTo>
                  <a:lnTo>
                    <a:pt x="909" y="35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66" name="Shape 1466"/>
            <p:cNvSpPr/>
            <p:nvPr/>
          </p:nvSpPr>
          <p:spPr>
            <a:xfrm>
              <a:off x="2033150" y="2721975"/>
              <a:ext cx="65675" cy="66525"/>
            </a:xfrm>
            <a:custGeom>
              <a:avLst/>
              <a:gdLst/>
              <a:ahLst/>
              <a:cxnLst/>
              <a:rect l="0" t="0" r="0" b="0"/>
              <a:pathLst>
                <a:path w="2627" h="2661" extrusionOk="0">
                  <a:moveTo>
                    <a:pt x="2122" y="135"/>
                  </a:moveTo>
                  <a:lnTo>
                    <a:pt x="2257" y="169"/>
                  </a:lnTo>
                  <a:lnTo>
                    <a:pt x="2358" y="236"/>
                  </a:lnTo>
                  <a:lnTo>
                    <a:pt x="2425" y="337"/>
                  </a:lnTo>
                  <a:lnTo>
                    <a:pt x="2492" y="539"/>
                  </a:lnTo>
                  <a:lnTo>
                    <a:pt x="2492" y="741"/>
                  </a:lnTo>
                  <a:lnTo>
                    <a:pt x="2492" y="1179"/>
                  </a:lnTo>
                  <a:lnTo>
                    <a:pt x="2425" y="1718"/>
                  </a:lnTo>
                  <a:lnTo>
                    <a:pt x="2391" y="1953"/>
                  </a:lnTo>
                  <a:lnTo>
                    <a:pt x="2290" y="2223"/>
                  </a:lnTo>
                  <a:lnTo>
                    <a:pt x="2223" y="2324"/>
                  </a:lnTo>
                  <a:lnTo>
                    <a:pt x="2156" y="2391"/>
                  </a:lnTo>
                  <a:lnTo>
                    <a:pt x="2021" y="2458"/>
                  </a:lnTo>
                  <a:lnTo>
                    <a:pt x="1920" y="2492"/>
                  </a:lnTo>
                  <a:lnTo>
                    <a:pt x="1381" y="2492"/>
                  </a:lnTo>
                  <a:lnTo>
                    <a:pt x="472" y="2458"/>
                  </a:lnTo>
                  <a:lnTo>
                    <a:pt x="337" y="2425"/>
                  </a:lnTo>
                  <a:lnTo>
                    <a:pt x="236" y="2324"/>
                  </a:lnTo>
                  <a:lnTo>
                    <a:pt x="169" y="2223"/>
                  </a:lnTo>
                  <a:lnTo>
                    <a:pt x="135" y="2088"/>
                  </a:lnTo>
                  <a:lnTo>
                    <a:pt x="135" y="1785"/>
                  </a:lnTo>
                  <a:lnTo>
                    <a:pt x="169" y="1516"/>
                  </a:lnTo>
                  <a:lnTo>
                    <a:pt x="169" y="741"/>
                  </a:lnTo>
                  <a:lnTo>
                    <a:pt x="203" y="472"/>
                  </a:lnTo>
                  <a:lnTo>
                    <a:pt x="169" y="337"/>
                  </a:lnTo>
                  <a:lnTo>
                    <a:pt x="135" y="202"/>
                  </a:lnTo>
                  <a:lnTo>
                    <a:pt x="169" y="202"/>
                  </a:lnTo>
                  <a:lnTo>
                    <a:pt x="472" y="169"/>
                  </a:lnTo>
                  <a:lnTo>
                    <a:pt x="775" y="135"/>
                  </a:lnTo>
                  <a:close/>
                  <a:moveTo>
                    <a:pt x="506" y="0"/>
                  </a:moveTo>
                  <a:lnTo>
                    <a:pt x="135" y="68"/>
                  </a:lnTo>
                  <a:lnTo>
                    <a:pt x="135" y="101"/>
                  </a:lnTo>
                  <a:lnTo>
                    <a:pt x="102" y="101"/>
                  </a:lnTo>
                  <a:lnTo>
                    <a:pt x="68" y="135"/>
                  </a:lnTo>
                  <a:lnTo>
                    <a:pt x="34" y="573"/>
                  </a:lnTo>
                  <a:lnTo>
                    <a:pt x="34" y="1010"/>
                  </a:lnTo>
                  <a:lnTo>
                    <a:pt x="34" y="1852"/>
                  </a:lnTo>
                  <a:lnTo>
                    <a:pt x="1" y="2088"/>
                  </a:lnTo>
                  <a:lnTo>
                    <a:pt x="34" y="2290"/>
                  </a:lnTo>
                  <a:lnTo>
                    <a:pt x="68" y="2357"/>
                  </a:lnTo>
                  <a:lnTo>
                    <a:pt x="102" y="2458"/>
                  </a:lnTo>
                  <a:lnTo>
                    <a:pt x="169" y="2526"/>
                  </a:lnTo>
                  <a:lnTo>
                    <a:pt x="270" y="2559"/>
                  </a:lnTo>
                  <a:lnTo>
                    <a:pt x="573" y="2627"/>
                  </a:lnTo>
                  <a:lnTo>
                    <a:pt x="876" y="2660"/>
                  </a:lnTo>
                  <a:lnTo>
                    <a:pt x="1482" y="2627"/>
                  </a:lnTo>
                  <a:lnTo>
                    <a:pt x="1718" y="2627"/>
                  </a:lnTo>
                  <a:lnTo>
                    <a:pt x="1987" y="2593"/>
                  </a:lnTo>
                  <a:lnTo>
                    <a:pt x="2122" y="2559"/>
                  </a:lnTo>
                  <a:lnTo>
                    <a:pt x="2223" y="2526"/>
                  </a:lnTo>
                  <a:lnTo>
                    <a:pt x="2324" y="2458"/>
                  </a:lnTo>
                  <a:lnTo>
                    <a:pt x="2391" y="2357"/>
                  </a:lnTo>
                  <a:lnTo>
                    <a:pt x="2526" y="2088"/>
                  </a:lnTo>
                  <a:lnTo>
                    <a:pt x="2560" y="1819"/>
                  </a:lnTo>
                  <a:lnTo>
                    <a:pt x="2593" y="1246"/>
                  </a:lnTo>
                  <a:lnTo>
                    <a:pt x="2627" y="707"/>
                  </a:lnTo>
                  <a:lnTo>
                    <a:pt x="2627" y="438"/>
                  </a:lnTo>
                  <a:lnTo>
                    <a:pt x="2593" y="337"/>
                  </a:lnTo>
                  <a:lnTo>
                    <a:pt x="2526" y="202"/>
                  </a:lnTo>
                  <a:lnTo>
                    <a:pt x="2459" y="135"/>
                  </a:lnTo>
                  <a:lnTo>
                    <a:pt x="2358" y="68"/>
                  </a:lnTo>
                  <a:lnTo>
                    <a:pt x="2257" y="34"/>
                  </a:lnTo>
                  <a:lnTo>
                    <a:pt x="2156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67" name="Shape 1467"/>
            <p:cNvSpPr/>
            <p:nvPr/>
          </p:nvSpPr>
          <p:spPr>
            <a:xfrm>
              <a:off x="1913625" y="2764050"/>
              <a:ext cx="10125" cy="13500"/>
            </a:xfrm>
            <a:custGeom>
              <a:avLst/>
              <a:gdLst/>
              <a:ahLst/>
              <a:cxnLst/>
              <a:rect l="0" t="0" r="0" b="0"/>
              <a:pathLst>
                <a:path w="405" h="540" extrusionOk="0">
                  <a:moveTo>
                    <a:pt x="1" y="1"/>
                  </a:moveTo>
                  <a:lnTo>
                    <a:pt x="1" y="68"/>
                  </a:lnTo>
                  <a:lnTo>
                    <a:pt x="1" y="169"/>
                  </a:lnTo>
                  <a:lnTo>
                    <a:pt x="35" y="237"/>
                  </a:lnTo>
                  <a:lnTo>
                    <a:pt x="68" y="270"/>
                  </a:lnTo>
                  <a:lnTo>
                    <a:pt x="237" y="270"/>
                  </a:lnTo>
                  <a:lnTo>
                    <a:pt x="270" y="338"/>
                  </a:lnTo>
                  <a:lnTo>
                    <a:pt x="270" y="405"/>
                  </a:lnTo>
                  <a:lnTo>
                    <a:pt x="102" y="405"/>
                  </a:lnTo>
                  <a:lnTo>
                    <a:pt x="68" y="371"/>
                  </a:lnTo>
                  <a:lnTo>
                    <a:pt x="35" y="405"/>
                  </a:lnTo>
                  <a:lnTo>
                    <a:pt x="1" y="439"/>
                  </a:lnTo>
                  <a:lnTo>
                    <a:pt x="1" y="506"/>
                  </a:lnTo>
                  <a:lnTo>
                    <a:pt x="35" y="540"/>
                  </a:lnTo>
                  <a:lnTo>
                    <a:pt x="304" y="540"/>
                  </a:lnTo>
                  <a:lnTo>
                    <a:pt x="338" y="506"/>
                  </a:lnTo>
                  <a:lnTo>
                    <a:pt x="371" y="472"/>
                  </a:lnTo>
                  <a:lnTo>
                    <a:pt x="405" y="371"/>
                  </a:lnTo>
                  <a:lnTo>
                    <a:pt x="405" y="270"/>
                  </a:lnTo>
                  <a:lnTo>
                    <a:pt x="371" y="203"/>
                  </a:lnTo>
                  <a:lnTo>
                    <a:pt x="304" y="169"/>
                  </a:lnTo>
                  <a:lnTo>
                    <a:pt x="237" y="136"/>
                  </a:lnTo>
                  <a:lnTo>
                    <a:pt x="136" y="136"/>
                  </a:lnTo>
                  <a:lnTo>
                    <a:pt x="136" y="102"/>
                  </a:lnTo>
                  <a:lnTo>
                    <a:pt x="237" y="102"/>
                  </a:lnTo>
                  <a:lnTo>
                    <a:pt x="304" y="68"/>
                  </a:lnTo>
                  <a:lnTo>
                    <a:pt x="405" y="35"/>
                  </a:lnTo>
                  <a:lnTo>
                    <a:pt x="40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68" name="Shape 1468"/>
            <p:cNvSpPr/>
            <p:nvPr/>
          </p:nvSpPr>
          <p:spPr>
            <a:xfrm>
              <a:off x="1959075" y="2722825"/>
              <a:ext cx="63175" cy="66500"/>
            </a:xfrm>
            <a:custGeom>
              <a:avLst/>
              <a:gdLst/>
              <a:ahLst/>
              <a:cxnLst/>
              <a:rect l="0" t="0" r="0" b="0"/>
              <a:pathLst>
                <a:path w="2527" h="2660" extrusionOk="0">
                  <a:moveTo>
                    <a:pt x="2122" y="135"/>
                  </a:moveTo>
                  <a:lnTo>
                    <a:pt x="2257" y="202"/>
                  </a:lnTo>
                  <a:lnTo>
                    <a:pt x="2324" y="337"/>
                  </a:lnTo>
                  <a:lnTo>
                    <a:pt x="2391" y="471"/>
                  </a:lnTo>
                  <a:lnTo>
                    <a:pt x="2425" y="673"/>
                  </a:lnTo>
                  <a:lnTo>
                    <a:pt x="2425" y="1044"/>
                  </a:lnTo>
                  <a:lnTo>
                    <a:pt x="2391" y="1347"/>
                  </a:lnTo>
                  <a:lnTo>
                    <a:pt x="2391" y="1818"/>
                  </a:lnTo>
                  <a:lnTo>
                    <a:pt x="2391" y="2054"/>
                  </a:lnTo>
                  <a:lnTo>
                    <a:pt x="2358" y="2290"/>
                  </a:lnTo>
                  <a:lnTo>
                    <a:pt x="2290" y="2424"/>
                  </a:lnTo>
                  <a:lnTo>
                    <a:pt x="2189" y="2492"/>
                  </a:lnTo>
                  <a:lnTo>
                    <a:pt x="1886" y="2492"/>
                  </a:lnTo>
                  <a:lnTo>
                    <a:pt x="1550" y="2458"/>
                  </a:lnTo>
                  <a:lnTo>
                    <a:pt x="1280" y="2424"/>
                  </a:lnTo>
                  <a:lnTo>
                    <a:pt x="674" y="2424"/>
                  </a:lnTo>
                  <a:lnTo>
                    <a:pt x="371" y="2458"/>
                  </a:lnTo>
                  <a:lnTo>
                    <a:pt x="203" y="2424"/>
                  </a:lnTo>
                  <a:lnTo>
                    <a:pt x="136" y="2391"/>
                  </a:lnTo>
                  <a:lnTo>
                    <a:pt x="136" y="2323"/>
                  </a:lnTo>
                  <a:lnTo>
                    <a:pt x="136" y="2054"/>
                  </a:lnTo>
                  <a:lnTo>
                    <a:pt x="136" y="1785"/>
                  </a:lnTo>
                  <a:lnTo>
                    <a:pt x="203" y="1246"/>
                  </a:lnTo>
                  <a:lnTo>
                    <a:pt x="237" y="774"/>
                  </a:lnTo>
                  <a:lnTo>
                    <a:pt x="203" y="269"/>
                  </a:lnTo>
                  <a:lnTo>
                    <a:pt x="472" y="202"/>
                  </a:lnTo>
                  <a:lnTo>
                    <a:pt x="1449" y="202"/>
                  </a:lnTo>
                  <a:lnTo>
                    <a:pt x="1684" y="135"/>
                  </a:lnTo>
                  <a:close/>
                  <a:moveTo>
                    <a:pt x="1684" y="0"/>
                  </a:moveTo>
                  <a:lnTo>
                    <a:pt x="1247" y="67"/>
                  </a:lnTo>
                  <a:lnTo>
                    <a:pt x="472" y="67"/>
                  </a:lnTo>
                  <a:lnTo>
                    <a:pt x="237" y="135"/>
                  </a:lnTo>
                  <a:lnTo>
                    <a:pt x="237" y="101"/>
                  </a:lnTo>
                  <a:lnTo>
                    <a:pt x="203" y="67"/>
                  </a:lnTo>
                  <a:lnTo>
                    <a:pt x="169" y="67"/>
                  </a:lnTo>
                  <a:lnTo>
                    <a:pt x="136" y="101"/>
                  </a:lnTo>
                  <a:lnTo>
                    <a:pt x="102" y="404"/>
                  </a:lnTo>
                  <a:lnTo>
                    <a:pt x="68" y="741"/>
                  </a:lnTo>
                  <a:lnTo>
                    <a:pt x="68" y="1044"/>
                  </a:lnTo>
                  <a:lnTo>
                    <a:pt x="68" y="1347"/>
                  </a:lnTo>
                  <a:lnTo>
                    <a:pt x="1" y="1953"/>
                  </a:lnTo>
                  <a:lnTo>
                    <a:pt x="1" y="2222"/>
                  </a:lnTo>
                  <a:lnTo>
                    <a:pt x="1" y="2525"/>
                  </a:lnTo>
                  <a:lnTo>
                    <a:pt x="35" y="2559"/>
                  </a:lnTo>
                  <a:lnTo>
                    <a:pt x="68" y="2593"/>
                  </a:lnTo>
                  <a:lnTo>
                    <a:pt x="674" y="2593"/>
                  </a:lnTo>
                  <a:lnTo>
                    <a:pt x="1280" y="2559"/>
                  </a:lnTo>
                  <a:lnTo>
                    <a:pt x="1516" y="2593"/>
                  </a:lnTo>
                  <a:lnTo>
                    <a:pt x="1752" y="2626"/>
                  </a:lnTo>
                  <a:lnTo>
                    <a:pt x="1987" y="2660"/>
                  </a:lnTo>
                  <a:lnTo>
                    <a:pt x="2223" y="2660"/>
                  </a:lnTo>
                  <a:lnTo>
                    <a:pt x="2290" y="2626"/>
                  </a:lnTo>
                  <a:lnTo>
                    <a:pt x="2358" y="2593"/>
                  </a:lnTo>
                  <a:lnTo>
                    <a:pt x="2459" y="2458"/>
                  </a:lnTo>
                  <a:lnTo>
                    <a:pt x="2526" y="2290"/>
                  </a:lnTo>
                  <a:lnTo>
                    <a:pt x="2526" y="2088"/>
                  </a:lnTo>
                  <a:lnTo>
                    <a:pt x="2526" y="1650"/>
                  </a:lnTo>
                  <a:lnTo>
                    <a:pt x="2526" y="1347"/>
                  </a:lnTo>
                  <a:lnTo>
                    <a:pt x="2526" y="976"/>
                  </a:lnTo>
                  <a:lnTo>
                    <a:pt x="2526" y="572"/>
                  </a:lnTo>
                  <a:lnTo>
                    <a:pt x="2459" y="370"/>
                  </a:lnTo>
                  <a:lnTo>
                    <a:pt x="2391" y="202"/>
                  </a:lnTo>
                  <a:lnTo>
                    <a:pt x="2257" y="101"/>
                  </a:lnTo>
                  <a:lnTo>
                    <a:pt x="2088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69" name="Shape 1469"/>
            <p:cNvSpPr/>
            <p:nvPr/>
          </p:nvSpPr>
          <p:spPr>
            <a:xfrm>
              <a:off x="1895950" y="2673150"/>
              <a:ext cx="69900" cy="43800"/>
            </a:xfrm>
            <a:custGeom>
              <a:avLst/>
              <a:gdLst/>
              <a:ahLst/>
              <a:cxnLst/>
              <a:rect l="0" t="0" r="0" b="0"/>
              <a:pathLst>
                <a:path w="2796" h="1752" extrusionOk="0">
                  <a:moveTo>
                    <a:pt x="506" y="102"/>
                  </a:moveTo>
                  <a:lnTo>
                    <a:pt x="910" y="135"/>
                  </a:lnTo>
                  <a:lnTo>
                    <a:pt x="1381" y="169"/>
                  </a:lnTo>
                  <a:lnTo>
                    <a:pt x="1819" y="203"/>
                  </a:lnTo>
                  <a:lnTo>
                    <a:pt x="2156" y="236"/>
                  </a:lnTo>
                  <a:lnTo>
                    <a:pt x="2492" y="236"/>
                  </a:lnTo>
                  <a:lnTo>
                    <a:pt x="2560" y="270"/>
                  </a:lnTo>
                  <a:lnTo>
                    <a:pt x="2593" y="337"/>
                  </a:lnTo>
                  <a:lnTo>
                    <a:pt x="2661" y="607"/>
                  </a:lnTo>
                  <a:lnTo>
                    <a:pt x="2661" y="876"/>
                  </a:lnTo>
                  <a:lnTo>
                    <a:pt x="2661" y="1078"/>
                  </a:lnTo>
                  <a:lnTo>
                    <a:pt x="2661" y="1246"/>
                  </a:lnTo>
                  <a:lnTo>
                    <a:pt x="2627" y="1448"/>
                  </a:lnTo>
                  <a:lnTo>
                    <a:pt x="2593" y="1516"/>
                  </a:lnTo>
                  <a:lnTo>
                    <a:pt x="2560" y="1549"/>
                  </a:lnTo>
                  <a:lnTo>
                    <a:pt x="2425" y="1617"/>
                  </a:lnTo>
                  <a:lnTo>
                    <a:pt x="2156" y="1617"/>
                  </a:lnTo>
                  <a:lnTo>
                    <a:pt x="1718" y="1583"/>
                  </a:lnTo>
                  <a:lnTo>
                    <a:pt x="1482" y="1549"/>
                  </a:lnTo>
                  <a:lnTo>
                    <a:pt x="1280" y="1549"/>
                  </a:lnTo>
                  <a:lnTo>
                    <a:pt x="708" y="1617"/>
                  </a:lnTo>
                  <a:lnTo>
                    <a:pt x="472" y="1583"/>
                  </a:lnTo>
                  <a:lnTo>
                    <a:pt x="405" y="1583"/>
                  </a:lnTo>
                  <a:lnTo>
                    <a:pt x="371" y="1549"/>
                  </a:lnTo>
                  <a:lnTo>
                    <a:pt x="338" y="1482"/>
                  </a:lnTo>
                  <a:lnTo>
                    <a:pt x="304" y="1280"/>
                  </a:lnTo>
                  <a:lnTo>
                    <a:pt x="304" y="741"/>
                  </a:lnTo>
                  <a:lnTo>
                    <a:pt x="304" y="203"/>
                  </a:lnTo>
                  <a:lnTo>
                    <a:pt x="304" y="169"/>
                  </a:lnTo>
                  <a:lnTo>
                    <a:pt x="270" y="135"/>
                  </a:lnTo>
                  <a:lnTo>
                    <a:pt x="506" y="102"/>
                  </a:lnTo>
                  <a:close/>
                  <a:moveTo>
                    <a:pt x="338" y="1"/>
                  </a:moveTo>
                  <a:lnTo>
                    <a:pt x="169" y="34"/>
                  </a:lnTo>
                  <a:lnTo>
                    <a:pt x="35" y="135"/>
                  </a:lnTo>
                  <a:lnTo>
                    <a:pt x="1" y="169"/>
                  </a:lnTo>
                  <a:lnTo>
                    <a:pt x="35" y="203"/>
                  </a:lnTo>
                  <a:lnTo>
                    <a:pt x="68" y="236"/>
                  </a:lnTo>
                  <a:lnTo>
                    <a:pt x="102" y="203"/>
                  </a:lnTo>
                  <a:lnTo>
                    <a:pt x="203" y="169"/>
                  </a:lnTo>
                  <a:lnTo>
                    <a:pt x="237" y="152"/>
                  </a:lnTo>
                  <a:lnTo>
                    <a:pt x="237" y="152"/>
                  </a:lnTo>
                  <a:lnTo>
                    <a:pt x="237" y="169"/>
                  </a:lnTo>
                  <a:lnTo>
                    <a:pt x="169" y="506"/>
                  </a:lnTo>
                  <a:lnTo>
                    <a:pt x="136" y="809"/>
                  </a:lnTo>
                  <a:lnTo>
                    <a:pt x="136" y="1011"/>
                  </a:lnTo>
                  <a:lnTo>
                    <a:pt x="169" y="1213"/>
                  </a:lnTo>
                  <a:lnTo>
                    <a:pt x="169" y="1415"/>
                  </a:lnTo>
                  <a:lnTo>
                    <a:pt x="169" y="1617"/>
                  </a:lnTo>
                  <a:lnTo>
                    <a:pt x="203" y="1684"/>
                  </a:lnTo>
                  <a:lnTo>
                    <a:pt x="237" y="1684"/>
                  </a:lnTo>
                  <a:lnTo>
                    <a:pt x="540" y="1718"/>
                  </a:lnTo>
                  <a:lnTo>
                    <a:pt x="843" y="1718"/>
                  </a:lnTo>
                  <a:lnTo>
                    <a:pt x="1482" y="1684"/>
                  </a:lnTo>
                  <a:lnTo>
                    <a:pt x="1718" y="1718"/>
                  </a:lnTo>
                  <a:lnTo>
                    <a:pt x="1954" y="1751"/>
                  </a:lnTo>
                  <a:lnTo>
                    <a:pt x="2459" y="1751"/>
                  </a:lnTo>
                  <a:lnTo>
                    <a:pt x="2593" y="1684"/>
                  </a:lnTo>
                  <a:lnTo>
                    <a:pt x="2728" y="1583"/>
                  </a:lnTo>
                  <a:lnTo>
                    <a:pt x="2762" y="1415"/>
                  </a:lnTo>
                  <a:lnTo>
                    <a:pt x="2795" y="1213"/>
                  </a:lnTo>
                  <a:lnTo>
                    <a:pt x="2795" y="842"/>
                  </a:lnTo>
                  <a:lnTo>
                    <a:pt x="2762" y="506"/>
                  </a:lnTo>
                  <a:lnTo>
                    <a:pt x="2694" y="304"/>
                  </a:lnTo>
                  <a:lnTo>
                    <a:pt x="2627" y="203"/>
                  </a:lnTo>
                  <a:lnTo>
                    <a:pt x="2560" y="135"/>
                  </a:lnTo>
                  <a:lnTo>
                    <a:pt x="2391" y="102"/>
                  </a:lnTo>
                  <a:lnTo>
                    <a:pt x="2223" y="135"/>
                  </a:lnTo>
                  <a:lnTo>
                    <a:pt x="2088" y="135"/>
                  </a:lnTo>
                  <a:lnTo>
                    <a:pt x="1920" y="102"/>
                  </a:lnTo>
                  <a:lnTo>
                    <a:pt x="1617" y="68"/>
                  </a:lnTo>
                  <a:lnTo>
                    <a:pt x="1146" y="34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70" name="Shape 1470"/>
            <p:cNvSpPr/>
            <p:nvPr/>
          </p:nvSpPr>
          <p:spPr>
            <a:xfrm>
              <a:off x="1847975" y="2798575"/>
              <a:ext cx="64000" cy="25275"/>
            </a:xfrm>
            <a:custGeom>
              <a:avLst/>
              <a:gdLst/>
              <a:ahLst/>
              <a:cxnLst/>
              <a:rect l="0" t="0" r="0" b="0"/>
              <a:pathLst>
                <a:path w="2560" h="1011" extrusionOk="0">
                  <a:moveTo>
                    <a:pt x="1314" y="0"/>
                  </a:moveTo>
                  <a:lnTo>
                    <a:pt x="135" y="34"/>
                  </a:lnTo>
                  <a:lnTo>
                    <a:pt x="102" y="68"/>
                  </a:lnTo>
                  <a:lnTo>
                    <a:pt x="68" y="68"/>
                  </a:lnTo>
                  <a:lnTo>
                    <a:pt x="1" y="270"/>
                  </a:lnTo>
                  <a:lnTo>
                    <a:pt x="1" y="472"/>
                  </a:lnTo>
                  <a:lnTo>
                    <a:pt x="34" y="909"/>
                  </a:lnTo>
                  <a:lnTo>
                    <a:pt x="34" y="1010"/>
                  </a:lnTo>
                  <a:lnTo>
                    <a:pt x="169" y="1010"/>
                  </a:lnTo>
                  <a:lnTo>
                    <a:pt x="135" y="606"/>
                  </a:lnTo>
                  <a:lnTo>
                    <a:pt x="102" y="371"/>
                  </a:lnTo>
                  <a:lnTo>
                    <a:pt x="135" y="169"/>
                  </a:lnTo>
                  <a:lnTo>
                    <a:pt x="1280" y="135"/>
                  </a:lnTo>
                  <a:lnTo>
                    <a:pt x="1920" y="101"/>
                  </a:lnTo>
                  <a:lnTo>
                    <a:pt x="2257" y="101"/>
                  </a:lnTo>
                  <a:lnTo>
                    <a:pt x="2391" y="135"/>
                  </a:lnTo>
                  <a:lnTo>
                    <a:pt x="2425" y="169"/>
                  </a:lnTo>
                  <a:lnTo>
                    <a:pt x="2459" y="1010"/>
                  </a:lnTo>
                  <a:lnTo>
                    <a:pt x="2560" y="1010"/>
                  </a:lnTo>
                  <a:lnTo>
                    <a:pt x="2526" y="34"/>
                  </a:lnTo>
                  <a:lnTo>
                    <a:pt x="2526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71" name="Shape 1471"/>
            <p:cNvSpPr/>
            <p:nvPr/>
          </p:nvSpPr>
          <p:spPr>
            <a:xfrm>
              <a:off x="457500" y="2411375"/>
              <a:ext cx="14325" cy="12650"/>
            </a:xfrm>
            <a:custGeom>
              <a:avLst/>
              <a:gdLst/>
              <a:ahLst/>
              <a:cxnLst/>
              <a:rect l="0" t="0" r="0" b="0"/>
              <a:pathLst>
                <a:path w="573" h="506" extrusionOk="0">
                  <a:moveTo>
                    <a:pt x="101" y="1"/>
                  </a:moveTo>
                  <a:lnTo>
                    <a:pt x="34" y="35"/>
                  </a:lnTo>
                  <a:lnTo>
                    <a:pt x="0" y="102"/>
                  </a:lnTo>
                  <a:lnTo>
                    <a:pt x="34" y="136"/>
                  </a:lnTo>
                  <a:lnTo>
                    <a:pt x="101" y="237"/>
                  </a:lnTo>
                  <a:lnTo>
                    <a:pt x="202" y="338"/>
                  </a:lnTo>
                  <a:lnTo>
                    <a:pt x="303" y="439"/>
                  </a:lnTo>
                  <a:lnTo>
                    <a:pt x="438" y="506"/>
                  </a:lnTo>
                  <a:lnTo>
                    <a:pt x="505" y="506"/>
                  </a:lnTo>
                  <a:lnTo>
                    <a:pt x="539" y="439"/>
                  </a:lnTo>
                  <a:lnTo>
                    <a:pt x="573" y="371"/>
                  </a:lnTo>
                  <a:lnTo>
                    <a:pt x="539" y="304"/>
                  </a:lnTo>
                  <a:lnTo>
                    <a:pt x="337" y="169"/>
                  </a:lnTo>
                  <a:lnTo>
                    <a:pt x="135" y="35"/>
                  </a:lnTo>
                  <a:lnTo>
                    <a:pt x="101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72" name="Shape 1472"/>
            <p:cNvSpPr/>
            <p:nvPr/>
          </p:nvSpPr>
          <p:spPr>
            <a:xfrm>
              <a:off x="438125" y="2432425"/>
              <a:ext cx="19400" cy="6750"/>
            </a:xfrm>
            <a:custGeom>
              <a:avLst/>
              <a:gdLst/>
              <a:ahLst/>
              <a:cxnLst/>
              <a:rect l="0" t="0" r="0" b="0"/>
              <a:pathLst>
                <a:path w="776" h="270" extrusionOk="0">
                  <a:moveTo>
                    <a:pt x="169" y="1"/>
                  </a:moveTo>
                  <a:lnTo>
                    <a:pt x="68" y="34"/>
                  </a:lnTo>
                  <a:lnTo>
                    <a:pt x="1" y="102"/>
                  </a:lnTo>
                  <a:lnTo>
                    <a:pt x="1" y="135"/>
                  </a:lnTo>
                  <a:lnTo>
                    <a:pt x="35" y="169"/>
                  </a:lnTo>
                  <a:lnTo>
                    <a:pt x="169" y="203"/>
                  </a:lnTo>
                  <a:lnTo>
                    <a:pt x="371" y="203"/>
                  </a:lnTo>
                  <a:lnTo>
                    <a:pt x="573" y="270"/>
                  </a:lnTo>
                  <a:lnTo>
                    <a:pt x="674" y="270"/>
                  </a:lnTo>
                  <a:lnTo>
                    <a:pt x="742" y="236"/>
                  </a:lnTo>
                  <a:lnTo>
                    <a:pt x="775" y="203"/>
                  </a:lnTo>
                  <a:lnTo>
                    <a:pt x="775" y="135"/>
                  </a:lnTo>
                  <a:lnTo>
                    <a:pt x="742" y="68"/>
                  </a:lnTo>
                  <a:lnTo>
                    <a:pt x="641" y="34"/>
                  </a:lnTo>
                  <a:lnTo>
                    <a:pt x="40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73" name="Shape 1473"/>
            <p:cNvSpPr/>
            <p:nvPr/>
          </p:nvSpPr>
          <p:spPr>
            <a:xfrm>
              <a:off x="408675" y="2075550"/>
              <a:ext cx="73250" cy="76625"/>
            </a:xfrm>
            <a:custGeom>
              <a:avLst/>
              <a:gdLst/>
              <a:ahLst/>
              <a:cxnLst/>
              <a:rect l="0" t="0" r="0" b="0"/>
              <a:pathLst>
                <a:path w="2930" h="3065" extrusionOk="0">
                  <a:moveTo>
                    <a:pt x="1920" y="472"/>
                  </a:moveTo>
                  <a:lnTo>
                    <a:pt x="2391" y="505"/>
                  </a:lnTo>
                  <a:lnTo>
                    <a:pt x="2391" y="707"/>
                  </a:lnTo>
                  <a:lnTo>
                    <a:pt x="2391" y="943"/>
                  </a:lnTo>
                  <a:lnTo>
                    <a:pt x="2425" y="1347"/>
                  </a:lnTo>
                  <a:lnTo>
                    <a:pt x="2021" y="1347"/>
                  </a:lnTo>
                  <a:lnTo>
                    <a:pt x="1617" y="1381"/>
                  </a:lnTo>
                  <a:lnTo>
                    <a:pt x="1482" y="943"/>
                  </a:lnTo>
                  <a:lnTo>
                    <a:pt x="1381" y="472"/>
                  </a:lnTo>
                  <a:close/>
                  <a:moveTo>
                    <a:pt x="1078" y="539"/>
                  </a:moveTo>
                  <a:lnTo>
                    <a:pt x="1179" y="1010"/>
                  </a:lnTo>
                  <a:lnTo>
                    <a:pt x="1246" y="1414"/>
                  </a:lnTo>
                  <a:lnTo>
                    <a:pt x="1145" y="1414"/>
                  </a:lnTo>
                  <a:lnTo>
                    <a:pt x="775" y="1482"/>
                  </a:lnTo>
                  <a:lnTo>
                    <a:pt x="573" y="1515"/>
                  </a:lnTo>
                  <a:lnTo>
                    <a:pt x="404" y="1616"/>
                  </a:lnTo>
                  <a:lnTo>
                    <a:pt x="270" y="1179"/>
                  </a:lnTo>
                  <a:lnTo>
                    <a:pt x="202" y="1010"/>
                  </a:lnTo>
                  <a:lnTo>
                    <a:pt x="135" y="808"/>
                  </a:lnTo>
                  <a:lnTo>
                    <a:pt x="707" y="674"/>
                  </a:lnTo>
                  <a:lnTo>
                    <a:pt x="910" y="640"/>
                  </a:lnTo>
                  <a:lnTo>
                    <a:pt x="1011" y="606"/>
                  </a:lnTo>
                  <a:lnTo>
                    <a:pt x="1078" y="539"/>
                  </a:lnTo>
                  <a:close/>
                  <a:moveTo>
                    <a:pt x="2458" y="1616"/>
                  </a:moveTo>
                  <a:lnTo>
                    <a:pt x="2526" y="2189"/>
                  </a:lnTo>
                  <a:lnTo>
                    <a:pt x="2593" y="2458"/>
                  </a:lnTo>
                  <a:lnTo>
                    <a:pt x="2660" y="2727"/>
                  </a:lnTo>
                  <a:lnTo>
                    <a:pt x="2458" y="2694"/>
                  </a:lnTo>
                  <a:lnTo>
                    <a:pt x="2223" y="2694"/>
                  </a:lnTo>
                  <a:lnTo>
                    <a:pt x="1819" y="2727"/>
                  </a:lnTo>
                  <a:lnTo>
                    <a:pt x="1246" y="2727"/>
                  </a:lnTo>
                  <a:lnTo>
                    <a:pt x="674" y="2795"/>
                  </a:lnTo>
                  <a:lnTo>
                    <a:pt x="539" y="2290"/>
                  </a:lnTo>
                  <a:lnTo>
                    <a:pt x="438" y="1785"/>
                  </a:lnTo>
                  <a:lnTo>
                    <a:pt x="640" y="1785"/>
                  </a:lnTo>
                  <a:lnTo>
                    <a:pt x="876" y="1751"/>
                  </a:lnTo>
                  <a:lnTo>
                    <a:pt x="1314" y="1650"/>
                  </a:lnTo>
                  <a:lnTo>
                    <a:pt x="1381" y="1785"/>
                  </a:lnTo>
                  <a:lnTo>
                    <a:pt x="1482" y="1886"/>
                  </a:lnTo>
                  <a:lnTo>
                    <a:pt x="1583" y="1919"/>
                  </a:lnTo>
                  <a:lnTo>
                    <a:pt x="1650" y="1886"/>
                  </a:lnTo>
                  <a:lnTo>
                    <a:pt x="1684" y="1818"/>
                  </a:lnTo>
                  <a:lnTo>
                    <a:pt x="1718" y="1717"/>
                  </a:lnTo>
                  <a:lnTo>
                    <a:pt x="1684" y="1616"/>
                  </a:lnTo>
                  <a:close/>
                  <a:moveTo>
                    <a:pt x="1145" y="0"/>
                  </a:moveTo>
                  <a:lnTo>
                    <a:pt x="1112" y="68"/>
                  </a:lnTo>
                  <a:lnTo>
                    <a:pt x="1078" y="303"/>
                  </a:lnTo>
                  <a:lnTo>
                    <a:pt x="876" y="404"/>
                  </a:lnTo>
                  <a:lnTo>
                    <a:pt x="606" y="472"/>
                  </a:lnTo>
                  <a:lnTo>
                    <a:pt x="303" y="573"/>
                  </a:lnTo>
                  <a:lnTo>
                    <a:pt x="169" y="606"/>
                  </a:lnTo>
                  <a:lnTo>
                    <a:pt x="34" y="674"/>
                  </a:lnTo>
                  <a:lnTo>
                    <a:pt x="0" y="707"/>
                  </a:lnTo>
                  <a:lnTo>
                    <a:pt x="0" y="741"/>
                  </a:lnTo>
                  <a:lnTo>
                    <a:pt x="34" y="808"/>
                  </a:lnTo>
                  <a:lnTo>
                    <a:pt x="34" y="1078"/>
                  </a:lnTo>
                  <a:lnTo>
                    <a:pt x="34" y="1347"/>
                  </a:lnTo>
                  <a:lnTo>
                    <a:pt x="68" y="1616"/>
                  </a:lnTo>
                  <a:lnTo>
                    <a:pt x="135" y="1919"/>
                  </a:lnTo>
                  <a:lnTo>
                    <a:pt x="270" y="2458"/>
                  </a:lnTo>
                  <a:lnTo>
                    <a:pt x="438" y="2963"/>
                  </a:lnTo>
                  <a:lnTo>
                    <a:pt x="505" y="3031"/>
                  </a:lnTo>
                  <a:lnTo>
                    <a:pt x="573" y="3064"/>
                  </a:lnTo>
                  <a:lnTo>
                    <a:pt x="1179" y="2997"/>
                  </a:lnTo>
                  <a:lnTo>
                    <a:pt x="1819" y="2963"/>
                  </a:lnTo>
                  <a:lnTo>
                    <a:pt x="2357" y="2997"/>
                  </a:lnTo>
                  <a:lnTo>
                    <a:pt x="2627" y="2997"/>
                  </a:lnTo>
                  <a:lnTo>
                    <a:pt x="2896" y="2929"/>
                  </a:lnTo>
                  <a:lnTo>
                    <a:pt x="2930" y="2896"/>
                  </a:lnTo>
                  <a:lnTo>
                    <a:pt x="2930" y="2862"/>
                  </a:lnTo>
                  <a:lnTo>
                    <a:pt x="2930" y="2828"/>
                  </a:lnTo>
                  <a:lnTo>
                    <a:pt x="2896" y="2795"/>
                  </a:lnTo>
                  <a:lnTo>
                    <a:pt x="2862" y="2795"/>
                  </a:lnTo>
                  <a:lnTo>
                    <a:pt x="2862" y="2559"/>
                  </a:lnTo>
                  <a:lnTo>
                    <a:pt x="2795" y="2323"/>
                  </a:lnTo>
                  <a:lnTo>
                    <a:pt x="2694" y="1886"/>
                  </a:lnTo>
                  <a:lnTo>
                    <a:pt x="2593" y="1179"/>
                  </a:lnTo>
                  <a:lnTo>
                    <a:pt x="2559" y="438"/>
                  </a:lnTo>
                  <a:lnTo>
                    <a:pt x="2559" y="404"/>
                  </a:lnTo>
                  <a:lnTo>
                    <a:pt x="2559" y="371"/>
                  </a:lnTo>
                  <a:lnTo>
                    <a:pt x="2526" y="337"/>
                  </a:lnTo>
                  <a:lnTo>
                    <a:pt x="2492" y="303"/>
                  </a:lnTo>
                  <a:lnTo>
                    <a:pt x="2458" y="303"/>
                  </a:lnTo>
                  <a:lnTo>
                    <a:pt x="1920" y="236"/>
                  </a:lnTo>
                  <a:lnTo>
                    <a:pt x="1650" y="236"/>
                  </a:lnTo>
                  <a:lnTo>
                    <a:pt x="1347" y="270"/>
                  </a:lnTo>
                  <a:lnTo>
                    <a:pt x="1347" y="236"/>
                  </a:lnTo>
                  <a:lnTo>
                    <a:pt x="1314" y="135"/>
                  </a:lnTo>
                  <a:lnTo>
                    <a:pt x="1347" y="101"/>
                  </a:lnTo>
                  <a:lnTo>
                    <a:pt x="1347" y="34"/>
                  </a:lnTo>
                  <a:lnTo>
                    <a:pt x="1314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74" name="Shape 1474"/>
            <p:cNvSpPr/>
            <p:nvPr/>
          </p:nvSpPr>
          <p:spPr>
            <a:xfrm>
              <a:off x="485275" y="2399600"/>
              <a:ext cx="6750" cy="16850"/>
            </a:xfrm>
            <a:custGeom>
              <a:avLst/>
              <a:gdLst/>
              <a:ahLst/>
              <a:cxnLst/>
              <a:rect l="0" t="0" r="0" b="0"/>
              <a:pathLst>
                <a:path w="270" h="674" extrusionOk="0">
                  <a:moveTo>
                    <a:pt x="68" y="1"/>
                  </a:moveTo>
                  <a:lnTo>
                    <a:pt x="34" y="34"/>
                  </a:lnTo>
                  <a:lnTo>
                    <a:pt x="0" y="169"/>
                  </a:lnTo>
                  <a:lnTo>
                    <a:pt x="0" y="337"/>
                  </a:lnTo>
                  <a:lnTo>
                    <a:pt x="0" y="472"/>
                  </a:lnTo>
                  <a:lnTo>
                    <a:pt x="68" y="607"/>
                  </a:lnTo>
                  <a:lnTo>
                    <a:pt x="68" y="640"/>
                  </a:lnTo>
                  <a:lnTo>
                    <a:pt x="101" y="674"/>
                  </a:lnTo>
                  <a:lnTo>
                    <a:pt x="202" y="640"/>
                  </a:lnTo>
                  <a:lnTo>
                    <a:pt x="270" y="607"/>
                  </a:lnTo>
                  <a:lnTo>
                    <a:pt x="270" y="506"/>
                  </a:lnTo>
                  <a:lnTo>
                    <a:pt x="236" y="304"/>
                  </a:lnTo>
                  <a:lnTo>
                    <a:pt x="202" y="169"/>
                  </a:lnTo>
                  <a:lnTo>
                    <a:pt x="169" y="34"/>
                  </a:lnTo>
                  <a:lnTo>
                    <a:pt x="135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75" name="Shape 1475"/>
            <p:cNvSpPr/>
            <p:nvPr/>
          </p:nvSpPr>
          <p:spPr>
            <a:xfrm>
              <a:off x="483575" y="2424850"/>
              <a:ext cx="49700" cy="49700"/>
            </a:xfrm>
            <a:custGeom>
              <a:avLst/>
              <a:gdLst/>
              <a:ahLst/>
              <a:cxnLst/>
              <a:rect l="0" t="0" r="0" b="0"/>
              <a:pathLst>
                <a:path w="1988" h="1988" extrusionOk="0">
                  <a:moveTo>
                    <a:pt x="1213" y="1"/>
                  </a:moveTo>
                  <a:lnTo>
                    <a:pt x="1078" y="102"/>
                  </a:lnTo>
                  <a:lnTo>
                    <a:pt x="944" y="236"/>
                  </a:lnTo>
                  <a:lnTo>
                    <a:pt x="775" y="539"/>
                  </a:lnTo>
                  <a:lnTo>
                    <a:pt x="573" y="876"/>
                  </a:lnTo>
                  <a:lnTo>
                    <a:pt x="540" y="943"/>
                  </a:lnTo>
                  <a:lnTo>
                    <a:pt x="405" y="741"/>
                  </a:lnTo>
                  <a:lnTo>
                    <a:pt x="338" y="506"/>
                  </a:lnTo>
                  <a:lnTo>
                    <a:pt x="237" y="270"/>
                  </a:lnTo>
                  <a:lnTo>
                    <a:pt x="136" y="34"/>
                  </a:lnTo>
                  <a:lnTo>
                    <a:pt x="35" y="34"/>
                  </a:lnTo>
                  <a:lnTo>
                    <a:pt x="1" y="68"/>
                  </a:lnTo>
                  <a:lnTo>
                    <a:pt x="1" y="135"/>
                  </a:lnTo>
                  <a:lnTo>
                    <a:pt x="68" y="405"/>
                  </a:lnTo>
                  <a:lnTo>
                    <a:pt x="136" y="708"/>
                  </a:lnTo>
                  <a:lnTo>
                    <a:pt x="270" y="977"/>
                  </a:lnTo>
                  <a:lnTo>
                    <a:pt x="405" y="1246"/>
                  </a:lnTo>
                  <a:lnTo>
                    <a:pt x="472" y="1280"/>
                  </a:lnTo>
                  <a:lnTo>
                    <a:pt x="506" y="1280"/>
                  </a:lnTo>
                  <a:lnTo>
                    <a:pt x="540" y="1314"/>
                  </a:lnTo>
                  <a:lnTo>
                    <a:pt x="573" y="1347"/>
                  </a:lnTo>
                  <a:lnTo>
                    <a:pt x="910" y="1482"/>
                  </a:lnTo>
                  <a:lnTo>
                    <a:pt x="1213" y="1650"/>
                  </a:lnTo>
                  <a:lnTo>
                    <a:pt x="1516" y="1852"/>
                  </a:lnTo>
                  <a:lnTo>
                    <a:pt x="1684" y="1953"/>
                  </a:lnTo>
                  <a:lnTo>
                    <a:pt x="1853" y="1987"/>
                  </a:lnTo>
                  <a:lnTo>
                    <a:pt x="1954" y="1987"/>
                  </a:lnTo>
                  <a:lnTo>
                    <a:pt x="1987" y="1920"/>
                  </a:lnTo>
                  <a:lnTo>
                    <a:pt x="1987" y="1852"/>
                  </a:lnTo>
                  <a:lnTo>
                    <a:pt x="1954" y="1785"/>
                  </a:lnTo>
                  <a:lnTo>
                    <a:pt x="1617" y="1583"/>
                  </a:lnTo>
                  <a:lnTo>
                    <a:pt x="1280" y="1381"/>
                  </a:lnTo>
                  <a:lnTo>
                    <a:pt x="977" y="1213"/>
                  </a:lnTo>
                  <a:lnTo>
                    <a:pt x="809" y="1179"/>
                  </a:lnTo>
                  <a:lnTo>
                    <a:pt x="641" y="1145"/>
                  </a:lnTo>
                  <a:lnTo>
                    <a:pt x="607" y="1078"/>
                  </a:lnTo>
                  <a:lnTo>
                    <a:pt x="742" y="910"/>
                  </a:lnTo>
                  <a:lnTo>
                    <a:pt x="876" y="708"/>
                  </a:lnTo>
                  <a:lnTo>
                    <a:pt x="1078" y="371"/>
                  </a:lnTo>
                  <a:lnTo>
                    <a:pt x="1179" y="169"/>
                  </a:lnTo>
                  <a:lnTo>
                    <a:pt x="1247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76" name="Shape 1476"/>
            <p:cNvSpPr/>
            <p:nvPr/>
          </p:nvSpPr>
          <p:spPr>
            <a:xfrm>
              <a:off x="522300" y="2491350"/>
              <a:ext cx="9275" cy="6750"/>
            </a:xfrm>
            <a:custGeom>
              <a:avLst/>
              <a:gdLst/>
              <a:ahLst/>
              <a:cxnLst/>
              <a:rect l="0" t="0" r="0" b="0"/>
              <a:pathLst>
                <a:path w="371" h="270" extrusionOk="0">
                  <a:moveTo>
                    <a:pt x="68" y="0"/>
                  </a:moveTo>
                  <a:lnTo>
                    <a:pt x="1" y="34"/>
                  </a:lnTo>
                  <a:lnTo>
                    <a:pt x="1" y="101"/>
                  </a:lnTo>
                  <a:lnTo>
                    <a:pt x="102" y="202"/>
                  </a:lnTo>
                  <a:lnTo>
                    <a:pt x="203" y="236"/>
                  </a:lnTo>
                  <a:lnTo>
                    <a:pt x="270" y="270"/>
                  </a:lnTo>
                  <a:lnTo>
                    <a:pt x="304" y="270"/>
                  </a:lnTo>
                  <a:lnTo>
                    <a:pt x="371" y="236"/>
                  </a:lnTo>
                  <a:lnTo>
                    <a:pt x="371" y="202"/>
                  </a:lnTo>
                  <a:lnTo>
                    <a:pt x="371" y="135"/>
                  </a:lnTo>
                  <a:lnTo>
                    <a:pt x="304" y="101"/>
                  </a:lnTo>
                  <a:lnTo>
                    <a:pt x="236" y="34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77" name="Shape 1477"/>
            <p:cNvSpPr/>
            <p:nvPr/>
          </p:nvSpPr>
          <p:spPr>
            <a:xfrm>
              <a:off x="519775" y="2663900"/>
              <a:ext cx="10125" cy="13500"/>
            </a:xfrm>
            <a:custGeom>
              <a:avLst/>
              <a:gdLst/>
              <a:ahLst/>
              <a:cxnLst/>
              <a:rect l="0" t="0" r="0" b="0"/>
              <a:pathLst>
                <a:path w="405" h="540" extrusionOk="0">
                  <a:moveTo>
                    <a:pt x="203" y="0"/>
                  </a:moveTo>
                  <a:lnTo>
                    <a:pt x="135" y="34"/>
                  </a:lnTo>
                  <a:lnTo>
                    <a:pt x="102" y="68"/>
                  </a:lnTo>
                  <a:lnTo>
                    <a:pt x="68" y="169"/>
                  </a:lnTo>
                  <a:lnTo>
                    <a:pt x="1" y="236"/>
                  </a:lnTo>
                  <a:lnTo>
                    <a:pt x="1" y="337"/>
                  </a:lnTo>
                  <a:lnTo>
                    <a:pt x="34" y="438"/>
                  </a:lnTo>
                  <a:lnTo>
                    <a:pt x="102" y="505"/>
                  </a:lnTo>
                  <a:lnTo>
                    <a:pt x="203" y="539"/>
                  </a:lnTo>
                  <a:lnTo>
                    <a:pt x="304" y="505"/>
                  </a:lnTo>
                  <a:lnTo>
                    <a:pt x="371" y="438"/>
                  </a:lnTo>
                  <a:lnTo>
                    <a:pt x="405" y="337"/>
                  </a:lnTo>
                  <a:lnTo>
                    <a:pt x="405" y="270"/>
                  </a:lnTo>
                  <a:lnTo>
                    <a:pt x="371" y="202"/>
                  </a:lnTo>
                  <a:lnTo>
                    <a:pt x="337" y="135"/>
                  </a:lnTo>
                  <a:lnTo>
                    <a:pt x="304" y="68"/>
                  </a:lnTo>
                  <a:lnTo>
                    <a:pt x="270" y="34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78" name="Shape 1478"/>
            <p:cNvSpPr/>
            <p:nvPr/>
          </p:nvSpPr>
          <p:spPr>
            <a:xfrm>
              <a:off x="539975" y="2774150"/>
              <a:ext cx="9300" cy="11825"/>
            </a:xfrm>
            <a:custGeom>
              <a:avLst/>
              <a:gdLst/>
              <a:ahLst/>
              <a:cxnLst/>
              <a:rect l="0" t="0" r="0" b="0"/>
              <a:pathLst>
                <a:path w="372" h="473" extrusionOk="0">
                  <a:moveTo>
                    <a:pt x="135" y="1"/>
                  </a:moveTo>
                  <a:lnTo>
                    <a:pt x="102" y="35"/>
                  </a:lnTo>
                  <a:lnTo>
                    <a:pt x="34" y="102"/>
                  </a:lnTo>
                  <a:lnTo>
                    <a:pt x="1" y="169"/>
                  </a:lnTo>
                  <a:lnTo>
                    <a:pt x="1" y="237"/>
                  </a:lnTo>
                  <a:lnTo>
                    <a:pt x="1" y="338"/>
                  </a:lnTo>
                  <a:lnTo>
                    <a:pt x="34" y="405"/>
                  </a:lnTo>
                  <a:lnTo>
                    <a:pt x="68" y="439"/>
                  </a:lnTo>
                  <a:lnTo>
                    <a:pt x="135" y="472"/>
                  </a:lnTo>
                  <a:lnTo>
                    <a:pt x="304" y="472"/>
                  </a:lnTo>
                  <a:lnTo>
                    <a:pt x="371" y="405"/>
                  </a:lnTo>
                  <a:lnTo>
                    <a:pt x="371" y="304"/>
                  </a:lnTo>
                  <a:lnTo>
                    <a:pt x="371" y="237"/>
                  </a:lnTo>
                  <a:lnTo>
                    <a:pt x="371" y="169"/>
                  </a:lnTo>
                  <a:lnTo>
                    <a:pt x="337" y="102"/>
                  </a:lnTo>
                  <a:lnTo>
                    <a:pt x="304" y="102"/>
                  </a:lnTo>
                  <a:lnTo>
                    <a:pt x="270" y="35"/>
                  </a:lnTo>
                  <a:lnTo>
                    <a:pt x="27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79" name="Shape 1479"/>
            <p:cNvSpPr/>
            <p:nvPr/>
          </p:nvSpPr>
          <p:spPr>
            <a:xfrm>
              <a:off x="529875" y="2721125"/>
              <a:ext cx="10975" cy="12650"/>
            </a:xfrm>
            <a:custGeom>
              <a:avLst/>
              <a:gdLst/>
              <a:ahLst/>
              <a:cxnLst/>
              <a:rect l="0" t="0" r="0" b="0"/>
              <a:pathLst>
                <a:path w="439" h="506" extrusionOk="0">
                  <a:moveTo>
                    <a:pt x="270" y="1"/>
                  </a:moveTo>
                  <a:lnTo>
                    <a:pt x="203" y="34"/>
                  </a:lnTo>
                  <a:lnTo>
                    <a:pt x="102" y="102"/>
                  </a:lnTo>
                  <a:lnTo>
                    <a:pt x="68" y="169"/>
                  </a:lnTo>
                  <a:lnTo>
                    <a:pt x="1" y="236"/>
                  </a:lnTo>
                  <a:lnTo>
                    <a:pt x="1" y="337"/>
                  </a:lnTo>
                  <a:lnTo>
                    <a:pt x="34" y="405"/>
                  </a:lnTo>
                  <a:lnTo>
                    <a:pt x="68" y="438"/>
                  </a:lnTo>
                  <a:lnTo>
                    <a:pt x="102" y="506"/>
                  </a:lnTo>
                  <a:lnTo>
                    <a:pt x="304" y="506"/>
                  </a:lnTo>
                  <a:lnTo>
                    <a:pt x="371" y="438"/>
                  </a:lnTo>
                  <a:lnTo>
                    <a:pt x="405" y="371"/>
                  </a:lnTo>
                  <a:lnTo>
                    <a:pt x="438" y="304"/>
                  </a:lnTo>
                  <a:lnTo>
                    <a:pt x="405" y="203"/>
                  </a:lnTo>
                  <a:lnTo>
                    <a:pt x="405" y="169"/>
                  </a:lnTo>
                  <a:lnTo>
                    <a:pt x="371" y="68"/>
                  </a:lnTo>
                  <a:lnTo>
                    <a:pt x="270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80" name="Shape 1480"/>
            <p:cNvSpPr/>
            <p:nvPr/>
          </p:nvSpPr>
          <p:spPr>
            <a:xfrm>
              <a:off x="529025" y="2693350"/>
              <a:ext cx="10150" cy="11825"/>
            </a:xfrm>
            <a:custGeom>
              <a:avLst/>
              <a:gdLst/>
              <a:ahLst/>
              <a:cxnLst/>
              <a:rect l="0" t="0" r="0" b="0"/>
              <a:pathLst>
                <a:path w="406" h="473" extrusionOk="0">
                  <a:moveTo>
                    <a:pt x="102" y="1"/>
                  </a:moveTo>
                  <a:lnTo>
                    <a:pt x="35" y="68"/>
                  </a:lnTo>
                  <a:lnTo>
                    <a:pt x="1" y="236"/>
                  </a:lnTo>
                  <a:lnTo>
                    <a:pt x="1" y="304"/>
                  </a:lnTo>
                  <a:lnTo>
                    <a:pt x="35" y="405"/>
                  </a:lnTo>
                  <a:lnTo>
                    <a:pt x="136" y="472"/>
                  </a:lnTo>
                  <a:lnTo>
                    <a:pt x="237" y="472"/>
                  </a:lnTo>
                  <a:lnTo>
                    <a:pt x="371" y="405"/>
                  </a:lnTo>
                  <a:lnTo>
                    <a:pt x="405" y="337"/>
                  </a:lnTo>
                  <a:lnTo>
                    <a:pt x="405" y="270"/>
                  </a:lnTo>
                  <a:lnTo>
                    <a:pt x="371" y="135"/>
                  </a:lnTo>
                  <a:lnTo>
                    <a:pt x="338" y="135"/>
                  </a:lnTo>
                  <a:lnTo>
                    <a:pt x="338" y="102"/>
                  </a:lnTo>
                  <a:lnTo>
                    <a:pt x="304" y="34"/>
                  </a:lnTo>
                  <a:lnTo>
                    <a:pt x="203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81" name="Shape 1481"/>
            <p:cNvSpPr/>
            <p:nvPr/>
          </p:nvSpPr>
          <p:spPr>
            <a:xfrm>
              <a:off x="1499525" y="2611700"/>
              <a:ext cx="1114425" cy="212150"/>
            </a:xfrm>
            <a:custGeom>
              <a:avLst/>
              <a:gdLst/>
              <a:ahLst/>
              <a:cxnLst/>
              <a:rect l="0" t="0" r="0" b="0"/>
              <a:pathLst>
                <a:path w="44577" h="8486" extrusionOk="0">
                  <a:moveTo>
                    <a:pt x="2222" y="1"/>
                  </a:moveTo>
                  <a:lnTo>
                    <a:pt x="1583" y="35"/>
                  </a:lnTo>
                  <a:lnTo>
                    <a:pt x="1280" y="35"/>
                  </a:lnTo>
                  <a:lnTo>
                    <a:pt x="943" y="68"/>
                  </a:lnTo>
                  <a:lnTo>
                    <a:pt x="606" y="169"/>
                  </a:lnTo>
                  <a:lnTo>
                    <a:pt x="472" y="203"/>
                  </a:lnTo>
                  <a:lnTo>
                    <a:pt x="337" y="304"/>
                  </a:lnTo>
                  <a:lnTo>
                    <a:pt x="303" y="371"/>
                  </a:lnTo>
                  <a:lnTo>
                    <a:pt x="236" y="439"/>
                  </a:lnTo>
                  <a:lnTo>
                    <a:pt x="202" y="607"/>
                  </a:lnTo>
                  <a:lnTo>
                    <a:pt x="236" y="977"/>
                  </a:lnTo>
                  <a:lnTo>
                    <a:pt x="169" y="1583"/>
                  </a:lnTo>
                  <a:lnTo>
                    <a:pt x="135" y="2156"/>
                  </a:lnTo>
                  <a:lnTo>
                    <a:pt x="68" y="2762"/>
                  </a:lnTo>
                  <a:lnTo>
                    <a:pt x="34" y="3368"/>
                  </a:lnTo>
                  <a:lnTo>
                    <a:pt x="0" y="5927"/>
                  </a:lnTo>
                  <a:lnTo>
                    <a:pt x="0" y="7206"/>
                  </a:lnTo>
                  <a:lnTo>
                    <a:pt x="68" y="8485"/>
                  </a:lnTo>
                  <a:lnTo>
                    <a:pt x="202" y="8485"/>
                  </a:lnTo>
                  <a:lnTo>
                    <a:pt x="202" y="7475"/>
                  </a:lnTo>
                  <a:lnTo>
                    <a:pt x="236" y="6432"/>
                  </a:lnTo>
                  <a:lnTo>
                    <a:pt x="202" y="4378"/>
                  </a:lnTo>
                  <a:lnTo>
                    <a:pt x="236" y="3435"/>
                  </a:lnTo>
                  <a:lnTo>
                    <a:pt x="303" y="2492"/>
                  </a:lnTo>
                  <a:lnTo>
                    <a:pt x="371" y="1550"/>
                  </a:lnTo>
                  <a:lnTo>
                    <a:pt x="404" y="607"/>
                  </a:lnTo>
                  <a:lnTo>
                    <a:pt x="404" y="540"/>
                  </a:lnTo>
                  <a:lnTo>
                    <a:pt x="438" y="472"/>
                  </a:lnTo>
                  <a:lnTo>
                    <a:pt x="573" y="371"/>
                  </a:lnTo>
                  <a:lnTo>
                    <a:pt x="741" y="304"/>
                  </a:lnTo>
                  <a:lnTo>
                    <a:pt x="977" y="237"/>
                  </a:lnTo>
                  <a:lnTo>
                    <a:pt x="1280" y="169"/>
                  </a:lnTo>
                  <a:lnTo>
                    <a:pt x="1616" y="169"/>
                  </a:lnTo>
                  <a:lnTo>
                    <a:pt x="2323" y="136"/>
                  </a:lnTo>
                  <a:lnTo>
                    <a:pt x="3064" y="136"/>
                  </a:lnTo>
                  <a:lnTo>
                    <a:pt x="3737" y="169"/>
                  </a:lnTo>
                  <a:lnTo>
                    <a:pt x="4613" y="203"/>
                  </a:lnTo>
                  <a:lnTo>
                    <a:pt x="7475" y="270"/>
                  </a:lnTo>
                  <a:lnTo>
                    <a:pt x="8687" y="304"/>
                  </a:lnTo>
                  <a:lnTo>
                    <a:pt x="9192" y="270"/>
                  </a:lnTo>
                  <a:lnTo>
                    <a:pt x="19528" y="270"/>
                  </a:lnTo>
                  <a:lnTo>
                    <a:pt x="25588" y="304"/>
                  </a:lnTo>
                  <a:lnTo>
                    <a:pt x="31648" y="371"/>
                  </a:lnTo>
                  <a:lnTo>
                    <a:pt x="37675" y="439"/>
                  </a:lnTo>
                  <a:lnTo>
                    <a:pt x="43735" y="472"/>
                  </a:lnTo>
                  <a:lnTo>
                    <a:pt x="43870" y="573"/>
                  </a:lnTo>
                  <a:lnTo>
                    <a:pt x="44004" y="708"/>
                  </a:lnTo>
                  <a:lnTo>
                    <a:pt x="44105" y="843"/>
                  </a:lnTo>
                  <a:lnTo>
                    <a:pt x="44173" y="1045"/>
                  </a:lnTo>
                  <a:lnTo>
                    <a:pt x="44307" y="1449"/>
                  </a:lnTo>
                  <a:lnTo>
                    <a:pt x="44341" y="1920"/>
                  </a:lnTo>
                  <a:lnTo>
                    <a:pt x="44341" y="2391"/>
                  </a:lnTo>
                  <a:lnTo>
                    <a:pt x="44341" y="2829"/>
                  </a:lnTo>
                  <a:lnTo>
                    <a:pt x="44307" y="3570"/>
                  </a:lnTo>
                  <a:lnTo>
                    <a:pt x="44274" y="4815"/>
                  </a:lnTo>
                  <a:lnTo>
                    <a:pt x="44240" y="6061"/>
                  </a:lnTo>
                  <a:lnTo>
                    <a:pt x="44173" y="7273"/>
                  </a:lnTo>
                  <a:lnTo>
                    <a:pt x="44173" y="7879"/>
                  </a:lnTo>
                  <a:lnTo>
                    <a:pt x="44173" y="8485"/>
                  </a:lnTo>
                  <a:lnTo>
                    <a:pt x="44408" y="8485"/>
                  </a:lnTo>
                  <a:lnTo>
                    <a:pt x="44408" y="7644"/>
                  </a:lnTo>
                  <a:lnTo>
                    <a:pt x="44408" y="5792"/>
                  </a:lnTo>
                  <a:lnTo>
                    <a:pt x="44476" y="4411"/>
                  </a:lnTo>
                  <a:lnTo>
                    <a:pt x="44543" y="3031"/>
                  </a:lnTo>
                  <a:lnTo>
                    <a:pt x="44577" y="2391"/>
                  </a:lnTo>
                  <a:lnTo>
                    <a:pt x="44543" y="1987"/>
                  </a:lnTo>
                  <a:lnTo>
                    <a:pt x="44509" y="1583"/>
                  </a:lnTo>
                  <a:lnTo>
                    <a:pt x="44442" y="1213"/>
                  </a:lnTo>
                  <a:lnTo>
                    <a:pt x="44341" y="843"/>
                  </a:lnTo>
                  <a:lnTo>
                    <a:pt x="44240" y="708"/>
                  </a:lnTo>
                  <a:lnTo>
                    <a:pt x="44139" y="573"/>
                  </a:lnTo>
                  <a:lnTo>
                    <a:pt x="44038" y="439"/>
                  </a:lnTo>
                  <a:lnTo>
                    <a:pt x="43903" y="371"/>
                  </a:lnTo>
                  <a:lnTo>
                    <a:pt x="43870" y="270"/>
                  </a:lnTo>
                  <a:lnTo>
                    <a:pt x="43836" y="237"/>
                  </a:lnTo>
                  <a:lnTo>
                    <a:pt x="43802" y="237"/>
                  </a:lnTo>
                  <a:lnTo>
                    <a:pt x="37944" y="203"/>
                  </a:lnTo>
                  <a:lnTo>
                    <a:pt x="32052" y="136"/>
                  </a:lnTo>
                  <a:lnTo>
                    <a:pt x="26194" y="68"/>
                  </a:lnTo>
                  <a:lnTo>
                    <a:pt x="20336" y="35"/>
                  </a:lnTo>
                  <a:lnTo>
                    <a:pt x="6532" y="35"/>
                  </a:lnTo>
                  <a:lnTo>
                    <a:pt x="5151" y="68"/>
                  </a:lnTo>
                  <a:lnTo>
                    <a:pt x="4108" y="35"/>
                  </a:lnTo>
                  <a:lnTo>
                    <a:pt x="2828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82" name="Shape 1482"/>
            <p:cNvSpPr/>
            <p:nvPr/>
          </p:nvSpPr>
          <p:spPr>
            <a:xfrm>
              <a:off x="2360575" y="2793525"/>
              <a:ext cx="64000" cy="30325"/>
            </a:xfrm>
            <a:custGeom>
              <a:avLst/>
              <a:gdLst/>
              <a:ahLst/>
              <a:cxnLst/>
              <a:rect l="0" t="0" r="0" b="0"/>
              <a:pathLst>
                <a:path w="2560" h="1213" extrusionOk="0">
                  <a:moveTo>
                    <a:pt x="270" y="0"/>
                  </a:moveTo>
                  <a:lnTo>
                    <a:pt x="102" y="34"/>
                  </a:lnTo>
                  <a:lnTo>
                    <a:pt x="34" y="68"/>
                  </a:lnTo>
                  <a:lnTo>
                    <a:pt x="1" y="101"/>
                  </a:lnTo>
                  <a:lnTo>
                    <a:pt x="1" y="135"/>
                  </a:lnTo>
                  <a:lnTo>
                    <a:pt x="34" y="169"/>
                  </a:lnTo>
                  <a:lnTo>
                    <a:pt x="102" y="202"/>
                  </a:lnTo>
                  <a:lnTo>
                    <a:pt x="68" y="404"/>
                  </a:lnTo>
                  <a:lnTo>
                    <a:pt x="68" y="573"/>
                  </a:lnTo>
                  <a:lnTo>
                    <a:pt x="102" y="977"/>
                  </a:lnTo>
                  <a:lnTo>
                    <a:pt x="102" y="1212"/>
                  </a:lnTo>
                  <a:lnTo>
                    <a:pt x="270" y="1212"/>
                  </a:lnTo>
                  <a:lnTo>
                    <a:pt x="236" y="674"/>
                  </a:lnTo>
                  <a:lnTo>
                    <a:pt x="169" y="169"/>
                  </a:lnTo>
                  <a:lnTo>
                    <a:pt x="708" y="169"/>
                  </a:lnTo>
                  <a:lnTo>
                    <a:pt x="1516" y="202"/>
                  </a:lnTo>
                  <a:lnTo>
                    <a:pt x="2223" y="202"/>
                  </a:lnTo>
                  <a:lnTo>
                    <a:pt x="2290" y="236"/>
                  </a:lnTo>
                  <a:lnTo>
                    <a:pt x="2324" y="337"/>
                  </a:lnTo>
                  <a:lnTo>
                    <a:pt x="2391" y="438"/>
                  </a:lnTo>
                  <a:lnTo>
                    <a:pt x="2391" y="573"/>
                  </a:lnTo>
                  <a:lnTo>
                    <a:pt x="2391" y="876"/>
                  </a:lnTo>
                  <a:lnTo>
                    <a:pt x="2391" y="1212"/>
                  </a:lnTo>
                  <a:lnTo>
                    <a:pt x="2526" y="1212"/>
                  </a:lnTo>
                  <a:lnTo>
                    <a:pt x="2526" y="977"/>
                  </a:lnTo>
                  <a:lnTo>
                    <a:pt x="2559" y="606"/>
                  </a:lnTo>
                  <a:lnTo>
                    <a:pt x="2526" y="404"/>
                  </a:lnTo>
                  <a:lnTo>
                    <a:pt x="2458" y="236"/>
                  </a:lnTo>
                  <a:lnTo>
                    <a:pt x="2391" y="169"/>
                  </a:lnTo>
                  <a:lnTo>
                    <a:pt x="2324" y="101"/>
                  </a:lnTo>
                  <a:lnTo>
                    <a:pt x="2223" y="68"/>
                  </a:lnTo>
                  <a:lnTo>
                    <a:pt x="2155" y="34"/>
                  </a:lnTo>
                  <a:lnTo>
                    <a:pt x="1718" y="34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83" name="Shape 1483"/>
            <p:cNvSpPr/>
            <p:nvPr/>
          </p:nvSpPr>
          <p:spPr>
            <a:xfrm>
              <a:off x="536625" y="2751425"/>
              <a:ext cx="10125" cy="10125"/>
            </a:xfrm>
            <a:custGeom>
              <a:avLst/>
              <a:gdLst/>
              <a:ahLst/>
              <a:cxnLst/>
              <a:rect l="0" t="0" r="0" b="0"/>
              <a:pathLst>
                <a:path w="405" h="405" extrusionOk="0">
                  <a:moveTo>
                    <a:pt x="202" y="1"/>
                  </a:moveTo>
                  <a:lnTo>
                    <a:pt x="101" y="34"/>
                  </a:lnTo>
                  <a:lnTo>
                    <a:pt x="34" y="136"/>
                  </a:lnTo>
                  <a:lnTo>
                    <a:pt x="0" y="203"/>
                  </a:lnTo>
                  <a:lnTo>
                    <a:pt x="34" y="270"/>
                  </a:lnTo>
                  <a:lnTo>
                    <a:pt x="67" y="371"/>
                  </a:lnTo>
                  <a:lnTo>
                    <a:pt x="168" y="405"/>
                  </a:lnTo>
                  <a:lnTo>
                    <a:pt x="269" y="405"/>
                  </a:lnTo>
                  <a:lnTo>
                    <a:pt x="370" y="338"/>
                  </a:lnTo>
                  <a:lnTo>
                    <a:pt x="404" y="270"/>
                  </a:lnTo>
                  <a:lnTo>
                    <a:pt x="404" y="169"/>
                  </a:lnTo>
                  <a:lnTo>
                    <a:pt x="404" y="136"/>
                  </a:lnTo>
                  <a:lnTo>
                    <a:pt x="337" y="34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84" name="Shape 1484"/>
            <p:cNvSpPr/>
            <p:nvPr/>
          </p:nvSpPr>
          <p:spPr>
            <a:xfrm>
              <a:off x="545875" y="2804450"/>
              <a:ext cx="9275" cy="14350"/>
            </a:xfrm>
            <a:custGeom>
              <a:avLst/>
              <a:gdLst/>
              <a:ahLst/>
              <a:cxnLst/>
              <a:rect l="0" t="0" r="0" b="0"/>
              <a:pathLst>
                <a:path w="371" h="574" extrusionOk="0">
                  <a:moveTo>
                    <a:pt x="169" y="1"/>
                  </a:moveTo>
                  <a:lnTo>
                    <a:pt x="135" y="35"/>
                  </a:lnTo>
                  <a:lnTo>
                    <a:pt x="101" y="68"/>
                  </a:lnTo>
                  <a:lnTo>
                    <a:pt x="34" y="102"/>
                  </a:lnTo>
                  <a:lnTo>
                    <a:pt x="0" y="237"/>
                  </a:lnTo>
                  <a:lnTo>
                    <a:pt x="0" y="371"/>
                  </a:lnTo>
                  <a:lnTo>
                    <a:pt x="34" y="506"/>
                  </a:lnTo>
                  <a:lnTo>
                    <a:pt x="68" y="540"/>
                  </a:lnTo>
                  <a:lnTo>
                    <a:pt x="135" y="573"/>
                  </a:lnTo>
                  <a:lnTo>
                    <a:pt x="236" y="573"/>
                  </a:lnTo>
                  <a:lnTo>
                    <a:pt x="303" y="540"/>
                  </a:lnTo>
                  <a:lnTo>
                    <a:pt x="371" y="439"/>
                  </a:lnTo>
                  <a:lnTo>
                    <a:pt x="371" y="338"/>
                  </a:lnTo>
                  <a:lnTo>
                    <a:pt x="337" y="203"/>
                  </a:lnTo>
                  <a:lnTo>
                    <a:pt x="303" y="136"/>
                  </a:lnTo>
                  <a:lnTo>
                    <a:pt x="270" y="68"/>
                  </a:lnTo>
                  <a:lnTo>
                    <a:pt x="270" y="35"/>
                  </a:lnTo>
                  <a:lnTo>
                    <a:pt x="236" y="1"/>
                  </a:lnTo>
                  <a:close/>
                </a:path>
              </a:pathLst>
            </a:custGeom>
            <a:solidFill>
              <a:srgbClr val="BDD1D3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1485" name="Shape 1485"/>
          <p:cNvSpPr txBox="1">
            <a:spLocks noGrp="1"/>
          </p:cNvSpPr>
          <p:nvPr>
            <p:ph type="body" idx="1"/>
          </p:nvPr>
        </p:nvSpPr>
        <p:spPr>
          <a:xfrm>
            <a:off x="457200" y="5447700"/>
            <a:ext cx="8229600" cy="5709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algn="ctr">
              <a:spcBef>
                <a:spcPts val="360"/>
              </a:spcBef>
              <a:buSzPts val="2400"/>
              <a:buFont typeface="Amatic SC"/>
              <a:buNone/>
              <a:defRPr sz="2400" b="1">
                <a:latin typeface="Arial Black" panose="020B0A04020102020204" pitchFamily="34" charset="0"/>
                <a:ea typeface="Arial Black" panose="020B0A04020102020204" pitchFamily="34" charset="0"/>
                <a:cs typeface="Arial Black" panose="020B0A04020102020204" pitchFamily="34" charset="0"/>
                <a:sym typeface="Amatic SC"/>
              </a:defRPr>
            </a:lvl1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Shape 1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87" name="Shape 1487"/>
          <p:cNvGrpSpPr/>
          <p:nvPr/>
        </p:nvGrpSpPr>
        <p:grpSpPr>
          <a:xfrm>
            <a:off x="1" y="5"/>
            <a:ext cx="9152065" cy="6864065"/>
            <a:chOff x="328725" y="238125"/>
            <a:chExt cx="3447625" cy="2585725"/>
          </a:xfrm>
        </p:grpSpPr>
        <p:sp>
          <p:nvSpPr>
            <p:cNvPr id="1488" name="Shape 1488"/>
            <p:cNvSpPr/>
            <p:nvPr/>
          </p:nvSpPr>
          <p:spPr>
            <a:xfrm>
              <a:off x="2397625" y="2721125"/>
              <a:ext cx="62300" cy="66525"/>
            </a:xfrm>
            <a:custGeom>
              <a:avLst/>
              <a:gdLst/>
              <a:ahLst/>
              <a:cxnLst/>
              <a:rect l="0" t="0" r="0" b="0"/>
              <a:pathLst>
                <a:path w="2492" h="2661" extrusionOk="0">
                  <a:moveTo>
                    <a:pt x="1885" y="135"/>
                  </a:moveTo>
                  <a:lnTo>
                    <a:pt x="2289" y="169"/>
                  </a:lnTo>
                  <a:lnTo>
                    <a:pt x="2323" y="203"/>
                  </a:lnTo>
                  <a:lnTo>
                    <a:pt x="2357" y="270"/>
                  </a:lnTo>
                  <a:lnTo>
                    <a:pt x="2357" y="539"/>
                  </a:lnTo>
                  <a:lnTo>
                    <a:pt x="2357" y="1011"/>
                  </a:lnTo>
                  <a:lnTo>
                    <a:pt x="2323" y="1617"/>
                  </a:lnTo>
                  <a:lnTo>
                    <a:pt x="2289" y="2223"/>
                  </a:lnTo>
                  <a:lnTo>
                    <a:pt x="2256" y="2324"/>
                  </a:lnTo>
                  <a:lnTo>
                    <a:pt x="2256" y="2391"/>
                  </a:lnTo>
                  <a:lnTo>
                    <a:pt x="2222" y="2425"/>
                  </a:lnTo>
                  <a:lnTo>
                    <a:pt x="2121" y="2425"/>
                  </a:lnTo>
                  <a:lnTo>
                    <a:pt x="1650" y="2492"/>
                  </a:lnTo>
                  <a:lnTo>
                    <a:pt x="741" y="2492"/>
                  </a:lnTo>
                  <a:lnTo>
                    <a:pt x="505" y="2425"/>
                  </a:lnTo>
                  <a:lnTo>
                    <a:pt x="404" y="2391"/>
                  </a:lnTo>
                  <a:lnTo>
                    <a:pt x="337" y="2324"/>
                  </a:lnTo>
                  <a:lnTo>
                    <a:pt x="236" y="2156"/>
                  </a:lnTo>
                  <a:lnTo>
                    <a:pt x="202" y="1920"/>
                  </a:lnTo>
                  <a:lnTo>
                    <a:pt x="135" y="1516"/>
                  </a:lnTo>
                  <a:lnTo>
                    <a:pt x="101" y="1112"/>
                  </a:lnTo>
                  <a:lnTo>
                    <a:pt x="135" y="674"/>
                  </a:lnTo>
                  <a:lnTo>
                    <a:pt x="202" y="270"/>
                  </a:lnTo>
                  <a:lnTo>
                    <a:pt x="236" y="270"/>
                  </a:lnTo>
                  <a:lnTo>
                    <a:pt x="269" y="236"/>
                  </a:lnTo>
                  <a:lnTo>
                    <a:pt x="875" y="203"/>
                  </a:lnTo>
                  <a:lnTo>
                    <a:pt x="1515" y="135"/>
                  </a:lnTo>
                  <a:close/>
                  <a:moveTo>
                    <a:pt x="1279" y="1"/>
                  </a:moveTo>
                  <a:lnTo>
                    <a:pt x="135" y="102"/>
                  </a:lnTo>
                  <a:lnTo>
                    <a:pt x="101" y="135"/>
                  </a:lnTo>
                  <a:lnTo>
                    <a:pt x="67" y="169"/>
                  </a:lnTo>
                  <a:lnTo>
                    <a:pt x="67" y="203"/>
                  </a:lnTo>
                  <a:lnTo>
                    <a:pt x="101" y="236"/>
                  </a:lnTo>
                  <a:lnTo>
                    <a:pt x="135" y="236"/>
                  </a:lnTo>
                  <a:lnTo>
                    <a:pt x="67" y="472"/>
                  </a:lnTo>
                  <a:lnTo>
                    <a:pt x="34" y="708"/>
                  </a:lnTo>
                  <a:lnTo>
                    <a:pt x="0" y="1213"/>
                  </a:lnTo>
                  <a:lnTo>
                    <a:pt x="34" y="1752"/>
                  </a:lnTo>
                  <a:lnTo>
                    <a:pt x="67" y="2088"/>
                  </a:lnTo>
                  <a:lnTo>
                    <a:pt x="135" y="2223"/>
                  </a:lnTo>
                  <a:lnTo>
                    <a:pt x="202" y="2391"/>
                  </a:lnTo>
                  <a:lnTo>
                    <a:pt x="236" y="2459"/>
                  </a:lnTo>
                  <a:lnTo>
                    <a:pt x="303" y="2526"/>
                  </a:lnTo>
                  <a:lnTo>
                    <a:pt x="438" y="2593"/>
                  </a:lnTo>
                  <a:lnTo>
                    <a:pt x="606" y="2627"/>
                  </a:lnTo>
                  <a:lnTo>
                    <a:pt x="741" y="2627"/>
                  </a:lnTo>
                  <a:lnTo>
                    <a:pt x="1212" y="2661"/>
                  </a:lnTo>
                  <a:lnTo>
                    <a:pt x="1683" y="2627"/>
                  </a:lnTo>
                  <a:lnTo>
                    <a:pt x="2020" y="2627"/>
                  </a:lnTo>
                  <a:lnTo>
                    <a:pt x="2222" y="2593"/>
                  </a:lnTo>
                  <a:lnTo>
                    <a:pt x="2289" y="2560"/>
                  </a:lnTo>
                  <a:lnTo>
                    <a:pt x="2357" y="2526"/>
                  </a:lnTo>
                  <a:lnTo>
                    <a:pt x="2424" y="2358"/>
                  </a:lnTo>
                  <a:lnTo>
                    <a:pt x="2458" y="2156"/>
                  </a:lnTo>
                  <a:lnTo>
                    <a:pt x="2458" y="1785"/>
                  </a:lnTo>
                  <a:lnTo>
                    <a:pt x="2491" y="943"/>
                  </a:lnTo>
                  <a:lnTo>
                    <a:pt x="2491" y="102"/>
                  </a:lnTo>
                  <a:lnTo>
                    <a:pt x="2491" y="68"/>
                  </a:lnTo>
                  <a:lnTo>
                    <a:pt x="2458" y="34"/>
                  </a:lnTo>
                  <a:lnTo>
                    <a:pt x="2155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89" name="Shape 1489"/>
            <p:cNvSpPr/>
            <p:nvPr/>
          </p:nvSpPr>
          <p:spPr>
            <a:xfrm>
              <a:off x="2424550" y="2739650"/>
              <a:ext cx="16850" cy="17700"/>
            </a:xfrm>
            <a:custGeom>
              <a:avLst/>
              <a:gdLst/>
              <a:ahLst/>
              <a:cxnLst/>
              <a:rect l="0" t="0" r="0" b="0"/>
              <a:pathLst>
                <a:path w="674" h="708" extrusionOk="0">
                  <a:moveTo>
                    <a:pt x="169" y="0"/>
                  </a:moveTo>
                  <a:lnTo>
                    <a:pt x="135" y="101"/>
                  </a:lnTo>
                  <a:lnTo>
                    <a:pt x="135" y="202"/>
                  </a:lnTo>
                  <a:lnTo>
                    <a:pt x="68" y="202"/>
                  </a:lnTo>
                  <a:lnTo>
                    <a:pt x="0" y="236"/>
                  </a:lnTo>
                  <a:lnTo>
                    <a:pt x="0" y="303"/>
                  </a:lnTo>
                  <a:lnTo>
                    <a:pt x="34" y="337"/>
                  </a:lnTo>
                  <a:lnTo>
                    <a:pt x="135" y="337"/>
                  </a:lnTo>
                  <a:lnTo>
                    <a:pt x="135" y="505"/>
                  </a:lnTo>
                  <a:lnTo>
                    <a:pt x="135" y="674"/>
                  </a:lnTo>
                  <a:lnTo>
                    <a:pt x="169" y="708"/>
                  </a:lnTo>
                  <a:lnTo>
                    <a:pt x="236" y="708"/>
                  </a:lnTo>
                  <a:lnTo>
                    <a:pt x="270" y="674"/>
                  </a:lnTo>
                  <a:lnTo>
                    <a:pt x="270" y="505"/>
                  </a:lnTo>
                  <a:lnTo>
                    <a:pt x="270" y="303"/>
                  </a:lnTo>
                  <a:lnTo>
                    <a:pt x="337" y="303"/>
                  </a:lnTo>
                  <a:lnTo>
                    <a:pt x="505" y="337"/>
                  </a:lnTo>
                  <a:lnTo>
                    <a:pt x="640" y="337"/>
                  </a:lnTo>
                  <a:lnTo>
                    <a:pt x="674" y="303"/>
                  </a:lnTo>
                  <a:lnTo>
                    <a:pt x="674" y="270"/>
                  </a:lnTo>
                  <a:lnTo>
                    <a:pt x="674" y="202"/>
                  </a:lnTo>
                  <a:lnTo>
                    <a:pt x="606" y="169"/>
                  </a:lnTo>
                  <a:lnTo>
                    <a:pt x="270" y="169"/>
                  </a:lnTo>
                  <a:lnTo>
                    <a:pt x="270" y="68"/>
                  </a:lnTo>
                  <a:lnTo>
                    <a:pt x="236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90" name="Shape 1490"/>
            <p:cNvSpPr/>
            <p:nvPr/>
          </p:nvSpPr>
          <p:spPr>
            <a:xfrm>
              <a:off x="2276400" y="2759850"/>
              <a:ext cx="13500" cy="17700"/>
            </a:xfrm>
            <a:custGeom>
              <a:avLst/>
              <a:gdLst/>
              <a:ahLst/>
              <a:cxnLst/>
              <a:rect l="0" t="0" r="0" b="0"/>
              <a:pathLst>
                <a:path w="540" h="708" extrusionOk="0">
                  <a:moveTo>
                    <a:pt x="405" y="135"/>
                  </a:moveTo>
                  <a:lnTo>
                    <a:pt x="405" y="236"/>
                  </a:lnTo>
                  <a:lnTo>
                    <a:pt x="405" y="304"/>
                  </a:lnTo>
                  <a:lnTo>
                    <a:pt x="338" y="472"/>
                  </a:lnTo>
                  <a:lnTo>
                    <a:pt x="270" y="607"/>
                  </a:lnTo>
                  <a:lnTo>
                    <a:pt x="203" y="607"/>
                  </a:lnTo>
                  <a:lnTo>
                    <a:pt x="169" y="506"/>
                  </a:lnTo>
                  <a:lnTo>
                    <a:pt x="136" y="405"/>
                  </a:lnTo>
                  <a:lnTo>
                    <a:pt x="136" y="304"/>
                  </a:lnTo>
                  <a:lnTo>
                    <a:pt x="203" y="236"/>
                  </a:lnTo>
                  <a:lnTo>
                    <a:pt x="371" y="169"/>
                  </a:lnTo>
                  <a:lnTo>
                    <a:pt x="338" y="135"/>
                  </a:lnTo>
                  <a:close/>
                  <a:moveTo>
                    <a:pt x="371" y="1"/>
                  </a:moveTo>
                  <a:lnTo>
                    <a:pt x="270" y="34"/>
                  </a:lnTo>
                  <a:lnTo>
                    <a:pt x="203" y="102"/>
                  </a:lnTo>
                  <a:lnTo>
                    <a:pt x="136" y="169"/>
                  </a:lnTo>
                  <a:lnTo>
                    <a:pt x="68" y="236"/>
                  </a:lnTo>
                  <a:lnTo>
                    <a:pt x="1" y="337"/>
                  </a:lnTo>
                  <a:lnTo>
                    <a:pt x="1" y="405"/>
                  </a:lnTo>
                  <a:lnTo>
                    <a:pt x="68" y="607"/>
                  </a:lnTo>
                  <a:lnTo>
                    <a:pt x="136" y="674"/>
                  </a:lnTo>
                  <a:lnTo>
                    <a:pt x="203" y="708"/>
                  </a:lnTo>
                  <a:lnTo>
                    <a:pt x="270" y="708"/>
                  </a:lnTo>
                  <a:lnTo>
                    <a:pt x="371" y="674"/>
                  </a:lnTo>
                  <a:lnTo>
                    <a:pt x="439" y="607"/>
                  </a:lnTo>
                  <a:lnTo>
                    <a:pt x="472" y="539"/>
                  </a:lnTo>
                  <a:lnTo>
                    <a:pt x="506" y="337"/>
                  </a:lnTo>
                  <a:lnTo>
                    <a:pt x="540" y="169"/>
                  </a:lnTo>
                  <a:lnTo>
                    <a:pt x="506" y="68"/>
                  </a:lnTo>
                  <a:lnTo>
                    <a:pt x="439" y="34"/>
                  </a:lnTo>
                  <a:lnTo>
                    <a:pt x="371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91" name="Shape 1491"/>
            <p:cNvSpPr/>
            <p:nvPr/>
          </p:nvSpPr>
          <p:spPr>
            <a:xfrm>
              <a:off x="1523075" y="2675675"/>
              <a:ext cx="67375" cy="38750"/>
            </a:xfrm>
            <a:custGeom>
              <a:avLst/>
              <a:gdLst/>
              <a:ahLst/>
              <a:cxnLst/>
              <a:rect l="0" t="0" r="0" b="0"/>
              <a:pathLst>
                <a:path w="2695" h="1550" extrusionOk="0">
                  <a:moveTo>
                    <a:pt x="2021" y="135"/>
                  </a:moveTo>
                  <a:lnTo>
                    <a:pt x="2358" y="169"/>
                  </a:lnTo>
                  <a:lnTo>
                    <a:pt x="2492" y="236"/>
                  </a:lnTo>
                  <a:lnTo>
                    <a:pt x="2560" y="304"/>
                  </a:lnTo>
                  <a:lnTo>
                    <a:pt x="2593" y="438"/>
                  </a:lnTo>
                  <a:lnTo>
                    <a:pt x="2593" y="573"/>
                  </a:lnTo>
                  <a:lnTo>
                    <a:pt x="2560" y="876"/>
                  </a:lnTo>
                  <a:lnTo>
                    <a:pt x="2492" y="1112"/>
                  </a:lnTo>
                  <a:lnTo>
                    <a:pt x="2459" y="1246"/>
                  </a:lnTo>
                  <a:lnTo>
                    <a:pt x="2391" y="1314"/>
                  </a:lnTo>
                  <a:lnTo>
                    <a:pt x="2324" y="1347"/>
                  </a:lnTo>
                  <a:lnTo>
                    <a:pt x="2223" y="1381"/>
                  </a:lnTo>
                  <a:lnTo>
                    <a:pt x="1617" y="1448"/>
                  </a:lnTo>
                  <a:lnTo>
                    <a:pt x="1146" y="1448"/>
                  </a:lnTo>
                  <a:lnTo>
                    <a:pt x="641" y="1415"/>
                  </a:lnTo>
                  <a:lnTo>
                    <a:pt x="270" y="1381"/>
                  </a:lnTo>
                  <a:lnTo>
                    <a:pt x="203" y="1381"/>
                  </a:lnTo>
                  <a:lnTo>
                    <a:pt x="169" y="1347"/>
                  </a:lnTo>
                  <a:lnTo>
                    <a:pt x="136" y="1246"/>
                  </a:lnTo>
                  <a:lnTo>
                    <a:pt x="102" y="1044"/>
                  </a:lnTo>
                  <a:lnTo>
                    <a:pt x="136" y="607"/>
                  </a:lnTo>
                  <a:lnTo>
                    <a:pt x="169" y="169"/>
                  </a:lnTo>
                  <a:lnTo>
                    <a:pt x="540" y="203"/>
                  </a:lnTo>
                  <a:lnTo>
                    <a:pt x="910" y="169"/>
                  </a:lnTo>
                  <a:lnTo>
                    <a:pt x="1651" y="135"/>
                  </a:lnTo>
                  <a:close/>
                  <a:moveTo>
                    <a:pt x="1785" y="1"/>
                  </a:moveTo>
                  <a:lnTo>
                    <a:pt x="1247" y="34"/>
                  </a:lnTo>
                  <a:lnTo>
                    <a:pt x="674" y="68"/>
                  </a:lnTo>
                  <a:lnTo>
                    <a:pt x="405" y="68"/>
                  </a:lnTo>
                  <a:lnTo>
                    <a:pt x="169" y="34"/>
                  </a:lnTo>
                  <a:lnTo>
                    <a:pt x="68" y="34"/>
                  </a:lnTo>
                  <a:lnTo>
                    <a:pt x="68" y="102"/>
                  </a:lnTo>
                  <a:lnTo>
                    <a:pt x="68" y="135"/>
                  </a:lnTo>
                  <a:lnTo>
                    <a:pt x="35" y="472"/>
                  </a:lnTo>
                  <a:lnTo>
                    <a:pt x="1" y="910"/>
                  </a:lnTo>
                  <a:lnTo>
                    <a:pt x="1" y="1145"/>
                  </a:lnTo>
                  <a:lnTo>
                    <a:pt x="35" y="1314"/>
                  </a:lnTo>
                  <a:lnTo>
                    <a:pt x="68" y="1448"/>
                  </a:lnTo>
                  <a:lnTo>
                    <a:pt x="136" y="1482"/>
                  </a:lnTo>
                  <a:lnTo>
                    <a:pt x="169" y="1516"/>
                  </a:lnTo>
                  <a:lnTo>
                    <a:pt x="775" y="1549"/>
                  </a:lnTo>
                  <a:lnTo>
                    <a:pt x="1348" y="1549"/>
                  </a:lnTo>
                  <a:lnTo>
                    <a:pt x="1920" y="1516"/>
                  </a:lnTo>
                  <a:lnTo>
                    <a:pt x="2492" y="1448"/>
                  </a:lnTo>
                  <a:lnTo>
                    <a:pt x="2526" y="1415"/>
                  </a:lnTo>
                  <a:lnTo>
                    <a:pt x="2526" y="1381"/>
                  </a:lnTo>
                  <a:lnTo>
                    <a:pt x="2627" y="1011"/>
                  </a:lnTo>
                  <a:lnTo>
                    <a:pt x="2661" y="809"/>
                  </a:lnTo>
                  <a:lnTo>
                    <a:pt x="2694" y="607"/>
                  </a:lnTo>
                  <a:lnTo>
                    <a:pt x="2694" y="405"/>
                  </a:lnTo>
                  <a:lnTo>
                    <a:pt x="2627" y="270"/>
                  </a:lnTo>
                  <a:lnTo>
                    <a:pt x="2593" y="169"/>
                  </a:lnTo>
                  <a:lnTo>
                    <a:pt x="2526" y="135"/>
                  </a:lnTo>
                  <a:lnTo>
                    <a:pt x="2425" y="68"/>
                  </a:lnTo>
                  <a:lnTo>
                    <a:pt x="2324" y="34"/>
                  </a:lnTo>
                  <a:lnTo>
                    <a:pt x="2055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92" name="Shape 1492"/>
            <p:cNvSpPr/>
            <p:nvPr/>
          </p:nvSpPr>
          <p:spPr>
            <a:xfrm>
              <a:off x="2347950" y="2750600"/>
              <a:ext cx="16025" cy="4225"/>
            </a:xfrm>
            <a:custGeom>
              <a:avLst/>
              <a:gdLst/>
              <a:ahLst/>
              <a:cxnLst/>
              <a:rect l="0" t="0" r="0" b="0"/>
              <a:pathLst>
                <a:path w="641" h="169" extrusionOk="0">
                  <a:moveTo>
                    <a:pt x="34" y="0"/>
                  </a:moveTo>
                  <a:lnTo>
                    <a:pt x="1" y="34"/>
                  </a:lnTo>
                  <a:lnTo>
                    <a:pt x="1" y="101"/>
                  </a:lnTo>
                  <a:lnTo>
                    <a:pt x="135" y="135"/>
                  </a:lnTo>
                  <a:lnTo>
                    <a:pt x="270" y="169"/>
                  </a:lnTo>
                  <a:lnTo>
                    <a:pt x="573" y="169"/>
                  </a:lnTo>
                  <a:lnTo>
                    <a:pt x="607" y="135"/>
                  </a:lnTo>
                  <a:lnTo>
                    <a:pt x="640" y="101"/>
                  </a:lnTo>
                  <a:lnTo>
                    <a:pt x="640" y="67"/>
                  </a:lnTo>
                  <a:lnTo>
                    <a:pt x="607" y="34"/>
                  </a:lnTo>
                  <a:lnTo>
                    <a:pt x="472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93" name="Shape 1493"/>
            <p:cNvSpPr/>
            <p:nvPr/>
          </p:nvSpPr>
          <p:spPr>
            <a:xfrm>
              <a:off x="2319325" y="2720300"/>
              <a:ext cx="69900" cy="66500"/>
            </a:xfrm>
            <a:custGeom>
              <a:avLst/>
              <a:gdLst/>
              <a:ahLst/>
              <a:cxnLst/>
              <a:rect l="0" t="0" r="0" b="0"/>
              <a:pathLst>
                <a:path w="2796" h="2660" extrusionOk="0">
                  <a:moveTo>
                    <a:pt x="439" y="0"/>
                  </a:moveTo>
                  <a:lnTo>
                    <a:pt x="203" y="67"/>
                  </a:lnTo>
                  <a:lnTo>
                    <a:pt x="102" y="101"/>
                  </a:lnTo>
                  <a:lnTo>
                    <a:pt x="35" y="168"/>
                  </a:lnTo>
                  <a:lnTo>
                    <a:pt x="1" y="236"/>
                  </a:lnTo>
                  <a:lnTo>
                    <a:pt x="35" y="269"/>
                  </a:lnTo>
                  <a:lnTo>
                    <a:pt x="102" y="269"/>
                  </a:lnTo>
                  <a:lnTo>
                    <a:pt x="136" y="236"/>
                  </a:lnTo>
                  <a:lnTo>
                    <a:pt x="203" y="202"/>
                  </a:lnTo>
                  <a:lnTo>
                    <a:pt x="304" y="168"/>
                  </a:lnTo>
                  <a:lnTo>
                    <a:pt x="540" y="135"/>
                  </a:lnTo>
                  <a:lnTo>
                    <a:pt x="977" y="168"/>
                  </a:lnTo>
                  <a:lnTo>
                    <a:pt x="1920" y="202"/>
                  </a:lnTo>
                  <a:lnTo>
                    <a:pt x="2257" y="236"/>
                  </a:lnTo>
                  <a:lnTo>
                    <a:pt x="2391" y="269"/>
                  </a:lnTo>
                  <a:lnTo>
                    <a:pt x="2526" y="337"/>
                  </a:lnTo>
                  <a:lnTo>
                    <a:pt x="2593" y="370"/>
                  </a:lnTo>
                  <a:lnTo>
                    <a:pt x="2627" y="438"/>
                  </a:lnTo>
                  <a:lnTo>
                    <a:pt x="2661" y="606"/>
                  </a:lnTo>
                  <a:lnTo>
                    <a:pt x="2627" y="909"/>
                  </a:lnTo>
                  <a:lnTo>
                    <a:pt x="2661" y="1549"/>
                  </a:lnTo>
                  <a:lnTo>
                    <a:pt x="2627" y="2189"/>
                  </a:lnTo>
                  <a:lnTo>
                    <a:pt x="2593" y="2424"/>
                  </a:lnTo>
                  <a:lnTo>
                    <a:pt x="2593" y="2458"/>
                  </a:lnTo>
                  <a:lnTo>
                    <a:pt x="2526" y="2458"/>
                  </a:lnTo>
                  <a:lnTo>
                    <a:pt x="2425" y="2492"/>
                  </a:lnTo>
                  <a:lnTo>
                    <a:pt x="2156" y="2492"/>
                  </a:lnTo>
                  <a:lnTo>
                    <a:pt x="1449" y="2458"/>
                  </a:lnTo>
                  <a:lnTo>
                    <a:pt x="1146" y="2492"/>
                  </a:lnTo>
                  <a:lnTo>
                    <a:pt x="843" y="2525"/>
                  </a:lnTo>
                  <a:lnTo>
                    <a:pt x="708" y="2525"/>
                  </a:lnTo>
                  <a:lnTo>
                    <a:pt x="573" y="2458"/>
                  </a:lnTo>
                  <a:lnTo>
                    <a:pt x="472" y="2391"/>
                  </a:lnTo>
                  <a:lnTo>
                    <a:pt x="405" y="2256"/>
                  </a:lnTo>
                  <a:lnTo>
                    <a:pt x="338" y="2020"/>
                  </a:lnTo>
                  <a:lnTo>
                    <a:pt x="304" y="1785"/>
                  </a:lnTo>
                  <a:lnTo>
                    <a:pt x="304" y="1246"/>
                  </a:lnTo>
                  <a:lnTo>
                    <a:pt x="304" y="774"/>
                  </a:lnTo>
                  <a:lnTo>
                    <a:pt x="338" y="303"/>
                  </a:lnTo>
                  <a:lnTo>
                    <a:pt x="304" y="269"/>
                  </a:lnTo>
                  <a:lnTo>
                    <a:pt x="304" y="236"/>
                  </a:lnTo>
                  <a:lnTo>
                    <a:pt x="270" y="236"/>
                  </a:lnTo>
                  <a:lnTo>
                    <a:pt x="237" y="269"/>
                  </a:lnTo>
                  <a:lnTo>
                    <a:pt x="203" y="505"/>
                  </a:lnTo>
                  <a:lnTo>
                    <a:pt x="169" y="774"/>
                  </a:lnTo>
                  <a:lnTo>
                    <a:pt x="169" y="1246"/>
                  </a:lnTo>
                  <a:lnTo>
                    <a:pt x="203" y="1852"/>
                  </a:lnTo>
                  <a:lnTo>
                    <a:pt x="237" y="2121"/>
                  </a:lnTo>
                  <a:lnTo>
                    <a:pt x="270" y="2290"/>
                  </a:lnTo>
                  <a:lnTo>
                    <a:pt x="304" y="2391"/>
                  </a:lnTo>
                  <a:lnTo>
                    <a:pt x="371" y="2492"/>
                  </a:lnTo>
                  <a:lnTo>
                    <a:pt x="472" y="2559"/>
                  </a:lnTo>
                  <a:lnTo>
                    <a:pt x="540" y="2593"/>
                  </a:lnTo>
                  <a:lnTo>
                    <a:pt x="641" y="2626"/>
                  </a:lnTo>
                  <a:lnTo>
                    <a:pt x="843" y="2660"/>
                  </a:lnTo>
                  <a:lnTo>
                    <a:pt x="1078" y="2626"/>
                  </a:lnTo>
                  <a:lnTo>
                    <a:pt x="2290" y="2626"/>
                  </a:lnTo>
                  <a:lnTo>
                    <a:pt x="2694" y="2593"/>
                  </a:lnTo>
                  <a:lnTo>
                    <a:pt x="2728" y="2559"/>
                  </a:lnTo>
                  <a:lnTo>
                    <a:pt x="2728" y="2525"/>
                  </a:lnTo>
                  <a:lnTo>
                    <a:pt x="2762" y="2054"/>
                  </a:lnTo>
                  <a:lnTo>
                    <a:pt x="2795" y="1616"/>
                  </a:lnTo>
                  <a:lnTo>
                    <a:pt x="2762" y="707"/>
                  </a:lnTo>
                  <a:lnTo>
                    <a:pt x="2762" y="438"/>
                  </a:lnTo>
                  <a:lnTo>
                    <a:pt x="2728" y="370"/>
                  </a:lnTo>
                  <a:lnTo>
                    <a:pt x="2661" y="269"/>
                  </a:lnTo>
                  <a:lnTo>
                    <a:pt x="2593" y="236"/>
                  </a:lnTo>
                  <a:lnTo>
                    <a:pt x="2526" y="168"/>
                  </a:lnTo>
                  <a:lnTo>
                    <a:pt x="2257" y="101"/>
                  </a:lnTo>
                  <a:lnTo>
                    <a:pt x="1920" y="67"/>
                  </a:lnTo>
                  <a:lnTo>
                    <a:pt x="1583" y="67"/>
                  </a:lnTo>
                  <a:lnTo>
                    <a:pt x="910" y="34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94" name="Shape 1494"/>
            <p:cNvSpPr/>
            <p:nvPr/>
          </p:nvSpPr>
          <p:spPr>
            <a:xfrm>
              <a:off x="2128275" y="2674000"/>
              <a:ext cx="67350" cy="42100"/>
            </a:xfrm>
            <a:custGeom>
              <a:avLst/>
              <a:gdLst/>
              <a:ahLst/>
              <a:cxnLst/>
              <a:rect l="0" t="0" r="0" b="0"/>
              <a:pathLst>
                <a:path w="2694" h="1684" extrusionOk="0">
                  <a:moveTo>
                    <a:pt x="707" y="135"/>
                  </a:moveTo>
                  <a:lnTo>
                    <a:pt x="977" y="202"/>
                  </a:lnTo>
                  <a:lnTo>
                    <a:pt x="1212" y="202"/>
                  </a:lnTo>
                  <a:lnTo>
                    <a:pt x="1886" y="236"/>
                  </a:lnTo>
                  <a:lnTo>
                    <a:pt x="2222" y="236"/>
                  </a:lnTo>
                  <a:lnTo>
                    <a:pt x="2559" y="202"/>
                  </a:lnTo>
                  <a:lnTo>
                    <a:pt x="2559" y="202"/>
                  </a:lnTo>
                  <a:lnTo>
                    <a:pt x="2492" y="707"/>
                  </a:lnTo>
                  <a:lnTo>
                    <a:pt x="2492" y="1179"/>
                  </a:lnTo>
                  <a:lnTo>
                    <a:pt x="2458" y="1313"/>
                  </a:lnTo>
                  <a:lnTo>
                    <a:pt x="2458" y="1414"/>
                  </a:lnTo>
                  <a:lnTo>
                    <a:pt x="2357" y="1482"/>
                  </a:lnTo>
                  <a:lnTo>
                    <a:pt x="2256" y="1482"/>
                  </a:lnTo>
                  <a:lnTo>
                    <a:pt x="1616" y="1515"/>
                  </a:lnTo>
                  <a:lnTo>
                    <a:pt x="1313" y="1515"/>
                  </a:lnTo>
                  <a:lnTo>
                    <a:pt x="876" y="1549"/>
                  </a:lnTo>
                  <a:lnTo>
                    <a:pt x="640" y="1515"/>
                  </a:lnTo>
                  <a:lnTo>
                    <a:pt x="438" y="1515"/>
                  </a:lnTo>
                  <a:lnTo>
                    <a:pt x="303" y="1448"/>
                  </a:lnTo>
                  <a:lnTo>
                    <a:pt x="270" y="1414"/>
                  </a:lnTo>
                  <a:lnTo>
                    <a:pt x="236" y="1381"/>
                  </a:lnTo>
                  <a:lnTo>
                    <a:pt x="202" y="606"/>
                  </a:lnTo>
                  <a:lnTo>
                    <a:pt x="202" y="303"/>
                  </a:lnTo>
                  <a:lnTo>
                    <a:pt x="202" y="236"/>
                  </a:lnTo>
                  <a:lnTo>
                    <a:pt x="169" y="270"/>
                  </a:lnTo>
                  <a:lnTo>
                    <a:pt x="135" y="236"/>
                  </a:lnTo>
                  <a:lnTo>
                    <a:pt x="169" y="236"/>
                  </a:lnTo>
                  <a:lnTo>
                    <a:pt x="169" y="202"/>
                  </a:lnTo>
                  <a:lnTo>
                    <a:pt x="169" y="169"/>
                  </a:lnTo>
                  <a:lnTo>
                    <a:pt x="438" y="135"/>
                  </a:lnTo>
                  <a:close/>
                  <a:moveTo>
                    <a:pt x="270" y="0"/>
                  </a:moveTo>
                  <a:lnTo>
                    <a:pt x="135" y="34"/>
                  </a:lnTo>
                  <a:lnTo>
                    <a:pt x="34" y="68"/>
                  </a:lnTo>
                  <a:lnTo>
                    <a:pt x="0" y="101"/>
                  </a:lnTo>
                  <a:lnTo>
                    <a:pt x="0" y="169"/>
                  </a:lnTo>
                  <a:lnTo>
                    <a:pt x="34" y="202"/>
                  </a:lnTo>
                  <a:lnTo>
                    <a:pt x="101" y="202"/>
                  </a:lnTo>
                  <a:lnTo>
                    <a:pt x="68" y="337"/>
                  </a:lnTo>
                  <a:lnTo>
                    <a:pt x="68" y="472"/>
                  </a:lnTo>
                  <a:lnTo>
                    <a:pt x="68" y="1010"/>
                  </a:lnTo>
                  <a:lnTo>
                    <a:pt x="101" y="1515"/>
                  </a:lnTo>
                  <a:lnTo>
                    <a:pt x="135" y="1549"/>
                  </a:lnTo>
                  <a:lnTo>
                    <a:pt x="169" y="1583"/>
                  </a:lnTo>
                  <a:lnTo>
                    <a:pt x="438" y="1650"/>
                  </a:lnTo>
                  <a:lnTo>
                    <a:pt x="707" y="1684"/>
                  </a:lnTo>
                  <a:lnTo>
                    <a:pt x="2121" y="1684"/>
                  </a:lnTo>
                  <a:lnTo>
                    <a:pt x="2391" y="1650"/>
                  </a:lnTo>
                  <a:lnTo>
                    <a:pt x="2492" y="1616"/>
                  </a:lnTo>
                  <a:lnTo>
                    <a:pt x="2559" y="1549"/>
                  </a:lnTo>
                  <a:lnTo>
                    <a:pt x="2593" y="1482"/>
                  </a:lnTo>
                  <a:lnTo>
                    <a:pt x="2626" y="1381"/>
                  </a:lnTo>
                  <a:lnTo>
                    <a:pt x="2626" y="775"/>
                  </a:lnTo>
                  <a:lnTo>
                    <a:pt x="2660" y="472"/>
                  </a:lnTo>
                  <a:lnTo>
                    <a:pt x="2694" y="169"/>
                  </a:lnTo>
                  <a:lnTo>
                    <a:pt x="2660" y="101"/>
                  </a:lnTo>
                  <a:lnTo>
                    <a:pt x="2593" y="68"/>
                  </a:lnTo>
                  <a:lnTo>
                    <a:pt x="2222" y="101"/>
                  </a:lnTo>
                  <a:lnTo>
                    <a:pt x="1818" y="101"/>
                  </a:lnTo>
                  <a:lnTo>
                    <a:pt x="977" y="34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95" name="Shape 1495"/>
            <p:cNvSpPr/>
            <p:nvPr/>
          </p:nvSpPr>
          <p:spPr>
            <a:xfrm>
              <a:off x="2107225" y="2721125"/>
              <a:ext cx="60625" cy="64850"/>
            </a:xfrm>
            <a:custGeom>
              <a:avLst/>
              <a:gdLst/>
              <a:ahLst/>
              <a:cxnLst/>
              <a:rect l="0" t="0" r="0" b="0"/>
              <a:pathLst>
                <a:path w="2425" h="2594" extrusionOk="0">
                  <a:moveTo>
                    <a:pt x="1044" y="1"/>
                  </a:moveTo>
                  <a:lnTo>
                    <a:pt x="640" y="34"/>
                  </a:lnTo>
                  <a:lnTo>
                    <a:pt x="371" y="68"/>
                  </a:lnTo>
                  <a:lnTo>
                    <a:pt x="270" y="102"/>
                  </a:lnTo>
                  <a:lnTo>
                    <a:pt x="135" y="169"/>
                  </a:lnTo>
                  <a:lnTo>
                    <a:pt x="102" y="270"/>
                  </a:lnTo>
                  <a:lnTo>
                    <a:pt x="68" y="371"/>
                  </a:lnTo>
                  <a:lnTo>
                    <a:pt x="68" y="607"/>
                  </a:lnTo>
                  <a:lnTo>
                    <a:pt x="34" y="1819"/>
                  </a:lnTo>
                  <a:lnTo>
                    <a:pt x="1" y="2122"/>
                  </a:lnTo>
                  <a:lnTo>
                    <a:pt x="34" y="2290"/>
                  </a:lnTo>
                  <a:lnTo>
                    <a:pt x="68" y="2358"/>
                  </a:lnTo>
                  <a:lnTo>
                    <a:pt x="102" y="2391"/>
                  </a:lnTo>
                  <a:lnTo>
                    <a:pt x="135" y="2391"/>
                  </a:lnTo>
                  <a:lnTo>
                    <a:pt x="135" y="2358"/>
                  </a:lnTo>
                  <a:lnTo>
                    <a:pt x="135" y="2257"/>
                  </a:lnTo>
                  <a:lnTo>
                    <a:pt x="135" y="2088"/>
                  </a:lnTo>
                  <a:lnTo>
                    <a:pt x="169" y="1819"/>
                  </a:lnTo>
                  <a:lnTo>
                    <a:pt x="203" y="842"/>
                  </a:lnTo>
                  <a:lnTo>
                    <a:pt x="203" y="539"/>
                  </a:lnTo>
                  <a:lnTo>
                    <a:pt x="236" y="371"/>
                  </a:lnTo>
                  <a:lnTo>
                    <a:pt x="270" y="304"/>
                  </a:lnTo>
                  <a:lnTo>
                    <a:pt x="337" y="236"/>
                  </a:lnTo>
                  <a:lnTo>
                    <a:pt x="539" y="169"/>
                  </a:lnTo>
                  <a:lnTo>
                    <a:pt x="775" y="135"/>
                  </a:lnTo>
                  <a:lnTo>
                    <a:pt x="1145" y="135"/>
                  </a:lnTo>
                  <a:lnTo>
                    <a:pt x="1549" y="169"/>
                  </a:lnTo>
                  <a:lnTo>
                    <a:pt x="1920" y="203"/>
                  </a:lnTo>
                  <a:lnTo>
                    <a:pt x="2290" y="304"/>
                  </a:lnTo>
                  <a:lnTo>
                    <a:pt x="2256" y="674"/>
                  </a:lnTo>
                  <a:lnTo>
                    <a:pt x="2290" y="1044"/>
                  </a:lnTo>
                  <a:lnTo>
                    <a:pt x="2223" y="1651"/>
                  </a:lnTo>
                  <a:lnTo>
                    <a:pt x="2189" y="2290"/>
                  </a:lnTo>
                  <a:lnTo>
                    <a:pt x="1886" y="2358"/>
                  </a:lnTo>
                  <a:lnTo>
                    <a:pt x="1549" y="2358"/>
                  </a:lnTo>
                  <a:lnTo>
                    <a:pt x="910" y="2290"/>
                  </a:lnTo>
                  <a:lnTo>
                    <a:pt x="438" y="2290"/>
                  </a:lnTo>
                  <a:lnTo>
                    <a:pt x="236" y="2358"/>
                  </a:lnTo>
                  <a:lnTo>
                    <a:pt x="135" y="2391"/>
                  </a:lnTo>
                  <a:lnTo>
                    <a:pt x="68" y="2492"/>
                  </a:lnTo>
                  <a:lnTo>
                    <a:pt x="68" y="2526"/>
                  </a:lnTo>
                  <a:lnTo>
                    <a:pt x="169" y="2526"/>
                  </a:lnTo>
                  <a:lnTo>
                    <a:pt x="304" y="2492"/>
                  </a:lnTo>
                  <a:lnTo>
                    <a:pt x="506" y="2459"/>
                  </a:lnTo>
                  <a:lnTo>
                    <a:pt x="809" y="2459"/>
                  </a:lnTo>
                  <a:lnTo>
                    <a:pt x="1112" y="2492"/>
                  </a:lnTo>
                  <a:lnTo>
                    <a:pt x="1650" y="2526"/>
                  </a:lnTo>
                  <a:lnTo>
                    <a:pt x="1920" y="2526"/>
                  </a:lnTo>
                  <a:lnTo>
                    <a:pt x="2189" y="2459"/>
                  </a:lnTo>
                  <a:lnTo>
                    <a:pt x="2189" y="2526"/>
                  </a:lnTo>
                  <a:lnTo>
                    <a:pt x="2223" y="2560"/>
                  </a:lnTo>
                  <a:lnTo>
                    <a:pt x="2256" y="2593"/>
                  </a:lnTo>
                  <a:lnTo>
                    <a:pt x="2290" y="2593"/>
                  </a:lnTo>
                  <a:lnTo>
                    <a:pt x="2324" y="2560"/>
                  </a:lnTo>
                  <a:lnTo>
                    <a:pt x="2357" y="2358"/>
                  </a:lnTo>
                  <a:lnTo>
                    <a:pt x="2357" y="2156"/>
                  </a:lnTo>
                  <a:lnTo>
                    <a:pt x="2391" y="1752"/>
                  </a:lnTo>
                  <a:lnTo>
                    <a:pt x="2391" y="1381"/>
                  </a:lnTo>
                  <a:lnTo>
                    <a:pt x="2425" y="977"/>
                  </a:lnTo>
                  <a:lnTo>
                    <a:pt x="2391" y="438"/>
                  </a:lnTo>
                  <a:lnTo>
                    <a:pt x="2391" y="304"/>
                  </a:lnTo>
                  <a:lnTo>
                    <a:pt x="2425" y="304"/>
                  </a:lnTo>
                  <a:lnTo>
                    <a:pt x="2425" y="236"/>
                  </a:lnTo>
                  <a:lnTo>
                    <a:pt x="2425" y="203"/>
                  </a:lnTo>
                  <a:lnTo>
                    <a:pt x="2391" y="169"/>
                  </a:lnTo>
                  <a:lnTo>
                    <a:pt x="2357" y="169"/>
                  </a:lnTo>
                  <a:lnTo>
                    <a:pt x="1953" y="68"/>
                  </a:lnTo>
                  <a:lnTo>
                    <a:pt x="1516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96" name="Shape 1496"/>
            <p:cNvSpPr/>
            <p:nvPr/>
          </p:nvSpPr>
          <p:spPr>
            <a:xfrm>
              <a:off x="2435500" y="2794350"/>
              <a:ext cx="61450" cy="29500"/>
            </a:xfrm>
            <a:custGeom>
              <a:avLst/>
              <a:gdLst/>
              <a:ahLst/>
              <a:cxnLst/>
              <a:rect l="0" t="0" r="0" b="0"/>
              <a:pathLst>
                <a:path w="2458" h="1180" extrusionOk="0">
                  <a:moveTo>
                    <a:pt x="1616" y="1"/>
                  </a:moveTo>
                  <a:lnTo>
                    <a:pt x="1178" y="68"/>
                  </a:lnTo>
                  <a:lnTo>
                    <a:pt x="909" y="102"/>
                  </a:lnTo>
                  <a:lnTo>
                    <a:pt x="640" y="68"/>
                  </a:lnTo>
                  <a:lnTo>
                    <a:pt x="404" y="68"/>
                  </a:lnTo>
                  <a:lnTo>
                    <a:pt x="168" y="136"/>
                  </a:lnTo>
                  <a:lnTo>
                    <a:pt x="168" y="102"/>
                  </a:lnTo>
                  <a:lnTo>
                    <a:pt x="135" y="68"/>
                  </a:lnTo>
                  <a:lnTo>
                    <a:pt x="101" y="68"/>
                  </a:lnTo>
                  <a:lnTo>
                    <a:pt x="67" y="102"/>
                  </a:lnTo>
                  <a:lnTo>
                    <a:pt x="34" y="371"/>
                  </a:lnTo>
                  <a:lnTo>
                    <a:pt x="34" y="641"/>
                  </a:lnTo>
                  <a:lnTo>
                    <a:pt x="0" y="1179"/>
                  </a:lnTo>
                  <a:lnTo>
                    <a:pt x="135" y="1179"/>
                  </a:lnTo>
                  <a:lnTo>
                    <a:pt x="168" y="742"/>
                  </a:lnTo>
                  <a:lnTo>
                    <a:pt x="135" y="270"/>
                  </a:lnTo>
                  <a:lnTo>
                    <a:pt x="404" y="237"/>
                  </a:lnTo>
                  <a:lnTo>
                    <a:pt x="673" y="203"/>
                  </a:lnTo>
                  <a:lnTo>
                    <a:pt x="1414" y="203"/>
                  </a:lnTo>
                  <a:lnTo>
                    <a:pt x="1616" y="169"/>
                  </a:lnTo>
                  <a:lnTo>
                    <a:pt x="1852" y="136"/>
                  </a:lnTo>
                  <a:lnTo>
                    <a:pt x="2054" y="136"/>
                  </a:lnTo>
                  <a:lnTo>
                    <a:pt x="2189" y="203"/>
                  </a:lnTo>
                  <a:lnTo>
                    <a:pt x="2256" y="304"/>
                  </a:lnTo>
                  <a:lnTo>
                    <a:pt x="2323" y="405"/>
                  </a:lnTo>
                  <a:lnTo>
                    <a:pt x="2357" y="573"/>
                  </a:lnTo>
                  <a:lnTo>
                    <a:pt x="2357" y="876"/>
                  </a:lnTo>
                  <a:lnTo>
                    <a:pt x="2357" y="1179"/>
                  </a:lnTo>
                  <a:lnTo>
                    <a:pt x="2458" y="1179"/>
                  </a:lnTo>
                  <a:lnTo>
                    <a:pt x="2458" y="843"/>
                  </a:lnTo>
                  <a:lnTo>
                    <a:pt x="2424" y="472"/>
                  </a:lnTo>
                  <a:lnTo>
                    <a:pt x="2391" y="338"/>
                  </a:lnTo>
                  <a:lnTo>
                    <a:pt x="2290" y="203"/>
                  </a:lnTo>
                  <a:lnTo>
                    <a:pt x="2189" y="68"/>
                  </a:lnTo>
                  <a:lnTo>
                    <a:pt x="2020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97" name="Shape 1497"/>
            <p:cNvSpPr/>
            <p:nvPr/>
          </p:nvSpPr>
          <p:spPr>
            <a:xfrm>
              <a:off x="2508725" y="2793525"/>
              <a:ext cx="64825" cy="30325"/>
            </a:xfrm>
            <a:custGeom>
              <a:avLst/>
              <a:gdLst/>
              <a:ahLst/>
              <a:cxnLst/>
              <a:rect l="0" t="0" r="0" b="0"/>
              <a:pathLst>
                <a:path w="2593" h="1213" extrusionOk="0">
                  <a:moveTo>
                    <a:pt x="472" y="0"/>
                  </a:moveTo>
                  <a:lnTo>
                    <a:pt x="101" y="101"/>
                  </a:lnTo>
                  <a:lnTo>
                    <a:pt x="68" y="135"/>
                  </a:lnTo>
                  <a:lnTo>
                    <a:pt x="68" y="169"/>
                  </a:lnTo>
                  <a:lnTo>
                    <a:pt x="0" y="674"/>
                  </a:lnTo>
                  <a:lnTo>
                    <a:pt x="0" y="1212"/>
                  </a:lnTo>
                  <a:lnTo>
                    <a:pt x="135" y="1212"/>
                  </a:lnTo>
                  <a:lnTo>
                    <a:pt x="135" y="741"/>
                  </a:lnTo>
                  <a:lnTo>
                    <a:pt x="169" y="472"/>
                  </a:lnTo>
                  <a:lnTo>
                    <a:pt x="169" y="337"/>
                  </a:lnTo>
                  <a:lnTo>
                    <a:pt x="135" y="202"/>
                  </a:lnTo>
                  <a:lnTo>
                    <a:pt x="438" y="169"/>
                  </a:lnTo>
                  <a:lnTo>
                    <a:pt x="741" y="135"/>
                  </a:lnTo>
                  <a:lnTo>
                    <a:pt x="2088" y="135"/>
                  </a:lnTo>
                  <a:lnTo>
                    <a:pt x="2222" y="169"/>
                  </a:lnTo>
                  <a:lnTo>
                    <a:pt x="2323" y="236"/>
                  </a:lnTo>
                  <a:lnTo>
                    <a:pt x="2391" y="337"/>
                  </a:lnTo>
                  <a:lnTo>
                    <a:pt x="2458" y="539"/>
                  </a:lnTo>
                  <a:lnTo>
                    <a:pt x="2458" y="741"/>
                  </a:lnTo>
                  <a:lnTo>
                    <a:pt x="2458" y="1179"/>
                  </a:lnTo>
                  <a:lnTo>
                    <a:pt x="2458" y="1212"/>
                  </a:lnTo>
                  <a:lnTo>
                    <a:pt x="2593" y="1212"/>
                  </a:lnTo>
                  <a:lnTo>
                    <a:pt x="2593" y="707"/>
                  </a:lnTo>
                  <a:lnTo>
                    <a:pt x="2593" y="438"/>
                  </a:lnTo>
                  <a:lnTo>
                    <a:pt x="2559" y="337"/>
                  </a:lnTo>
                  <a:lnTo>
                    <a:pt x="2492" y="236"/>
                  </a:lnTo>
                  <a:lnTo>
                    <a:pt x="2424" y="135"/>
                  </a:lnTo>
                  <a:lnTo>
                    <a:pt x="2323" y="68"/>
                  </a:lnTo>
                  <a:lnTo>
                    <a:pt x="2222" y="34"/>
                  </a:lnTo>
                  <a:lnTo>
                    <a:pt x="2121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98" name="Shape 1498"/>
            <p:cNvSpPr/>
            <p:nvPr/>
          </p:nvSpPr>
          <p:spPr>
            <a:xfrm>
              <a:off x="1546650" y="2770800"/>
              <a:ext cx="13500" cy="3375"/>
            </a:xfrm>
            <a:custGeom>
              <a:avLst/>
              <a:gdLst/>
              <a:ahLst/>
              <a:cxnLst/>
              <a:rect l="0" t="0" r="0" b="0"/>
              <a:pathLst>
                <a:path w="540" h="135" extrusionOk="0">
                  <a:moveTo>
                    <a:pt x="270" y="0"/>
                  </a:moveTo>
                  <a:lnTo>
                    <a:pt x="135" y="34"/>
                  </a:lnTo>
                  <a:lnTo>
                    <a:pt x="68" y="68"/>
                  </a:lnTo>
                  <a:lnTo>
                    <a:pt x="1" y="68"/>
                  </a:lnTo>
                  <a:lnTo>
                    <a:pt x="1" y="101"/>
                  </a:lnTo>
                  <a:lnTo>
                    <a:pt x="34" y="135"/>
                  </a:lnTo>
                  <a:lnTo>
                    <a:pt x="236" y="135"/>
                  </a:lnTo>
                  <a:lnTo>
                    <a:pt x="472" y="101"/>
                  </a:lnTo>
                  <a:lnTo>
                    <a:pt x="506" y="68"/>
                  </a:lnTo>
                  <a:lnTo>
                    <a:pt x="539" y="68"/>
                  </a:lnTo>
                  <a:lnTo>
                    <a:pt x="506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99" name="Shape 1499"/>
            <p:cNvSpPr/>
            <p:nvPr/>
          </p:nvSpPr>
          <p:spPr>
            <a:xfrm>
              <a:off x="2251150" y="2724500"/>
              <a:ext cx="64850" cy="64000"/>
            </a:xfrm>
            <a:custGeom>
              <a:avLst/>
              <a:gdLst/>
              <a:ahLst/>
              <a:cxnLst/>
              <a:rect l="0" t="0" r="0" b="0"/>
              <a:pathLst>
                <a:path w="2594" h="2560" extrusionOk="0">
                  <a:moveTo>
                    <a:pt x="2290" y="101"/>
                  </a:moveTo>
                  <a:lnTo>
                    <a:pt x="2425" y="135"/>
                  </a:lnTo>
                  <a:lnTo>
                    <a:pt x="2459" y="169"/>
                  </a:lnTo>
                  <a:lnTo>
                    <a:pt x="2492" y="808"/>
                  </a:lnTo>
                  <a:lnTo>
                    <a:pt x="2492" y="1448"/>
                  </a:lnTo>
                  <a:lnTo>
                    <a:pt x="2459" y="1751"/>
                  </a:lnTo>
                  <a:lnTo>
                    <a:pt x="2425" y="2054"/>
                  </a:lnTo>
                  <a:lnTo>
                    <a:pt x="2358" y="2189"/>
                  </a:lnTo>
                  <a:lnTo>
                    <a:pt x="2290" y="2290"/>
                  </a:lnTo>
                  <a:lnTo>
                    <a:pt x="2189" y="2391"/>
                  </a:lnTo>
                  <a:lnTo>
                    <a:pt x="2055" y="2425"/>
                  </a:lnTo>
                  <a:lnTo>
                    <a:pt x="1550" y="2425"/>
                  </a:lnTo>
                  <a:lnTo>
                    <a:pt x="1045" y="2391"/>
                  </a:lnTo>
                  <a:lnTo>
                    <a:pt x="741" y="2391"/>
                  </a:lnTo>
                  <a:lnTo>
                    <a:pt x="573" y="2357"/>
                  </a:lnTo>
                  <a:lnTo>
                    <a:pt x="438" y="2324"/>
                  </a:lnTo>
                  <a:lnTo>
                    <a:pt x="337" y="2256"/>
                  </a:lnTo>
                  <a:lnTo>
                    <a:pt x="236" y="2189"/>
                  </a:lnTo>
                  <a:lnTo>
                    <a:pt x="169" y="2054"/>
                  </a:lnTo>
                  <a:lnTo>
                    <a:pt x="135" y="1886"/>
                  </a:lnTo>
                  <a:lnTo>
                    <a:pt x="135" y="1684"/>
                  </a:lnTo>
                  <a:lnTo>
                    <a:pt x="169" y="1482"/>
                  </a:lnTo>
                  <a:lnTo>
                    <a:pt x="203" y="1111"/>
                  </a:lnTo>
                  <a:lnTo>
                    <a:pt x="203" y="876"/>
                  </a:lnTo>
                  <a:lnTo>
                    <a:pt x="169" y="640"/>
                  </a:lnTo>
                  <a:lnTo>
                    <a:pt x="169" y="404"/>
                  </a:lnTo>
                  <a:lnTo>
                    <a:pt x="169" y="169"/>
                  </a:lnTo>
                  <a:lnTo>
                    <a:pt x="1314" y="135"/>
                  </a:lnTo>
                  <a:lnTo>
                    <a:pt x="1954" y="101"/>
                  </a:lnTo>
                  <a:close/>
                  <a:moveTo>
                    <a:pt x="1348" y="0"/>
                  </a:moveTo>
                  <a:lnTo>
                    <a:pt x="169" y="34"/>
                  </a:lnTo>
                  <a:lnTo>
                    <a:pt x="135" y="68"/>
                  </a:lnTo>
                  <a:lnTo>
                    <a:pt x="102" y="68"/>
                  </a:lnTo>
                  <a:lnTo>
                    <a:pt x="34" y="270"/>
                  </a:lnTo>
                  <a:lnTo>
                    <a:pt x="34" y="472"/>
                  </a:lnTo>
                  <a:lnTo>
                    <a:pt x="68" y="909"/>
                  </a:lnTo>
                  <a:lnTo>
                    <a:pt x="68" y="1145"/>
                  </a:lnTo>
                  <a:lnTo>
                    <a:pt x="68" y="1347"/>
                  </a:lnTo>
                  <a:lnTo>
                    <a:pt x="1" y="1819"/>
                  </a:lnTo>
                  <a:lnTo>
                    <a:pt x="34" y="2021"/>
                  </a:lnTo>
                  <a:lnTo>
                    <a:pt x="68" y="2189"/>
                  </a:lnTo>
                  <a:lnTo>
                    <a:pt x="169" y="2290"/>
                  </a:lnTo>
                  <a:lnTo>
                    <a:pt x="270" y="2391"/>
                  </a:lnTo>
                  <a:lnTo>
                    <a:pt x="405" y="2458"/>
                  </a:lnTo>
                  <a:lnTo>
                    <a:pt x="573" y="2492"/>
                  </a:lnTo>
                  <a:lnTo>
                    <a:pt x="944" y="2526"/>
                  </a:lnTo>
                  <a:lnTo>
                    <a:pt x="1482" y="2559"/>
                  </a:lnTo>
                  <a:lnTo>
                    <a:pt x="2055" y="2559"/>
                  </a:lnTo>
                  <a:lnTo>
                    <a:pt x="2189" y="2526"/>
                  </a:lnTo>
                  <a:lnTo>
                    <a:pt x="2324" y="2492"/>
                  </a:lnTo>
                  <a:lnTo>
                    <a:pt x="2459" y="2425"/>
                  </a:lnTo>
                  <a:lnTo>
                    <a:pt x="2492" y="2357"/>
                  </a:lnTo>
                  <a:lnTo>
                    <a:pt x="2526" y="2324"/>
                  </a:lnTo>
                  <a:lnTo>
                    <a:pt x="2560" y="2021"/>
                  </a:lnTo>
                  <a:lnTo>
                    <a:pt x="2593" y="1751"/>
                  </a:lnTo>
                  <a:lnTo>
                    <a:pt x="2593" y="1179"/>
                  </a:lnTo>
                  <a:lnTo>
                    <a:pt x="2560" y="606"/>
                  </a:lnTo>
                  <a:lnTo>
                    <a:pt x="2560" y="34"/>
                  </a:lnTo>
                  <a:lnTo>
                    <a:pt x="2560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00" name="Shape 1500"/>
            <p:cNvSpPr/>
            <p:nvPr/>
          </p:nvSpPr>
          <p:spPr>
            <a:xfrm>
              <a:off x="1522250" y="2724500"/>
              <a:ext cx="63150" cy="63150"/>
            </a:xfrm>
            <a:custGeom>
              <a:avLst/>
              <a:gdLst/>
              <a:ahLst/>
              <a:cxnLst/>
              <a:rect l="0" t="0" r="0" b="0"/>
              <a:pathLst>
                <a:path w="2526" h="2526" extrusionOk="0">
                  <a:moveTo>
                    <a:pt x="2323" y="135"/>
                  </a:moveTo>
                  <a:lnTo>
                    <a:pt x="2323" y="606"/>
                  </a:lnTo>
                  <a:lnTo>
                    <a:pt x="2290" y="1078"/>
                  </a:lnTo>
                  <a:lnTo>
                    <a:pt x="2323" y="1381"/>
                  </a:lnTo>
                  <a:lnTo>
                    <a:pt x="2357" y="1684"/>
                  </a:lnTo>
                  <a:lnTo>
                    <a:pt x="2391" y="1852"/>
                  </a:lnTo>
                  <a:lnTo>
                    <a:pt x="2391" y="2054"/>
                  </a:lnTo>
                  <a:lnTo>
                    <a:pt x="2357" y="2223"/>
                  </a:lnTo>
                  <a:lnTo>
                    <a:pt x="2290" y="2290"/>
                  </a:lnTo>
                  <a:lnTo>
                    <a:pt x="2222" y="2324"/>
                  </a:lnTo>
                  <a:lnTo>
                    <a:pt x="2054" y="2357"/>
                  </a:lnTo>
                  <a:lnTo>
                    <a:pt x="1886" y="2391"/>
                  </a:lnTo>
                  <a:lnTo>
                    <a:pt x="1010" y="2391"/>
                  </a:lnTo>
                  <a:lnTo>
                    <a:pt x="775" y="2357"/>
                  </a:lnTo>
                  <a:lnTo>
                    <a:pt x="539" y="2324"/>
                  </a:lnTo>
                  <a:lnTo>
                    <a:pt x="236" y="2324"/>
                  </a:lnTo>
                  <a:lnTo>
                    <a:pt x="202" y="2290"/>
                  </a:lnTo>
                  <a:lnTo>
                    <a:pt x="169" y="2256"/>
                  </a:lnTo>
                  <a:lnTo>
                    <a:pt x="135" y="2088"/>
                  </a:lnTo>
                  <a:lnTo>
                    <a:pt x="135" y="1617"/>
                  </a:lnTo>
                  <a:lnTo>
                    <a:pt x="202" y="1145"/>
                  </a:lnTo>
                  <a:lnTo>
                    <a:pt x="202" y="640"/>
                  </a:lnTo>
                  <a:lnTo>
                    <a:pt x="169" y="438"/>
                  </a:lnTo>
                  <a:lnTo>
                    <a:pt x="135" y="202"/>
                  </a:lnTo>
                  <a:lnTo>
                    <a:pt x="674" y="169"/>
                  </a:lnTo>
                  <a:lnTo>
                    <a:pt x="1212" y="202"/>
                  </a:lnTo>
                  <a:lnTo>
                    <a:pt x="1785" y="169"/>
                  </a:lnTo>
                  <a:lnTo>
                    <a:pt x="2323" y="135"/>
                  </a:lnTo>
                  <a:close/>
                  <a:moveTo>
                    <a:pt x="2357" y="0"/>
                  </a:moveTo>
                  <a:lnTo>
                    <a:pt x="2088" y="34"/>
                  </a:lnTo>
                  <a:lnTo>
                    <a:pt x="1785" y="68"/>
                  </a:lnTo>
                  <a:lnTo>
                    <a:pt x="1212" y="68"/>
                  </a:lnTo>
                  <a:lnTo>
                    <a:pt x="640" y="34"/>
                  </a:lnTo>
                  <a:lnTo>
                    <a:pt x="68" y="68"/>
                  </a:lnTo>
                  <a:lnTo>
                    <a:pt x="0" y="101"/>
                  </a:lnTo>
                  <a:lnTo>
                    <a:pt x="0" y="135"/>
                  </a:lnTo>
                  <a:lnTo>
                    <a:pt x="0" y="202"/>
                  </a:lnTo>
                  <a:lnTo>
                    <a:pt x="68" y="202"/>
                  </a:lnTo>
                  <a:lnTo>
                    <a:pt x="34" y="741"/>
                  </a:lnTo>
                  <a:lnTo>
                    <a:pt x="34" y="1280"/>
                  </a:lnTo>
                  <a:lnTo>
                    <a:pt x="0" y="1852"/>
                  </a:lnTo>
                  <a:lnTo>
                    <a:pt x="0" y="2122"/>
                  </a:lnTo>
                  <a:lnTo>
                    <a:pt x="34" y="2391"/>
                  </a:lnTo>
                  <a:lnTo>
                    <a:pt x="34" y="2458"/>
                  </a:lnTo>
                  <a:lnTo>
                    <a:pt x="438" y="2458"/>
                  </a:lnTo>
                  <a:lnTo>
                    <a:pt x="775" y="2492"/>
                  </a:lnTo>
                  <a:lnTo>
                    <a:pt x="1448" y="2526"/>
                  </a:lnTo>
                  <a:lnTo>
                    <a:pt x="1953" y="2526"/>
                  </a:lnTo>
                  <a:lnTo>
                    <a:pt x="2189" y="2492"/>
                  </a:lnTo>
                  <a:lnTo>
                    <a:pt x="2290" y="2458"/>
                  </a:lnTo>
                  <a:lnTo>
                    <a:pt x="2391" y="2391"/>
                  </a:lnTo>
                  <a:lnTo>
                    <a:pt x="2458" y="2324"/>
                  </a:lnTo>
                  <a:lnTo>
                    <a:pt x="2492" y="2223"/>
                  </a:lnTo>
                  <a:lnTo>
                    <a:pt x="2525" y="2021"/>
                  </a:lnTo>
                  <a:lnTo>
                    <a:pt x="2525" y="1819"/>
                  </a:lnTo>
                  <a:lnTo>
                    <a:pt x="2492" y="1617"/>
                  </a:lnTo>
                  <a:lnTo>
                    <a:pt x="2458" y="1347"/>
                  </a:lnTo>
                  <a:lnTo>
                    <a:pt x="2424" y="1078"/>
                  </a:lnTo>
                  <a:lnTo>
                    <a:pt x="2458" y="573"/>
                  </a:lnTo>
                  <a:lnTo>
                    <a:pt x="2458" y="337"/>
                  </a:lnTo>
                  <a:lnTo>
                    <a:pt x="2458" y="68"/>
                  </a:lnTo>
                  <a:lnTo>
                    <a:pt x="2424" y="34"/>
                  </a:lnTo>
                  <a:lnTo>
                    <a:pt x="2357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01" name="Shape 1501"/>
            <p:cNvSpPr/>
            <p:nvPr/>
          </p:nvSpPr>
          <p:spPr>
            <a:xfrm>
              <a:off x="2179625" y="2722825"/>
              <a:ext cx="64825" cy="64825"/>
            </a:xfrm>
            <a:custGeom>
              <a:avLst/>
              <a:gdLst/>
              <a:ahLst/>
              <a:cxnLst/>
              <a:rect l="0" t="0" r="0" b="0"/>
              <a:pathLst>
                <a:path w="2593" h="2593" extrusionOk="0">
                  <a:moveTo>
                    <a:pt x="606" y="101"/>
                  </a:moveTo>
                  <a:lnTo>
                    <a:pt x="1111" y="135"/>
                  </a:lnTo>
                  <a:lnTo>
                    <a:pt x="1616" y="168"/>
                  </a:lnTo>
                  <a:lnTo>
                    <a:pt x="2121" y="202"/>
                  </a:lnTo>
                  <a:lnTo>
                    <a:pt x="2256" y="236"/>
                  </a:lnTo>
                  <a:lnTo>
                    <a:pt x="2357" y="269"/>
                  </a:lnTo>
                  <a:lnTo>
                    <a:pt x="2390" y="370"/>
                  </a:lnTo>
                  <a:lnTo>
                    <a:pt x="2424" y="471"/>
                  </a:lnTo>
                  <a:lnTo>
                    <a:pt x="2458" y="707"/>
                  </a:lnTo>
                  <a:lnTo>
                    <a:pt x="2458" y="943"/>
                  </a:lnTo>
                  <a:lnTo>
                    <a:pt x="2424" y="1482"/>
                  </a:lnTo>
                  <a:lnTo>
                    <a:pt x="2390" y="2020"/>
                  </a:lnTo>
                  <a:lnTo>
                    <a:pt x="2357" y="2189"/>
                  </a:lnTo>
                  <a:lnTo>
                    <a:pt x="2289" y="2290"/>
                  </a:lnTo>
                  <a:lnTo>
                    <a:pt x="2188" y="2391"/>
                  </a:lnTo>
                  <a:lnTo>
                    <a:pt x="2087" y="2424"/>
                  </a:lnTo>
                  <a:lnTo>
                    <a:pt x="1953" y="2458"/>
                  </a:lnTo>
                  <a:lnTo>
                    <a:pt x="1818" y="2458"/>
                  </a:lnTo>
                  <a:lnTo>
                    <a:pt x="1549" y="2424"/>
                  </a:lnTo>
                  <a:lnTo>
                    <a:pt x="943" y="2391"/>
                  </a:lnTo>
                  <a:lnTo>
                    <a:pt x="539" y="2357"/>
                  </a:lnTo>
                  <a:lnTo>
                    <a:pt x="337" y="2323"/>
                  </a:lnTo>
                  <a:lnTo>
                    <a:pt x="236" y="2256"/>
                  </a:lnTo>
                  <a:lnTo>
                    <a:pt x="202" y="2189"/>
                  </a:lnTo>
                  <a:lnTo>
                    <a:pt x="135" y="1953"/>
                  </a:lnTo>
                  <a:lnTo>
                    <a:pt x="101" y="1717"/>
                  </a:lnTo>
                  <a:lnTo>
                    <a:pt x="101" y="1212"/>
                  </a:lnTo>
                  <a:lnTo>
                    <a:pt x="135" y="707"/>
                  </a:lnTo>
                  <a:lnTo>
                    <a:pt x="135" y="202"/>
                  </a:lnTo>
                  <a:lnTo>
                    <a:pt x="370" y="135"/>
                  </a:lnTo>
                  <a:lnTo>
                    <a:pt x="606" y="101"/>
                  </a:lnTo>
                  <a:close/>
                  <a:moveTo>
                    <a:pt x="438" y="0"/>
                  </a:moveTo>
                  <a:lnTo>
                    <a:pt x="67" y="67"/>
                  </a:lnTo>
                  <a:lnTo>
                    <a:pt x="34" y="101"/>
                  </a:lnTo>
                  <a:lnTo>
                    <a:pt x="34" y="135"/>
                  </a:lnTo>
                  <a:lnTo>
                    <a:pt x="34" y="168"/>
                  </a:lnTo>
                  <a:lnTo>
                    <a:pt x="0" y="842"/>
                  </a:lnTo>
                  <a:lnTo>
                    <a:pt x="0" y="1515"/>
                  </a:lnTo>
                  <a:lnTo>
                    <a:pt x="0" y="1717"/>
                  </a:lnTo>
                  <a:lnTo>
                    <a:pt x="0" y="1987"/>
                  </a:lnTo>
                  <a:lnTo>
                    <a:pt x="34" y="2121"/>
                  </a:lnTo>
                  <a:lnTo>
                    <a:pt x="67" y="2256"/>
                  </a:lnTo>
                  <a:lnTo>
                    <a:pt x="135" y="2357"/>
                  </a:lnTo>
                  <a:lnTo>
                    <a:pt x="236" y="2424"/>
                  </a:lnTo>
                  <a:lnTo>
                    <a:pt x="337" y="2458"/>
                  </a:lnTo>
                  <a:lnTo>
                    <a:pt x="438" y="2492"/>
                  </a:lnTo>
                  <a:lnTo>
                    <a:pt x="673" y="2492"/>
                  </a:lnTo>
                  <a:lnTo>
                    <a:pt x="1178" y="2559"/>
                  </a:lnTo>
                  <a:lnTo>
                    <a:pt x="1650" y="2559"/>
                  </a:lnTo>
                  <a:lnTo>
                    <a:pt x="1885" y="2593"/>
                  </a:lnTo>
                  <a:lnTo>
                    <a:pt x="2121" y="2559"/>
                  </a:lnTo>
                  <a:lnTo>
                    <a:pt x="2222" y="2525"/>
                  </a:lnTo>
                  <a:lnTo>
                    <a:pt x="2323" y="2492"/>
                  </a:lnTo>
                  <a:lnTo>
                    <a:pt x="2390" y="2391"/>
                  </a:lnTo>
                  <a:lnTo>
                    <a:pt x="2458" y="2290"/>
                  </a:lnTo>
                  <a:lnTo>
                    <a:pt x="2525" y="1987"/>
                  </a:lnTo>
                  <a:lnTo>
                    <a:pt x="2559" y="1684"/>
                  </a:lnTo>
                  <a:lnTo>
                    <a:pt x="2559" y="1044"/>
                  </a:lnTo>
                  <a:lnTo>
                    <a:pt x="2592" y="572"/>
                  </a:lnTo>
                  <a:lnTo>
                    <a:pt x="2559" y="370"/>
                  </a:lnTo>
                  <a:lnTo>
                    <a:pt x="2525" y="236"/>
                  </a:lnTo>
                  <a:lnTo>
                    <a:pt x="2458" y="168"/>
                  </a:lnTo>
                  <a:lnTo>
                    <a:pt x="2357" y="101"/>
                  </a:lnTo>
                  <a:lnTo>
                    <a:pt x="2256" y="67"/>
                  </a:lnTo>
                  <a:lnTo>
                    <a:pt x="1986" y="34"/>
                  </a:lnTo>
                  <a:lnTo>
                    <a:pt x="1481" y="34"/>
                  </a:lnTo>
                  <a:lnTo>
                    <a:pt x="774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02" name="Shape 1502"/>
            <p:cNvSpPr/>
            <p:nvPr/>
          </p:nvSpPr>
          <p:spPr>
            <a:xfrm>
              <a:off x="2205700" y="2761525"/>
              <a:ext cx="12650" cy="16025"/>
            </a:xfrm>
            <a:custGeom>
              <a:avLst/>
              <a:gdLst/>
              <a:ahLst/>
              <a:cxnLst/>
              <a:rect l="0" t="0" r="0" b="0"/>
              <a:pathLst>
                <a:path w="506" h="641" extrusionOk="0">
                  <a:moveTo>
                    <a:pt x="270" y="136"/>
                  </a:moveTo>
                  <a:lnTo>
                    <a:pt x="371" y="169"/>
                  </a:lnTo>
                  <a:lnTo>
                    <a:pt x="304" y="237"/>
                  </a:lnTo>
                  <a:lnTo>
                    <a:pt x="270" y="270"/>
                  </a:lnTo>
                  <a:lnTo>
                    <a:pt x="169" y="270"/>
                  </a:lnTo>
                  <a:lnTo>
                    <a:pt x="135" y="203"/>
                  </a:lnTo>
                  <a:lnTo>
                    <a:pt x="135" y="136"/>
                  </a:lnTo>
                  <a:close/>
                  <a:moveTo>
                    <a:pt x="203" y="1"/>
                  </a:moveTo>
                  <a:lnTo>
                    <a:pt x="135" y="35"/>
                  </a:lnTo>
                  <a:lnTo>
                    <a:pt x="68" y="68"/>
                  </a:lnTo>
                  <a:lnTo>
                    <a:pt x="34" y="102"/>
                  </a:lnTo>
                  <a:lnTo>
                    <a:pt x="1" y="169"/>
                  </a:lnTo>
                  <a:lnTo>
                    <a:pt x="1" y="237"/>
                  </a:lnTo>
                  <a:lnTo>
                    <a:pt x="68" y="338"/>
                  </a:lnTo>
                  <a:lnTo>
                    <a:pt x="203" y="405"/>
                  </a:lnTo>
                  <a:lnTo>
                    <a:pt x="304" y="405"/>
                  </a:lnTo>
                  <a:lnTo>
                    <a:pt x="270" y="439"/>
                  </a:lnTo>
                  <a:lnTo>
                    <a:pt x="236" y="506"/>
                  </a:lnTo>
                  <a:lnTo>
                    <a:pt x="203" y="472"/>
                  </a:lnTo>
                  <a:lnTo>
                    <a:pt x="135" y="472"/>
                  </a:lnTo>
                  <a:lnTo>
                    <a:pt x="135" y="573"/>
                  </a:lnTo>
                  <a:lnTo>
                    <a:pt x="169" y="641"/>
                  </a:lnTo>
                  <a:lnTo>
                    <a:pt x="236" y="641"/>
                  </a:lnTo>
                  <a:lnTo>
                    <a:pt x="304" y="607"/>
                  </a:lnTo>
                  <a:lnTo>
                    <a:pt x="371" y="540"/>
                  </a:lnTo>
                  <a:lnTo>
                    <a:pt x="438" y="439"/>
                  </a:lnTo>
                  <a:lnTo>
                    <a:pt x="472" y="304"/>
                  </a:lnTo>
                  <a:lnTo>
                    <a:pt x="506" y="203"/>
                  </a:lnTo>
                  <a:lnTo>
                    <a:pt x="472" y="169"/>
                  </a:lnTo>
                  <a:lnTo>
                    <a:pt x="405" y="136"/>
                  </a:lnTo>
                  <a:lnTo>
                    <a:pt x="371" y="68"/>
                  </a:lnTo>
                  <a:lnTo>
                    <a:pt x="304" y="35"/>
                  </a:lnTo>
                  <a:lnTo>
                    <a:pt x="203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03" name="Shape 1503"/>
            <p:cNvSpPr/>
            <p:nvPr/>
          </p:nvSpPr>
          <p:spPr>
            <a:xfrm>
              <a:off x="1545800" y="2757325"/>
              <a:ext cx="12650" cy="10125"/>
            </a:xfrm>
            <a:custGeom>
              <a:avLst/>
              <a:gdLst/>
              <a:ahLst/>
              <a:cxnLst/>
              <a:rect l="0" t="0" r="0" b="0"/>
              <a:pathLst>
                <a:path w="506" h="405" extrusionOk="0">
                  <a:moveTo>
                    <a:pt x="203" y="102"/>
                  </a:moveTo>
                  <a:lnTo>
                    <a:pt x="203" y="135"/>
                  </a:lnTo>
                  <a:lnTo>
                    <a:pt x="237" y="169"/>
                  </a:lnTo>
                  <a:lnTo>
                    <a:pt x="338" y="135"/>
                  </a:lnTo>
                  <a:lnTo>
                    <a:pt x="203" y="270"/>
                  </a:lnTo>
                  <a:lnTo>
                    <a:pt x="136" y="304"/>
                  </a:lnTo>
                  <a:lnTo>
                    <a:pt x="102" y="304"/>
                  </a:lnTo>
                  <a:lnTo>
                    <a:pt x="136" y="203"/>
                  </a:lnTo>
                  <a:lnTo>
                    <a:pt x="169" y="135"/>
                  </a:lnTo>
                  <a:lnTo>
                    <a:pt x="203" y="102"/>
                  </a:lnTo>
                  <a:close/>
                  <a:moveTo>
                    <a:pt x="169" y="1"/>
                  </a:moveTo>
                  <a:lnTo>
                    <a:pt x="102" y="68"/>
                  </a:lnTo>
                  <a:lnTo>
                    <a:pt x="35" y="102"/>
                  </a:lnTo>
                  <a:lnTo>
                    <a:pt x="1" y="270"/>
                  </a:lnTo>
                  <a:lnTo>
                    <a:pt x="1" y="371"/>
                  </a:lnTo>
                  <a:lnTo>
                    <a:pt x="68" y="405"/>
                  </a:lnTo>
                  <a:lnTo>
                    <a:pt x="237" y="405"/>
                  </a:lnTo>
                  <a:lnTo>
                    <a:pt x="371" y="304"/>
                  </a:lnTo>
                  <a:lnTo>
                    <a:pt x="439" y="236"/>
                  </a:lnTo>
                  <a:lnTo>
                    <a:pt x="506" y="169"/>
                  </a:lnTo>
                  <a:lnTo>
                    <a:pt x="506" y="102"/>
                  </a:lnTo>
                  <a:lnTo>
                    <a:pt x="472" y="34"/>
                  </a:lnTo>
                  <a:lnTo>
                    <a:pt x="439" y="34"/>
                  </a:lnTo>
                  <a:lnTo>
                    <a:pt x="371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04" name="Shape 1504"/>
            <p:cNvSpPr/>
            <p:nvPr/>
          </p:nvSpPr>
          <p:spPr>
            <a:xfrm>
              <a:off x="2287350" y="2795200"/>
              <a:ext cx="67350" cy="28650"/>
            </a:xfrm>
            <a:custGeom>
              <a:avLst/>
              <a:gdLst/>
              <a:ahLst/>
              <a:cxnLst/>
              <a:rect l="0" t="0" r="0" b="0"/>
              <a:pathLst>
                <a:path w="2694" h="1146" extrusionOk="0">
                  <a:moveTo>
                    <a:pt x="1549" y="1"/>
                  </a:moveTo>
                  <a:lnTo>
                    <a:pt x="1112" y="34"/>
                  </a:lnTo>
                  <a:lnTo>
                    <a:pt x="337" y="34"/>
                  </a:lnTo>
                  <a:lnTo>
                    <a:pt x="102" y="68"/>
                  </a:lnTo>
                  <a:lnTo>
                    <a:pt x="34" y="102"/>
                  </a:lnTo>
                  <a:lnTo>
                    <a:pt x="34" y="169"/>
                  </a:lnTo>
                  <a:lnTo>
                    <a:pt x="1" y="304"/>
                  </a:lnTo>
                  <a:lnTo>
                    <a:pt x="1" y="438"/>
                  </a:lnTo>
                  <a:lnTo>
                    <a:pt x="1" y="741"/>
                  </a:lnTo>
                  <a:lnTo>
                    <a:pt x="1" y="1145"/>
                  </a:lnTo>
                  <a:lnTo>
                    <a:pt x="135" y="1145"/>
                  </a:lnTo>
                  <a:lnTo>
                    <a:pt x="135" y="741"/>
                  </a:lnTo>
                  <a:lnTo>
                    <a:pt x="135" y="337"/>
                  </a:lnTo>
                  <a:lnTo>
                    <a:pt x="135" y="203"/>
                  </a:lnTo>
                  <a:lnTo>
                    <a:pt x="506" y="169"/>
                  </a:lnTo>
                  <a:lnTo>
                    <a:pt x="876" y="135"/>
                  </a:lnTo>
                  <a:lnTo>
                    <a:pt x="1246" y="169"/>
                  </a:lnTo>
                  <a:lnTo>
                    <a:pt x="1583" y="135"/>
                  </a:lnTo>
                  <a:lnTo>
                    <a:pt x="1953" y="135"/>
                  </a:lnTo>
                  <a:lnTo>
                    <a:pt x="2155" y="169"/>
                  </a:lnTo>
                  <a:lnTo>
                    <a:pt x="2324" y="203"/>
                  </a:lnTo>
                  <a:lnTo>
                    <a:pt x="2425" y="236"/>
                  </a:lnTo>
                  <a:lnTo>
                    <a:pt x="2492" y="304"/>
                  </a:lnTo>
                  <a:lnTo>
                    <a:pt x="2526" y="405"/>
                  </a:lnTo>
                  <a:lnTo>
                    <a:pt x="2559" y="506"/>
                  </a:lnTo>
                  <a:lnTo>
                    <a:pt x="2559" y="741"/>
                  </a:lnTo>
                  <a:lnTo>
                    <a:pt x="2559" y="943"/>
                  </a:lnTo>
                  <a:lnTo>
                    <a:pt x="2526" y="1145"/>
                  </a:lnTo>
                  <a:lnTo>
                    <a:pt x="2660" y="1145"/>
                  </a:lnTo>
                  <a:lnTo>
                    <a:pt x="2694" y="876"/>
                  </a:lnTo>
                  <a:lnTo>
                    <a:pt x="2694" y="539"/>
                  </a:lnTo>
                  <a:lnTo>
                    <a:pt x="2660" y="337"/>
                  </a:lnTo>
                  <a:lnTo>
                    <a:pt x="2593" y="203"/>
                  </a:lnTo>
                  <a:lnTo>
                    <a:pt x="2458" y="102"/>
                  </a:lnTo>
                  <a:lnTo>
                    <a:pt x="2324" y="68"/>
                  </a:lnTo>
                  <a:lnTo>
                    <a:pt x="2155" y="34"/>
                  </a:lnTo>
                  <a:lnTo>
                    <a:pt x="1987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05" name="Shape 1505"/>
            <p:cNvSpPr/>
            <p:nvPr/>
          </p:nvSpPr>
          <p:spPr>
            <a:xfrm>
              <a:off x="1692275" y="2759850"/>
              <a:ext cx="14325" cy="16025"/>
            </a:xfrm>
            <a:custGeom>
              <a:avLst/>
              <a:gdLst/>
              <a:ahLst/>
              <a:cxnLst/>
              <a:rect l="0" t="0" r="0" b="0"/>
              <a:pathLst>
                <a:path w="573" h="641" extrusionOk="0">
                  <a:moveTo>
                    <a:pt x="303" y="1"/>
                  </a:moveTo>
                  <a:lnTo>
                    <a:pt x="169" y="68"/>
                  </a:lnTo>
                  <a:lnTo>
                    <a:pt x="68" y="169"/>
                  </a:lnTo>
                  <a:lnTo>
                    <a:pt x="68" y="203"/>
                  </a:lnTo>
                  <a:lnTo>
                    <a:pt x="68" y="236"/>
                  </a:lnTo>
                  <a:lnTo>
                    <a:pt x="135" y="236"/>
                  </a:lnTo>
                  <a:lnTo>
                    <a:pt x="270" y="135"/>
                  </a:lnTo>
                  <a:lnTo>
                    <a:pt x="371" y="102"/>
                  </a:lnTo>
                  <a:lnTo>
                    <a:pt x="438" y="135"/>
                  </a:lnTo>
                  <a:lnTo>
                    <a:pt x="202" y="337"/>
                  </a:lnTo>
                  <a:lnTo>
                    <a:pt x="34" y="506"/>
                  </a:lnTo>
                  <a:lnTo>
                    <a:pt x="0" y="539"/>
                  </a:lnTo>
                  <a:lnTo>
                    <a:pt x="0" y="607"/>
                  </a:lnTo>
                  <a:lnTo>
                    <a:pt x="34" y="607"/>
                  </a:lnTo>
                  <a:lnTo>
                    <a:pt x="101" y="640"/>
                  </a:lnTo>
                  <a:lnTo>
                    <a:pt x="404" y="573"/>
                  </a:lnTo>
                  <a:lnTo>
                    <a:pt x="539" y="573"/>
                  </a:lnTo>
                  <a:lnTo>
                    <a:pt x="573" y="539"/>
                  </a:lnTo>
                  <a:lnTo>
                    <a:pt x="573" y="472"/>
                  </a:lnTo>
                  <a:lnTo>
                    <a:pt x="539" y="438"/>
                  </a:lnTo>
                  <a:lnTo>
                    <a:pt x="404" y="438"/>
                  </a:lnTo>
                  <a:lnTo>
                    <a:pt x="270" y="472"/>
                  </a:lnTo>
                  <a:lnTo>
                    <a:pt x="539" y="203"/>
                  </a:lnTo>
                  <a:lnTo>
                    <a:pt x="573" y="169"/>
                  </a:lnTo>
                  <a:lnTo>
                    <a:pt x="573" y="135"/>
                  </a:lnTo>
                  <a:lnTo>
                    <a:pt x="539" y="68"/>
                  </a:lnTo>
                  <a:lnTo>
                    <a:pt x="472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06" name="Shape 1506"/>
            <p:cNvSpPr/>
            <p:nvPr/>
          </p:nvSpPr>
          <p:spPr>
            <a:xfrm>
              <a:off x="1825250" y="2676525"/>
              <a:ext cx="66525" cy="41275"/>
            </a:xfrm>
            <a:custGeom>
              <a:avLst/>
              <a:gdLst/>
              <a:ahLst/>
              <a:cxnLst/>
              <a:rect l="0" t="0" r="0" b="0"/>
              <a:pathLst>
                <a:path w="2661" h="1651" extrusionOk="0">
                  <a:moveTo>
                    <a:pt x="943" y="135"/>
                  </a:moveTo>
                  <a:lnTo>
                    <a:pt x="1954" y="169"/>
                  </a:lnTo>
                  <a:lnTo>
                    <a:pt x="2257" y="169"/>
                  </a:lnTo>
                  <a:lnTo>
                    <a:pt x="2358" y="202"/>
                  </a:lnTo>
                  <a:lnTo>
                    <a:pt x="2425" y="236"/>
                  </a:lnTo>
                  <a:lnTo>
                    <a:pt x="2459" y="303"/>
                  </a:lnTo>
                  <a:lnTo>
                    <a:pt x="2459" y="438"/>
                  </a:lnTo>
                  <a:lnTo>
                    <a:pt x="2459" y="573"/>
                  </a:lnTo>
                  <a:lnTo>
                    <a:pt x="2425" y="808"/>
                  </a:lnTo>
                  <a:lnTo>
                    <a:pt x="2425" y="1111"/>
                  </a:lnTo>
                  <a:lnTo>
                    <a:pt x="2459" y="1246"/>
                  </a:lnTo>
                  <a:lnTo>
                    <a:pt x="2492" y="1381"/>
                  </a:lnTo>
                  <a:lnTo>
                    <a:pt x="2021" y="1414"/>
                  </a:lnTo>
                  <a:lnTo>
                    <a:pt x="1516" y="1414"/>
                  </a:lnTo>
                  <a:lnTo>
                    <a:pt x="1112" y="1448"/>
                  </a:lnTo>
                  <a:lnTo>
                    <a:pt x="674" y="1515"/>
                  </a:lnTo>
                  <a:lnTo>
                    <a:pt x="438" y="1482"/>
                  </a:lnTo>
                  <a:lnTo>
                    <a:pt x="203" y="1414"/>
                  </a:lnTo>
                  <a:lnTo>
                    <a:pt x="169" y="1381"/>
                  </a:lnTo>
                  <a:lnTo>
                    <a:pt x="135" y="1347"/>
                  </a:lnTo>
                  <a:lnTo>
                    <a:pt x="135" y="1179"/>
                  </a:lnTo>
                  <a:lnTo>
                    <a:pt x="135" y="909"/>
                  </a:lnTo>
                  <a:lnTo>
                    <a:pt x="135" y="573"/>
                  </a:lnTo>
                  <a:lnTo>
                    <a:pt x="102" y="236"/>
                  </a:lnTo>
                  <a:lnTo>
                    <a:pt x="135" y="236"/>
                  </a:lnTo>
                  <a:lnTo>
                    <a:pt x="236" y="169"/>
                  </a:lnTo>
                  <a:lnTo>
                    <a:pt x="337" y="135"/>
                  </a:lnTo>
                  <a:close/>
                  <a:moveTo>
                    <a:pt x="304" y="0"/>
                  </a:moveTo>
                  <a:lnTo>
                    <a:pt x="203" y="34"/>
                  </a:lnTo>
                  <a:lnTo>
                    <a:pt x="102" y="101"/>
                  </a:lnTo>
                  <a:lnTo>
                    <a:pt x="102" y="34"/>
                  </a:lnTo>
                  <a:lnTo>
                    <a:pt x="34" y="34"/>
                  </a:lnTo>
                  <a:lnTo>
                    <a:pt x="1" y="337"/>
                  </a:lnTo>
                  <a:lnTo>
                    <a:pt x="1" y="640"/>
                  </a:lnTo>
                  <a:lnTo>
                    <a:pt x="1" y="1246"/>
                  </a:lnTo>
                  <a:lnTo>
                    <a:pt x="34" y="1347"/>
                  </a:lnTo>
                  <a:lnTo>
                    <a:pt x="68" y="1448"/>
                  </a:lnTo>
                  <a:lnTo>
                    <a:pt x="135" y="1515"/>
                  </a:lnTo>
                  <a:lnTo>
                    <a:pt x="236" y="1583"/>
                  </a:lnTo>
                  <a:lnTo>
                    <a:pt x="472" y="1616"/>
                  </a:lnTo>
                  <a:lnTo>
                    <a:pt x="741" y="1650"/>
                  </a:lnTo>
                  <a:lnTo>
                    <a:pt x="1280" y="1583"/>
                  </a:lnTo>
                  <a:lnTo>
                    <a:pt x="1617" y="1549"/>
                  </a:lnTo>
                  <a:lnTo>
                    <a:pt x="2257" y="1549"/>
                  </a:lnTo>
                  <a:lnTo>
                    <a:pt x="2593" y="1515"/>
                  </a:lnTo>
                  <a:lnTo>
                    <a:pt x="2661" y="1482"/>
                  </a:lnTo>
                  <a:lnTo>
                    <a:pt x="2661" y="1448"/>
                  </a:lnTo>
                  <a:lnTo>
                    <a:pt x="2661" y="1414"/>
                  </a:lnTo>
                  <a:lnTo>
                    <a:pt x="2593" y="1246"/>
                  </a:lnTo>
                  <a:lnTo>
                    <a:pt x="2560" y="1078"/>
                  </a:lnTo>
                  <a:lnTo>
                    <a:pt x="2560" y="741"/>
                  </a:lnTo>
                  <a:lnTo>
                    <a:pt x="2593" y="539"/>
                  </a:lnTo>
                  <a:lnTo>
                    <a:pt x="2593" y="371"/>
                  </a:lnTo>
                  <a:lnTo>
                    <a:pt x="2560" y="202"/>
                  </a:lnTo>
                  <a:lnTo>
                    <a:pt x="2459" y="34"/>
                  </a:lnTo>
                  <a:lnTo>
                    <a:pt x="2425" y="34"/>
                  </a:lnTo>
                  <a:lnTo>
                    <a:pt x="2391" y="0"/>
                  </a:lnTo>
                  <a:lnTo>
                    <a:pt x="2055" y="34"/>
                  </a:lnTo>
                  <a:lnTo>
                    <a:pt x="1718" y="34"/>
                  </a:lnTo>
                  <a:lnTo>
                    <a:pt x="1011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07" name="Shape 1507"/>
            <p:cNvSpPr/>
            <p:nvPr/>
          </p:nvSpPr>
          <p:spPr>
            <a:xfrm>
              <a:off x="2143425" y="2793525"/>
              <a:ext cx="64825" cy="30325"/>
            </a:xfrm>
            <a:custGeom>
              <a:avLst/>
              <a:gdLst/>
              <a:ahLst/>
              <a:cxnLst/>
              <a:rect l="0" t="0" r="0" b="0"/>
              <a:pathLst>
                <a:path w="2593" h="1213" extrusionOk="0">
                  <a:moveTo>
                    <a:pt x="1852" y="0"/>
                  </a:moveTo>
                  <a:lnTo>
                    <a:pt x="1347" y="34"/>
                  </a:lnTo>
                  <a:lnTo>
                    <a:pt x="842" y="68"/>
                  </a:lnTo>
                  <a:lnTo>
                    <a:pt x="68" y="68"/>
                  </a:lnTo>
                  <a:lnTo>
                    <a:pt x="34" y="101"/>
                  </a:lnTo>
                  <a:lnTo>
                    <a:pt x="0" y="135"/>
                  </a:lnTo>
                  <a:lnTo>
                    <a:pt x="0" y="169"/>
                  </a:lnTo>
                  <a:lnTo>
                    <a:pt x="34" y="202"/>
                  </a:lnTo>
                  <a:lnTo>
                    <a:pt x="0" y="404"/>
                  </a:lnTo>
                  <a:lnTo>
                    <a:pt x="0" y="640"/>
                  </a:lnTo>
                  <a:lnTo>
                    <a:pt x="34" y="1078"/>
                  </a:lnTo>
                  <a:lnTo>
                    <a:pt x="34" y="1212"/>
                  </a:lnTo>
                  <a:lnTo>
                    <a:pt x="169" y="1212"/>
                  </a:lnTo>
                  <a:lnTo>
                    <a:pt x="169" y="741"/>
                  </a:lnTo>
                  <a:lnTo>
                    <a:pt x="135" y="472"/>
                  </a:lnTo>
                  <a:lnTo>
                    <a:pt x="135" y="236"/>
                  </a:lnTo>
                  <a:lnTo>
                    <a:pt x="909" y="202"/>
                  </a:lnTo>
                  <a:lnTo>
                    <a:pt x="1684" y="135"/>
                  </a:lnTo>
                  <a:lnTo>
                    <a:pt x="1953" y="135"/>
                  </a:lnTo>
                  <a:lnTo>
                    <a:pt x="2189" y="169"/>
                  </a:lnTo>
                  <a:lnTo>
                    <a:pt x="2323" y="202"/>
                  </a:lnTo>
                  <a:lnTo>
                    <a:pt x="2391" y="303"/>
                  </a:lnTo>
                  <a:lnTo>
                    <a:pt x="2424" y="404"/>
                  </a:lnTo>
                  <a:lnTo>
                    <a:pt x="2458" y="539"/>
                  </a:lnTo>
                  <a:lnTo>
                    <a:pt x="2458" y="876"/>
                  </a:lnTo>
                  <a:lnTo>
                    <a:pt x="2424" y="1212"/>
                  </a:lnTo>
                  <a:lnTo>
                    <a:pt x="2525" y="1212"/>
                  </a:lnTo>
                  <a:lnTo>
                    <a:pt x="2593" y="842"/>
                  </a:lnTo>
                  <a:lnTo>
                    <a:pt x="2593" y="505"/>
                  </a:lnTo>
                  <a:lnTo>
                    <a:pt x="2559" y="303"/>
                  </a:lnTo>
                  <a:lnTo>
                    <a:pt x="2492" y="169"/>
                  </a:lnTo>
                  <a:lnTo>
                    <a:pt x="2357" y="68"/>
                  </a:lnTo>
                  <a:lnTo>
                    <a:pt x="2189" y="34"/>
                  </a:lnTo>
                  <a:lnTo>
                    <a:pt x="2020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08" name="Shape 1508"/>
            <p:cNvSpPr/>
            <p:nvPr/>
          </p:nvSpPr>
          <p:spPr>
            <a:xfrm>
              <a:off x="2050825" y="2675675"/>
              <a:ext cx="69050" cy="41275"/>
            </a:xfrm>
            <a:custGeom>
              <a:avLst/>
              <a:gdLst/>
              <a:ahLst/>
              <a:cxnLst/>
              <a:rect l="0" t="0" r="0" b="0"/>
              <a:pathLst>
                <a:path w="2762" h="1651" extrusionOk="0">
                  <a:moveTo>
                    <a:pt x="2593" y="135"/>
                  </a:moveTo>
                  <a:lnTo>
                    <a:pt x="2627" y="169"/>
                  </a:lnTo>
                  <a:lnTo>
                    <a:pt x="2661" y="169"/>
                  </a:lnTo>
                  <a:lnTo>
                    <a:pt x="2661" y="270"/>
                  </a:lnTo>
                  <a:lnTo>
                    <a:pt x="2627" y="573"/>
                  </a:lnTo>
                  <a:lnTo>
                    <a:pt x="2526" y="1145"/>
                  </a:lnTo>
                  <a:lnTo>
                    <a:pt x="2492" y="1314"/>
                  </a:lnTo>
                  <a:lnTo>
                    <a:pt x="2425" y="1415"/>
                  </a:lnTo>
                  <a:lnTo>
                    <a:pt x="2324" y="1448"/>
                  </a:lnTo>
                  <a:lnTo>
                    <a:pt x="2122" y="1482"/>
                  </a:lnTo>
                  <a:lnTo>
                    <a:pt x="1785" y="1516"/>
                  </a:lnTo>
                  <a:lnTo>
                    <a:pt x="1415" y="1482"/>
                  </a:lnTo>
                  <a:lnTo>
                    <a:pt x="843" y="1448"/>
                  </a:lnTo>
                  <a:lnTo>
                    <a:pt x="506" y="1448"/>
                  </a:lnTo>
                  <a:lnTo>
                    <a:pt x="337" y="1415"/>
                  </a:lnTo>
                  <a:lnTo>
                    <a:pt x="270" y="1381"/>
                  </a:lnTo>
                  <a:lnTo>
                    <a:pt x="203" y="1314"/>
                  </a:lnTo>
                  <a:lnTo>
                    <a:pt x="169" y="1246"/>
                  </a:lnTo>
                  <a:lnTo>
                    <a:pt x="135" y="1145"/>
                  </a:lnTo>
                  <a:lnTo>
                    <a:pt x="135" y="910"/>
                  </a:lnTo>
                  <a:lnTo>
                    <a:pt x="135" y="539"/>
                  </a:lnTo>
                  <a:lnTo>
                    <a:pt x="203" y="203"/>
                  </a:lnTo>
                  <a:lnTo>
                    <a:pt x="438" y="169"/>
                  </a:lnTo>
                  <a:lnTo>
                    <a:pt x="742" y="169"/>
                  </a:lnTo>
                  <a:lnTo>
                    <a:pt x="1213" y="135"/>
                  </a:lnTo>
                  <a:close/>
                  <a:moveTo>
                    <a:pt x="742" y="1"/>
                  </a:moveTo>
                  <a:lnTo>
                    <a:pt x="472" y="34"/>
                  </a:lnTo>
                  <a:lnTo>
                    <a:pt x="203" y="68"/>
                  </a:lnTo>
                  <a:lnTo>
                    <a:pt x="169" y="34"/>
                  </a:lnTo>
                  <a:lnTo>
                    <a:pt x="135" y="34"/>
                  </a:lnTo>
                  <a:lnTo>
                    <a:pt x="102" y="68"/>
                  </a:lnTo>
                  <a:lnTo>
                    <a:pt x="102" y="102"/>
                  </a:lnTo>
                  <a:lnTo>
                    <a:pt x="68" y="135"/>
                  </a:lnTo>
                  <a:lnTo>
                    <a:pt x="34" y="203"/>
                  </a:lnTo>
                  <a:lnTo>
                    <a:pt x="34" y="236"/>
                  </a:lnTo>
                  <a:lnTo>
                    <a:pt x="68" y="270"/>
                  </a:lnTo>
                  <a:lnTo>
                    <a:pt x="1" y="708"/>
                  </a:lnTo>
                  <a:lnTo>
                    <a:pt x="1" y="1145"/>
                  </a:lnTo>
                  <a:lnTo>
                    <a:pt x="34" y="1280"/>
                  </a:lnTo>
                  <a:lnTo>
                    <a:pt x="68" y="1381"/>
                  </a:lnTo>
                  <a:lnTo>
                    <a:pt x="135" y="1448"/>
                  </a:lnTo>
                  <a:lnTo>
                    <a:pt x="203" y="1516"/>
                  </a:lnTo>
                  <a:lnTo>
                    <a:pt x="472" y="1583"/>
                  </a:lnTo>
                  <a:lnTo>
                    <a:pt x="742" y="1617"/>
                  </a:lnTo>
                  <a:lnTo>
                    <a:pt x="1314" y="1650"/>
                  </a:lnTo>
                  <a:lnTo>
                    <a:pt x="1954" y="1650"/>
                  </a:lnTo>
                  <a:lnTo>
                    <a:pt x="2257" y="1617"/>
                  </a:lnTo>
                  <a:lnTo>
                    <a:pt x="2593" y="1549"/>
                  </a:lnTo>
                  <a:lnTo>
                    <a:pt x="2627" y="1516"/>
                  </a:lnTo>
                  <a:lnTo>
                    <a:pt x="2627" y="1482"/>
                  </a:lnTo>
                  <a:lnTo>
                    <a:pt x="2661" y="1145"/>
                  </a:lnTo>
                  <a:lnTo>
                    <a:pt x="2694" y="809"/>
                  </a:lnTo>
                  <a:lnTo>
                    <a:pt x="2728" y="472"/>
                  </a:lnTo>
                  <a:lnTo>
                    <a:pt x="2762" y="102"/>
                  </a:lnTo>
                  <a:lnTo>
                    <a:pt x="2762" y="68"/>
                  </a:lnTo>
                  <a:lnTo>
                    <a:pt x="2728" y="68"/>
                  </a:lnTo>
                  <a:lnTo>
                    <a:pt x="2324" y="34"/>
                  </a:lnTo>
                  <a:lnTo>
                    <a:pt x="1954" y="1"/>
                  </a:lnTo>
                  <a:lnTo>
                    <a:pt x="1146" y="34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09" name="Shape 1509"/>
            <p:cNvSpPr/>
            <p:nvPr/>
          </p:nvSpPr>
          <p:spPr>
            <a:xfrm>
              <a:off x="1596325" y="2674000"/>
              <a:ext cx="67350" cy="42100"/>
            </a:xfrm>
            <a:custGeom>
              <a:avLst/>
              <a:gdLst/>
              <a:ahLst/>
              <a:cxnLst/>
              <a:rect l="0" t="0" r="0" b="0"/>
              <a:pathLst>
                <a:path w="2694" h="1684" extrusionOk="0">
                  <a:moveTo>
                    <a:pt x="707" y="135"/>
                  </a:moveTo>
                  <a:lnTo>
                    <a:pt x="976" y="202"/>
                  </a:lnTo>
                  <a:lnTo>
                    <a:pt x="1212" y="202"/>
                  </a:lnTo>
                  <a:lnTo>
                    <a:pt x="1885" y="236"/>
                  </a:lnTo>
                  <a:lnTo>
                    <a:pt x="2222" y="236"/>
                  </a:lnTo>
                  <a:lnTo>
                    <a:pt x="2559" y="202"/>
                  </a:lnTo>
                  <a:lnTo>
                    <a:pt x="2559" y="202"/>
                  </a:lnTo>
                  <a:lnTo>
                    <a:pt x="2492" y="707"/>
                  </a:lnTo>
                  <a:lnTo>
                    <a:pt x="2492" y="1179"/>
                  </a:lnTo>
                  <a:lnTo>
                    <a:pt x="2458" y="1313"/>
                  </a:lnTo>
                  <a:lnTo>
                    <a:pt x="2458" y="1414"/>
                  </a:lnTo>
                  <a:lnTo>
                    <a:pt x="2357" y="1482"/>
                  </a:lnTo>
                  <a:lnTo>
                    <a:pt x="2256" y="1482"/>
                  </a:lnTo>
                  <a:lnTo>
                    <a:pt x="1616" y="1515"/>
                  </a:lnTo>
                  <a:lnTo>
                    <a:pt x="1313" y="1515"/>
                  </a:lnTo>
                  <a:lnTo>
                    <a:pt x="875" y="1549"/>
                  </a:lnTo>
                  <a:lnTo>
                    <a:pt x="640" y="1515"/>
                  </a:lnTo>
                  <a:lnTo>
                    <a:pt x="438" y="1515"/>
                  </a:lnTo>
                  <a:lnTo>
                    <a:pt x="303" y="1448"/>
                  </a:lnTo>
                  <a:lnTo>
                    <a:pt x="269" y="1414"/>
                  </a:lnTo>
                  <a:lnTo>
                    <a:pt x="236" y="1381"/>
                  </a:lnTo>
                  <a:lnTo>
                    <a:pt x="202" y="606"/>
                  </a:lnTo>
                  <a:lnTo>
                    <a:pt x="202" y="303"/>
                  </a:lnTo>
                  <a:lnTo>
                    <a:pt x="202" y="236"/>
                  </a:lnTo>
                  <a:lnTo>
                    <a:pt x="168" y="270"/>
                  </a:lnTo>
                  <a:lnTo>
                    <a:pt x="135" y="236"/>
                  </a:lnTo>
                  <a:lnTo>
                    <a:pt x="168" y="236"/>
                  </a:lnTo>
                  <a:lnTo>
                    <a:pt x="168" y="202"/>
                  </a:lnTo>
                  <a:lnTo>
                    <a:pt x="168" y="169"/>
                  </a:lnTo>
                  <a:lnTo>
                    <a:pt x="438" y="135"/>
                  </a:lnTo>
                  <a:close/>
                  <a:moveTo>
                    <a:pt x="269" y="0"/>
                  </a:moveTo>
                  <a:lnTo>
                    <a:pt x="135" y="34"/>
                  </a:lnTo>
                  <a:lnTo>
                    <a:pt x="34" y="68"/>
                  </a:lnTo>
                  <a:lnTo>
                    <a:pt x="0" y="101"/>
                  </a:lnTo>
                  <a:lnTo>
                    <a:pt x="0" y="169"/>
                  </a:lnTo>
                  <a:lnTo>
                    <a:pt x="34" y="202"/>
                  </a:lnTo>
                  <a:lnTo>
                    <a:pt x="101" y="202"/>
                  </a:lnTo>
                  <a:lnTo>
                    <a:pt x="67" y="337"/>
                  </a:lnTo>
                  <a:lnTo>
                    <a:pt x="67" y="472"/>
                  </a:lnTo>
                  <a:lnTo>
                    <a:pt x="67" y="1010"/>
                  </a:lnTo>
                  <a:lnTo>
                    <a:pt x="101" y="1515"/>
                  </a:lnTo>
                  <a:lnTo>
                    <a:pt x="135" y="1549"/>
                  </a:lnTo>
                  <a:lnTo>
                    <a:pt x="168" y="1583"/>
                  </a:lnTo>
                  <a:lnTo>
                    <a:pt x="438" y="1650"/>
                  </a:lnTo>
                  <a:lnTo>
                    <a:pt x="707" y="1684"/>
                  </a:lnTo>
                  <a:lnTo>
                    <a:pt x="2121" y="1684"/>
                  </a:lnTo>
                  <a:lnTo>
                    <a:pt x="2390" y="1650"/>
                  </a:lnTo>
                  <a:lnTo>
                    <a:pt x="2492" y="1616"/>
                  </a:lnTo>
                  <a:lnTo>
                    <a:pt x="2559" y="1549"/>
                  </a:lnTo>
                  <a:lnTo>
                    <a:pt x="2593" y="1482"/>
                  </a:lnTo>
                  <a:lnTo>
                    <a:pt x="2626" y="1381"/>
                  </a:lnTo>
                  <a:lnTo>
                    <a:pt x="2626" y="775"/>
                  </a:lnTo>
                  <a:lnTo>
                    <a:pt x="2660" y="472"/>
                  </a:lnTo>
                  <a:lnTo>
                    <a:pt x="2694" y="169"/>
                  </a:lnTo>
                  <a:lnTo>
                    <a:pt x="2660" y="101"/>
                  </a:lnTo>
                  <a:lnTo>
                    <a:pt x="2593" y="68"/>
                  </a:lnTo>
                  <a:lnTo>
                    <a:pt x="2222" y="101"/>
                  </a:lnTo>
                  <a:lnTo>
                    <a:pt x="1818" y="101"/>
                  </a:lnTo>
                  <a:lnTo>
                    <a:pt x="976" y="34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10" name="Shape 1510"/>
            <p:cNvSpPr/>
            <p:nvPr/>
          </p:nvSpPr>
          <p:spPr>
            <a:xfrm>
              <a:off x="2427925" y="2673150"/>
              <a:ext cx="69875" cy="43800"/>
            </a:xfrm>
            <a:custGeom>
              <a:avLst/>
              <a:gdLst/>
              <a:ahLst/>
              <a:cxnLst/>
              <a:rect l="0" t="0" r="0" b="0"/>
              <a:pathLst>
                <a:path w="2795" h="1752" extrusionOk="0">
                  <a:moveTo>
                    <a:pt x="505" y="102"/>
                  </a:moveTo>
                  <a:lnTo>
                    <a:pt x="909" y="135"/>
                  </a:lnTo>
                  <a:lnTo>
                    <a:pt x="1380" y="169"/>
                  </a:lnTo>
                  <a:lnTo>
                    <a:pt x="1818" y="203"/>
                  </a:lnTo>
                  <a:lnTo>
                    <a:pt x="2155" y="236"/>
                  </a:lnTo>
                  <a:lnTo>
                    <a:pt x="2492" y="236"/>
                  </a:lnTo>
                  <a:lnTo>
                    <a:pt x="2559" y="270"/>
                  </a:lnTo>
                  <a:lnTo>
                    <a:pt x="2593" y="337"/>
                  </a:lnTo>
                  <a:lnTo>
                    <a:pt x="2660" y="607"/>
                  </a:lnTo>
                  <a:lnTo>
                    <a:pt x="2660" y="876"/>
                  </a:lnTo>
                  <a:lnTo>
                    <a:pt x="2660" y="1078"/>
                  </a:lnTo>
                  <a:lnTo>
                    <a:pt x="2660" y="1246"/>
                  </a:lnTo>
                  <a:lnTo>
                    <a:pt x="2626" y="1448"/>
                  </a:lnTo>
                  <a:lnTo>
                    <a:pt x="2593" y="1516"/>
                  </a:lnTo>
                  <a:lnTo>
                    <a:pt x="2559" y="1549"/>
                  </a:lnTo>
                  <a:lnTo>
                    <a:pt x="2424" y="1617"/>
                  </a:lnTo>
                  <a:lnTo>
                    <a:pt x="2155" y="1617"/>
                  </a:lnTo>
                  <a:lnTo>
                    <a:pt x="1717" y="1583"/>
                  </a:lnTo>
                  <a:lnTo>
                    <a:pt x="1481" y="1549"/>
                  </a:lnTo>
                  <a:lnTo>
                    <a:pt x="1279" y="1549"/>
                  </a:lnTo>
                  <a:lnTo>
                    <a:pt x="707" y="1617"/>
                  </a:lnTo>
                  <a:lnTo>
                    <a:pt x="471" y="1583"/>
                  </a:lnTo>
                  <a:lnTo>
                    <a:pt x="404" y="1583"/>
                  </a:lnTo>
                  <a:lnTo>
                    <a:pt x="370" y="1549"/>
                  </a:lnTo>
                  <a:lnTo>
                    <a:pt x="337" y="1482"/>
                  </a:lnTo>
                  <a:lnTo>
                    <a:pt x="303" y="1280"/>
                  </a:lnTo>
                  <a:lnTo>
                    <a:pt x="303" y="741"/>
                  </a:lnTo>
                  <a:lnTo>
                    <a:pt x="303" y="203"/>
                  </a:lnTo>
                  <a:lnTo>
                    <a:pt x="303" y="169"/>
                  </a:lnTo>
                  <a:lnTo>
                    <a:pt x="269" y="135"/>
                  </a:lnTo>
                  <a:lnTo>
                    <a:pt x="505" y="102"/>
                  </a:lnTo>
                  <a:close/>
                  <a:moveTo>
                    <a:pt x="337" y="1"/>
                  </a:moveTo>
                  <a:lnTo>
                    <a:pt x="168" y="34"/>
                  </a:lnTo>
                  <a:lnTo>
                    <a:pt x="34" y="135"/>
                  </a:lnTo>
                  <a:lnTo>
                    <a:pt x="0" y="169"/>
                  </a:lnTo>
                  <a:lnTo>
                    <a:pt x="34" y="203"/>
                  </a:lnTo>
                  <a:lnTo>
                    <a:pt x="67" y="236"/>
                  </a:lnTo>
                  <a:lnTo>
                    <a:pt x="101" y="203"/>
                  </a:lnTo>
                  <a:lnTo>
                    <a:pt x="202" y="169"/>
                  </a:lnTo>
                  <a:lnTo>
                    <a:pt x="236" y="152"/>
                  </a:lnTo>
                  <a:lnTo>
                    <a:pt x="236" y="169"/>
                  </a:lnTo>
                  <a:lnTo>
                    <a:pt x="168" y="506"/>
                  </a:lnTo>
                  <a:lnTo>
                    <a:pt x="135" y="809"/>
                  </a:lnTo>
                  <a:lnTo>
                    <a:pt x="135" y="1011"/>
                  </a:lnTo>
                  <a:lnTo>
                    <a:pt x="168" y="1213"/>
                  </a:lnTo>
                  <a:lnTo>
                    <a:pt x="168" y="1415"/>
                  </a:lnTo>
                  <a:lnTo>
                    <a:pt x="168" y="1617"/>
                  </a:lnTo>
                  <a:lnTo>
                    <a:pt x="202" y="1684"/>
                  </a:lnTo>
                  <a:lnTo>
                    <a:pt x="236" y="1684"/>
                  </a:lnTo>
                  <a:lnTo>
                    <a:pt x="539" y="1718"/>
                  </a:lnTo>
                  <a:lnTo>
                    <a:pt x="842" y="1718"/>
                  </a:lnTo>
                  <a:lnTo>
                    <a:pt x="1481" y="1684"/>
                  </a:lnTo>
                  <a:lnTo>
                    <a:pt x="1717" y="1718"/>
                  </a:lnTo>
                  <a:lnTo>
                    <a:pt x="1953" y="1751"/>
                  </a:lnTo>
                  <a:lnTo>
                    <a:pt x="2458" y="1751"/>
                  </a:lnTo>
                  <a:lnTo>
                    <a:pt x="2593" y="1684"/>
                  </a:lnTo>
                  <a:lnTo>
                    <a:pt x="2727" y="1583"/>
                  </a:lnTo>
                  <a:lnTo>
                    <a:pt x="2761" y="1415"/>
                  </a:lnTo>
                  <a:lnTo>
                    <a:pt x="2795" y="1213"/>
                  </a:lnTo>
                  <a:lnTo>
                    <a:pt x="2795" y="842"/>
                  </a:lnTo>
                  <a:lnTo>
                    <a:pt x="2761" y="506"/>
                  </a:lnTo>
                  <a:lnTo>
                    <a:pt x="2694" y="304"/>
                  </a:lnTo>
                  <a:lnTo>
                    <a:pt x="2626" y="203"/>
                  </a:lnTo>
                  <a:lnTo>
                    <a:pt x="2559" y="135"/>
                  </a:lnTo>
                  <a:lnTo>
                    <a:pt x="2391" y="102"/>
                  </a:lnTo>
                  <a:lnTo>
                    <a:pt x="2222" y="135"/>
                  </a:lnTo>
                  <a:lnTo>
                    <a:pt x="2088" y="135"/>
                  </a:lnTo>
                  <a:lnTo>
                    <a:pt x="1919" y="102"/>
                  </a:lnTo>
                  <a:lnTo>
                    <a:pt x="1616" y="68"/>
                  </a:lnTo>
                  <a:lnTo>
                    <a:pt x="1145" y="34"/>
                  </a:lnTo>
                  <a:lnTo>
                    <a:pt x="673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11" name="Shape 1511"/>
            <p:cNvSpPr/>
            <p:nvPr/>
          </p:nvSpPr>
          <p:spPr>
            <a:xfrm>
              <a:off x="2201500" y="2675675"/>
              <a:ext cx="69875" cy="40425"/>
            </a:xfrm>
            <a:custGeom>
              <a:avLst/>
              <a:gdLst/>
              <a:ahLst/>
              <a:cxnLst/>
              <a:rect l="0" t="0" r="0" b="0"/>
              <a:pathLst>
                <a:path w="2795" h="1617" extrusionOk="0">
                  <a:moveTo>
                    <a:pt x="2660" y="169"/>
                  </a:moveTo>
                  <a:lnTo>
                    <a:pt x="2593" y="1415"/>
                  </a:lnTo>
                  <a:lnTo>
                    <a:pt x="2020" y="1448"/>
                  </a:lnTo>
                  <a:lnTo>
                    <a:pt x="1448" y="1415"/>
                  </a:lnTo>
                  <a:lnTo>
                    <a:pt x="876" y="1415"/>
                  </a:lnTo>
                  <a:lnTo>
                    <a:pt x="303" y="1448"/>
                  </a:lnTo>
                  <a:lnTo>
                    <a:pt x="202" y="1145"/>
                  </a:lnTo>
                  <a:lnTo>
                    <a:pt x="169" y="809"/>
                  </a:lnTo>
                  <a:lnTo>
                    <a:pt x="135" y="506"/>
                  </a:lnTo>
                  <a:lnTo>
                    <a:pt x="202" y="203"/>
                  </a:lnTo>
                  <a:lnTo>
                    <a:pt x="303" y="169"/>
                  </a:lnTo>
                  <a:lnTo>
                    <a:pt x="404" y="169"/>
                  </a:lnTo>
                  <a:lnTo>
                    <a:pt x="606" y="203"/>
                  </a:lnTo>
                  <a:lnTo>
                    <a:pt x="1111" y="236"/>
                  </a:lnTo>
                  <a:lnTo>
                    <a:pt x="1886" y="236"/>
                  </a:lnTo>
                  <a:lnTo>
                    <a:pt x="2660" y="169"/>
                  </a:lnTo>
                  <a:close/>
                  <a:moveTo>
                    <a:pt x="404" y="1"/>
                  </a:moveTo>
                  <a:lnTo>
                    <a:pt x="202" y="34"/>
                  </a:lnTo>
                  <a:lnTo>
                    <a:pt x="169" y="34"/>
                  </a:lnTo>
                  <a:lnTo>
                    <a:pt x="135" y="68"/>
                  </a:lnTo>
                  <a:lnTo>
                    <a:pt x="101" y="68"/>
                  </a:lnTo>
                  <a:lnTo>
                    <a:pt x="68" y="135"/>
                  </a:lnTo>
                  <a:lnTo>
                    <a:pt x="101" y="169"/>
                  </a:lnTo>
                  <a:lnTo>
                    <a:pt x="34" y="337"/>
                  </a:lnTo>
                  <a:lnTo>
                    <a:pt x="0" y="506"/>
                  </a:lnTo>
                  <a:lnTo>
                    <a:pt x="0" y="876"/>
                  </a:lnTo>
                  <a:lnTo>
                    <a:pt x="68" y="1246"/>
                  </a:lnTo>
                  <a:lnTo>
                    <a:pt x="169" y="1549"/>
                  </a:lnTo>
                  <a:lnTo>
                    <a:pt x="202" y="1583"/>
                  </a:lnTo>
                  <a:lnTo>
                    <a:pt x="270" y="1617"/>
                  </a:lnTo>
                  <a:lnTo>
                    <a:pt x="573" y="1583"/>
                  </a:lnTo>
                  <a:lnTo>
                    <a:pt x="876" y="1549"/>
                  </a:lnTo>
                  <a:lnTo>
                    <a:pt x="1482" y="1583"/>
                  </a:lnTo>
                  <a:lnTo>
                    <a:pt x="2088" y="1617"/>
                  </a:lnTo>
                  <a:lnTo>
                    <a:pt x="2694" y="1583"/>
                  </a:lnTo>
                  <a:lnTo>
                    <a:pt x="2727" y="1549"/>
                  </a:lnTo>
                  <a:lnTo>
                    <a:pt x="2761" y="1516"/>
                  </a:lnTo>
                  <a:lnTo>
                    <a:pt x="2761" y="809"/>
                  </a:lnTo>
                  <a:lnTo>
                    <a:pt x="2795" y="102"/>
                  </a:lnTo>
                  <a:lnTo>
                    <a:pt x="2795" y="34"/>
                  </a:lnTo>
                  <a:lnTo>
                    <a:pt x="2727" y="1"/>
                  </a:lnTo>
                  <a:lnTo>
                    <a:pt x="1886" y="68"/>
                  </a:lnTo>
                  <a:lnTo>
                    <a:pt x="1482" y="102"/>
                  </a:lnTo>
                  <a:lnTo>
                    <a:pt x="1044" y="68"/>
                  </a:lnTo>
                  <a:lnTo>
                    <a:pt x="640" y="34"/>
                  </a:lnTo>
                  <a:lnTo>
                    <a:pt x="404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12" name="Shape 1512"/>
            <p:cNvSpPr/>
            <p:nvPr/>
          </p:nvSpPr>
          <p:spPr>
            <a:xfrm>
              <a:off x="1668700" y="2721975"/>
              <a:ext cx="64825" cy="65675"/>
            </a:xfrm>
            <a:custGeom>
              <a:avLst/>
              <a:gdLst/>
              <a:ahLst/>
              <a:cxnLst/>
              <a:rect l="0" t="0" r="0" b="0"/>
              <a:pathLst>
                <a:path w="2593" h="2627" extrusionOk="0">
                  <a:moveTo>
                    <a:pt x="1953" y="135"/>
                  </a:moveTo>
                  <a:lnTo>
                    <a:pt x="2189" y="169"/>
                  </a:lnTo>
                  <a:lnTo>
                    <a:pt x="2324" y="202"/>
                  </a:lnTo>
                  <a:lnTo>
                    <a:pt x="2391" y="270"/>
                  </a:lnTo>
                  <a:lnTo>
                    <a:pt x="2425" y="404"/>
                  </a:lnTo>
                  <a:lnTo>
                    <a:pt x="2458" y="539"/>
                  </a:lnTo>
                  <a:lnTo>
                    <a:pt x="2458" y="775"/>
                  </a:lnTo>
                  <a:lnTo>
                    <a:pt x="2425" y="1010"/>
                  </a:lnTo>
                  <a:lnTo>
                    <a:pt x="2357" y="1516"/>
                  </a:lnTo>
                  <a:lnTo>
                    <a:pt x="2357" y="1751"/>
                  </a:lnTo>
                  <a:lnTo>
                    <a:pt x="2357" y="2088"/>
                  </a:lnTo>
                  <a:lnTo>
                    <a:pt x="2357" y="2223"/>
                  </a:lnTo>
                  <a:lnTo>
                    <a:pt x="2324" y="2357"/>
                  </a:lnTo>
                  <a:lnTo>
                    <a:pt x="2223" y="2425"/>
                  </a:lnTo>
                  <a:lnTo>
                    <a:pt x="2122" y="2458"/>
                  </a:lnTo>
                  <a:lnTo>
                    <a:pt x="1987" y="2458"/>
                  </a:lnTo>
                  <a:lnTo>
                    <a:pt x="1852" y="2425"/>
                  </a:lnTo>
                  <a:lnTo>
                    <a:pt x="1617" y="2357"/>
                  </a:lnTo>
                  <a:lnTo>
                    <a:pt x="1246" y="2357"/>
                  </a:lnTo>
                  <a:lnTo>
                    <a:pt x="910" y="2391"/>
                  </a:lnTo>
                  <a:lnTo>
                    <a:pt x="708" y="2425"/>
                  </a:lnTo>
                  <a:lnTo>
                    <a:pt x="472" y="2425"/>
                  </a:lnTo>
                  <a:lnTo>
                    <a:pt x="337" y="2391"/>
                  </a:lnTo>
                  <a:lnTo>
                    <a:pt x="270" y="2357"/>
                  </a:lnTo>
                  <a:lnTo>
                    <a:pt x="169" y="2290"/>
                  </a:lnTo>
                  <a:lnTo>
                    <a:pt x="135" y="2189"/>
                  </a:lnTo>
                  <a:lnTo>
                    <a:pt x="135" y="1819"/>
                  </a:lnTo>
                  <a:lnTo>
                    <a:pt x="135" y="1415"/>
                  </a:lnTo>
                  <a:lnTo>
                    <a:pt x="169" y="1078"/>
                  </a:lnTo>
                  <a:lnTo>
                    <a:pt x="135" y="741"/>
                  </a:lnTo>
                  <a:lnTo>
                    <a:pt x="135" y="472"/>
                  </a:lnTo>
                  <a:lnTo>
                    <a:pt x="135" y="202"/>
                  </a:lnTo>
                  <a:lnTo>
                    <a:pt x="910" y="202"/>
                  </a:lnTo>
                  <a:lnTo>
                    <a:pt x="1684" y="135"/>
                  </a:lnTo>
                  <a:close/>
                  <a:moveTo>
                    <a:pt x="1852" y="0"/>
                  </a:moveTo>
                  <a:lnTo>
                    <a:pt x="1347" y="34"/>
                  </a:lnTo>
                  <a:lnTo>
                    <a:pt x="842" y="68"/>
                  </a:lnTo>
                  <a:lnTo>
                    <a:pt x="68" y="68"/>
                  </a:lnTo>
                  <a:lnTo>
                    <a:pt x="34" y="101"/>
                  </a:lnTo>
                  <a:lnTo>
                    <a:pt x="1" y="135"/>
                  </a:lnTo>
                  <a:lnTo>
                    <a:pt x="1" y="169"/>
                  </a:lnTo>
                  <a:lnTo>
                    <a:pt x="34" y="202"/>
                  </a:lnTo>
                  <a:lnTo>
                    <a:pt x="1" y="404"/>
                  </a:lnTo>
                  <a:lnTo>
                    <a:pt x="1" y="640"/>
                  </a:lnTo>
                  <a:lnTo>
                    <a:pt x="34" y="1078"/>
                  </a:lnTo>
                  <a:lnTo>
                    <a:pt x="1" y="1751"/>
                  </a:lnTo>
                  <a:lnTo>
                    <a:pt x="1" y="2088"/>
                  </a:lnTo>
                  <a:lnTo>
                    <a:pt x="34" y="2425"/>
                  </a:lnTo>
                  <a:lnTo>
                    <a:pt x="68" y="2458"/>
                  </a:lnTo>
                  <a:lnTo>
                    <a:pt x="102" y="2492"/>
                  </a:lnTo>
                  <a:lnTo>
                    <a:pt x="438" y="2526"/>
                  </a:lnTo>
                  <a:lnTo>
                    <a:pt x="775" y="2559"/>
                  </a:lnTo>
                  <a:lnTo>
                    <a:pt x="1482" y="2492"/>
                  </a:lnTo>
                  <a:lnTo>
                    <a:pt x="1684" y="2526"/>
                  </a:lnTo>
                  <a:lnTo>
                    <a:pt x="1920" y="2593"/>
                  </a:lnTo>
                  <a:lnTo>
                    <a:pt x="2189" y="2627"/>
                  </a:lnTo>
                  <a:lnTo>
                    <a:pt x="2290" y="2593"/>
                  </a:lnTo>
                  <a:lnTo>
                    <a:pt x="2357" y="2559"/>
                  </a:lnTo>
                  <a:lnTo>
                    <a:pt x="2425" y="2458"/>
                  </a:lnTo>
                  <a:lnTo>
                    <a:pt x="2458" y="2391"/>
                  </a:lnTo>
                  <a:lnTo>
                    <a:pt x="2492" y="2189"/>
                  </a:lnTo>
                  <a:lnTo>
                    <a:pt x="2492" y="1785"/>
                  </a:lnTo>
                  <a:lnTo>
                    <a:pt x="2492" y="1549"/>
                  </a:lnTo>
                  <a:lnTo>
                    <a:pt x="2526" y="1314"/>
                  </a:lnTo>
                  <a:lnTo>
                    <a:pt x="2559" y="842"/>
                  </a:lnTo>
                  <a:lnTo>
                    <a:pt x="2593" y="505"/>
                  </a:lnTo>
                  <a:lnTo>
                    <a:pt x="2559" y="303"/>
                  </a:lnTo>
                  <a:lnTo>
                    <a:pt x="2492" y="169"/>
                  </a:lnTo>
                  <a:lnTo>
                    <a:pt x="2357" y="68"/>
                  </a:lnTo>
                  <a:lnTo>
                    <a:pt x="2189" y="34"/>
                  </a:lnTo>
                  <a:lnTo>
                    <a:pt x="2021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13" name="Shape 1513"/>
            <p:cNvSpPr/>
            <p:nvPr/>
          </p:nvSpPr>
          <p:spPr>
            <a:xfrm>
              <a:off x="1669550" y="2675675"/>
              <a:ext cx="69875" cy="40425"/>
            </a:xfrm>
            <a:custGeom>
              <a:avLst/>
              <a:gdLst/>
              <a:ahLst/>
              <a:cxnLst/>
              <a:rect l="0" t="0" r="0" b="0"/>
              <a:pathLst>
                <a:path w="2795" h="1617" extrusionOk="0">
                  <a:moveTo>
                    <a:pt x="2660" y="169"/>
                  </a:moveTo>
                  <a:lnTo>
                    <a:pt x="2593" y="1415"/>
                  </a:lnTo>
                  <a:lnTo>
                    <a:pt x="2020" y="1448"/>
                  </a:lnTo>
                  <a:lnTo>
                    <a:pt x="1448" y="1415"/>
                  </a:lnTo>
                  <a:lnTo>
                    <a:pt x="876" y="1415"/>
                  </a:lnTo>
                  <a:lnTo>
                    <a:pt x="303" y="1448"/>
                  </a:lnTo>
                  <a:lnTo>
                    <a:pt x="202" y="1145"/>
                  </a:lnTo>
                  <a:lnTo>
                    <a:pt x="169" y="809"/>
                  </a:lnTo>
                  <a:lnTo>
                    <a:pt x="135" y="506"/>
                  </a:lnTo>
                  <a:lnTo>
                    <a:pt x="202" y="203"/>
                  </a:lnTo>
                  <a:lnTo>
                    <a:pt x="303" y="169"/>
                  </a:lnTo>
                  <a:lnTo>
                    <a:pt x="404" y="169"/>
                  </a:lnTo>
                  <a:lnTo>
                    <a:pt x="606" y="203"/>
                  </a:lnTo>
                  <a:lnTo>
                    <a:pt x="1111" y="236"/>
                  </a:lnTo>
                  <a:lnTo>
                    <a:pt x="1886" y="236"/>
                  </a:lnTo>
                  <a:lnTo>
                    <a:pt x="2660" y="169"/>
                  </a:lnTo>
                  <a:close/>
                  <a:moveTo>
                    <a:pt x="404" y="1"/>
                  </a:moveTo>
                  <a:lnTo>
                    <a:pt x="202" y="34"/>
                  </a:lnTo>
                  <a:lnTo>
                    <a:pt x="169" y="34"/>
                  </a:lnTo>
                  <a:lnTo>
                    <a:pt x="135" y="68"/>
                  </a:lnTo>
                  <a:lnTo>
                    <a:pt x="101" y="68"/>
                  </a:lnTo>
                  <a:lnTo>
                    <a:pt x="68" y="135"/>
                  </a:lnTo>
                  <a:lnTo>
                    <a:pt x="101" y="169"/>
                  </a:lnTo>
                  <a:lnTo>
                    <a:pt x="34" y="337"/>
                  </a:lnTo>
                  <a:lnTo>
                    <a:pt x="0" y="506"/>
                  </a:lnTo>
                  <a:lnTo>
                    <a:pt x="0" y="876"/>
                  </a:lnTo>
                  <a:lnTo>
                    <a:pt x="68" y="1246"/>
                  </a:lnTo>
                  <a:lnTo>
                    <a:pt x="169" y="1549"/>
                  </a:lnTo>
                  <a:lnTo>
                    <a:pt x="202" y="1583"/>
                  </a:lnTo>
                  <a:lnTo>
                    <a:pt x="270" y="1617"/>
                  </a:lnTo>
                  <a:lnTo>
                    <a:pt x="573" y="1583"/>
                  </a:lnTo>
                  <a:lnTo>
                    <a:pt x="876" y="1549"/>
                  </a:lnTo>
                  <a:lnTo>
                    <a:pt x="1482" y="1583"/>
                  </a:lnTo>
                  <a:lnTo>
                    <a:pt x="2088" y="1617"/>
                  </a:lnTo>
                  <a:lnTo>
                    <a:pt x="2694" y="1583"/>
                  </a:lnTo>
                  <a:lnTo>
                    <a:pt x="2727" y="1549"/>
                  </a:lnTo>
                  <a:lnTo>
                    <a:pt x="2761" y="1516"/>
                  </a:lnTo>
                  <a:lnTo>
                    <a:pt x="2761" y="809"/>
                  </a:lnTo>
                  <a:lnTo>
                    <a:pt x="2795" y="102"/>
                  </a:lnTo>
                  <a:lnTo>
                    <a:pt x="2795" y="34"/>
                  </a:lnTo>
                  <a:lnTo>
                    <a:pt x="2727" y="1"/>
                  </a:lnTo>
                  <a:lnTo>
                    <a:pt x="1886" y="68"/>
                  </a:lnTo>
                  <a:lnTo>
                    <a:pt x="1482" y="102"/>
                  </a:lnTo>
                  <a:lnTo>
                    <a:pt x="1044" y="68"/>
                  </a:lnTo>
                  <a:lnTo>
                    <a:pt x="640" y="34"/>
                  </a:lnTo>
                  <a:lnTo>
                    <a:pt x="404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14" name="Shape 1514"/>
            <p:cNvSpPr/>
            <p:nvPr/>
          </p:nvSpPr>
          <p:spPr>
            <a:xfrm>
              <a:off x="1704050" y="2795200"/>
              <a:ext cx="59775" cy="28650"/>
            </a:xfrm>
            <a:custGeom>
              <a:avLst/>
              <a:gdLst/>
              <a:ahLst/>
              <a:cxnLst/>
              <a:rect l="0" t="0" r="0" b="0"/>
              <a:pathLst>
                <a:path w="2391" h="1146" extrusionOk="0">
                  <a:moveTo>
                    <a:pt x="1011" y="1"/>
                  </a:moveTo>
                  <a:lnTo>
                    <a:pt x="607" y="34"/>
                  </a:lnTo>
                  <a:lnTo>
                    <a:pt x="337" y="68"/>
                  </a:lnTo>
                  <a:lnTo>
                    <a:pt x="236" y="102"/>
                  </a:lnTo>
                  <a:lnTo>
                    <a:pt x="102" y="169"/>
                  </a:lnTo>
                  <a:lnTo>
                    <a:pt x="68" y="270"/>
                  </a:lnTo>
                  <a:lnTo>
                    <a:pt x="34" y="371"/>
                  </a:lnTo>
                  <a:lnTo>
                    <a:pt x="34" y="607"/>
                  </a:lnTo>
                  <a:lnTo>
                    <a:pt x="1" y="1145"/>
                  </a:lnTo>
                  <a:lnTo>
                    <a:pt x="135" y="1145"/>
                  </a:lnTo>
                  <a:lnTo>
                    <a:pt x="169" y="842"/>
                  </a:lnTo>
                  <a:lnTo>
                    <a:pt x="169" y="539"/>
                  </a:lnTo>
                  <a:lnTo>
                    <a:pt x="203" y="371"/>
                  </a:lnTo>
                  <a:lnTo>
                    <a:pt x="236" y="304"/>
                  </a:lnTo>
                  <a:lnTo>
                    <a:pt x="304" y="236"/>
                  </a:lnTo>
                  <a:lnTo>
                    <a:pt x="506" y="169"/>
                  </a:lnTo>
                  <a:lnTo>
                    <a:pt x="741" y="135"/>
                  </a:lnTo>
                  <a:lnTo>
                    <a:pt x="1112" y="135"/>
                  </a:lnTo>
                  <a:lnTo>
                    <a:pt x="1516" y="169"/>
                  </a:lnTo>
                  <a:lnTo>
                    <a:pt x="1886" y="203"/>
                  </a:lnTo>
                  <a:lnTo>
                    <a:pt x="2256" y="304"/>
                  </a:lnTo>
                  <a:lnTo>
                    <a:pt x="2223" y="674"/>
                  </a:lnTo>
                  <a:lnTo>
                    <a:pt x="2256" y="1044"/>
                  </a:lnTo>
                  <a:lnTo>
                    <a:pt x="2223" y="1145"/>
                  </a:lnTo>
                  <a:lnTo>
                    <a:pt x="2391" y="1145"/>
                  </a:lnTo>
                  <a:lnTo>
                    <a:pt x="2391" y="977"/>
                  </a:lnTo>
                  <a:lnTo>
                    <a:pt x="2357" y="438"/>
                  </a:lnTo>
                  <a:lnTo>
                    <a:pt x="2357" y="304"/>
                  </a:lnTo>
                  <a:lnTo>
                    <a:pt x="2391" y="304"/>
                  </a:lnTo>
                  <a:lnTo>
                    <a:pt x="2391" y="236"/>
                  </a:lnTo>
                  <a:lnTo>
                    <a:pt x="2391" y="203"/>
                  </a:lnTo>
                  <a:lnTo>
                    <a:pt x="2357" y="169"/>
                  </a:lnTo>
                  <a:lnTo>
                    <a:pt x="2324" y="169"/>
                  </a:lnTo>
                  <a:lnTo>
                    <a:pt x="1920" y="68"/>
                  </a:lnTo>
                  <a:lnTo>
                    <a:pt x="1482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15" name="Shape 1515"/>
            <p:cNvSpPr/>
            <p:nvPr/>
          </p:nvSpPr>
          <p:spPr>
            <a:xfrm>
              <a:off x="2215800" y="2793525"/>
              <a:ext cx="61475" cy="30325"/>
            </a:xfrm>
            <a:custGeom>
              <a:avLst/>
              <a:gdLst/>
              <a:ahLst/>
              <a:cxnLst/>
              <a:rect l="0" t="0" r="0" b="0"/>
              <a:pathLst>
                <a:path w="2459" h="1213" extrusionOk="0">
                  <a:moveTo>
                    <a:pt x="2391" y="0"/>
                  </a:moveTo>
                  <a:lnTo>
                    <a:pt x="2021" y="34"/>
                  </a:lnTo>
                  <a:lnTo>
                    <a:pt x="1650" y="68"/>
                  </a:lnTo>
                  <a:lnTo>
                    <a:pt x="1280" y="101"/>
                  </a:lnTo>
                  <a:lnTo>
                    <a:pt x="304" y="101"/>
                  </a:lnTo>
                  <a:lnTo>
                    <a:pt x="169" y="68"/>
                  </a:lnTo>
                  <a:lnTo>
                    <a:pt x="34" y="101"/>
                  </a:lnTo>
                  <a:lnTo>
                    <a:pt x="1" y="169"/>
                  </a:lnTo>
                  <a:lnTo>
                    <a:pt x="1" y="202"/>
                  </a:lnTo>
                  <a:lnTo>
                    <a:pt x="34" y="236"/>
                  </a:lnTo>
                  <a:lnTo>
                    <a:pt x="34" y="404"/>
                  </a:lnTo>
                  <a:lnTo>
                    <a:pt x="34" y="573"/>
                  </a:lnTo>
                  <a:lnTo>
                    <a:pt x="68" y="876"/>
                  </a:lnTo>
                  <a:lnTo>
                    <a:pt x="68" y="1212"/>
                  </a:lnTo>
                  <a:lnTo>
                    <a:pt x="203" y="1212"/>
                  </a:lnTo>
                  <a:lnTo>
                    <a:pt x="203" y="1010"/>
                  </a:lnTo>
                  <a:lnTo>
                    <a:pt x="203" y="808"/>
                  </a:lnTo>
                  <a:lnTo>
                    <a:pt x="169" y="606"/>
                  </a:lnTo>
                  <a:lnTo>
                    <a:pt x="135" y="404"/>
                  </a:lnTo>
                  <a:lnTo>
                    <a:pt x="169" y="202"/>
                  </a:lnTo>
                  <a:lnTo>
                    <a:pt x="270" y="236"/>
                  </a:lnTo>
                  <a:lnTo>
                    <a:pt x="506" y="270"/>
                  </a:lnTo>
                  <a:lnTo>
                    <a:pt x="1145" y="236"/>
                  </a:lnTo>
                  <a:lnTo>
                    <a:pt x="2324" y="169"/>
                  </a:lnTo>
                  <a:lnTo>
                    <a:pt x="2324" y="674"/>
                  </a:lnTo>
                  <a:lnTo>
                    <a:pt x="2290" y="1212"/>
                  </a:lnTo>
                  <a:lnTo>
                    <a:pt x="2459" y="1212"/>
                  </a:lnTo>
                  <a:lnTo>
                    <a:pt x="2459" y="640"/>
                  </a:lnTo>
                  <a:lnTo>
                    <a:pt x="2459" y="68"/>
                  </a:lnTo>
                  <a:lnTo>
                    <a:pt x="2425" y="34"/>
                  </a:lnTo>
                  <a:lnTo>
                    <a:pt x="2391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16" name="Shape 1516"/>
            <p:cNvSpPr/>
            <p:nvPr/>
          </p:nvSpPr>
          <p:spPr>
            <a:xfrm>
              <a:off x="1746125" y="2674000"/>
              <a:ext cx="68225" cy="42100"/>
            </a:xfrm>
            <a:custGeom>
              <a:avLst/>
              <a:gdLst/>
              <a:ahLst/>
              <a:cxnLst/>
              <a:rect l="0" t="0" r="0" b="0"/>
              <a:pathLst>
                <a:path w="2729" h="1684" extrusionOk="0">
                  <a:moveTo>
                    <a:pt x="1853" y="101"/>
                  </a:moveTo>
                  <a:lnTo>
                    <a:pt x="2324" y="135"/>
                  </a:lnTo>
                  <a:lnTo>
                    <a:pt x="2391" y="169"/>
                  </a:lnTo>
                  <a:lnTo>
                    <a:pt x="2459" y="169"/>
                  </a:lnTo>
                  <a:lnTo>
                    <a:pt x="2492" y="202"/>
                  </a:lnTo>
                  <a:lnTo>
                    <a:pt x="2492" y="270"/>
                  </a:lnTo>
                  <a:lnTo>
                    <a:pt x="2526" y="404"/>
                  </a:lnTo>
                  <a:lnTo>
                    <a:pt x="2492" y="539"/>
                  </a:lnTo>
                  <a:lnTo>
                    <a:pt x="2492" y="1010"/>
                  </a:lnTo>
                  <a:lnTo>
                    <a:pt x="2526" y="1246"/>
                  </a:lnTo>
                  <a:lnTo>
                    <a:pt x="2560" y="1448"/>
                  </a:lnTo>
                  <a:lnTo>
                    <a:pt x="1449" y="1515"/>
                  </a:lnTo>
                  <a:lnTo>
                    <a:pt x="304" y="1515"/>
                  </a:lnTo>
                  <a:lnTo>
                    <a:pt x="237" y="707"/>
                  </a:lnTo>
                  <a:lnTo>
                    <a:pt x="237" y="303"/>
                  </a:lnTo>
                  <a:lnTo>
                    <a:pt x="237" y="236"/>
                  </a:lnTo>
                  <a:lnTo>
                    <a:pt x="641" y="202"/>
                  </a:lnTo>
                  <a:lnTo>
                    <a:pt x="1045" y="169"/>
                  </a:lnTo>
                  <a:lnTo>
                    <a:pt x="1449" y="135"/>
                  </a:lnTo>
                  <a:lnTo>
                    <a:pt x="1853" y="101"/>
                  </a:lnTo>
                  <a:close/>
                  <a:moveTo>
                    <a:pt x="1146" y="0"/>
                  </a:moveTo>
                  <a:lnTo>
                    <a:pt x="708" y="68"/>
                  </a:lnTo>
                  <a:lnTo>
                    <a:pt x="237" y="101"/>
                  </a:lnTo>
                  <a:lnTo>
                    <a:pt x="237" y="34"/>
                  </a:lnTo>
                  <a:lnTo>
                    <a:pt x="169" y="34"/>
                  </a:lnTo>
                  <a:lnTo>
                    <a:pt x="169" y="101"/>
                  </a:lnTo>
                  <a:lnTo>
                    <a:pt x="35" y="101"/>
                  </a:lnTo>
                  <a:lnTo>
                    <a:pt x="1" y="169"/>
                  </a:lnTo>
                  <a:lnTo>
                    <a:pt x="35" y="202"/>
                  </a:lnTo>
                  <a:lnTo>
                    <a:pt x="68" y="236"/>
                  </a:lnTo>
                  <a:lnTo>
                    <a:pt x="136" y="236"/>
                  </a:lnTo>
                  <a:lnTo>
                    <a:pt x="102" y="573"/>
                  </a:lnTo>
                  <a:lnTo>
                    <a:pt x="102" y="909"/>
                  </a:lnTo>
                  <a:lnTo>
                    <a:pt x="169" y="1583"/>
                  </a:lnTo>
                  <a:lnTo>
                    <a:pt x="203" y="1650"/>
                  </a:lnTo>
                  <a:lnTo>
                    <a:pt x="237" y="1684"/>
                  </a:lnTo>
                  <a:lnTo>
                    <a:pt x="1449" y="1684"/>
                  </a:lnTo>
                  <a:lnTo>
                    <a:pt x="2661" y="1583"/>
                  </a:lnTo>
                  <a:lnTo>
                    <a:pt x="2694" y="1583"/>
                  </a:lnTo>
                  <a:lnTo>
                    <a:pt x="2728" y="1515"/>
                  </a:lnTo>
                  <a:lnTo>
                    <a:pt x="2661" y="1145"/>
                  </a:lnTo>
                  <a:lnTo>
                    <a:pt x="2627" y="808"/>
                  </a:lnTo>
                  <a:lnTo>
                    <a:pt x="2627" y="438"/>
                  </a:lnTo>
                  <a:lnTo>
                    <a:pt x="2627" y="101"/>
                  </a:lnTo>
                  <a:lnTo>
                    <a:pt x="2593" y="34"/>
                  </a:lnTo>
                  <a:lnTo>
                    <a:pt x="2560" y="34"/>
                  </a:lnTo>
                  <a:lnTo>
                    <a:pt x="1853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17" name="Shape 1517"/>
            <p:cNvSpPr/>
            <p:nvPr/>
          </p:nvSpPr>
          <p:spPr>
            <a:xfrm>
              <a:off x="2278100" y="2674000"/>
              <a:ext cx="68200" cy="42100"/>
            </a:xfrm>
            <a:custGeom>
              <a:avLst/>
              <a:gdLst/>
              <a:ahLst/>
              <a:cxnLst/>
              <a:rect l="0" t="0" r="0" b="0"/>
              <a:pathLst>
                <a:path w="2728" h="1684" extrusionOk="0">
                  <a:moveTo>
                    <a:pt x="1852" y="101"/>
                  </a:moveTo>
                  <a:lnTo>
                    <a:pt x="2323" y="135"/>
                  </a:lnTo>
                  <a:lnTo>
                    <a:pt x="2391" y="169"/>
                  </a:lnTo>
                  <a:lnTo>
                    <a:pt x="2458" y="169"/>
                  </a:lnTo>
                  <a:lnTo>
                    <a:pt x="2492" y="202"/>
                  </a:lnTo>
                  <a:lnTo>
                    <a:pt x="2492" y="270"/>
                  </a:lnTo>
                  <a:lnTo>
                    <a:pt x="2525" y="404"/>
                  </a:lnTo>
                  <a:lnTo>
                    <a:pt x="2492" y="539"/>
                  </a:lnTo>
                  <a:lnTo>
                    <a:pt x="2492" y="1010"/>
                  </a:lnTo>
                  <a:lnTo>
                    <a:pt x="2525" y="1246"/>
                  </a:lnTo>
                  <a:lnTo>
                    <a:pt x="2559" y="1448"/>
                  </a:lnTo>
                  <a:lnTo>
                    <a:pt x="1448" y="1515"/>
                  </a:lnTo>
                  <a:lnTo>
                    <a:pt x="303" y="1515"/>
                  </a:lnTo>
                  <a:lnTo>
                    <a:pt x="236" y="707"/>
                  </a:lnTo>
                  <a:lnTo>
                    <a:pt x="236" y="303"/>
                  </a:lnTo>
                  <a:lnTo>
                    <a:pt x="236" y="236"/>
                  </a:lnTo>
                  <a:lnTo>
                    <a:pt x="640" y="202"/>
                  </a:lnTo>
                  <a:lnTo>
                    <a:pt x="1044" y="169"/>
                  </a:lnTo>
                  <a:lnTo>
                    <a:pt x="1448" y="135"/>
                  </a:lnTo>
                  <a:lnTo>
                    <a:pt x="1852" y="101"/>
                  </a:lnTo>
                  <a:close/>
                  <a:moveTo>
                    <a:pt x="1145" y="0"/>
                  </a:moveTo>
                  <a:lnTo>
                    <a:pt x="707" y="68"/>
                  </a:lnTo>
                  <a:lnTo>
                    <a:pt x="236" y="101"/>
                  </a:lnTo>
                  <a:lnTo>
                    <a:pt x="236" y="34"/>
                  </a:lnTo>
                  <a:lnTo>
                    <a:pt x="169" y="34"/>
                  </a:lnTo>
                  <a:lnTo>
                    <a:pt x="169" y="101"/>
                  </a:lnTo>
                  <a:lnTo>
                    <a:pt x="34" y="101"/>
                  </a:lnTo>
                  <a:lnTo>
                    <a:pt x="0" y="169"/>
                  </a:lnTo>
                  <a:lnTo>
                    <a:pt x="34" y="202"/>
                  </a:lnTo>
                  <a:lnTo>
                    <a:pt x="68" y="236"/>
                  </a:lnTo>
                  <a:lnTo>
                    <a:pt x="135" y="236"/>
                  </a:lnTo>
                  <a:lnTo>
                    <a:pt x="101" y="573"/>
                  </a:lnTo>
                  <a:lnTo>
                    <a:pt x="101" y="909"/>
                  </a:lnTo>
                  <a:lnTo>
                    <a:pt x="169" y="1583"/>
                  </a:lnTo>
                  <a:lnTo>
                    <a:pt x="202" y="1650"/>
                  </a:lnTo>
                  <a:lnTo>
                    <a:pt x="236" y="1684"/>
                  </a:lnTo>
                  <a:lnTo>
                    <a:pt x="1448" y="1684"/>
                  </a:lnTo>
                  <a:lnTo>
                    <a:pt x="2660" y="1583"/>
                  </a:lnTo>
                  <a:lnTo>
                    <a:pt x="2694" y="1583"/>
                  </a:lnTo>
                  <a:lnTo>
                    <a:pt x="2727" y="1515"/>
                  </a:lnTo>
                  <a:lnTo>
                    <a:pt x="2660" y="1145"/>
                  </a:lnTo>
                  <a:lnTo>
                    <a:pt x="2626" y="808"/>
                  </a:lnTo>
                  <a:lnTo>
                    <a:pt x="2626" y="438"/>
                  </a:lnTo>
                  <a:lnTo>
                    <a:pt x="2626" y="101"/>
                  </a:lnTo>
                  <a:lnTo>
                    <a:pt x="2593" y="34"/>
                  </a:lnTo>
                  <a:lnTo>
                    <a:pt x="2559" y="34"/>
                  </a:lnTo>
                  <a:lnTo>
                    <a:pt x="1852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18" name="Shape 1518"/>
            <p:cNvSpPr/>
            <p:nvPr/>
          </p:nvSpPr>
          <p:spPr>
            <a:xfrm>
              <a:off x="2538175" y="2765750"/>
              <a:ext cx="24425" cy="11800"/>
            </a:xfrm>
            <a:custGeom>
              <a:avLst/>
              <a:gdLst/>
              <a:ahLst/>
              <a:cxnLst/>
              <a:rect l="0" t="0" r="0" b="0"/>
              <a:pathLst>
                <a:path w="977" h="472" extrusionOk="0">
                  <a:moveTo>
                    <a:pt x="371" y="0"/>
                  </a:moveTo>
                  <a:lnTo>
                    <a:pt x="270" y="34"/>
                  </a:lnTo>
                  <a:lnTo>
                    <a:pt x="169" y="101"/>
                  </a:lnTo>
                  <a:lnTo>
                    <a:pt x="68" y="135"/>
                  </a:lnTo>
                  <a:lnTo>
                    <a:pt x="1" y="202"/>
                  </a:lnTo>
                  <a:lnTo>
                    <a:pt x="1" y="236"/>
                  </a:lnTo>
                  <a:lnTo>
                    <a:pt x="1" y="303"/>
                  </a:lnTo>
                  <a:lnTo>
                    <a:pt x="34" y="371"/>
                  </a:lnTo>
                  <a:lnTo>
                    <a:pt x="102" y="404"/>
                  </a:lnTo>
                  <a:lnTo>
                    <a:pt x="270" y="472"/>
                  </a:lnTo>
                  <a:lnTo>
                    <a:pt x="337" y="472"/>
                  </a:lnTo>
                  <a:lnTo>
                    <a:pt x="371" y="438"/>
                  </a:lnTo>
                  <a:lnTo>
                    <a:pt x="337" y="371"/>
                  </a:lnTo>
                  <a:lnTo>
                    <a:pt x="304" y="337"/>
                  </a:lnTo>
                  <a:lnTo>
                    <a:pt x="708" y="337"/>
                  </a:lnTo>
                  <a:lnTo>
                    <a:pt x="910" y="303"/>
                  </a:lnTo>
                  <a:lnTo>
                    <a:pt x="943" y="270"/>
                  </a:lnTo>
                  <a:lnTo>
                    <a:pt x="977" y="236"/>
                  </a:lnTo>
                  <a:lnTo>
                    <a:pt x="943" y="202"/>
                  </a:lnTo>
                  <a:lnTo>
                    <a:pt x="910" y="169"/>
                  </a:lnTo>
                  <a:lnTo>
                    <a:pt x="506" y="202"/>
                  </a:lnTo>
                  <a:lnTo>
                    <a:pt x="236" y="202"/>
                  </a:lnTo>
                  <a:lnTo>
                    <a:pt x="304" y="169"/>
                  </a:lnTo>
                  <a:lnTo>
                    <a:pt x="405" y="101"/>
                  </a:lnTo>
                  <a:lnTo>
                    <a:pt x="438" y="68"/>
                  </a:lnTo>
                  <a:lnTo>
                    <a:pt x="438" y="34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19" name="Shape 1519"/>
            <p:cNvSpPr/>
            <p:nvPr/>
          </p:nvSpPr>
          <p:spPr>
            <a:xfrm>
              <a:off x="2505350" y="2674850"/>
              <a:ext cx="68200" cy="42100"/>
            </a:xfrm>
            <a:custGeom>
              <a:avLst/>
              <a:gdLst/>
              <a:ahLst/>
              <a:cxnLst/>
              <a:rect l="0" t="0" r="0" b="0"/>
              <a:pathLst>
                <a:path w="2728" h="1684" extrusionOk="0">
                  <a:moveTo>
                    <a:pt x="236" y="135"/>
                  </a:moveTo>
                  <a:lnTo>
                    <a:pt x="640" y="168"/>
                  </a:lnTo>
                  <a:lnTo>
                    <a:pt x="1785" y="202"/>
                  </a:lnTo>
                  <a:lnTo>
                    <a:pt x="2189" y="202"/>
                  </a:lnTo>
                  <a:lnTo>
                    <a:pt x="2391" y="236"/>
                  </a:lnTo>
                  <a:lnTo>
                    <a:pt x="2492" y="236"/>
                  </a:lnTo>
                  <a:lnTo>
                    <a:pt x="2559" y="269"/>
                  </a:lnTo>
                  <a:lnTo>
                    <a:pt x="2593" y="404"/>
                  </a:lnTo>
                  <a:lnTo>
                    <a:pt x="2593" y="539"/>
                  </a:lnTo>
                  <a:lnTo>
                    <a:pt x="2593" y="808"/>
                  </a:lnTo>
                  <a:lnTo>
                    <a:pt x="2593" y="1414"/>
                  </a:lnTo>
                  <a:lnTo>
                    <a:pt x="2559" y="1448"/>
                  </a:lnTo>
                  <a:lnTo>
                    <a:pt x="2492" y="1515"/>
                  </a:lnTo>
                  <a:lnTo>
                    <a:pt x="2290" y="1549"/>
                  </a:lnTo>
                  <a:lnTo>
                    <a:pt x="1617" y="1549"/>
                  </a:lnTo>
                  <a:lnTo>
                    <a:pt x="910" y="1481"/>
                  </a:lnTo>
                  <a:lnTo>
                    <a:pt x="472" y="1448"/>
                  </a:lnTo>
                  <a:lnTo>
                    <a:pt x="371" y="1414"/>
                  </a:lnTo>
                  <a:lnTo>
                    <a:pt x="304" y="1313"/>
                  </a:lnTo>
                  <a:lnTo>
                    <a:pt x="236" y="1178"/>
                  </a:lnTo>
                  <a:lnTo>
                    <a:pt x="236" y="1044"/>
                  </a:lnTo>
                  <a:lnTo>
                    <a:pt x="203" y="707"/>
                  </a:lnTo>
                  <a:lnTo>
                    <a:pt x="203" y="438"/>
                  </a:lnTo>
                  <a:lnTo>
                    <a:pt x="236" y="303"/>
                  </a:lnTo>
                  <a:lnTo>
                    <a:pt x="203" y="135"/>
                  </a:lnTo>
                  <a:close/>
                  <a:moveTo>
                    <a:pt x="236" y="0"/>
                  </a:moveTo>
                  <a:lnTo>
                    <a:pt x="34" y="34"/>
                  </a:lnTo>
                  <a:lnTo>
                    <a:pt x="1" y="67"/>
                  </a:lnTo>
                  <a:lnTo>
                    <a:pt x="1" y="101"/>
                  </a:lnTo>
                  <a:lnTo>
                    <a:pt x="1" y="135"/>
                  </a:lnTo>
                  <a:lnTo>
                    <a:pt x="34" y="168"/>
                  </a:lnTo>
                  <a:lnTo>
                    <a:pt x="102" y="168"/>
                  </a:lnTo>
                  <a:lnTo>
                    <a:pt x="102" y="202"/>
                  </a:lnTo>
                  <a:lnTo>
                    <a:pt x="102" y="303"/>
                  </a:lnTo>
                  <a:lnTo>
                    <a:pt x="68" y="471"/>
                  </a:lnTo>
                  <a:lnTo>
                    <a:pt x="68" y="673"/>
                  </a:lnTo>
                  <a:lnTo>
                    <a:pt x="102" y="1111"/>
                  </a:lnTo>
                  <a:lnTo>
                    <a:pt x="203" y="1549"/>
                  </a:lnTo>
                  <a:lnTo>
                    <a:pt x="236" y="1582"/>
                  </a:lnTo>
                  <a:lnTo>
                    <a:pt x="573" y="1582"/>
                  </a:lnTo>
                  <a:lnTo>
                    <a:pt x="876" y="1616"/>
                  </a:lnTo>
                  <a:lnTo>
                    <a:pt x="1482" y="1683"/>
                  </a:lnTo>
                  <a:lnTo>
                    <a:pt x="2357" y="1683"/>
                  </a:lnTo>
                  <a:lnTo>
                    <a:pt x="2660" y="1616"/>
                  </a:lnTo>
                  <a:lnTo>
                    <a:pt x="2694" y="1582"/>
                  </a:lnTo>
                  <a:lnTo>
                    <a:pt x="2728" y="1549"/>
                  </a:lnTo>
                  <a:lnTo>
                    <a:pt x="2728" y="909"/>
                  </a:lnTo>
                  <a:lnTo>
                    <a:pt x="2728" y="572"/>
                  </a:lnTo>
                  <a:lnTo>
                    <a:pt x="2660" y="269"/>
                  </a:lnTo>
                  <a:lnTo>
                    <a:pt x="2627" y="168"/>
                  </a:lnTo>
                  <a:lnTo>
                    <a:pt x="2526" y="135"/>
                  </a:lnTo>
                  <a:lnTo>
                    <a:pt x="2425" y="101"/>
                  </a:lnTo>
                  <a:lnTo>
                    <a:pt x="1650" y="101"/>
                  </a:lnTo>
                  <a:lnTo>
                    <a:pt x="977" y="34"/>
                  </a:lnTo>
                  <a:lnTo>
                    <a:pt x="506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20" name="Shape 1520"/>
            <p:cNvSpPr/>
            <p:nvPr/>
          </p:nvSpPr>
          <p:spPr>
            <a:xfrm>
              <a:off x="2469150" y="2722825"/>
              <a:ext cx="103550" cy="64825"/>
            </a:xfrm>
            <a:custGeom>
              <a:avLst/>
              <a:gdLst/>
              <a:ahLst/>
              <a:cxnLst/>
              <a:rect l="0" t="0" r="0" b="0"/>
              <a:pathLst>
                <a:path w="4142" h="2593" extrusionOk="0">
                  <a:moveTo>
                    <a:pt x="2661" y="135"/>
                  </a:moveTo>
                  <a:lnTo>
                    <a:pt x="3772" y="168"/>
                  </a:lnTo>
                  <a:lnTo>
                    <a:pt x="3873" y="168"/>
                  </a:lnTo>
                  <a:lnTo>
                    <a:pt x="3940" y="269"/>
                  </a:lnTo>
                  <a:lnTo>
                    <a:pt x="3974" y="404"/>
                  </a:lnTo>
                  <a:lnTo>
                    <a:pt x="4007" y="539"/>
                  </a:lnTo>
                  <a:lnTo>
                    <a:pt x="4007" y="842"/>
                  </a:lnTo>
                  <a:lnTo>
                    <a:pt x="4007" y="1044"/>
                  </a:lnTo>
                  <a:lnTo>
                    <a:pt x="4007" y="1751"/>
                  </a:lnTo>
                  <a:lnTo>
                    <a:pt x="3974" y="2189"/>
                  </a:lnTo>
                  <a:lnTo>
                    <a:pt x="3940" y="2323"/>
                  </a:lnTo>
                  <a:lnTo>
                    <a:pt x="3873" y="2357"/>
                  </a:lnTo>
                  <a:lnTo>
                    <a:pt x="3267" y="2424"/>
                  </a:lnTo>
                  <a:lnTo>
                    <a:pt x="2021" y="2424"/>
                  </a:lnTo>
                  <a:lnTo>
                    <a:pt x="1415" y="2357"/>
                  </a:lnTo>
                  <a:lnTo>
                    <a:pt x="809" y="2323"/>
                  </a:lnTo>
                  <a:lnTo>
                    <a:pt x="506" y="2323"/>
                  </a:lnTo>
                  <a:lnTo>
                    <a:pt x="203" y="2357"/>
                  </a:lnTo>
                  <a:lnTo>
                    <a:pt x="169" y="1616"/>
                  </a:lnTo>
                  <a:lnTo>
                    <a:pt x="135" y="875"/>
                  </a:lnTo>
                  <a:lnTo>
                    <a:pt x="203" y="539"/>
                  </a:lnTo>
                  <a:lnTo>
                    <a:pt x="203" y="370"/>
                  </a:lnTo>
                  <a:lnTo>
                    <a:pt x="203" y="202"/>
                  </a:lnTo>
                  <a:lnTo>
                    <a:pt x="270" y="202"/>
                  </a:lnTo>
                  <a:lnTo>
                    <a:pt x="371" y="168"/>
                  </a:lnTo>
                  <a:lnTo>
                    <a:pt x="775" y="168"/>
                  </a:lnTo>
                  <a:lnTo>
                    <a:pt x="1415" y="135"/>
                  </a:lnTo>
                  <a:close/>
                  <a:moveTo>
                    <a:pt x="540" y="0"/>
                  </a:moveTo>
                  <a:lnTo>
                    <a:pt x="371" y="34"/>
                  </a:lnTo>
                  <a:lnTo>
                    <a:pt x="203" y="67"/>
                  </a:lnTo>
                  <a:lnTo>
                    <a:pt x="169" y="101"/>
                  </a:lnTo>
                  <a:lnTo>
                    <a:pt x="135" y="101"/>
                  </a:lnTo>
                  <a:lnTo>
                    <a:pt x="102" y="135"/>
                  </a:lnTo>
                  <a:lnTo>
                    <a:pt x="102" y="168"/>
                  </a:lnTo>
                  <a:lnTo>
                    <a:pt x="135" y="202"/>
                  </a:lnTo>
                  <a:lnTo>
                    <a:pt x="169" y="202"/>
                  </a:lnTo>
                  <a:lnTo>
                    <a:pt x="102" y="269"/>
                  </a:lnTo>
                  <a:lnTo>
                    <a:pt x="68" y="337"/>
                  </a:lnTo>
                  <a:lnTo>
                    <a:pt x="34" y="572"/>
                  </a:lnTo>
                  <a:lnTo>
                    <a:pt x="1" y="1010"/>
                  </a:lnTo>
                  <a:lnTo>
                    <a:pt x="1" y="1717"/>
                  </a:lnTo>
                  <a:lnTo>
                    <a:pt x="68" y="2458"/>
                  </a:lnTo>
                  <a:lnTo>
                    <a:pt x="102" y="2492"/>
                  </a:lnTo>
                  <a:lnTo>
                    <a:pt x="169" y="2525"/>
                  </a:lnTo>
                  <a:lnTo>
                    <a:pt x="641" y="2492"/>
                  </a:lnTo>
                  <a:lnTo>
                    <a:pt x="1146" y="2492"/>
                  </a:lnTo>
                  <a:lnTo>
                    <a:pt x="2122" y="2559"/>
                  </a:lnTo>
                  <a:lnTo>
                    <a:pt x="2593" y="2593"/>
                  </a:lnTo>
                  <a:lnTo>
                    <a:pt x="3065" y="2559"/>
                  </a:lnTo>
                  <a:lnTo>
                    <a:pt x="4007" y="2492"/>
                  </a:lnTo>
                  <a:lnTo>
                    <a:pt x="4041" y="2458"/>
                  </a:lnTo>
                  <a:lnTo>
                    <a:pt x="4075" y="2424"/>
                  </a:lnTo>
                  <a:lnTo>
                    <a:pt x="4108" y="1987"/>
                  </a:lnTo>
                  <a:lnTo>
                    <a:pt x="4142" y="1515"/>
                  </a:lnTo>
                  <a:lnTo>
                    <a:pt x="4142" y="606"/>
                  </a:lnTo>
                  <a:lnTo>
                    <a:pt x="4108" y="404"/>
                  </a:lnTo>
                  <a:lnTo>
                    <a:pt x="4041" y="236"/>
                  </a:lnTo>
                  <a:lnTo>
                    <a:pt x="4007" y="135"/>
                  </a:lnTo>
                  <a:lnTo>
                    <a:pt x="3940" y="101"/>
                  </a:lnTo>
                  <a:lnTo>
                    <a:pt x="3873" y="34"/>
                  </a:lnTo>
                  <a:lnTo>
                    <a:pt x="3772" y="34"/>
                  </a:lnTo>
                  <a:lnTo>
                    <a:pt x="2863" y="0"/>
                  </a:lnTo>
                  <a:lnTo>
                    <a:pt x="1920" y="0"/>
                  </a:lnTo>
                  <a:lnTo>
                    <a:pt x="910" y="34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21" name="Shape 1521"/>
            <p:cNvSpPr/>
            <p:nvPr/>
          </p:nvSpPr>
          <p:spPr>
            <a:xfrm>
              <a:off x="1623250" y="2758175"/>
              <a:ext cx="9275" cy="17700"/>
            </a:xfrm>
            <a:custGeom>
              <a:avLst/>
              <a:gdLst/>
              <a:ahLst/>
              <a:cxnLst/>
              <a:rect l="0" t="0" r="0" b="0"/>
              <a:pathLst>
                <a:path w="371" h="708" extrusionOk="0">
                  <a:moveTo>
                    <a:pt x="303" y="0"/>
                  </a:moveTo>
                  <a:lnTo>
                    <a:pt x="270" y="34"/>
                  </a:lnTo>
                  <a:lnTo>
                    <a:pt x="135" y="135"/>
                  </a:lnTo>
                  <a:lnTo>
                    <a:pt x="0" y="270"/>
                  </a:lnTo>
                  <a:lnTo>
                    <a:pt x="0" y="337"/>
                  </a:lnTo>
                  <a:lnTo>
                    <a:pt x="34" y="371"/>
                  </a:lnTo>
                  <a:lnTo>
                    <a:pt x="68" y="371"/>
                  </a:lnTo>
                  <a:lnTo>
                    <a:pt x="202" y="270"/>
                  </a:lnTo>
                  <a:lnTo>
                    <a:pt x="202" y="270"/>
                  </a:lnTo>
                  <a:lnTo>
                    <a:pt x="169" y="640"/>
                  </a:lnTo>
                  <a:lnTo>
                    <a:pt x="202" y="674"/>
                  </a:lnTo>
                  <a:lnTo>
                    <a:pt x="236" y="707"/>
                  </a:lnTo>
                  <a:lnTo>
                    <a:pt x="303" y="674"/>
                  </a:lnTo>
                  <a:lnTo>
                    <a:pt x="303" y="640"/>
                  </a:lnTo>
                  <a:lnTo>
                    <a:pt x="337" y="371"/>
                  </a:lnTo>
                  <a:lnTo>
                    <a:pt x="371" y="101"/>
                  </a:lnTo>
                  <a:lnTo>
                    <a:pt x="371" y="34"/>
                  </a:lnTo>
                  <a:lnTo>
                    <a:pt x="337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22" name="Shape 1522"/>
            <p:cNvSpPr/>
            <p:nvPr/>
          </p:nvSpPr>
          <p:spPr>
            <a:xfrm>
              <a:off x="2357200" y="2676525"/>
              <a:ext cx="66525" cy="41275"/>
            </a:xfrm>
            <a:custGeom>
              <a:avLst/>
              <a:gdLst/>
              <a:ahLst/>
              <a:cxnLst/>
              <a:rect l="0" t="0" r="0" b="0"/>
              <a:pathLst>
                <a:path w="2661" h="1651" extrusionOk="0">
                  <a:moveTo>
                    <a:pt x="944" y="135"/>
                  </a:moveTo>
                  <a:lnTo>
                    <a:pt x="1954" y="169"/>
                  </a:lnTo>
                  <a:lnTo>
                    <a:pt x="2257" y="169"/>
                  </a:lnTo>
                  <a:lnTo>
                    <a:pt x="2358" y="202"/>
                  </a:lnTo>
                  <a:lnTo>
                    <a:pt x="2425" y="236"/>
                  </a:lnTo>
                  <a:lnTo>
                    <a:pt x="2459" y="303"/>
                  </a:lnTo>
                  <a:lnTo>
                    <a:pt x="2459" y="438"/>
                  </a:lnTo>
                  <a:lnTo>
                    <a:pt x="2459" y="573"/>
                  </a:lnTo>
                  <a:lnTo>
                    <a:pt x="2425" y="808"/>
                  </a:lnTo>
                  <a:lnTo>
                    <a:pt x="2425" y="1111"/>
                  </a:lnTo>
                  <a:lnTo>
                    <a:pt x="2459" y="1246"/>
                  </a:lnTo>
                  <a:lnTo>
                    <a:pt x="2492" y="1381"/>
                  </a:lnTo>
                  <a:lnTo>
                    <a:pt x="2021" y="1414"/>
                  </a:lnTo>
                  <a:lnTo>
                    <a:pt x="1516" y="1414"/>
                  </a:lnTo>
                  <a:lnTo>
                    <a:pt x="1112" y="1448"/>
                  </a:lnTo>
                  <a:lnTo>
                    <a:pt x="674" y="1515"/>
                  </a:lnTo>
                  <a:lnTo>
                    <a:pt x="439" y="1482"/>
                  </a:lnTo>
                  <a:lnTo>
                    <a:pt x="203" y="1414"/>
                  </a:lnTo>
                  <a:lnTo>
                    <a:pt x="169" y="1381"/>
                  </a:lnTo>
                  <a:lnTo>
                    <a:pt x="136" y="1347"/>
                  </a:lnTo>
                  <a:lnTo>
                    <a:pt x="136" y="1179"/>
                  </a:lnTo>
                  <a:lnTo>
                    <a:pt x="136" y="909"/>
                  </a:lnTo>
                  <a:lnTo>
                    <a:pt x="136" y="573"/>
                  </a:lnTo>
                  <a:lnTo>
                    <a:pt x="102" y="236"/>
                  </a:lnTo>
                  <a:lnTo>
                    <a:pt x="136" y="236"/>
                  </a:lnTo>
                  <a:lnTo>
                    <a:pt x="237" y="169"/>
                  </a:lnTo>
                  <a:lnTo>
                    <a:pt x="338" y="135"/>
                  </a:lnTo>
                  <a:close/>
                  <a:moveTo>
                    <a:pt x="304" y="0"/>
                  </a:moveTo>
                  <a:lnTo>
                    <a:pt x="203" y="34"/>
                  </a:lnTo>
                  <a:lnTo>
                    <a:pt x="102" y="101"/>
                  </a:lnTo>
                  <a:lnTo>
                    <a:pt x="102" y="34"/>
                  </a:lnTo>
                  <a:lnTo>
                    <a:pt x="35" y="34"/>
                  </a:lnTo>
                  <a:lnTo>
                    <a:pt x="1" y="337"/>
                  </a:lnTo>
                  <a:lnTo>
                    <a:pt x="1" y="640"/>
                  </a:lnTo>
                  <a:lnTo>
                    <a:pt x="1" y="1246"/>
                  </a:lnTo>
                  <a:lnTo>
                    <a:pt x="35" y="1347"/>
                  </a:lnTo>
                  <a:lnTo>
                    <a:pt x="68" y="1448"/>
                  </a:lnTo>
                  <a:lnTo>
                    <a:pt x="136" y="1515"/>
                  </a:lnTo>
                  <a:lnTo>
                    <a:pt x="237" y="1583"/>
                  </a:lnTo>
                  <a:lnTo>
                    <a:pt x="472" y="1616"/>
                  </a:lnTo>
                  <a:lnTo>
                    <a:pt x="742" y="1650"/>
                  </a:lnTo>
                  <a:lnTo>
                    <a:pt x="1280" y="1583"/>
                  </a:lnTo>
                  <a:lnTo>
                    <a:pt x="1617" y="1549"/>
                  </a:lnTo>
                  <a:lnTo>
                    <a:pt x="2257" y="1549"/>
                  </a:lnTo>
                  <a:lnTo>
                    <a:pt x="2593" y="1515"/>
                  </a:lnTo>
                  <a:lnTo>
                    <a:pt x="2661" y="1482"/>
                  </a:lnTo>
                  <a:lnTo>
                    <a:pt x="2661" y="1448"/>
                  </a:lnTo>
                  <a:lnTo>
                    <a:pt x="2661" y="1414"/>
                  </a:lnTo>
                  <a:lnTo>
                    <a:pt x="2593" y="1246"/>
                  </a:lnTo>
                  <a:lnTo>
                    <a:pt x="2560" y="1078"/>
                  </a:lnTo>
                  <a:lnTo>
                    <a:pt x="2560" y="741"/>
                  </a:lnTo>
                  <a:lnTo>
                    <a:pt x="2593" y="539"/>
                  </a:lnTo>
                  <a:lnTo>
                    <a:pt x="2593" y="371"/>
                  </a:lnTo>
                  <a:lnTo>
                    <a:pt x="2560" y="202"/>
                  </a:lnTo>
                  <a:lnTo>
                    <a:pt x="2459" y="34"/>
                  </a:lnTo>
                  <a:lnTo>
                    <a:pt x="2425" y="34"/>
                  </a:lnTo>
                  <a:lnTo>
                    <a:pt x="2391" y="0"/>
                  </a:lnTo>
                  <a:lnTo>
                    <a:pt x="2055" y="34"/>
                  </a:lnTo>
                  <a:lnTo>
                    <a:pt x="1718" y="34"/>
                  </a:lnTo>
                  <a:lnTo>
                    <a:pt x="1011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23" name="Shape 1523"/>
            <p:cNvSpPr/>
            <p:nvPr/>
          </p:nvSpPr>
          <p:spPr>
            <a:xfrm>
              <a:off x="1629975" y="2796050"/>
              <a:ext cx="64850" cy="27800"/>
            </a:xfrm>
            <a:custGeom>
              <a:avLst/>
              <a:gdLst/>
              <a:ahLst/>
              <a:cxnLst/>
              <a:rect l="0" t="0" r="0" b="0"/>
              <a:pathLst>
                <a:path w="2594" h="1112" extrusionOk="0">
                  <a:moveTo>
                    <a:pt x="472" y="0"/>
                  </a:moveTo>
                  <a:lnTo>
                    <a:pt x="102" y="68"/>
                  </a:lnTo>
                  <a:lnTo>
                    <a:pt x="102" y="101"/>
                  </a:lnTo>
                  <a:lnTo>
                    <a:pt x="68" y="101"/>
                  </a:lnTo>
                  <a:lnTo>
                    <a:pt x="34" y="135"/>
                  </a:lnTo>
                  <a:lnTo>
                    <a:pt x="1" y="640"/>
                  </a:lnTo>
                  <a:lnTo>
                    <a:pt x="1" y="1111"/>
                  </a:lnTo>
                  <a:lnTo>
                    <a:pt x="135" y="1111"/>
                  </a:lnTo>
                  <a:lnTo>
                    <a:pt x="135" y="741"/>
                  </a:lnTo>
                  <a:lnTo>
                    <a:pt x="169" y="472"/>
                  </a:lnTo>
                  <a:lnTo>
                    <a:pt x="135" y="337"/>
                  </a:lnTo>
                  <a:lnTo>
                    <a:pt x="102" y="202"/>
                  </a:lnTo>
                  <a:lnTo>
                    <a:pt x="135" y="202"/>
                  </a:lnTo>
                  <a:lnTo>
                    <a:pt x="438" y="169"/>
                  </a:lnTo>
                  <a:lnTo>
                    <a:pt x="741" y="135"/>
                  </a:lnTo>
                  <a:lnTo>
                    <a:pt x="2088" y="135"/>
                  </a:lnTo>
                  <a:lnTo>
                    <a:pt x="2223" y="169"/>
                  </a:lnTo>
                  <a:lnTo>
                    <a:pt x="2324" y="236"/>
                  </a:lnTo>
                  <a:lnTo>
                    <a:pt x="2391" y="337"/>
                  </a:lnTo>
                  <a:lnTo>
                    <a:pt x="2459" y="505"/>
                  </a:lnTo>
                  <a:lnTo>
                    <a:pt x="2459" y="707"/>
                  </a:lnTo>
                  <a:lnTo>
                    <a:pt x="2459" y="1111"/>
                  </a:lnTo>
                  <a:lnTo>
                    <a:pt x="2593" y="1111"/>
                  </a:lnTo>
                  <a:lnTo>
                    <a:pt x="2593" y="640"/>
                  </a:lnTo>
                  <a:lnTo>
                    <a:pt x="2560" y="404"/>
                  </a:lnTo>
                  <a:lnTo>
                    <a:pt x="2492" y="202"/>
                  </a:lnTo>
                  <a:lnTo>
                    <a:pt x="2425" y="135"/>
                  </a:lnTo>
                  <a:lnTo>
                    <a:pt x="2324" y="68"/>
                  </a:lnTo>
                  <a:lnTo>
                    <a:pt x="2223" y="34"/>
                  </a:lnTo>
                  <a:lnTo>
                    <a:pt x="2122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24" name="Shape 1524"/>
            <p:cNvSpPr/>
            <p:nvPr/>
          </p:nvSpPr>
          <p:spPr>
            <a:xfrm>
              <a:off x="1593800" y="2723650"/>
              <a:ext cx="62300" cy="64850"/>
            </a:xfrm>
            <a:custGeom>
              <a:avLst/>
              <a:gdLst/>
              <a:ahLst/>
              <a:cxnLst/>
              <a:rect l="0" t="0" r="0" b="0"/>
              <a:pathLst>
                <a:path w="2492" h="2594" extrusionOk="0">
                  <a:moveTo>
                    <a:pt x="2222" y="135"/>
                  </a:moveTo>
                  <a:lnTo>
                    <a:pt x="2289" y="169"/>
                  </a:lnTo>
                  <a:lnTo>
                    <a:pt x="2323" y="203"/>
                  </a:lnTo>
                  <a:lnTo>
                    <a:pt x="2357" y="236"/>
                  </a:lnTo>
                  <a:lnTo>
                    <a:pt x="2357" y="337"/>
                  </a:lnTo>
                  <a:lnTo>
                    <a:pt x="2357" y="842"/>
                  </a:lnTo>
                  <a:lnTo>
                    <a:pt x="2323" y="1348"/>
                  </a:lnTo>
                  <a:lnTo>
                    <a:pt x="2323" y="1853"/>
                  </a:lnTo>
                  <a:lnTo>
                    <a:pt x="2357" y="2358"/>
                  </a:lnTo>
                  <a:lnTo>
                    <a:pt x="2087" y="2425"/>
                  </a:lnTo>
                  <a:lnTo>
                    <a:pt x="1818" y="2459"/>
                  </a:lnTo>
                  <a:lnTo>
                    <a:pt x="1246" y="2425"/>
                  </a:lnTo>
                  <a:lnTo>
                    <a:pt x="707" y="2391"/>
                  </a:lnTo>
                  <a:lnTo>
                    <a:pt x="438" y="2358"/>
                  </a:lnTo>
                  <a:lnTo>
                    <a:pt x="269" y="2324"/>
                  </a:lnTo>
                  <a:lnTo>
                    <a:pt x="202" y="2257"/>
                  </a:lnTo>
                  <a:lnTo>
                    <a:pt x="135" y="2021"/>
                  </a:lnTo>
                  <a:lnTo>
                    <a:pt x="135" y="1752"/>
                  </a:lnTo>
                  <a:lnTo>
                    <a:pt x="135" y="1247"/>
                  </a:lnTo>
                  <a:lnTo>
                    <a:pt x="168" y="708"/>
                  </a:lnTo>
                  <a:lnTo>
                    <a:pt x="202" y="169"/>
                  </a:lnTo>
                  <a:lnTo>
                    <a:pt x="1279" y="169"/>
                  </a:lnTo>
                  <a:lnTo>
                    <a:pt x="1919" y="135"/>
                  </a:lnTo>
                  <a:close/>
                  <a:moveTo>
                    <a:pt x="135" y="1"/>
                  </a:moveTo>
                  <a:lnTo>
                    <a:pt x="101" y="34"/>
                  </a:lnTo>
                  <a:lnTo>
                    <a:pt x="67" y="68"/>
                  </a:lnTo>
                  <a:lnTo>
                    <a:pt x="67" y="102"/>
                  </a:lnTo>
                  <a:lnTo>
                    <a:pt x="101" y="135"/>
                  </a:lnTo>
                  <a:lnTo>
                    <a:pt x="34" y="438"/>
                  </a:lnTo>
                  <a:lnTo>
                    <a:pt x="0" y="741"/>
                  </a:lnTo>
                  <a:lnTo>
                    <a:pt x="0" y="1348"/>
                  </a:lnTo>
                  <a:lnTo>
                    <a:pt x="34" y="2021"/>
                  </a:lnTo>
                  <a:lnTo>
                    <a:pt x="34" y="2189"/>
                  </a:lnTo>
                  <a:lnTo>
                    <a:pt x="67" y="2290"/>
                  </a:lnTo>
                  <a:lnTo>
                    <a:pt x="101" y="2358"/>
                  </a:lnTo>
                  <a:lnTo>
                    <a:pt x="135" y="2391"/>
                  </a:lnTo>
                  <a:lnTo>
                    <a:pt x="168" y="2425"/>
                  </a:lnTo>
                  <a:lnTo>
                    <a:pt x="303" y="2459"/>
                  </a:lnTo>
                  <a:lnTo>
                    <a:pt x="673" y="2492"/>
                  </a:lnTo>
                  <a:lnTo>
                    <a:pt x="1044" y="2560"/>
                  </a:lnTo>
                  <a:lnTo>
                    <a:pt x="1751" y="2593"/>
                  </a:lnTo>
                  <a:lnTo>
                    <a:pt x="2121" y="2560"/>
                  </a:lnTo>
                  <a:lnTo>
                    <a:pt x="2289" y="2526"/>
                  </a:lnTo>
                  <a:lnTo>
                    <a:pt x="2458" y="2492"/>
                  </a:lnTo>
                  <a:lnTo>
                    <a:pt x="2491" y="2459"/>
                  </a:lnTo>
                  <a:lnTo>
                    <a:pt x="2491" y="2391"/>
                  </a:lnTo>
                  <a:lnTo>
                    <a:pt x="2458" y="2122"/>
                  </a:lnTo>
                  <a:lnTo>
                    <a:pt x="2458" y="1819"/>
                  </a:lnTo>
                  <a:lnTo>
                    <a:pt x="2458" y="1247"/>
                  </a:lnTo>
                  <a:lnTo>
                    <a:pt x="2491" y="674"/>
                  </a:lnTo>
                  <a:lnTo>
                    <a:pt x="2491" y="102"/>
                  </a:lnTo>
                  <a:lnTo>
                    <a:pt x="2491" y="68"/>
                  </a:lnTo>
                  <a:lnTo>
                    <a:pt x="2424" y="34"/>
                  </a:lnTo>
                  <a:lnTo>
                    <a:pt x="1852" y="1"/>
                  </a:lnTo>
                  <a:lnTo>
                    <a:pt x="1279" y="1"/>
                  </a:lnTo>
                  <a:lnTo>
                    <a:pt x="707" y="34"/>
                  </a:lnTo>
                  <a:lnTo>
                    <a:pt x="135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25" name="Shape 1525"/>
            <p:cNvSpPr/>
            <p:nvPr/>
          </p:nvSpPr>
          <p:spPr>
            <a:xfrm>
              <a:off x="2068500" y="2795200"/>
              <a:ext cx="62325" cy="28650"/>
            </a:xfrm>
            <a:custGeom>
              <a:avLst/>
              <a:gdLst/>
              <a:ahLst/>
              <a:cxnLst/>
              <a:rect l="0" t="0" r="0" b="0"/>
              <a:pathLst>
                <a:path w="2493" h="1146" extrusionOk="0">
                  <a:moveTo>
                    <a:pt x="169" y="1"/>
                  </a:moveTo>
                  <a:lnTo>
                    <a:pt x="102" y="34"/>
                  </a:lnTo>
                  <a:lnTo>
                    <a:pt x="102" y="68"/>
                  </a:lnTo>
                  <a:lnTo>
                    <a:pt x="102" y="102"/>
                  </a:lnTo>
                  <a:lnTo>
                    <a:pt x="102" y="135"/>
                  </a:lnTo>
                  <a:lnTo>
                    <a:pt x="68" y="371"/>
                  </a:lnTo>
                  <a:lnTo>
                    <a:pt x="35" y="640"/>
                  </a:lnTo>
                  <a:lnTo>
                    <a:pt x="1" y="1145"/>
                  </a:lnTo>
                  <a:lnTo>
                    <a:pt x="136" y="1145"/>
                  </a:lnTo>
                  <a:lnTo>
                    <a:pt x="203" y="169"/>
                  </a:lnTo>
                  <a:lnTo>
                    <a:pt x="1314" y="169"/>
                  </a:lnTo>
                  <a:lnTo>
                    <a:pt x="1920" y="135"/>
                  </a:lnTo>
                  <a:lnTo>
                    <a:pt x="2223" y="135"/>
                  </a:lnTo>
                  <a:lnTo>
                    <a:pt x="2290" y="169"/>
                  </a:lnTo>
                  <a:lnTo>
                    <a:pt x="2324" y="203"/>
                  </a:lnTo>
                  <a:lnTo>
                    <a:pt x="2358" y="236"/>
                  </a:lnTo>
                  <a:lnTo>
                    <a:pt x="2391" y="337"/>
                  </a:lnTo>
                  <a:lnTo>
                    <a:pt x="2358" y="1145"/>
                  </a:lnTo>
                  <a:lnTo>
                    <a:pt x="2459" y="1145"/>
                  </a:lnTo>
                  <a:lnTo>
                    <a:pt x="2492" y="640"/>
                  </a:lnTo>
                  <a:lnTo>
                    <a:pt x="2492" y="102"/>
                  </a:lnTo>
                  <a:lnTo>
                    <a:pt x="2492" y="68"/>
                  </a:lnTo>
                  <a:lnTo>
                    <a:pt x="2459" y="34"/>
                  </a:lnTo>
                  <a:lnTo>
                    <a:pt x="1886" y="1"/>
                  </a:lnTo>
                  <a:lnTo>
                    <a:pt x="1314" y="34"/>
                  </a:lnTo>
                  <a:lnTo>
                    <a:pt x="742" y="34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26" name="Shape 1526"/>
            <p:cNvSpPr/>
            <p:nvPr/>
          </p:nvSpPr>
          <p:spPr>
            <a:xfrm>
              <a:off x="1519725" y="2792675"/>
              <a:ext cx="106075" cy="31175"/>
            </a:xfrm>
            <a:custGeom>
              <a:avLst/>
              <a:gdLst/>
              <a:ahLst/>
              <a:cxnLst/>
              <a:rect l="0" t="0" r="0" b="0"/>
              <a:pathLst>
                <a:path w="4243" h="1247" extrusionOk="0">
                  <a:moveTo>
                    <a:pt x="3333" y="1"/>
                  </a:moveTo>
                  <a:lnTo>
                    <a:pt x="3098" y="34"/>
                  </a:lnTo>
                  <a:lnTo>
                    <a:pt x="2727" y="68"/>
                  </a:lnTo>
                  <a:lnTo>
                    <a:pt x="2155" y="102"/>
                  </a:lnTo>
                  <a:lnTo>
                    <a:pt x="1044" y="102"/>
                  </a:lnTo>
                  <a:lnTo>
                    <a:pt x="505" y="135"/>
                  </a:lnTo>
                  <a:lnTo>
                    <a:pt x="303" y="169"/>
                  </a:lnTo>
                  <a:lnTo>
                    <a:pt x="202" y="236"/>
                  </a:lnTo>
                  <a:lnTo>
                    <a:pt x="101" y="371"/>
                  </a:lnTo>
                  <a:lnTo>
                    <a:pt x="34" y="506"/>
                  </a:lnTo>
                  <a:lnTo>
                    <a:pt x="0" y="708"/>
                  </a:lnTo>
                  <a:lnTo>
                    <a:pt x="0" y="876"/>
                  </a:lnTo>
                  <a:lnTo>
                    <a:pt x="0" y="1246"/>
                  </a:lnTo>
                  <a:lnTo>
                    <a:pt x="169" y="1246"/>
                  </a:lnTo>
                  <a:lnTo>
                    <a:pt x="169" y="842"/>
                  </a:lnTo>
                  <a:lnTo>
                    <a:pt x="202" y="573"/>
                  </a:lnTo>
                  <a:lnTo>
                    <a:pt x="236" y="438"/>
                  </a:lnTo>
                  <a:lnTo>
                    <a:pt x="303" y="337"/>
                  </a:lnTo>
                  <a:lnTo>
                    <a:pt x="371" y="304"/>
                  </a:lnTo>
                  <a:lnTo>
                    <a:pt x="505" y="270"/>
                  </a:lnTo>
                  <a:lnTo>
                    <a:pt x="1650" y="270"/>
                  </a:lnTo>
                  <a:lnTo>
                    <a:pt x="2593" y="236"/>
                  </a:lnTo>
                  <a:lnTo>
                    <a:pt x="2963" y="203"/>
                  </a:lnTo>
                  <a:lnTo>
                    <a:pt x="3434" y="169"/>
                  </a:lnTo>
                  <a:lnTo>
                    <a:pt x="3636" y="203"/>
                  </a:lnTo>
                  <a:lnTo>
                    <a:pt x="3838" y="270"/>
                  </a:lnTo>
                  <a:lnTo>
                    <a:pt x="3973" y="371"/>
                  </a:lnTo>
                  <a:lnTo>
                    <a:pt x="4007" y="438"/>
                  </a:lnTo>
                  <a:lnTo>
                    <a:pt x="4040" y="539"/>
                  </a:lnTo>
                  <a:lnTo>
                    <a:pt x="4074" y="876"/>
                  </a:lnTo>
                  <a:lnTo>
                    <a:pt x="4040" y="1246"/>
                  </a:lnTo>
                  <a:lnTo>
                    <a:pt x="4242" y="1246"/>
                  </a:lnTo>
                  <a:lnTo>
                    <a:pt x="4242" y="842"/>
                  </a:lnTo>
                  <a:lnTo>
                    <a:pt x="4175" y="438"/>
                  </a:lnTo>
                  <a:lnTo>
                    <a:pt x="4175" y="337"/>
                  </a:lnTo>
                  <a:lnTo>
                    <a:pt x="4108" y="270"/>
                  </a:lnTo>
                  <a:lnTo>
                    <a:pt x="3973" y="135"/>
                  </a:lnTo>
                  <a:lnTo>
                    <a:pt x="3771" y="68"/>
                  </a:lnTo>
                  <a:lnTo>
                    <a:pt x="3569" y="34"/>
                  </a:lnTo>
                  <a:lnTo>
                    <a:pt x="3333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27" name="Shape 1527"/>
            <p:cNvSpPr/>
            <p:nvPr/>
          </p:nvSpPr>
          <p:spPr>
            <a:xfrm>
              <a:off x="2130800" y="2762375"/>
              <a:ext cx="11800" cy="13500"/>
            </a:xfrm>
            <a:custGeom>
              <a:avLst/>
              <a:gdLst/>
              <a:ahLst/>
              <a:cxnLst/>
              <a:rect l="0" t="0" r="0" b="0"/>
              <a:pathLst>
                <a:path w="472" h="540" extrusionOk="0">
                  <a:moveTo>
                    <a:pt x="303" y="102"/>
                  </a:moveTo>
                  <a:lnTo>
                    <a:pt x="337" y="169"/>
                  </a:lnTo>
                  <a:lnTo>
                    <a:pt x="303" y="203"/>
                  </a:lnTo>
                  <a:lnTo>
                    <a:pt x="169" y="135"/>
                  </a:lnTo>
                  <a:lnTo>
                    <a:pt x="236" y="102"/>
                  </a:lnTo>
                  <a:close/>
                  <a:moveTo>
                    <a:pt x="169" y="1"/>
                  </a:moveTo>
                  <a:lnTo>
                    <a:pt x="68" y="34"/>
                  </a:lnTo>
                  <a:lnTo>
                    <a:pt x="0" y="135"/>
                  </a:lnTo>
                  <a:lnTo>
                    <a:pt x="0" y="203"/>
                  </a:lnTo>
                  <a:lnTo>
                    <a:pt x="34" y="236"/>
                  </a:lnTo>
                  <a:lnTo>
                    <a:pt x="202" y="270"/>
                  </a:lnTo>
                  <a:lnTo>
                    <a:pt x="202" y="304"/>
                  </a:lnTo>
                  <a:lnTo>
                    <a:pt x="270" y="304"/>
                  </a:lnTo>
                  <a:lnTo>
                    <a:pt x="169" y="337"/>
                  </a:lnTo>
                  <a:lnTo>
                    <a:pt x="101" y="405"/>
                  </a:lnTo>
                  <a:lnTo>
                    <a:pt x="68" y="438"/>
                  </a:lnTo>
                  <a:lnTo>
                    <a:pt x="101" y="506"/>
                  </a:lnTo>
                  <a:lnTo>
                    <a:pt x="270" y="539"/>
                  </a:lnTo>
                  <a:lnTo>
                    <a:pt x="404" y="506"/>
                  </a:lnTo>
                  <a:lnTo>
                    <a:pt x="438" y="506"/>
                  </a:lnTo>
                  <a:lnTo>
                    <a:pt x="472" y="472"/>
                  </a:lnTo>
                  <a:lnTo>
                    <a:pt x="438" y="337"/>
                  </a:lnTo>
                  <a:lnTo>
                    <a:pt x="371" y="236"/>
                  </a:lnTo>
                  <a:lnTo>
                    <a:pt x="438" y="203"/>
                  </a:lnTo>
                  <a:lnTo>
                    <a:pt x="438" y="102"/>
                  </a:lnTo>
                  <a:lnTo>
                    <a:pt x="371" y="34"/>
                  </a:lnTo>
                  <a:lnTo>
                    <a:pt x="270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28" name="Shape 1528"/>
            <p:cNvSpPr/>
            <p:nvPr/>
          </p:nvSpPr>
          <p:spPr>
            <a:xfrm>
              <a:off x="1993600" y="2795200"/>
              <a:ext cx="62300" cy="28650"/>
            </a:xfrm>
            <a:custGeom>
              <a:avLst/>
              <a:gdLst/>
              <a:ahLst/>
              <a:cxnLst/>
              <a:rect l="0" t="0" r="0" b="0"/>
              <a:pathLst>
                <a:path w="2492" h="1146" extrusionOk="0">
                  <a:moveTo>
                    <a:pt x="1280" y="1"/>
                  </a:moveTo>
                  <a:lnTo>
                    <a:pt x="135" y="102"/>
                  </a:lnTo>
                  <a:lnTo>
                    <a:pt x="101" y="135"/>
                  </a:lnTo>
                  <a:lnTo>
                    <a:pt x="68" y="169"/>
                  </a:lnTo>
                  <a:lnTo>
                    <a:pt x="68" y="203"/>
                  </a:lnTo>
                  <a:lnTo>
                    <a:pt x="101" y="236"/>
                  </a:lnTo>
                  <a:lnTo>
                    <a:pt x="135" y="236"/>
                  </a:lnTo>
                  <a:lnTo>
                    <a:pt x="68" y="472"/>
                  </a:lnTo>
                  <a:lnTo>
                    <a:pt x="34" y="708"/>
                  </a:lnTo>
                  <a:lnTo>
                    <a:pt x="0" y="1145"/>
                  </a:lnTo>
                  <a:lnTo>
                    <a:pt x="135" y="1145"/>
                  </a:lnTo>
                  <a:lnTo>
                    <a:pt x="135" y="708"/>
                  </a:lnTo>
                  <a:lnTo>
                    <a:pt x="202" y="270"/>
                  </a:lnTo>
                  <a:lnTo>
                    <a:pt x="236" y="270"/>
                  </a:lnTo>
                  <a:lnTo>
                    <a:pt x="270" y="236"/>
                  </a:lnTo>
                  <a:lnTo>
                    <a:pt x="876" y="203"/>
                  </a:lnTo>
                  <a:lnTo>
                    <a:pt x="1515" y="135"/>
                  </a:lnTo>
                  <a:lnTo>
                    <a:pt x="1886" y="135"/>
                  </a:lnTo>
                  <a:lnTo>
                    <a:pt x="2290" y="169"/>
                  </a:lnTo>
                  <a:lnTo>
                    <a:pt x="2323" y="203"/>
                  </a:lnTo>
                  <a:lnTo>
                    <a:pt x="2357" y="270"/>
                  </a:lnTo>
                  <a:lnTo>
                    <a:pt x="2357" y="539"/>
                  </a:lnTo>
                  <a:lnTo>
                    <a:pt x="2357" y="1011"/>
                  </a:lnTo>
                  <a:lnTo>
                    <a:pt x="2357" y="1145"/>
                  </a:lnTo>
                  <a:lnTo>
                    <a:pt x="2492" y="1145"/>
                  </a:lnTo>
                  <a:lnTo>
                    <a:pt x="2492" y="102"/>
                  </a:lnTo>
                  <a:lnTo>
                    <a:pt x="2492" y="68"/>
                  </a:lnTo>
                  <a:lnTo>
                    <a:pt x="2458" y="34"/>
                  </a:lnTo>
                  <a:lnTo>
                    <a:pt x="2155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29" name="Shape 1529"/>
            <p:cNvSpPr/>
            <p:nvPr/>
          </p:nvSpPr>
          <p:spPr>
            <a:xfrm>
              <a:off x="3731700" y="1357575"/>
              <a:ext cx="44650" cy="18550"/>
            </a:xfrm>
            <a:custGeom>
              <a:avLst/>
              <a:gdLst/>
              <a:ahLst/>
              <a:cxnLst/>
              <a:rect l="0" t="0" r="0" b="0"/>
              <a:pathLst>
                <a:path w="1786" h="742" extrusionOk="0">
                  <a:moveTo>
                    <a:pt x="1752" y="1"/>
                  </a:moveTo>
                  <a:lnTo>
                    <a:pt x="1314" y="102"/>
                  </a:lnTo>
                  <a:lnTo>
                    <a:pt x="876" y="236"/>
                  </a:lnTo>
                  <a:lnTo>
                    <a:pt x="439" y="405"/>
                  </a:lnTo>
                  <a:lnTo>
                    <a:pt x="35" y="573"/>
                  </a:lnTo>
                  <a:lnTo>
                    <a:pt x="1" y="607"/>
                  </a:lnTo>
                  <a:lnTo>
                    <a:pt x="1" y="674"/>
                  </a:lnTo>
                  <a:lnTo>
                    <a:pt x="35" y="708"/>
                  </a:lnTo>
                  <a:lnTo>
                    <a:pt x="68" y="741"/>
                  </a:lnTo>
                  <a:lnTo>
                    <a:pt x="371" y="708"/>
                  </a:lnTo>
                  <a:lnTo>
                    <a:pt x="641" y="640"/>
                  </a:lnTo>
                  <a:lnTo>
                    <a:pt x="1213" y="438"/>
                  </a:lnTo>
                  <a:lnTo>
                    <a:pt x="1785" y="270"/>
                  </a:lnTo>
                  <a:lnTo>
                    <a:pt x="1785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30" name="Shape 1530"/>
            <p:cNvSpPr/>
            <p:nvPr/>
          </p:nvSpPr>
          <p:spPr>
            <a:xfrm>
              <a:off x="3708150" y="1295300"/>
              <a:ext cx="68200" cy="24425"/>
            </a:xfrm>
            <a:custGeom>
              <a:avLst/>
              <a:gdLst/>
              <a:ahLst/>
              <a:cxnLst/>
              <a:rect l="0" t="0" r="0" b="0"/>
              <a:pathLst>
                <a:path w="2728" h="977" extrusionOk="0">
                  <a:moveTo>
                    <a:pt x="2727" y="0"/>
                  </a:moveTo>
                  <a:lnTo>
                    <a:pt x="2492" y="67"/>
                  </a:lnTo>
                  <a:lnTo>
                    <a:pt x="1886" y="236"/>
                  </a:lnTo>
                  <a:lnTo>
                    <a:pt x="1246" y="438"/>
                  </a:lnTo>
                  <a:lnTo>
                    <a:pt x="34" y="909"/>
                  </a:lnTo>
                  <a:lnTo>
                    <a:pt x="0" y="943"/>
                  </a:lnTo>
                  <a:lnTo>
                    <a:pt x="34" y="976"/>
                  </a:lnTo>
                  <a:lnTo>
                    <a:pt x="371" y="976"/>
                  </a:lnTo>
                  <a:lnTo>
                    <a:pt x="707" y="943"/>
                  </a:lnTo>
                  <a:lnTo>
                    <a:pt x="1044" y="842"/>
                  </a:lnTo>
                  <a:lnTo>
                    <a:pt x="1381" y="741"/>
                  </a:lnTo>
                  <a:lnTo>
                    <a:pt x="2054" y="505"/>
                  </a:lnTo>
                  <a:lnTo>
                    <a:pt x="2391" y="404"/>
                  </a:lnTo>
                  <a:lnTo>
                    <a:pt x="2727" y="303"/>
                  </a:lnTo>
                  <a:lnTo>
                    <a:pt x="2727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31" name="Shape 1531"/>
            <p:cNvSpPr/>
            <p:nvPr/>
          </p:nvSpPr>
          <p:spPr>
            <a:xfrm>
              <a:off x="3718250" y="1315500"/>
              <a:ext cx="58100" cy="21900"/>
            </a:xfrm>
            <a:custGeom>
              <a:avLst/>
              <a:gdLst/>
              <a:ahLst/>
              <a:cxnLst/>
              <a:rect l="0" t="0" r="0" b="0"/>
              <a:pathLst>
                <a:path w="2324" h="876" extrusionOk="0">
                  <a:moveTo>
                    <a:pt x="2323" y="0"/>
                  </a:moveTo>
                  <a:lnTo>
                    <a:pt x="1953" y="135"/>
                  </a:lnTo>
                  <a:lnTo>
                    <a:pt x="1448" y="303"/>
                  </a:lnTo>
                  <a:lnTo>
                    <a:pt x="977" y="471"/>
                  </a:lnTo>
                  <a:lnTo>
                    <a:pt x="472" y="640"/>
                  </a:lnTo>
                  <a:lnTo>
                    <a:pt x="34" y="842"/>
                  </a:lnTo>
                  <a:lnTo>
                    <a:pt x="0" y="875"/>
                  </a:lnTo>
                  <a:lnTo>
                    <a:pt x="303" y="875"/>
                  </a:lnTo>
                  <a:lnTo>
                    <a:pt x="539" y="842"/>
                  </a:lnTo>
                  <a:lnTo>
                    <a:pt x="1044" y="741"/>
                  </a:lnTo>
                  <a:lnTo>
                    <a:pt x="1549" y="606"/>
                  </a:lnTo>
                  <a:lnTo>
                    <a:pt x="2020" y="438"/>
                  </a:lnTo>
                  <a:lnTo>
                    <a:pt x="2323" y="303"/>
                  </a:lnTo>
                  <a:lnTo>
                    <a:pt x="2323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32" name="Shape 1532"/>
            <p:cNvSpPr/>
            <p:nvPr/>
          </p:nvSpPr>
          <p:spPr>
            <a:xfrm>
              <a:off x="3741800" y="1396300"/>
              <a:ext cx="34550" cy="16000"/>
            </a:xfrm>
            <a:custGeom>
              <a:avLst/>
              <a:gdLst/>
              <a:ahLst/>
              <a:cxnLst/>
              <a:rect l="0" t="0" r="0" b="0"/>
              <a:pathLst>
                <a:path w="1382" h="640" extrusionOk="0">
                  <a:moveTo>
                    <a:pt x="1381" y="0"/>
                  </a:moveTo>
                  <a:lnTo>
                    <a:pt x="1045" y="101"/>
                  </a:lnTo>
                  <a:lnTo>
                    <a:pt x="775" y="169"/>
                  </a:lnTo>
                  <a:lnTo>
                    <a:pt x="439" y="236"/>
                  </a:lnTo>
                  <a:lnTo>
                    <a:pt x="270" y="303"/>
                  </a:lnTo>
                  <a:lnTo>
                    <a:pt x="136" y="404"/>
                  </a:lnTo>
                  <a:lnTo>
                    <a:pt x="68" y="505"/>
                  </a:lnTo>
                  <a:lnTo>
                    <a:pt x="1" y="640"/>
                  </a:lnTo>
                  <a:lnTo>
                    <a:pt x="35" y="640"/>
                  </a:lnTo>
                  <a:lnTo>
                    <a:pt x="371" y="573"/>
                  </a:lnTo>
                  <a:lnTo>
                    <a:pt x="708" y="472"/>
                  </a:lnTo>
                  <a:lnTo>
                    <a:pt x="1381" y="303"/>
                  </a:lnTo>
                  <a:lnTo>
                    <a:pt x="1381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33" name="Shape 1533"/>
            <p:cNvSpPr/>
            <p:nvPr/>
          </p:nvSpPr>
          <p:spPr>
            <a:xfrm>
              <a:off x="3708150" y="1270875"/>
              <a:ext cx="68200" cy="25275"/>
            </a:xfrm>
            <a:custGeom>
              <a:avLst/>
              <a:gdLst/>
              <a:ahLst/>
              <a:cxnLst/>
              <a:rect l="0" t="0" r="0" b="0"/>
              <a:pathLst>
                <a:path w="2728" h="1011" extrusionOk="0">
                  <a:moveTo>
                    <a:pt x="2727" y="1"/>
                  </a:moveTo>
                  <a:lnTo>
                    <a:pt x="1347" y="438"/>
                  </a:lnTo>
                  <a:lnTo>
                    <a:pt x="674" y="674"/>
                  </a:lnTo>
                  <a:lnTo>
                    <a:pt x="34" y="943"/>
                  </a:lnTo>
                  <a:lnTo>
                    <a:pt x="0" y="977"/>
                  </a:lnTo>
                  <a:lnTo>
                    <a:pt x="34" y="1011"/>
                  </a:lnTo>
                  <a:lnTo>
                    <a:pt x="404" y="1011"/>
                  </a:lnTo>
                  <a:lnTo>
                    <a:pt x="775" y="943"/>
                  </a:lnTo>
                  <a:lnTo>
                    <a:pt x="1145" y="809"/>
                  </a:lnTo>
                  <a:lnTo>
                    <a:pt x="1515" y="674"/>
                  </a:lnTo>
                  <a:lnTo>
                    <a:pt x="2121" y="438"/>
                  </a:lnTo>
                  <a:lnTo>
                    <a:pt x="2727" y="236"/>
                  </a:lnTo>
                  <a:lnTo>
                    <a:pt x="2727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34" name="Shape 1534"/>
            <p:cNvSpPr/>
            <p:nvPr/>
          </p:nvSpPr>
          <p:spPr>
            <a:xfrm>
              <a:off x="3733400" y="1377775"/>
              <a:ext cx="42950" cy="19375"/>
            </a:xfrm>
            <a:custGeom>
              <a:avLst/>
              <a:gdLst/>
              <a:ahLst/>
              <a:cxnLst/>
              <a:rect l="0" t="0" r="0" b="0"/>
              <a:pathLst>
                <a:path w="1718" h="775" extrusionOk="0">
                  <a:moveTo>
                    <a:pt x="1717" y="1"/>
                  </a:moveTo>
                  <a:lnTo>
                    <a:pt x="842" y="337"/>
                  </a:lnTo>
                  <a:lnTo>
                    <a:pt x="34" y="708"/>
                  </a:lnTo>
                  <a:lnTo>
                    <a:pt x="0" y="741"/>
                  </a:lnTo>
                  <a:lnTo>
                    <a:pt x="68" y="775"/>
                  </a:lnTo>
                  <a:lnTo>
                    <a:pt x="472" y="741"/>
                  </a:lnTo>
                  <a:lnTo>
                    <a:pt x="876" y="640"/>
                  </a:lnTo>
                  <a:lnTo>
                    <a:pt x="1313" y="506"/>
                  </a:lnTo>
                  <a:lnTo>
                    <a:pt x="1717" y="371"/>
                  </a:lnTo>
                  <a:lnTo>
                    <a:pt x="1717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35" name="Shape 1535"/>
            <p:cNvSpPr/>
            <p:nvPr/>
          </p:nvSpPr>
          <p:spPr>
            <a:xfrm>
              <a:off x="3340325" y="1364300"/>
              <a:ext cx="161625" cy="55575"/>
            </a:xfrm>
            <a:custGeom>
              <a:avLst/>
              <a:gdLst/>
              <a:ahLst/>
              <a:cxnLst/>
              <a:rect l="0" t="0" r="0" b="0"/>
              <a:pathLst>
                <a:path w="6465" h="2223" extrusionOk="0">
                  <a:moveTo>
                    <a:pt x="6364" y="1"/>
                  </a:moveTo>
                  <a:lnTo>
                    <a:pt x="6128" y="102"/>
                  </a:lnTo>
                  <a:lnTo>
                    <a:pt x="5825" y="237"/>
                  </a:lnTo>
                  <a:lnTo>
                    <a:pt x="5252" y="540"/>
                  </a:lnTo>
                  <a:lnTo>
                    <a:pt x="4949" y="641"/>
                  </a:lnTo>
                  <a:lnTo>
                    <a:pt x="4646" y="708"/>
                  </a:lnTo>
                  <a:lnTo>
                    <a:pt x="4512" y="742"/>
                  </a:lnTo>
                  <a:lnTo>
                    <a:pt x="4343" y="742"/>
                  </a:lnTo>
                  <a:lnTo>
                    <a:pt x="4209" y="708"/>
                  </a:lnTo>
                  <a:lnTo>
                    <a:pt x="4074" y="641"/>
                  </a:lnTo>
                  <a:lnTo>
                    <a:pt x="4007" y="641"/>
                  </a:lnTo>
                  <a:lnTo>
                    <a:pt x="3939" y="674"/>
                  </a:lnTo>
                  <a:lnTo>
                    <a:pt x="3872" y="775"/>
                  </a:lnTo>
                  <a:lnTo>
                    <a:pt x="3805" y="876"/>
                  </a:lnTo>
                  <a:lnTo>
                    <a:pt x="3704" y="910"/>
                  </a:lnTo>
                  <a:lnTo>
                    <a:pt x="3636" y="944"/>
                  </a:lnTo>
                  <a:lnTo>
                    <a:pt x="3569" y="910"/>
                  </a:lnTo>
                  <a:lnTo>
                    <a:pt x="3502" y="843"/>
                  </a:lnTo>
                  <a:lnTo>
                    <a:pt x="3333" y="641"/>
                  </a:lnTo>
                  <a:lnTo>
                    <a:pt x="3367" y="472"/>
                  </a:lnTo>
                  <a:lnTo>
                    <a:pt x="3333" y="405"/>
                  </a:lnTo>
                  <a:lnTo>
                    <a:pt x="3300" y="371"/>
                  </a:lnTo>
                  <a:lnTo>
                    <a:pt x="3199" y="371"/>
                  </a:lnTo>
                  <a:lnTo>
                    <a:pt x="3030" y="506"/>
                  </a:lnTo>
                  <a:lnTo>
                    <a:pt x="2963" y="641"/>
                  </a:lnTo>
                  <a:lnTo>
                    <a:pt x="2929" y="775"/>
                  </a:lnTo>
                  <a:lnTo>
                    <a:pt x="2963" y="876"/>
                  </a:lnTo>
                  <a:lnTo>
                    <a:pt x="2828" y="1011"/>
                  </a:lnTo>
                  <a:lnTo>
                    <a:pt x="2727" y="1045"/>
                  </a:lnTo>
                  <a:lnTo>
                    <a:pt x="2593" y="1112"/>
                  </a:lnTo>
                  <a:lnTo>
                    <a:pt x="2458" y="1112"/>
                  </a:lnTo>
                  <a:lnTo>
                    <a:pt x="2391" y="1045"/>
                  </a:lnTo>
                  <a:lnTo>
                    <a:pt x="2391" y="977"/>
                  </a:lnTo>
                  <a:lnTo>
                    <a:pt x="2424" y="876"/>
                  </a:lnTo>
                  <a:lnTo>
                    <a:pt x="2424" y="843"/>
                  </a:lnTo>
                  <a:lnTo>
                    <a:pt x="2391" y="775"/>
                  </a:lnTo>
                  <a:lnTo>
                    <a:pt x="2323" y="742"/>
                  </a:lnTo>
                  <a:lnTo>
                    <a:pt x="2256" y="742"/>
                  </a:lnTo>
                  <a:lnTo>
                    <a:pt x="2222" y="809"/>
                  </a:lnTo>
                  <a:lnTo>
                    <a:pt x="2189" y="977"/>
                  </a:lnTo>
                  <a:lnTo>
                    <a:pt x="2088" y="1179"/>
                  </a:lnTo>
                  <a:lnTo>
                    <a:pt x="1919" y="1348"/>
                  </a:lnTo>
                  <a:lnTo>
                    <a:pt x="1751" y="1449"/>
                  </a:lnTo>
                  <a:lnTo>
                    <a:pt x="1515" y="1482"/>
                  </a:lnTo>
                  <a:lnTo>
                    <a:pt x="1313" y="1482"/>
                  </a:lnTo>
                  <a:lnTo>
                    <a:pt x="1179" y="1449"/>
                  </a:lnTo>
                  <a:lnTo>
                    <a:pt x="1347" y="1078"/>
                  </a:lnTo>
                  <a:lnTo>
                    <a:pt x="1414" y="809"/>
                  </a:lnTo>
                  <a:lnTo>
                    <a:pt x="1414" y="742"/>
                  </a:lnTo>
                  <a:lnTo>
                    <a:pt x="1381" y="708"/>
                  </a:lnTo>
                  <a:lnTo>
                    <a:pt x="1347" y="674"/>
                  </a:lnTo>
                  <a:lnTo>
                    <a:pt x="1280" y="708"/>
                  </a:lnTo>
                  <a:lnTo>
                    <a:pt x="1044" y="843"/>
                  </a:lnTo>
                  <a:lnTo>
                    <a:pt x="876" y="1078"/>
                  </a:lnTo>
                  <a:lnTo>
                    <a:pt x="842" y="1179"/>
                  </a:lnTo>
                  <a:lnTo>
                    <a:pt x="808" y="1280"/>
                  </a:lnTo>
                  <a:lnTo>
                    <a:pt x="808" y="1415"/>
                  </a:lnTo>
                  <a:lnTo>
                    <a:pt x="876" y="1516"/>
                  </a:lnTo>
                  <a:lnTo>
                    <a:pt x="606" y="1819"/>
                  </a:lnTo>
                  <a:lnTo>
                    <a:pt x="539" y="1886"/>
                  </a:lnTo>
                  <a:lnTo>
                    <a:pt x="472" y="1920"/>
                  </a:lnTo>
                  <a:lnTo>
                    <a:pt x="404" y="1920"/>
                  </a:lnTo>
                  <a:lnTo>
                    <a:pt x="371" y="1886"/>
                  </a:lnTo>
                  <a:lnTo>
                    <a:pt x="270" y="1819"/>
                  </a:lnTo>
                  <a:lnTo>
                    <a:pt x="202" y="1651"/>
                  </a:lnTo>
                  <a:lnTo>
                    <a:pt x="202" y="1482"/>
                  </a:lnTo>
                  <a:lnTo>
                    <a:pt x="236" y="1280"/>
                  </a:lnTo>
                  <a:lnTo>
                    <a:pt x="337" y="1112"/>
                  </a:lnTo>
                  <a:lnTo>
                    <a:pt x="404" y="1045"/>
                  </a:lnTo>
                  <a:lnTo>
                    <a:pt x="505" y="977"/>
                  </a:lnTo>
                  <a:lnTo>
                    <a:pt x="539" y="944"/>
                  </a:lnTo>
                  <a:lnTo>
                    <a:pt x="539" y="910"/>
                  </a:lnTo>
                  <a:lnTo>
                    <a:pt x="505" y="876"/>
                  </a:lnTo>
                  <a:lnTo>
                    <a:pt x="472" y="876"/>
                  </a:lnTo>
                  <a:lnTo>
                    <a:pt x="371" y="910"/>
                  </a:lnTo>
                  <a:lnTo>
                    <a:pt x="303" y="944"/>
                  </a:lnTo>
                  <a:lnTo>
                    <a:pt x="169" y="1078"/>
                  </a:lnTo>
                  <a:lnTo>
                    <a:pt x="68" y="1280"/>
                  </a:lnTo>
                  <a:lnTo>
                    <a:pt x="0" y="1516"/>
                  </a:lnTo>
                  <a:lnTo>
                    <a:pt x="0" y="1752"/>
                  </a:lnTo>
                  <a:lnTo>
                    <a:pt x="34" y="1954"/>
                  </a:lnTo>
                  <a:lnTo>
                    <a:pt x="68" y="2021"/>
                  </a:lnTo>
                  <a:lnTo>
                    <a:pt x="135" y="2122"/>
                  </a:lnTo>
                  <a:lnTo>
                    <a:pt x="202" y="2156"/>
                  </a:lnTo>
                  <a:lnTo>
                    <a:pt x="303" y="2189"/>
                  </a:lnTo>
                  <a:lnTo>
                    <a:pt x="404" y="2223"/>
                  </a:lnTo>
                  <a:lnTo>
                    <a:pt x="505" y="2189"/>
                  </a:lnTo>
                  <a:lnTo>
                    <a:pt x="606" y="2156"/>
                  </a:lnTo>
                  <a:lnTo>
                    <a:pt x="707" y="2088"/>
                  </a:lnTo>
                  <a:lnTo>
                    <a:pt x="909" y="1886"/>
                  </a:lnTo>
                  <a:lnTo>
                    <a:pt x="1078" y="1617"/>
                  </a:lnTo>
                  <a:lnTo>
                    <a:pt x="1145" y="1651"/>
                  </a:lnTo>
                  <a:lnTo>
                    <a:pt x="1313" y="1684"/>
                  </a:lnTo>
                  <a:lnTo>
                    <a:pt x="1482" y="1718"/>
                  </a:lnTo>
                  <a:lnTo>
                    <a:pt x="1650" y="1684"/>
                  </a:lnTo>
                  <a:lnTo>
                    <a:pt x="1818" y="1651"/>
                  </a:lnTo>
                  <a:lnTo>
                    <a:pt x="1953" y="1583"/>
                  </a:lnTo>
                  <a:lnTo>
                    <a:pt x="2088" y="1482"/>
                  </a:lnTo>
                  <a:lnTo>
                    <a:pt x="2189" y="1381"/>
                  </a:lnTo>
                  <a:lnTo>
                    <a:pt x="2290" y="1247"/>
                  </a:lnTo>
                  <a:lnTo>
                    <a:pt x="2357" y="1280"/>
                  </a:lnTo>
                  <a:lnTo>
                    <a:pt x="2458" y="1314"/>
                  </a:lnTo>
                  <a:lnTo>
                    <a:pt x="2660" y="1280"/>
                  </a:lnTo>
                  <a:lnTo>
                    <a:pt x="2896" y="1179"/>
                  </a:lnTo>
                  <a:lnTo>
                    <a:pt x="3098" y="1045"/>
                  </a:lnTo>
                  <a:lnTo>
                    <a:pt x="3232" y="1112"/>
                  </a:lnTo>
                  <a:lnTo>
                    <a:pt x="3401" y="1146"/>
                  </a:lnTo>
                  <a:lnTo>
                    <a:pt x="3603" y="1179"/>
                  </a:lnTo>
                  <a:lnTo>
                    <a:pt x="3771" y="1112"/>
                  </a:lnTo>
                  <a:lnTo>
                    <a:pt x="3906" y="1045"/>
                  </a:lnTo>
                  <a:lnTo>
                    <a:pt x="4007" y="977"/>
                  </a:lnTo>
                  <a:lnTo>
                    <a:pt x="4074" y="944"/>
                  </a:lnTo>
                  <a:lnTo>
                    <a:pt x="4209" y="910"/>
                  </a:lnTo>
                  <a:lnTo>
                    <a:pt x="4613" y="910"/>
                  </a:lnTo>
                  <a:lnTo>
                    <a:pt x="4983" y="809"/>
                  </a:lnTo>
                  <a:lnTo>
                    <a:pt x="5353" y="708"/>
                  </a:lnTo>
                  <a:lnTo>
                    <a:pt x="5757" y="540"/>
                  </a:lnTo>
                  <a:lnTo>
                    <a:pt x="6128" y="371"/>
                  </a:lnTo>
                  <a:lnTo>
                    <a:pt x="6296" y="237"/>
                  </a:lnTo>
                  <a:lnTo>
                    <a:pt x="6465" y="136"/>
                  </a:lnTo>
                  <a:lnTo>
                    <a:pt x="6465" y="68"/>
                  </a:lnTo>
                  <a:lnTo>
                    <a:pt x="6465" y="35"/>
                  </a:lnTo>
                  <a:lnTo>
                    <a:pt x="6431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36" name="Shape 1536"/>
            <p:cNvSpPr/>
            <p:nvPr/>
          </p:nvSpPr>
          <p:spPr>
            <a:xfrm>
              <a:off x="3405125" y="1533500"/>
              <a:ext cx="238225" cy="68200"/>
            </a:xfrm>
            <a:custGeom>
              <a:avLst/>
              <a:gdLst/>
              <a:ahLst/>
              <a:cxnLst/>
              <a:rect l="0" t="0" r="0" b="0"/>
              <a:pathLst>
                <a:path w="9529" h="2728" extrusionOk="0">
                  <a:moveTo>
                    <a:pt x="9360" y="0"/>
                  </a:moveTo>
                  <a:lnTo>
                    <a:pt x="8855" y="67"/>
                  </a:lnTo>
                  <a:lnTo>
                    <a:pt x="8350" y="168"/>
                  </a:lnTo>
                  <a:lnTo>
                    <a:pt x="7845" y="303"/>
                  </a:lnTo>
                  <a:lnTo>
                    <a:pt x="7340" y="471"/>
                  </a:lnTo>
                  <a:lnTo>
                    <a:pt x="6330" y="842"/>
                  </a:lnTo>
                  <a:lnTo>
                    <a:pt x="5825" y="1010"/>
                  </a:lnTo>
                  <a:lnTo>
                    <a:pt x="5320" y="1145"/>
                  </a:lnTo>
                  <a:lnTo>
                    <a:pt x="2694" y="1886"/>
                  </a:lnTo>
                  <a:lnTo>
                    <a:pt x="1516" y="2189"/>
                  </a:lnTo>
                  <a:lnTo>
                    <a:pt x="775" y="2357"/>
                  </a:lnTo>
                  <a:lnTo>
                    <a:pt x="539" y="2424"/>
                  </a:lnTo>
                  <a:lnTo>
                    <a:pt x="438" y="2424"/>
                  </a:lnTo>
                  <a:lnTo>
                    <a:pt x="337" y="2458"/>
                  </a:lnTo>
                  <a:lnTo>
                    <a:pt x="270" y="2525"/>
                  </a:lnTo>
                  <a:lnTo>
                    <a:pt x="203" y="2593"/>
                  </a:lnTo>
                  <a:lnTo>
                    <a:pt x="169" y="2559"/>
                  </a:lnTo>
                  <a:lnTo>
                    <a:pt x="1" y="2559"/>
                  </a:lnTo>
                  <a:lnTo>
                    <a:pt x="1" y="2593"/>
                  </a:lnTo>
                  <a:lnTo>
                    <a:pt x="1" y="2626"/>
                  </a:lnTo>
                  <a:lnTo>
                    <a:pt x="34" y="2694"/>
                  </a:lnTo>
                  <a:lnTo>
                    <a:pt x="68" y="2727"/>
                  </a:lnTo>
                  <a:lnTo>
                    <a:pt x="708" y="2660"/>
                  </a:lnTo>
                  <a:lnTo>
                    <a:pt x="1314" y="2559"/>
                  </a:lnTo>
                  <a:lnTo>
                    <a:pt x="1920" y="2424"/>
                  </a:lnTo>
                  <a:lnTo>
                    <a:pt x="2526" y="2290"/>
                  </a:lnTo>
                  <a:lnTo>
                    <a:pt x="3738" y="1919"/>
                  </a:lnTo>
                  <a:lnTo>
                    <a:pt x="4950" y="1549"/>
                  </a:lnTo>
                  <a:lnTo>
                    <a:pt x="5489" y="1414"/>
                  </a:lnTo>
                  <a:lnTo>
                    <a:pt x="6027" y="1212"/>
                  </a:lnTo>
                  <a:lnTo>
                    <a:pt x="7138" y="808"/>
                  </a:lnTo>
                  <a:lnTo>
                    <a:pt x="7677" y="640"/>
                  </a:lnTo>
                  <a:lnTo>
                    <a:pt x="8249" y="471"/>
                  </a:lnTo>
                  <a:lnTo>
                    <a:pt x="8822" y="370"/>
                  </a:lnTo>
                  <a:lnTo>
                    <a:pt x="9360" y="337"/>
                  </a:lnTo>
                  <a:lnTo>
                    <a:pt x="9428" y="303"/>
                  </a:lnTo>
                  <a:lnTo>
                    <a:pt x="9495" y="269"/>
                  </a:lnTo>
                  <a:lnTo>
                    <a:pt x="9495" y="236"/>
                  </a:lnTo>
                  <a:lnTo>
                    <a:pt x="9529" y="168"/>
                  </a:lnTo>
                  <a:lnTo>
                    <a:pt x="9495" y="101"/>
                  </a:lnTo>
                  <a:lnTo>
                    <a:pt x="9495" y="67"/>
                  </a:lnTo>
                  <a:lnTo>
                    <a:pt x="9428" y="34"/>
                  </a:lnTo>
                  <a:lnTo>
                    <a:pt x="9360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37" name="Shape 1537"/>
            <p:cNvSpPr/>
            <p:nvPr/>
          </p:nvSpPr>
          <p:spPr>
            <a:xfrm>
              <a:off x="396900" y="2062925"/>
              <a:ext cx="184350" cy="760925"/>
            </a:xfrm>
            <a:custGeom>
              <a:avLst/>
              <a:gdLst/>
              <a:ahLst/>
              <a:cxnLst/>
              <a:rect l="0" t="0" r="0" b="0"/>
              <a:pathLst>
                <a:path w="7374" h="30437" extrusionOk="0">
                  <a:moveTo>
                    <a:pt x="2660" y="236"/>
                  </a:moveTo>
                  <a:lnTo>
                    <a:pt x="2862" y="270"/>
                  </a:lnTo>
                  <a:lnTo>
                    <a:pt x="2997" y="337"/>
                  </a:lnTo>
                  <a:lnTo>
                    <a:pt x="3131" y="404"/>
                  </a:lnTo>
                  <a:lnTo>
                    <a:pt x="3199" y="539"/>
                  </a:lnTo>
                  <a:lnTo>
                    <a:pt x="3266" y="674"/>
                  </a:lnTo>
                  <a:lnTo>
                    <a:pt x="3333" y="842"/>
                  </a:lnTo>
                  <a:lnTo>
                    <a:pt x="3401" y="1179"/>
                  </a:lnTo>
                  <a:lnTo>
                    <a:pt x="3468" y="1650"/>
                  </a:lnTo>
                  <a:lnTo>
                    <a:pt x="3535" y="2155"/>
                  </a:lnTo>
                  <a:lnTo>
                    <a:pt x="3569" y="3165"/>
                  </a:lnTo>
                  <a:lnTo>
                    <a:pt x="3603" y="3502"/>
                  </a:lnTo>
                  <a:lnTo>
                    <a:pt x="3670" y="3805"/>
                  </a:lnTo>
                  <a:lnTo>
                    <a:pt x="3535" y="3872"/>
                  </a:lnTo>
                  <a:lnTo>
                    <a:pt x="3502" y="3805"/>
                  </a:lnTo>
                  <a:lnTo>
                    <a:pt x="3468" y="3771"/>
                  </a:lnTo>
                  <a:lnTo>
                    <a:pt x="3367" y="3771"/>
                  </a:lnTo>
                  <a:lnTo>
                    <a:pt x="3367" y="3839"/>
                  </a:lnTo>
                  <a:lnTo>
                    <a:pt x="3367" y="3940"/>
                  </a:lnTo>
                  <a:lnTo>
                    <a:pt x="3030" y="4074"/>
                  </a:lnTo>
                  <a:lnTo>
                    <a:pt x="2727" y="4142"/>
                  </a:lnTo>
                  <a:lnTo>
                    <a:pt x="2357" y="4175"/>
                  </a:lnTo>
                  <a:lnTo>
                    <a:pt x="1987" y="4142"/>
                  </a:lnTo>
                  <a:lnTo>
                    <a:pt x="1583" y="4175"/>
                  </a:lnTo>
                  <a:lnTo>
                    <a:pt x="1381" y="4175"/>
                  </a:lnTo>
                  <a:lnTo>
                    <a:pt x="1145" y="4142"/>
                  </a:lnTo>
                  <a:lnTo>
                    <a:pt x="976" y="4108"/>
                  </a:lnTo>
                  <a:lnTo>
                    <a:pt x="808" y="4041"/>
                  </a:lnTo>
                  <a:lnTo>
                    <a:pt x="707" y="3872"/>
                  </a:lnTo>
                  <a:lnTo>
                    <a:pt x="640" y="3670"/>
                  </a:lnTo>
                  <a:lnTo>
                    <a:pt x="471" y="2896"/>
                  </a:lnTo>
                  <a:lnTo>
                    <a:pt x="337" y="2121"/>
                  </a:lnTo>
                  <a:lnTo>
                    <a:pt x="269" y="1751"/>
                  </a:lnTo>
                  <a:lnTo>
                    <a:pt x="236" y="1381"/>
                  </a:lnTo>
                  <a:lnTo>
                    <a:pt x="236" y="977"/>
                  </a:lnTo>
                  <a:lnTo>
                    <a:pt x="269" y="573"/>
                  </a:lnTo>
                  <a:lnTo>
                    <a:pt x="640" y="472"/>
                  </a:lnTo>
                  <a:lnTo>
                    <a:pt x="1044" y="371"/>
                  </a:lnTo>
                  <a:lnTo>
                    <a:pt x="1448" y="303"/>
                  </a:lnTo>
                  <a:lnTo>
                    <a:pt x="1886" y="236"/>
                  </a:lnTo>
                  <a:close/>
                  <a:moveTo>
                    <a:pt x="3401" y="4175"/>
                  </a:moveTo>
                  <a:lnTo>
                    <a:pt x="3502" y="4579"/>
                  </a:lnTo>
                  <a:lnTo>
                    <a:pt x="3603" y="5118"/>
                  </a:lnTo>
                  <a:lnTo>
                    <a:pt x="3603" y="5320"/>
                  </a:lnTo>
                  <a:lnTo>
                    <a:pt x="3636" y="5488"/>
                  </a:lnTo>
                  <a:lnTo>
                    <a:pt x="2997" y="5556"/>
                  </a:lnTo>
                  <a:lnTo>
                    <a:pt x="2357" y="5623"/>
                  </a:lnTo>
                  <a:lnTo>
                    <a:pt x="1818" y="5690"/>
                  </a:lnTo>
                  <a:lnTo>
                    <a:pt x="1549" y="5724"/>
                  </a:lnTo>
                  <a:lnTo>
                    <a:pt x="1313" y="5825"/>
                  </a:lnTo>
                  <a:lnTo>
                    <a:pt x="1313" y="5657"/>
                  </a:lnTo>
                  <a:lnTo>
                    <a:pt x="1279" y="5488"/>
                  </a:lnTo>
                  <a:lnTo>
                    <a:pt x="1212" y="5152"/>
                  </a:lnTo>
                  <a:lnTo>
                    <a:pt x="1178" y="4748"/>
                  </a:lnTo>
                  <a:lnTo>
                    <a:pt x="1145" y="4377"/>
                  </a:lnTo>
                  <a:lnTo>
                    <a:pt x="1482" y="4377"/>
                  </a:lnTo>
                  <a:lnTo>
                    <a:pt x="1785" y="4344"/>
                  </a:lnTo>
                  <a:lnTo>
                    <a:pt x="2222" y="4377"/>
                  </a:lnTo>
                  <a:lnTo>
                    <a:pt x="2626" y="4344"/>
                  </a:lnTo>
                  <a:lnTo>
                    <a:pt x="3030" y="4310"/>
                  </a:lnTo>
                  <a:lnTo>
                    <a:pt x="3199" y="4243"/>
                  </a:lnTo>
                  <a:lnTo>
                    <a:pt x="3401" y="4175"/>
                  </a:lnTo>
                  <a:close/>
                  <a:moveTo>
                    <a:pt x="3737" y="5724"/>
                  </a:moveTo>
                  <a:lnTo>
                    <a:pt x="3838" y="5758"/>
                  </a:lnTo>
                  <a:lnTo>
                    <a:pt x="3906" y="5791"/>
                  </a:lnTo>
                  <a:lnTo>
                    <a:pt x="3939" y="5892"/>
                  </a:lnTo>
                  <a:lnTo>
                    <a:pt x="3973" y="5993"/>
                  </a:lnTo>
                  <a:lnTo>
                    <a:pt x="4007" y="6263"/>
                  </a:lnTo>
                  <a:lnTo>
                    <a:pt x="3973" y="6532"/>
                  </a:lnTo>
                  <a:lnTo>
                    <a:pt x="2593" y="6700"/>
                  </a:lnTo>
                  <a:lnTo>
                    <a:pt x="2020" y="6768"/>
                  </a:lnTo>
                  <a:lnTo>
                    <a:pt x="1751" y="6835"/>
                  </a:lnTo>
                  <a:lnTo>
                    <a:pt x="1448" y="6936"/>
                  </a:lnTo>
                  <a:lnTo>
                    <a:pt x="1279" y="6667"/>
                  </a:lnTo>
                  <a:lnTo>
                    <a:pt x="1212" y="6532"/>
                  </a:lnTo>
                  <a:lnTo>
                    <a:pt x="1145" y="6397"/>
                  </a:lnTo>
                  <a:lnTo>
                    <a:pt x="1111" y="6229"/>
                  </a:lnTo>
                  <a:lnTo>
                    <a:pt x="1111" y="6061"/>
                  </a:lnTo>
                  <a:lnTo>
                    <a:pt x="1246" y="6061"/>
                  </a:lnTo>
                  <a:lnTo>
                    <a:pt x="1414" y="6027"/>
                  </a:lnTo>
                  <a:lnTo>
                    <a:pt x="1684" y="5960"/>
                  </a:lnTo>
                  <a:lnTo>
                    <a:pt x="2290" y="5859"/>
                  </a:lnTo>
                  <a:lnTo>
                    <a:pt x="2896" y="5791"/>
                  </a:lnTo>
                  <a:lnTo>
                    <a:pt x="3737" y="5724"/>
                  </a:lnTo>
                  <a:close/>
                  <a:moveTo>
                    <a:pt x="3771" y="6801"/>
                  </a:moveTo>
                  <a:lnTo>
                    <a:pt x="3771" y="6835"/>
                  </a:lnTo>
                  <a:lnTo>
                    <a:pt x="3771" y="7374"/>
                  </a:lnTo>
                  <a:lnTo>
                    <a:pt x="3838" y="7946"/>
                  </a:lnTo>
                  <a:lnTo>
                    <a:pt x="3906" y="8518"/>
                  </a:lnTo>
                  <a:lnTo>
                    <a:pt x="3973" y="9057"/>
                  </a:lnTo>
                  <a:lnTo>
                    <a:pt x="4040" y="9798"/>
                  </a:lnTo>
                  <a:lnTo>
                    <a:pt x="4175" y="10505"/>
                  </a:lnTo>
                  <a:lnTo>
                    <a:pt x="4276" y="10942"/>
                  </a:lnTo>
                  <a:lnTo>
                    <a:pt x="4444" y="11380"/>
                  </a:lnTo>
                  <a:lnTo>
                    <a:pt x="4815" y="12188"/>
                  </a:lnTo>
                  <a:lnTo>
                    <a:pt x="4411" y="12323"/>
                  </a:lnTo>
                  <a:lnTo>
                    <a:pt x="3973" y="12424"/>
                  </a:lnTo>
                  <a:lnTo>
                    <a:pt x="3131" y="12525"/>
                  </a:lnTo>
                  <a:lnTo>
                    <a:pt x="2694" y="12559"/>
                  </a:lnTo>
                  <a:lnTo>
                    <a:pt x="2458" y="12592"/>
                  </a:lnTo>
                  <a:lnTo>
                    <a:pt x="2256" y="12660"/>
                  </a:lnTo>
                  <a:lnTo>
                    <a:pt x="2222" y="11919"/>
                  </a:lnTo>
                  <a:lnTo>
                    <a:pt x="2155" y="11178"/>
                  </a:lnTo>
                  <a:lnTo>
                    <a:pt x="1987" y="9697"/>
                  </a:lnTo>
                  <a:lnTo>
                    <a:pt x="1953" y="9057"/>
                  </a:lnTo>
                  <a:lnTo>
                    <a:pt x="1886" y="8384"/>
                  </a:lnTo>
                  <a:lnTo>
                    <a:pt x="1785" y="7744"/>
                  </a:lnTo>
                  <a:lnTo>
                    <a:pt x="1684" y="7407"/>
                  </a:lnTo>
                  <a:lnTo>
                    <a:pt x="1583" y="7104"/>
                  </a:lnTo>
                  <a:lnTo>
                    <a:pt x="1886" y="7071"/>
                  </a:lnTo>
                  <a:lnTo>
                    <a:pt x="2222" y="7037"/>
                  </a:lnTo>
                  <a:lnTo>
                    <a:pt x="2862" y="6936"/>
                  </a:lnTo>
                  <a:lnTo>
                    <a:pt x="3771" y="6801"/>
                  </a:lnTo>
                  <a:close/>
                  <a:moveTo>
                    <a:pt x="5185" y="12256"/>
                  </a:moveTo>
                  <a:lnTo>
                    <a:pt x="5185" y="12424"/>
                  </a:lnTo>
                  <a:lnTo>
                    <a:pt x="5252" y="12592"/>
                  </a:lnTo>
                  <a:lnTo>
                    <a:pt x="5320" y="12761"/>
                  </a:lnTo>
                  <a:lnTo>
                    <a:pt x="5421" y="12929"/>
                  </a:lnTo>
                  <a:lnTo>
                    <a:pt x="5623" y="13232"/>
                  </a:lnTo>
                  <a:lnTo>
                    <a:pt x="5892" y="13535"/>
                  </a:lnTo>
                  <a:lnTo>
                    <a:pt x="6161" y="13804"/>
                  </a:lnTo>
                  <a:lnTo>
                    <a:pt x="6431" y="14107"/>
                  </a:lnTo>
                  <a:lnTo>
                    <a:pt x="6666" y="14410"/>
                  </a:lnTo>
                  <a:lnTo>
                    <a:pt x="6734" y="14579"/>
                  </a:lnTo>
                  <a:lnTo>
                    <a:pt x="6801" y="14747"/>
                  </a:lnTo>
                  <a:lnTo>
                    <a:pt x="6868" y="14983"/>
                  </a:lnTo>
                  <a:lnTo>
                    <a:pt x="6868" y="15252"/>
                  </a:lnTo>
                  <a:lnTo>
                    <a:pt x="6868" y="15488"/>
                  </a:lnTo>
                  <a:lnTo>
                    <a:pt x="6835" y="15723"/>
                  </a:lnTo>
                  <a:lnTo>
                    <a:pt x="6700" y="16228"/>
                  </a:lnTo>
                  <a:lnTo>
                    <a:pt x="6532" y="16700"/>
                  </a:lnTo>
                  <a:lnTo>
                    <a:pt x="6363" y="17171"/>
                  </a:lnTo>
                  <a:lnTo>
                    <a:pt x="6229" y="17676"/>
                  </a:lnTo>
                  <a:lnTo>
                    <a:pt x="6161" y="17912"/>
                  </a:lnTo>
                  <a:lnTo>
                    <a:pt x="6128" y="18147"/>
                  </a:lnTo>
                  <a:lnTo>
                    <a:pt x="6128" y="18383"/>
                  </a:lnTo>
                  <a:lnTo>
                    <a:pt x="6161" y="18652"/>
                  </a:lnTo>
                  <a:lnTo>
                    <a:pt x="5320" y="18821"/>
                  </a:lnTo>
                  <a:lnTo>
                    <a:pt x="4882" y="18888"/>
                  </a:lnTo>
                  <a:lnTo>
                    <a:pt x="4444" y="18955"/>
                  </a:lnTo>
                  <a:lnTo>
                    <a:pt x="3636" y="19023"/>
                  </a:lnTo>
                  <a:lnTo>
                    <a:pt x="3232" y="19090"/>
                  </a:lnTo>
                  <a:lnTo>
                    <a:pt x="2862" y="19191"/>
                  </a:lnTo>
                  <a:lnTo>
                    <a:pt x="2727" y="18888"/>
                  </a:lnTo>
                  <a:lnTo>
                    <a:pt x="2559" y="18619"/>
                  </a:lnTo>
                  <a:lnTo>
                    <a:pt x="2323" y="18383"/>
                  </a:lnTo>
                  <a:lnTo>
                    <a:pt x="2088" y="18147"/>
                  </a:lnTo>
                  <a:lnTo>
                    <a:pt x="1852" y="17945"/>
                  </a:lnTo>
                  <a:lnTo>
                    <a:pt x="1650" y="17710"/>
                  </a:lnTo>
                  <a:lnTo>
                    <a:pt x="1515" y="17508"/>
                  </a:lnTo>
                  <a:lnTo>
                    <a:pt x="1381" y="17272"/>
                  </a:lnTo>
                  <a:lnTo>
                    <a:pt x="1279" y="17003"/>
                  </a:lnTo>
                  <a:lnTo>
                    <a:pt x="1212" y="16733"/>
                  </a:lnTo>
                  <a:lnTo>
                    <a:pt x="1145" y="16464"/>
                  </a:lnTo>
                  <a:lnTo>
                    <a:pt x="1111" y="16161"/>
                  </a:lnTo>
                  <a:lnTo>
                    <a:pt x="1111" y="15757"/>
                  </a:lnTo>
                  <a:lnTo>
                    <a:pt x="1178" y="15319"/>
                  </a:lnTo>
                  <a:lnTo>
                    <a:pt x="1279" y="14915"/>
                  </a:lnTo>
                  <a:lnTo>
                    <a:pt x="1414" y="14511"/>
                  </a:lnTo>
                  <a:lnTo>
                    <a:pt x="1684" y="13703"/>
                  </a:lnTo>
                  <a:lnTo>
                    <a:pt x="1818" y="13299"/>
                  </a:lnTo>
                  <a:lnTo>
                    <a:pt x="1919" y="12929"/>
                  </a:lnTo>
                  <a:lnTo>
                    <a:pt x="2357" y="12862"/>
                  </a:lnTo>
                  <a:lnTo>
                    <a:pt x="2795" y="12828"/>
                  </a:lnTo>
                  <a:lnTo>
                    <a:pt x="3704" y="12660"/>
                  </a:lnTo>
                  <a:lnTo>
                    <a:pt x="4007" y="12626"/>
                  </a:lnTo>
                  <a:lnTo>
                    <a:pt x="4343" y="12559"/>
                  </a:lnTo>
                  <a:lnTo>
                    <a:pt x="4646" y="12491"/>
                  </a:lnTo>
                  <a:lnTo>
                    <a:pt x="4916" y="12390"/>
                  </a:lnTo>
                  <a:lnTo>
                    <a:pt x="4983" y="12357"/>
                  </a:lnTo>
                  <a:lnTo>
                    <a:pt x="5050" y="12323"/>
                  </a:lnTo>
                  <a:lnTo>
                    <a:pt x="5185" y="12256"/>
                  </a:lnTo>
                  <a:close/>
                  <a:moveTo>
                    <a:pt x="2054" y="0"/>
                  </a:moveTo>
                  <a:lnTo>
                    <a:pt x="1549" y="34"/>
                  </a:lnTo>
                  <a:lnTo>
                    <a:pt x="1044" y="135"/>
                  </a:lnTo>
                  <a:lnTo>
                    <a:pt x="539" y="270"/>
                  </a:lnTo>
                  <a:lnTo>
                    <a:pt x="303" y="337"/>
                  </a:lnTo>
                  <a:lnTo>
                    <a:pt x="101" y="472"/>
                  </a:lnTo>
                  <a:lnTo>
                    <a:pt x="67" y="505"/>
                  </a:lnTo>
                  <a:lnTo>
                    <a:pt x="67" y="539"/>
                  </a:lnTo>
                  <a:lnTo>
                    <a:pt x="67" y="573"/>
                  </a:lnTo>
                  <a:lnTo>
                    <a:pt x="101" y="606"/>
                  </a:lnTo>
                  <a:lnTo>
                    <a:pt x="34" y="808"/>
                  </a:lnTo>
                  <a:lnTo>
                    <a:pt x="0" y="1010"/>
                  </a:lnTo>
                  <a:lnTo>
                    <a:pt x="0" y="1414"/>
                  </a:lnTo>
                  <a:lnTo>
                    <a:pt x="67" y="1852"/>
                  </a:lnTo>
                  <a:lnTo>
                    <a:pt x="135" y="2256"/>
                  </a:lnTo>
                  <a:lnTo>
                    <a:pt x="236" y="2828"/>
                  </a:lnTo>
                  <a:lnTo>
                    <a:pt x="370" y="3401"/>
                  </a:lnTo>
                  <a:lnTo>
                    <a:pt x="404" y="3738"/>
                  </a:lnTo>
                  <a:lnTo>
                    <a:pt x="438" y="3940"/>
                  </a:lnTo>
                  <a:lnTo>
                    <a:pt x="505" y="4108"/>
                  </a:lnTo>
                  <a:lnTo>
                    <a:pt x="606" y="4209"/>
                  </a:lnTo>
                  <a:lnTo>
                    <a:pt x="673" y="4276"/>
                  </a:lnTo>
                  <a:lnTo>
                    <a:pt x="808" y="4344"/>
                  </a:lnTo>
                  <a:lnTo>
                    <a:pt x="909" y="4377"/>
                  </a:lnTo>
                  <a:lnTo>
                    <a:pt x="943" y="4815"/>
                  </a:lnTo>
                  <a:lnTo>
                    <a:pt x="976" y="5253"/>
                  </a:lnTo>
                  <a:lnTo>
                    <a:pt x="1010" y="5589"/>
                  </a:lnTo>
                  <a:lnTo>
                    <a:pt x="1044" y="5791"/>
                  </a:lnTo>
                  <a:lnTo>
                    <a:pt x="1145" y="5926"/>
                  </a:lnTo>
                  <a:lnTo>
                    <a:pt x="1111" y="5960"/>
                  </a:lnTo>
                  <a:lnTo>
                    <a:pt x="1077" y="5892"/>
                  </a:lnTo>
                  <a:lnTo>
                    <a:pt x="1010" y="5892"/>
                  </a:lnTo>
                  <a:lnTo>
                    <a:pt x="943" y="6027"/>
                  </a:lnTo>
                  <a:lnTo>
                    <a:pt x="943" y="6162"/>
                  </a:lnTo>
                  <a:lnTo>
                    <a:pt x="943" y="6296"/>
                  </a:lnTo>
                  <a:lnTo>
                    <a:pt x="976" y="6465"/>
                  </a:lnTo>
                  <a:lnTo>
                    <a:pt x="1111" y="6768"/>
                  </a:lnTo>
                  <a:lnTo>
                    <a:pt x="1279" y="7003"/>
                  </a:lnTo>
                  <a:lnTo>
                    <a:pt x="1212" y="7037"/>
                  </a:lnTo>
                  <a:lnTo>
                    <a:pt x="1178" y="7071"/>
                  </a:lnTo>
                  <a:lnTo>
                    <a:pt x="1212" y="7104"/>
                  </a:lnTo>
                  <a:lnTo>
                    <a:pt x="1381" y="7104"/>
                  </a:lnTo>
                  <a:lnTo>
                    <a:pt x="1482" y="7744"/>
                  </a:lnTo>
                  <a:lnTo>
                    <a:pt x="1583" y="8417"/>
                  </a:lnTo>
                  <a:lnTo>
                    <a:pt x="1684" y="9057"/>
                  </a:lnTo>
                  <a:lnTo>
                    <a:pt x="1751" y="9697"/>
                  </a:lnTo>
                  <a:lnTo>
                    <a:pt x="1886" y="11212"/>
                  </a:lnTo>
                  <a:lnTo>
                    <a:pt x="1953" y="11986"/>
                  </a:lnTo>
                  <a:lnTo>
                    <a:pt x="1987" y="12727"/>
                  </a:lnTo>
                  <a:lnTo>
                    <a:pt x="1987" y="12761"/>
                  </a:lnTo>
                  <a:lnTo>
                    <a:pt x="1919" y="12828"/>
                  </a:lnTo>
                  <a:lnTo>
                    <a:pt x="1919" y="12794"/>
                  </a:lnTo>
                  <a:lnTo>
                    <a:pt x="1852" y="12828"/>
                  </a:lnTo>
                  <a:lnTo>
                    <a:pt x="1785" y="12929"/>
                  </a:lnTo>
                  <a:lnTo>
                    <a:pt x="1684" y="13165"/>
                  </a:lnTo>
                  <a:lnTo>
                    <a:pt x="1549" y="13636"/>
                  </a:lnTo>
                  <a:lnTo>
                    <a:pt x="1313" y="14141"/>
                  </a:lnTo>
                  <a:lnTo>
                    <a:pt x="1145" y="14680"/>
                  </a:lnTo>
                  <a:lnTo>
                    <a:pt x="1010" y="15218"/>
                  </a:lnTo>
                  <a:lnTo>
                    <a:pt x="909" y="15791"/>
                  </a:lnTo>
                  <a:lnTo>
                    <a:pt x="909" y="16296"/>
                  </a:lnTo>
                  <a:lnTo>
                    <a:pt x="943" y="16767"/>
                  </a:lnTo>
                  <a:lnTo>
                    <a:pt x="1077" y="17238"/>
                  </a:lnTo>
                  <a:lnTo>
                    <a:pt x="1145" y="17440"/>
                  </a:lnTo>
                  <a:lnTo>
                    <a:pt x="1279" y="17676"/>
                  </a:lnTo>
                  <a:lnTo>
                    <a:pt x="1414" y="17912"/>
                  </a:lnTo>
                  <a:lnTo>
                    <a:pt x="1616" y="18114"/>
                  </a:lnTo>
                  <a:lnTo>
                    <a:pt x="2020" y="18484"/>
                  </a:lnTo>
                  <a:lnTo>
                    <a:pt x="2189" y="18652"/>
                  </a:lnTo>
                  <a:lnTo>
                    <a:pt x="2391" y="18854"/>
                  </a:lnTo>
                  <a:lnTo>
                    <a:pt x="2525" y="19090"/>
                  </a:lnTo>
                  <a:lnTo>
                    <a:pt x="2626" y="19359"/>
                  </a:lnTo>
                  <a:lnTo>
                    <a:pt x="2660" y="19427"/>
                  </a:lnTo>
                  <a:lnTo>
                    <a:pt x="2727" y="19460"/>
                  </a:lnTo>
                  <a:lnTo>
                    <a:pt x="2761" y="19460"/>
                  </a:lnTo>
                  <a:lnTo>
                    <a:pt x="2828" y="19427"/>
                  </a:lnTo>
                  <a:lnTo>
                    <a:pt x="2963" y="19764"/>
                  </a:lnTo>
                  <a:lnTo>
                    <a:pt x="3098" y="20134"/>
                  </a:lnTo>
                  <a:lnTo>
                    <a:pt x="3199" y="20471"/>
                  </a:lnTo>
                  <a:lnTo>
                    <a:pt x="3266" y="20841"/>
                  </a:lnTo>
                  <a:lnTo>
                    <a:pt x="3333" y="21582"/>
                  </a:lnTo>
                  <a:lnTo>
                    <a:pt x="3434" y="22322"/>
                  </a:lnTo>
                  <a:lnTo>
                    <a:pt x="3704" y="24107"/>
                  </a:lnTo>
                  <a:lnTo>
                    <a:pt x="3838" y="24982"/>
                  </a:lnTo>
                  <a:lnTo>
                    <a:pt x="3939" y="25891"/>
                  </a:lnTo>
                  <a:lnTo>
                    <a:pt x="4074" y="27036"/>
                  </a:lnTo>
                  <a:lnTo>
                    <a:pt x="4209" y="28181"/>
                  </a:lnTo>
                  <a:lnTo>
                    <a:pt x="4411" y="29325"/>
                  </a:lnTo>
                  <a:lnTo>
                    <a:pt x="4680" y="30436"/>
                  </a:lnTo>
                  <a:lnTo>
                    <a:pt x="4983" y="30436"/>
                  </a:lnTo>
                  <a:lnTo>
                    <a:pt x="4781" y="29797"/>
                  </a:lnTo>
                  <a:lnTo>
                    <a:pt x="4613" y="29123"/>
                  </a:lnTo>
                  <a:lnTo>
                    <a:pt x="4444" y="28181"/>
                  </a:lnTo>
                  <a:lnTo>
                    <a:pt x="4343" y="27271"/>
                  </a:lnTo>
                  <a:lnTo>
                    <a:pt x="4141" y="25386"/>
                  </a:lnTo>
                  <a:lnTo>
                    <a:pt x="3872" y="23669"/>
                  </a:lnTo>
                  <a:lnTo>
                    <a:pt x="3603" y="21986"/>
                  </a:lnTo>
                  <a:lnTo>
                    <a:pt x="3535" y="21312"/>
                  </a:lnTo>
                  <a:lnTo>
                    <a:pt x="3434" y="20639"/>
                  </a:lnTo>
                  <a:lnTo>
                    <a:pt x="3367" y="20302"/>
                  </a:lnTo>
                  <a:lnTo>
                    <a:pt x="3266" y="19966"/>
                  </a:lnTo>
                  <a:lnTo>
                    <a:pt x="3165" y="19663"/>
                  </a:lnTo>
                  <a:lnTo>
                    <a:pt x="2997" y="19393"/>
                  </a:lnTo>
                  <a:lnTo>
                    <a:pt x="3939" y="19225"/>
                  </a:lnTo>
                  <a:lnTo>
                    <a:pt x="4882" y="19124"/>
                  </a:lnTo>
                  <a:lnTo>
                    <a:pt x="5488" y="19056"/>
                  </a:lnTo>
                  <a:lnTo>
                    <a:pt x="5757" y="18989"/>
                  </a:lnTo>
                  <a:lnTo>
                    <a:pt x="6060" y="18888"/>
                  </a:lnTo>
                  <a:lnTo>
                    <a:pt x="6060" y="18888"/>
                  </a:lnTo>
                  <a:lnTo>
                    <a:pt x="6027" y="19663"/>
                  </a:lnTo>
                  <a:lnTo>
                    <a:pt x="6027" y="20437"/>
                  </a:lnTo>
                  <a:lnTo>
                    <a:pt x="6094" y="21211"/>
                  </a:lnTo>
                  <a:lnTo>
                    <a:pt x="6161" y="21986"/>
                  </a:lnTo>
                  <a:lnTo>
                    <a:pt x="6363" y="23568"/>
                  </a:lnTo>
                  <a:lnTo>
                    <a:pt x="6532" y="25083"/>
                  </a:lnTo>
                  <a:lnTo>
                    <a:pt x="7070" y="30436"/>
                  </a:lnTo>
                  <a:lnTo>
                    <a:pt x="7373" y="30436"/>
                  </a:lnTo>
                  <a:lnTo>
                    <a:pt x="7104" y="27777"/>
                  </a:lnTo>
                  <a:lnTo>
                    <a:pt x="6801" y="25083"/>
                  </a:lnTo>
                  <a:lnTo>
                    <a:pt x="6498" y="21952"/>
                  </a:lnTo>
                  <a:lnTo>
                    <a:pt x="6195" y="18821"/>
                  </a:lnTo>
                  <a:lnTo>
                    <a:pt x="6262" y="19023"/>
                  </a:lnTo>
                  <a:lnTo>
                    <a:pt x="6296" y="19056"/>
                  </a:lnTo>
                  <a:lnTo>
                    <a:pt x="6330" y="19090"/>
                  </a:lnTo>
                  <a:lnTo>
                    <a:pt x="6431" y="19124"/>
                  </a:lnTo>
                  <a:lnTo>
                    <a:pt x="6498" y="19056"/>
                  </a:lnTo>
                  <a:lnTo>
                    <a:pt x="6532" y="19023"/>
                  </a:lnTo>
                  <a:lnTo>
                    <a:pt x="6532" y="18955"/>
                  </a:lnTo>
                  <a:lnTo>
                    <a:pt x="6464" y="18686"/>
                  </a:lnTo>
                  <a:lnTo>
                    <a:pt x="6431" y="18450"/>
                  </a:lnTo>
                  <a:lnTo>
                    <a:pt x="6431" y="18181"/>
                  </a:lnTo>
                  <a:lnTo>
                    <a:pt x="6464" y="17945"/>
                  </a:lnTo>
                  <a:lnTo>
                    <a:pt x="6565" y="17440"/>
                  </a:lnTo>
                  <a:lnTo>
                    <a:pt x="6734" y="16935"/>
                  </a:lnTo>
                  <a:lnTo>
                    <a:pt x="6868" y="16430"/>
                  </a:lnTo>
                  <a:lnTo>
                    <a:pt x="7037" y="15925"/>
                  </a:lnTo>
                  <a:lnTo>
                    <a:pt x="7104" y="15420"/>
                  </a:lnTo>
                  <a:lnTo>
                    <a:pt x="7104" y="15185"/>
                  </a:lnTo>
                  <a:lnTo>
                    <a:pt x="7104" y="14915"/>
                  </a:lnTo>
                  <a:lnTo>
                    <a:pt x="7070" y="14713"/>
                  </a:lnTo>
                  <a:lnTo>
                    <a:pt x="7037" y="14545"/>
                  </a:lnTo>
                  <a:lnTo>
                    <a:pt x="6868" y="14208"/>
                  </a:lnTo>
                  <a:lnTo>
                    <a:pt x="6666" y="13905"/>
                  </a:lnTo>
                  <a:lnTo>
                    <a:pt x="6397" y="13636"/>
                  </a:lnTo>
                  <a:lnTo>
                    <a:pt x="6060" y="13266"/>
                  </a:lnTo>
                  <a:lnTo>
                    <a:pt x="5757" y="12862"/>
                  </a:lnTo>
                  <a:lnTo>
                    <a:pt x="5623" y="12660"/>
                  </a:lnTo>
                  <a:lnTo>
                    <a:pt x="5488" y="12458"/>
                  </a:lnTo>
                  <a:lnTo>
                    <a:pt x="5387" y="12222"/>
                  </a:lnTo>
                  <a:lnTo>
                    <a:pt x="5320" y="11953"/>
                  </a:lnTo>
                  <a:lnTo>
                    <a:pt x="5286" y="11919"/>
                  </a:lnTo>
                  <a:lnTo>
                    <a:pt x="5219" y="11919"/>
                  </a:lnTo>
                  <a:lnTo>
                    <a:pt x="5185" y="11953"/>
                  </a:lnTo>
                  <a:lnTo>
                    <a:pt x="5185" y="12087"/>
                  </a:lnTo>
                  <a:lnTo>
                    <a:pt x="5118" y="12054"/>
                  </a:lnTo>
                  <a:lnTo>
                    <a:pt x="5050" y="12054"/>
                  </a:lnTo>
                  <a:lnTo>
                    <a:pt x="5017" y="12087"/>
                  </a:lnTo>
                  <a:lnTo>
                    <a:pt x="4983" y="11919"/>
                  </a:lnTo>
                  <a:lnTo>
                    <a:pt x="4882" y="11751"/>
                  </a:lnTo>
                  <a:lnTo>
                    <a:pt x="4613" y="11111"/>
                  </a:lnTo>
                  <a:lnTo>
                    <a:pt x="4478" y="10808"/>
                  </a:lnTo>
                  <a:lnTo>
                    <a:pt x="4411" y="10437"/>
                  </a:lnTo>
                  <a:lnTo>
                    <a:pt x="4242" y="9596"/>
                  </a:lnTo>
                  <a:lnTo>
                    <a:pt x="4141" y="8687"/>
                  </a:lnTo>
                  <a:lnTo>
                    <a:pt x="4141" y="8350"/>
                  </a:lnTo>
                  <a:lnTo>
                    <a:pt x="4108" y="7710"/>
                  </a:lnTo>
                  <a:lnTo>
                    <a:pt x="4074" y="7374"/>
                  </a:lnTo>
                  <a:lnTo>
                    <a:pt x="4007" y="7104"/>
                  </a:lnTo>
                  <a:lnTo>
                    <a:pt x="3939" y="6902"/>
                  </a:lnTo>
                  <a:lnTo>
                    <a:pt x="3872" y="6835"/>
                  </a:lnTo>
                  <a:lnTo>
                    <a:pt x="3838" y="6801"/>
                  </a:lnTo>
                  <a:lnTo>
                    <a:pt x="3973" y="6801"/>
                  </a:lnTo>
                  <a:lnTo>
                    <a:pt x="4007" y="6835"/>
                  </a:lnTo>
                  <a:lnTo>
                    <a:pt x="4141" y="6835"/>
                  </a:lnTo>
                  <a:lnTo>
                    <a:pt x="4209" y="6734"/>
                  </a:lnTo>
                  <a:lnTo>
                    <a:pt x="4343" y="6734"/>
                  </a:lnTo>
                  <a:lnTo>
                    <a:pt x="4411" y="6700"/>
                  </a:lnTo>
                  <a:lnTo>
                    <a:pt x="4444" y="6667"/>
                  </a:lnTo>
                  <a:lnTo>
                    <a:pt x="4444" y="6566"/>
                  </a:lnTo>
                  <a:lnTo>
                    <a:pt x="4377" y="6498"/>
                  </a:lnTo>
                  <a:lnTo>
                    <a:pt x="4343" y="6465"/>
                  </a:lnTo>
                  <a:lnTo>
                    <a:pt x="4276" y="6465"/>
                  </a:lnTo>
                  <a:lnTo>
                    <a:pt x="4209" y="6498"/>
                  </a:lnTo>
                  <a:lnTo>
                    <a:pt x="4209" y="6027"/>
                  </a:lnTo>
                  <a:lnTo>
                    <a:pt x="4141" y="5556"/>
                  </a:lnTo>
                  <a:lnTo>
                    <a:pt x="4108" y="5488"/>
                  </a:lnTo>
                  <a:lnTo>
                    <a:pt x="4040" y="5455"/>
                  </a:lnTo>
                  <a:lnTo>
                    <a:pt x="3771" y="5488"/>
                  </a:lnTo>
                  <a:lnTo>
                    <a:pt x="3838" y="5320"/>
                  </a:lnTo>
                  <a:lnTo>
                    <a:pt x="3838" y="5152"/>
                  </a:lnTo>
                  <a:lnTo>
                    <a:pt x="3771" y="4815"/>
                  </a:lnTo>
                  <a:lnTo>
                    <a:pt x="3704" y="4445"/>
                  </a:lnTo>
                  <a:lnTo>
                    <a:pt x="3603" y="4074"/>
                  </a:lnTo>
                  <a:lnTo>
                    <a:pt x="3737" y="4007"/>
                  </a:lnTo>
                  <a:lnTo>
                    <a:pt x="3838" y="4074"/>
                  </a:lnTo>
                  <a:lnTo>
                    <a:pt x="3906" y="4108"/>
                  </a:lnTo>
                  <a:lnTo>
                    <a:pt x="3973" y="4108"/>
                  </a:lnTo>
                  <a:lnTo>
                    <a:pt x="4007" y="4041"/>
                  </a:lnTo>
                  <a:lnTo>
                    <a:pt x="4007" y="3940"/>
                  </a:lnTo>
                  <a:lnTo>
                    <a:pt x="3906" y="3738"/>
                  </a:lnTo>
                  <a:lnTo>
                    <a:pt x="3805" y="3502"/>
                  </a:lnTo>
                  <a:lnTo>
                    <a:pt x="3771" y="3232"/>
                  </a:lnTo>
                  <a:lnTo>
                    <a:pt x="3771" y="2929"/>
                  </a:lnTo>
                  <a:lnTo>
                    <a:pt x="3737" y="2357"/>
                  </a:lnTo>
                  <a:lnTo>
                    <a:pt x="3737" y="1852"/>
                  </a:lnTo>
                  <a:lnTo>
                    <a:pt x="3704" y="1448"/>
                  </a:lnTo>
                  <a:lnTo>
                    <a:pt x="3636" y="977"/>
                  </a:lnTo>
                  <a:lnTo>
                    <a:pt x="3603" y="775"/>
                  </a:lnTo>
                  <a:lnTo>
                    <a:pt x="3535" y="539"/>
                  </a:lnTo>
                  <a:lnTo>
                    <a:pt x="3434" y="371"/>
                  </a:lnTo>
                  <a:lnTo>
                    <a:pt x="3333" y="236"/>
                  </a:lnTo>
                  <a:lnTo>
                    <a:pt x="3199" y="135"/>
                  </a:lnTo>
                  <a:lnTo>
                    <a:pt x="3064" y="68"/>
                  </a:lnTo>
                  <a:lnTo>
                    <a:pt x="2896" y="34"/>
                  </a:lnTo>
                  <a:lnTo>
                    <a:pt x="2727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38" name="Shape 1538"/>
            <p:cNvSpPr/>
            <p:nvPr/>
          </p:nvSpPr>
          <p:spPr>
            <a:xfrm>
              <a:off x="328725" y="1041100"/>
              <a:ext cx="351000" cy="772700"/>
            </a:xfrm>
            <a:custGeom>
              <a:avLst/>
              <a:gdLst/>
              <a:ahLst/>
              <a:cxnLst/>
              <a:rect l="0" t="0" r="0" b="0"/>
              <a:pathLst>
                <a:path w="14040" h="30908" extrusionOk="0">
                  <a:moveTo>
                    <a:pt x="0" y="0"/>
                  </a:moveTo>
                  <a:lnTo>
                    <a:pt x="0" y="135"/>
                  </a:lnTo>
                  <a:lnTo>
                    <a:pt x="303" y="236"/>
                  </a:lnTo>
                  <a:lnTo>
                    <a:pt x="606" y="371"/>
                  </a:lnTo>
                  <a:lnTo>
                    <a:pt x="1178" y="674"/>
                  </a:lnTo>
                  <a:lnTo>
                    <a:pt x="1549" y="842"/>
                  </a:lnTo>
                  <a:lnTo>
                    <a:pt x="1953" y="977"/>
                  </a:lnTo>
                  <a:lnTo>
                    <a:pt x="2761" y="1179"/>
                  </a:lnTo>
                  <a:lnTo>
                    <a:pt x="3703" y="1448"/>
                  </a:lnTo>
                  <a:lnTo>
                    <a:pt x="4613" y="1717"/>
                  </a:lnTo>
                  <a:lnTo>
                    <a:pt x="5522" y="2020"/>
                  </a:lnTo>
                  <a:lnTo>
                    <a:pt x="6397" y="2357"/>
                  </a:lnTo>
                  <a:lnTo>
                    <a:pt x="8215" y="3064"/>
                  </a:lnTo>
                  <a:lnTo>
                    <a:pt x="10067" y="3670"/>
                  </a:lnTo>
                  <a:lnTo>
                    <a:pt x="10976" y="3939"/>
                  </a:lnTo>
                  <a:lnTo>
                    <a:pt x="11885" y="4209"/>
                  </a:lnTo>
                  <a:lnTo>
                    <a:pt x="12794" y="4478"/>
                  </a:lnTo>
                  <a:lnTo>
                    <a:pt x="13703" y="4748"/>
                  </a:lnTo>
                  <a:lnTo>
                    <a:pt x="13703" y="4815"/>
                  </a:lnTo>
                  <a:lnTo>
                    <a:pt x="13737" y="4849"/>
                  </a:lnTo>
                  <a:lnTo>
                    <a:pt x="13770" y="4882"/>
                  </a:lnTo>
                  <a:lnTo>
                    <a:pt x="13669" y="5017"/>
                  </a:lnTo>
                  <a:lnTo>
                    <a:pt x="13568" y="5522"/>
                  </a:lnTo>
                  <a:lnTo>
                    <a:pt x="13400" y="6364"/>
                  </a:lnTo>
                  <a:lnTo>
                    <a:pt x="13164" y="7239"/>
                  </a:lnTo>
                  <a:lnTo>
                    <a:pt x="12895" y="8081"/>
                  </a:lnTo>
                  <a:lnTo>
                    <a:pt x="12626" y="8922"/>
                  </a:lnTo>
                  <a:lnTo>
                    <a:pt x="12053" y="10639"/>
                  </a:lnTo>
                  <a:lnTo>
                    <a:pt x="10841" y="14141"/>
                  </a:lnTo>
                  <a:lnTo>
                    <a:pt x="10235" y="15858"/>
                  </a:lnTo>
                  <a:lnTo>
                    <a:pt x="9562" y="17609"/>
                  </a:lnTo>
                  <a:lnTo>
                    <a:pt x="8989" y="19225"/>
                  </a:lnTo>
                  <a:lnTo>
                    <a:pt x="8383" y="20841"/>
                  </a:lnTo>
                  <a:lnTo>
                    <a:pt x="7272" y="24107"/>
                  </a:lnTo>
                  <a:lnTo>
                    <a:pt x="6161" y="27339"/>
                  </a:lnTo>
                  <a:lnTo>
                    <a:pt x="5017" y="30605"/>
                  </a:lnTo>
                  <a:lnTo>
                    <a:pt x="4680" y="30571"/>
                  </a:lnTo>
                  <a:lnTo>
                    <a:pt x="4411" y="30504"/>
                  </a:lnTo>
                  <a:lnTo>
                    <a:pt x="4175" y="30436"/>
                  </a:lnTo>
                  <a:lnTo>
                    <a:pt x="3703" y="30268"/>
                  </a:lnTo>
                  <a:lnTo>
                    <a:pt x="2693" y="29830"/>
                  </a:lnTo>
                  <a:lnTo>
                    <a:pt x="2222" y="29628"/>
                  </a:lnTo>
                  <a:lnTo>
                    <a:pt x="1717" y="29460"/>
                  </a:lnTo>
                  <a:lnTo>
                    <a:pt x="842" y="29191"/>
                  </a:lnTo>
                  <a:lnTo>
                    <a:pt x="0" y="28888"/>
                  </a:lnTo>
                  <a:lnTo>
                    <a:pt x="0" y="29224"/>
                  </a:lnTo>
                  <a:lnTo>
                    <a:pt x="505" y="29393"/>
                  </a:lnTo>
                  <a:lnTo>
                    <a:pt x="1044" y="29561"/>
                  </a:lnTo>
                  <a:lnTo>
                    <a:pt x="2087" y="29864"/>
                  </a:lnTo>
                  <a:lnTo>
                    <a:pt x="2559" y="30032"/>
                  </a:lnTo>
                  <a:lnTo>
                    <a:pt x="3030" y="30234"/>
                  </a:lnTo>
                  <a:lnTo>
                    <a:pt x="3501" y="30436"/>
                  </a:lnTo>
                  <a:lnTo>
                    <a:pt x="3973" y="30638"/>
                  </a:lnTo>
                  <a:lnTo>
                    <a:pt x="4444" y="30773"/>
                  </a:lnTo>
                  <a:lnTo>
                    <a:pt x="4714" y="30840"/>
                  </a:lnTo>
                  <a:lnTo>
                    <a:pt x="4848" y="30840"/>
                  </a:lnTo>
                  <a:lnTo>
                    <a:pt x="4983" y="30807"/>
                  </a:lnTo>
                  <a:lnTo>
                    <a:pt x="5017" y="30874"/>
                  </a:lnTo>
                  <a:lnTo>
                    <a:pt x="5118" y="30908"/>
                  </a:lnTo>
                  <a:lnTo>
                    <a:pt x="5185" y="30874"/>
                  </a:lnTo>
                  <a:lnTo>
                    <a:pt x="5252" y="30807"/>
                  </a:lnTo>
                  <a:lnTo>
                    <a:pt x="6330" y="27642"/>
                  </a:lnTo>
                  <a:lnTo>
                    <a:pt x="7407" y="24477"/>
                  </a:lnTo>
                  <a:lnTo>
                    <a:pt x="8484" y="21312"/>
                  </a:lnTo>
                  <a:lnTo>
                    <a:pt x="9057" y="19730"/>
                  </a:lnTo>
                  <a:lnTo>
                    <a:pt x="9663" y="18181"/>
                  </a:lnTo>
                  <a:lnTo>
                    <a:pt x="10302" y="16498"/>
                  </a:lnTo>
                  <a:lnTo>
                    <a:pt x="10908" y="14814"/>
                  </a:lnTo>
                  <a:lnTo>
                    <a:pt x="12053" y="11447"/>
                  </a:lnTo>
                  <a:lnTo>
                    <a:pt x="12626" y="9831"/>
                  </a:lnTo>
                  <a:lnTo>
                    <a:pt x="13198" y="8182"/>
                  </a:lnTo>
                  <a:lnTo>
                    <a:pt x="13434" y="7340"/>
                  </a:lnTo>
                  <a:lnTo>
                    <a:pt x="13669" y="6498"/>
                  </a:lnTo>
                  <a:lnTo>
                    <a:pt x="13838" y="5657"/>
                  </a:lnTo>
                  <a:lnTo>
                    <a:pt x="13905" y="4815"/>
                  </a:lnTo>
                  <a:lnTo>
                    <a:pt x="14006" y="4781"/>
                  </a:lnTo>
                  <a:lnTo>
                    <a:pt x="14040" y="4714"/>
                  </a:lnTo>
                  <a:lnTo>
                    <a:pt x="14006" y="4647"/>
                  </a:lnTo>
                  <a:lnTo>
                    <a:pt x="13939" y="4579"/>
                  </a:lnTo>
                  <a:lnTo>
                    <a:pt x="13063" y="4276"/>
                  </a:lnTo>
                  <a:lnTo>
                    <a:pt x="12154" y="4040"/>
                  </a:lnTo>
                  <a:lnTo>
                    <a:pt x="11279" y="3771"/>
                  </a:lnTo>
                  <a:lnTo>
                    <a:pt x="10370" y="3535"/>
                  </a:lnTo>
                  <a:lnTo>
                    <a:pt x="9393" y="3199"/>
                  </a:lnTo>
                  <a:lnTo>
                    <a:pt x="8417" y="2862"/>
                  </a:lnTo>
                  <a:lnTo>
                    <a:pt x="6464" y="2121"/>
                  </a:lnTo>
                  <a:lnTo>
                    <a:pt x="5555" y="1785"/>
                  </a:lnTo>
                  <a:lnTo>
                    <a:pt x="4680" y="1482"/>
                  </a:lnTo>
                  <a:lnTo>
                    <a:pt x="3771" y="1212"/>
                  </a:lnTo>
                  <a:lnTo>
                    <a:pt x="2828" y="977"/>
                  </a:lnTo>
                  <a:lnTo>
                    <a:pt x="2323" y="842"/>
                  </a:lnTo>
                  <a:lnTo>
                    <a:pt x="1818" y="707"/>
                  </a:lnTo>
                  <a:lnTo>
                    <a:pt x="1347" y="539"/>
                  </a:lnTo>
                  <a:lnTo>
                    <a:pt x="875" y="337"/>
                  </a:lnTo>
                  <a:lnTo>
                    <a:pt x="438" y="135"/>
                  </a:lnTo>
                  <a:lnTo>
                    <a:pt x="236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39" name="Shape 1539"/>
            <p:cNvSpPr/>
            <p:nvPr/>
          </p:nvSpPr>
          <p:spPr>
            <a:xfrm>
              <a:off x="3187975" y="1455225"/>
              <a:ext cx="118700" cy="109425"/>
            </a:xfrm>
            <a:custGeom>
              <a:avLst/>
              <a:gdLst/>
              <a:ahLst/>
              <a:cxnLst/>
              <a:rect l="0" t="0" r="0" b="0"/>
              <a:pathLst>
                <a:path w="4748" h="4377" extrusionOk="0">
                  <a:moveTo>
                    <a:pt x="606" y="202"/>
                  </a:moveTo>
                  <a:lnTo>
                    <a:pt x="674" y="269"/>
                  </a:lnTo>
                  <a:lnTo>
                    <a:pt x="775" y="370"/>
                  </a:lnTo>
                  <a:lnTo>
                    <a:pt x="943" y="539"/>
                  </a:lnTo>
                  <a:lnTo>
                    <a:pt x="1482" y="1077"/>
                  </a:lnTo>
                  <a:lnTo>
                    <a:pt x="1987" y="1650"/>
                  </a:lnTo>
                  <a:lnTo>
                    <a:pt x="2559" y="2256"/>
                  </a:lnTo>
                  <a:lnTo>
                    <a:pt x="3165" y="2794"/>
                  </a:lnTo>
                  <a:lnTo>
                    <a:pt x="3333" y="2895"/>
                  </a:lnTo>
                  <a:lnTo>
                    <a:pt x="3502" y="3030"/>
                  </a:lnTo>
                  <a:lnTo>
                    <a:pt x="3872" y="3232"/>
                  </a:lnTo>
                  <a:lnTo>
                    <a:pt x="4040" y="3333"/>
                  </a:lnTo>
                  <a:lnTo>
                    <a:pt x="4209" y="3468"/>
                  </a:lnTo>
                  <a:lnTo>
                    <a:pt x="4310" y="3636"/>
                  </a:lnTo>
                  <a:lnTo>
                    <a:pt x="4377" y="3805"/>
                  </a:lnTo>
                  <a:lnTo>
                    <a:pt x="4243" y="3838"/>
                  </a:lnTo>
                  <a:lnTo>
                    <a:pt x="4141" y="3805"/>
                  </a:lnTo>
                  <a:lnTo>
                    <a:pt x="4007" y="3737"/>
                  </a:lnTo>
                  <a:lnTo>
                    <a:pt x="3906" y="3636"/>
                  </a:lnTo>
                  <a:lnTo>
                    <a:pt x="3805" y="3501"/>
                  </a:lnTo>
                  <a:lnTo>
                    <a:pt x="3704" y="3400"/>
                  </a:lnTo>
                  <a:lnTo>
                    <a:pt x="3468" y="3198"/>
                  </a:lnTo>
                  <a:lnTo>
                    <a:pt x="3199" y="2996"/>
                  </a:lnTo>
                  <a:lnTo>
                    <a:pt x="2929" y="2828"/>
                  </a:lnTo>
                  <a:lnTo>
                    <a:pt x="2357" y="2525"/>
                  </a:lnTo>
                  <a:lnTo>
                    <a:pt x="2020" y="2289"/>
                  </a:lnTo>
                  <a:lnTo>
                    <a:pt x="1684" y="2020"/>
                  </a:lnTo>
                  <a:lnTo>
                    <a:pt x="1381" y="1751"/>
                  </a:lnTo>
                  <a:lnTo>
                    <a:pt x="1078" y="1448"/>
                  </a:lnTo>
                  <a:lnTo>
                    <a:pt x="640" y="943"/>
                  </a:lnTo>
                  <a:lnTo>
                    <a:pt x="404" y="707"/>
                  </a:lnTo>
                  <a:lnTo>
                    <a:pt x="169" y="505"/>
                  </a:lnTo>
                  <a:lnTo>
                    <a:pt x="202" y="471"/>
                  </a:lnTo>
                  <a:lnTo>
                    <a:pt x="337" y="337"/>
                  </a:lnTo>
                  <a:lnTo>
                    <a:pt x="472" y="269"/>
                  </a:lnTo>
                  <a:lnTo>
                    <a:pt x="606" y="202"/>
                  </a:lnTo>
                  <a:close/>
                  <a:moveTo>
                    <a:pt x="505" y="0"/>
                  </a:moveTo>
                  <a:lnTo>
                    <a:pt x="371" y="67"/>
                  </a:lnTo>
                  <a:lnTo>
                    <a:pt x="169" y="202"/>
                  </a:lnTo>
                  <a:lnTo>
                    <a:pt x="34" y="370"/>
                  </a:lnTo>
                  <a:lnTo>
                    <a:pt x="0" y="404"/>
                  </a:lnTo>
                  <a:lnTo>
                    <a:pt x="0" y="471"/>
                  </a:lnTo>
                  <a:lnTo>
                    <a:pt x="34" y="505"/>
                  </a:lnTo>
                  <a:lnTo>
                    <a:pt x="68" y="539"/>
                  </a:lnTo>
                  <a:lnTo>
                    <a:pt x="135" y="505"/>
                  </a:lnTo>
                  <a:lnTo>
                    <a:pt x="303" y="707"/>
                  </a:lnTo>
                  <a:lnTo>
                    <a:pt x="505" y="943"/>
                  </a:lnTo>
                  <a:lnTo>
                    <a:pt x="808" y="1414"/>
                  </a:lnTo>
                  <a:lnTo>
                    <a:pt x="1246" y="1885"/>
                  </a:lnTo>
                  <a:lnTo>
                    <a:pt x="1717" y="2323"/>
                  </a:lnTo>
                  <a:lnTo>
                    <a:pt x="2020" y="2525"/>
                  </a:lnTo>
                  <a:lnTo>
                    <a:pt x="2323" y="2727"/>
                  </a:lnTo>
                  <a:lnTo>
                    <a:pt x="2929" y="3097"/>
                  </a:lnTo>
                  <a:lnTo>
                    <a:pt x="3199" y="3299"/>
                  </a:lnTo>
                  <a:lnTo>
                    <a:pt x="3468" y="3501"/>
                  </a:lnTo>
                  <a:lnTo>
                    <a:pt x="3737" y="3771"/>
                  </a:lnTo>
                  <a:lnTo>
                    <a:pt x="3939" y="4074"/>
                  </a:lnTo>
                  <a:lnTo>
                    <a:pt x="4040" y="4209"/>
                  </a:lnTo>
                  <a:lnTo>
                    <a:pt x="4141" y="4276"/>
                  </a:lnTo>
                  <a:lnTo>
                    <a:pt x="4243" y="4343"/>
                  </a:lnTo>
                  <a:lnTo>
                    <a:pt x="4344" y="4377"/>
                  </a:lnTo>
                  <a:lnTo>
                    <a:pt x="4411" y="4377"/>
                  </a:lnTo>
                  <a:lnTo>
                    <a:pt x="4512" y="4343"/>
                  </a:lnTo>
                  <a:lnTo>
                    <a:pt x="4647" y="4209"/>
                  </a:lnTo>
                  <a:lnTo>
                    <a:pt x="4748" y="4074"/>
                  </a:lnTo>
                  <a:lnTo>
                    <a:pt x="4748" y="3872"/>
                  </a:lnTo>
                  <a:lnTo>
                    <a:pt x="4748" y="3805"/>
                  </a:lnTo>
                  <a:lnTo>
                    <a:pt x="4680" y="3704"/>
                  </a:lnTo>
                  <a:lnTo>
                    <a:pt x="4613" y="3636"/>
                  </a:lnTo>
                  <a:lnTo>
                    <a:pt x="4512" y="3569"/>
                  </a:lnTo>
                  <a:lnTo>
                    <a:pt x="4445" y="3434"/>
                  </a:lnTo>
                  <a:lnTo>
                    <a:pt x="4310" y="3266"/>
                  </a:lnTo>
                  <a:lnTo>
                    <a:pt x="4209" y="3165"/>
                  </a:lnTo>
                  <a:lnTo>
                    <a:pt x="4074" y="3097"/>
                  </a:lnTo>
                  <a:lnTo>
                    <a:pt x="3771" y="2963"/>
                  </a:lnTo>
                  <a:lnTo>
                    <a:pt x="3535" y="2828"/>
                  </a:lnTo>
                  <a:lnTo>
                    <a:pt x="3300" y="2660"/>
                  </a:lnTo>
                  <a:lnTo>
                    <a:pt x="2828" y="2256"/>
                  </a:lnTo>
                  <a:lnTo>
                    <a:pt x="2189" y="1582"/>
                  </a:lnTo>
                  <a:lnTo>
                    <a:pt x="1549" y="875"/>
                  </a:lnTo>
                  <a:lnTo>
                    <a:pt x="1111" y="471"/>
                  </a:lnTo>
                  <a:lnTo>
                    <a:pt x="909" y="269"/>
                  </a:lnTo>
                  <a:lnTo>
                    <a:pt x="674" y="101"/>
                  </a:lnTo>
                  <a:lnTo>
                    <a:pt x="640" y="34"/>
                  </a:lnTo>
                  <a:lnTo>
                    <a:pt x="606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40" name="Shape 1540"/>
            <p:cNvSpPr/>
            <p:nvPr/>
          </p:nvSpPr>
          <p:spPr>
            <a:xfrm>
              <a:off x="434775" y="1035200"/>
              <a:ext cx="10125" cy="11825"/>
            </a:xfrm>
            <a:custGeom>
              <a:avLst/>
              <a:gdLst/>
              <a:ahLst/>
              <a:cxnLst/>
              <a:rect l="0" t="0" r="0" b="0"/>
              <a:pathLst>
                <a:path w="405" h="473" extrusionOk="0">
                  <a:moveTo>
                    <a:pt x="202" y="1"/>
                  </a:moveTo>
                  <a:lnTo>
                    <a:pt x="101" y="68"/>
                  </a:lnTo>
                  <a:lnTo>
                    <a:pt x="68" y="102"/>
                  </a:lnTo>
                  <a:lnTo>
                    <a:pt x="34" y="135"/>
                  </a:lnTo>
                  <a:lnTo>
                    <a:pt x="0" y="270"/>
                  </a:lnTo>
                  <a:lnTo>
                    <a:pt x="0" y="371"/>
                  </a:lnTo>
                  <a:lnTo>
                    <a:pt x="68" y="438"/>
                  </a:lnTo>
                  <a:lnTo>
                    <a:pt x="135" y="472"/>
                  </a:lnTo>
                  <a:lnTo>
                    <a:pt x="236" y="438"/>
                  </a:lnTo>
                  <a:lnTo>
                    <a:pt x="303" y="405"/>
                  </a:lnTo>
                  <a:lnTo>
                    <a:pt x="371" y="304"/>
                  </a:lnTo>
                  <a:lnTo>
                    <a:pt x="371" y="270"/>
                  </a:lnTo>
                  <a:lnTo>
                    <a:pt x="404" y="270"/>
                  </a:lnTo>
                  <a:lnTo>
                    <a:pt x="404" y="203"/>
                  </a:lnTo>
                  <a:lnTo>
                    <a:pt x="404" y="169"/>
                  </a:lnTo>
                  <a:lnTo>
                    <a:pt x="404" y="102"/>
                  </a:lnTo>
                  <a:lnTo>
                    <a:pt x="371" y="68"/>
                  </a:lnTo>
                  <a:lnTo>
                    <a:pt x="303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41" name="Shape 1541"/>
            <p:cNvSpPr/>
            <p:nvPr/>
          </p:nvSpPr>
          <p:spPr>
            <a:xfrm>
              <a:off x="577850" y="270950"/>
              <a:ext cx="194475" cy="158250"/>
            </a:xfrm>
            <a:custGeom>
              <a:avLst/>
              <a:gdLst/>
              <a:ahLst/>
              <a:cxnLst/>
              <a:rect l="0" t="0" r="0" b="0"/>
              <a:pathLst>
                <a:path w="7779" h="6330" extrusionOk="0">
                  <a:moveTo>
                    <a:pt x="5893" y="168"/>
                  </a:moveTo>
                  <a:lnTo>
                    <a:pt x="6196" y="202"/>
                  </a:lnTo>
                  <a:lnTo>
                    <a:pt x="6532" y="269"/>
                  </a:lnTo>
                  <a:lnTo>
                    <a:pt x="6835" y="337"/>
                  </a:lnTo>
                  <a:lnTo>
                    <a:pt x="7105" y="438"/>
                  </a:lnTo>
                  <a:lnTo>
                    <a:pt x="7239" y="673"/>
                  </a:lnTo>
                  <a:lnTo>
                    <a:pt x="7340" y="909"/>
                  </a:lnTo>
                  <a:lnTo>
                    <a:pt x="5960" y="943"/>
                  </a:lnTo>
                  <a:lnTo>
                    <a:pt x="4613" y="976"/>
                  </a:lnTo>
                  <a:lnTo>
                    <a:pt x="2795" y="976"/>
                  </a:lnTo>
                  <a:lnTo>
                    <a:pt x="2189" y="1010"/>
                  </a:lnTo>
                  <a:lnTo>
                    <a:pt x="2189" y="1010"/>
                  </a:lnTo>
                  <a:lnTo>
                    <a:pt x="3368" y="606"/>
                  </a:lnTo>
                  <a:lnTo>
                    <a:pt x="4007" y="438"/>
                  </a:lnTo>
                  <a:lnTo>
                    <a:pt x="4647" y="303"/>
                  </a:lnTo>
                  <a:lnTo>
                    <a:pt x="5287" y="202"/>
                  </a:lnTo>
                  <a:lnTo>
                    <a:pt x="5590" y="168"/>
                  </a:lnTo>
                  <a:close/>
                  <a:moveTo>
                    <a:pt x="6768" y="1111"/>
                  </a:moveTo>
                  <a:lnTo>
                    <a:pt x="6027" y="1347"/>
                  </a:lnTo>
                  <a:lnTo>
                    <a:pt x="4984" y="1717"/>
                  </a:lnTo>
                  <a:lnTo>
                    <a:pt x="4445" y="1919"/>
                  </a:lnTo>
                  <a:lnTo>
                    <a:pt x="3940" y="2155"/>
                  </a:lnTo>
                  <a:lnTo>
                    <a:pt x="3637" y="2323"/>
                  </a:lnTo>
                  <a:lnTo>
                    <a:pt x="3334" y="2525"/>
                  </a:lnTo>
                  <a:lnTo>
                    <a:pt x="3065" y="2761"/>
                  </a:lnTo>
                  <a:lnTo>
                    <a:pt x="2795" y="2997"/>
                  </a:lnTo>
                  <a:lnTo>
                    <a:pt x="2762" y="2997"/>
                  </a:lnTo>
                  <a:lnTo>
                    <a:pt x="2459" y="3030"/>
                  </a:lnTo>
                  <a:lnTo>
                    <a:pt x="2155" y="3064"/>
                  </a:lnTo>
                  <a:lnTo>
                    <a:pt x="1516" y="3030"/>
                  </a:lnTo>
                  <a:lnTo>
                    <a:pt x="876" y="2997"/>
                  </a:lnTo>
                  <a:lnTo>
                    <a:pt x="539" y="3030"/>
                  </a:lnTo>
                  <a:lnTo>
                    <a:pt x="236" y="3098"/>
                  </a:lnTo>
                  <a:lnTo>
                    <a:pt x="236" y="2795"/>
                  </a:lnTo>
                  <a:lnTo>
                    <a:pt x="270" y="2424"/>
                  </a:lnTo>
                  <a:lnTo>
                    <a:pt x="337" y="2155"/>
                  </a:lnTo>
                  <a:lnTo>
                    <a:pt x="472" y="1885"/>
                  </a:lnTo>
                  <a:lnTo>
                    <a:pt x="640" y="1683"/>
                  </a:lnTo>
                  <a:lnTo>
                    <a:pt x="842" y="1515"/>
                  </a:lnTo>
                  <a:lnTo>
                    <a:pt x="1078" y="1380"/>
                  </a:lnTo>
                  <a:lnTo>
                    <a:pt x="1347" y="1246"/>
                  </a:lnTo>
                  <a:lnTo>
                    <a:pt x="1617" y="1145"/>
                  </a:lnTo>
                  <a:lnTo>
                    <a:pt x="2256" y="1212"/>
                  </a:lnTo>
                  <a:lnTo>
                    <a:pt x="4176" y="1212"/>
                  </a:lnTo>
                  <a:lnTo>
                    <a:pt x="5489" y="1145"/>
                  </a:lnTo>
                  <a:lnTo>
                    <a:pt x="6768" y="1111"/>
                  </a:lnTo>
                  <a:close/>
                  <a:moveTo>
                    <a:pt x="7441" y="1212"/>
                  </a:moveTo>
                  <a:lnTo>
                    <a:pt x="7509" y="1616"/>
                  </a:lnTo>
                  <a:lnTo>
                    <a:pt x="7509" y="2054"/>
                  </a:lnTo>
                  <a:lnTo>
                    <a:pt x="7475" y="2087"/>
                  </a:lnTo>
                  <a:lnTo>
                    <a:pt x="7307" y="2222"/>
                  </a:lnTo>
                  <a:lnTo>
                    <a:pt x="7105" y="2357"/>
                  </a:lnTo>
                  <a:lnTo>
                    <a:pt x="6869" y="2458"/>
                  </a:lnTo>
                  <a:lnTo>
                    <a:pt x="6600" y="2525"/>
                  </a:lnTo>
                  <a:lnTo>
                    <a:pt x="6061" y="2693"/>
                  </a:lnTo>
                  <a:lnTo>
                    <a:pt x="5623" y="2828"/>
                  </a:lnTo>
                  <a:lnTo>
                    <a:pt x="4748" y="3131"/>
                  </a:lnTo>
                  <a:lnTo>
                    <a:pt x="3906" y="3502"/>
                  </a:lnTo>
                  <a:lnTo>
                    <a:pt x="3570" y="3670"/>
                  </a:lnTo>
                  <a:lnTo>
                    <a:pt x="3300" y="3872"/>
                  </a:lnTo>
                  <a:lnTo>
                    <a:pt x="3031" y="4108"/>
                  </a:lnTo>
                  <a:lnTo>
                    <a:pt x="2829" y="4377"/>
                  </a:lnTo>
                  <a:lnTo>
                    <a:pt x="2694" y="4579"/>
                  </a:lnTo>
                  <a:lnTo>
                    <a:pt x="2627" y="4781"/>
                  </a:lnTo>
                  <a:lnTo>
                    <a:pt x="2492" y="5185"/>
                  </a:lnTo>
                  <a:lnTo>
                    <a:pt x="2425" y="5387"/>
                  </a:lnTo>
                  <a:lnTo>
                    <a:pt x="2358" y="5589"/>
                  </a:lnTo>
                  <a:lnTo>
                    <a:pt x="2223" y="5791"/>
                  </a:lnTo>
                  <a:lnTo>
                    <a:pt x="2088" y="5959"/>
                  </a:lnTo>
                  <a:lnTo>
                    <a:pt x="2054" y="6027"/>
                  </a:lnTo>
                  <a:lnTo>
                    <a:pt x="1751" y="5892"/>
                  </a:lnTo>
                  <a:lnTo>
                    <a:pt x="1415" y="5724"/>
                  </a:lnTo>
                  <a:lnTo>
                    <a:pt x="1145" y="5488"/>
                  </a:lnTo>
                  <a:lnTo>
                    <a:pt x="876" y="5185"/>
                  </a:lnTo>
                  <a:lnTo>
                    <a:pt x="741" y="4983"/>
                  </a:lnTo>
                  <a:lnTo>
                    <a:pt x="640" y="4747"/>
                  </a:lnTo>
                  <a:lnTo>
                    <a:pt x="438" y="4242"/>
                  </a:lnTo>
                  <a:lnTo>
                    <a:pt x="304" y="3737"/>
                  </a:lnTo>
                  <a:lnTo>
                    <a:pt x="270" y="3199"/>
                  </a:lnTo>
                  <a:lnTo>
                    <a:pt x="270" y="3199"/>
                  </a:lnTo>
                  <a:lnTo>
                    <a:pt x="573" y="3266"/>
                  </a:lnTo>
                  <a:lnTo>
                    <a:pt x="2021" y="3266"/>
                  </a:lnTo>
                  <a:lnTo>
                    <a:pt x="2560" y="3232"/>
                  </a:lnTo>
                  <a:lnTo>
                    <a:pt x="2155" y="3737"/>
                  </a:lnTo>
                  <a:lnTo>
                    <a:pt x="1751" y="4242"/>
                  </a:lnTo>
                  <a:lnTo>
                    <a:pt x="1011" y="5286"/>
                  </a:lnTo>
                  <a:lnTo>
                    <a:pt x="1011" y="5320"/>
                  </a:lnTo>
                  <a:lnTo>
                    <a:pt x="1044" y="5353"/>
                  </a:lnTo>
                  <a:lnTo>
                    <a:pt x="1112" y="5353"/>
                  </a:lnTo>
                  <a:lnTo>
                    <a:pt x="1280" y="5185"/>
                  </a:lnTo>
                  <a:lnTo>
                    <a:pt x="1448" y="5017"/>
                  </a:lnTo>
                  <a:lnTo>
                    <a:pt x="1751" y="4646"/>
                  </a:lnTo>
                  <a:lnTo>
                    <a:pt x="2324" y="3872"/>
                  </a:lnTo>
                  <a:lnTo>
                    <a:pt x="2694" y="3401"/>
                  </a:lnTo>
                  <a:lnTo>
                    <a:pt x="3098" y="2997"/>
                  </a:lnTo>
                  <a:lnTo>
                    <a:pt x="3536" y="2626"/>
                  </a:lnTo>
                  <a:lnTo>
                    <a:pt x="4041" y="2323"/>
                  </a:lnTo>
                  <a:lnTo>
                    <a:pt x="4445" y="2121"/>
                  </a:lnTo>
                  <a:lnTo>
                    <a:pt x="4849" y="1953"/>
                  </a:lnTo>
                  <a:lnTo>
                    <a:pt x="5724" y="1683"/>
                  </a:lnTo>
                  <a:lnTo>
                    <a:pt x="7441" y="1212"/>
                  </a:lnTo>
                  <a:close/>
                  <a:moveTo>
                    <a:pt x="7509" y="2390"/>
                  </a:moveTo>
                  <a:lnTo>
                    <a:pt x="7441" y="2795"/>
                  </a:lnTo>
                  <a:lnTo>
                    <a:pt x="7307" y="3199"/>
                  </a:lnTo>
                  <a:lnTo>
                    <a:pt x="7172" y="3603"/>
                  </a:lnTo>
                  <a:lnTo>
                    <a:pt x="6970" y="3973"/>
                  </a:lnTo>
                  <a:lnTo>
                    <a:pt x="6768" y="4310"/>
                  </a:lnTo>
                  <a:lnTo>
                    <a:pt x="6532" y="4646"/>
                  </a:lnTo>
                  <a:lnTo>
                    <a:pt x="6263" y="4916"/>
                  </a:lnTo>
                  <a:lnTo>
                    <a:pt x="5960" y="5151"/>
                  </a:lnTo>
                  <a:lnTo>
                    <a:pt x="5691" y="5320"/>
                  </a:lnTo>
                  <a:lnTo>
                    <a:pt x="5421" y="5454"/>
                  </a:lnTo>
                  <a:lnTo>
                    <a:pt x="4849" y="5656"/>
                  </a:lnTo>
                  <a:lnTo>
                    <a:pt x="4277" y="5825"/>
                  </a:lnTo>
                  <a:lnTo>
                    <a:pt x="3671" y="5959"/>
                  </a:lnTo>
                  <a:lnTo>
                    <a:pt x="3300" y="6027"/>
                  </a:lnTo>
                  <a:lnTo>
                    <a:pt x="2930" y="6060"/>
                  </a:lnTo>
                  <a:lnTo>
                    <a:pt x="2223" y="6060"/>
                  </a:lnTo>
                  <a:lnTo>
                    <a:pt x="2425" y="5825"/>
                  </a:lnTo>
                  <a:lnTo>
                    <a:pt x="2560" y="5589"/>
                  </a:lnTo>
                  <a:lnTo>
                    <a:pt x="2661" y="5320"/>
                  </a:lnTo>
                  <a:lnTo>
                    <a:pt x="2762" y="5050"/>
                  </a:lnTo>
                  <a:lnTo>
                    <a:pt x="2863" y="4781"/>
                  </a:lnTo>
                  <a:lnTo>
                    <a:pt x="2964" y="4545"/>
                  </a:lnTo>
                  <a:lnTo>
                    <a:pt x="3132" y="4343"/>
                  </a:lnTo>
                  <a:lnTo>
                    <a:pt x="3267" y="4141"/>
                  </a:lnTo>
                  <a:lnTo>
                    <a:pt x="3469" y="3973"/>
                  </a:lnTo>
                  <a:lnTo>
                    <a:pt x="3671" y="3838"/>
                  </a:lnTo>
                  <a:lnTo>
                    <a:pt x="4142" y="3569"/>
                  </a:lnTo>
                  <a:lnTo>
                    <a:pt x="4681" y="3333"/>
                  </a:lnTo>
                  <a:lnTo>
                    <a:pt x="5219" y="3165"/>
                  </a:lnTo>
                  <a:lnTo>
                    <a:pt x="6297" y="2828"/>
                  </a:lnTo>
                  <a:lnTo>
                    <a:pt x="6903" y="2660"/>
                  </a:lnTo>
                  <a:lnTo>
                    <a:pt x="7206" y="2525"/>
                  </a:lnTo>
                  <a:lnTo>
                    <a:pt x="7509" y="2390"/>
                  </a:lnTo>
                  <a:close/>
                  <a:moveTo>
                    <a:pt x="5219" y="0"/>
                  </a:moveTo>
                  <a:lnTo>
                    <a:pt x="4613" y="67"/>
                  </a:lnTo>
                  <a:lnTo>
                    <a:pt x="3738" y="269"/>
                  </a:lnTo>
                  <a:lnTo>
                    <a:pt x="2896" y="505"/>
                  </a:lnTo>
                  <a:lnTo>
                    <a:pt x="2054" y="774"/>
                  </a:lnTo>
                  <a:lnTo>
                    <a:pt x="1213" y="1077"/>
                  </a:lnTo>
                  <a:lnTo>
                    <a:pt x="910" y="1212"/>
                  </a:lnTo>
                  <a:lnTo>
                    <a:pt x="640" y="1380"/>
                  </a:lnTo>
                  <a:lnTo>
                    <a:pt x="438" y="1616"/>
                  </a:lnTo>
                  <a:lnTo>
                    <a:pt x="270" y="1852"/>
                  </a:lnTo>
                  <a:lnTo>
                    <a:pt x="135" y="2121"/>
                  </a:lnTo>
                  <a:lnTo>
                    <a:pt x="68" y="2424"/>
                  </a:lnTo>
                  <a:lnTo>
                    <a:pt x="1" y="2727"/>
                  </a:lnTo>
                  <a:lnTo>
                    <a:pt x="1" y="3030"/>
                  </a:lnTo>
                  <a:lnTo>
                    <a:pt x="34" y="3367"/>
                  </a:lnTo>
                  <a:lnTo>
                    <a:pt x="68" y="3704"/>
                  </a:lnTo>
                  <a:lnTo>
                    <a:pt x="135" y="4007"/>
                  </a:lnTo>
                  <a:lnTo>
                    <a:pt x="236" y="4343"/>
                  </a:lnTo>
                  <a:lnTo>
                    <a:pt x="371" y="4646"/>
                  </a:lnTo>
                  <a:lnTo>
                    <a:pt x="506" y="4949"/>
                  </a:lnTo>
                  <a:lnTo>
                    <a:pt x="640" y="5219"/>
                  </a:lnTo>
                  <a:lnTo>
                    <a:pt x="809" y="5454"/>
                  </a:lnTo>
                  <a:lnTo>
                    <a:pt x="1011" y="5724"/>
                  </a:lnTo>
                  <a:lnTo>
                    <a:pt x="1280" y="5926"/>
                  </a:lnTo>
                  <a:lnTo>
                    <a:pt x="1549" y="6094"/>
                  </a:lnTo>
                  <a:lnTo>
                    <a:pt x="1819" y="6229"/>
                  </a:lnTo>
                  <a:lnTo>
                    <a:pt x="2155" y="6296"/>
                  </a:lnTo>
                  <a:lnTo>
                    <a:pt x="2459" y="6330"/>
                  </a:lnTo>
                  <a:lnTo>
                    <a:pt x="2795" y="6330"/>
                  </a:lnTo>
                  <a:lnTo>
                    <a:pt x="3132" y="6296"/>
                  </a:lnTo>
                  <a:lnTo>
                    <a:pt x="3906" y="6195"/>
                  </a:lnTo>
                  <a:lnTo>
                    <a:pt x="4647" y="5993"/>
                  </a:lnTo>
                  <a:lnTo>
                    <a:pt x="5017" y="5892"/>
                  </a:lnTo>
                  <a:lnTo>
                    <a:pt x="5388" y="5724"/>
                  </a:lnTo>
                  <a:lnTo>
                    <a:pt x="5758" y="5555"/>
                  </a:lnTo>
                  <a:lnTo>
                    <a:pt x="6095" y="5387"/>
                  </a:lnTo>
                  <a:lnTo>
                    <a:pt x="6364" y="5185"/>
                  </a:lnTo>
                  <a:lnTo>
                    <a:pt x="6600" y="4949"/>
                  </a:lnTo>
                  <a:lnTo>
                    <a:pt x="6835" y="4680"/>
                  </a:lnTo>
                  <a:lnTo>
                    <a:pt x="7037" y="4411"/>
                  </a:lnTo>
                  <a:lnTo>
                    <a:pt x="7239" y="4074"/>
                  </a:lnTo>
                  <a:lnTo>
                    <a:pt x="7408" y="3771"/>
                  </a:lnTo>
                  <a:lnTo>
                    <a:pt x="7542" y="3401"/>
                  </a:lnTo>
                  <a:lnTo>
                    <a:pt x="7643" y="3064"/>
                  </a:lnTo>
                  <a:lnTo>
                    <a:pt x="7711" y="2693"/>
                  </a:lnTo>
                  <a:lnTo>
                    <a:pt x="7744" y="2323"/>
                  </a:lnTo>
                  <a:lnTo>
                    <a:pt x="7778" y="1953"/>
                  </a:lnTo>
                  <a:lnTo>
                    <a:pt x="7744" y="1582"/>
                  </a:lnTo>
                  <a:lnTo>
                    <a:pt x="7677" y="1246"/>
                  </a:lnTo>
                  <a:lnTo>
                    <a:pt x="7610" y="909"/>
                  </a:lnTo>
                  <a:lnTo>
                    <a:pt x="7475" y="572"/>
                  </a:lnTo>
                  <a:lnTo>
                    <a:pt x="7307" y="303"/>
                  </a:lnTo>
                  <a:lnTo>
                    <a:pt x="7273" y="236"/>
                  </a:lnTo>
                  <a:lnTo>
                    <a:pt x="7172" y="236"/>
                  </a:lnTo>
                  <a:lnTo>
                    <a:pt x="7105" y="269"/>
                  </a:lnTo>
                  <a:lnTo>
                    <a:pt x="6835" y="168"/>
                  </a:lnTo>
                  <a:lnTo>
                    <a:pt x="6499" y="67"/>
                  </a:lnTo>
                  <a:lnTo>
                    <a:pt x="6196" y="34"/>
                  </a:lnTo>
                  <a:lnTo>
                    <a:pt x="5859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42" name="Shape 1542"/>
            <p:cNvSpPr/>
            <p:nvPr/>
          </p:nvSpPr>
          <p:spPr>
            <a:xfrm>
              <a:off x="328725" y="961125"/>
              <a:ext cx="417500" cy="928425"/>
            </a:xfrm>
            <a:custGeom>
              <a:avLst/>
              <a:gdLst/>
              <a:ahLst/>
              <a:cxnLst/>
              <a:rect l="0" t="0" r="0" b="0"/>
              <a:pathLst>
                <a:path w="16700" h="37137" extrusionOk="0">
                  <a:moveTo>
                    <a:pt x="0" y="1"/>
                  </a:moveTo>
                  <a:lnTo>
                    <a:pt x="0" y="169"/>
                  </a:lnTo>
                  <a:lnTo>
                    <a:pt x="505" y="270"/>
                  </a:lnTo>
                  <a:lnTo>
                    <a:pt x="976" y="439"/>
                  </a:lnTo>
                  <a:lnTo>
                    <a:pt x="1953" y="809"/>
                  </a:lnTo>
                  <a:lnTo>
                    <a:pt x="2592" y="1011"/>
                  </a:lnTo>
                  <a:lnTo>
                    <a:pt x="3232" y="1179"/>
                  </a:lnTo>
                  <a:lnTo>
                    <a:pt x="3872" y="1348"/>
                  </a:lnTo>
                  <a:lnTo>
                    <a:pt x="4512" y="1550"/>
                  </a:lnTo>
                  <a:lnTo>
                    <a:pt x="7171" y="2358"/>
                  </a:lnTo>
                  <a:lnTo>
                    <a:pt x="8484" y="2795"/>
                  </a:lnTo>
                  <a:lnTo>
                    <a:pt x="9831" y="3233"/>
                  </a:lnTo>
                  <a:lnTo>
                    <a:pt x="12019" y="4007"/>
                  </a:lnTo>
                  <a:lnTo>
                    <a:pt x="14242" y="4815"/>
                  </a:lnTo>
                  <a:lnTo>
                    <a:pt x="14747" y="4984"/>
                  </a:lnTo>
                  <a:lnTo>
                    <a:pt x="15252" y="5186"/>
                  </a:lnTo>
                  <a:lnTo>
                    <a:pt x="15757" y="5455"/>
                  </a:lnTo>
                  <a:lnTo>
                    <a:pt x="15959" y="5623"/>
                  </a:lnTo>
                  <a:lnTo>
                    <a:pt x="16194" y="5792"/>
                  </a:lnTo>
                  <a:lnTo>
                    <a:pt x="16329" y="5960"/>
                  </a:lnTo>
                  <a:lnTo>
                    <a:pt x="16396" y="6162"/>
                  </a:lnTo>
                  <a:lnTo>
                    <a:pt x="16430" y="6431"/>
                  </a:lnTo>
                  <a:lnTo>
                    <a:pt x="16430" y="6768"/>
                  </a:lnTo>
                  <a:lnTo>
                    <a:pt x="16430" y="7105"/>
                  </a:lnTo>
                  <a:lnTo>
                    <a:pt x="16363" y="7475"/>
                  </a:lnTo>
                  <a:lnTo>
                    <a:pt x="16228" y="8283"/>
                  </a:lnTo>
                  <a:lnTo>
                    <a:pt x="16026" y="9091"/>
                  </a:lnTo>
                  <a:lnTo>
                    <a:pt x="15790" y="9798"/>
                  </a:lnTo>
                  <a:lnTo>
                    <a:pt x="15487" y="10808"/>
                  </a:lnTo>
                  <a:lnTo>
                    <a:pt x="15285" y="11448"/>
                  </a:lnTo>
                  <a:lnTo>
                    <a:pt x="15083" y="12054"/>
                  </a:lnTo>
                  <a:lnTo>
                    <a:pt x="14612" y="13333"/>
                  </a:lnTo>
                  <a:lnTo>
                    <a:pt x="14141" y="14613"/>
                  </a:lnTo>
                  <a:lnTo>
                    <a:pt x="13703" y="15892"/>
                  </a:lnTo>
                  <a:lnTo>
                    <a:pt x="13299" y="17172"/>
                  </a:lnTo>
                  <a:lnTo>
                    <a:pt x="12929" y="18485"/>
                  </a:lnTo>
                  <a:lnTo>
                    <a:pt x="12525" y="19831"/>
                  </a:lnTo>
                  <a:lnTo>
                    <a:pt x="12120" y="21144"/>
                  </a:lnTo>
                  <a:lnTo>
                    <a:pt x="11211" y="23838"/>
                  </a:lnTo>
                  <a:lnTo>
                    <a:pt x="9326" y="29124"/>
                  </a:lnTo>
                  <a:lnTo>
                    <a:pt x="7508" y="34376"/>
                  </a:lnTo>
                  <a:lnTo>
                    <a:pt x="7340" y="34982"/>
                  </a:lnTo>
                  <a:lnTo>
                    <a:pt x="7138" y="35655"/>
                  </a:lnTo>
                  <a:lnTo>
                    <a:pt x="7003" y="35992"/>
                  </a:lnTo>
                  <a:lnTo>
                    <a:pt x="6835" y="36261"/>
                  </a:lnTo>
                  <a:lnTo>
                    <a:pt x="6599" y="36497"/>
                  </a:lnTo>
                  <a:lnTo>
                    <a:pt x="6498" y="36598"/>
                  </a:lnTo>
                  <a:lnTo>
                    <a:pt x="6363" y="36699"/>
                  </a:lnTo>
                  <a:lnTo>
                    <a:pt x="6161" y="36800"/>
                  </a:lnTo>
                  <a:lnTo>
                    <a:pt x="5926" y="36834"/>
                  </a:lnTo>
                  <a:lnTo>
                    <a:pt x="5690" y="36867"/>
                  </a:lnTo>
                  <a:lnTo>
                    <a:pt x="5454" y="36834"/>
                  </a:lnTo>
                  <a:lnTo>
                    <a:pt x="4983" y="36733"/>
                  </a:lnTo>
                  <a:lnTo>
                    <a:pt x="4512" y="36598"/>
                  </a:lnTo>
                  <a:lnTo>
                    <a:pt x="4074" y="36430"/>
                  </a:lnTo>
                  <a:lnTo>
                    <a:pt x="3670" y="36228"/>
                  </a:lnTo>
                  <a:lnTo>
                    <a:pt x="2794" y="35824"/>
                  </a:lnTo>
                  <a:lnTo>
                    <a:pt x="2525" y="35689"/>
                  </a:lnTo>
                  <a:lnTo>
                    <a:pt x="2222" y="35588"/>
                  </a:lnTo>
                  <a:lnTo>
                    <a:pt x="1616" y="35386"/>
                  </a:lnTo>
                  <a:lnTo>
                    <a:pt x="1010" y="35218"/>
                  </a:lnTo>
                  <a:lnTo>
                    <a:pt x="404" y="35049"/>
                  </a:lnTo>
                  <a:lnTo>
                    <a:pt x="202" y="34948"/>
                  </a:lnTo>
                  <a:lnTo>
                    <a:pt x="0" y="34847"/>
                  </a:lnTo>
                  <a:lnTo>
                    <a:pt x="0" y="35184"/>
                  </a:lnTo>
                  <a:lnTo>
                    <a:pt x="505" y="35386"/>
                  </a:lnTo>
                  <a:lnTo>
                    <a:pt x="1044" y="35554"/>
                  </a:lnTo>
                  <a:lnTo>
                    <a:pt x="1650" y="35756"/>
                  </a:lnTo>
                  <a:lnTo>
                    <a:pt x="2222" y="35992"/>
                  </a:lnTo>
                  <a:lnTo>
                    <a:pt x="2828" y="36228"/>
                  </a:lnTo>
                  <a:lnTo>
                    <a:pt x="3400" y="36497"/>
                  </a:lnTo>
                  <a:lnTo>
                    <a:pt x="3804" y="36665"/>
                  </a:lnTo>
                  <a:lnTo>
                    <a:pt x="4209" y="36834"/>
                  </a:lnTo>
                  <a:lnTo>
                    <a:pt x="4613" y="36968"/>
                  </a:lnTo>
                  <a:lnTo>
                    <a:pt x="5050" y="37103"/>
                  </a:lnTo>
                  <a:lnTo>
                    <a:pt x="5387" y="37137"/>
                  </a:lnTo>
                  <a:lnTo>
                    <a:pt x="5690" y="37137"/>
                  </a:lnTo>
                  <a:lnTo>
                    <a:pt x="6027" y="37103"/>
                  </a:lnTo>
                  <a:lnTo>
                    <a:pt x="6330" y="37002"/>
                  </a:lnTo>
                  <a:lnTo>
                    <a:pt x="6599" y="36867"/>
                  </a:lnTo>
                  <a:lnTo>
                    <a:pt x="6835" y="36665"/>
                  </a:lnTo>
                  <a:lnTo>
                    <a:pt x="7037" y="36430"/>
                  </a:lnTo>
                  <a:lnTo>
                    <a:pt x="7205" y="36093"/>
                  </a:lnTo>
                  <a:lnTo>
                    <a:pt x="7710" y="34679"/>
                  </a:lnTo>
                  <a:lnTo>
                    <a:pt x="8181" y="33265"/>
                  </a:lnTo>
                  <a:lnTo>
                    <a:pt x="9158" y="30437"/>
                  </a:lnTo>
                  <a:lnTo>
                    <a:pt x="11178" y="24747"/>
                  </a:lnTo>
                  <a:lnTo>
                    <a:pt x="12154" y="21885"/>
                  </a:lnTo>
                  <a:lnTo>
                    <a:pt x="12592" y="20471"/>
                  </a:lnTo>
                  <a:lnTo>
                    <a:pt x="13030" y="19023"/>
                  </a:lnTo>
                  <a:lnTo>
                    <a:pt x="13838" y="16296"/>
                  </a:lnTo>
                  <a:lnTo>
                    <a:pt x="14275" y="14949"/>
                  </a:lnTo>
                  <a:lnTo>
                    <a:pt x="14747" y="13636"/>
                  </a:lnTo>
                  <a:lnTo>
                    <a:pt x="15252" y="12256"/>
                  </a:lnTo>
                  <a:lnTo>
                    <a:pt x="15723" y="10842"/>
                  </a:lnTo>
                  <a:lnTo>
                    <a:pt x="16060" y="9765"/>
                  </a:lnTo>
                  <a:lnTo>
                    <a:pt x="16329" y="8957"/>
                  </a:lnTo>
                  <a:lnTo>
                    <a:pt x="16531" y="8048"/>
                  </a:lnTo>
                  <a:lnTo>
                    <a:pt x="16632" y="7610"/>
                  </a:lnTo>
                  <a:lnTo>
                    <a:pt x="16666" y="7172"/>
                  </a:lnTo>
                  <a:lnTo>
                    <a:pt x="16699" y="6734"/>
                  </a:lnTo>
                  <a:lnTo>
                    <a:pt x="16666" y="6364"/>
                  </a:lnTo>
                  <a:lnTo>
                    <a:pt x="16598" y="5994"/>
                  </a:lnTo>
                  <a:lnTo>
                    <a:pt x="16464" y="5691"/>
                  </a:lnTo>
                  <a:lnTo>
                    <a:pt x="16363" y="5556"/>
                  </a:lnTo>
                  <a:lnTo>
                    <a:pt x="16262" y="5455"/>
                  </a:lnTo>
                  <a:lnTo>
                    <a:pt x="16127" y="5354"/>
                  </a:lnTo>
                  <a:lnTo>
                    <a:pt x="15992" y="5287"/>
                  </a:lnTo>
                  <a:lnTo>
                    <a:pt x="14982" y="4815"/>
                  </a:lnTo>
                  <a:lnTo>
                    <a:pt x="14477" y="4613"/>
                  </a:lnTo>
                  <a:lnTo>
                    <a:pt x="13972" y="4445"/>
                  </a:lnTo>
                  <a:lnTo>
                    <a:pt x="12659" y="3974"/>
                  </a:lnTo>
                  <a:lnTo>
                    <a:pt x="11346" y="3502"/>
                  </a:lnTo>
                  <a:lnTo>
                    <a:pt x="9831" y="2964"/>
                  </a:lnTo>
                  <a:lnTo>
                    <a:pt x="8316" y="2492"/>
                  </a:lnTo>
                  <a:lnTo>
                    <a:pt x="5286" y="1516"/>
                  </a:lnTo>
                  <a:lnTo>
                    <a:pt x="3737" y="1078"/>
                  </a:lnTo>
                  <a:lnTo>
                    <a:pt x="2188" y="641"/>
                  </a:lnTo>
                  <a:lnTo>
                    <a:pt x="1650" y="439"/>
                  </a:lnTo>
                  <a:lnTo>
                    <a:pt x="1111" y="237"/>
                  </a:lnTo>
                  <a:lnTo>
                    <a:pt x="842" y="136"/>
                  </a:lnTo>
                  <a:lnTo>
                    <a:pt x="572" y="68"/>
                  </a:lnTo>
                  <a:lnTo>
                    <a:pt x="303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43" name="Shape 1543"/>
            <p:cNvSpPr/>
            <p:nvPr/>
          </p:nvSpPr>
          <p:spPr>
            <a:xfrm>
              <a:off x="554300" y="238125"/>
              <a:ext cx="479775" cy="203700"/>
            </a:xfrm>
            <a:custGeom>
              <a:avLst/>
              <a:gdLst/>
              <a:ahLst/>
              <a:cxnLst/>
              <a:rect l="0" t="0" r="0" b="0"/>
              <a:pathLst>
                <a:path w="19191" h="8148" extrusionOk="0">
                  <a:moveTo>
                    <a:pt x="9528" y="2761"/>
                  </a:moveTo>
                  <a:lnTo>
                    <a:pt x="9663" y="2794"/>
                  </a:lnTo>
                  <a:lnTo>
                    <a:pt x="9932" y="2895"/>
                  </a:lnTo>
                  <a:lnTo>
                    <a:pt x="10100" y="3030"/>
                  </a:lnTo>
                  <a:lnTo>
                    <a:pt x="10235" y="3165"/>
                  </a:lnTo>
                  <a:lnTo>
                    <a:pt x="10336" y="3333"/>
                  </a:lnTo>
                  <a:lnTo>
                    <a:pt x="9730" y="3367"/>
                  </a:lnTo>
                  <a:lnTo>
                    <a:pt x="9461" y="3367"/>
                  </a:lnTo>
                  <a:lnTo>
                    <a:pt x="9158" y="3434"/>
                  </a:lnTo>
                  <a:lnTo>
                    <a:pt x="9191" y="3400"/>
                  </a:lnTo>
                  <a:lnTo>
                    <a:pt x="9259" y="2963"/>
                  </a:lnTo>
                  <a:lnTo>
                    <a:pt x="9292" y="2828"/>
                  </a:lnTo>
                  <a:lnTo>
                    <a:pt x="9393" y="2761"/>
                  </a:lnTo>
                  <a:close/>
                  <a:moveTo>
                    <a:pt x="18618" y="3973"/>
                  </a:moveTo>
                  <a:lnTo>
                    <a:pt x="18719" y="4006"/>
                  </a:lnTo>
                  <a:lnTo>
                    <a:pt x="18820" y="4074"/>
                  </a:lnTo>
                  <a:lnTo>
                    <a:pt x="18888" y="4141"/>
                  </a:lnTo>
                  <a:lnTo>
                    <a:pt x="18955" y="4209"/>
                  </a:lnTo>
                  <a:lnTo>
                    <a:pt x="18989" y="4310"/>
                  </a:lnTo>
                  <a:lnTo>
                    <a:pt x="18989" y="4444"/>
                  </a:lnTo>
                  <a:lnTo>
                    <a:pt x="18989" y="4545"/>
                  </a:lnTo>
                  <a:lnTo>
                    <a:pt x="18955" y="4646"/>
                  </a:lnTo>
                  <a:lnTo>
                    <a:pt x="18854" y="4781"/>
                  </a:lnTo>
                  <a:lnTo>
                    <a:pt x="18719" y="4848"/>
                  </a:lnTo>
                  <a:lnTo>
                    <a:pt x="18585" y="4916"/>
                  </a:lnTo>
                  <a:lnTo>
                    <a:pt x="18450" y="4949"/>
                  </a:lnTo>
                  <a:lnTo>
                    <a:pt x="18214" y="4916"/>
                  </a:lnTo>
                  <a:lnTo>
                    <a:pt x="18012" y="4916"/>
                  </a:lnTo>
                  <a:lnTo>
                    <a:pt x="18181" y="4680"/>
                  </a:lnTo>
                  <a:lnTo>
                    <a:pt x="18349" y="4478"/>
                  </a:lnTo>
                  <a:lnTo>
                    <a:pt x="18484" y="4209"/>
                  </a:lnTo>
                  <a:lnTo>
                    <a:pt x="18618" y="3973"/>
                  </a:lnTo>
                  <a:close/>
                  <a:moveTo>
                    <a:pt x="1650" y="7171"/>
                  </a:moveTo>
                  <a:lnTo>
                    <a:pt x="1885" y="7373"/>
                  </a:lnTo>
                  <a:lnTo>
                    <a:pt x="2121" y="7542"/>
                  </a:lnTo>
                  <a:lnTo>
                    <a:pt x="2390" y="7676"/>
                  </a:lnTo>
                  <a:lnTo>
                    <a:pt x="2660" y="7811"/>
                  </a:lnTo>
                  <a:lnTo>
                    <a:pt x="2491" y="7878"/>
                  </a:lnTo>
                  <a:lnTo>
                    <a:pt x="2289" y="7946"/>
                  </a:lnTo>
                  <a:lnTo>
                    <a:pt x="2087" y="7946"/>
                  </a:lnTo>
                  <a:lnTo>
                    <a:pt x="1852" y="7912"/>
                  </a:lnTo>
                  <a:lnTo>
                    <a:pt x="1683" y="7845"/>
                  </a:lnTo>
                  <a:lnTo>
                    <a:pt x="1582" y="7777"/>
                  </a:lnTo>
                  <a:lnTo>
                    <a:pt x="1549" y="7710"/>
                  </a:lnTo>
                  <a:lnTo>
                    <a:pt x="1515" y="7609"/>
                  </a:lnTo>
                  <a:lnTo>
                    <a:pt x="1549" y="7542"/>
                  </a:lnTo>
                  <a:lnTo>
                    <a:pt x="1582" y="7340"/>
                  </a:lnTo>
                  <a:lnTo>
                    <a:pt x="1650" y="7171"/>
                  </a:lnTo>
                  <a:close/>
                  <a:moveTo>
                    <a:pt x="9090" y="0"/>
                  </a:moveTo>
                  <a:lnTo>
                    <a:pt x="7845" y="370"/>
                  </a:lnTo>
                  <a:lnTo>
                    <a:pt x="7373" y="471"/>
                  </a:lnTo>
                  <a:lnTo>
                    <a:pt x="6902" y="606"/>
                  </a:lnTo>
                  <a:lnTo>
                    <a:pt x="6397" y="707"/>
                  </a:lnTo>
                  <a:lnTo>
                    <a:pt x="5926" y="808"/>
                  </a:lnTo>
                  <a:lnTo>
                    <a:pt x="5017" y="1077"/>
                  </a:lnTo>
                  <a:lnTo>
                    <a:pt x="4141" y="1380"/>
                  </a:lnTo>
                  <a:lnTo>
                    <a:pt x="2323" y="1953"/>
                  </a:lnTo>
                  <a:lnTo>
                    <a:pt x="1549" y="2155"/>
                  </a:lnTo>
                  <a:lnTo>
                    <a:pt x="774" y="2390"/>
                  </a:lnTo>
                  <a:lnTo>
                    <a:pt x="438" y="2491"/>
                  </a:lnTo>
                  <a:lnTo>
                    <a:pt x="269" y="2559"/>
                  </a:lnTo>
                  <a:lnTo>
                    <a:pt x="135" y="2626"/>
                  </a:lnTo>
                  <a:lnTo>
                    <a:pt x="34" y="2626"/>
                  </a:lnTo>
                  <a:lnTo>
                    <a:pt x="34" y="2660"/>
                  </a:lnTo>
                  <a:lnTo>
                    <a:pt x="0" y="2727"/>
                  </a:lnTo>
                  <a:lnTo>
                    <a:pt x="0" y="3266"/>
                  </a:lnTo>
                  <a:lnTo>
                    <a:pt x="67" y="3838"/>
                  </a:lnTo>
                  <a:lnTo>
                    <a:pt x="168" y="4377"/>
                  </a:lnTo>
                  <a:lnTo>
                    <a:pt x="303" y="4949"/>
                  </a:lnTo>
                  <a:lnTo>
                    <a:pt x="539" y="5488"/>
                  </a:lnTo>
                  <a:lnTo>
                    <a:pt x="774" y="5993"/>
                  </a:lnTo>
                  <a:lnTo>
                    <a:pt x="1077" y="6464"/>
                  </a:lnTo>
                  <a:lnTo>
                    <a:pt x="1414" y="6902"/>
                  </a:lnTo>
                  <a:lnTo>
                    <a:pt x="1549" y="7070"/>
                  </a:lnTo>
                  <a:lnTo>
                    <a:pt x="1549" y="7104"/>
                  </a:lnTo>
                  <a:lnTo>
                    <a:pt x="1414" y="7306"/>
                  </a:lnTo>
                  <a:lnTo>
                    <a:pt x="1347" y="7542"/>
                  </a:lnTo>
                  <a:lnTo>
                    <a:pt x="1347" y="7676"/>
                  </a:lnTo>
                  <a:lnTo>
                    <a:pt x="1347" y="7777"/>
                  </a:lnTo>
                  <a:lnTo>
                    <a:pt x="1414" y="7878"/>
                  </a:lnTo>
                  <a:lnTo>
                    <a:pt x="1515" y="7979"/>
                  </a:lnTo>
                  <a:lnTo>
                    <a:pt x="1650" y="8047"/>
                  </a:lnTo>
                  <a:lnTo>
                    <a:pt x="1784" y="8114"/>
                  </a:lnTo>
                  <a:lnTo>
                    <a:pt x="1919" y="8148"/>
                  </a:lnTo>
                  <a:lnTo>
                    <a:pt x="2424" y="8148"/>
                  </a:lnTo>
                  <a:lnTo>
                    <a:pt x="2693" y="8047"/>
                  </a:lnTo>
                  <a:lnTo>
                    <a:pt x="2794" y="7979"/>
                  </a:lnTo>
                  <a:lnTo>
                    <a:pt x="2895" y="7912"/>
                  </a:lnTo>
                  <a:lnTo>
                    <a:pt x="3165" y="7979"/>
                  </a:lnTo>
                  <a:lnTo>
                    <a:pt x="3468" y="8047"/>
                  </a:lnTo>
                  <a:lnTo>
                    <a:pt x="4040" y="8148"/>
                  </a:lnTo>
                  <a:lnTo>
                    <a:pt x="4646" y="8148"/>
                  </a:lnTo>
                  <a:lnTo>
                    <a:pt x="5252" y="8080"/>
                  </a:lnTo>
                  <a:lnTo>
                    <a:pt x="5757" y="7946"/>
                  </a:lnTo>
                  <a:lnTo>
                    <a:pt x="6262" y="7811"/>
                  </a:lnTo>
                  <a:lnTo>
                    <a:pt x="6734" y="7609"/>
                  </a:lnTo>
                  <a:lnTo>
                    <a:pt x="7205" y="7373"/>
                  </a:lnTo>
                  <a:lnTo>
                    <a:pt x="7643" y="7070"/>
                  </a:lnTo>
                  <a:lnTo>
                    <a:pt x="8013" y="6734"/>
                  </a:lnTo>
                  <a:lnTo>
                    <a:pt x="8181" y="6565"/>
                  </a:lnTo>
                  <a:lnTo>
                    <a:pt x="8350" y="6330"/>
                  </a:lnTo>
                  <a:lnTo>
                    <a:pt x="8451" y="6128"/>
                  </a:lnTo>
                  <a:lnTo>
                    <a:pt x="8585" y="5892"/>
                  </a:lnTo>
                  <a:lnTo>
                    <a:pt x="8787" y="5320"/>
                  </a:lnTo>
                  <a:lnTo>
                    <a:pt x="8922" y="4781"/>
                  </a:lnTo>
                  <a:lnTo>
                    <a:pt x="9023" y="4209"/>
                  </a:lnTo>
                  <a:lnTo>
                    <a:pt x="9124" y="3636"/>
                  </a:lnTo>
                  <a:lnTo>
                    <a:pt x="10370" y="3535"/>
                  </a:lnTo>
                  <a:lnTo>
                    <a:pt x="10403" y="3501"/>
                  </a:lnTo>
                  <a:lnTo>
                    <a:pt x="10504" y="3771"/>
                  </a:lnTo>
                  <a:lnTo>
                    <a:pt x="10605" y="4040"/>
                  </a:lnTo>
                  <a:lnTo>
                    <a:pt x="10706" y="4242"/>
                  </a:lnTo>
                  <a:lnTo>
                    <a:pt x="10841" y="4444"/>
                  </a:lnTo>
                  <a:lnTo>
                    <a:pt x="11144" y="4781"/>
                  </a:lnTo>
                  <a:lnTo>
                    <a:pt x="11481" y="5118"/>
                  </a:lnTo>
                  <a:lnTo>
                    <a:pt x="11885" y="5387"/>
                  </a:lnTo>
                  <a:lnTo>
                    <a:pt x="12323" y="5623"/>
                  </a:lnTo>
                  <a:lnTo>
                    <a:pt x="12794" y="5825"/>
                  </a:lnTo>
                  <a:lnTo>
                    <a:pt x="13232" y="5959"/>
                  </a:lnTo>
                  <a:lnTo>
                    <a:pt x="13669" y="6060"/>
                  </a:lnTo>
                  <a:lnTo>
                    <a:pt x="14073" y="6128"/>
                  </a:lnTo>
                  <a:lnTo>
                    <a:pt x="14511" y="6161"/>
                  </a:lnTo>
                  <a:lnTo>
                    <a:pt x="14915" y="6161"/>
                  </a:lnTo>
                  <a:lnTo>
                    <a:pt x="15319" y="6128"/>
                  </a:lnTo>
                  <a:lnTo>
                    <a:pt x="15723" y="6060"/>
                  </a:lnTo>
                  <a:lnTo>
                    <a:pt x="16127" y="5959"/>
                  </a:lnTo>
                  <a:lnTo>
                    <a:pt x="16497" y="5858"/>
                  </a:lnTo>
                  <a:lnTo>
                    <a:pt x="16901" y="5690"/>
                  </a:lnTo>
                  <a:lnTo>
                    <a:pt x="17171" y="5555"/>
                  </a:lnTo>
                  <a:lnTo>
                    <a:pt x="17440" y="5387"/>
                  </a:lnTo>
                  <a:lnTo>
                    <a:pt x="17676" y="5219"/>
                  </a:lnTo>
                  <a:lnTo>
                    <a:pt x="17911" y="5017"/>
                  </a:lnTo>
                  <a:lnTo>
                    <a:pt x="18046" y="5084"/>
                  </a:lnTo>
                  <a:lnTo>
                    <a:pt x="18214" y="5118"/>
                  </a:lnTo>
                  <a:lnTo>
                    <a:pt x="18517" y="5118"/>
                  </a:lnTo>
                  <a:lnTo>
                    <a:pt x="18719" y="5050"/>
                  </a:lnTo>
                  <a:lnTo>
                    <a:pt x="18888" y="4983"/>
                  </a:lnTo>
                  <a:lnTo>
                    <a:pt x="19022" y="4848"/>
                  </a:lnTo>
                  <a:lnTo>
                    <a:pt x="19123" y="4714"/>
                  </a:lnTo>
                  <a:lnTo>
                    <a:pt x="19191" y="4579"/>
                  </a:lnTo>
                  <a:lnTo>
                    <a:pt x="19191" y="4411"/>
                  </a:lnTo>
                  <a:lnTo>
                    <a:pt x="19157" y="4276"/>
                  </a:lnTo>
                  <a:lnTo>
                    <a:pt x="19123" y="4141"/>
                  </a:lnTo>
                  <a:lnTo>
                    <a:pt x="19056" y="4040"/>
                  </a:lnTo>
                  <a:lnTo>
                    <a:pt x="18921" y="3905"/>
                  </a:lnTo>
                  <a:lnTo>
                    <a:pt x="18820" y="3838"/>
                  </a:lnTo>
                  <a:lnTo>
                    <a:pt x="18686" y="3804"/>
                  </a:lnTo>
                  <a:lnTo>
                    <a:pt x="18787" y="3400"/>
                  </a:lnTo>
                  <a:lnTo>
                    <a:pt x="18888" y="2996"/>
                  </a:lnTo>
                  <a:lnTo>
                    <a:pt x="18989" y="2357"/>
                  </a:lnTo>
                  <a:lnTo>
                    <a:pt x="19022" y="1717"/>
                  </a:lnTo>
                  <a:lnTo>
                    <a:pt x="19056" y="1077"/>
                  </a:lnTo>
                  <a:lnTo>
                    <a:pt x="19022" y="438"/>
                  </a:lnTo>
                  <a:lnTo>
                    <a:pt x="19022" y="0"/>
                  </a:lnTo>
                  <a:lnTo>
                    <a:pt x="18753" y="0"/>
                  </a:lnTo>
                  <a:lnTo>
                    <a:pt x="18753" y="640"/>
                  </a:lnTo>
                  <a:lnTo>
                    <a:pt x="18787" y="1279"/>
                  </a:lnTo>
                  <a:lnTo>
                    <a:pt x="18753" y="1919"/>
                  </a:lnTo>
                  <a:lnTo>
                    <a:pt x="18686" y="2559"/>
                  </a:lnTo>
                  <a:lnTo>
                    <a:pt x="18585" y="3165"/>
                  </a:lnTo>
                  <a:lnTo>
                    <a:pt x="18551" y="3400"/>
                  </a:lnTo>
                  <a:lnTo>
                    <a:pt x="18450" y="3636"/>
                  </a:lnTo>
                  <a:lnTo>
                    <a:pt x="18282" y="4074"/>
                  </a:lnTo>
                  <a:lnTo>
                    <a:pt x="18012" y="4478"/>
                  </a:lnTo>
                  <a:lnTo>
                    <a:pt x="17709" y="4815"/>
                  </a:lnTo>
                  <a:lnTo>
                    <a:pt x="17339" y="5118"/>
                  </a:lnTo>
                  <a:lnTo>
                    <a:pt x="16969" y="5353"/>
                  </a:lnTo>
                  <a:lnTo>
                    <a:pt x="16531" y="5555"/>
                  </a:lnTo>
                  <a:lnTo>
                    <a:pt x="16060" y="5724"/>
                  </a:lnTo>
                  <a:lnTo>
                    <a:pt x="15656" y="5825"/>
                  </a:lnTo>
                  <a:lnTo>
                    <a:pt x="15252" y="5858"/>
                  </a:lnTo>
                  <a:lnTo>
                    <a:pt x="14848" y="5892"/>
                  </a:lnTo>
                  <a:lnTo>
                    <a:pt x="14444" y="5892"/>
                  </a:lnTo>
                  <a:lnTo>
                    <a:pt x="14040" y="5858"/>
                  </a:lnTo>
                  <a:lnTo>
                    <a:pt x="13636" y="5791"/>
                  </a:lnTo>
                  <a:lnTo>
                    <a:pt x="13265" y="5690"/>
                  </a:lnTo>
                  <a:lnTo>
                    <a:pt x="12861" y="5589"/>
                  </a:lnTo>
                  <a:lnTo>
                    <a:pt x="12592" y="5454"/>
                  </a:lnTo>
                  <a:lnTo>
                    <a:pt x="12289" y="5320"/>
                  </a:lnTo>
                  <a:lnTo>
                    <a:pt x="12020" y="5151"/>
                  </a:lnTo>
                  <a:lnTo>
                    <a:pt x="11750" y="4983"/>
                  </a:lnTo>
                  <a:lnTo>
                    <a:pt x="11481" y="4781"/>
                  </a:lnTo>
                  <a:lnTo>
                    <a:pt x="11245" y="4545"/>
                  </a:lnTo>
                  <a:lnTo>
                    <a:pt x="11043" y="4310"/>
                  </a:lnTo>
                  <a:lnTo>
                    <a:pt x="10875" y="4040"/>
                  </a:lnTo>
                  <a:lnTo>
                    <a:pt x="10706" y="3703"/>
                  </a:lnTo>
                  <a:lnTo>
                    <a:pt x="10572" y="3367"/>
                  </a:lnTo>
                  <a:lnTo>
                    <a:pt x="10403" y="3030"/>
                  </a:lnTo>
                  <a:lnTo>
                    <a:pt x="10302" y="2862"/>
                  </a:lnTo>
                  <a:lnTo>
                    <a:pt x="10168" y="2727"/>
                  </a:lnTo>
                  <a:lnTo>
                    <a:pt x="9999" y="2626"/>
                  </a:lnTo>
                  <a:lnTo>
                    <a:pt x="9764" y="2559"/>
                  </a:lnTo>
                  <a:lnTo>
                    <a:pt x="9528" y="2491"/>
                  </a:lnTo>
                  <a:lnTo>
                    <a:pt x="9326" y="2525"/>
                  </a:lnTo>
                  <a:lnTo>
                    <a:pt x="9191" y="2592"/>
                  </a:lnTo>
                  <a:lnTo>
                    <a:pt x="9124" y="2660"/>
                  </a:lnTo>
                  <a:lnTo>
                    <a:pt x="9057" y="2761"/>
                  </a:lnTo>
                  <a:lnTo>
                    <a:pt x="9023" y="2862"/>
                  </a:lnTo>
                  <a:lnTo>
                    <a:pt x="8956" y="3097"/>
                  </a:lnTo>
                  <a:lnTo>
                    <a:pt x="8922" y="3367"/>
                  </a:lnTo>
                  <a:lnTo>
                    <a:pt x="8720" y="4478"/>
                  </a:lnTo>
                  <a:lnTo>
                    <a:pt x="8585" y="5017"/>
                  </a:lnTo>
                  <a:lnTo>
                    <a:pt x="8417" y="5555"/>
                  </a:lnTo>
                  <a:lnTo>
                    <a:pt x="8316" y="5825"/>
                  </a:lnTo>
                  <a:lnTo>
                    <a:pt x="8181" y="6060"/>
                  </a:lnTo>
                  <a:lnTo>
                    <a:pt x="8047" y="6296"/>
                  </a:lnTo>
                  <a:lnTo>
                    <a:pt x="7878" y="6498"/>
                  </a:lnTo>
                  <a:lnTo>
                    <a:pt x="7676" y="6700"/>
                  </a:lnTo>
                  <a:lnTo>
                    <a:pt x="7474" y="6868"/>
                  </a:lnTo>
                  <a:lnTo>
                    <a:pt x="7239" y="7037"/>
                  </a:lnTo>
                  <a:lnTo>
                    <a:pt x="6969" y="7205"/>
                  </a:lnTo>
                  <a:lnTo>
                    <a:pt x="6363" y="7441"/>
                  </a:lnTo>
                  <a:lnTo>
                    <a:pt x="5757" y="7643"/>
                  </a:lnTo>
                  <a:lnTo>
                    <a:pt x="5151" y="7811"/>
                  </a:lnTo>
                  <a:lnTo>
                    <a:pt x="4545" y="7878"/>
                  </a:lnTo>
                  <a:lnTo>
                    <a:pt x="3939" y="7878"/>
                  </a:lnTo>
                  <a:lnTo>
                    <a:pt x="3636" y="7845"/>
                  </a:lnTo>
                  <a:lnTo>
                    <a:pt x="3333" y="7777"/>
                  </a:lnTo>
                  <a:lnTo>
                    <a:pt x="3030" y="7676"/>
                  </a:lnTo>
                  <a:lnTo>
                    <a:pt x="2727" y="7575"/>
                  </a:lnTo>
                  <a:lnTo>
                    <a:pt x="2424" y="7407"/>
                  </a:lnTo>
                  <a:lnTo>
                    <a:pt x="2155" y="7239"/>
                  </a:lnTo>
                  <a:lnTo>
                    <a:pt x="1919" y="7070"/>
                  </a:lnTo>
                  <a:lnTo>
                    <a:pt x="1683" y="6868"/>
                  </a:lnTo>
                  <a:lnTo>
                    <a:pt x="1481" y="6633"/>
                  </a:lnTo>
                  <a:lnTo>
                    <a:pt x="1279" y="6397"/>
                  </a:lnTo>
                  <a:lnTo>
                    <a:pt x="1077" y="6128"/>
                  </a:lnTo>
                  <a:lnTo>
                    <a:pt x="943" y="5858"/>
                  </a:lnTo>
                  <a:lnTo>
                    <a:pt x="640" y="5252"/>
                  </a:lnTo>
                  <a:lnTo>
                    <a:pt x="438" y="4613"/>
                  </a:lnTo>
                  <a:lnTo>
                    <a:pt x="303" y="4006"/>
                  </a:lnTo>
                  <a:lnTo>
                    <a:pt x="202" y="3367"/>
                  </a:lnTo>
                  <a:lnTo>
                    <a:pt x="202" y="2761"/>
                  </a:lnTo>
                  <a:lnTo>
                    <a:pt x="505" y="2626"/>
                  </a:lnTo>
                  <a:lnTo>
                    <a:pt x="808" y="2491"/>
                  </a:lnTo>
                  <a:lnTo>
                    <a:pt x="1515" y="2323"/>
                  </a:lnTo>
                  <a:lnTo>
                    <a:pt x="2188" y="2155"/>
                  </a:lnTo>
                  <a:lnTo>
                    <a:pt x="2862" y="1986"/>
                  </a:lnTo>
                  <a:lnTo>
                    <a:pt x="4545" y="1481"/>
                  </a:lnTo>
                  <a:lnTo>
                    <a:pt x="5387" y="1212"/>
                  </a:lnTo>
                  <a:lnTo>
                    <a:pt x="6229" y="943"/>
                  </a:lnTo>
                  <a:lnTo>
                    <a:pt x="7070" y="774"/>
                  </a:lnTo>
                  <a:lnTo>
                    <a:pt x="7912" y="572"/>
                  </a:lnTo>
                  <a:lnTo>
                    <a:pt x="8686" y="370"/>
                  </a:lnTo>
                  <a:lnTo>
                    <a:pt x="9090" y="269"/>
                  </a:lnTo>
                  <a:lnTo>
                    <a:pt x="9461" y="168"/>
                  </a:lnTo>
                  <a:lnTo>
                    <a:pt x="10201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44" name="Shape 1544"/>
            <p:cNvSpPr/>
            <p:nvPr/>
          </p:nvSpPr>
          <p:spPr>
            <a:xfrm>
              <a:off x="812700" y="238125"/>
              <a:ext cx="198650" cy="136375"/>
            </a:xfrm>
            <a:custGeom>
              <a:avLst/>
              <a:gdLst/>
              <a:ahLst/>
              <a:cxnLst/>
              <a:rect l="0" t="0" r="0" b="0"/>
              <a:pathLst>
                <a:path w="7946" h="5455" extrusionOk="0">
                  <a:moveTo>
                    <a:pt x="7373" y="1380"/>
                  </a:moveTo>
                  <a:lnTo>
                    <a:pt x="7609" y="2155"/>
                  </a:lnTo>
                  <a:lnTo>
                    <a:pt x="7676" y="2559"/>
                  </a:lnTo>
                  <a:lnTo>
                    <a:pt x="7710" y="2996"/>
                  </a:lnTo>
                  <a:lnTo>
                    <a:pt x="7710" y="3232"/>
                  </a:lnTo>
                  <a:lnTo>
                    <a:pt x="7676" y="3434"/>
                  </a:lnTo>
                  <a:lnTo>
                    <a:pt x="7643" y="3400"/>
                  </a:lnTo>
                  <a:lnTo>
                    <a:pt x="6700" y="2828"/>
                  </a:lnTo>
                  <a:lnTo>
                    <a:pt x="6229" y="2559"/>
                  </a:lnTo>
                  <a:lnTo>
                    <a:pt x="5757" y="2323"/>
                  </a:lnTo>
                  <a:lnTo>
                    <a:pt x="5387" y="2121"/>
                  </a:lnTo>
                  <a:lnTo>
                    <a:pt x="5185" y="2054"/>
                  </a:lnTo>
                  <a:lnTo>
                    <a:pt x="4983" y="1986"/>
                  </a:lnTo>
                  <a:lnTo>
                    <a:pt x="6195" y="1717"/>
                  </a:lnTo>
                  <a:lnTo>
                    <a:pt x="6801" y="1549"/>
                  </a:lnTo>
                  <a:lnTo>
                    <a:pt x="7373" y="1380"/>
                  </a:lnTo>
                  <a:close/>
                  <a:moveTo>
                    <a:pt x="4512" y="2087"/>
                  </a:moveTo>
                  <a:lnTo>
                    <a:pt x="5151" y="2323"/>
                  </a:lnTo>
                  <a:lnTo>
                    <a:pt x="5454" y="2424"/>
                  </a:lnTo>
                  <a:lnTo>
                    <a:pt x="5791" y="2559"/>
                  </a:lnTo>
                  <a:lnTo>
                    <a:pt x="6229" y="2794"/>
                  </a:lnTo>
                  <a:lnTo>
                    <a:pt x="6666" y="3064"/>
                  </a:lnTo>
                  <a:lnTo>
                    <a:pt x="7104" y="3333"/>
                  </a:lnTo>
                  <a:lnTo>
                    <a:pt x="7542" y="3602"/>
                  </a:lnTo>
                  <a:lnTo>
                    <a:pt x="7609" y="3602"/>
                  </a:lnTo>
                  <a:lnTo>
                    <a:pt x="7508" y="3838"/>
                  </a:lnTo>
                  <a:lnTo>
                    <a:pt x="7373" y="4040"/>
                  </a:lnTo>
                  <a:lnTo>
                    <a:pt x="7205" y="4242"/>
                  </a:lnTo>
                  <a:lnTo>
                    <a:pt x="7003" y="4411"/>
                  </a:lnTo>
                  <a:lnTo>
                    <a:pt x="6599" y="3939"/>
                  </a:lnTo>
                  <a:lnTo>
                    <a:pt x="6363" y="3703"/>
                  </a:lnTo>
                  <a:lnTo>
                    <a:pt x="6128" y="3468"/>
                  </a:lnTo>
                  <a:lnTo>
                    <a:pt x="5858" y="3266"/>
                  </a:lnTo>
                  <a:lnTo>
                    <a:pt x="5589" y="3097"/>
                  </a:lnTo>
                  <a:lnTo>
                    <a:pt x="5286" y="2963"/>
                  </a:lnTo>
                  <a:lnTo>
                    <a:pt x="4983" y="2929"/>
                  </a:lnTo>
                  <a:lnTo>
                    <a:pt x="4478" y="2895"/>
                  </a:lnTo>
                  <a:lnTo>
                    <a:pt x="3973" y="2929"/>
                  </a:lnTo>
                  <a:lnTo>
                    <a:pt x="2963" y="2996"/>
                  </a:lnTo>
                  <a:lnTo>
                    <a:pt x="1987" y="3097"/>
                  </a:lnTo>
                  <a:lnTo>
                    <a:pt x="976" y="3165"/>
                  </a:lnTo>
                  <a:lnTo>
                    <a:pt x="909" y="3198"/>
                  </a:lnTo>
                  <a:lnTo>
                    <a:pt x="909" y="3232"/>
                  </a:lnTo>
                  <a:lnTo>
                    <a:pt x="875" y="3165"/>
                  </a:lnTo>
                  <a:lnTo>
                    <a:pt x="741" y="2996"/>
                  </a:lnTo>
                  <a:lnTo>
                    <a:pt x="1145" y="2895"/>
                  </a:lnTo>
                  <a:lnTo>
                    <a:pt x="1549" y="2794"/>
                  </a:lnTo>
                  <a:lnTo>
                    <a:pt x="2357" y="2592"/>
                  </a:lnTo>
                  <a:lnTo>
                    <a:pt x="3973" y="2222"/>
                  </a:lnTo>
                  <a:lnTo>
                    <a:pt x="4512" y="2087"/>
                  </a:lnTo>
                  <a:close/>
                  <a:moveTo>
                    <a:pt x="4646" y="3131"/>
                  </a:moveTo>
                  <a:lnTo>
                    <a:pt x="4882" y="3165"/>
                  </a:lnTo>
                  <a:lnTo>
                    <a:pt x="5084" y="3198"/>
                  </a:lnTo>
                  <a:lnTo>
                    <a:pt x="5320" y="3232"/>
                  </a:lnTo>
                  <a:lnTo>
                    <a:pt x="5522" y="3333"/>
                  </a:lnTo>
                  <a:lnTo>
                    <a:pt x="5757" y="3434"/>
                  </a:lnTo>
                  <a:lnTo>
                    <a:pt x="5959" y="3602"/>
                  </a:lnTo>
                  <a:lnTo>
                    <a:pt x="6195" y="3804"/>
                  </a:lnTo>
                  <a:lnTo>
                    <a:pt x="6397" y="4040"/>
                  </a:lnTo>
                  <a:lnTo>
                    <a:pt x="6835" y="4545"/>
                  </a:lnTo>
                  <a:lnTo>
                    <a:pt x="6532" y="4680"/>
                  </a:lnTo>
                  <a:lnTo>
                    <a:pt x="6195" y="4815"/>
                  </a:lnTo>
                  <a:lnTo>
                    <a:pt x="5825" y="4916"/>
                  </a:lnTo>
                  <a:lnTo>
                    <a:pt x="5454" y="5017"/>
                  </a:lnTo>
                  <a:lnTo>
                    <a:pt x="4714" y="5118"/>
                  </a:lnTo>
                  <a:lnTo>
                    <a:pt x="4040" y="5185"/>
                  </a:lnTo>
                  <a:lnTo>
                    <a:pt x="3468" y="5219"/>
                  </a:lnTo>
                  <a:lnTo>
                    <a:pt x="3199" y="5185"/>
                  </a:lnTo>
                  <a:lnTo>
                    <a:pt x="2929" y="5151"/>
                  </a:lnTo>
                  <a:lnTo>
                    <a:pt x="2660" y="5084"/>
                  </a:lnTo>
                  <a:lnTo>
                    <a:pt x="2424" y="4983"/>
                  </a:lnTo>
                  <a:lnTo>
                    <a:pt x="2189" y="4848"/>
                  </a:lnTo>
                  <a:lnTo>
                    <a:pt x="1953" y="4680"/>
                  </a:lnTo>
                  <a:lnTo>
                    <a:pt x="1650" y="4377"/>
                  </a:lnTo>
                  <a:lnTo>
                    <a:pt x="1414" y="4040"/>
                  </a:lnTo>
                  <a:lnTo>
                    <a:pt x="943" y="3299"/>
                  </a:lnTo>
                  <a:lnTo>
                    <a:pt x="943" y="3299"/>
                  </a:lnTo>
                  <a:lnTo>
                    <a:pt x="976" y="3333"/>
                  </a:lnTo>
                  <a:lnTo>
                    <a:pt x="1785" y="3333"/>
                  </a:lnTo>
                  <a:lnTo>
                    <a:pt x="2559" y="3299"/>
                  </a:lnTo>
                  <a:lnTo>
                    <a:pt x="3367" y="3198"/>
                  </a:lnTo>
                  <a:lnTo>
                    <a:pt x="4141" y="3131"/>
                  </a:lnTo>
                  <a:close/>
                  <a:moveTo>
                    <a:pt x="1583" y="0"/>
                  </a:moveTo>
                  <a:lnTo>
                    <a:pt x="1313" y="101"/>
                  </a:lnTo>
                  <a:lnTo>
                    <a:pt x="1010" y="236"/>
                  </a:lnTo>
                  <a:lnTo>
                    <a:pt x="774" y="404"/>
                  </a:lnTo>
                  <a:lnTo>
                    <a:pt x="572" y="539"/>
                  </a:lnTo>
                  <a:lnTo>
                    <a:pt x="370" y="707"/>
                  </a:lnTo>
                  <a:lnTo>
                    <a:pt x="202" y="909"/>
                  </a:lnTo>
                  <a:lnTo>
                    <a:pt x="101" y="1111"/>
                  </a:lnTo>
                  <a:lnTo>
                    <a:pt x="0" y="1347"/>
                  </a:lnTo>
                  <a:lnTo>
                    <a:pt x="0" y="1582"/>
                  </a:lnTo>
                  <a:lnTo>
                    <a:pt x="0" y="1818"/>
                  </a:lnTo>
                  <a:lnTo>
                    <a:pt x="34" y="2054"/>
                  </a:lnTo>
                  <a:lnTo>
                    <a:pt x="135" y="2323"/>
                  </a:lnTo>
                  <a:lnTo>
                    <a:pt x="370" y="2828"/>
                  </a:lnTo>
                  <a:lnTo>
                    <a:pt x="673" y="3367"/>
                  </a:lnTo>
                  <a:lnTo>
                    <a:pt x="976" y="3838"/>
                  </a:lnTo>
                  <a:lnTo>
                    <a:pt x="1313" y="4310"/>
                  </a:lnTo>
                  <a:lnTo>
                    <a:pt x="1616" y="4714"/>
                  </a:lnTo>
                  <a:lnTo>
                    <a:pt x="1818" y="4882"/>
                  </a:lnTo>
                  <a:lnTo>
                    <a:pt x="2020" y="5017"/>
                  </a:lnTo>
                  <a:lnTo>
                    <a:pt x="2222" y="5151"/>
                  </a:lnTo>
                  <a:lnTo>
                    <a:pt x="2424" y="5286"/>
                  </a:lnTo>
                  <a:lnTo>
                    <a:pt x="2660" y="5353"/>
                  </a:lnTo>
                  <a:lnTo>
                    <a:pt x="2929" y="5421"/>
                  </a:lnTo>
                  <a:lnTo>
                    <a:pt x="3300" y="5454"/>
                  </a:lnTo>
                  <a:lnTo>
                    <a:pt x="3670" y="5454"/>
                  </a:lnTo>
                  <a:lnTo>
                    <a:pt x="4040" y="5421"/>
                  </a:lnTo>
                  <a:lnTo>
                    <a:pt x="4444" y="5387"/>
                  </a:lnTo>
                  <a:lnTo>
                    <a:pt x="5185" y="5286"/>
                  </a:lnTo>
                  <a:lnTo>
                    <a:pt x="5926" y="5118"/>
                  </a:lnTo>
                  <a:lnTo>
                    <a:pt x="6229" y="5050"/>
                  </a:lnTo>
                  <a:lnTo>
                    <a:pt x="6498" y="4949"/>
                  </a:lnTo>
                  <a:lnTo>
                    <a:pt x="6767" y="4848"/>
                  </a:lnTo>
                  <a:lnTo>
                    <a:pt x="7003" y="4714"/>
                  </a:lnTo>
                  <a:lnTo>
                    <a:pt x="7205" y="4579"/>
                  </a:lnTo>
                  <a:lnTo>
                    <a:pt x="7407" y="4377"/>
                  </a:lnTo>
                  <a:lnTo>
                    <a:pt x="7609" y="4175"/>
                  </a:lnTo>
                  <a:lnTo>
                    <a:pt x="7744" y="3905"/>
                  </a:lnTo>
                  <a:lnTo>
                    <a:pt x="7878" y="3636"/>
                  </a:lnTo>
                  <a:lnTo>
                    <a:pt x="7946" y="3367"/>
                  </a:lnTo>
                  <a:lnTo>
                    <a:pt x="7946" y="3064"/>
                  </a:lnTo>
                  <a:lnTo>
                    <a:pt x="7946" y="2794"/>
                  </a:lnTo>
                  <a:lnTo>
                    <a:pt x="7946" y="2525"/>
                  </a:lnTo>
                  <a:lnTo>
                    <a:pt x="7878" y="2222"/>
                  </a:lnTo>
                  <a:lnTo>
                    <a:pt x="7777" y="1683"/>
                  </a:lnTo>
                  <a:lnTo>
                    <a:pt x="7542" y="842"/>
                  </a:lnTo>
                  <a:lnTo>
                    <a:pt x="7272" y="0"/>
                  </a:lnTo>
                  <a:lnTo>
                    <a:pt x="6936" y="0"/>
                  </a:lnTo>
                  <a:lnTo>
                    <a:pt x="7104" y="404"/>
                  </a:lnTo>
                  <a:lnTo>
                    <a:pt x="7239" y="875"/>
                  </a:lnTo>
                  <a:lnTo>
                    <a:pt x="7306" y="1145"/>
                  </a:lnTo>
                  <a:lnTo>
                    <a:pt x="6498" y="1380"/>
                  </a:lnTo>
                  <a:lnTo>
                    <a:pt x="5623" y="1616"/>
                  </a:lnTo>
                  <a:lnTo>
                    <a:pt x="3939" y="2020"/>
                  </a:lnTo>
                  <a:lnTo>
                    <a:pt x="3131" y="2188"/>
                  </a:lnTo>
                  <a:lnTo>
                    <a:pt x="2256" y="2323"/>
                  </a:lnTo>
                  <a:lnTo>
                    <a:pt x="1852" y="2424"/>
                  </a:lnTo>
                  <a:lnTo>
                    <a:pt x="1448" y="2559"/>
                  </a:lnTo>
                  <a:lnTo>
                    <a:pt x="1044" y="2693"/>
                  </a:lnTo>
                  <a:lnTo>
                    <a:pt x="707" y="2895"/>
                  </a:lnTo>
                  <a:lnTo>
                    <a:pt x="505" y="2592"/>
                  </a:lnTo>
                  <a:lnTo>
                    <a:pt x="370" y="2289"/>
                  </a:lnTo>
                  <a:lnTo>
                    <a:pt x="269" y="1986"/>
                  </a:lnTo>
                  <a:lnTo>
                    <a:pt x="202" y="1650"/>
                  </a:lnTo>
                  <a:lnTo>
                    <a:pt x="370" y="1683"/>
                  </a:lnTo>
                  <a:lnTo>
                    <a:pt x="741" y="1683"/>
                  </a:lnTo>
                  <a:lnTo>
                    <a:pt x="909" y="1616"/>
                  </a:lnTo>
                  <a:lnTo>
                    <a:pt x="1280" y="1481"/>
                  </a:lnTo>
                  <a:lnTo>
                    <a:pt x="1583" y="1347"/>
                  </a:lnTo>
                  <a:lnTo>
                    <a:pt x="3805" y="606"/>
                  </a:lnTo>
                  <a:lnTo>
                    <a:pt x="4512" y="303"/>
                  </a:lnTo>
                  <a:lnTo>
                    <a:pt x="5252" y="0"/>
                  </a:lnTo>
                  <a:lnTo>
                    <a:pt x="4579" y="0"/>
                  </a:lnTo>
                  <a:lnTo>
                    <a:pt x="4040" y="236"/>
                  </a:lnTo>
                  <a:lnTo>
                    <a:pt x="3502" y="438"/>
                  </a:lnTo>
                  <a:lnTo>
                    <a:pt x="202" y="1582"/>
                  </a:lnTo>
                  <a:lnTo>
                    <a:pt x="236" y="1347"/>
                  </a:lnTo>
                  <a:lnTo>
                    <a:pt x="269" y="1212"/>
                  </a:lnTo>
                  <a:lnTo>
                    <a:pt x="337" y="1077"/>
                  </a:lnTo>
                  <a:lnTo>
                    <a:pt x="505" y="842"/>
                  </a:lnTo>
                  <a:lnTo>
                    <a:pt x="774" y="640"/>
                  </a:lnTo>
                  <a:lnTo>
                    <a:pt x="1078" y="471"/>
                  </a:lnTo>
                  <a:lnTo>
                    <a:pt x="1414" y="303"/>
                  </a:lnTo>
                  <a:lnTo>
                    <a:pt x="1717" y="202"/>
                  </a:lnTo>
                  <a:lnTo>
                    <a:pt x="2054" y="101"/>
                  </a:lnTo>
                  <a:lnTo>
                    <a:pt x="2323" y="67"/>
                  </a:lnTo>
                  <a:lnTo>
                    <a:pt x="2357" y="67"/>
                  </a:lnTo>
                  <a:lnTo>
                    <a:pt x="2391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45" name="Shape 1545"/>
            <p:cNvSpPr/>
            <p:nvPr/>
          </p:nvSpPr>
          <p:spPr>
            <a:xfrm>
              <a:off x="3282250" y="332375"/>
              <a:ext cx="417500" cy="425925"/>
            </a:xfrm>
            <a:custGeom>
              <a:avLst/>
              <a:gdLst/>
              <a:ahLst/>
              <a:cxnLst/>
              <a:rect l="0" t="0" r="0" b="0"/>
              <a:pathLst>
                <a:path w="16700" h="17037" extrusionOk="0">
                  <a:moveTo>
                    <a:pt x="10471" y="169"/>
                  </a:moveTo>
                  <a:lnTo>
                    <a:pt x="10471" y="338"/>
                  </a:lnTo>
                  <a:lnTo>
                    <a:pt x="10538" y="472"/>
                  </a:lnTo>
                  <a:lnTo>
                    <a:pt x="10606" y="674"/>
                  </a:lnTo>
                  <a:lnTo>
                    <a:pt x="10336" y="775"/>
                  </a:lnTo>
                  <a:lnTo>
                    <a:pt x="10303" y="809"/>
                  </a:lnTo>
                  <a:lnTo>
                    <a:pt x="10202" y="641"/>
                  </a:lnTo>
                  <a:lnTo>
                    <a:pt x="10101" y="472"/>
                  </a:lnTo>
                  <a:lnTo>
                    <a:pt x="10269" y="338"/>
                  </a:lnTo>
                  <a:lnTo>
                    <a:pt x="10404" y="236"/>
                  </a:lnTo>
                  <a:lnTo>
                    <a:pt x="10471" y="169"/>
                  </a:lnTo>
                  <a:close/>
                  <a:moveTo>
                    <a:pt x="10673" y="944"/>
                  </a:moveTo>
                  <a:lnTo>
                    <a:pt x="10673" y="1011"/>
                  </a:lnTo>
                  <a:lnTo>
                    <a:pt x="10707" y="1112"/>
                  </a:lnTo>
                  <a:lnTo>
                    <a:pt x="10774" y="1314"/>
                  </a:lnTo>
                  <a:lnTo>
                    <a:pt x="10673" y="1314"/>
                  </a:lnTo>
                  <a:lnTo>
                    <a:pt x="10336" y="1381"/>
                  </a:lnTo>
                  <a:lnTo>
                    <a:pt x="10303" y="1213"/>
                  </a:lnTo>
                  <a:lnTo>
                    <a:pt x="10269" y="1078"/>
                  </a:lnTo>
                  <a:lnTo>
                    <a:pt x="10404" y="1045"/>
                  </a:lnTo>
                  <a:lnTo>
                    <a:pt x="10673" y="944"/>
                  </a:lnTo>
                  <a:close/>
                  <a:moveTo>
                    <a:pt x="10942" y="1516"/>
                  </a:moveTo>
                  <a:lnTo>
                    <a:pt x="11043" y="1617"/>
                  </a:lnTo>
                  <a:lnTo>
                    <a:pt x="11481" y="2055"/>
                  </a:lnTo>
                  <a:lnTo>
                    <a:pt x="11717" y="2290"/>
                  </a:lnTo>
                  <a:lnTo>
                    <a:pt x="11919" y="2526"/>
                  </a:lnTo>
                  <a:lnTo>
                    <a:pt x="11649" y="2627"/>
                  </a:lnTo>
                  <a:lnTo>
                    <a:pt x="11346" y="2694"/>
                  </a:lnTo>
                  <a:lnTo>
                    <a:pt x="10740" y="2829"/>
                  </a:lnTo>
                  <a:lnTo>
                    <a:pt x="10404" y="2896"/>
                  </a:lnTo>
                  <a:lnTo>
                    <a:pt x="10235" y="2930"/>
                  </a:lnTo>
                  <a:lnTo>
                    <a:pt x="10101" y="3031"/>
                  </a:lnTo>
                  <a:lnTo>
                    <a:pt x="10168" y="2425"/>
                  </a:lnTo>
                  <a:lnTo>
                    <a:pt x="10303" y="1819"/>
                  </a:lnTo>
                  <a:lnTo>
                    <a:pt x="10336" y="1583"/>
                  </a:lnTo>
                  <a:lnTo>
                    <a:pt x="10505" y="1550"/>
                  </a:lnTo>
                  <a:lnTo>
                    <a:pt x="10808" y="1516"/>
                  </a:lnTo>
                  <a:close/>
                  <a:moveTo>
                    <a:pt x="12087" y="2728"/>
                  </a:moveTo>
                  <a:lnTo>
                    <a:pt x="12255" y="2964"/>
                  </a:lnTo>
                  <a:lnTo>
                    <a:pt x="11582" y="3199"/>
                  </a:lnTo>
                  <a:lnTo>
                    <a:pt x="10942" y="3368"/>
                  </a:lnTo>
                  <a:lnTo>
                    <a:pt x="10505" y="3502"/>
                  </a:lnTo>
                  <a:lnTo>
                    <a:pt x="10067" y="3637"/>
                  </a:lnTo>
                  <a:lnTo>
                    <a:pt x="10101" y="3199"/>
                  </a:lnTo>
                  <a:lnTo>
                    <a:pt x="10303" y="3166"/>
                  </a:lnTo>
                  <a:lnTo>
                    <a:pt x="10505" y="3132"/>
                  </a:lnTo>
                  <a:lnTo>
                    <a:pt x="10942" y="3031"/>
                  </a:lnTo>
                  <a:lnTo>
                    <a:pt x="11515" y="2896"/>
                  </a:lnTo>
                  <a:lnTo>
                    <a:pt x="11818" y="2829"/>
                  </a:lnTo>
                  <a:lnTo>
                    <a:pt x="12087" y="2728"/>
                  </a:lnTo>
                  <a:close/>
                  <a:moveTo>
                    <a:pt x="12525" y="3098"/>
                  </a:moveTo>
                  <a:lnTo>
                    <a:pt x="12626" y="3671"/>
                  </a:lnTo>
                  <a:lnTo>
                    <a:pt x="12760" y="4243"/>
                  </a:lnTo>
                  <a:lnTo>
                    <a:pt x="13063" y="5320"/>
                  </a:lnTo>
                  <a:lnTo>
                    <a:pt x="13265" y="5994"/>
                  </a:lnTo>
                  <a:lnTo>
                    <a:pt x="13535" y="6633"/>
                  </a:lnTo>
                  <a:lnTo>
                    <a:pt x="13804" y="7273"/>
                  </a:lnTo>
                  <a:lnTo>
                    <a:pt x="14040" y="7913"/>
                  </a:lnTo>
                  <a:lnTo>
                    <a:pt x="14242" y="8519"/>
                  </a:lnTo>
                  <a:lnTo>
                    <a:pt x="14410" y="9159"/>
                  </a:lnTo>
                  <a:lnTo>
                    <a:pt x="14679" y="10404"/>
                  </a:lnTo>
                  <a:lnTo>
                    <a:pt x="14780" y="10876"/>
                  </a:lnTo>
                  <a:lnTo>
                    <a:pt x="14881" y="11347"/>
                  </a:lnTo>
                  <a:lnTo>
                    <a:pt x="15016" y="11818"/>
                  </a:lnTo>
                  <a:lnTo>
                    <a:pt x="15117" y="12020"/>
                  </a:lnTo>
                  <a:lnTo>
                    <a:pt x="15252" y="12222"/>
                  </a:lnTo>
                  <a:lnTo>
                    <a:pt x="14612" y="12458"/>
                  </a:lnTo>
                  <a:lnTo>
                    <a:pt x="13939" y="12660"/>
                  </a:lnTo>
                  <a:lnTo>
                    <a:pt x="13333" y="12828"/>
                  </a:lnTo>
                  <a:lnTo>
                    <a:pt x="12996" y="12929"/>
                  </a:lnTo>
                  <a:lnTo>
                    <a:pt x="12727" y="13030"/>
                  </a:lnTo>
                  <a:lnTo>
                    <a:pt x="12592" y="12458"/>
                  </a:lnTo>
                  <a:lnTo>
                    <a:pt x="12457" y="11919"/>
                  </a:lnTo>
                  <a:lnTo>
                    <a:pt x="12154" y="10808"/>
                  </a:lnTo>
                  <a:lnTo>
                    <a:pt x="11818" y="9563"/>
                  </a:lnTo>
                  <a:lnTo>
                    <a:pt x="11616" y="8923"/>
                  </a:lnTo>
                  <a:lnTo>
                    <a:pt x="11414" y="8317"/>
                  </a:lnTo>
                  <a:lnTo>
                    <a:pt x="11010" y="7239"/>
                  </a:lnTo>
                  <a:lnTo>
                    <a:pt x="10808" y="6667"/>
                  </a:lnTo>
                  <a:lnTo>
                    <a:pt x="10639" y="6128"/>
                  </a:lnTo>
                  <a:lnTo>
                    <a:pt x="10471" y="5590"/>
                  </a:lnTo>
                  <a:lnTo>
                    <a:pt x="10269" y="5051"/>
                  </a:lnTo>
                  <a:lnTo>
                    <a:pt x="10101" y="4479"/>
                  </a:lnTo>
                  <a:lnTo>
                    <a:pt x="9932" y="3940"/>
                  </a:lnTo>
                  <a:lnTo>
                    <a:pt x="9966" y="3906"/>
                  </a:lnTo>
                  <a:lnTo>
                    <a:pt x="10572" y="3704"/>
                  </a:lnTo>
                  <a:lnTo>
                    <a:pt x="11178" y="3536"/>
                  </a:lnTo>
                  <a:lnTo>
                    <a:pt x="11885" y="3368"/>
                  </a:lnTo>
                  <a:lnTo>
                    <a:pt x="12222" y="3233"/>
                  </a:lnTo>
                  <a:lnTo>
                    <a:pt x="12525" y="3098"/>
                  </a:lnTo>
                  <a:close/>
                  <a:moveTo>
                    <a:pt x="15353" y="12492"/>
                  </a:moveTo>
                  <a:lnTo>
                    <a:pt x="15386" y="12761"/>
                  </a:lnTo>
                  <a:lnTo>
                    <a:pt x="15454" y="12997"/>
                  </a:lnTo>
                  <a:lnTo>
                    <a:pt x="15622" y="13535"/>
                  </a:lnTo>
                  <a:lnTo>
                    <a:pt x="15521" y="13502"/>
                  </a:lnTo>
                  <a:lnTo>
                    <a:pt x="15420" y="13502"/>
                  </a:lnTo>
                  <a:lnTo>
                    <a:pt x="15117" y="13535"/>
                  </a:lnTo>
                  <a:lnTo>
                    <a:pt x="14646" y="13670"/>
                  </a:lnTo>
                  <a:lnTo>
                    <a:pt x="13972" y="13872"/>
                  </a:lnTo>
                  <a:lnTo>
                    <a:pt x="13535" y="13973"/>
                  </a:lnTo>
                  <a:lnTo>
                    <a:pt x="13265" y="14040"/>
                  </a:lnTo>
                  <a:lnTo>
                    <a:pt x="13164" y="13805"/>
                  </a:lnTo>
                  <a:lnTo>
                    <a:pt x="13097" y="13569"/>
                  </a:lnTo>
                  <a:lnTo>
                    <a:pt x="12996" y="13367"/>
                  </a:lnTo>
                  <a:lnTo>
                    <a:pt x="12861" y="13199"/>
                  </a:lnTo>
                  <a:lnTo>
                    <a:pt x="13097" y="13165"/>
                  </a:lnTo>
                  <a:lnTo>
                    <a:pt x="13366" y="13098"/>
                  </a:lnTo>
                  <a:lnTo>
                    <a:pt x="13838" y="12963"/>
                  </a:lnTo>
                  <a:lnTo>
                    <a:pt x="14612" y="12727"/>
                  </a:lnTo>
                  <a:lnTo>
                    <a:pt x="15353" y="12492"/>
                  </a:lnTo>
                  <a:close/>
                  <a:moveTo>
                    <a:pt x="337" y="11886"/>
                  </a:moveTo>
                  <a:lnTo>
                    <a:pt x="472" y="12155"/>
                  </a:lnTo>
                  <a:lnTo>
                    <a:pt x="674" y="12357"/>
                  </a:lnTo>
                  <a:lnTo>
                    <a:pt x="909" y="12593"/>
                  </a:lnTo>
                  <a:lnTo>
                    <a:pt x="1145" y="12727"/>
                  </a:lnTo>
                  <a:lnTo>
                    <a:pt x="1381" y="12828"/>
                  </a:lnTo>
                  <a:lnTo>
                    <a:pt x="1650" y="12896"/>
                  </a:lnTo>
                  <a:lnTo>
                    <a:pt x="1919" y="12929"/>
                  </a:lnTo>
                  <a:lnTo>
                    <a:pt x="2020" y="13333"/>
                  </a:lnTo>
                  <a:lnTo>
                    <a:pt x="2121" y="13805"/>
                  </a:lnTo>
                  <a:lnTo>
                    <a:pt x="2222" y="13939"/>
                  </a:lnTo>
                  <a:lnTo>
                    <a:pt x="2290" y="14074"/>
                  </a:lnTo>
                  <a:lnTo>
                    <a:pt x="2525" y="14276"/>
                  </a:lnTo>
                  <a:lnTo>
                    <a:pt x="2189" y="14175"/>
                  </a:lnTo>
                  <a:lnTo>
                    <a:pt x="1886" y="14040"/>
                  </a:lnTo>
                  <a:lnTo>
                    <a:pt x="1583" y="13906"/>
                  </a:lnTo>
                  <a:lnTo>
                    <a:pt x="1313" y="13704"/>
                  </a:lnTo>
                  <a:lnTo>
                    <a:pt x="1078" y="13468"/>
                  </a:lnTo>
                  <a:lnTo>
                    <a:pt x="876" y="13199"/>
                  </a:lnTo>
                  <a:lnTo>
                    <a:pt x="674" y="12929"/>
                  </a:lnTo>
                  <a:lnTo>
                    <a:pt x="539" y="12593"/>
                  </a:lnTo>
                  <a:lnTo>
                    <a:pt x="404" y="12256"/>
                  </a:lnTo>
                  <a:lnTo>
                    <a:pt x="337" y="11886"/>
                  </a:lnTo>
                  <a:close/>
                  <a:moveTo>
                    <a:pt x="15285" y="13838"/>
                  </a:moveTo>
                  <a:lnTo>
                    <a:pt x="14545" y="14074"/>
                  </a:lnTo>
                  <a:lnTo>
                    <a:pt x="13972" y="14276"/>
                  </a:lnTo>
                  <a:lnTo>
                    <a:pt x="13669" y="14377"/>
                  </a:lnTo>
                  <a:lnTo>
                    <a:pt x="13400" y="14512"/>
                  </a:lnTo>
                  <a:lnTo>
                    <a:pt x="13400" y="14545"/>
                  </a:lnTo>
                  <a:lnTo>
                    <a:pt x="13400" y="14579"/>
                  </a:lnTo>
                  <a:lnTo>
                    <a:pt x="13669" y="14579"/>
                  </a:lnTo>
                  <a:lnTo>
                    <a:pt x="13939" y="14512"/>
                  </a:lnTo>
                  <a:lnTo>
                    <a:pt x="14444" y="14377"/>
                  </a:lnTo>
                  <a:lnTo>
                    <a:pt x="15117" y="14175"/>
                  </a:lnTo>
                  <a:lnTo>
                    <a:pt x="15757" y="13973"/>
                  </a:lnTo>
                  <a:lnTo>
                    <a:pt x="15790" y="14108"/>
                  </a:lnTo>
                  <a:lnTo>
                    <a:pt x="15184" y="14209"/>
                  </a:lnTo>
                  <a:lnTo>
                    <a:pt x="14578" y="14377"/>
                  </a:lnTo>
                  <a:lnTo>
                    <a:pt x="13972" y="14646"/>
                  </a:lnTo>
                  <a:lnTo>
                    <a:pt x="13703" y="14781"/>
                  </a:lnTo>
                  <a:lnTo>
                    <a:pt x="13467" y="14949"/>
                  </a:lnTo>
                  <a:lnTo>
                    <a:pt x="13400" y="14747"/>
                  </a:lnTo>
                  <a:lnTo>
                    <a:pt x="13299" y="14242"/>
                  </a:lnTo>
                  <a:lnTo>
                    <a:pt x="13669" y="14175"/>
                  </a:lnTo>
                  <a:lnTo>
                    <a:pt x="14073" y="14108"/>
                  </a:lnTo>
                  <a:lnTo>
                    <a:pt x="14814" y="13906"/>
                  </a:lnTo>
                  <a:lnTo>
                    <a:pt x="15285" y="13838"/>
                  </a:lnTo>
                  <a:close/>
                  <a:moveTo>
                    <a:pt x="1145" y="3098"/>
                  </a:moveTo>
                  <a:lnTo>
                    <a:pt x="1684" y="3199"/>
                  </a:lnTo>
                  <a:lnTo>
                    <a:pt x="2189" y="3267"/>
                  </a:lnTo>
                  <a:lnTo>
                    <a:pt x="3232" y="3368"/>
                  </a:lnTo>
                  <a:lnTo>
                    <a:pt x="4276" y="3435"/>
                  </a:lnTo>
                  <a:lnTo>
                    <a:pt x="5320" y="3502"/>
                  </a:lnTo>
                  <a:lnTo>
                    <a:pt x="6397" y="3637"/>
                  </a:lnTo>
                  <a:lnTo>
                    <a:pt x="7508" y="3772"/>
                  </a:lnTo>
                  <a:lnTo>
                    <a:pt x="8619" y="3906"/>
                  </a:lnTo>
                  <a:lnTo>
                    <a:pt x="9730" y="3974"/>
                  </a:lnTo>
                  <a:lnTo>
                    <a:pt x="9831" y="4411"/>
                  </a:lnTo>
                  <a:lnTo>
                    <a:pt x="9932" y="4883"/>
                  </a:lnTo>
                  <a:lnTo>
                    <a:pt x="10269" y="5758"/>
                  </a:lnTo>
                  <a:lnTo>
                    <a:pt x="10639" y="6970"/>
                  </a:lnTo>
                  <a:lnTo>
                    <a:pt x="11077" y="8148"/>
                  </a:lnTo>
                  <a:lnTo>
                    <a:pt x="11346" y="8990"/>
                  </a:lnTo>
                  <a:lnTo>
                    <a:pt x="11616" y="9866"/>
                  </a:lnTo>
                  <a:lnTo>
                    <a:pt x="11582" y="9899"/>
                  </a:lnTo>
                  <a:lnTo>
                    <a:pt x="11649" y="10573"/>
                  </a:lnTo>
                  <a:lnTo>
                    <a:pt x="11616" y="11246"/>
                  </a:lnTo>
                  <a:lnTo>
                    <a:pt x="11548" y="11919"/>
                  </a:lnTo>
                  <a:lnTo>
                    <a:pt x="11447" y="12593"/>
                  </a:lnTo>
                  <a:lnTo>
                    <a:pt x="11178" y="13771"/>
                  </a:lnTo>
                  <a:lnTo>
                    <a:pt x="11111" y="14377"/>
                  </a:lnTo>
                  <a:lnTo>
                    <a:pt x="11077" y="14983"/>
                  </a:lnTo>
                  <a:lnTo>
                    <a:pt x="10538" y="15050"/>
                  </a:lnTo>
                  <a:lnTo>
                    <a:pt x="9495" y="15050"/>
                  </a:lnTo>
                  <a:lnTo>
                    <a:pt x="8956" y="14983"/>
                  </a:lnTo>
                  <a:lnTo>
                    <a:pt x="7878" y="14848"/>
                  </a:lnTo>
                  <a:lnTo>
                    <a:pt x="6835" y="14714"/>
                  </a:lnTo>
                  <a:lnTo>
                    <a:pt x="5892" y="14613"/>
                  </a:lnTo>
                  <a:lnTo>
                    <a:pt x="4949" y="14545"/>
                  </a:lnTo>
                  <a:lnTo>
                    <a:pt x="3064" y="14444"/>
                  </a:lnTo>
                  <a:lnTo>
                    <a:pt x="3064" y="14411"/>
                  </a:lnTo>
                  <a:lnTo>
                    <a:pt x="3064" y="14343"/>
                  </a:lnTo>
                  <a:lnTo>
                    <a:pt x="3030" y="14310"/>
                  </a:lnTo>
                  <a:lnTo>
                    <a:pt x="2997" y="14276"/>
                  </a:lnTo>
                  <a:lnTo>
                    <a:pt x="2795" y="14175"/>
                  </a:lnTo>
                  <a:lnTo>
                    <a:pt x="2593" y="14040"/>
                  </a:lnTo>
                  <a:lnTo>
                    <a:pt x="2458" y="13872"/>
                  </a:lnTo>
                  <a:lnTo>
                    <a:pt x="2323" y="13704"/>
                  </a:lnTo>
                  <a:lnTo>
                    <a:pt x="2256" y="13502"/>
                  </a:lnTo>
                  <a:lnTo>
                    <a:pt x="2189" y="13300"/>
                  </a:lnTo>
                  <a:lnTo>
                    <a:pt x="2189" y="13064"/>
                  </a:lnTo>
                  <a:lnTo>
                    <a:pt x="2189" y="12828"/>
                  </a:lnTo>
                  <a:lnTo>
                    <a:pt x="2155" y="12761"/>
                  </a:lnTo>
                  <a:lnTo>
                    <a:pt x="2088" y="12727"/>
                  </a:lnTo>
                  <a:lnTo>
                    <a:pt x="1852" y="12727"/>
                  </a:lnTo>
                  <a:lnTo>
                    <a:pt x="1650" y="12694"/>
                  </a:lnTo>
                  <a:lnTo>
                    <a:pt x="1448" y="12626"/>
                  </a:lnTo>
                  <a:lnTo>
                    <a:pt x="1246" y="12559"/>
                  </a:lnTo>
                  <a:lnTo>
                    <a:pt x="1078" y="12458"/>
                  </a:lnTo>
                  <a:lnTo>
                    <a:pt x="909" y="12357"/>
                  </a:lnTo>
                  <a:lnTo>
                    <a:pt x="573" y="12054"/>
                  </a:lnTo>
                  <a:lnTo>
                    <a:pt x="472" y="11886"/>
                  </a:lnTo>
                  <a:lnTo>
                    <a:pt x="303" y="11717"/>
                  </a:lnTo>
                  <a:lnTo>
                    <a:pt x="236" y="11111"/>
                  </a:lnTo>
                  <a:lnTo>
                    <a:pt x="269" y="10505"/>
                  </a:lnTo>
                  <a:lnTo>
                    <a:pt x="303" y="9899"/>
                  </a:lnTo>
                  <a:lnTo>
                    <a:pt x="370" y="9327"/>
                  </a:lnTo>
                  <a:lnTo>
                    <a:pt x="505" y="7778"/>
                  </a:lnTo>
                  <a:lnTo>
                    <a:pt x="674" y="6196"/>
                  </a:lnTo>
                  <a:lnTo>
                    <a:pt x="741" y="5421"/>
                  </a:lnTo>
                  <a:lnTo>
                    <a:pt x="842" y="4647"/>
                  </a:lnTo>
                  <a:lnTo>
                    <a:pt x="977" y="3873"/>
                  </a:lnTo>
                  <a:lnTo>
                    <a:pt x="1145" y="3098"/>
                  </a:lnTo>
                  <a:close/>
                  <a:moveTo>
                    <a:pt x="15858" y="14377"/>
                  </a:moveTo>
                  <a:lnTo>
                    <a:pt x="15858" y="14444"/>
                  </a:lnTo>
                  <a:lnTo>
                    <a:pt x="15656" y="14478"/>
                  </a:lnTo>
                  <a:lnTo>
                    <a:pt x="15420" y="14545"/>
                  </a:lnTo>
                  <a:lnTo>
                    <a:pt x="15083" y="14646"/>
                  </a:lnTo>
                  <a:lnTo>
                    <a:pt x="14679" y="14747"/>
                  </a:lnTo>
                  <a:lnTo>
                    <a:pt x="14275" y="14916"/>
                  </a:lnTo>
                  <a:lnTo>
                    <a:pt x="13871" y="15084"/>
                  </a:lnTo>
                  <a:lnTo>
                    <a:pt x="13703" y="15185"/>
                  </a:lnTo>
                  <a:lnTo>
                    <a:pt x="13535" y="15320"/>
                  </a:lnTo>
                  <a:lnTo>
                    <a:pt x="13467" y="15017"/>
                  </a:lnTo>
                  <a:lnTo>
                    <a:pt x="13905" y="14916"/>
                  </a:lnTo>
                  <a:lnTo>
                    <a:pt x="14376" y="14781"/>
                  </a:lnTo>
                  <a:lnTo>
                    <a:pt x="14814" y="14646"/>
                  </a:lnTo>
                  <a:lnTo>
                    <a:pt x="15285" y="14512"/>
                  </a:lnTo>
                  <a:lnTo>
                    <a:pt x="15521" y="14444"/>
                  </a:lnTo>
                  <a:lnTo>
                    <a:pt x="15689" y="14411"/>
                  </a:lnTo>
                  <a:lnTo>
                    <a:pt x="15858" y="14377"/>
                  </a:lnTo>
                  <a:close/>
                  <a:moveTo>
                    <a:pt x="15925" y="14747"/>
                  </a:moveTo>
                  <a:lnTo>
                    <a:pt x="15925" y="14815"/>
                  </a:lnTo>
                  <a:lnTo>
                    <a:pt x="14747" y="15151"/>
                  </a:lnTo>
                  <a:lnTo>
                    <a:pt x="14141" y="15387"/>
                  </a:lnTo>
                  <a:lnTo>
                    <a:pt x="13871" y="15522"/>
                  </a:lnTo>
                  <a:lnTo>
                    <a:pt x="13602" y="15656"/>
                  </a:lnTo>
                  <a:lnTo>
                    <a:pt x="13535" y="15421"/>
                  </a:lnTo>
                  <a:lnTo>
                    <a:pt x="13905" y="15320"/>
                  </a:lnTo>
                  <a:lnTo>
                    <a:pt x="14275" y="15219"/>
                  </a:lnTo>
                  <a:lnTo>
                    <a:pt x="14612" y="15084"/>
                  </a:lnTo>
                  <a:lnTo>
                    <a:pt x="14982" y="14949"/>
                  </a:lnTo>
                  <a:lnTo>
                    <a:pt x="15420" y="14882"/>
                  </a:lnTo>
                  <a:lnTo>
                    <a:pt x="15689" y="14815"/>
                  </a:lnTo>
                  <a:lnTo>
                    <a:pt x="15925" y="14747"/>
                  </a:lnTo>
                  <a:close/>
                  <a:moveTo>
                    <a:pt x="15959" y="15050"/>
                  </a:moveTo>
                  <a:lnTo>
                    <a:pt x="15992" y="15185"/>
                  </a:lnTo>
                  <a:lnTo>
                    <a:pt x="15790" y="15219"/>
                  </a:lnTo>
                  <a:lnTo>
                    <a:pt x="15588" y="15252"/>
                  </a:lnTo>
                  <a:lnTo>
                    <a:pt x="15218" y="15387"/>
                  </a:lnTo>
                  <a:lnTo>
                    <a:pt x="14444" y="15690"/>
                  </a:lnTo>
                  <a:lnTo>
                    <a:pt x="14073" y="15858"/>
                  </a:lnTo>
                  <a:lnTo>
                    <a:pt x="13703" y="16060"/>
                  </a:lnTo>
                  <a:lnTo>
                    <a:pt x="13636" y="15791"/>
                  </a:lnTo>
                  <a:lnTo>
                    <a:pt x="13804" y="15757"/>
                  </a:lnTo>
                  <a:lnTo>
                    <a:pt x="13972" y="15724"/>
                  </a:lnTo>
                  <a:lnTo>
                    <a:pt x="14275" y="15623"/>
                  </a:lnTo>
                  <a:lnTo>
                    <a:pt x="14612" y="15488"/>
                  </a:lnTo>
                  <a:lnTo>
                    <a:pt x="14915" y="15387"/>
                  </a:lnTo>
                  <a:lnTo>
                    <a:pt x="15454" y="15252"/>
                  </a:lnTo>
                  <a:lnTo>
                    <a:pt x="15723" y="15151"/>
                  </a:lnTo>
                  <a:lnTo>
                    <a:pt x="15959" y="15050"/>
                  </a:lnTo>
                  <a:close/>
                  <a:moveTo>
                    <a:pt x="16026" y="15421"/>
                  </a:moveTo>
                  <a:lnTo>
                    <a:pt x="16093" y="15623"/>
                  </a:lnTo>
                  <a:lnTo>
                    <a:pt x="15420" y="15858"/>
                  </a:lnTo>
                  <a:lnTo>
                    <a:pt x="14747" y="16027"/>
                  </a:lnTo>
                  <a:lnTo>
                    <a:pt x="14275" y="16195"/>
                  </a:lnTo>
                  <a:lnTo>
                    <a:pt x="14040" y="16262"/>
                  </a:lnTo>
                  <a:lnTo>
                    <a:pt x="13838" y="16397"/>
                  </a:lnTo>
                  <a:lnTo>
                    <a:pt x="13737" y="16128"/>
                  </a:lnTo>
                  <a:lnTo>
                    <a:pt x="14073" y="16060"/>
                  </a:lnTo>
                  <a:lnTo>
                    <a:pt x="14410" y="15959"/>
                  </a:lnTo>
                  <a:lnTo>
                    <a:pt x="14713" y="15825"/>
                  </a:lnTo>
                  <a:lnTo>
                    <a:pt x="15050" y="15690"/>
                  </a:lnTo>
                  <a:lnTo>
                    <a:pt x="16026" y="15421"/>
                  </a:lnTo>
                  <a:close/>
                  <a:moveTo>
                    <a:pt x="16161" y="15825"/>
                  </a:moveTo>
                  <a:lnTo>
                    <a:pt x="16228" y="15993"/>
                  </a:lnTo>
                  <a:lnTo>
                    <a:pt x="15151" y="16330"/>
                  </a:lnTo>
                  <a:lnTo>
                    <a:pt x="14578" y="16532"/>
                  </a:lnTo>
                  <a:lnTo>
                    <a:pt x="14309" y="16667"/>
                  </a:lnTo>
                  <a:lnTo>
                    <a:pt x="14040" y="16835"/>
                  </a:lnTo>
                  <a:lnTo>
                    <a:pt x="13871" y="16532"/>
                  </a:lnTo>
                  <a:lnTo>
                    <a:pt x="14174" y="16465"/>
                  </a:lnTo>
                  <a:lnTo>
                    <a:pt x="14444" y="16397"/>
                  </a:lnTo>
                  <a:lnTo>
                    <a:pt x="14982" y="16229"/>
                  </a:lnTo>
                  <a:lnTo>
                    <a:pt x="15588" y="16060"/>
                  </a:lnTo>
                  <a:lnTo>
                    <a:pt x="16161" y="15825"/>
                  </a:lnTo>
                  <a:close/>
                  <a:moveTo>
                    <a:pt x="10370" y="1"/>
                  </a:moveTo>
                  <a:lnTo>
                    <a:pt x="10303" y="68"/>
                  </a:lnTo>
                  <a:lnTo>
                    <a:pt x="10168" y="169"/>
                  </a:lnTo>
                  <a:lnTo>
                    <a:pt x="10033" y="304"/>
                  </a:lnTo>
                  <a:lnTo>
                    <a:pt x="10000" y="371"/>
                  </a:lnTo>
                  <a:lnTo>
                    <a:pt x="9966" y="472"/>
                  </a:lnTo>
                  <a:lnTo>
                    <a:pt x="10000" y="506"/>
                  </a:lnTo>
                  <a:lnTo>
                    <a:pt x="10033" y="607"/>
                  </a:lnTo>
                  <a:lnTo>
                    <a:pt x="10067" y="674"/>
                  </a:lnTo>
                  <a:lnTo>
                    <a:pt x="10134" y="876"/>
                  </a:lnTo>
                  <a:lnTo>
                    <a:pt x="10067" y="910"/>
                  </a:lnTo>
                  <a:lnTo>
                    <a:pt x="10033" y="977"/>
                  </a:lnTo>
                  <a:lnTo>
                    <a:pt x="10033" y="1045"/>
                  </a:lnTo>
                  <a:lnTo>
                    <a:pt x="10067" y="1078"/>
                  </a:lnTo>
                  <a:lnTo>
                    <a:pt x="10033" y="1449"/>
                  </a:lnTo>
                  <a:lnTo>
                    <a:pt x="10033" y="1651"/>
                  </a:lnTo>
                  <a:lnTo>
                    <a:pt x="10000" y="1886"/>
                  </a:lnTo>
                  <a:lnTo>
                    <a:pt x="9899" y="2324"/>
                  </a:lnTo>
                  <a:lnTo>
                    <a:pt x="9831" y="2661"/>
                  </a:lnTo>
                  <a:lnTo>
                    <a:pt x="9798" y="2997"/>
                  </a:lnTo>
                  <a:lnTo>
                    <a:pt x="9764" y="3334"/>
                  </a:lnTo>
                  <a:lnTo>
                    <a:pt x="9798" y="3671"/>
                  </a:lnTo>
                  <a:lnTo>
                    <a:pt x="9831" y="3772"/>
                  </a:lnTo>
                  <a:lnTo>
                    <a:pt x="9798" y="3772"/>
                  </a:lnTo>
                  <a:lnTo>
                    <a:pt x="7643" y="3536"/>
                  </a:lnTo>
                  <a:lnTo>
                    <a:pt x="5488" y="3368"/>
                  </a:lnTo>
                  <a:lnTo>
                    <a:pt x="3333" y="3166"/>
                  </a:lnTo>
                  <a:lnTo>
                    <a:pt x="1179" y="2964"/>
                  </a:lnTo>
                  <a:lnTo>
                    <a:pt x="1145" y="2930"/>
                  </a:lnTo>
                  <a:lnTo>
                    <a:pt x="1078" y="2930"/>
                  </a:lnTo>
                  <a:lnTo>
                    <a:pt x="1044" y="2964"/>
                  </a:lnTo>
                  <a:lnTo>
                    <a:pt x="1010" y="2997"/>
                  </a:lnTo>
                  <a:lnTo>
                    <a:pt x="1010" y="3031"/>
                  </a:lnTo>
                  <a:lnTo>
                    <a:pt x="876" y="3469"/>
                  </a:lnTo>
                  <a:lnTo>
                    <a:pt x="775" y="3906"/>
                  </a:lnTo>
                  <a:lnTo>
                    <a:pt x="674" y="4344"/>
                  </a:lnTo>
                  <a:lnTo>
                    <a:pt x="606" y="4782"/>
                  </a:lnTo>
                  <a:lnTo>
                    <a:pt x="539" y="5691"/>
                  </a:lnTo>
                  <a:lnTo>
                    <a:pt x="472" y="6566"/>
                  </a:lnTo>
                  <a:lnTo>
                    <a:pt x="370" y="7542"/>
                  </a:lnTo>
                  <a:lnTo>
                    <a:pt x="236" y="8519"/>
                  </a:lnTo>
                  <a:lnTo>
                    <a:pt x="101" y="9495"/>
                  </a:lnTo>
                  <a:lnTo>
                    <a:pt x="34" y="10472"/>
                  </a:lnTo>
                  <a:lnTo>
                    <a:pt x="0" y="10842"/>
                  </a:lnTo>
                  <a:lnTo>
                    <a:pt x="0" y="11246"/>
                  </a:lnTo>
                  <a:lnTo>
                    <a:pt x="34" y="11650"/>
                  </a:lnTo>
                  <a:lnTo>
                    <a:pt x="101" y="12054"/>
                  </a:lnTo>
                  <a:lnTo>
                    <a:pt x="168" y="12424"/>
                  </a:lnTo>
                  <a:lnTo>
                    <a:pt x="303" y="12795"/>
                  </a:lnTo>
                  <a:lnTo>
                    <a:pt x="505" y="13165"/>
                  </a:lnTo>
                  <a:lnTo>
                    <a:pt x="741" y="13468"/>
                  </a:lnTo>
                  <a:lnTo>
                    <a:pt x="909" y="13704"/>
                  </a:lnTo>
                  <a:lnTo>
                    <a:pt x="1145" y="13906"/>
                  </a:lnTo>
                  <a:lnTo>
                    <a:pt x="1381" y="14108"/>
                  </a:lnTo>
                  <a:lnTo>
                    <a:pt x="1650" y="14310"/>
                  </a:lnTo>
                  <a:lnTo>
                    <a:pt x="1953" y="14444"/>
                  </a:lnTo>
                  <a:lnTo>
                    <a:pt x="2256" y="14579"/>
                  </a:lnTo>
                  <a:lnTo>
                    <a:pt x="2559" y="14613"/>
                  </a:lnTo>
                  <a:lnTo>
                    <a:pt x="2828" y="14579"/>
                  </a:lnTo>
                  <a:lnTo>
                    <a:pt x="3333" y="14714"/>
                  </a:lnTo>
                  <a:lnTo>
                    <a:pt x="3838" y="14781"/>
                  </a:lnTo>
                  <a:lnTo>
                    <a:pt x="4310" y="14815"/>
                  </a:lnTo>
                  <a:lnTo>
                    <a:pt x="4848" y="14848"/>
                  </a:lnTo>
                  <a:lnTo>
                    <a:pt x="5858" y="14882"/>
                  </a:lnTo>
                  <a:lnTo>
                    <a:pt x="6835" y="14949"/>
                  </a:lnTo>
                  <a:lnTo>
                    <a:pt x="7912" y="15084"/>
                  </a:lnTo>
                  <a:lnTo>
                    <a:pt x="8956" y="15252"/>
                  </a:lnTo>
                  <a:lnTo>
                    <a:pt x="9495" y="15286"/>
                  </a:lnTo>
                  <a:lnTo>
                    <a:pt x="10033" y="15320"/>
                  </a:lnTo>
                  <a:lnTo>
                    <a:pt x="10572" y="15286"/>
                  </a:lnTo>
                  <a:lnTo>
                    <a:pt x="11111" y="15252"/>
                  </a:lnTo>
                  <a:lnTo>
                    <a:pt x="11245" y="15252"/>
                  </a:lnTo>
                  <a:lnTo>
                    <a:pt x="11279" y="15219"/>
                  </a:lnTo>
                  <a:lnTo>
                    <a:pt x="11313" y="15151"/>
                  </a:lnTo>
                  <a:lnTo>
                    <a:pt x="11313" y="14680"/>
                  </a:lnTo>
                  <a:lnTo>
                    <a:pt x="11380" y="14175"/>
                  </a:lnTo>
                  <a:lnTo>
                    <a:pt x="11616" y="13165"/>
                  </a:lnTo>
                  <a:lnTo>
                    <a:pt x="11818" y="12155"/>
                  </a:lnTo>
                  <a:lnTo>
                    <a:pt x="11919" y="11616"/>
                  </a:lnTo>
                  <a:lnTo>
                    <a:pt x="11919" y="11145"/>
                  </a:lnTo>
                  <a:lnTo>
                    <a:pt x="12222" y="12155"/>
                  </a:lnTo>
                  <a:lnTo>
                    <a:pt x="12356" y="12660"/>
                  </a:lnTo>
                  <a:lnTo>
                    <a:pt x="12491" y="13199"/>
                  </a:lnTo>
                  <a:lnTo>
                    <a:pt x="12525" y="13266"/>
                  </a:lnTo>
                  <a:lnTo>
                    <a:pt x="12626" y="13266"/>
                  </a:lnTo>
                  <a:lnTo>
                    <a:pt x="12693" y="13232"/>
                  </a:lnTo>
                  <a:lnTo>
                    <a:pt x="12727" y="13468"/>
                  </a:lnTo>
                  <a:lnTo>
                    <a:pt x="12828" y="13704"/>
                  </a:lnTo>
                  <a:lnTo>
                    <a:pt x="12996" y="14108"/>
                  </a:lnTo>
                  <a:lnTo>
                    <a:pt x="13131" y="14613"/>
                  </a:lnTo>
                  <a:lnTo>
                    <a:pt x="13265" y="15151"/>
                  </a:lnTo>
                  <a:lnTo>
                    <a:pt x="13333" y="15589"/>
                  </a:lnTo>
                  <a:lnTo>
                    <a:pt x="13467" y="16229"/>
                  </a:lnTo>
                  <a:lnTo>
                    <a:pt x="13568" y="16532"/>
                  </a:lnTo>
                  <a:lnTo>
                    <a:pt x="13669" y="16801"/>
                  </a:lnTo>
                  <a:lnTo>
                    <a:pt x="13737" y="16902"/>
                  </a:lnTo>
                  <a:lnTo>
                    <a:pt x="13804" y="16970"/>
                  </a:lnTo>
                  <a:lnTo>
                    <a:pt x="13905" y="17037"/>
                  </a:lnTo>
                  <a:lnTo>
                    <a:pt x="14040" y="17037"/>
                  </a:lnTo>
                  <a:lnTo>
                    <a:pt x="14107" y="16970"/>
                  </a:lnTo>
                  <a:lnTo>
                    <a:pt x="14376" y="16902"/>
                  </a:lnTo>
                  <a:lnTo>
                    <a:pt x="14679" y="16801"/>
                  </a:lnTo>
                  <a:lnTo>
                    <a:pt x="15218" y="16566"/>
                  </a:lnTo>
                  <a:lnTo>
                    <a:pt x="16262" y="16229"/>
                  </a:lnTo>
                  <a:lnTo>
                    <a:pt x="16295" y="16296"/>
                  </a:lnTo>
                  <a:lnTo>
                    <a:pt x="16329" y="16330"/>
                  </a:lnTo>
                  <a:lnTo>
                    <a:pt x="16430" y="16330"/>
                  </a:lnTo>
                  <a:lnTo>
                    <a:pt x="16497" y="16262"/>
                  </a:lnTo>
                  <a:lnTo>
                    <a:pt x="16497" y="16229"/>
                  </a:lnTo>
                  <a:lnTo>
                    <a:pt x="16531" y="16161"/>
                  </a:lnTo>
                  <a:lnTo>
                    <a:pt x="16497" y="16161"/>
                  </a:lnTo>
                  <a:lnTo>
                    <a:pt x="16598" y="16128"/>
                  </a:lnTo>
                  <a:lnTo>
                    <a:pt x="16666" y="16094"/>
                  </a:lnTo>
                  <a:lnTo>
                    <a:pt x="16666" y="16060"/>
                  </a:lnTo>
                  <a:lnTo>
                    <a:pt x="16699" y="15959"/>
                  </a:lnTo>
                  <a:lnTo>
                    <a:pt x="16632" y="15892"/>
                  </a:lnTo>
                  <a:lnTo>
                    <a:pt x="16531" y="15892"/>
                  </a:lnTo>
                  <a:lnTo>
                    <a:pt x="16464" y="15926"/>
                  </a:lnTo>
                  <a:lnTo>
                    <a:pt x="16396" y="15724"/>
                  </a:lnTo>
                  <a:lnTo>
                    <a:pt x="16464" y="15690"/>
                  </a:lnTo>
                  <a:lnTo>
                    <a:pt x="16430" y="15623"/>
                  </a:lnTo>
                  <a:lnTo>
                    <a:pt x="16396" y="15555"/>
                  </a:lnTo>
                  <a:lnTo>
                    <a:pt x="16363" y="15522"/>
                  </a:lnTo>
                  <a:lnTo>
                    <a:pt x="16262" y="15219"/>
                  </a:lnTo>
                  <a:lnTo>
                    <a:pt x="16161" y="14949"/>
                  </a:lnTo>
                  <a:lnTo>
                    <a:pt x="16127" y="14646"/>
                  </a:lnTo>
                  <a:lnTo>
                    <a:pt x="16026" y="14074"/>
                  </a:lnTo>
                  <a:lnTo>
                    <a:pt x="15959" y="13670"/>
                  </a:lnTo>
                  <a:lnTo>
                    <a:pt x="15824" y="13232"/>
                  </a:lnTo>
                  <a:lnTo>
                    <a:pt x="15656" y="12828"/>
                  </a:lnTo>
                  <a:lnTo>
                    <a:pt x="15454" y="12424"/>
                  </a:lnTo>
                  <a:lnTo>
                    <a:pt x="15521" y="12424"/>
                  </a:lnTo>
                  <a:lnTo>
                    <a:pt x="15588" y="12357"/>
                  </a:lnTo>
                  <a:lnTo>
                    <a:pt x="15588" y="12290"/>
                  </a:lnTo>
                  <a:lnTo>
                    <a:pt x="15555" y="12222"/>
                  </a:lnTo>
                  <a:lnTo>
                    <a:pt x="15487" y="12155"/>
                  </a:lnTo>
                  <a:lnTo>
                    <a:pt x="15487" y="12088"/>
                  </a:lnTo>
                  <a:lnTo>
                    <a:pt x="15353" y="11886"/>
                  </a:lnTo>
                  <a:lnTo>
                    <a:pt x="15218" y="11650"/>
                  </a:lnTo>
                  <a:lnTo>
                    <a:pt x="15151" y="11414"/>
                  </a:lnTo>
                  <a:lnTo>
                    <a:pt x="15083" y="11179"/>
                  </a:lnTo>
                  <a:lnTo>
                    <a:pt x="14982" y="10674"/>
                  </a:lnTo>
                  <a:lnTo>
                    <a:pt x="14881" y="10169"/>
                  </a:lnTo>
                  <a:lnTo>
                    <a:pt x="14612" y="8990"/>
                  </a:lnTo>
                  <a:lnTo>
                    <a:pt x="14477" y="8418"/>
                  </a:lnTo>
                  <a:lnTo>
                    <a:pt x="14309" y="7845"/>
                  </a:lnTo>
                  <a:lnTo>
                    <a:pt x="14073" y="7239"/>
                  </a:lnTo>
                  <a:lnTo>
                    <a:pt x="13838" y="6667"/>
                  </a:lnTo>
                  <a:lnTo>
                    <a:pt x="13568" y="6095"/>
                  </a:lnTo>
                  <a:lnTo>
                    <a:pt x="13366" y="5489"/>
                  </a:lnTo>
                  <a:lnTo>
                    <a:pt x="13164" y="4883"/>
                  </a:lnTo>
                  <a:lnTo>
                    <a:pt x="13030" y="4243"/>
                  </a:lnTo>
                  <a:lnTo>
                    <a:pt x="12861" y="3603"/>
                  </a:lnTo>
                  <a:lnTo>
                    <a:pt x="12693" y="2997"/>
                  </a:lnTo>
                  <a:lnTo>
                    <a:pt x="12693" y="2930"/>
                  </a:lnTo>
                  <a:lnTo>
                    <a:pt x="12693" y="2896"/>
                  </a:lnTo>
                  <a:lnTo>
                    <a:pt x="12659" y="2863"/>
                  </a:lnTo>
                  <a:lnTo>
                    <a:pt x="12626" y="2829"/>
                  </a:lnTo>
                  <a:lnTo>
                    <a:pt x="12558" y="2829"/>
                  </a:lnTo>
                  <a:lnTo>
                    <a:pt x="12525" y="2863"/>
                  </a:lnTo>
                  <a:lnTo>
                    <a:pt x="12457" y="2896"/>
                  </a:lnTo>
                  <a:lnTo>
                    <a:pt x="12323" y="2627"/>
                  </a:lnTo>
                  <a:lnTo>
                    <a:pt x="12154" y="2358"/>
                  </a:lnTo>
                  <a:lnTo>
                    <a:pt x="11952" y="2122"/>
                  </a:lnTo>
                  <a:lnTo>
                    <a:pt x="11717" y="1920"/>
                  </a:lnTo>
                  <a:lnTo>
                    <a:pt x="11447" y="1651"/>
                  </a:lnTo>
                  <a:lnTo>
                    <a:pt x="11212" y="1415"/>
                  </a:lnTo>
                  <a:lnTo>
                    <a:pt x="11010" y="1146"/>
                  </a:lnTo>
                  <a:lnTo>
                    <a:pt x="10909" y="977"/>
                  </a:lnTo>
                  <a:lnTo>
                    <a:pt x="10841" y="809"/>
                  </a:lnTo>
                  <a:lnTo>
                    <a:pt x="10841" y="742"/>
                  </a:lnTo>
                  <a:lnTo>
                    <a:pt x="10808" y="641"/>
                  </a:lnTo>
                  <a:lnTo>
                    <a:pt x="10707" y="439"/>
                  </a:lnTo>
                  <a:lnTo>
                    <a:pt x="10639" y="203"/>
                  </a:lnTo>
                  <a:lnTo>
                    <a:pt x="10606" y="102"/>
                  </a:lnTo>
                  <a:lnTo>
                    <a:pt x="10538" y="34"/>
                  </a:lnTo>
                  <a:lnTo>
                    <a:pt x="10505" y="1"/>
                  </a:lnTo>
                  <a:lnTo>
                    <a:pt x="10471" y="34"/>
                  </a:lnTo>
                  <a:lnTo>
                    <a:pt x="10437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46" name="Shape 1546"/>
            <p:cNvSpPr/>
            <p:nvPr/>
          </p:nvSpPr>
          <p:spPr>
            <a:xfrm>
              <a:off x="1163675" y="316400"/>
              <a:ext cx="196150" cy="86700"/>
            </a:xfrm>
            <a:custGeom>
              <a:avLst/>
              <a:gdLst/>
              <a:ahLst/>
              <a:cxnLst/>
              <a:rect l="0" t="0" r="0" b="0"/>
              <a:pathLst>
                <a:path w="7846" h="3468" extrusionOk="0">
                  <a:moveTo>
                    <a:pt x="135" y="707"/>
                  </a:moveTo>
                  <a:lnTo>
                    <a:pt x="304" y="774"/>
                  </a:lnTo>
                  <a:lnTo>
                    <a:pt x="1583" y="774"/>
                  </a:lnTo>
                  <a:lnTo>
                    <a:pt x="1549" y="1179"/>
                  </a:lnTo>
                  <a:lnTo>
                    <a:pt x="1516" y="1549"/>
                  </a:lnTo>
                  <a:lnTo>
                    <a:pt x="1549" y="1953"/>
                  </a:lnTo>
                  <a:lnTo>
                    <a:pt x="506" y="1953"/>
                  </a:lnTo>
                  <a:lnTo>
                    <a:pt x="371" y="1987"/>
                  </a:lnTo>
                  <a:lnTo>
                    <a:pt x="203" y="2054"/>
                  </a:lnTo>
                  <a:lnTo>
                    <a:pt x="203" y="1717"/>
                  </a:lnTo>
                  <a:lnTo>
                    <a:pt x="203" y="1347"/>
                  </a:lnTo>
                  <a:lnTo>
                    <a:pt x="203" y="1010"/>
                  </a:lnTo>
                  <a:lnTo>
                    <a:pt x="203" y="875"/>
                  </a:lnTo>
                  <a:lnTo>
                    <a:pt x="135" y="707"/>
                  </a:lnTo>
                  <a:close/>
                  <a:moveTo>
                    <a:pt x="2189" y="236"/>
                  </a:moveTo>
                  <a:lnTo>
                    <a:pt x="2862" y="303"/>
                  </a:lnTo>
                  <a:lnTo>
                    <a:pt x="3536" y="303"/>
                  </a:lnTo>
                  <a:lnTo>
                    <a:pt x="4883" y="269"/>
                  </a:lnTo>
                  <a:lnTo>
                    <a:pt x="5556" y="303"/>
                  </a:lnTo>
                  <a:lnTo>
                    <a:pt x="6229" y="337"/>
                  </a:lnTo>
                  <a:lnTo>
                    <a:pt x="6903" y="370"/>
                  </a:lnTo>
                  <a:lnTo>
                    <a:pt x="7610" y="404"/>
                  </a:lnTo>
                  <a:lnTo>
                    <a:pt x="7542" y="707"/>
                  </a:lnTo>
                  <a:lnTo>
                    <a:pt x="7509" y="1044"/>
                  </a:lnTo>
                  <a:lnTo>
                    <a:pt x="7542" y="1684"/>
                  </a:lnTo>
                  <a:lnTo>
                    <a:pt x="7542" y="3098"/>
                  </a:lnTo>
                  <a:lnTo>
                    <a:pt x="6229" y="3030"/>
                  </a:lnTo>
                  <a:lnTo>
                    <a:pt x="4883" y="2963"/>
                  </a:lnTo>
                  <a:lnTo>
                    <a:pt x="3671" y="2862"/>
                  </a:lnTo>
                  <a:lnTo>
                    <a:pt x="3064" y="2828"/>
                  </a:lnTo>
                  <a:lnTo>
                    <a:pt x="2458" y="2862"/>
                  </a:lnTo>
                  <a:lnTo>
                    <a:pt x="2458" y="2828"/>
                  </a:lnTo>
                  <a:lnTo>
                    <a:pt x="2391" y="2795"/>
                  </a:lnTo>
                  <a:lnTo>
                    <a:pt x="2189" y="2694"/>
                  </a:lnTo>
                  <a:lnTo>
                    <a:pt x="2021" y="2626"/>
                  </a:lnTo>
                  <a:lnTo>
                    <a:pt x="1953" y="2559"/>
                  </a:lnTo>
                  <a:lnTo>
                    <a:pt x="1886" y="2492"/>
                  </a:lnTo>
                  <a:lnTo>
                    <a:pt x="1785" y="2256"/>
                  </a:lnTo>
                  <a:lnTo>
                    <a:pt x="1751" y="2088"/>
                  </a:lnTo>
                  <a:lnTo>
                    <a:pt x="1751" y="1886"/>
                  </a:lnTo>
                  <a:lnTo>
                    <a:pt x="1785" y="1549"/>
                  </a:lnTo>
                  <a:lnTo>
                    <a:pt x="1785" y="1179"/>
                  </a:lnTo>
                  <a:lnTo>
                    <a:pt x="1785" y="774"/>
                  </a:lnTo>
                  <a:lnTo>
                    <a:pt x="1852" y="606"/>
                  </a:lnTo>
                  <a:lnTo>
                    <a:pt x="1920" y="438"/>
                  </a:lnTo>
                  <a:lnTo>
                    <a:pt x="2021" y="337"/>
                  </a:lnTo>
                  <a:lnTo>
                    <a:pt x="2189" y="236"/>
                  </a:lnTo>
                  <a:close/>
                  <a:moveTo>
                    <a:pt x="3603" y="0"/>
                  </a:moveTo>
                  <a:lnTo>
                    <a:pt x="2930" y="34"/>
                  </a:lnTo>
                  <a:lnTo>
                    <a:pt x="2290" y="101"/>
                  </a:lnTo>
                  <a:lnTo>
                    <a:pt x="2256" y="67"/>
                  </a:lnTo>
                  <a:lnTo>
                    <a:pt x="1987" y="67"/>
                  </a:lnTo>
                  <a:lnTo>
                    <a:pt x="1886" y="135"/>
                  </a:lnTo>
                  <a:lnTo>
                    <a:pt x="1819" y="168"/>
                  </a:lnTo>
                  <a:lnTo>
                    <a:pt x="1751" y="269"/>
                  </a:lnTo>
                  <a:lnTo>
                    <a:pt x="1684" y="370"/>
                  </a:lnTo>
                  <a:lnTo>
                    <a:pt x="1617" y="606"/>
                  </a:lnTo>
                  <a:lnTo>
                    <a:pt x="1213" y="572"/>
                  </a:lnTo>
                  <a:lnTo>
                    <a:pt x="438" y="572"/>
                  </a:lnTo>
                  <a:lnTo>
                    <a:pt x="270" y="606"/>
                  </a:lnTo>
                  <a:lnTo>
                    <a:pt x="102" y="673"/>
                  </a:lnTo>
                  <a:lnTo>
                    <a:pt x="68" y="673"/>
                  </a:lnTo>
                  <a:lnTo>
                    <a:pt x="102" y="707"/>
                  </a:lnTo>
                  <a:lnTo>
                    <a:pt x="68" y="842"/>
                  </a:lnTo>
                  <a:lnTo>
                    <a:pt x="34" y="1010"/>
                  </a:lnTo>
                  <a:lnTo>
                    <a:pt x="34" y="1347"/>
                  </a:lnTo>
                  <a:lnTo>
                    <a:pt x="1" y="1751"/>
                  </a:lnTo>
                  <a:lnTo>
                    <a:pt x="34" y="1919"/>
                  </a:lnTo>
                  <a:lnTo>
                    <a:pt x="68" y="2121"/>
                  </a:lnTo>
                  <a:lnTo>
                    <a:pt x="102" y="2155"/>
                  </a:lnTo>
                  <a:lnTo>
                    <a:pt x="68" y="2189"/>
                  </a:lnTo>
                  <a:lnTo>
                    <a:pt x="405" y="2189"/>
                  </a:lnTo>
                  <a:lnTo>
                    <a:pt x="741" y="2155"/>
                  </a:lnTo>
                  <a:lnTo>
                    <a:pt x="1145" y="2189"/>
                  </a:lnTo>
                  <a:lnTo>
                    <a:pt x="1549" y="2155"/>
                  </a:lnTo>
                  <a:lnTo>
                    <a:pt x="1617" y="2492"/>
                  </a:lnTo>
                  <a:lnTo>
                    <a:pt x="1684" y="2626"/>
                  </a:lnTo>
                  <a:lnTo>
                    <a:pt x="1751" y="2761"/>
                  </a:lnTo>
                  <a:lnTo>
                    <a:pt x="1852" y="2862"/>
                  </a:lnTo>
                  <a:lnTo>
                    <a:pt x="1953" y="2963"/>
                  </a:lnTo>
                  <a:lnTo>
                    <a:pt x="2088" y="2997"/>
                  </a:lnTo>
                  <a:lnTo>
                    <a:pt x="2290" y="2997"/>
                  </a:lnTo>
                  <a:lnTo>
                    <a:pt x="2930" y="3064"/>
                  </a:lnTo>
                  <a:lnTo>
                    <a:pt x="3603" y="3131"/>
                  </a:lnTo>
                  <a:lnTo>
                    <a:pt x="4883" y="3165"/>
                  </a:lnTo>
                  <a:lnTo>
                    <a:pt x="6196" y="3266"/>
                  </a:lnTo>
                  <a:lnTo>
                    <a:pt x="7542" y="3333"/>
                  </a:lnTo>
                  <a:lnTo>
                    <a:pt x="7542" y="3367"/>
                  </a:lnTo>
                  <a:lnTo>
                    <a:pt x="7576" y="3434"/>
                  </a:lnTo>
                  <a:lnTo>
                    <a:pt x="7677" y="3468"/>
                  </a:lnTo>
                  <a:lnTo>
                    <a:pt x="7778" y="3434"/>
                  </a:lnTo>
                  <a:lnTo>
                    <a:pt x="7812" y="3367"/>
                  </a:lnTo>
                  <a:lnTo>
                    <a:pt x="7812" y="3333"/>
                  </a:lnTo>
                  <a:lnTo>
                    <a:pt x="7812" y="2559"/>
                  </a:lnTo>
                  <a:lnTo>
                    <a:pt x="7812" y="1818"/>
                  </a:lnTo>
                  <a:lnTo>
                    <a:pt x="7845" y="1078"/>
                  </a:lnTo>
                  <a:lnTo>
                    <a:pt x="7812" y="707"/>
                  </a:lnTo>
                  <a:lnTo>
                    <a:pt x="7778" y="337"/>
                  </a:lnTo>
                  <a:lnTo>
                    <a:pt x="7744" y="303"/>
                  </a:lnTo>
                  <a:lnTo>
                    <a:pt x="7778" y="269"/>
                  </a:lnTo>
                  <a:lnTo>
                    <a:pt x="7744" y="202"/>
                  </a:lnTo>
                  <a:lnTo>
                    <a:pt x="7711" y="168"/>
                  </a:lnTo>
                  <a:lnTo>
                    <a:pt x="7643" y="135"/>
                  </a:lnTo>
                  <a:lnTo>
                    <a:pt x="6970" y="135"/>
                  </a:lnTo>
                  <a:lnTo>
                    <a:pt x="6297" y="101"/>
                  </a:lnTo>
                  <a:lnTo>
                    <a:pt x="4950" y="34"/>
                  </a:lnTo>
                  <a:lnTo>
                    <a:pt x="4277" y="34"/>
                  </a:lnTo>
                  <a:lnTo>
                    <a:pt x="3603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47" name="Shape 1547"/>
            <p:cNvSpPr/>
            <p:nvPr/>
          </p:nvSpPr>
          <p:spPr>
            <a:xfrm>
              <a:off x="1182200" y="340800"/>
              <a:ext cx="14325" cy="6750"/>
            </a:xfrm>
            <a:custGeom>
              <a:avLst/>
              <a:gdLst/>
              <a:ahLst/>
              <a:cxnLst/>
              <a:rect l="0" t="0" r="0" b="0"/>
              <a:pathLst>
                <a:path w="573" h="270" extrusionOk="0">
                  <a:moveTo>
                    <a:pt x="169" y="1"/>
                  </a:moveTo>
                  <a:lnTo>
                    <a:pt x="34" y="34"/>
                  </a:lnTo>
                  <a:lnTo>
                    <a:pt x="0" y="68"/>
                  </a:lnTo>
                  <a:lnTo>
                    <a:pt x="0" y="135"/>
                  </a:lnTo>
                  <a:lnTo>
                    <a:pt x="0" y="169"/>
                  </a:lnTo>
                  <a:lnTo>
                    <a:pt x="34" y="203"/>
                  </a:lnTo>
                  <a:lnTo>
                    <a:pt x="135" y="236"/>
                  </a:lnTo>
                  <a:lnTo>
                    <a:pt x="236" y="236"/>
                  </a:lnTo>
                  <a:lnTo>
                    <a:pt x="438" y="270"/>
                  </a:lnTo>
                  <a:lnTo>
                    <a:pt x="505" y="270"/>
                  </a:lnTo>
                  <a:lnTo>
                    <a:pt x="539" y="236"/>
                  </a:lnTo>
                  <a:lnTo>
                    <a:pt x="573" y="169"/>
                  </a:lnTo>
                  <a:lnTo>
                    <a:pt x="539" y="68"/>
                  </a:lnTo>
                  <a:lnTo>
                    <a:pt x="505" y="34"/>
                  </a:lnTo>
                  <a:lnTo>
                    <a:pt x="472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48" name="Shape 1548"/>
            <p:cNvSpPr/>
            <p:nvPr/>
          </p:nvSpPr>
          <p:spPr>
            <a:xfrm>
              <a:off x="1322750" y="339950"/>
              <a:ext cx="7600" cy="38750"/>
            </a:xfrm>
            <a:custGeom>
              <a:avLst/>
              <a:gdLst/>
              <a:ahLst/>
              <a:cxnLst/>
              <a:rect l="0" t="0" r="0" b="0"/>
              <a:pathLst>
                <a:path w="304" h="1550" extrusionOk="0">
                  <a:moveTo>
                    <a:pt x="237" y="1"/>
                  </a:moveTo>
                  <a:lnTo>
                    <a:pt x="136" y="136"/>
                  </a:lnTo>
                  <a:lnTo>
                    <a:pt x="68" y="304"/>
                  </a:lnTo>
                  <a:lnTo>
                    <a:pt x="35" y="641"/>
                  </a:lnTo>
                  <a:lnTo>
                    <a:pt x="1" y="1045"/>
                  </a:lnTo>
                  <a:lnTo>
                    <a:pt x="68" y="1449"/>
                  </a:lnTo>
                  <a:lnTo>
                    <a:pt x="68" y="1516"/>
                  </a:lnTo>
                  <a:lnTo>
                    <a:pt x="102" y="1516"/>
                  </a:lnTo>
                  <a:lnTo>
                    <a:pt x="203" y="1550"/>
                  </a:lnTo>
                  <a:lnTo>
                    <a:pt x="304" y="1482"/>
                  </a:lnTo>
                  <a:lnTo>
                    <a:pt x="304" y="1449"/>
                  </a:lnTo>
                  <a:lnTo>
                    <a:pt x="304" y="1381"/>
                  </a:lnTo>
                  <a:lnTo>
                    <a:pt x="270" y="1011"/>
                  </a:lnTo>
                  <a:lnTo>
                    <a:pt x="270" y="641"/>
                  </a:lnTo>
                  <a:lnTo>
                    <a:pt x="304" y="338"/>
                  </a:lnTo>
                  <a:lnTo>
                    <a:pt x="304" y="169"/>
                  </a:lnTo>
                  <a:lnTo>
                    <a:pt x="304" y="35"/>
                  </a:lnTo>
                  <a:lnTo>
                    <a:pt x="270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49" name="Shape 1549"/>
            <p:cNvSpPr/>
            <p:nvPr/>
          </p:nvSpPr>
          <p:spPr>
            <a:xfrm>
              <a:off x="1311825" y="347525"/>
              <a:ext cx="5900" cy="21075"/>
            </a:xfrm>
            <a:custGeom>
              <a:avLst/>
              <a:gdLst/>
              <a:ahLst/>
              <a:cxnLst/>
              <a:rect l="0" t="0" r="0" b="0"/>
              <a:pathLst>
                <a:path w="236" h="843" extrusionOk="0">
                  <a:moveTo>
                    <a:pt x="135" y="1"/>
                  </a:moveTo>
                  <a:lnTo>
                    <a:pt x="68" y="68"/>
                  </a:lnTo>
                  <a:lnTo>
                    <a:pt x="34" y="169"/>
                  </a:lnTo>
                  <a:lnTo>
                    <a:pt x="0" y="338"/>
                  </a:lnTo>
                  <a:lnTo>
                    <a:pt x="0" y="742"/>
                  </a:lnTo>
                  <a:lnTo>
                    <a:pt x="34" y="775"/>
                  </a:lnTo>
                  <a:lnTo>
                    <a:pt x="68" y="809"/>
                  </a:lnTo>
                  <a:lnTo>
                    <a:pt x="135" y="843"/>
                  </a:lnTo>
                  <a:lnTo>
                    <a:pt x="202" y="809"/>
                  </a:lnTo>
                  <a:lnTo>
                    <a:pt x="236" y="775"/>
                  </a:lnTo>
                  <a:lnTo>
                    <a:pt x="236" y="742"/>
                  </a:lnTo>
                  <a:lnTo>
                    <a:pt x="202" y="405"/>
                  </a:lnTo>
                  <a:lnTo>
                    <a:pt x="236" y="237"/>
                  </a:lnTo>
                  <a:lnTo>
                    <a:pt x="236" y="68"/>
                  </a:lnTo>
                  <a:lnTo>
                    <a:pt x="202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50" name="Shape 1550"/>
            <p:cNvSpPr/>
            <p:nvPr/>
          </p:nvSpPr>
          <p:spPr>
            <a:xfrm>
              <a:off x="1075300" y="284400"/>
              <a:ext cx="87575" cy="75775"/>
            </a:xfrm>
            <a:custGeom>
              <a:avLst/>
              <a:gdLst/>
              <a:ahLst/>
              <a:cxnLst/>
              <a:rect l="0" t="0" r="0" b="0"/>
              <a:pathLst>
                <a:path w="3503" h="3031" extrusionOk="0">
                  <a:moveTo>
                    <a:pt x="1516" y="169"/>
                  </a:moveTo>
                  <a:lnTo>
                    <a:pt x="1886" y="304"/>
                  </a:lnTo>
                  <a:lnTo>
                    <a:pt x="2256" y="472"/>
                  </a:lnTo>
                  <a:lnTo>
                    <a:pt x="2627" y="708"/>
                  </a:lnTo>
                  <a:lnTo>
                    <a:pt x="2930" y="977"/>
                  </a:lnTo>
                  <a:lnTo>
                    <a:pt x="2829" y="1011"/>
                  </a:lnTo>
                  <a:lnTo>
                    <a:pt x="2728" y="1044"/>
                  </a:lnTo>
                  <a:lnTo>
                    <a:pt x="2559" y="1145"/>
                  </a:lnTo>
                  <a:lnTo>
                    <a:pt x="2391" y="1314"/>
                  </a:lnTo>
                  <a:lnTo>
                    <a:pt x="2256" y="1482"/>
                  </a:lnTo>
                  <a:lnTo>
                    <a:pt x="2021" y="1819"/>
                  </a:lnTo>
                  <a:lnTo>
                    <a:pt x="1819" y="2155"/>
                  </a:lnTo>
                  <a:lnTo>
                    <a:pt x="1751" y="2358"/>
                  </a:lnTo>
                  <a:lnTo>
                    <a:pt x="1684" y="2560"/>
                  </a:lnTo>
                  <a:lnTo>
                    <a:pt x="1650" y="2526"/>
                  </a:lnTo>
                  <a:lnTo>
                    <a:pt x="1314" y="2324"/>
                  </a:lnTo>
                  <a:lnTo>
                    <a:pt x="1011" y="2088"/>
                  </a:lnTo>
                  <a:lnTo>
                    <a:pt x="809" y="1852"/>
                  </a:lnTo>
                  <a:lnTo>
                    <a:pt x="573" y="1617"/>
                  </a:lnTo>
                  <a:lnTo>
                    <a:pt x="135" y="1213"/>
                  </a:lnTo>
                  <a:lnTo>
                    <a:pt x="169" y="1179"/>
                  </a:lnTo>
                  <a:lnTo>
                    <a:pt x="304" y="1011"/>
                  </a:lnTo>
                  <a:lnTo>
                    <a:pt x="438" y="876"/>
                  </a:lnTo>
                  <a:lnTo>
                    <a:pt x="775" y="640"/>
                  </a:lnTo>
                  <a:lnTo>
                    <a:pt x="1112" y="405"/>
                  </a:lnTo>
                  <a:lnTo>
                    <a:pt x="1280" y="304"/>
                  </a:lnTo>
                  <a:lnTo>
                    <a:pt x="1482" y="203"/>
                  </a:lnTo>
                  <a:lnTo>
                    <a:pt x="1516" y="169"/>
                  </a:lnTo>
                  <a:close/>
                  <a:moveTo>
                    <a:pt x="3064" y="1044"/>
                  </a:moveTo>
                  <a:lnTo>
                    <a:pt x="3266" y="1246"/>
                  </a:lnTo>
                  <a:lnTo>
                    <a:pt x="3165" y="1482"/>
                  </a:lnTo>
                  <a:lnTo>
                    <a:pt x="3031" y="1718"/>
                  </a:lnTo>
                  <a:lnTo>
                    <a:pt x="2694" y="2122"/>
                  </a:lnTo>
                  <a:lnTo>
                    <a:pt x="2324" y="2492"/>
                  </a:lnTo>
                  <a:lnTo>
                    <a:pt x="2155" y="2661"/>
                  </a:lnTo>
                  <a:lnTo>
                    <a:pt x="1953" y="2728"/>
                  </a:lnTo>
                  <a:lnTo>
                    <a:pt x="1987" y="2492"/>
                  </a:lnTo>
                  <a:lnTo>
                    <a:pt x="2054" y="2324"/>
                  </a:lnTo>
                  <a:lnTo>
                    <a:pt x="2122" y="2155"/>
                  </a:lnTo>
                  <a:lnTo>
                    <a:pt x="2324" y="1852"/>
                  </a:lnTo>
                  <a:lnTo>
                    <a:pt x="2458" y="1650"/>
                  </a:lnTo>
                  <a:lnTo>
                    <a:pt x="2627" y="1415"/>
                  </a:lnTo>
                  <a:lnTo>
                    <a:pt x="2795" y="1213"/>
                  </a:lnTo>
                  <a:lnTo>
                    <a:pt x="3031" y="1078"/>
                  </a:lnTo>
                  <a:lnTo>
                    <a:pt x="3031" y="1044"/>
                  </a:lnTo>
                  <a:close/>
                  <a:moveTo>
                    <a:pt x="1415" y="1"/>
                  </a:moveTo>
                  <a:lnTo>
                    <a:pt x="1179" y="102"/>
                  </a:lnTo>
                  <a:lnTo>
                    <a:pt x="977" y="203"/>
                  </a:lnTo>
                  <a:lnTo>
                    <a:pt x="573" y="506"/>
                  </a:lnTo>
                  <a:lnTo>
                    <a:pt x="405" y="640"/>
                  </a:lnTo>
                  <a:lnTo>
                    <a:pt x="236" y="775"/>
                  </a:lnTo>
                  <a:lnTo>
                    <a:pt x="68" y="943"/>
                  </a:lnTo>
                  <a:lnTo>
                    <a:pt x="34" y="1044"/>
                  </a:lnTo>
                  <a:lnTo>
                    <a:pt x="34" y="1145"/>
                  </a:lnTo>
                  <a:lnTo>
                    <a:pt x="34" y="1179"/>
                  </a:lnTo>
                  <a:lnTo>
                    <a:pt x="1" y="1246"/>
                  </a:lnTo>
                  <a:lnTo>
                    <a:pt x="1" y="1314"/>
                  </a:lnTo>
                  <a:lnTo>
                    <a:pt x="68" y="1415"/>
                  </a:lnTo>
                  <a:lnTo>
                    <a:pt x="169" y="1583"/>
                  </a:lnTo>
                  <a:lnTo>
                    <a:pt x="337" y="1751"/>
                  </a:lnTo>
                  <a:lnTo>
                    <a:pt x="607" y="2054"/>
                  </a:lnTo>
                  <a:lnTo>
                    <a:pt x="842" y="2290"/>
                  </a:lnTo>
                  <a:lnTo>
                    <a:pt x="1112" y="2492"/>
                  </a:lnTo>
                  <a:lnTo>
                    <a:pt x="1381" y="2661"/>
                  </a:lnTo>
                  <a:lnTo>
                    <a:pt x="1617" y="2829"/>
                  </a:lnTo>
                  <a:lnTo>
                    <a:pt x="1617" y="2863"/>
                  </a:lnTo>
                  <a:lnTo>
                    <a:pt x="1617" y="2896"/>
                  </a:lnTo>
                  <a:lnTo>
                    <a:pt x="1617" y="2930"/>
                  </a:lnTo>
                  <a:lnTo>
                    <a:pt x="1684" y="2997"/>
                  </a:lnTo>
                  <a:lnTo>
                    <a:pt x="1785" y="3031"/>
                  </a:lnTo>
                  <a:lnTo>
                    <a:pt x="1852" y="2964"/>
                  </a:lnTo>
                  <a:lnTo>
                    <a:pt x="2088" y="2964"/>
                  </a:lnTo>
                  <a:lnTo>
                    <a:pt x="2223" y="2896"/>
                  </a:lnTo>
                  <a:lnTo>
                    <a:pt x="2324" y="2829"/>
                  </a:lnTo>
                  <a:lnTo>
                    <a:pt x="2593" y="2593"/>
                  </a:lnTo>
                  <a:lnTo>
                    <a:pt x="2829" y="2290"/>
                  </a:lnTo>
                  <a:lnTo>
                    <a:pt x="3064" y="1987"/>
                  </a:lnTo>
                  <a:lnTo>
                    <a:pt x="3266" y="1650"/>
                  </a:lnTo>
                  <a:lnTo>
                    <a:pt x="3401" y="1415"/>
                  </a:lnTo>
                  <a:lnTo>
                    <a:pt x="3502" y="1246"/>
                  </a:lnTo>
                  <a:lnTo>
                    <a:pt x="3468" y="1179"/>
                  </a:lnTo>
                  <a:lnTo>
                    <a:pt x="3435" y="1112"/>
                  </a:lnTo>
                  <a:lnTo>
                    <a:pt x="3334" y="1011"/>
                  </a:lnTo>
                  <a:lnTo>
                    <a:pt x="3233" y="943"/>
                  </a:lnTo>
                  <a:lnTo>
                    <a:pt x="3233" y="876"/>
                  </a:lnTo>
                  <a:lnTo>
                    <a:pt x="3199" y="842"/>
                  </a:lnTo>
                  <a:lnTo>
                    <a:pt x="2829" y="539"/>
                  </a:lnTo>
                  <a:lnTo>
                    <a:pt x="2425" y="270"/>
                  </a:lnTo>
                  <a:lnTo>
                    <a:pt x="2189" y="135"/>
                  </a:lnTo>
                  <a:lnTo>
                    <a:pt x="1953" y="34"/>
                  </a:lnTo>
                  <a:lnTo>
                    <a:pt x="1718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51" name="Shape 1551"/>
            <p:cNvSpPr/>
            <p:nvPr/>
          </p:nvSpPr>
          <p:spPr>
            <a:xfrm>
              <a:off x="3745175" y="1413975"/>
              <a:ext cx="31175" cy="15175"/>
            </a:xfrm>
            <a:custGeom>
              <a:avLst/>
              <a:gdLst/>
              <a:ahLst/>
              <a:cxnLst/>
              <a:rect l="0" t="0" r="0" b="0"/>
              <a:pathLst>
                <a:path w="1247" h="607" extrusionOk="0">
                  <a:moveTo>
                    <a:pt x="1246" y="0"/>
                  </a:moveTo>
                  <a:lnTo>
                    <a:pt x="607" y="202"/>
                  </a:lnTo>
                  <a:lnTo>
                    <a:pt x="304" y="337"/>
                  </a:lnTo>
                  <a:lnTo>
                    <a:pt x="1" y="505"/>
                  </a:lnTo>
                  <a:lnTo>
                    <a:pt x="1" y="539"/>
                  </a:lnTo>
                  <a:lnTo>
                    <a:pt x="1" y="573"/>
                  </a:lnTo>
                  <a:lnTo>
                    <a:pt x="1" y="606"/>
                  </a:lnTo>
                  <a:lnTo>
                    <a:pt x="34" y="606"/>
                  </a:lnTo>
                  <a:lnTo>
                    <a:pt x="1246" y="303"/>
                  </a:lnTo>
                  <a:lnTo>
                    <a:pt x="1246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52" name="Shape 1552"/>
            <p:cNvSpPr/>
            <p:nvPr/>
          </p:nvSpPr>
          <p:spPr>
            <a:xfrm>
              <a:off x="3255300" y="2000625"/>
              <a:ext cx="521050" cy="741575"/>
            </a:xfrm>
            <a:custGeom>
              <a:avLst/>
              <a:gdLst/>
              <a:ahLst/>
              <a:cxnLst/>
              <a:rect l="0" t="0" r="0" b="0"/>
              <a:pathLst>
                <a:path w="20842" h="29663" extrusionOk="0">
                  <a:moveTo>
                    <a:pt x="19394" y="10707"/>
                  </a:moveTo>
                  <a:lnTo>
                    <a:pt x="19427" y="10876"/>
                  </a:lnTo>
                  <a:lnTo>
                    <a:pt x="19495" y="11044"/>
                  </a:lnTo>
                  <a:lnTo>
                    <a:pt x="19663" y="11347"/>
                  </a:lnTo>
                  <a:lnTo>
                    <a:pt x="19865" y="11616"/>
                  </a:lnTo>
                  <a:lnTo>
                    <a:pt x="19966" y="11717"/>
                  </a:lnTo>
                  <a:lnTo>
                    <a:pt x="20101" y="11818"/>
                  </a:lnTo>
                  <a:lnTo>
                    <a:pt x="19865" y="12458"/>
                  </a:lnTo>
                  <a:lnTo>
                    <a:pt x="19798" y="12357"/>
                  </a:lnTo>
                  <a:lnTo>
                    <a:pt x="19730" y="12222"/>
                  </a:lnTo>
                  <a:lnTo>
                    <a:pt x="19495" y="11785"/>
                  </a:lnTo>
                  <a:lnTo>
                    <a:pt x="19326" y="11549"/>
                  </a:lnTo>
                  <a:lnTo>
                    <a:pt x="19225" y="11414"/>
                  </a:lnTo>
                  <a:lnTo>
                    <a:pt x="19091" y="11347"/>
                  </a:lnTo>
                  <a:lnTo>
                    <a:pt x="19394" y="10707"/>
                  </a:lnTo>
                  <a:close/>
                  <a:moveTo>
                    <a:pt x="19023" y="11448"/>
                  </a:moveTo>
                  <a:lnTo>
                    <a:pt x="19225" y="11717"/>
                  </a:lnTo>
                  <a:lnTo>
                    <a:pt x="19394" y="12020"/>
                  </a:lnTo>
                  <a:lnTo>
                    <a:pt x="19528" y="12357"/>
                  </a:lnTo>
                  <a:lnTo>
                    <a:pt x="19629" y="12525"/>
                  </a:lnTo>
                  <a:lnTo>
                    <a:pt x="19764" y="12626"/>
                  </a:lnTo>
                  <a:lnTo>
                    <a:pt x="19798" y="12626"/>
                  </a:lnTo>
                  <a:lnTo>
                    <a:pt x="19629" y="13165"/>
                  </a:lnTo>
                  <a:lnTo>
                    <a:pt x="19394" y="12828"/>
                  </a:lnTo>
                  <a:lnTo>
                    <a:pt x="19192" y="12424"/>
                  </a:lnTo>
                  <a:lnTo>
                    <a:pt x="18990" y="12020"/>
                  </a:lnTo>
                  <a:lnTo>
                    <a:pt x="18956" y="12020"/>
                  </a:lnTo>
                  <a:lnTo>
                    <a:pt x="18922" y="12054"/>
                  </a:lnTo>
                  <a:lnTo>
                    <a:pt x="18956" y="12256"/>
                  </a:lnTo>
                  <a:lnTo>
                    <a:pt x="19023" y="12458"/>
                  </a:lnTo>
                  <a:lnTo>
                    <a:pt x="19192" y="12828"/>
                  </a:lnTo>
                  <a:lnTo>
                    <a:pt x="19360" y="13098"/>
                  </a:lnTo>
                  <a:lnTo>
                    <a:pt x="19427" y="13266"/>
                  </a:lnTo>
                  <a:lnTo>
                    <a:pt x="19562" y="13367"/>
                  </a:lnTo>
                  <a:lnTo>
                    <a:pt x="19259" y="14108"/>
                  </a:lnTo>
                  <a:lnTo>
                    <a:pt x="19192" y="13973"/>
                  </a:lnTo>
                  <a:lnTo>
                    <a:pt x="19091" y="13805"/>
                  </a:lnTo>
                  <a:lnTo>
                    <a:pt x="18922" y="13535"/>
                  </a:lnTo>
                  <a:lnTo>
                    <a:pt x="18687" y="13098"/>
                  </a:lnTo>
                  <a:lnTo>
                    <a:pt x="18417" y="12694"/>
                  </a:lnTo>
                  <a:lnTo>
                    <a:pt x="18821" y="11919"/>
                  </a:lnTo>
                  <a:lnTo>
                    <a:pt x="19023" y="11448"/>
                  </a:lnTo>
                  <a:close/>
                  <a:moveTo>
                    <a:pt x="18350" y="12828"/>
                  </a:moveTo>
                  <a:lnTo>
                    <a:pt x="18518" y="13199"/>
                  </a:lnTo>
                  <a:lnTo>
                    <a:pt x="18687" y="13535"/>
                  </a:lnTo>
                  <a:lnTo>
                    <a:pt x="18889" y="13939"/>
                  </a:lnTo>
                  <a:lnTo>
                    <a:pt x="19023" y="14142"/>
                  </a:lnTo>
                  <a:lnTo>
                    <a:pt x="19158" y="14276"/>
                  </a:lnTo>
                  <a:lnTo>
                    <a:pt x="19124" y="14377"/>
                  </a:lnTo>
                  <a:lnTo>
                    <a:pt x="18922" y="14781"/>
                  </a:lnTo>
                  <a:lnTo>
                    <a:pt x="18788" y="14512"/>
                  </a:lnTo>
                  <a:lnTo>
                    <a:pt x="18653" y="14310"/>
                  </a:lnTo>
                  <a:lnTo>
                    <a:pt x="18384" y="13805"/>
                  </a:lnTo>
                  <a:lnTo>
                    <a:pt x="18249" y="13535"/>
                  </a:lnTo>
                  <a:lnTo>
                    <a:pt x="18215" y="13401"/>
                  </a:lnTo>
                  <a:lnTo>
                    <a:pt x="18215" y="13266"/>
                  </a:lnTo>
                  <a:lnTo>
                    <a:pt x="18215" y="13232"/>
                  </a:lnTo>
                  <a:lnTo>
                    <a:pt x="18182" y="13266"/>
                  </a:lnTo>
                  <a:lnTo>
                    <a:pt x="18182" y="13266"/>
                  </a:lnTo>
                  <a:lnTo>
                    <a:pt x="18350" y="12828"/>
                  </a:lnTo>
                  <a:close/>
                  <a:moveTo>
                    <a:pt x="18182" y="13266"/>
                  </a:moveTo>
                  <a:lnTo>
                    <a:pt x="18148" y="13468"/>
                  </a:lnTo>
                  <a:lnTo>
                    <a:pt x="18148" y="13670"/>
                  </a:lnTo>
                  <a:lnTo>
                    <a:pt x="18215" y="13872"/>
                  </a:lnTo>
                  <a:lnTo>
                    <a:pt x="18316" y="14074"/>
                  </a:lnTo>
                  <a:lnTo>
                    <a:pt x="18518" y="14546"/>
                  </a:lnTo>
                  <a:lnTo>
                    <a:pt x="18653" y="14781"/>
                  </a:lnTo>
                  <a:lnTo>
                    <a:pt x="18788" y="15017"/>
                  </a:lnTo>
                  <a:lnTo>
                    <a:pt x="18619" y="15387"/>
                  </a:lnTo>
                  <a:lnTo>
                    <a:pt x="18552" y="15185"/>
                  </a:lnTo>
                  <a:lnTo>
                    <a:pt x="18451" y="14983"/>
                  </a:lnTo>
                  <a:lnTo>
                    <a:pt x="18249" y="14613"/>
                  </a:lnTo>
                  <a:lnTo>
                    <a:pt x="18081" y="14310"/>
                  </a:lnTo>
                  <a:lnTo>
                    <a:pt x="17980" y="14175"/>
                  </a:lnTo>
                  <a:lnTo>
                    <a:pt x="17845" y="14041"/>
                  </a:lnTo>
                  <a:lnTo>
                    <a:pt x="18182" y="13266"/>
                  </a:lnTo>
                  <a:close/>
                  <a:moveTo>
                    <a:pt x="17777" y="14209"/>
                  </a:moveTo>
                  <a:lnTo>
                    <a:pt x="17946" y="14512"/>
                  </a:lnTo>
                  <a:lnTo>
                    <a:pt x="18114" y="14781"/>
                  </a:lnTo>
                  <a:lnTo>
                    <a:pt x="18283" y="15185"/>
                  </a:lnTo>
                  <a:lnTo>
                    <a:pt x="18384" y="15387"/>
                  </a:lnTo>
                  <a:lnTo>
                    <a:pt x="18485" y="15589"/>
                  </a:lnTo>
                  <a:lnTo>
                    <a:pt x="18518" y="15589"/>
                  </a:lnTo>
                  <a:lnTo>
                    <a:pt x="18283" y="16094"/>
                  </a:lnTo>
                  <a:lnTo>
                    <a:pt x="18081" y="15758"/>
                  </a:lnTo>
                  <a:lnTo>
                    <a:pt x="17845" y="15286"/>
                  </a:lnTo>
                  <a:lnTo>
                    <a:pt x="17609" y="14815"/>
                  </a:lnTo>
                  <a:lnTo>
                    <a:pt x="17575" y="14781"/>
                  </a:lnTo>
                  <a:lnTo>
                    <a:pt x="17542" y="14781"/>
                  </a:lnTo>
                  <a:lnTo>
                    <a:pt x="17777" y="14209"/>
                  </a:lnTo>
                  <a:close/>
                  <a:moveTo>
                    <a:pt x="17508" y="14882"/>
                  </a:moveTo>
                  <a:lnTo>
                    <a:pt x="17575" y="15084"/>
                  </a:lnTo>
                  <a:lnTo>
                    <a:pt x="17643" y="15286"/>
                  </a:lnTo>
                  <a:lnTo>
                    <a:pt x="17811" y="15657"/>
                  </a:lnTo>
                  <a:lnTo>
                    <a:pt x="18148" y="16364"/>
                  </a:lnTo>
                  <a:lnTo>
                    <a:pt x="17878" y="16970"/>
                  </a:lnTo>
                  <a:lnTo>
                    <a:pt x="17643" y="16532"/>
                  </a:lnTo>
                  <a:lnTo>
                    <a:pt x="17407" y="16128"/>
                  </a:lnTo>
                  <a:lnTo>
                    <a:pt x="17205" y="15758"/>
                  </a:lnTo>
                  <a:lnTo>
                    <a:pt x="17508" y="14882"/>
                  </a:lnTo>
                  <a:close/>
                  <a:moveTo>
                    <a:pt x="17138" y="15892"/>
                  </a:moveTo>
                  <a:lnTo>
                    <a:pt x="17474" y="16633"/>
                  </a:lnTo>
                  <a:lnTo>
                    <a:pt x="17609" y="16902"/>
                  </a:lnTo>
                  <a:lnTo>
                    <a:pt x="17777" y="17205"/>
                  </a:lnTo>
                  <a:lnTo>
                    <a:pt x="17643" y="17441"/>
                  </a:lnTo>
                  <a:lnTo>
                    <a:pt x="17373" y="16936"/>
                  </a:lnTo>
                  <a:lnTo>
                    <a:pt x="17003" y="16229"/>
                  </a:lnTo>
                  <a:lnTo>
                    <a:pt x="17138" y="15892"/>
                  </a:lnTo>
                  <a:close/>
                  <a:moveTo>
                    <a:pt x="16936" y="16431"/>
                  </a:moveTo>
                  <a:lnTo>
                    <a:pt x="17037" y="16768"/>
                  </a:lnTo>
                  <a:lnTo>
                    <a:pt x="17171" y="17104"/>
                  </a:lnTo>
                  <a:lnTo>
                    <a:pt x="17340" y="17441"/>
                  </a:lnTo>
                  <a:lnTo>
                    <a:pt x="17441" y="17576"/>
                  </a:lnTo>
                  <a:lnTo>
                    <a:pt x="17542" y="17677"/>
                  </a:lnTo>
                  <a:lnTo>
                    <a:pt x="17340" y="18114"/>
                  </a:lnTo>
                  <a:lnTo>
                    <a:pt x="17104" y="17677"/>
                  </a:lnTo>
                  <a:lnTo>
                    <a:pt x="16936" y="17374"/>
                  </a:lnTo>
                  <a:lnTo>
                    <a:pt x="16700" y="17037"/>
                  </a:lnTo>
                  <a:lnTo>
                    <a:pt x="16936" y="16431"/>
                  </a:lnTo>
                  <a:close/>
                  <a:moveTo>
                    <a:pt x="16666" y="17172"/>
                  </a:moveTo>
                  <a:lnTo>
                    <a:pt x="16868" y="17542"/>
                  </a:lnTo>
                  <a:lnTo>
                    <a:pt x="17037" y="17912"/>
                  </a:lnTo>
                  <a:lnTo>
                    <a:pt x="17104" y="18148"/>
                  </a:lnTo>
                  <a:lnTo>
                    <a:pt x="17239" y="18384"/>
                  </a:lnTo>
                  <a:lnTo>
                    <a:pt x="16902" y="19124"/>
                  </a:lnTo>
                  <a:lnTo>
                    <a:pt x="16767" y="18922"/>
                  </a:lnTo>
                  <a:lnTo>
                    <a:pt x="16532" y="18316"/>
                  </a:lnTo>
                  <a:lnTo>
                    <a:pt x="16464" y="18148"/>
                  </a:lnTo>
                  <a:lnTo>
                    <a:pt x="16397" y="18081"/>
                  </a:lnTo>
                  <a:lnTo>
                    <a:pt x="16363" y="18013"/>
                  </a:lnTo>
                  <a:lnTo>
                    <a:pt x="16464" y="17744"/>
                  </a:lnTo>
                  <a:lnTo>
                    <a:pt x="16666" y="17172"/>
                  </a:lnTo>
                  <a:close/>
                  <a:moveTo>
                    <a:pt x="6499" y="8654"/>
                  </a:moveTo>
                  <a:lnTo>
                    <a:pt x="9428" y="9866"/>
                  </a:lnTo>
                  <a:lnTo>
                    <a:pt x="10876" y="10472"/>
                  </a:lnTo>
                  <a:lnTo>
                    <a:pt x="12323" y="11111"/>
                  </a:lnTo>
                  <a:lnTo>
                    <a:pt x="13030" y="11414"/>
                  </a:lnTo>
                  <a:lnTo>
                    <a:pt x="13771" y="11684"/>
                  </a:lnTo>
                  <a:lnTo>
                    <a:pt x="14478" y="11987"/>
                  </a:lnTo>
                  <a:lnTo>
                    <a:pt x="15185" y="12290"/>
                  </a:lnTo>
                  <a:lnTo>
                    <a:pt x="16464" y="12963"/>
                  </a:lnTo>
                  <a:lnTo>
                    <a:pt x="17104" y="13232"/>
                  </a:lnTo>
                  <a:lnTo>
                    <a:pt x="17441" y="13367"/>
                  </a:lnTo>
                  <a:lnTo>
                    <a:pt x="17811" y="13468"/>
                  </a:lnTo>
                  <a:lnTo>
                    <a:pt x="17138" y="15084"/>
                  </a:lnTo>
                  <a:lnTo>
                    <a:pt x="16801" y="15892"/>
                  </a:lnTo>
                  <a:lnTo>
                    <a:pt x="16532" y="16734"/>
                  </a:lnTo>
                  <a:lnTo>
                    <a:pt x="16027" y="18047"/>
                  </a:lnTo>
                  <a:lnTo>
                    <a:pt x="15488" y="19326"/>
                  </a:lnTo>
                  <a:lnTo>
                    <a:pt x="14882" y="19023"/>
                  </a:lnTo>
                  <a:lnTo>
                    <a:pt x="14276" y="18788"/>
                  </a:lnTo>
                  <a:lnTo>
                    <a:pt x="13030" y="18316"/>
                  </a:lnTo>
                  <a:lnTo>
                    <a:pt x="12290" y="17980"/>
                  </a:lnTo>
                  <a:lnTo>
                    <a:pt x="11583" y="17643"/>
                  </a:lnTo>
                  <a:lnTo>
                    <a:pt x="10876" y="17273"/>
                  </a:lnTo>
                  <a:lnTo>
                    <a:pt x="10135" y="16970"/>
                  </a:lnTo>
                  <a:lnTo>
                    <a:pt x="8586" y="16330"/>
                  </a:lnTo>
                  <a:lnTo>
                    <a:pt x="7037" y="15657"/>
                  </a:lnTo>
                  <a:lnTo>
                    <a:pt x="5455" y="14983"/>
                  </a:lnTo>
                  <a:lnTo>
                    <a:pt x="4681" y="14680"/>
                  </a:lnTo>
                  <a:lnTo>
                    <a:pt x="3873" y="14377"/>
                  </a:lnTo>
                  <a:lnTo>
                    <a:pt x="3906" y="14310"/>
                  </a:lnTo>
                  <a:lnTo>
                    <a:pt x="4815" y="12290"/>
                  </a:lnTo>
                  <a:lnTo>
                    <a:pt x="5724" y="10303"/>
                  </a:lnTo>
                  <a:lnTo>
                    <a:pt x="6499" y="8654"/>
                  </a:lnTo>
                  <a:close/>
                  <a:moveTo>
                    <a:pt x="16262" y="18215"/>
                  </a:moveTo>
                  <a:lnTo>
                    <a:pt x="16330" y="18485"/>
                  </a:lnTo>
                  <a:lnTo>
                    <a:pt x="16431" y="18821"/>
                  </a:lnTo>
                  <a:lnTo>
                    <a:pt x="16599" y="19158"/>
                  </a:lnTo>
                  <a:lnTo>
                    <a:pt x="16767" y="19427"/>
                  </a:lnTo>
                  <a:lnTo>
                    <a:pt x="16599" y="19730"/>
                  </a:lnTo>
                  <a:lnTo>
                    <a:pt x="16397" y="19192"/>
                  </a:lnTo>
                  <a:lnTo>
                    <a:pt x="16229" y="18922"/>
                  </a:lnTo>
                  <a:lnTo>
                    <a:pt x="16060" y="18720"/>
                  </a:lnTo>
                  <a:lnTo>
                    <a:pt x="16262" y="18215"/>
                  </a:lnTo>
                  <a:close/>
                  <a:moveTo>
                    <a:pt x="15993" y="18855"/>
                  </a:moveTo>
                  <a:lnTo>
                    <a:pt x="16229" y="19427"/>
                  </a:lnTo>
                  <a:lnTo>
                    <a:pt x="16363" y="19730"/>
                  </a:lnTo>
                  <a:lnTo>
                    <a:pt x="16498" y="20000"/>
                  </a:lnTo>
                  <a:lnTo>
                    <a:pt x="16363" y="20303"/>
                  </a:lnTo>
                  <a:lnTo>
                    <a:pt x="16195" y="20000"/>
                  </a:lnTo>
                  <a:lnTo>
                    <a:pt x="16027" y="19596"/>
                  </a:lnTo>
                  <a:lnTo>
                    <a:pt x="15892" y="19158"/>
                  </a:lnTo>
                  <a:lnTo>
                    <a:pt x="15993" y="18855"/>
                  </a:lnTo>
                  <a:close/>
                  <a:moveTo>
                    <a:pt x="15791" y="19394"/>
                  </a:moveTo>
                  <a:lnTo>
                    <a:pt x="15858" y="19764"/>
                  </a:lnTo>
                  <a:lnTo>
                    <a:pt x="15926" y="20067"/>
                  </a:lnTo>
                  <a:lnTo>
                    <a:pt x="16027" y="20370"/>
                  </a:lnTo>
                  <a:lnTo>
                    <a:pt x="16094" y="20505"/>
                  </a:lnTo>
                  <a:lnTo>
                    <a:pt x="16195" y="20639"/>
                  </a:lnTo>
                  <a:lnTo>
                    <a:pt x="16060" y="20942"/>
                  </a:lnTo>
                  <a:lnTo>
                    <a:pt x="15858" y="20505"/>
                  </a:lnTo>
                  <a:lnTo>
                    <a:pt x="15724" y="20235"/>
                  </a:lnTo>
                  <a:lnTo>
                    <a:pt x="15589" y="19932"/>
                  </a:lnTo>
                  <a:lnTo>
                    <a:pt x="15791" y="19394"/>
                  </a:lnTo>
                  <a:close/>
                  <a:moveTo>
                    <a:pt x="15522" y="20067"/>
                  </a:moveTo>
                  <a:lnTo>
                    <a:pt x="15757" y="20740"/>
                  </a:lnTo>
                  <a:lnTo>
                    <a:pt x="15825" y="20976"/>
                  </a:lnTo>
                  <a:lnTo>
                    <a:pt x="15892" y="21111"/>
                  </a:lnTo>
                  <a:lnTo>
                    <a:pt x="15959" y="21212"/>
                  </a:lnTo>
                  <a:lnTo>
                    <a:pt x="15858" y="21447"/>
                  </a:lnTo>
                  <a:lnTo>
                    <a:pt x="15690" y="21144"/>
                  </a:lnTo>
                  <a:lnTo>
                    <a:pt x="15353" y="20437"/>
                  </a:lnTo>
                  <a:lnTo>
                    <a:pt x="15522" y="20067"/>
                  </a:lnTo>
                  <a:close/>
                  <a:moveTo>
                    <a:pt x="15286" y="20606"/>
                  </a:moveTo>
                  <a:lnTo>
                    <a:pt x="15488" y="21245"/>
                  </a:lnTo>
                  <a:lnTo>
                    <a:pt x="15589" y="21515"/>
                  </a:lnTo>
                  <a:lnTo>
                    <a:pt x="15724" y="21750"/>
                  </a:lnTo>
                  <a:lnTo>
                    <a:pt x="15555" y="22155"/>
                  </a:lnTo>
                  <a:lnTo>
                    <a:pt x="15454" y="21919"/>
                  </a:lnTo>
                  <a:lnTo>
                    <a:pt x="15353" y="21683"/>
                  </a:lnTo>
                  <a:lnTo>
                    <a:pt x="15219" y="21414"/>
                  </a:lnTo>
                  <a:lnTo>
                    <a:pt x="15084" y="21144"/>
                  </a:lnTo>
                  <a:lnTo>
                    <a:pt x="15286" y="20606"/>
                  </a:lnTo>
                  <a:close/>
                  <a:moveTo>
                    <a:pt x="15017" y="21279"/>
                  </a:moveTo>
                  <a:lnTo>
                    <a:pt x="15185" y="21750"/>
                  </a:lnTo>
                  <a:lnTo>
                    <a:pt x="15286" y="22087"/>
                  </a:lnTo>
                  <a:lnTo>
                    <a:pt x="15353" y="22222"/>
                  </a:lnTo>
                  <a:lnTo>
                    <a:pt x="15454" y="22357"/>
                  </a:lnTo>
                  <a:lnTo>
                    <a:pt x="15488" y="22357"/>
                  </a:lnTo>
                  <a:lnTo>
                    <a:pt x="15320" y="22794"/>
                  </a:lnTo>
                  <a:lnTo>
                    <a:pt x="15151" y="22525"/>
                  </a:lnTo>
                  <a:lnTo>
                    <a:pt x="14949" y="22188"/>
                  </a:lnTo>
                  <a:lnTo>
                    <a:pt x="14781" y="21885"/>
                  </a:lnTo>
                  <a:lnTo>
                    <a:pt x="15017" y="21279"/>
                  </a:lnTo>
                  <a:close/>
                  <a:moveTo>
                    <a:pt x="14747" y="21986"/>
                  </a:moveTo>
                  <a:lnTo>
                    <a:pt x="14815" y="22289"/>
                  </a:lnTo>
                  <a:lnTo>
                    <a:pt x="14949" y="22525"/>
                  </a:lnTo>
                  <a:lnTo>
                    <a:pt x="15050" y="22794"/>
                  </a:lnTo>
                  <a:lnTo>
                    <a:pt x="15219" y="23064"/>
                  </a:lnTo>
                  <a:lnTo>
                    <a:pt x="15050" y="23400"/>
                  </a:lnTo>
                  <a:lnTo>
                    <a:pt x="14949" y="23198"/>
                  </a:lnTo>
                  <a:lnTo>
                    <a:pt x="14882" y="22996"/>
                  </a:lnTo>
                  <a:lnTo>
                    <a:pt x="14747" y="22693"/>
                  </a:lnTo>
                  <a:lnTo>
                    <a:pt x="14579" y="22390"/>
                  </a:lnTo>
                  <a:lnTo>
                    <a:pt x="14747" y="21986"/>
                  </a:lnTo>
                  <a:close/>
                  <a:moveTo>
                    <a:pt x="14545" y="22458"/>
                  </a:moveTo>
                  <a:lnTo>
                    <a:pt x="14680" y="23097"/>
                  </a:lnTo>
                  <a:lnTo>
                    <a:pt x="14815" y="23400"/>
                  </a:lnTo>
                  <a:lnTo>
                    <a:pt x="14882" y="23535"/>
                  </a:lnTo>
                  <a:lnTo>
                    <a:pt x="14983" y="23670"/>
                  </a:lnTo>
                  <a:lnTo>
                    <a:pt x="14815" y="24074"/>
                  </a:lnTo>
                  <a:lnTo>
                    <a:pt x="14680" y="23771"/>
                  </a:lnTo>
                  <a:lnTo>
                    <a:pt x="14478" y="23434"/>
                  </a:lnTo>
                  <a:lnTo>
                    <a:pt x="14377" y="23299"/>
                  </a:lnTo>
                  <a:lnTo>
                    <a:pt x="14276" y="23131"/>
                  </a:lnTo>
                  <a:lnTo>
                    <a:pt x="14545" y="22458"/>
                  </a:lnTo>
                  <a:close/>
                  <a:moveTo>
                    <a:pt x="14242" y="23198"/>
                  </a:moveTo>
                  <a:lnTo>
                    <a:pt x="14512" y="23905"/>
                  </a:lnTo>
                  <a:lnTo>
                    <a:pt x="14613" y="24141"/>
                  </a:lnTo>
                  <a:lnTo>
                    <a:pt x="14714" y="24343"/>
                  </a:lnTo>
                  <a:lnTo>
                    <a:pt x="14613" y="24713"/>
                  </a:lnTo>
                  <a:lnTo>
                    <a:pt x="14478" y="24444"/>
                  </a:lnTo>
                  <a:lnTo>
                    <a:pt x="14377" y="24175"/>
                  </a:lnTo>
                  <a:lnTo>
                    <a:pt x="14242" y="23905"/>
                  </a:lnTo>
                  <a:lnTo>
                    <a:pt x="14074" y="23670"/>
                  </a:lnTo>
                  <a:lnTo>
                    <a:pt x="14108" y="23569"/>
                  </a:lnTo>
                  <a:lnTo>
                    <a:pt x="14242" y="23198"/>
                  </a:lnTo>
                  <a:close/>
                  <a:moveTo>
                    <a:pt x="13973" y="23838"/>
                  </a:moveTo>
                  <a:lnTo>
                    <a:pt x="14007" y="23939"/>
                  </a:lnTo>
                  <a:lnTo>
                    <a:pt x="14242" y="24511"/>
                  </a:lnTo>
                  <a:lnTo>
                    <a:pt x="14343" y="24747"/>
                  </a:lnTo>
                  <a:lnTo>
                    <a:pt x="14411" y="24882"/>
                  </a:lnTo>
                  <a:lnTo>
                    <a:pt x="14478" y="25016"/>
                  </a:lnTo>
                  <a:lnTo>
                    <a:pt x="14343" y="25420"/>
                  </a:lnTo>
                  <a:lnTo>
                    <a:pt x="14276" y="25319"/>
                  </a:lnTo>
                  <a:lnTo>
                    <a:pt x="14209" y="25218"/>
                  </a:lnTo>
                  <a:lnTo>
                    <a:pt x="14141" y="25117"/>
                  </a:lnTo>
                  <a:lnTo>
                    <a:pt x="14040" y="24915"/>
                  </a:lnTo>
                  <a:lnTo>
                    <a:pt x="13939" y="24646"/>
                  </a:lnTo>
                  <a:lnTo>
                    <a:pt x="13838" y="24511"/>
                  </a:lnTo>
                  <a:lnTo>
                    <a:pt x="13737" y="24410"/>
                  </a:lnTo>
                  <a:lnTo>
                    <a:pt x="13973" y="23838"/>
                  </a:lnTo>
                  <a:close/>
                  <a:moveTo>
                    <a:pt x="13704" y="24511"/>
                  </a:moveTo>
                  <a:lnTo>
                    <a:pt x="13838" y="24848"/>
                  </a:lnTo>
                  <a:lnTo>
                    <a:pt x="13973" y="25185"/>
                  </a:lnTo>
                  <a:lnTo>
                    <a:pt x="14108" y="25387"/>
                  </a:lnTo>
                  <a:lnTo>
                    <a:pt x="14175" y="25521"/>
                  </a:lnTo>
                  <a:lnTo>
                    <a:pt x="14310" y="25555"/>
                  </a:lnTo>
                  <a:lnTo>
                    <a:pt x="14108" y="26127"/>
                  </a:lnTo>
                  <a:lnTo>
                    <a:pt x="14040" y="26026"/>
                  </a:lnTo>
                  <a:lnTo>
                    <a:pt x="13838" y="25521"/>
                  </a:lnTo>
                  <a:lnTo>
                    <a:pt x="13704" y="25218"/>
                  </a:lnTo>
                  <a:lnTo>
                    <a:pt x="13603" y="25084"/>
                  </a:lnTo>
                  <a:lnTo>
                    <a:pt x="13502" y="24983"/>
                  </a:lnTo>
                  <a:lnTo>
                    <a:pt x="13704" y="24511"/>
                  </a:lnTo>
                  <a:close/>
                  <a:moveTo>
                    <a:pt x="13468" y="25050"/>
                  </a:moveTo>
                  <a:lnTo>
                    <a:pt x="13569" y="25218"/>
                  </a:lnTo>
                  <a:lnTo>
                    <a:pt x="13636" y="25420"/>
                  </a:lnTo>
                  <a:lnTo>
                    <a:pt x="13737" y="25757"/>
                  </a:lnTo>
                  <a:lnTo>
                    <a:pt x="13838" y="26060"/>
                  </a:lnTo>
                  <a:lnTo>
                    <a:pt x="13906" y="26195"/>
                  </a:lnTo>
                  <a:lnTo>
                    <a:pt x="14007" y="26329"/>
                  </a:lnTo>
                  <a:lnTo>
                    <a:pt x="13838" y="26733"/>
                  </a:lnTo>
                  <a:lnTo>
                    <a:pt x="13670" y="26397"/>
                  </a:lnTo>
                  <a:lnTo>
                    <a:pt x="13569" y="26094"/>
                  </a:lnTo>
                  <a:lnTo>
                    <a:pt x="13468" y="25757"/>
                  </a:lnTo>
                  <a:lnTo>
                    <a:pt x="13333" y="25454"/>
                  </a:lnTo>
                  <a:lnTo>
                    <a:pt x="13300" y="25454"/>
                  </a:lnTo>
                  <a:lnTo>
                    <a:pt x="13468" y="25050"/>
                  </a:lnTo>
                  <a:close/>
                  <a:moveTo>
                    <a:pt x="13266" y="25521"/>
                  </a:moveTo>
                  <a:lnTo>
                    <a:pt x="13333" y="25892"/>
                  </a:lnTo>
                  <a:lnTo>
                    <a:pt x="13401" y="26262"/>
                  </a:lnTo>
                  <a:lnTo>
                    <a:pt x="13468" y="26430"/>
                  </a:lnTo>
                  <a:lnTo>
                    <a:pt x="13535" y="26599"/>
                  </a:lnTo>
                  <a:lnTo>
                    <a:pt x="13603" y="26767"/>
                  </a:lnTo>
                  <a:lnTo>
                    <a:pt x="13737" y="26902"/>
                  </a:lnTo>
                  <a:lnTo>
                    <a:pt x="13603" y="27238"/>
                  </a:lnTo>
                  <a:lnTo>
                    <a:pt x="13367" y="26834"/>
                  </a:lnTo>
                  <a:lnTo>
                    <a:pt x="13199" y="26498"/>
                  </a:lnTo>
                  <a:lnTo>
                    <a:pt x="12997" y="26195"/>
                  </a:lnTo>
                  <a:lnTo>
                    <a:pt x="13266" y="25521"/>
                  </a:lnTo>
                  <a:close/>
                  <a:moveTo>
                    <a:pt x="270" y="23400"/>
                  </a:moveTo>
                  <a:lnTo>
                    <a:pt x="405" y="23569"/>
                  </a:lnTo>
                  <a:lnTo>
                    <a:pt x="573" y="23703"/>
                  </a:lnTo>
                  <a:lnTo>
                    <a:pt x="741" y="23838"/>
                  </a:lnTo>
                  <a:lnTo>
                    <a:pt x="977" y="23939"/>
                  </a:lnTo>
                  <a:lnTo>
                    <a:pt x="1381" y="24141"/>
                  </a:lnTo>
                  <a:lnTo>
                    <a:pt x="1785" y="24276"/>
                  </a:lnTo>
                  <a:lnTo>
                    <a:pt x="3469" y="24949"/>
                  </a:lnTo>
                  <a:lnTo>
                    <a:pt x="4310" y="25286"/>
                  </a:lnTo>
                  <a:lnTo>
                    <a:pt x="5152" y="25589"/>
                  </a:lnTo>
                  <a:lnTo>
                    <a:pt x="6936" y="26262"/>
                  </a:lnTo>
                  <a:lnTo>
                    <a:pt x="8721" y="26969"/>
                  </a:lnTo>
                  <a:lnTo>
                    <a:pt x="9529" y="27339"/>
                  </a:lnTo>
                  <a:lnTo>
                    <a:pt x="9529" y="27339"/>
                  </a:lnTo>
                  <a:lnTo>
                    <a:pt x="7273" y="26531"/>
                  </a:lnTo>
                  <a:lnTo>
                    <a:pt x="5455" y="25892"/>
                  </a:lnTo>
                  <a:lnTo>
                    <a:pt x="4546" y="25555"/>
                  </a:lnTo>
                  <a:lnTo>
                    <a:pt x="3637" y="25218"/>
                  </a:lnTo>
                  <a:lnTo>
                    <a:pt x="3536" y="25185"/>
                  </a:lnTo>
                  <a:lnTo>
                    <a:pt x="2896" y="24915"/>
                  </a:lnTo>
                  <a:lnTo>
                    <a:pt x="2223" y="24612"/>
                  </a:lnTo>
                  <a:lnTo>
                    <a:pt x="1583" y="24276"/>
                  </a:lnTo>
                  <a:lnTo>
                    <a:pt x="910" y="23973"/>
                  </a:lnTo>
                  <a:lnTo>
                    <a:pt x="304" y="23602"/>
                  </a:lnTo>
                  <a:lnTo>
                    <a:pt x="236" y="23434"/>
                  </a:lnTo>
                  <a:lnTo>
                    <a:pt x="270" y="23400"/>
                  </a:lnTo>
                  <a:close/>
                  <a:moveTo>
                    <a:pt x="3940" y="14546"/>
                  </a:moveTo>
                  <a:lnTo>
                    <a:pt x="4041" y="14680"/>
                  </a:lnTo>
                  <a:lnTo>
                    <a:pt x="4512" y="14882"/>
                  </a:lnTo>
                  <a:lnTo>
                    <a:pt x="6431" y="15690"/>
                  </a:lnTo>
                  <a:lnTo>
                    <a:pt x="7879" y="16296"/>
                  </a:lnTo>
                  <a:lnTo>
                    <a:pt x="9360" y="16902"/>
                  </a:lnTo>
                  <a:lnTo>
                    <a:pt x="10135" y="17273"/>
                  </a:lnTo>
                  <a:lnTo>
                    <a:pt x="10909" y="17609"/>
                  </a:lnTo>
                  <a:lnTo>
                    <a:pt x="12458" y="18350"/>
                  </a:lnTo>
                  <a:lnTo>
                    <a:pt x="13199" y="18653"/>
                  </a:lnTo>
                  <a:lnTo>
                    <a:pt x="13939" y="18922"/>
                  </a:lnTo>
                  <a:lnTo>
                    <a:pt x="14680" y="19225"/>
                  </a:lnTo>
                  <a:lnTo>
                    <a:pt x="15050" y="19394"/>
                  </a:lnTo>
                  <a:lnTo>
                    <a:pt x="15387" y="19562"/>
                  </a:lnTo>
                  <a:lnTo>
                    <a:pt x="14781" y="21043"/>
                  </a:lnTo>
                  <a:lnTo>
                    <a:pt x="14478" y="21750"/>
                  </a:lnTo>
                  <a:lnTo>
                    <a:pt x="14175" y="22525"/>
                  </a:lnTo>
                  <a:lnTo>
                    <a:pt x="13603" y="24040"/>
                  </a:lnTo>
                  <a:lnTo>
                    <a:pt x="12963" y="25589"/>
                  </a:lnTo>
                  <a:lnTo>
                    <a:pt x="12727" y="26195"/>
                  </a:lnTo>
                  <a:lnTo>
                    <a:pt x="12492" y="26834"/>
                  </a:lnTo>
                  <a:lnTo>
                    <a:pt x="12357" y="27137"/>
                  </a:lnTo>
                  <a:lnTo>
                    <a:pt x="12189" y="27407"/>
                  </a:lnTo>
                  <a:lnTo>
                    <a:pt x="12020" y="27710"/>
                  </a:lnTo>
                  <a:lnTo>
                    <a:pt x="11818" y="27945"/>
                  </a:lnTo>
                  <a:lnTo>
                    <a:pt x="11212" y="27777"/>
                  </a:lnTo>
                  <a:lnTo>
                    <a:pt x="10640" y="27508"/>
                  </a:lnTo>
                  <a:lnTo>
                    <a:pt x="9495" y="27003"/>
                  </a:lnTo>
                  <a:lnTo>
                    <a:pt x="7845" y="26329"/>
                  </a:lnTo>
                  <a:lnTo>
                    <a:pt x="6196" y="25690"/>
                  </a:lnTo>
                  <a:lnTo>
                    <a:pt x="2829" y="24410"/>
                  </a:lnTo>
                  <a:lnTo>
                    <a:pt x="2189" y="24175"/>
                  </a:lnTo>
                  <a:lnTo>
                    <a:pt x="1550" y="23939"/>
                  </a:lnTo>
                  <a:lnTo>
                    <a:pt x="943" y="23636"/>
                  </a:lnTo>
                  <a:lnTo>
                    <a:pt x="640" y="23468"/>
                  </a:lnTo>
                  <a:lnTo>
                    <a:pt x="371" y="23266"/>
                  </a:lnTo>
                  <a:lnTo>
                    <a:pt x="371" y="23232"/>
                  </a:lnTo>
                  <a:lnTo>
                    <a:pt x="371" y="23198"/>
                  </a:lnTo>
                  <a:lnTo>
                    <a:pt x="405" y="23131"/>
                  </a:lnTo>
                  <a:lnTo>
                    <a:pt x="405" y="23064"/>
                  </a:lnTo>
                  <a:lnTo>
                    <a:pt x="472" y="22895"/>
                  </a:lnTo>
                  <a:lnTo>
                    <a:pt x="708" y="22155"/>
                  </a:lnTo>
                  <a:lnTo>
                    <a:pt x="1583" y="19932"/>
                  </a:lnTo>
                  <a:lnTo>
                    <a:pt x="2661" y="17239"/>
                  </a:lnTo>
                  <a:lnTo>
                    <a:pt x="3805" y="14579"/>
                  </a:lnTo>
                  <a:lnTo>
                    <a:pt x="3873" y="14579"/>
                  </a:lnTo>
                  <a:lnTo>
                    <a:pt x="3906" y="14546"/>
                  </a:lnTo>
                  <a:close/>
                  <a:moveTo>
                    <a:pt x="12963" y="26296"/>
                  </a:moveTo>
                  <a:lnTo>
                    <a:pt x="13199" y="26834"/>
                  </a:lnTo>
                  <a:lnTo>
                    <a:pt x="13333" y="27137"/>
                  </a:lnTo>
                  <a:lnTo>
                    <a:pt x="13502" y="27440"/>
                  </a:lnTo>
                  <a:lnTo>
                    <a:pt x="13266" y="27912"/>
                  </a:lnTo>
                  <a:lnTo>
                    <a:pt x="13232" y="27945"/>
                  </a:lnTo>
                  <a:lnTo>
                    <a:pt x="13165" y="27710"/>
                  </a:lnTo>
                  <a:lnTo>
                    <a:pt x="13098" y="27508"/>
                  </a:lnTo>
                  <a:lnTo>
                    <a:pt x="12963" y="27104"/>
                  </a:lnTo>
                  <a:lnTo>
                    <a:pt x="12795" y="26700"/>
                  </a:lnTo>
                  <a:lnTo>
                    <a:pt x="12929" y="26397"/>
                  </a:lnTo>
                  <a:lnTo>
                    <a:pt x="12963" y="26296"/>
                  </a:lnTo>
                  <a:close/>
                  <a:moveTo>
                    <a:pt x="12391" y="27609"/>
                  </a:moveTo>
                  <a:lnTo>
                    <a:pt x="12424" y="27777"/>
                  </a:lnTo>
                  <a:lnTo>
                    <a:pt x="12492" y="27912"/>
                  </a:lnTo>
                  <a:lnTo>
                    <a:pt x="12626" y="28248"/>
                  </a:lnTo>
                  <a:lnTo>
                    <a:pt x="12626" y="28248"/>
                  </a:lnTo>
                  <a:lnTo>
                    <a:pt x="12020" y="28080"/>
                  </a:lnTo>
                  <a:lnTo>
                    <a:pt x="12222" y="27844"/>
                  </a:lnTo>
                  <a:lnTo>
                    <a:pt x="12391" y="27609"/>
                  </a:lnTo>
                  <a:close/>
                  <a:moveTo>
                    <a:pt x="12727" y="26902"/>
                  </a:moveTo>
                  <a:lnTo>
                    <a:pt x="12862" y="27440"/>
                  </a:lnTo>
                  <a:lnTo>
                    <a:pt x="12963" y="27811"/>
                  </a:lnTo>
                  <a:lnTo>
                    <a:pt x="13030" y="28013"/>
                  </a:lnTo>
                  <a:lnTo>
                    <a:pt x="13131" y="28147"/>
                  </a:lnTo>
                  <a:lnTo>
                    <a:pt x="13030" y="28349"/>
                  </a:lnTo>
                  <a:lnTo>
                    <a:pt x="12997" y="28349"/>
                  </a:lnTo>
                  <a:lnTo>
                    <a:pt x="12997" y="28248"/>
                  </a:lnTo>
                  <a:lnTo>
                    <a:pt x="12963" y="28215"/>
                  </a:lnTo>
                  <a:lnTo>
                    <a:pt x="12929" y="28215"/>
                  </a:lnTo>
                  <a:lnTo>
                    <a:pt x="12896" y="28248"/>
                  </a:lnTo>
                  <a:lnTo>
                    <a:pt x="12660" y="27777"/>
                  </a:lnTo>
                  <a:lnTo>
                    <a:pt x="12593" y="27575"/>
                  </a:lnTo>
                  <a:lnTo>
                    <a:pt x="12525" y="27339"/>
                  </a:lnTo>
                  <a:lnTo>
                    <a:pt x="12727" y="26902"/>
                  </a:lnTo>
                  <a:close/>
                  <a:moveTo>
                    <a:pt x="19764" y="18788"/>
                  </a:moveTo>
                  <a:lnTo>
                    <a:pt x="19360" y="19697"/>
                  </a:lnTo>
                  <a:lnTo>
                    <a:pt x="19023" y="20606"/>
                  </a:lnTo>
                  <a:lnTo>
                    <a:pt x="18687" y="21548"/>
                  </a:lnTo>
                  <a:lnTo>
                    <a:pt x="18316" y="22491"/>
                  </a:lnTo>
                  <a:lnTo>
                    <a:pt x="17878" y="23468"/>
                  </a:lnTo>
                  <a:lnTo>
                    <a:pt x="17441" y="24410"/>
                  </a:lnTo>
                  <a:lnTo>
                    <a:pt x="16969" y="25387"/>
                  </a:lnTo>
                  <a:lnTo>
                    <a:pt x="16532" y="26329"/>
                  </a:lnTo>
                  <a:lnTo>
                    <a:pt x="16296" y="26834"/>
                  </a:lnTo>
                  <a:lnTo>
                    <a:pt x="16094" y="27373"/>
                  </a:lnTo>
                  <a:lnTo>
                    <a:pt x="15892" y="27878"/>
                  </a:lnTo>
                  <a:lnTo>
                    <a:pt x="15623" y="28383"/>
                  </a:lnTo>
                  <a:lnTo>
                    <a:pt x="15724" y="28147"/>
                  </a:lnTo>
                  <a:lnTo>
                    <a:pt x="16767" y="25723"/>
                  </a:lnTo>
                  <a:lnTo>
                    <a:pt x="17811" y="23333"/>
                  </a:lnTo>
                  <a:lnTo>
                    <a:pt x="18249" y="22188"/>
                  </a:lnTo>
                  <a:lnTo>
                    <a:pt x="18653" y="21043"/>
                  </a:lnTo>
                  <a:lnTo>
                    <a:pt x="18889" y="20437"/>
                  </a:lnTo>
                  <a:lnTo>
                    <a:pt x="19158" y="19899"/>
                  </a:lnTo>
                  <a:lnTo>
                    <a:pt x="19764" y="18788"/>
                  </a:lnTo>
                  <a:close/>
                  <a:moveTo>
                    <a:pt x="5489" y="26060"/>
                  </a:moveTo>
                  <a:lnTo>
                    <a:pt x="6532" y="26430"/>
                  </a:lnTo>
                  <a:lnTo>
                    <a:pt x="8451" y="27070"/>
                  </a:lnTo>
                  <a:lnTo>
                    <a:pt x="10371" y="27743"/>
                  </a:lnTo>
                  <a:lnTo>
                    <a:pt x="11145" y="28013"/>
                  </a:lnTo>
                  <a:lnTo>
                    <a:pt x="11650" y="28181"/>
                  </a:lnTo>
                  <a:lnTo>
                    <a:pt x="11616" y="28215"/>
                  </a:lnTo>
                  <a:lnTo>
                    <a:pt x="11549" y="28349"/>
                  </a:lnTo>
                  <a:lnTo>
                    <a:pt x="11515" y="28450"/>
                  </a:lnTo>
                  <a:lnTo>
                    <a:pt x="11111" y="28282"/>
                  </a:lnTo>
                  <a:lnTo>
                    <a:pt x="9327" y="27541"/>
                  </a:lnTo>
                  <a:lnTo>
                    <a:pt x="7509" y="26868"/>
                  </a:lnTo>
                  <a:lnTo>
                    <a:pt x="6499" y="26464"/>
                  </a:lnTo>
                  <a:lnTo>
                    <a:pt x="5489" y="26060"/>
                  </a:lnTo>
                  <a:close/>
                  <a:moveTo>
                    <a:pt x="12323" y="28316"/>
                  </a:moveTo>
                  <a:lnTo>
                    <a:pt x="12761" y="28450"/>
                  </a:lnTo>
                  <a:lnTo>
                    <a:pt x="12525" y="28417"/>
                  </a:lnTo>
                  <a:lnTo>
                    <a:pt x="12323" y="28316"/>
                  </a:lnTo>
                  <a:close/>
                  <a:moveTo>
                    <a:pt x="371" y="23905"/>
                  </a:moveTo>
                  <a:lnTo>
                    <a:pt x="741" y="24141"/>
                  </a:lnTo>
                  <a:lnTo>
                    <a:pt x="1145" y="24377"/>
                  </a:lnTo>
                  <a:lnTo>
                    <a:pt x="1550" y="24579"/>
                  </a:lnTo>
                  <a:lnTo>
                    <a:pt x="1987" y="24747"/>
                  </a:lnTo>
                  <a:lnTo>
                    <a:pt x="2829" y="25084"/>
                  </a:lnTo>
                  <a:lnTo>
                    <a:pt x="3704" y="25420"/>
                  </a:lnTo>
                  <a:lnTo>
                    <a:pt x="5691" y="26296"/>
                  </a:lnTo>
                  <a:lnTo>
                    <a:pt x="6701" y="26733"/>
                  </a:lnTo>
                  <a:lnTo>
                    <a:pt x="7711" y="27137"/>
                  </a:lnTo>
                  <a:lnTo>
                    <a:pt x="9630" y="27878"/>
                  </a:lnTo>
                  <a:lnTo>
                    <a:pt x="11515" y="28652"/>
                  </a:lnTo>
                  <a:lnTo>
                    <a:pt x="11515" y="28753"/>
                  </a:lnTo>
                  <a:lnTo>
                    <a:pt x="11381" y="28720"/>
                  </a:lnTo>
                  <a:lnTo>
                    <a:pt x="10640" y="28383"/>
                  </a:lnTo>
                  <a:lnTo>
                    <a:pt x="9866" y="28080"/>
                  </a:lnTo>
                  <a:lnTo>
                    <a:pt x="8317" y="27474"/>
                  </a:lnTo>
                  <a:lnTo>
                    <a:pt x="7340" y="27070"/>
                  </a:lnTo>
                  <a:lnTo>
                    <a:pt x="6364" y="26666"/>
                  </a:lnTo>
                  <a:lnTo>
                    <a:pt x="4411" y="25791"/>
                  </a:lnTo>
                  <a:lnTo>
                    <a:pt x="2459" y="24949"/>
                  </a:lnTo>
                  <a:lnTo>
                    <a:pt x="1482" y="24579"/>
                  </a:lnTo>
                  <a:lnTo>
                    <a:pt x="506" y="24208"/>
                  </a:lnTo>
                  <a:lnTo>
                    <a:pt x="506" y="24175"/>
                  </a:lnTo>
                  <a:lnTo>
                    <a:pt x="472" y="24141"/>
                  </a:lnTo>
                  <a:lnTo>
                    <a:pt x="371" y="23905"/>
                  </a:lnTo>
                  <a:close/>
                  <a:moveTo>
                    <a:pt x="11852" y="28349"/>
                  </a:moveTo>
                  <a:lnTo>
                    <a:pt x="11919" y="28417"/>
                  </a:lnTo>
                  <a:lnTo>
                    <a:pt x="12020" y="28484"/>
                  </a:lnTo>
                  <a:lnTo>
                    <a:pt x="12256" y="28585"/>
                  </a:lnTo>
                  <a:lnTo>
                    <a:pt x="12525" y="28686"/>
                  </a:lnTo>
                  <a:lnTo>
                    <a:pt x="12795" y="28753"/>
                  </a:lnTo>
                  <a:lnTo>
                    <a:pt x="12727" y="28888"/>
                  </a:lnTo>
                  <a:lnTo>
                    <a:pt x="12256" y="28753"/>
                  </a:lnTo>
                  <a:lnTo>
                    <a:pt x="11785" y="28551"/>
                  </a:lnTo>
                  <a:lnTo>
                    <a:pt x="11785" y="28349"/>
                  </a:lnTo>
                  <a:close/>
                  <a:moveTo>
                    <a:pt x="13064" y="28753"/>
                  </a:moveTo>
                  <a:lnTo>
                    <a:pt x="13098" y="28821"/>
                  </a:lnTo>
                  <a:lnTo>
                    <a:pt x="13165" y="28854"/>
                  </a:lnTo>
                  <a:lnTo>
                    <a:pt x="13401" y="28888"/>
                  </a:lnTo>
                  <a:lnTo>
                    <a:pt x="13636" y="28922"/>
                  </a:lnTo>
                  <a:lnTo>
                    <a:pt x="14074" y="29023"/>
                  </a:lnTo>
                  <a:lnTo>
                    <a:pt x="13805" y="29056"/>
                  </a:lnTo>
                  <a:lnTo>
                    <a:pt x="13502" y="29023"/>
                  </a:lnTo>
                  <a:lnTo>
                    <a:pt x="13232" y="28989"/>
                  </a:lnTo>
                  <a:lnTo>
                    <a:pt x="12929" y="28955"/>
                  </a:lnTo>
                  <a:lnTo>
                    <a:pt x="12963" y="28753"/>
                  </a:lnTo>
                  <a:close/>
                  <a:moveTo>
                    <a:pt x="11751" y="28753"/>
                  </a:moveTo>
                  <a:lnTo>
                    <a:pt x="11852" y="28787"/>
                  </a:lnTo>
                  <a:lnTo>
                    <a:pt x="12290" y="28955"/>
                  </a:lnTo>
                  <a:lnTo>
                    <a:pt x="12727" y="29090"/>
                  </a:lnTo>
                  <a:lnTo>
                    <a:pt x="12761" y="29292"/>
                  </a:lnTo>
                  <a:lnTo>
                    <a:pt x="12256" y="29090"/>
                  </a:lnTo>
                  <a:lnTo>
                    <a:pt x="11751" y="28888"/>
                  </a:lnTo>
                  <a:lnTo>
                    <a:pt x="11751" y="28753"/>
                  </a:lnTo>
                  <a:close/>
                  <a:moveTo>
                    <a:pt x="15084" y="28989"/>
                  </a:moveTo>
                  <a:lnTo>
                    <a:pt x="14916" y="29124"/>
                  </a:lnTo>
                  <a:lnTo>
                    <a:pt x="14714" y="29258"/>
                  </a:lnTo>
                  <a:lnTo>
                    <a:pt x="14512" y="29359"/>
                  </a:lnTo>
                  <a:lnTo>
                    <a:pt x="14310" y="29427"/>
                  </a:lnTo>
                  <a:lnTo>
                    <a:pt x="14074" y="29460"/>
                  </a:lnTo>
                  <a:lnTo>
                    <a:pt x="13872" y="29460"/>
                  </a:lnTo>
                  <a:lnTo>
                    <a:pt x="13401" y="29427"/>
                  </a:lnTo>
                  <a:lnTo>
                    <a:pt x="12963" y="29326"/>
                  </a:lnTo>
                  <a:lnTo>
                    <a:pt x="12997" y="29292"/>
                  </a:lnTo>
                  <a:lnTo>
                    <a:pt x="12963" y="29225"/>
                  </a:lnTo>
                  <a:lnTo>
                    <a:pt x="12963" y="29157"/>
                  </a:lnTo>
                  <a:lnTo>
                    <a:pt x="13502" y="29225"/>
                  </a:lnTo>
                  <a:lnTo>
                    <a:pt x="14276" y="29225"/>
                  </a:lnTo>
                  <a:lnTo>
                    <a:pt x="14545" y="29157"/>
                  </a:lnTo>
                  <a:lnTo>
                    <a:pt x="14815" y="29090"/>
                  </a:lnTo>
                  <a:lnTo>
                    <a:pt x="15084" y="28989"/>
                  </a:lnTo>
                  <a:close/>
                  <a:moveTo>
                    <a:pt x="9765" y="1"/>
                  </a:moveTo>
                  <a:lnTo>
                    <a:pt x="9731" y="35"/>
                  </a:lnTo>
                  <a:lnTo>
                    <a:pt x="9529" y="775"/>
                  </a:lnTo>
                  <a:lnTo>
                    <a:pt x="9327" y="1482"/>
                  </a:lnTo>
                  <a:lnTo>
                    <a:pt x="9057" y="2189"/>
                  </a:lnTo>
                  <a:lnTo>
                    <a:pt x="8788" y="2863"/>
                  </a:lnTo>
                  <a:lnTo>
                    <a:pt x="8216" y="4243"/>
                  </a:lnTo>
                  <a:lnTo>
                    <a:pt x="7576" y="5590"/>
                  </a:lnTo>
                  <a:lnTo>
                    <a:pt x="6398" y="8250"/>
                  </a:lnTo>
                  <a:lnTo>
                    <a:pt x="5825" y="9563"/>
                  </a:lnTo>
                  <a:lnTo>
                    <a:pt x="5186" y="10876"/>
                  </a:lnTo>
                  <a:lnTo>
                    <a:pt x="4714" y="11818"/>
                  </a:lnTo>
                  <a:lnTo>
                    <a:pt x="4277" y="12795"/>
                  </a:lnTo>
                  <a:lnTo>
                    <a:pt x="3469" y="14781"/>
                  </a:lnTo>
                  <a:lnTo>
                    <a:pt x="2257" y="17576"/>
                  </a:lnTo>
                  <a:lnTo>
                    <a:pt x="1078" y="20437"/>
                  </a:lnTo>
                  <a:lnTo>
                    <a:pt x="674" y="21481"/>
                  </a:lnTo>
                  <a:lnTo>
                    <a:pt x="270" y="22525"/>
                  </a:lnTo>
                  <a:lnTo>
                    <a:pt x="169" y="22828"/>
                  </a:lnTo>
                  <a:lnTo>
                    <a:pt x="102" y="23030"/>
                  </a:lnTo>
                  <a:lnTo>
                    <a:pt x="68" y="23198"/>
                  </a:lnTo>
                  <a:lnTo>
                    <a:pt x="34" y="23232"/>
                  </a:lnTo>
                  <a:lnTo>
                    <a:pt x="1" y="23299"/>
                  </a:lnTo>
                  <a:lnTo>
                    <a:pt x="102" y="23535"/>
                  </a:lnTo>
                  <a:lnTo>
                    <a:pt x="135" y="23771"/>
                  </a:lnTo>
                  <a:lnTo>
                    <a:pt x="203" y="24006"/>
                  </a:lnTo>
                  <a:lnTo>
                    <a:pt x="304" y="24242"/>
                  </a:lnTo>
                  <a:lnTo>
                    <a:pt x="337" y="24276"/>
                  </a:lnTo>
                  <a:lnTo>
                    <a:pt x="405" y="24276"/>
                  </a:lnTo>
                  <a:lnTo>
                    <a:pt x="2459" y="25252"/>
                  </a:lnTo>
                  <a:lnTo>
                    <a:pt x="4512" y="26161"/>
                  </a:lnTo>
                  <a:lnTo>
                    <a:pt x="6633" y="27036"/>
                  </a:lnTo>
                  <a:lnTo>
                    <a:pt x="8721" y="27878"/>
                  </a:lnTo>
                  <a:lnTo>
                    <a:pt x="10135" y="28450"/>
                  </a:lnTo>
                  <a:lnTo>
                    <a:pt x="11549" y="29056"/>
                  </a:lnTo>
                  <a:lnTo>
                    <a:pt x="11583" y="29090"/>
                  </a:lnTo>
                  <a:lnTo>
                    <a:pt x="11650" y="29090"/>
                  </a:lnTo>
                  <a:lnTo>
                    <a:pt x="12020" y="29258"/>
                  </a:lnTo>
                  <a:lnTo>
                    <a:pt x="12694" y="29494"/>
                  </a:lnTo>
                  <a:lnTo>
                    <a:pt x="13064" y="29595"/>
                  </a:lnTo>
                  <a:lnTo>
                    <a:pt x="13401" y="29662"/>
                  </a:lnTo>
                  <a:lnTo>
                    <a:pt x="14141" y="29662"/>
                  </a:lnTo>
                  <a:lnTo>
                    <a:pt x="14478" y="29595"/>
                  </a:lnTo>
                  <a:lnTo>
                    <a:pt x="14848" y="29460"/>
                  </a:lnTo>
                  <a:lnTo>
                    <a:pt x="15151" y="29292"/>
                  </a:lnTo>
                  <a:lnTo>
                    <a:pt x="15421" y="29090"/>
                  </a:lnTo>
                  <a:lnTo>
                    <a:pt x="15656" y="28821"/>
                  </a:lnTo>
                  <a:lnTo>
                    <a:pt x="15825" y="28518"/>
                  </a:lnTo>
                  <a:lnTo>
                    <a:pt x="15993" y="28181"/>
                  </a:lnTo>
                  <a:lnTo>
                    <a:pt x="16161" y="27844"/>
                  </a:lnTo>
                  <a:lnTo>
                    <a:pt x="16431" y="27205"/>
                  </a:lnTo>
                  <a:lnTo>
                    <a:pt x="16868" y="26127"/>
                  </a:lnTo>
                  <a:lnTo>
                    <a:pt x="17373" y="25117"/>
                  </a:lnTo>
                  <a:lnTo>
                    <a:pt x="17878" y="24074"/>
                  </a:lnTo>
                  <a:lnTo>
                    <a:pt x="18350" y="23030"/>
                  </a:lnTo>
                  <a:lnTo>
                    <a:pt x="18788" y="21952"/>
                  </a:lnTo>
                  <a:lnTo>
                    <a:pt x="19192" y="20841"/>
                  </a:lnTo>
                  <a:lnTo>
                    <a:pt x="19596" y="19730"/>
                  </a:lnTo>
                  <a:lnTo>
                    <a:pt x="20067" y="18653"/>
                  </a:lnTo>
                  <a:lnTo>
                    <a:pt x="20437" y="17946"/>
                  </a:lnTo>
                  <a:lnTo>
                    <a:pt x="20841" y="17273"/>
                  </a:lnTo>
                  <a:lnTo>
                    <a:pt x="20841" y="16902"/>
                  </a:lnTo>
                  <a:lnTo>
                    <a:pt x="20505" y="17407"/>
                  </a:lnTo>
                  <a:lnTo>
                    <a:pt x="20202" y="17879"/>
                  </a:lnTo>
                  <a:lnTo>
                    <a:pt x="20505" y="17172"/>
                  </a:lnTo>
                  <a:lnTo>
                    <a:pt x="20673" y="16835"/>
                  </a:lnTo>
                  <a:lnTo>
                    <a:pt x="20841" y="16498"/>
                  </a:lnTo>
                  <a:lnTo>
                    <a:pt x="20841" y="15960"/>
                  </a:lnTo>
                  <a:lnTo>
                    <a:pt x="20639" y="16296"/>
                  </a:lnTo>
                  <a:lnTo>
                    <a:pt x="20370" y="16768"/>
                  </a:lnTo>
                  <a:lnTo>
                    <a:pt x="20168" y="17273"/>
                  </a:lnTo>
                  <a:lnTo>
                    <a:pt x="19966" y="17744"/>
                  </a:lnTo>
                  <a:lnTo>
                    <a:pt x="19730" y="18249"/>
                  </a:lnTo>
                  <a:lnTo>
                    <a:pt x="19192" y="19259"/>
                  </a:lnTo>
                  <a:lnTo>
                    <a:pt x="18922" y="19764"/>
                  </a:lnTo>
                  <a:lnTo>
                    <a:pt x="18653" y="20303"/>
                  </a:lnTo>
                  <a:lnTo>
                    <a:pt x="18451" y="20841"/>
                  </a:lnTo>
                  <a:lnTo>
                    <a:pt x="18249" y="21414"/>
                  </a:lnTo>
                  <a:lnTo>
                    <a:pt x="18047" y="21986"/>
                  </a:lnTo>
                  <a:lnTo>
                    <a:pt x="17845" y="22559"/>
                  </a:lnTo>
                  <a:lnTo>
                    <a:pt x="17373" y="23670"/>
                  </a:lnTo>
                  <a:lnTo>
                    <a:pt x="16868" y="24781"/>
                  </a:lnTo>
                  <a:lnTo>
                    <a:pt x="16363" y="25892"/>
                  </a:lnTo>
                  <a:lnTo>
                    <a:pt x="15858" y="27003"/>
                  </a:lnTo>
                  <a:lnTo>
                    <a:pt x="15555" y="27844"/>
                  </a:lnTo>
                  <a:lnTo>
                    <a:pt x="15353" y="28248"/>
                  </a:lnTo>
                  <a:lnTo>
                    <a:pt x="15252" y="28417"/>
                  </a:lnTo>
                  <a:lnTo>
                    <a:pt x="15084" y="28585"/>
                  </a:lnTo>
                  <a:lnTo>
                    <a:pt x="14983" y="28686"/>
                  </a:lnTo>
                  <a:lnTo>
                    <a:pt x="14848" y="28753"/>
                  </a:lnTo>
                  <a:lnTo>
                    <a:pt x="14747" y="28787"/>
                  </a:lnTo>
                  <a:lnTo>
                    <a:pt x="14613" y="28821"/>
                  </a:lnTo>
                  <a:lnTo>
                    <a:pt x="14343" y="28821"/>
                  </a:lnTo>
                  <a:lnTo>
                    <a:pt x="14040" y="28753"/>
                  </a:lnTo>
                  <a:lnTo>
                    <a:pt x="13636" y="28585"/>
                  </a:lnTo>
                  <a:lnTo>
                    <a:pt x="13232" y="28417"/>
                  </a:lnTo>
                  <a:lnTo>
                    <a:pt x="13670" y="27575"/>
                  </a:lnTo>
                  <a:lnTo>
                    <a:pt x="13704" y="27541"/>
                  </a:lnTo>
                  <a:lnTo>
                    <a:pt x="13906" y="27137"/>
                  </a:lnTo>
                  <a:lnTo>
                    <a:pt x="14141" y="26666"/>
                  </a:lnTo>
                  <a:lnTo>
                    <a:pt x="14343" y="26161"/>
                  </a:lnTo>
                  <a:lnTo>
                    <a:pt x="14680" y="25117"/>
                  </a:lnTo>
                  <a:lnTo>
                    <a:pt x="14747" y="25117"/>
                  </a:lnTo>
                  <a:lnTo>
                    <a:pt x="14781" y="25050"/>
                  </a:lnTo>
                  <a:lnTo>
                    <a:pt x="14781" y="25016"/>
                  </a:lnTo>
                  <a:lnTo>
                    <a:pt x="14781" y="24983"/>
                  </a:lnTo>
                  <a:lnTo>
                    <a:pt x="14747" y="24949"/>
                  </a:lnTo>
                  <a:lnTo>
                    <a:pt x="14848" y="24646"/>
                  </a:lnTo>
                  <a:lnTo>
                    <a:pt x="14882" y="24545"/>
                  </a:lnTo>
                  <a:lnTo>
                    <a:pt x="14916" y="24545"/>
                  </a:lnTo>
                  <a:lnTo>
                    <a:pt x="14983" y="24579"/>
                  </a:lnTo>
                  <a:lnTo>
                    <a:pt x="15017" y="24545"/>
                  </a:lnTo>
                  <a:lnTo>
                    <a:pt x="15050" y="24511"/>
                  </a:lnTo>
                  <a:lnTo>
                    <a:pt x="15050" y="24478"/>
                  </a:lnTo>
                  <a:lnTo>
                    <a:pt x="14949" y="24309"/>
                  </a:lnTo>
                  <a:lnTo>
                    <a:pt x="15151" y="23771"/>
                  </a:lnTo>
                  <a:lnTo>
                    <a:pt x="15219" y="23737"/>
                  </a:lnTo>
                  <a:lnTo>
                    <a:pt x="15252" y="23703"/>
                  </a:lnTo>
                  <a:lnTo>
                    <a:pt x="15252" y="23636"/>
                  </a:lnTo>
                  <a:lnTo>
                    <a:pt x="15219" y="23602"/>
                  </a:lnTo>
                  <a:lnTo>
                    <a:pt x="15353" y="23232"/>
                  </a:lnTo>
                  <a:lnTo>
                    <a:pt x="15421" y="23232"/>
                  </a:lnTo>
                  <a:lnTo>
                    <a:pt x="15488" y="23198"/>
                  </a:lnTo>
                  <a:lnTo>
                    <a:pt x="15488" y="23165"/>
                  </a:lnTo>
                  <a:lnTo>
                    <a:pt x="15488" y="23097"/>
                  </a:lnTo>
                  <a:lnTo>
                    <a:pt x="15454" y="22996"/>
                  </a:lnTo>
                  <a:lnTo>
                    <a:pt x="15858" y="21952"/>
                  </a:lnTo>
                  <a:lnTo>
                    <a:pt x="15892" y="21986"/>
                  </a:lnTo>
                  <a:lnTo>
                    <a:pt x="15993" y="21986"/>
                  </a:lnTo>
                  <a:lnTo>
                    <a:pt x="16027" y="21952"/>
                  </a:lnTo>
                  <a:lnTo>
                    <a:pt x="16027" y="21919"/>
                  </a:lnTo>
                  <a:lnTo>
                    <a:pt x="15959" y="21717"/>
                  </a:lnTo>
                  <a:lnTo>
                    <a:pt x="16161" y="21313"/>
                  </a:lnTo>
                  <a:lnTo>
                    <a:pt x="16195" y="21245"/>
                  </a:lnTo>
                  <a:lnTo>
                    <a:pt x="16397" y="20808"/>
                  </a:lnTo>
                  <a:lnTo>
                    <a:pt x="16431" y="20808"/>
                  </a:lnTo>
                  <a:lnTo>
                    <a:pt x="16498" y="20774"/>
                  </a:lnTo>
                  <a:lnTo>
                    <a:pt x="16532" y="20774"/>
                  </a:lnTo>
                  <a:lnTo>
                    <a:pt x="16532" y="20707"/>
                  </a:lnTo>
                  <a:lnTo>
                    <a:pt x="16498" y="20572"/>
                  </a:lnTo>
                  <a:lnTo>
                    <a:pt x="16666" y="20202"/>
                  </a:lnTo>
                  <a:lnTo>
                    <a:pt x="16700" y="20202"/>
                  </a:lnTo>
                  <a:lnTo>
                    <a:pt x="16734" y="20168"/>
                  </a:lnTo>
                  <a:lnTo>
                    <a:pt x="16868" y="20235"/>
                  </a:lnTo>
                  <a:lnTo>
                    <a:pt x="17037" y="20269"/>
                  </a:lnTo>
                  <a:lnTo>
                    <a:pt x="17306" y="20370"/>
                  </a:lnTo>
                  <a:lnTo>
                    <a:pt x="17575" y="20471"/>
                  </a:lnTo>
                  <a:lnTo>
                    <a:pt x="17946" y="20673"/>
                  </a:lnTo>
                  <a:lnTo>
                    <a:pt x="18114" y="20774"/>
                  </a:lnTo>
                  <a:lnTo>
                    <a:pt x="18316" y="20808"/>
                  </a:lnTo>
                  <a:lnTo>
                    <a:pt x="18350" y="20808"/>
                  </a:lnTo>
                  <a:lnTo>
                    <a:pt x="18384" y="20774"/>
                  </a:lnTo>
                  <a:lnTo>
                    <a:pt x="18417" y="20707"/>
                  </a:lnTo>
                  <a:lnTo>
                    <a:pt x="18417" y="20673"/>
                  </a:lnTo>
                  <a:lnTo>
                    <a:pt x="18384" y="20572"/>
                  </a:lnTo>
                  <a:lnTo>
                    <a:pt x="18283" y="20505"/>
                  </a:lnTo>
                  <a:lnTo>
                    <a:pt x="18081" y="20370"/>
                  </a:lnTo>
                  <a:lnTo>
                    <a:pt x="17676" y="20202"/>
                  </a:lnTo>
                  <a:lnTo>
                    <a:pt x="17239" y="20033"/>
                  </a:lnTo>
                  <a:lnTo>
                    <a:pt x="16969" y="19966"/>
                  </a:lnTo>
                  <a:lnTo>
                    <a:pt x="16868" y="19966"/>
                  </a:lnTo>
                  <a:lnTo>
                    <a:pt x="16767" y="20000"/>
                  </a:lnTo>
                  <a:lnTo>
                    <a:pt x="16969" y="19562"/>
                  </a:lnTo>
                  <a:lnTo>
                    <a:pt x="17070" y="19562"/>
                  </a:lnTo>
                  <a:lnTo>
                    <a:pt x="17104" y="19495"/>
                  </a:lnTo>
                  <a:lnTo>
                    <a:pt x="17138" y="19461"/>
                  </a:lnTo>
                  <a:lnTo>
                    <a:pt x="17104" y="19394"/>
                  </a:lnTo>
                  <a:lnTo>
                    <a:pt x="17070" y="19360"/>
                  </a:lnTo>
                  <a:lnTo>
                    <a:pt x="17306" y="18855"/>
                  </a:lnTo>
                  <a:lnTo>
                    <a:pt x="17441" y="18552"/>
                  </a:lnTo>
                  <a:lnTo>
                    <a:pt x="17474" y="18518"/>
                  </a:lnTo>
                  <a:lnTo>
                    <a:pt x="17508" y="18451"/>
                  </a:lnTo>
                  <a:lnTo>
                    <a:pt x="17980" y="17441"/>
                  </a:lnTo>
                  <a:lnTo>
                    <a:pt x="18047" y="17441"/>
                  </a:lnTo>
                  <a:lnTo>
                    <a:pt x="18081" y="17374"/>
                  </a:lnTo>
                  <a:lnTo>
                    <a:pt x="18047" y="17273"/>
                  </a:lnTo>
                  <a:lnTo>
                    <a:pt x="18384" y="16566"/>
                  </a:lnTo>
                  <a:lnTo>
                    <a:pt x="18417" y="16532"/>
                  </a:lnTo>
                  <a:lnTo>
                    <a:pt x="18417" y="16498"/>
                  </a:lnTo>
                  <a:lnTo>
                    <a:pt x="19528" y="14108"/>
                  </a:lnTo>
                  <a:lnTo>
                    <a:pt x="19697" y="14243"/>
                  </a:lnTo>
                  <a:lnTo>
                    <a:pt x="19865" y="14310"/>
                  </a:lnTo>
                  <a:lnTo>
                    <a:pt x="20235" y="14445"/>
                  </a:lnTo>
                  <a:lnTo>
                    <a:pt x="20841" y="14714"/>
                  </a:lnTo>
                  <a:lnTo>
                    <a:pt x="20841" y="14445"/>
                  </a:lnTo>
                  <a:lnTo>
                    <a:pt x="20639" y="14377"/>
                  </a:lnTo>
                  <a:lnTo>
                    <a:pt x="20101" y="14142"/>
                  </a:lnTo>
                  <a:lnTo>
                    <a:pt x="19831" y="14074"/>
                  </a:lnTo>
                  <a:lnTo>
                    <a:pt x="19562" y="14041"/>
                  </a:lnTo>
                  <a:lnTo>
                    <a:pt x="19629" y="13872"/>
                  </a:lnTo>
                  <a:lnTo>
                    <a:pt x="19865" y="13266"/>
                  </a:lnTo>
                  <a:lnTo>
                    <a:pt x="20067" y="12660"/>
                  </a:lnTo>
                  <a:lnTo>
                    <a:pt x="20269" y="12088"/>
                  </a:lnTo>
                  <a:lnTo>
                    <a:pt x="20505" y="11482"/>
                  </a:lnTo>
                  <a:lnTo>
                    <a:pt x="20673" y="11145"/>
                  </a:lnTo>
                  <a:lnTo>
                    <a:pt x="20841" y="10842"/>
                  </a:lnTo>
                  <a:lnTo>
                    <a:pt x="20841" y="10371"/>
                  </a:lnTo>
                  <a:lnTo>
                    <a:pt x="20774" y="10472"/>
                  </a:lnTo>
                  <a:lnTo>
                    <a:pt x="20404" y="9798"/>
                  </a:lnTo>
                  <a:lnTo>
                    <a:pt x="20269" y="9462"/>
                  </a:lnTo>
                  <a:lnTo>
                    <a:pt x="20134" y="9091"/>
                  </a:lnTo>
                  <a:lnTo>
                    <a:pt x="20134" y="9058"/>
                  </a:lnTo>
                  <a:lnTo>
                    <a:pt x="20101" y="9091"/>
                  </a:lnTo>
                  <a:lnTo>
                    <a:pt x="20101" y="9293"/>
                  </a:lnTo>
                  <a:lnTo>
                    <a:pt x="20134" y="9529"/>
                  </a:lnTo>
                  <a:lnTo>
                    <a:pt x="20269" y="9933"/>
                  </a:lnTo>
                  <a:lnTo>
                    <a:pt x="20437" y="10337"/>
                  </a:lnTo>
                  <a:lnTo>
                    <a:pt x="20639" y="10707"/>
                  </a:lnTo>
                  <a:lnTo>
                    <a:pt x="20471" y="11044"/>
                  </a:lnTo>
                  <a:lnTo>
                    <a:pt x="20336" y="10876"/>
                  </a:lnTo>
                  <a:lnTo>
                    <a:pt x="20269" y="10707"/>
                  </a:lnTo>
                  <a:lnTo>
                    <a:pt x="20101" y="10371"/>
                  </a:lnTo>
                  <a:lnTo>
                    <a:pt x="20000" y="10202"/>
                  </a:lnTo>
                  <a:lnTo>
                    <a:pt x="19865" y="10068"/>
                  </a:lnTo>
                  <a:lnTo>
                    <a:pt x="19831" y="10068"/>
                  </a:lnTo>
                  <a:lnTo>
                    <a:pt x="19831" y="10101"/>
                  </a:lnTo>
                  <a:lnTo>
                    <a:pt x="19932" y="10303"/>
                  </a:lnTo>
                  <a:lnTo>
                    <a:pt x="20000" y="10505"/>
                  </a:lnTo>
                  <a:lnTo>
                    <a:pt x="20067" y="10707"/>
                  </a:lnTo>
                  <a:lnTo>
                    <a:pt x="20134" y="10909"/>
                  </a:lnTo>
                  <a:lnTo>
                    <a:pt x="20235" y="11078"/>
                  </a:lnTo>
                  <a:lnTo>
                    <a:pt x="20370" y="11246"/>
                  </a:lnTo>
                  <a:lnTo>
                    <a:pt x="20202" y="11583"/>
                  </a:lnTo>
                  <a:lnTo>
                    <a:pt x="20134" y="11549"/>
                  </a:lnTo>
                  <a:lnTo>
                    <a:pt x="19899" y="11280"/>
                  </a:lnTo>
                  <a:lnTo>
                    <a:pt x="19764" y="11111"/>
                  </a:lnTo>
                  <a:lnTo>
                    <a:pt x="19663" y="10909"/>
                  </a:lnTo>
                  <a:lnTo>
                    <a:pt x="19495" y="10539"/>
                  </a:lnTo>
                  <a:lnTo>
                    <a:pt x="19461" y="10505"/>
                  </a:lnTo>
                  <a:lnTo>
                    <a:pt x="20168" y="8923"/>
                  </a:lnTo>
                  <a:lnTo>
                    <a:pt x="20841" y="7341"/>
                  </a:lnTo>
                  <a:lnTo>
                    <a:pt x="20841" y="6667"/>
                  </a:lnTo>
                  <a:lnTo>
                    <a:pt x="20336" y="7846"/>
                  </a:lnTo>
                  <a:lnTo>
                    <a:pt x="19831" y="9024"/>
                  </a:lnTo>
                  <a:lnTo>
                    <a:pt x="19326" y="10202"/>
                  </a:lnTo>
                  <a:lnTo>
                    <a:pt x="18788" y="11347"/>
                  </a:lnTo>
                  <a:lnTo>
                    <a:pt x="18350" y="12290"/>
                  </a:lnTo>
                  <a:lnTo>
                    <a:pt x="17912" y="13232"/>
                  </a:lnTo>
                  <a:lnTo>
                    <a:pt x="17508" y="13131"/>
                  </a:lnTo>
                  <a:lnTo>
                    <a:pt x="17171" y="12997"/>
                  </a:lnTo>
                  <a:lnTo>
                    <a:pt x="16801" y="12862"/>
                  </a:lnTo>
                  <a:lnTo>
                    <a:pt x="16464" y="12694"/>
                  </a:lnTo>
                  <a:lnTo>
                    <a:pt x="15118" y="11953"/>
                  </a:lnTo>
                  <a:lnTo>
                    <a:pt x="14343" y="11616"/>
                  </a:lnTo>
                  <a:lnTo>
                    <a:pt x="13569" y="11313"/>
                  </a:lnTo>
                  <a:lnTo>
                    <a:pt x="12795" y="11010"/>
                  </a:lnTo>
                  <a:lnTo>
                    <a:pt x="12020" y="10707"/>
                  </a:lnTo>
                  <a:lnTo>
                    <a:pt x="10640" y="10101"/>
                  </a:lnTo>
                  <a:lnTo>
                    <a:pt x="9226" y="9495"/>
                  </a:lnTo>
                  <a:lnTo>
                    <a:pt x="8317" y="9159"/>
                  </a:lnTo>
                  <a:lnTo>
                    <a:pt x="7879" y="8990"/>
                  </a:lnTo>
                  <a:lnTo>
                    <a:pt x="7441" y="8788"/>
                  </a:lnTo>
                  <a:lnTo>
                    <a:pt x="7004" y="8620"/>
                  </a:lnTo>
                  <a:lnTo>
                    <a:pt x="6802" y="8553"/>
                  </a:lnTo>
                  <a:lnTo>
                    <a:pt x="6566" y="8485"/>
                  </a:lnTo>
                  <a:lnTo>
                    <a:pt x="8014" y="5253"/>
                  </a:lnTo>
                  <a:lnTo>
                    <a:pt x="8552" y="4007"/>
                  </a:lnTo>
                  <a:lnTo>
                    <a:pt x="9091" y="2762"/>
                  </a:lnTo>
                  <a:lnTo>
                    <a:pt x="9327" y="2122"/>
                  </a:lnTo>
                  <a:lnTo>
                    <a:pt x="9529" y="1482"/>
                  </a:lnTo>
                  <a:lnTo>
                    <a:pt x="9697" y="809"/>
                  </a:lnTo>
                  <a:lnTo>
                    <a:pt x="9866" y="169"/>
                  </a:lnTo>
                  <a:lnTo>
                    <a:pt x="9899" y="203"/>
                  </a:lnTo>
                  <a:lnTo>
                    <a:pt x="10371" y="371"/>
                  </a:lnTo>
                  <a:lnTo>
                    <a:pt x="10775" y="540"/>
                  </a:lnTo>
                  <a:lnTo>
                    <a:pt x="11650" y="977"/>
                  </a:lnTo>
                  <a:lnTo>
                    <a:pt x="12088" y="1146"/>
                  </a:lnTo>
                  <a:lnTo>
                    <a:pt x="12559" y="1280"/>
                  </a:lnTo>
                  <a:lnTo>
                    <a:pt x="13468" y="1583"/>
                  </a:lnTo>
                  <a:lnTo>
                    <a:pt x="14478" y="1920"/>
                  </a:lnTo>
                  <a:lnTo>
                    <a:pt x="15488" y="2358"/>
                  </a:lnTo>
                  <a:lnTo>
                    <a:pt x="17474" y="3233"/>
                  </a:lnTo>
                  <a:lnTo>
                    <a:pt x="18586" y="3671"/>
                  </a:lnTo>
                  <a:lnTo>
                    <a:pt x="19697" y="4108"/>
                  </a:lnTo>
                  <a:lnTo>
                    <a:pt x="20740" y="4546"/>
                  </a:lnTo>
                  <a:lnTo>
                    <a:pt x="20841" y="4580"/>
                  </a:lnTo>
                  <a:lnTo>
                    <a:pt x="20841" y="4243"/>
                  </a:lnTo>
                  <a:lnTo>
                    <a:pt x="20033" y="3940"/>
                  </a:lnTo>
                  <a:lnTo>
                    <a:pt x="18720" y="3435"/>
                  </a:lnTo>
                  <a:lnTo>
                    <a:pt x="17407" y="2896"/>
                  </a:lnTo>
                  <a:lnTo>
                    <a:pt x="15488" y="2055"/>
                  </a:lnTo>
                  <a:lnTo>
                    <a:pt x="14512" y="1651"/>
                  </a:lnTo>
                  <a:lnTo>
                    <a:pt x="13535" y="1314"/>
                  </a:lnTo>
                  <a:lnTo>
                    <a:pt x="12458" y="977"/>
                  </a:lnTo>
                  <a:lnTo>
                    <a:pt x="11919" y="775"/>
                  </a:lnTo>
                  <a:lnTo>
                    <a:pt x="11414" y="540"/>
                  </a:lnTo>
                  <a:lnTo>
                    <a:pt x="11044" y="371"/>
                  </a:lnTo>
                  <a:lnTo>
                    <a:pt x="10674" y="203"/>
                  </a:lnTo>
                  <a:lnTo>
                    <a:pt x="10337" y="102"/>
                  </a:lnTo>
                  <a:lnTo>
                    <a:pt x="9933" y="35"/>
                  </a:lnTo>
                  <a:lnTo>
                    <a:pt x="9899" y="35"/>
                  </a:lnTo>
                  <a:lnTo>
                    <a:pt x="9866" y="68"/>
                  </a:lnTo>
                  <a:lnTo>
                    <a:pt x="9832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53" name="Shape 1553"/>
            <p:cNvSpPr/>
            <p:nvPr/>
          </p:nvSpPr>
          <p:spPr>
            <a:xfrm>
              <a:off x="3169450" y="1194275"/>
              <a:ext cx="606900" cy="726425"/>
            </a:xfrm>
            <a:custGeom>
              <a:avLst/>
              <a:gdLst/>
              <a:ahLst/>
              <a:cxnLst/>
              <a:rect l="0" t="0" r="0" b="0"/>
              <a:pathLst>
                <a:path w="24276" h="29057" extrusionOk="0">
                  <a:moveTo>
                    <a:pt x="236" y="10909"/>
                  </a:moveTo>
                  <a:lnTo>
                    <a:pt x="203" y="10943"/>
                  </a:lnTo>
                  <a:lnTo>
                    <a:pt x="203" y="10909"/>
                  </a:lnTo>
                  <a:close/>
                  <a:moveTo>
                    <a:pt x="1246" y="9933"/>
                  </a:moveTo>
                  <a:lnTo>
                    <a:pt x="1650" y="10202"/>
                  </a:lnTo>
                  <a:lnTo>
                    <a:pt x="1987" y="10472"/>
                  </a:lnTo>
                  <a:lnTo>
                    <a:pt x="2660" y="11078"/>
                  </a:lnTo>
                  <a:lnTo>
                    <a:pt x="3064" y="11448"/>
                  </a:lnTo>
                  <a:lnTo>
                    <a:pt x="3468" y="11785"/>
                  </a:lnTo>
                  <a:lnTo>
                    <a:pt x="3872" y="12121"/>
                  </a:lnTo>
                  <a:lnTo>
                    <a:pt x="4243" y="12458"/>
                  </a:lnTo>
                  <a:lnTo>
                    <a:pt x="4916" y="13131"/>
                  </a:lnTo>
                  <a:lnTo>
                    <a:pt x="5556" y="13838"/>
                  </a:lnTo>
                  <a:lnTo>
                    <a:pt x="5724" y="14007"/>
                  </a:lnTo>
                  <a:lnTo>
                    <a:pt x="5724" y="14074"/>
                  </a:lnTo>
                  <a:lnTo>
                    <a:pt x="5792" y="14142"/>
                  </a:lnTo>
                  <a:lnTo>
                    <a:pt x="5859" y="14142"/>
                  </a:lnTo>
                  <a:lnTo>
                    <a:pt x="6364" y="14613"/>
                  </a:lnTo>
                  <a:lnTo>
                    <a:pt x="6600" y="14882"/>
                  </a:lnTo>
                  <a:lnTo>
                    <a:pt x="6835" y="15118"/>
                  </a:lnTo>
                  <a:lnTo>
                    <a:pt x="6734" y="15253"/>
                  </a:lnTo>
                  <a:lnTo>
                    <a:pt x="6633" y="15387"/>
                  </a:lnTo>
                  <a:lnTo>
                    <a:pt x="6465" y="15623"/>
                  </a:lnTo>
                  <a:lnTo>
                    <a:pt x="6162" y="15960"/>
                  </a:lnTo>
                  <a:lnTo>
                    <a:pt x="6027" y="16162"/>
                  </a:lnTo>
                  <a:lnTo>
                    <a:pt x="5893" y="16330"/>
                  </a:lnTo>
                  <a:lnTo>
                    <a:pt x="5590" y="15960"/>
                  </a:lnTo>
                  <a:lnTo>
                    <a:pt x="5287" y="15657"/>
                  </a:lnTo>
                  <a:lnTo>
                    <a:pt x="4950" y="15320"/>
                  </a:lnTo>
                  <a:lnTo>
                    <a:pt x="4613" y="15017"/>
                  </a:lnTo>
                  <a:lnTo>
                    <a:pt x="3738" y="14209"/>
                  </a:lnTo>
                  <a:lnTo>
                    <a:pt x="3300" y="13838"/>
                  </a:lnTo>
                  <a:lnTo>
                    <a:pt x="2829" y="13502"/>
                  </a:lnTo>
                  <a:lnTo>
                    <a:pt x="2391" y="13165"/>
                  </a:lnTo>
                  <a:lnTo>
                    <a:pt x="1953" y="12761"/>
                  </a:lnTo>
                  <a:lnTo>
                    <a:pt x="1583" y="12323"/>
                  </a:lnTo>
                  <a:lnTo>
                    <a:pt x="1213" y="11886"/>
                  </a:lnTo>
                  <a:lnTo>
                    <a:pt x="1044" y="11684"/>
                  </a:lnTo>
                  <a:lnTo>
                    <a:pt x="708" y="11313"/>
                  </a:lnTo>
                  <a:lnTo>
                    <a:pt x="405" y="11010"/>
                  </a:lnTo>
                  <a:lnTo>
                    <a:pt x="270" y="10943"/>
                  </a:lnTo>
                  <a:lnTo>
                    <a:pt x="236" y="10909"/>
                  </a:lnTo>
                  <a:lnTo>
                    <a:pt x="270" y="10909"/>
                  </a:lnTo>
                  <a:lnTo>
                    <a:pt x="304" y="10876"/>
                  </a:lnTo>
                  <a:lnTo>
                    <a:pt x="438" y="10775"/>
                  </a:lnTo>
                  <a:lnTo>
                    <a:pt x="607" y="10505"/>
                  </a:lnTo>
                  <a:lnTo>
                    <a:pt x="910" y="10202"/>
                  </a:lnTo>
                  <a:lnTo>
                    <a:pt x="1044" y="10068"/>
                  </a:lnTo>
                  <a:lnTo>
                    <a:pt x="1246" y="9933"/>
                  </a:lnTo>
                  <a:close/>
                  <a:moveTo>
                    <a:pt x="17003" y="3098"/>
                  </a:moveTo>
                  <a:lnTo>
                    <a:pt x="17138" y="3502"/>
                  </a:lnTo>
                  <a:lnTo>
                    <a:pt x="17272" y="3906"/>
                  </a:lnTo>
                  <a:lnTo>
                    <a:pt x="17609" y="4681"/>
                  </a:lnTo>
                  <a:lnTo>
                    <a:pt x="17744" y="4984"/>
                  </a:lnTo>
                  <a:lnTo>
                    <a:pt x="17845" y="5320"/>
                  </a:lnTo>
                  <a:lnTo>
                    <a:pt x="18013" y="5960"/>
                  </a:lnTo>
                  <a:lnTo>
                    <a:pt x="18249" y="7307"/>
                  </a:lnTo>
                  <a:lnTo>
                    <a:pt x="18518" y="8721"/>
                  </a:lnTo>
                  <a:lnTo>
                    <a:pt x="18282" y="8755"/>
                  </a:lnTo>
                  <a:lnTo>
                    <a:pt x="18047" y="8788"/>
                  </a:lnTo>
                  <a:lnTo>
                    <a:pt x="17575" y="8923"/>
                  </a:lnTo>
                  <a:lnTo>
                    <a:pt x="16700" y="9260"/>
                  </a:lnTo>
                  <a:lnTo>
                    <a:pt x="15959" y="9495"/>
                  </a:lnTo>
                  <a:lnTo>
                    <a:pt x="15219" y="9697"/>
                  </a:lnTo>
                  <a:lnTo>
                    <a:pt x="13670" y="10034"/>
                  </a:lnTo>
                  <a:lnTo>
                    <a:pt x="12895" y="10202"/>
                  </a:lnTo>
                  <a:lnTo>
                    <a:pt x="12087" y="10404"/>
                  </a:lnTo>
                  <a:lnTo>
                    <a:pt x="10539" y="10876"/>
                  </a:lnTo>
                  <a:lnTo>
                    <a:pt x="9933" y="11044"/>
                  </a:lnTo>
                  <a:lnTo>
                    <a:pt x="9293" y="11179"/>
                  </a:lnTo>
                  <a:lnTo>
                    <a:pt x="8956" y="11280"/>
                  </a:lnTo>
                  <a:lnTo>
                    <a:pt x="8653" y="11381"/>
                  </a:lnTo>
                  <a:lnTo>
                    <a:pt x="8384" y="11482"/>
                  </a:lnTo>
                  <a:lnTo>
                    <a:pt x="8115" y="11650"/>
                  </a:lnTo>
                  <a:lnTo>
                    <a:pt x="8081" y="11684"/>
                  </a:lnTo>
                  <a:lnTo>
                    <a:pt x="8081" y="11751"/>
                  </a:lnTo>
                  <a:lnTo>
                    <a:pt x="8115" y="11818"/>
                  </a:lnTo>
                  <a:lnTo>
                    <a:pt x="8182" y="11818"/>
                  </a:lnTo>
                  <a:lnTo>
                    <a:pt x="8788" y="11616"/>
                  </a:lnTo>
                  <a:lnTo>
                    <a:pt x="9394" y="11482"/>
                  </a:lnTo>
                  <a:lnTo>
                    <a:pt x="10000" y="11347"/>
                  </a:lnTo>
                  <a:lnTo>
                    <a:pt x="10606" y="11179"/>
                  </a:lnTo>
                  <a:lnTo>
                    <a:pt x="12054" y="10741"/>
                  </a:lnTo>
                  <a:lnTo>
                    <a:pt x="13502" y="10371"/>
                  </a:lnTo>
                  <a:lnTo>
                    <a:pt x="14983" y="10068"/>
                  </a:lnTo>
                  <a:lnTo>
                    <a:pt x="15690" y="9899"/>
                  </a:lnTo>
                  <a:lnTo>
                    <a:pt x="16397" y="9697"/>
                  </a:lnTo>
                  <a:lnTo>
                    <a:pt x="16936" y="9495"/>
                  </a:lnTo>
                  <a:lnTo>
                    <a:pt x="17474" y="9293"/>
                  </a:lnTo>
                  <a:lnTo>
                    <a:pt x="18013" y="9125"/>
                  </a:lnTo>
                  <a:lnTo>
                    <a:pt x="18282" y="9058"/>
                  </a:lnTo>
                  <a:lnTo>
                    <a:pt x="18585" y="9024"/>
                  </a:lnTo>
                  <a:lnTo>
                    <a:pt x="18686" y="9529"/>
                  </a:lnTo>
                  <a:lnTo>
                    <a:pt x="18484" y="9529"/>
                  </a:lnTo>
                  <a:lnTo>
                    <a:pt x="18249" y="9563"/>
                  </a:lnTo>
                  <a:lnTo>
                    <a:pt x="17845" y="9664"/>
                  </a:lnTo>
                  <a:lnTo>
                    <a:pt x="17037" y="9967"/>
                  </a:lnTo>
                  <a:lnTo>
                    <a:pt x="16363" y="10202"/>
                  </a:lnTo>
                  <a:lnTo>
                    <a:pt x="15656" y="10404"/>
                  </a:lnTo>
                  <a:lnTo>
                    <a:pt x="14276" y="10775"/>
                  </a:lnTo>
                  <a:lnTo>
                    <a:pt x="11313" y="11583"/>
                  </a:lnTo>
                  <a:lnTo>
                    <a:pt x="9832" y="11953"/>
                  </a:lnTo>
                  <a:lnTo>
                    <a:pt x="8350" y="12323"/>
                  </a:lnTo>
                  <a:lnTo>
                    <a:pt x="8283" y="12357"/>
                  </a:lnTo>
                  <a:lnTo>
                    <a:pt x="8283" y="12458"/>
                  </a:lnTo>
                  <a:lnTo>
                    <a:pt x="8317" y="12525"/>
                  </a:lnTo>
                  <a:lnTo>
                    <a:pt x="8384" y="12559"/>
                  </a:lnTo>
                  <a:lnTo>
                    <a:pt x="9091" y="12458"/>
                  </a:lnTo>
                  <a:lnTo>
                    <a:pt x="9764" y="12357"/>
                  </a:lnTo>
                  <a:lnTo>
                    <a:pt x="10471" y="12189"/>
                  </a:lnTo>
                  <a:lnTo>
                    <a:pt x="11145" y="12020"/>
                  </a:lnTo>
                  <a:lnTo>
                    <a:pt x="12525" y="11616"/>
                  </a:lnTo>
                  <a:lnTo>
                    <a:pt x="13872" y="11212"/>
                  </a:lnTo>
                  <a:lnTo>
                    <a:pt x="15320" y="10808"/>
                  </a:lnTo>
                  <a:lnTo>
                    <a:pt x="16767" y="10371"/>
                  </a:lnTo>
                  <a:lnTo>
                    <a:pt x="17744" y="10068"/>
                  </a:lnTo>
                  <a:lnTo>
                    <a:pt x="18249" y="9933"/>
                  </a:lnTo>
                  <a:lnTo>
                    <a:pt x="18754" y="9832"/>
                  </a:lnTo>
                  <a:lnTo>
                    <a:pt x="18855" y="10371"/>
                  </a:lnTo>
                  <a:lnTo>
                    <a:pt x="17542" y="10775"/>
                  </a:lnTo>
                  <a:lnTo>
                    <a:pt x="16229" y="11179"/>
                  </a:lnTo>
                  <a:lnTo>
                    <a:pt x="14882" y="11515"/>
                  </a:lnTo>
                  <a:lnTo>
                    <a:pt x="13569" y="11818"/>
                  </a:lnTo>
                  <a:lnTo>
                    <a:pt x="12256" y="12121"/>
                  </a:lnTo>
                  <a:lnTo>
                    <a:pt x="10976" y="12458"/>
                  </a:lnTo>
                  <a:lnTo>
                    <a:pt x="9731" y="12761"/>
                  </a:lnTo>
                  <a:lnTo>
                    <a:pt x="9428" y="12862"/>
                  </a:lnTo>
                  <a:lnTo>
                    <a:pt x="9125" y="12963"/>
                  </a:lnTo>
                  <a:lnTo>
                    <a:pt x="8923" y="13098"/>
                  </a:lnTo>
                  <a:lnTo>
                    <a:pt x="8788" y="13131"/>
                  </a:lnTo>
                  <a:lnTo>
                    <a:pt x="8721" y="13165"/>
                  </a:lnTo>
                  <a:lnTo>
                    <a:pt x="8653" y="13199"/>
                  </a:lnTo>
                  <a:lnTo>
                    <a:pt x="8620" y="13232"/>
                  </a:lnTo>
                  <a:lnTo>
                    <a:pt x="8620" y="13300"/>
                  </a:lnTo>
                  <a:lnTo>
                    <a:pt x="8687" y="13333"/>
                  </a:lnTo>
                  <a:lnTo>
                    <a:pt x="8754" y="13401"/>
                  </a:lnTo>
                  <a:lnTo>
                    <a:pt x="8855" y="13401"/>
                  </a:lnTo>
                  <a:lnTo>
                    <a:pt x="9024" y="13300"/>
                  </a:lnTo>
                  <a:lnTo>
                    <a:pt x="9394" y="13165"/>
                  </a:lnTo>
                  <a:lnTo>
                    <a:pt x="9731" y="13064"/>
                  </a:lnTo>
                  <a:lnTo>
                    <a:pt x="10438" y="12896"/>
                  </a:lnTo>
                  <a:lnTo>
                    <a:pt x="11784" y="12525"/>
                  </a:lnTo>
                  <a:lnTo>
                    <a:pt x="12458" y="12357"/>
                  </a:lnTo>
                  <a:lnTo>
                    <a:pt x="13165" y="12222"/>
                  </a:lnTo>
                  <a:lnTo>
                    <a:pt x="14613" y="11886"/>
                  </a:lnTo>
                  <a:lnTo>
                    <a:pt x="16060" y="11515"/>
                  </a:lnTo>
                  <a:lnTo>
                    <a:pt x="17508" y="11111"/>
                  </a:lnTo>
                  <a:lnTo>
                    <a:pt x="18922" y="10674"/>
                  </a:lnTo>
                  <a:lnTo>
                    <a:pt x="19023" y="11078"/>
                  </a:lnTo>
                  <a:lnTo>
                    <a:pt x="17676" y="11414"/>
                  </a:lnTo>
                  <a:lnTo>
                    <a:pt x="16330" y="11785"/>
                  </a:lnTo>
                  <a:lnTo>
                    <a:pt x="14983" y="12155"/>
                  </a:lnTo>
                  <a:lnTo>
                    <a:pt x="13636" y="12424"/>
                  </a:lnTo>
                  <a:lnTo>
                    <a:pt x="12996" y="12593"/>
                  </a:lnTo>
                  <a:lnTo>
                    <a:pt x="12390" y="12761"/>
                  </a:lnTo>
                  <a:lnTo>
                    <a:pt x="11212" y="13165"/>
                  </a:lnTo>
                  <a:lnTo>
                    <a:pt x="10640" y="13300"/>
                  </a:lnTo>
                  <a:lnTo>
                    <a:pt x="10034" y="13434"/>
                  </a:lnTo>
                  <a:lnTo>
                    <a:pt x="9461" y="13569"/>
                  </a:lnTo>
                  <a:lnTo>
                    <a:pt x="9192" y="13670"/>
                  </a:lnTo>
                  <a:lnTo>
                    <a:pt x="8923" y="13805"/>
                  </a:lnTo>
                  <a:lnTo>
                    <a:pt x="8923" y="13838"/>
                  </a:lnTo>
                  <a:lnTo>
                    <a:pt x="8923" y="13906"/>
                  </a:lnTo>
                  <a:lnTo>
                    <a:pt x="8923" y="13939"/>
                  </a:lnTo>
                  <a:lnTo>
                    <a:pt x="8990" y="13939"/>
                  </a:lnTo>
                  <a:lnTo>
                    <a:pt x="9596" y="13838"/>
                  </a:lnTo>
                  <a:lnTo>
                    <a:pt x="10168" y="13704"/>
                  </a:lnTo>
                  <a:lnTo>
                    <a:pt x="11347" y="13367"/>
                  </a:lnTo>
                  <a:lnTo>
                    <a:pt x="12525" y="12997"/>
                  </a:lnTo>
                  <a:lnTo>
                    <a:pt x="13097" y="12828"/>
                  </a:lnTo>
                  <a:lnTo>
                    <a:pt x="13704" y="12694"/>
                  </a:lnTo>
                  <a:lnTo>
                    <a:pt x="15050" y="12424"/>
                  </a:lnTo>
                  <a:lnTo>
                    <a:pt x="15724" y="12256"/>
                  </a:lnTo>
                  <a:lnTo>
                    <a:pt x="16397" y="12088"/>
                  </a:lnTo>
                  <a:lnTo>
                    <a:pt x="17744" y="11717"/>
                  </a:lnTo>
                  <a:lnTo>
                    <a:pt x="19090" y="11347"/>
                  </a:lnTo>
                  <a:lnTo>
                    <a:pt x="19225" y="11818"/>
                  </a:lnTo>
                  <a:lnTo>
                    <a:pt x="19191" y="11818"/>
                  </a:lnTo>
                  <a:lnTo>
                    <a:pt x="18484" y="11919"/>
                  </a:lnTo>
                  <a:lnTo>
                    <a:pt x="17811" y="12088"/>
                  </a:lnTo>
                  <a:lnTo>
                    <a:pt x="17138" y="12256"/>
                  </a:lnTo>
                  <a:lnTo>
                    <a:pt x="16431" y="12458"/>
                  </a:lnTo>
                  <a:lnTo>
                    <a:pt x="15084" y="12929"/>
                  </a:lnTo>
                  <a:lnTo>
                    <a:pt x="14411" y="13131"/>
                  </a:lnTo>
                  <a:lnTo>
                    <a:pt x="13737" y="13333"/>
                  </a:lnTo>
                  <a:lnTo>
                    <a:pt x="11010" y="14007"/>
                  </a:lnTo>
                  <a:lnTo>
                    <a:pt x="10471" y="14142"/>
                  </a:lnTo>
                  <a:lnTo>
                    <a:pt x="9865" y="14276"/>
                  </a:lnTo>
                  <a:lnTo>
                    <a:pt x="9562" y="14377"/>
                  </a:lnTo>
                  <a:lnTo>
                    <a:pt x="9293" y="14478"/>
                  </a:lnTo>
                  <a:lnTo>
                    <a:pt x="9057" y="14613"/>
                  </a:lnTo>
                  <a:lnTo>
                    <a:pt x="8855" y="14781"/>
                  </a:lnTo>
                  <a:lnTo>
                    <a:pt x="8855" y="14815"/>
                  </a:lnTo>
                  <a:lnTo>
                    <a:pt x="8889" y="14849"/>
                  </a:lnTo>
                  <a:lnTo>
                    <a:pt x="9125" y="14849"/>
                  </a:lnTo>
                  <a:lnTo>
                    <a:pt x="9428" y="14815"/>
                  </a:lnTo>
                  <a:lnTo>
                    <a:pt x="9697" y="14748"/>
                  </a:lnTo>
                  <a:lnTo>
                    <a:pt x="10000" y="14647"/>
                  </a:lnTo>
                  <a:lnTo>
                    <a:pt x="10539" y="14478"/>
                  </a:lnTo>
                  <a:lnTo>
                    <a:pt x="11077" y="14310"/>
                  </a:lnTo>
                  <a:lnTo>
                    <a:pt x="13603" y="13670"/>
                  </a:lnTo>
                  <a:lnTo>
                    <a:pt x="14310" y="13468"/>
                  </a:lnTo>
                  <a:lnTo>
                    <a:pt x="14983" y="13266"/>
                  </a:lnTo>
                  <a:lnTo>
                    <a:pt x="16363" y="12828"/>
                  </a:lnTo>
                  <a:lnTo>
                    <a:pt x="17070" y="12593"/>
                  </a:lnTo>
                  <a:lnTo>
                    <a:pt x="17777" y="12424"/>
                  </a:lnTo>
                  <a:lnTo>
                    <a:pt x="18484" y="12256"/>
                  </a:lnTo>
                  <a:lnTo>
                    <a:pt x="19191" y="12155"/>
                  </a:lnTo>
                  <a:lnTo>
                    <a:pt x="19292" y="12121"/>
                  </a:lnTo>
                  <a:lnTo>
                    <a:pt x="19427" y="12660"/>
                  </a:lnTo>
                  <a:lnTo>
                    <a:pt x="19158" y="12660"/>
                  </a:lnTo>
                  <a:lnTo>
                    <a:pt x="18888" y="12727"/>
                  </a:lnTo>
                  <a:lnTo>
                    <a:pt x="18215" y="12929"/>
                  </a:lnTo>
                  <a:lnTo>
                    <a:pt x="17542" y="13131"/>
                  </a:lnTo>
                  <a:lnTo>
                    <a:pt x="16633" y="13401"/>
                  </a:lnTo>
                  <a:lnTo>
                    <a:pt x="15757" y="13670"/>
                  </a:lnTo>
                  <a:lnTo>
                    <a:pt x="14848" y="13939"/>
                  </a:lnTo>
                  <a:lnTo>
                    <a:pt x="13973" y="14209"/>
                  </a:lnTo>
                  <a:lnTo>
                    <a:pt x="11549" y="14849"/>
                  </a:lnTo>
                  <a:lnTo>
                    <a:pt x="10269" y="15152"/>
                  </a:lnTo>
                  <a:lnTo>
                    <a:pt x="9933" y="15253"/>
                  </a:lnTo>
                  <a:lnTo>
                    <a:pt x="9731" y="15286"/>
                  </a:lnTo>
                  <a:lnTo>
                    <a:pt x="9529" y="15286"/>
                  </a:lnTo>
                  <a:lnTo>
                    <a:pt x="9495" y="15320"/>
                  </a:lnTo>
                  <a:lnTo>
                    <a:pt x="9495" y="15354"/>
                  </a:lnTo>
                  <a:lnTo>
                    <a:pt x="9495" y="15387"/>
                  </a:lnTo>
                  <a:lnTo>
                    <a:pt x="9630" y="15455"/>
                  </a:lnTo>
                  <a:lnTo>
                    <a:pt x="9764" y="15488"/>
                  </a:lnTo>
                  <a:lnTo>
                    <a:pt x="9933" y="15488"/>
                  </a:lnTo>
                  <a:lnTo>
                    <a:pt x="10101" y="15455"/>
                  </a:lnTo>
                  <a:lnTo>
                    <a:pt x="10438" y="15387"/>
                  </a:lnTo>
                  <a:lnTo>
                    <a:pt x="10707" y="15320"/>
                  </a:lnTo>
                  <a:lnTo>
                    <a:pt x="12054" y="14983"/>
                  </a:lnTo>
                  <a:lnTo>
                    <a:pt x="13401" y="14647"/>
                  </a:lnTo>
                  <a:lnTo>
                    <a:pt x="14882" y="14243"/>
                  </a:lnTo>
                  <a:lnTo>
                    <a:pt x="15623" y="14040"/>
                  </a:lnTo>
                  <a:lnTo>
                    <a:pt x="16330" y="13805"/>
                  </a:lnTo>
                  <a:lnTo>
                    <a:pt x="18114" y="13266"/>
                  </a:lnTo>
                  <a:lnTo>
                    <a:pt x="18754" y="13030"/>
                  </a:lnTo>
                  <a:lnTo>
                    <a:pt x="19090" y="12929"/>
                  </a:lnTo>
                  <a:lnTo>
                    <a:pt x="19494" y="12929"/>
                  </a:lnTo>
                  <a:lnTo>
                    <a:pt x="19999" y="14882"/>
                  </a:lnTo>
                  <a:lnTo>
                    <a:pt x="17508" y="15623"/>
                  </a:lnTo>
                  <a:lnTo>
                    <a:pt x="15017" y="16364"/>
                  </a:lnTo>
                  <a:lnTo>
                    <a:pt x="12559" y="17003"/>
                  </a:lnTo>
                  <a:lnTo>
                    <a:pt x="11885" y="17172"/>
                  </a:lnTo>
                  <a:lnTo>
                    <a:pt x="11212" y="17306"/>
                  </a:lnTo>
                  <a:lnTo>
                    <a:pt x="10539" y="17475"/>
                  </a:lnTo>
                  <a:lnTo>
                    <a:pt x="9899" y="17677"/>
                  </a:lnTo>
                  <a:lnTo>
                    <a:pt x="9865" y="17710"/>
                  </a:lnTo>
                  <a:lnTo>
                    <a:pt x="9865" y="17744"/>
                  </a:lnTo>
                  <a:lnTo>
                    <a:pt x="9865" y="17778"/>
                  </a:lnTo>
                  <a:lnTo>
                    <a:pt x="9899" y="17778"/>
                  </a:lnTo>
                  <a:lnTo>
                    <a:pt x="10471" y="17744"/>
                  </a:lnTo>
                  <a:lnTo>
                    <a:pt x="11044" y="17677"/>
                  </a:lnTo>
                  <a:lnTo>
                    <a:pt x="12121" y="17407"/>
                  </a:lnTo>
                  <a:lnTo>
                    <a:pt x="13502" y="17071"/>
                  </a:lnTo>
                  <a:lnTo>
                    <a:pt x="14848" y="16700"/>
                  </a:lnTo>
                  <a:lnTo>
                    <a:pt x="17474" y="15960"/>
                  </a:lnTo>
                  <a:lnTo>
                    <a:pt x="20067" y="15185"/>
                  </a:lnTo>
                  <a:lnTo>
                    <a:pt x="20168" y="15657"/>
                  </a:lnTo>
                  <a:lnTo>
                    <a:pt x="19629" y="15825"/>
                  </a:lnTo>
                  <a:lnTo>
                    <a:pt x="19090" y="15960"/>
                  </a:lnTo>
                  <a:lnTo>
                    <a:pt x="18552" y="16094"/>
                  </a:lnTo>
                  <a:lnTo>
                    <a:pt x="18013" y="16229"/>
                  </a:lnTo>
                  <a:lnTo>
                    <a:pt x="16666" y="16633"/>
                  </a:lnTo>
                  <a:lnTo>
                    <a:pt x="15993" y="16835"/>
                  </a:lnTo>
                  <a:lnTo>
                    <a:pt x="15320" y="17037"/>
                  </a:lnTo>
                  <a:lnTo>
                    <a:pt x="12862" y="17643"/>
                  </a:lnTo>
                  <a:lnTo>
                    <a:pt x="11616" y="17946"/>
                  </a:lnTo>
                  <a:lnTo>
                    <a:pt x="11010" y="18114"/>
                  </a:lnTo>
                  <a:lnTo>
                    <a:pt x="10404" y="18316"/>
                  </a:lnTo>
                  <a:lnTo>
                    <a:pt x="10303" y="18350"/>
                  </a:lnTo>
                  <a:lnTo>
                    <a:pt x="9630" y="17677"/>
                  </a:lnTo>
                  <a:lnTo>
                    <a:pt x="9125" y="17104"/>
                  </a:lnTo>
                  <a:lnTo>
                    <a:pt x="8552" y="16498"/>
                  </a:lnTo>
                  <a:lnTo>
                    <a:pt x="8249" y="16229"/>
                  </a:lnTo>
                  <a:lnTo>
                    <a:pt x="7946" y="15960"/>
                  </a:lnTo>
                  <a:lnTo>
                    <a:pt x="7610" y="15724"/>
                  </a:lnTo>
                  <a:lnTo>
                    <a:pt x="7273" y="15556"/>
                  </a:lnTo>
                  <a:lnTo>
                    <a:pt x="7172" y="15185"/>
                  </a:lnTo>
                  <a:lnTo>
                    <a:pt x="7172" y="15118"/>
                  </a:lnTo>
                  <a:lnTo>
                    <a:pt x="7138" y="15084"/>
                  </a:lnTo>
                  <a:lnTo>
                    <a:pt x="7105" y="15051"/>
                  </a:lnTo>
                  <a:lnTo>
                    <a:pt x="6768" y="14074"/>
                  </a:lnTo>
                  <a:lnTo>
                    <a:pt x="6600" y="13569"/>
                  </a:lnTo>
                  <a:lnTo>
                    <a:pt x="6465" y="13064"/>
                  </a:lnTo>
                  <a:lnTo>
                    <a:pt x="6095" y="11616"/>
                  </a:lnTo>
                  <a:lnTo>
                    <a:pt x="5792" y="10135"/>
                  </a:lnTo>
                  <a:lnTo>
                    <a:pt x="5489" y="8755"/>
                  </a:lnTo>
                  <a:lnTo>
                    <a:pt x="5320" y="8048"/>
                  </a:lnTo>
                  <a:lnTo>
                    <a:pt x="5219" y="7374"/>
                  </a:lnTo>
                  <a:lnTo>
                    <a:pt x="5219" y="7105"/>
                  </a:lnTo>
                  <a:lnTo>
                    <a:pt x="5253" y="6869"/>
                  </a:lnTo>
                  <a:lnTo>
                    <a:pt x="5320" y="6667"/>
                  </a:lnTo>
                  <a:lnTo>
                    <a:pt x="5421" y="6465"/>
                  </a:lnTo>
                  <a:lnTo>
                    <a:pt x="5556" y="6297"/>
                  </a:lnTo>
                  <a:lnTo>
                    <a:pt x="5724" y="6162"/>
                  </a:lnTo>
                  <a:lnTo>
                    <a:pt x="5926" y="6027"/>
                  </a:lnTo>
                  <a:lnTo>
                    <a:pt x="6128" y="5926"/>
                  </a:lnTo>
                  <a:lnTo>
                    <a:pt x="6398" y="5825"/>
                  </a:lnTo>
                  <a:lnTo>
                    <a:pt x="6499" y="5758"/>
                  </a:lnTo>
                  <a:lnTo>
                    <a:pt x="6566" y="5657"/>
                  </a:lnTo>
                  <a:lnTo>
                    <a:pt x="6600" y="5657"/>
                  </a:lnTo>
                  <a:lnTo>
                    <a:pt x="7071" y="5623"/>
                  </a:lnTo>
                  <a:lnTo>
                    <a:pt x="7542" y="5522"/>
                  </a:lnTo>
                  <a:lnTo>
                    <a:pt x="8485" y="5253"/>
                  </a:lnTo>
                  <a:lnTo>
                    <a:pt x="9259" y="5051"/>
                  </a:lnTo>
                  <a:lnTo>
                    <a:pt x="10000" y="4849"/>
                  </a:lnTo>
                  <a:lnTo>
                    <a:pt x="10774" y="4613"/>
                  </a:lnTo>
                  <a:lnTo>
                    <a:pt x="11549" y="4445"/>
                  </a:lnTo>
                  <a:lnTo>
                    <a:pt x="12929" y="4142"/>
                  </a:lnTo>
                  <a:lnTo>
                    <a:pt x="14310" y="3839"/>
                  </a:lnTo>
                  <a:lnTo>
                    <a:pt x="15656" y="3536"/>
                  </a:lnTo>
                  <a:lnTo>
                    <a:pt x="16330" y="3334"/>
                  </a:lnTo>
                  <a:lnTo>
                    <a:pt x="17003" y="3098"/>
                  </a:lnTo>
                  <a:close/>
                  <a:moveTo>
                    <a:pt x="20235" y="15892"/>
                  </a:moveTo>
                  <a:lnTo>
                    <a:pt x="20336" y="16397"/>
                  </a:lnTo>
                  <a:lnTo>
                    <a:pt x="18181" y="16835"/>
                  </a:lnTo>
                  <a:lnTo>
                    <a:pt x="17104" y="17104"/>
                  </a:lnTo>
                  <a:lnTo>
                    <a:pt x="16027" y="17374"/>
                  </a:lnTo>
                  <a:lnTo>
                    <a:pt x="14815" y="17710"/>
                  </a:lnTo>
                  <a:lnTo>
                    <a:pt x="13636" y="18114"/>
                  </a:lnTo>
                  <a:lnTo>
                    <a:pt x="13064" y="18283"/>
                  </a:lnTo>
                  <a:lnTo>
                    <a:pt x="12491" y="18451"/>
                  </a:lnTo>
                  <a:lnTo>
                    <a:pt x="11919" y="18619"/>
                  </a:lnTo>
                  <a:lnTo>
                    <a:pt x="11347" y="18821"/>
                  </a:lnTo>
                  <a:lnTo>
                    <a:pt x="11111" y="18855"/>
                  </a:lnTo>
                  <a:lnTo>
                    <a:pt x="10909" y="18956"/>
                  </a:lnTo>
                  <a:lnTo>
                    <a:pt x="10471" y="18518"/>
                  </a:lnTo>
                  <a:lnTo>
                    <a:pt x="10606" y="18485"/>
                  </a:lnTo>
                  <a:lnTo>
                    <a:pt x="10741" y="18451"/>
                  </a:lnTo>
                  <a:lnTo>
                    <a:pt x="10842" y="18384"/>
                  </a:lnTo>
                  <a:lnTo>
                    <a:pt x="11380" y="18283"/>
                  </a:lnTo>
                  <a:lnTo>
                    <a:pt x="11885" y="18182"/>
                  </a:lnTo>
                  <a:lnTo>
                    <a:pt x="12929" y="17879"/>
                  </a:lnTo>
                  <a:lnTo>
                    <a:pt x="15623" y="17205"/>
                  </a:lnTo>
                  <a:lnTo>
                    <a:pt x="16296" y="17003"/>
                  </a:lnTo>
                  <a:lnTo>
                    <a:pt x="16936" y="16801"/>
                  </a:lnTo>
                  <a:lnTo>
                    <a:pt x="18282" y="16397"/>
                  </a:lnTo>
                  <a:lnTo>
                    <a:pt x="19259" y="16162"/>
                  </a:lnTo>
                  <a:lnTo>
                    <a:pt x="19764" y="16061"/>
                  </a:lnTo>
                  <a:lnTo>
                    <a:pt x="20235" y="15892"/>
                  </a:lnTo>
                  <a:close/>
                  <a:moveTo>
                    <a:pt x="20403" y="16667"/>
                  </a:moveTo>
                  <a:lnTo>
                    <a:pt x="20504" y="17138"/>
                  </a:lnTo>
                  <a:lnTo>
                    <a:pt x="19393" y="17407"/>
                  </a:lnTo>
                  <a:lnTo>
                    <a:pt x="18282" y="17677"/>
                  </a:lnTo>
                  <a:lnTo>
                    <a:pt x="17205" y="18013"/>
                  </a:lnTo>
                  <a:lnTo>
                    <a:pt x="16128" y="18384"/>
                  </a:lnTo>
                  <a:lnTo>
                    <a:pt x="15118" y="18754"/>
                  </a:lnTo>
                  <a:lnTo>
                    <a:pt x="14074" y="19124"/>
                  </a:lnTo>
                  <a:lnTo>
                    <a:pt x="13502" y="19293"/>
                  </a:lnTo>
                  <a:lnTo>
                    <a:pt x="12929" y="19394"/>
                  </a:lnTo>
                  <a:lnTo>
                    <a:pt x="11751" y="19596"/>
                  </a:lnTo>
                  <a:lnTo>
                    <a:pt x="11717" y="19629"/>
                  </a:lnTo>
                  <a:lnTo>
                    <a:pt x="11683" y="19663"/>
                  </a:lnTo>
                  <a:lnTo>
                    <a:pt x="11212" y="19259"/>
                  </a:lnTo>
                  <a:lnTo>
                    <a:pt x="11111" y="19158"/>
                  </a:lnTo>
                  <a:lnTo>
                    <a:pt x="11313" y="19091"/>
                  </a:lnTo>
                  <a:lnTo>
                    <a:pt x="11515" y="19023"/>
                  </a:lnTo>
                  <a:lnTo>
                    <a:pt x="12020" y="18889"/>
                  </a:lnTo>
                  <a:lnTo>
                    <a:pt x="12289" y="18855"/>
                  </a:lnTo>
                  <a:lnTo>
                    <a:pt x="12424" y="18821"/>
                  </a:lnTo>
                  <a:lnTo>
                    <a:pt x="12525" y="18754"/>
                  </a:lnTo>
                  <a:lnTo>
                    <a:pt x="12559" y="18754"/>
                  </a:lnTo>
                  <a:lnTo>
                    <a:pt x="13468" y="18451"/>
                  </a:lnTo>
                  <a:lnTo>
                    <a:pt x="14680" y="18047"/>
                  </a:lnTo>
                  <a:lnTo>
                    <a:pt x="15858" y="17677"/>
                  </a:lnTo>
                  <a:lnTo>
                    <a:pt x="17003" y="17407"/>
                  </a:lnTo>
                  <a:lnTo>
                    <a:pt x="18114" y="17138"/>
                  </a:lnTo>
                  <a:lnTo>
                    <a:pt x="20403" y="16667"/>
                  </a:lnTo>
                  <a:close/>
                  <a:moveTo>
                    <a:pt x="6835" y="15556"/>
                  </a:moveTo>
                  <a:lnTo>
                    <a:pt x="7239" y="15825"/>
                  </a:lnTo>
                  <a:lnTo>
                    <a:pt x="7610" y="16094"/>
                  </a:lnTo>
                  <a:lnTo>
                    <a:pt x="7980" y="16397"/>
                  </a:lnTo>
                  <a:lnTo>
                    <a:pt x="8317" y="16700"/>
                  </a:lnTo>
                  <a:lnTo>
                    <a:pt x="8990" y="17340"/>
                  </a:lnTo>
                  <a:lnTo>
                    <a:pt x="9630" y="18013"/>
                  </a:lnTo>
                  <a:lnTo>
                    <a:pt x="10337" y="18754"/>
                  </a:lnTo>
                  <a:lnTo>
                    <a:pt x="11044" y="19461"/>
                  </a:lnTo>
                  <a:lnTo>
                    <a:pt x="11380" y="19730"/>
                  </a:lnTo>
                  <a:lnTo>
                    <a:pt x="11717" y="20000"/>
                  </a:lnTo>
                  <a:lnTo>
                    <a:pt x="12054" y="20303"/>
                  </a:lnTo>
                  <a:lnTo>
                    <a:pt x="12357" y="20572"/>
                  </a:lnTo>
                  <a:lnTo>
                    <a:pt x="12289" y="20639"/>
                  </a:lnTo>
                  <a:lnTo>
                    <a:pt x="12256" y="20707"/>
                  </a:lnTo>
                  <a:lnTo>
                    <a:pt x="12256" y="20740"/>
                  </a:lnTo>
                  <a:lnTo>
                    <a:pt x="12054" y="20976"/>
                  </a:lnTo>
                  <a:lnTo>
                    <a:pt x="11852" y="21178"/>
                  </a:lnTo>
                  <a:lnTo>
                    <a:pt x="11650" y="21346"/>
                  </a:lnTo>
                  <a:lnTo>
                    <a:pt x="11414" y="21212"/>
                  </a:lnTo>
                  <a:lnTo>
                    <a:pt x="11212" y="21077"/>
                  </a:lnTo>
                  <a:lnTo>
                    <a:pt x="10842" y="20740"/>
                  </a:lnTo>
                  <a:lnTo>
                    <a:pt x="10438" y="20404"/>
                  </a:lnTo>
                  <a:lnTo>
                    <a:pt x="10034" y="20067"/>
                  </a:lnTo>
                  <a:lnTo>
                    <a:pt x="9226" y="19293"/>
                  </a:lnTo>
                  <a:lnTo>
                    <a:pt x="8384" y="18552"/>
                  </a:lnTo>
                  <a:lnTo>
                    <a:pt x="7643" y="17946"/>
                  </a:lnTo>
                  <a:lnTo>
                    <a:pt x="7273" y="17643"/>
                  </a:lnTo>
                  <a:lnTo>
                    <a:pt x="6936" y="17273"/>
                  </a:lnTo>
                  <a:lnTo>
                    <a:pt x="6566" y="16835"/>
                  </a:lnTo>
                  <a:lnTo>
                    <a:pt x="6364" y="16633"/>
                  </a:lnTo>
                  <a:lnTo>
                    <a:pt x="6128" y="16465"/>
                  </a:lnTo>
                  <a:lnTo>
                    <a:pt x="6398" y="16128"/>
                  </a:lnTo>
                  <a:lnTo>
                    <a:pt x="6701" y="15791"/>
                  </a:lnTo>
                  <a:lnTo>
                    <a:pt x="6835" y="15556"/>
                  </a:lnTo>
                  <a:close/>
                  <a:moveTo>
                    <a:pt x="20538" y="17407"/>
                  </a:moveTo>
                  <a:lnTo>
                    <a:pt x="20673" y="18081"/>
                  </a:lnTo>
                  <a:lnTo>
                    <a:pt x="20942" y="19562"/>
                  </a:lnTo>
                  <a:lnTo>
                    <a:pt x="18619" y="20134"/>
                  </a:lnTo>
                  <a:lnTo>
                    <a:pt x="16296" y="20707"/>
                  </a:lnTo>
                  <a:lnTo>
                    <a:pt x="14916" y="21077"/>
                  </a:lnTo>
                  <a:lnTo>
                    <a:pt x="13535" y="21481"/>
                  </a:lnTo>
                  <a:lnTo>
                    <a:pt x="12862" y="21683"/>
                  </a:lnTo>
                  <a:lnTo>
                    <a:pt x="12963" y="21616"/>
                  </a:lnTo>
                  <a:lnTo>
                    <a:pt x="13030" y="21515"/>
                  </a:lnTo>
                  <a:lnTo>
                    <a:pt x="13064" y="21414"/>
                  </a:lnTo>
                  <a:lnTo>
                    <a:pt x="13064" y="21279"/>
                  </a:lnTo>
                  <a:lnTo>
                    <a:pt x="12996" y="21178"/>
                  </a:lnTo>
                  <a:lnTo>
                    <a:pt x="12895" y="21077"/>
                  </a:lnTo>
                  <a:lnTo>
                    <a:pt x="12794" y="20976"/>
                  </a:lnTo>
                  <a:lnTo>
                    <a:pt x="12559" y="20774"/>
                  </a:lnTo>
                  <a:lnTo>
                    <a:pt x="12660" y="20572"/>
                  </a:lnTo>
                  <a:lnTo>
                    <a:pt x="12660" y="20505"/>
                  </a:lnTo>
                  <a:lnTo>
                    <a:pt x="12592" y="20471"/>
                  </a:lnTo>
                  <a:lnTo>
                    <a:pt x="12592" y="20437"/>
                  </a:lnTo>
                  <a:lnTo>
                    <a:pt x="12929" y="20404"/>
                  </a:lnTo>
                  <a:lnTo>
                    <a:pt x="13266" y="20336"/>
                  </a:lnTo>
                  <a:lnTo>
                    <a:pt x="13973" y="20168"/>
                  </a:lnTo>
                  <a:lnTo>
                    <a:pt x="14646" y="19966"/>
                  </a:lnTo>
                  <a:lnTo>
                    <a:pt x="15286" y="19764"/>
                  </a:lnTo>
                  <a:lnTo>
                    <a:pt x="15690" y="19629"/>
                  </a:lnTo>
                  <a:lnTo>
                    <a:pt x="16094" y="19461"/>
                  </a:lnTo>
                  <a:lnTo>
                    <a:pt x="16868" y="19091"/>
                  </a:lnTo>
                  <a:lnTo>
                    <a:pt x="17239" y="18956"/>
                  </a:lnTo>
                  <a:lnTo>
                    <a:pt x="17643" y="18821"/>
                  </a:lnTo>
                  <a:lnTo>
                    <a:pt x="18047" y="18720"/>
                  </a:lnTo>
                  <a:lnTo>
                    <a:pt x="18484" y="18687"/>
                  </a:lnTo>
                  <a:lnTo>
                    <a:pt x="18552" y="18687"/>
                  </a:lnTo>
                  <a:lnTo>
                    <a:pt x="18585" y="18653"/>
                  </a:lnTo>
                  <a:lnTo>
                    <a:pt x="18619" y="18552"/>
                  </a:lnTo>
                  <a:lnTo>
                    <a:pt x="18585" y="18451"/>
                  </a:lnTo>
                  <a:lnTo>
                    <a:pt x="18552" y="18417"/>
                  </a:lnTo>
                  <a:lnTo>
                    <a:pt x="18484" y="18384"/>
                  </a:lnTo>
                  <a:lnTo>
                    <a:pt x="18114" y="18417"/>
                  </a:lnTo>
                  <a:lnTo>
                    <a:pt x="17777" y="18485"/>
                  </a:lnTo>
                  <a:lnTo>
                    <a:pt x="17407" y="18552"/>
                  </a:lnTo>
                  <a:lnTo>
                    <a:pt x="17070" y="18687"/>
                  </a:lnTo>
                  <a:lnTo>
                    <a:pt x="16397" y="18956"/>
                  </a:lnTo>
                  <a:lnTo>
                    <a:pt x="15757" y="19259"/>
                  </a:lnTo>
                  <a:lnTo>
                    <a:pt x="15353" y="19427"/>
                  </a:lnTo>
                  <a:lnTo>
                    <a:pt x="14916" y="19562"/>
                  </a:lnTo>
                  <a:lnTo>
                    <a:pt x="14108" y="19798"/>
                  </a:lnTo>
                  <a:lnTo>
                    <a:pt x="13232" y="20000"/>
                  </a:lnTo>
                  <a:lnTo>
                    <a:pt x="12828" y="20134"/>
                  </a:lnTo>
                  <a:lnTo>
                    <a:pt x="12424" y="20269"/>
                  </a:lnTo>
                  <a:lnTo>
                    <a:pt x="11784" y="19730"/>
                  </a:lnTo>
                  <a:lnTo>
                    <a:pt x="12054" y="19764"/>
                  </a:lnTo>
                  <a:lnTo>
                    <a:pt x="12323" y="19764"/>
                  </a:lnTo>
                  <a:lnTo>
                    <a:pt x="12828" y="19730"/>
                  </a:lnTo>
                  <a:lnTo>
                    <a:pt x="13367" y="19629"/>
                  </a:lnTo>
                  <a:lnTo>
                    <a:pt x="13906" y="19461"/>
                  </a:lnTo>
                  <a:lnTo>
                    <a:pt x="14444" y="19293"/>
                  </a:lnTo>
                  <a:lnTo>
                    <a:pt x="14983" y="19091"/>
                  </a:lnTo>
                  <a:lnTo>
                    <a:pt x="15959" y="18720"/>
                  </a:lnTo>
                  <a:lnTo>
                    <a:pt x="17070" y="18316"/>
                  </a:lnTo>
                  <a:lnTo>
                    <a:pt x="18215" y="17980"/>
                  </a:lnTo>
                  <a:lnTo>
                    <a:pt x="19393" y="17677"/>
                  </a:lnTo>
                  <a:lnTo>
                    <a:pt x="20538" y="17407"/>
                  </a:lnTo>
                  <a:close/>
                  <a:moveTo>
                    <a:pt x="12458" y="20909"/>
                  </a:moveTo>
                  <a:lnTo>
                    <a:pt x="12559" y="21010"/>
                  </a:lnTo>
                  <a:lnTo>
                    <a:pt x="12761" y="21178"/>
                  </a:lnTo>
                  <a:lnTo>
                    <a:pt x="12862" y="21245"/>
                  </a:lnTo>
                  <a:lnTo>
                    <a:pt x="12895" y="21313"/>
                  </a:lnTo>
                  <a:lnTo>
                    <a:pt x="12895" y="21380"/>
                  </a:lnTo>
                  <a:lnTo>
                    <a:pt x="12794" y="21447"/>
                  </a:lnTo>
                  <a:lnTo>
                    <a:pt x="12693" y="21582"/>
                  </a:lnTo>
                  <a:lnTo>
                    <a:pt x="12559" y="21649"/>
                  </a:lnTo>
                  <a:lnTo>
                    <a:pt x="12390" y="21717"/>
                  </a:lnTo>
                  <a:lnTo>
                    <a:pt x="12222" y="21717"/>
                  </a:lnTo>
                  <a:lnTo>
                    <a:pt x="12020" y="21616"/>
                  </a:lnTo>
                  <a:lnTo>
                    <a:pt x="11919" y="21548"/>
                  </a:lnTo>
                  <a:lnTo>
                    <a:pt x="11852" y="21481"/>
                  </a:lnTo>
                  <a:lnTo>
                    <a:pt x="12020" y="21346"/>
                  </a:lnTo>
                  <a:lnTo>
                    <a:pt x="12155" y="21212"/>
                  </a:lnTo>
                  <a:lnTo>
                    <a:pt x="12458" y="20909"/>
                  </a:lnTo>
                  <a:close/>
                  <a:moveTo>
                    <a:pt x="17979" y="2661"/>
                  </a:moveTo>
                  <a:lnTo>
                    <a:pt x="18047" y="2762"/>
                  </a:lnTo>
                  <a:lnTo>
                    <a:pt x="18148" y="2762"/>
                  </a:lnTo>
                  <a:lnTo>
                    <a:pt x="18080" y="2829"/>
                  </a:lnTo>
                  <a:lnTo>
                    <a:pt x="18080" y="2964"/>
                  </a:lnTo>
                  <a:lnTo>
                    <a:pt x="18181" y="3300"/>
                  </a:lnTo>
                  <a:lnTo>
                    <a:pt x="18417" y="3940"/>
                  </a:lnTo>
                  <a:lnTo>
                    <a:pt x="18787" y="5085"/>
                  </a:lnTo>
                  <a:lnTo>
                    <a:pt x="19124" y="6230"/>
                  </a:lnTo>
                  <a:lnTo>
                    <a:pt x="19427" y="7576"/>
                  </a:lnTo>
                  <a:lnTo>
                    <a:pt x="19595" y="8250"/>
                  </a:lnTo>
                  <a:lnTo>
                    <a:pt x="19764" y="8923"/>
                  </a:lnTo>
                  <a:lnTo>
                    <a:pt x="20134" y="10236"/>
                  </a:lnTo>
                  <a:lnTo>
                    <a:pt x="20302" y="10876"/>
                  </a:lnTo>
                  <a:lnTo>
                    <a:pt x="20471" y="11549"/>
                  </a:lnTo>
                  <a:lnTo>
                    <a:pt x="20605" y="12222"/>
                  </a:lnTo>
                  <a:lnTo>
                    <a:pt x="20706" y="12929"/>
                  </a:lnTo>
                  <a:lnTo>
                    <a:pt x="20807" y="13636"/>
                  </a:lnTo>
                  <a:lnTo>
                    <a:pt x="20942" y="14344"/>
                  </a:lnTo>
                  <a:lnTo>
                    <a:pt x="21211" y="15724"/>
                  </a:lnTo>
                  <a:lnTo>
                    <a:pt x="21548" y="17104"/>
                  </a:lnTo>
                  <a:lnTo>
                    <a:pt x="21885" y="18350"/>
                  </a:lnTo>
                  <a:lnTo>
                    <a:pt x="22289" y="19596"/>
                  </a:lnTo>
                  <a:lnTo>
                    <a:pt x="22659" y="20841"/>
                  </a:lnTo>
                  <a:lnTo>
                    <a:pt x="23063" y="22087"/>
                  </a:lnTo>
                  <a:lnTo>
                    <a:pt x="22895" y="21952"/>
                  </a:lnTo>
                  <a:lnTo>
                    <a:pt x="22760" y="21784"/>
                  </a:lnTo>
                  <a:lnTo>
                    <a:pt x="22727" y="21750"/>
                  </a:lnTo>
                  <a:lnTo>
                    <a:pt x="22659" y="21717"/>
                  </a:lnTo>
                  <a:lnTo>
                    <a:pt x="22592" y="21750"/>
                  </a:lnTo>
                  <a:lnTo>
                    <a:pt x="22558" y="21784"/>
                  </a:lnTo>
                  <a:lnTo>
                    <a:pt x="22424" y="21986"/>
                  </a:lnTo>
                  <a:lnTo>
                    <a:pt x="22356" y="22188"/>
                  </a:lnTo>
                  <a:lnTo>
                    <a:pt x="22222" y="22559"/>
                  </a:lnTo>
                  <a:lnTo>
                    <a:pt x="21986" y="22053"/>
                  </a:lnTo>
                  <a:lnTo>
                    <a:pt x="21784" y="21515"/>
                  </a:lnTo>
                  <a:lnTo>
                    <a:pt x="21616" y="20976"/>
                  </a:lnTo>
                  <a:lnTo>
                    <a:pt x="21447" y="20437"/>
                  </a:lnTo>
                  <a:lnTo>
                    <a:pt x="21481" y="20404"/>
                  </a:lnTo>
                  <a:lnTo>
                    <a:pt x="21447" y="20336"/>
                  </a:lnTo>
                  <a:lnTo>
                    <a:pt x="21447" y="20303"/>
                  </a:lnTo>
                  <a:lnTo>
                    <a:pt x="21380" y="20269"/>
                  </a:lnTo>
                  <a:lnTo>
                    <a:pt x="21245" y="19629"/>
                  </a:lnTo>
                  <a:lnTo>
                    <a:pt x="21077" y="18821"/>
                  </a:lnTo>
                  <a:lnTo>
                    <a:pt x="20908" y="18013"/>
                  </a:lnTo>
                  <a:lnTo>
                    <a:pt x="20774" y="17340"/>
                  </a:lnTo>
                  <a:lnTo>
                    <a:pt x="20807" y="17273"/>
                  </a:lnTo>
                  <a:lnTo>
                    <a:pt x="20807" y="17239"/>
                  </a:lnTo>
                  <a:lnTo>
                    <a:pt x="20774" y="17172"/>
                  </a:lnTo>
                  <a:lnTo>
                    <a:pt x="20740" y="17138"/>
                  </a:lnTo>
                  <a:lnTo>
                    <a:pt x="20471" y="15791"/>
                  </a:lnTo>
                  <a:lnTo>
                    <a:pt x="20504" y="15758"/>
                  </a:lnTo>
                  <a:lnTo>
                    <a:pt x="20504" y="15690"/>
                  </a:lnTo>
                  <a:lnTo>
                    <a:pt x="20471" y="15657"/>
                  </a:lnTo>
                  <a:lnTo>
                    <a:pt x="20403" y="15589"/>
                  </a:lnTo>
                  <a:lnTo>
                    <a:pt x="20302" y="15118"/>
                  </a:lnTo>
                  <a:lnTo>
                    <a:pt x="20336" y="15017"/>
                  </a:lnTo>
                  <a:lnTo>
                    <a:pt x="20336" y="14950"/>
                  </a:lnTo>
                  <a:lnTo>
                    <a:pt x="20302" y="14882"/>
                  </a:lnTo>
                  <a:lnTo>
                    <a:pt x="20235" y="14849"/>
                  </a:lnTo>
                  <a:lnTo>
                    <a:pt x="19764" y="12963"/>
                  </a:lnTo>
                  <a:lnTo>
                    <a:pt x="19326" y="11246"/>
                  </a:lnTo>
                  <a:lnTo>
                    <a:pt x="19326" y="11145"/>
                  </a:lnTo>
                  <a:lnTo>
                    <a:pt x="19259" y="11078"/>
                  </a:lnTo>
                  <a:lnTo>
                    <a:pt x="18956" y="9731"/>
                  </a:lnTo>
                  <a:lnTo>
                    <a:pt x="18956" y="9630"/>
                  </a:lnTo>
                  <a:lnTo>
                    <a:pt x="18787" y="8957"/>
                  </a:lnTo>
                  <a:lnTo>
                    <a:pt x="18821" y="8856"/>
                  </a:lnTo>
                  <a:lnTo>
                    <a:pt x="18787" y="8788"/>
                  </a:lnTo>
                  <a:lnTo>
                    <a:pt x="18754" y="8755"/>
                  </a:lnTo>
                  <a:lnTo>
                    <a:pt x="18552" y="7745"/>
                  </a:lnTo>
                  <a:lnTo>
                    <a:pt x="18316" y="6364"/>
                  </a:lnTo>
                  <a:lnTo>
                    <a:pt x="18148" y="5691"/>
                  </a:lnTo>
                  <a:lnTo>
                    <a:pt x="17979" y="4984"/>
                  </a:lnTo>
                  <a:lnTo>
                    <a:pt x="17777" y="4512"/>
                  </a:lnTo>
                  <a:lnTo>
                    <a:pt x="17575" y="4007"/>
                  </a:lnTo>
                  <a:lnTo>
                    <a:pt x="17340" y="3536"/>
                  </a:lnTo>
                  <a:lnTo>
                    <a:pt x="17239" y="3267"/>
                  </a:lnTo>
                  <a:lnTo>
                    <a:pt x="17171" y="3031"/>
                  </a:lnTo>
                  <a:lnTo>
                    <a:pt x="17205" y="2930"/>
                  </a:lnTo>
                  <a:lnTo>
                    <a:pt x="17171" y="2896"/>
                  </a:lnTo>
                  <a:lnTo>
                    <a:pt x="17138" y="2863"/>
                  </a:lnTo>
                  <a:lnTo>
                    <a:pt x="17138" y="2829"/>
                  </a:lnTo>
                  <a:lnTo>
                    <a:pt x="17171" y="2829"/>
                  </a:lnTo>
                  <a:lnTo>
                    <a:pt x="17441" y="2728"/>
                  </a:lnTo>
                  <a:lnTo>
                    <a:pt x="17710" y="2694"/>
                  </a:lnTo>
                  <a:lnTo>
                    <a:pt x="17979" y="2661"/>
                  </a:lnTo>
                  <a:close/>
                  <a:moveTo>
                    <a:pt x="24275" y="1"/>
                  </a:moveTo>
                  <a:lnTo>
                    <a:pt x="22626" y="506"/>
                  </a:lnTo>
                  <a:lnTo>
                    <a:pt x="20976" y="977"/>
                  </a:lnTo>
                  <a:lnTo>
                    <a:pt x="19326" y="1381"/>
                  </a:lnTo>
                  <a:lnTo>
                    <a:pt x="17643" y="1785"/>
                  </a:lnTo>
                  <a:lnTo>
                    <a:pt x="14310" y="2593"/>
                  </a:lnTo>
                  <a:lnTo>
                    <a:pt x="12626" y="2997"/>
                  </a:lnTo>
                  <a:lnTo>
                    <a:pt x="10976" y="3401"/>
                  </a:lnTo>
                  <a:lnTo>
                    <a:pt x="9630" y="3772"/>
                  </a:lnTo>
                  <a:lnTo>
                    <a:pt x="8317" y="4176"/>
                  </a:lnTo>
                  <a:lnTo>
                    <a:pt x="5691" y="5017"/>
                  </a:lnTo>
                  <a:lnTo>
                    <a:pt x="5051" y="5253"/>
                  </a:lnTo>
                  <a:lnTo>
                    <a:pt x="4714" y="5388"/>
                  </a:lnTo>
                  <a:lnTo>
                    <a:pt x="4377" y="5590"/>
                  </a:lnTo>
                  <a:lnTo>
                    <a:pt x="4108" y="5792"/>
                  </a:lnTo>
                  <a:lnTo>
                    <a:pt x="3973" y="5926"/>
                  </a:lnTo>
                  <a:lnTo>
                    <a:pt x="3906" y="6061"/>
                  </a:lnTo>
                  <a:lnTo>
                    <a:pt x="3839" y="6230"/>
                  </a:lnTo>
                  <a:lnTo>
                    <a:pt x="3805" y="6364"/>
                  </a:lnTo>
                  <a:lnTo>
                    <a:pt x="3771" y="6533"/>
                  </a:lnTo>
                  <a:lnTo>
                    <a:pt x="3805" y="6735"/>
                  </a:lnTo>
                  <a:lnTo>
                    <a:pt x="3771" y="7105"/>
                  </a:lnTo>
                  <a:lnTo>
                    <a:pt x="3805" y="7509"/>
                  </a:lnTo>
                  <a:lnTo>
                    <a:pt x="3906" y="7913"/>
                  </a:lnTo>
                  <a:lnTo>
                    <a:pt x="4007" y="8317"/>
                  </a:lnTo>
                  <a:lnTo>
                    <a:pt x="4310" y="9125"/>
                  </a:lnTo>
                  <a:lnTo>
                    <a:pt x="4546" y="9866"/>
                  </a:lnTo>
                  <a:lnTo>
                    <a:pt x="5556" y="13434"/>
                  </a:lnTo>
                  <a:lnTo>
                    <a:pt x="4916" y="12761"/>
                  </a:lnTo>
                  <a:lnTo>
                    <a:pt x="4243" y="12121"/>
                  </a:lnTo>
                  <a:lnTo>
                    <a:pt x="3839" y="11717"/>
                  </a:lnTo>
                  <a:lnTo>
                    <a:pt x="3401" y="11381"/>
                  </a:lnTo>
                  <a:lnTo>
                    <a:pt x="2963" y="11010"/>
                  </a:lnTo>
                  <a:lnTo>
                    <a:pt x="2559" y="10606"/>
                  </a:lnTo>
                  <a:lnTo>
                    <a:pt x="2290" y="10371"/>
                  </a:lnTo>
                  <a:lnTo>
                    <a:pt x="1987" y="10101"/>
                  </a:lnTo>
                  <a:lnTo>
                    <a:pt x="1819" y="9967"/>
                  </a:lnTo>
                  <a:lnTo>
                    <a:pt x="1650" y="9899"/>
                  </a:lnTo>
                  <a:lnTo>
                    <a:pt x="1482" y="9866"/>
                  </a:lnTo>
                  <a:lnTo>
                    <a:pt x="1280" y="9899"/>
                  </a:lnTo>
                  <a:lnTo>
                    <a:pt x="1280" y="9832"/>
                  </a:lnTo>
                  <a:lnTo>
                    <a:pt x="1246" y="9765"/>
                  </a:lnTo>
                  <a:lnTo>
                    <a:pt x="1179" y="9731"/>
                  </a:lnTo>
                  <a:lnTo>
                    <a:pt x="1112" y="9731"/>
                  </a:lnTo>
                  <a:lnTo>
                    <a:pt x="943" y="9832"/>
                  </a:lnTo>
                  <a:lnTo>
                    <a:pt x="775" y="10000"/>
                  </a:lnTo>
                  <a:lnTo>
                    <a:pt x="506" y="10303"/>
                  </a:lnTo>
                  <a:lnTo>
                    <a:pt x="270" y="10573"/>
                  </a:lnTo>
                  <a:lnTo>
                    <a:pt x="169" y="10741"/>
                  </a:lnTo>
                  <a:lnTo>
                    <a:pt x="135" y="10808"/>
                  </a:lnTo>
                  <a:lnTo>
                    <a:pt x="135" y="10876"/>
                  </a:lnTo>
                  <a:lnTo>
                    <a:pt x="102" y="10876"/>
                  </a:lnTo>
                  <a:lnTo>
                    <a:pt x="68" y="10909"/>
                  </a:lnTo>
                  <a:lnTo>
                    <a:pt x="34" y="10943"/>
                  </a:lnTo>
                  <a:lnTo>
                    <a:pt x="1" y="10977"/>
                  </a:lnTo>
                  <a:lnTo>
                    <a:pt x="34" y="11010"/>
                  </a:lnTo>
                  <a:lnTo>
                    <a:pt x="68" y="11044"/>
                  </a:lnTo>
                  <a:lnTo>
                    <a:pt x="236" y="11145"/>
                  </a:lnTo>
                  <a:lnTo>
                    <a:pt x="371" y="11280"/>
                  </a:lnTo>
                  <a:lnTo>
                    <a:pt x="640" y="11549"/>
                  </a:lnTo>
                  <a:lnTo>
                    <a:pt x="1145" y="12155"/>
                  </a:lnTo>
                  <a:lnTo>
                    <a:pt x="1448" y="12525"/>
                  </a:lnTo>
                  <a:lnTo>
                    <a:pt x="1785" y="12896"/>
                  </a:lnTo>
                  <a:lnTo>
                    <a:pt x="2155" y="13232"/>
                  </a:lnTo>
                  <a:lnTo>
                    <a:pt x="2526" y="13569"/>
                  </a:lnTo>
                  <a:lnTo>
                    <a:pt x="3401" y="14243"/>
                  </a:lnTo>
                  <a:lnTo>
                    <a:pt x="4276" y="14983"/>
                  </a:lnTo>
                  <a:lnTo>
                    <a:pt x="4680" y="15354"/>
                  </a:lnTo>
                  <a:lnTo>
                    <a:pt x="5085" y="15758"/>
                  </a:lnTo>
                  <a:lnTo>
                    <a:pt x="5455" y="16195"/>
                  </a:lnTo>
                  <a:lnTo>
                    <a:pt x="5792" y="16633"/>
                  </a:lnTo>
                  <a:lnTo>
                    <a:pt x="5859" y="16700"/>
                  </a:lnTo>
                  <a:lnTo>
                    <a:pt x="5994" y="16700"/>
                  </a:lnTo>
                  <a:lnTo>
                    <a:pt x="6027" y="16633"/>
                  </a:lnTo>
                  <a:lnTo>
                    <a:pt x="6061" y="16599"/>
                  </a:lnTo>
                  <a:lnTo>
                    <a:pt x="6162" y="16734"/>
                  </a:lnTo>
                  <a:lnTo>
                    <a:pt x="6263" y="16835"/>
                  </a:lnTo>
                  <a:lnTo>
                    <a:pt x="6330" y="16869"/>
                  </a:lnTo>
                  <a:lnTo>
                    <a:pt x="6330" y="16902"/>
                  </a:lnTo>
                  <a:lnTo>
                    <a:pt x="6600" y="17744"/>
                  </a:lnTo>
                  <a:lnTo>
                    <a:pt x="6869" y="18619"/>
                  </a:lnTo>
                  <a:lnTo>
                    <a:pt x="7071" y="19461"/>
                  </a:lnTo>
                  <a:lnTo>
                    <a:pt x="7239" y="20336"/>
                  </a:lnTo>
                  <a:lnTo>
                    <a:pt x="7610" y="22087"/>
                  </a:lnTo>
                  <a:lnTo>
                    <a:pt x="7812" y="22963"/>
                  </a:lnTo>
                  <a:lnTo>
                    <a:pt x="8081" y="23838"/>
                  </a:lnTo>
                  <a:lnTo>
                    <a:pt x="8653" y="25656"/>
                  </a:lnTo>
                  <a:lnTo>
                    <a:pt x="9226" y="27474"/>
                  </a:lnTo>
                  <a:lnTo>
                    <a:pt x="9327" y="27710"/>
                  </a:lnTo>
                  <a:lnTo>
                    <a:pt x="9428" y="27912"/>
                  </a:lnTo>
                  <a:lnTo>
                    <a:pt x="9529" y="28114"/>
                  </a:lnTo>
                  <a:lnTo>
                    <a:pt x="9663" y="28316"/>
                  </a:lnTo>
                  <a:lnTo>
                    <a:pt x="9832" y="28484"/>
                  </a:lnTo>
                  <a:lnTo>
                    <a:pt x="10000" y="28652"/>
                  </a:lnTo>
                  <a:lnTo>
                    <a:pt x="10202" y="28787"/>
                  </a:lnTo>
                  <a:lnTo>
                    <a:pt x="10438" y="28888"/>
                  </a:lnTo>
                  <a:lnTo>
                    <a:pt x="10707" y="28955"/>
                  </a:lnTo>
                  <a:lnTo>
                    <a:pt x="11010" y="29023"/>
                  </a:lnTo>
                  <a:lnTo>
                    <a:pt x="11313" y="29056"/>
                  </a:lnTo>
                  <a:lnTo>
                    <a:pt x="11616" y="29056"/>
                  </a:lnTo>
                  <a:lnTo>
                    <a:pt x="11919" y="29023"/>
                  </a:lnTo>
                  <a:lnTo>
                    <a:pt x="12222" y="28989"/>
                  </a:lnTo>
                  <a:lnTo>
                    <a:pt x="12828" y="28854"/>
                  </a:lnTo>
                  <a:lnTo>
                    <a:pt x="13434" y="28686"/>
                  </a:lnTo>
                  <a:lnTo>
                    <a:pt x="14040" y="28484"/>
                  </a:lnTo>
                  <a:lnTo>
                    <a:pt x="15151" y="28080"/>
                  </a:lnTo>
                  <a:lnTo>
                    <a:pt x="17104" y="27541"/>
                  </a:lnTo>
                  <a:lnTo>
                    <a:pt x="19057" y="27003"/>
                  </a:lnTo>
                  <a:lnTo>
                    <a:pt x="20067" y="26666"/>
                  </a:lnTo>
                  <a:lnTo>
                    <a:pt x="21110" y="26329"/>
                  </a:lnTo>
                  <a:lnTo>
                    <a:pt x="21616" y="26161"/>
                  </a:lnTo>
                  <a:lnTo>
                    <a:pt x="22154" y="26026"/>
                  </a:lnTo>
                  <a:lnTo>
                    <a:pt x="22659" y="25892"/>
                  </a:lnTo>
                  <a:lnTo>
                    <a:pt x="23198" y="25824"/>
                  </a:lnTo>
                  <a:lnTo>
                    <a:pt x="23265" y="25791"/>
                  </a:lnTo>
                  <a:lnTo>
                    <a:pt x="23333" y="25690"/>
                  </a:lnTo>
                  <a:lnTo>
                    <a:pt x="23467" y="25690"/>
                  </a:lnTo>
                  <a:lnTo>
                    <a:pt x="23636" y="25656"/>
                  </a:lnTo>
                  <a:lnTo>
                    <a:pt x="23972" y="25589"/>
                  </a:lnTo>
                  <a:lnTo>
                    <a:pt x="24275" y="25488"/>
                  </a:lnTo>
                  <a:lnTo>
                    <a:pt x="24275" y="25151"/>
                  </a:lnTo>
                  <a:lnTo>
                    <a:pt x="23636" y="25353"/>
                  </a:lnTo>
                  <a:lnTo>
                    <a:pt x="23366" y="25454"/>
                  </a:lnTo>
                  <a:lnTo>
                    <a:pt x="23198" y="25555"/>
                  </a:lnTo>
                  <a:lnTo>
                    <a:pt x="22760" y="25589"/>
                  </a:lnTo>
                  <a:lnTo>
                    <a:pt x="22356" y="25690"/>
                  </a:lnTo>
                  <a:lnTo>
                    <a:pt x="21548" y="25892"/>
                  </a:lnTo>
                  <a:lnTo>
                    <a:pt x="19966" y="26430"/>
                  </a:lnTo>
                  <a:lnTo>
                    <a:pt x="19057" y="26700"/>
                  </a:lnTo>
                  <a:lnTo>
                    <a:pt x="18148" y="26969"/>
                  </a:lnTo>
                  <a:lnTo>
                    <a:pt x="16296" y="27474"/>
                  </a:lnTo>
                  <a:lnTo>
                    <a:pt x="14882" y="27912"/>
                  </a:lnTo>
                  <a:lnTo>
                    <a:pt x="13468" y="28349"/>
                  </a:lnTo>
                  <a:lnTo>
                    <a:pt x="12895" y="28518"/>
                  </a:lnTo>
                  <a:lnTo>
                    <a:pt x="12323" y="28686"/>
                  </a:lnTo>
                  <a:lnTo>
                    <a:pt x="11717" y="28753"/>
                  </a:lnTo>
                  <a:lnTo>
                    <a:pt x="11414" y="28787"/>
                  </a:lnTo>
                  <a:lnTo>
                    <a:pt x="11111" y="28787"/>
                  </a:lnTo>
                  <a:lnTo>
                    <a:pt x="10741" y="28720"/>
                  </a:lnTo>
                  <a:lnTo>
                    <a:pt x="10438" y="28585"/>
                  </a:lnTo>
                  <a:lnTo>
                    <a:pt x="10202" y="28417"/>
                  </a:lnTo>
                  <a:lnTo>
                    <a:pt x="9966" y="28181"/>
                  </a:lnTo>
                  <a:lnTo>
                    <a:pt x="9798" y="27912"/>
                  </a:lnTo>
                  <a:lnTo>
                    <a:pt x="9630" y="27609"/>
                  </a:lnTo>
                  <a:lnTo>
                    <a:pt x="9495" y="27306"/>
                  </a:lnTo>
                  <a:lnTo>
                    <a:pt x="9394" y="26969"/>
                  </a:lnTo>
                  <a:lnTo>
                    <a:pt x="9125" y="26094"/>
                  </a:lnTo>
                  <a:lnTo>
                    <a:pt x="8822" y="25252"/>
                  </a:lnTo>
                  <a:lnTo>
                    <a:pt x="8249" y="23535"/>
                  </a:lnTo>
                  <a:lnTo>
                    <a:pt x="8014" y="22761"/>
                  </a:lnTo>
                  <a:lnTo>
                    <a:pt x="7812" y="21986"/>
                  </a:lnTo>
                  <a:lnTo>
                    <a:pt x="7475" y="20437"/>
                  </a:lnTo>
                  <a:lnTo>
                    <a:pt x="7138" y="18855"/>
                  </a:lnTo>
                  <a:lnTo>
                    <a:pt x="6936" y="18114"/>
                  </a:lnTo>
                  <a:lnTo>
                    <a:pt x="6667" y="17340"/>
                  </a:lnTo>
                  <a:lnTo>
                    <a:pt x="6768" y="17441"/>
                  </a:lnTo>
                  <a:lnTo>
                    <a:pt x="7037" y="17744"/>
                  </a:lnTo>
                  <a:lnTo>
                    <a:pt x="7307" y="18047"/>
                  </a:lnTo>
                  <a:lnTo>
                    <a:pt x="7946" y="18586"/>
                  </a:lnTo>
                  <a:lnTo>
                    <a:pt x="8115" y="18956"/>
                  </a:lnTo>
                  <a:lnTo>
                    <a:pt x="8216" y="19360"/>
                  </a:lnTo>
                  <a:lnTo>
                    <a:pt x="8418" y="20168"/>
                  </a:lnTo>
                  <a:lnTo>
                    <a:pt x="8586" y="21010"/>
                  </a:lnTo>
                  <a:lnTo>
                    <a:pt x="8721" y="21818"/>
                  </a:lnTo>
                  <a:lnTo>
                    <a:pt x="8923" y="23030"/>
                  </a:lnTo>
                  <a:lnTo>
                    <a:pt x="9192" y="24242"/>
                  </a:lnTo>
                  <a:lnTo>
                    <a:pt x="9394" y="25319"/>
                  </a:lnTo>
                  <a:lnTo>
                    <a:pt x="9562" y="25892"/>
                  </a:lnTo>
                  <a:lnTo>
                    <a:pt x="9731" y="26498"/>
                  </a:lnTo>
                  <a:lnTo>
                    <a:pt x="10000" y="27036"/>
                  </a:lnTo>
                  <a:lnTo>
                    <a:pt x="10135" y="27272"/>
                  </a:lnTo>
                  <a:lnTo>
                    <a:pt x="10303" y="27508"/>
                  </a:lnTo>
                  <a:lnTo>
                    <a:pt x="10505" y="27710"/>
                  </a:lnTo>
                  <a:lnTo>
                    <a:pt x="10707" y="27878"/>
                  </a:lnTo>
                  <a:lnTo>
                    <a:pt x="10943" y="28013"/>
                  </a:lnTo>
                  <a:lnTo>
                    <a:pt x="11178" y="28147"/>
                  </a:lnTo>
                  <a:lnTo>
                    <a:pt x="11515" y="28215"/>
                  </a:lnTo>
                  <a:lnTo>
                    <a:pt x="11852" y="28248"/>
                  </a:lnTo>
                  <a:lnTo>
                    <a:pt x="12188" y="28248"/>
                  </a:lnTo>
                  <a:lnTo>
                    <a:pt x="12525" y="28215"/>
                  </a:lnTo>
                  <a:lnTo>
                    <a:pt x="12862" y="28147"/>
                  </a:lnTo>
                  <a:lnTo>
                    <a:pt x="13199" y="28046"/>
                  </a:lnTo>
                  <a:lnTo>
                    <a:pt x="13838" y="27878"/>
                  </a:lnTo>
                  <a:lnTo>
                    <a:pt x="14613" y="27609"/>
                  </a:lnTo>
                  <a:lnTo>
                    <a:pt x="15387" y="27306"/>
                  </a:lnTo>
                  <a:lnTo>
                    <a:pt x="16195" y="27003"/>
                  </a:lnTo>
                  <a:lnTo>
                    <a:pt x="16969" y="26733"/>
                  </a:lnTo>
                  <a:lnTo>
                    <a:pt x="21279" y="25488"/>
                  </a:lnTo>
                  <a:lnTo>
                    <a:pt x="22356" y="25151"/>
                  </a:lnTo>
                  <a:lnTo>
                    <a:pt x="23467" y="24814"/>
                  </a:lnTo>
                  <a:lnTo>
                    <a:pt x="24275" y="24579"/>
                  </a:lnTo>
                  <a:lnTo>
                    <a:pt x="24275" y="24276"/>
                  </a:lnTo>
                  <a:lnTo>
                    <a:pt x="22929" y="24713"/>
                  </a:lnTo>
                  <a:lnTo>
                    <a:pt x="20807" y="25387"/>
                  </a:lnTo>
                  <a:lnTo>
                    <a:pt x="18686" y="25993"/>
                  </a:lnTo>
                  <a:lnTo>
                    <a:pt x="16936" y="26531"/>
                  </a:lnTo>
                  <a:lnTo>
                    <a:pt x="16094" y="26801"/>
                  </a:lnTo>
                  <a:lnTo>
                    <a:pt x="15252" y="27104"/>
                  </a:lnTo>
                  <a:lnTo>
                    <a:pt x="14444" y="27407"/>
                  </a:lnTo>
                  <a:lnTo>
                    <a:pt x="13670" y="27676"/>
                  </a:lnTo>
                  <a:lnTo>
                    <a:pt x="13232" y="27811"/>
                  </a:lnTo>
                  <a:lnTo>
                    <a:pt x="12828" y="27878"/>
                  </a:lnTo>
                  <a:lnTo>
                    <a:pt x="12424" y="27945"/>
                  </a:lnTo>
                  <a:lnTo>
                    <a:pt x="12020" y="27979"/>
                  </a:lnTo>
                  <a:lnTo>
                    <a:pt x="11650" y="27979"/>
                  </a:lnTo>
                  <a:lnTo>
                    <a:pt x="11313" y="27878"/>
                  </a:lnTo>
                  <a:lnTo>
                    <a:pt x="11044" y="27777"/>
                  </a:lnTo>
                  <a:lnTo>
                    <a:pt x="10774" y="27575"/>
                  </a:lnTo>
                  <a:lnTo>
                    <a:pt x="10539" y="27373"/>
                  </a:lnTo>
                  <a:lnTo>
                    <a:pt x="10337" y="27104"/>
                  </a:lnTo>
                  <a:lnTo>
                    <a:pt x="10168" y="26834"/>
                  </a:lnTo>
                  <a:lnTo>
                    <a:pt x="10034" y="26531"/>
                  </a:lnTo>
                  <a:lnTo>
                    <a:pt x="9899" y="26195"/>
                  </a:lnTo>
                  <a:lnTo>
                    <a:pt x="9764" y="25858"/>
                  </a:lnTo>
                  <a:lnTo>
                    <a:pt x="9596" y="25185"/>
                  </a:lnTo>
                  <a:lnTo>
                    <a:pt x="9461" y="24511"/>
                  </a:lnTo>
                  <a:lnTo>
                    <a:pt x="9327" y="23872"/>
                  </a:lnTo>
                  <a:lnTo>
                    <a:pt x="9125" y="22626"/>
                  </a:lnTo>
                  <a:lnTo>
                    <a:pt x="8923" y="21346"/>
                  </a:lnTo>
                  <a:lnTo>
                    <a:pt x="8822" y="20707"/>
                  </a:lnTo>
                  <a:lnTo>
                    <a:pt x="8687" y="20101"/>
                  </a:lnTo>
                  <a:lnTo>
                    <a:pt x="8519" y="19495"/>
                  </a:lnTo>
                  <a:lnTo>
                    <a:pt x="8317" y="18889"/>
                  </a:lnTo>
                  <a:lnTo>
                    <a:pt x="8350" y="18922"/>
                  </a:lnTo>
                  <a:lnTo>
                    <a:pt x="9259" y="19764"/>
                  </a:lnTo>
                  <a:lnTo>
                    <a:pt x="9697" y="20168"/>
                  </a:lnTo>
                  <a:lnTo>
                    <a:pt x="10135" y="20572"/>
                  </a:lnTo>
                  <a:lnTo>
                    <a:pt x="10539" y="20875"/>
                  </a:lnTo>
                  <a:lnTo>
                    <a:pt x="10741" y="21043"/>
                  </a:lnTo>
                  <a:lnTo>
                    <a:pt x="10909" y="21178"/>
                  </a:lnTo>
                  <a:lnTo>
                    <a:pt x="11212" y="21447"/>
                  </a:lnTo>
                  <a:lnTo>
                    <a:pt x="11347" y="21548"/>
                  </a:lnTo>
                  <a:lnTo>
                    <a:pt x="11549" y="21616"/>
                  </a:lnTo>
                  <a:lnTo>
                    <a:pt x="11616" y="21649"/>
                  </a:lnTo>
                  <a:lnTo>
                    <a:pt x="11683" y="21616"/>
                  </a:lnTo>
                  <a:lnTo>
                    <a:pt x="11717" y="21582"/>
                  </a:lnTo>
                  <a:lnTo>
                    <a:pt x="11717" y="21616"/>
                  </a:lnTo>
                  <a:lnTo>
                    <a:pt x="11751" y="21649"/>
                  </a:lnTo>
                  <a:lnTo>
                    <a:pt x="11919" y="21784"/>
                  </a:lnTo>
                  <a:lnTo>
                    <a:pt x="12121" y="21885"/>
                  </a:lnTo>
                  <a:lnTo>
                    <a:pt x="11616" y="21986"/>
                  </a:lnTo>
                  <a:lnTo>
                    <a:pt x="11380" y="22053"/>
                  </a:lnTo>
                  <a:lnTo>
                    <a:pt x="11178" y="22155"/>
                  </a:lnTo>
                  <a:lnTo>
                    <a:pt x="11111" y="22222"/>
                  </a:lnTo>
                  <a:lnTo>
                    <a:pt x="11111" y="22289"/>
                  </a:lnTo>
                  <a:lnTo>
                    <a:pt x="11178" y="22357"/>
                  </a:lnTo>
                  <a:lnTo>
                    <a:pt x="11246" y="22357"/>
                  </a:lnTo>
                  <a:lnTo>
                    <a:pt x="12525" y="22020"/>
                  </a:lnTo>
                  <a:lnTo>
                    <a:pt x="13805" y="21683"/>
                  </a:lnTo>
                  <a:lnTo>
                    <a:pt x="15084" y="21313"/>
                  </a:lnTo>
                  <a:lnTo>
                    <a:pt x="16363" y="20976"/>
                  </a:lnTo>
                  <a:lnTo>
                    <a:pt x="18686" y="20404"/>
                  </a:lnTo>
                  <a:lnTo>
                    <a:pt x="21009" y="19831"/>
                  </a:lnTo>
                  <a:lnTo>
                    <a:pt x="21110" y="20235"/>
                  </a:lnTo>
                  <a:lnTo>
                    <a:pt x="20841" y="20269"/>
                  </a:lnTo>
                  <a:lnTo>
                    <a:pt x="20538" y="20303"/>
                  </a:lnTo>
                  <a:lnTo>
                    <a:pt x="19932" y="20437"/>
                  </a:lnTo>
                  <a:lnTo>
                    <a:pt x="18821" y="20740"/>
                  </a:lnTo>
                  <a:lnTo>
                    <a:pt x="18013" y="20942"/>
                  </a:lnTo>
                  <a:lnTo>
                    <a:pt x="17239" y="21178"/>
                  </a:lnTo>
                  <a:lnTo>
                    <a:pt x="15690" y="21649"/>
                  </a:lnTo>
                  <a:lnTo>
                    <a:pt x="14108" y="22155"/>
                  </a:lnTo>
                  <a:lnTo>
                    <a:pt x="13333" y="22424"/>
                  </a:lnTo>
                  <a:lnTo>
                    <a:pt x="12525" y="22660"/>
                  </a:lnTo>
                  <a:lnTo>
                    <a:pt x="12188" y="22693"/>
                  </a:lnTo>
                  <a:lnTo>
                    <a:pt x="11852" y="22761"/>
                  </a:lnTo>
                  <a:lnTo>
                    <a:pt x="11683" y="22794"/>
                  </a:lnTo>
                  <a:lnTo>
                    <a:pt x="11515" y="22895"/>
                  </a:lnTo>
                  <a:lnTo>
                    <a:pt x="11414" y="22996"/>
                  </a:lnTo>
                  <a:lnTo>
                    <a:pt x="11313" y="23131"/>
                  </a:lnTo>
                  <a:lnTo>
                    <a:pt x="11313" y="23165"/>
                  </a:lnTo>
                  <a:lnTo>
                    <a:pt x="11347" y="23165"/>
                  </a:lnTo>
                  <a:lnTo>
                    <a:pt x="11784" y="23030"/>
                  </a:lnTo>
                  <a:lnTo>
                    <a:pt x="12222" y="22929"/>
                  </a:lnTo>
                  <a:lnTo>
                    <a:pt x="12660" y="22862"/>
                  </a:lnTo>
                  <a:lnTo>
                    <a:pt x="13097" y="22727"/>
                  </a:lnTo>
                  <a:lnTo>
                    <a:pt x="14545" y="22289"/>
                  </a:lnTo>
                  <a:lnTo>
                    <a:pt x="15993" y="21818"/>
                  </a:lnTo>
                  <a:lnTo>
                    <a:pt x="17306" y="21414"/>
                  </a:lnTo>
                  <a:lnTo>
                    <a:pt x="18653" y="21043"/>
                  </a:lnTo>
                  <a:lnTo>
                    <a:pt x="19259" y="20841"/>
                  </a:lnTo>
                  <a:lnTo>
                    <a:pt x="19898" y="20673"/>
                  </a:lnTo>
                  <a:lnTo>
                    <a:pt x="20538" y="20538"/>
                  </a:lnTo>
                  <a:lnTo>
                    <a:pt x="20875" y="20505"/>
                  </a:lnTo>
                  <a:lnTo>
                    <a:pt x="21178" y="20505"/>
                  </a:lnTo>
                  <a:lnTo>
                    <a:pt x="21346" y="21043"/>
                  </a:lnTo>
                  <a:lnTo>
                    <a:pt x="20740" y="21144"/>
                  </a:lnTo>
                  <a:lnTo>
                    <a:pt x="20134" y="21279"/>
                  </a:lnTo>
                  <a:lnTo>
                    <a:pt x="18922" y="21582"/>
                  </a:lnTo>
                  <a:lnTo>
                    <a:pt x="16498" y="22256"/>
                  </a:lnTo>
                  <a:lnTo>
                    <a:pt x="15252" y="22592"/>
                  </a:lnTo>
                  <a:lnTo>
                    <a:pt x="14007" y="22963"/>
                  </a:lnTo>
                  <a:lnTo>
                    <a:pt x="12761" y="23400"/>
                  </a:lnTo>
                  <a:lnTo>
                    <a:pt x="11549" y="23838"/>
                  </a:lnTo>
                  <a:lnTo>
                    <a:pt x="11515" y="23872"/>
                  </a:lnTo>
                  <a:lnTo>
                    <a:pt x="11515" y="23905"/>
                  </a:lnTo>
                  <a:lnTo>
                    <a:pt x="11549" y="23973"/>
                  </a:lnTo>
                  <a:lnTo>
                    <a:pt x="11582" y="23973"/>
                  </a:lnTo>
                  <a:lnTo>
                    <a:pt x="12188" y="23872"/>
                  </a:lnTo>
                  <a:lnTo>
                    <a:pt x="12794" y="23737"/>
                  </a:lnTo>
                  <a:lnTo>
                    <a:pt x="13367" y="23569"/>
                  </a:lnTo>
                  <a:lnTo>
                    <a:pt x="13973" y="23333"/>
                  </a:lnTo>
                  <a:lnTo>
                    <a:pt x="15151" y="22929"/>
                  </a:lnTo>
                  <a:lnTo>
                    <a:pt x="15724" y="22727"/>
                  </a:lnTo>
                  <a:lnTo>
                    <a:pt x="16330" y="22559"/>
                  </a:lnTo>
                  <a:lnTo>
                    <a:pt x="17575" y="22222"/>
                  </a:lnTo>
                  <a:lnTo>
                    <a:pt x="18855" y="21851"/>
                  </a:lnTo>
                  <a:lnTo>
                    <a:pt x="20134" y="21548"/>
                  </a:lnTo>
                  <a:lnTo>
                    <a:pt x="20774" y="21414"/>
                  </a:lnTo>
                  <a:lnTo>
                    <a:pt x="21414" y="21279"/>
                  </a:lnTo>
                  <a:lnTo>
                    <a:pt x="21750" y="22155"/>
                  </a:lnTo>
                  <a:lnTo>
                    <a:pt x="21919" y="22592"/>
                  </a:lnTo>
                  <a:lnTo>
                    <a:pt x="22154" y="22996"/>
                  </a:lnTo>
                  <a:lnTo>
                    <a:pt x="22188" y="23064"/>
                  </a:lnTo>
                  <a:lnTo>
                    <a:pt x="22255" y="23064"/>
                  </a:lnTo>
                  <a:lnTo>
                    <a:pt x="22356" y="23030"/>
                  </a:lnTo>
                  <a:lnTo>
                    <a:pt x="22390" y="22963"/>
                  </a:lnTo>
                  <a:lnTo>
                    <a:pt x="22525" y="22525"/>
                  </a:lnTo>
                  <a:lnTo>
                    <a:pt x="22592" y="22323"/>
                  </a:lnTo>
                  <a:lnTo>
                    <a:pt x="22659" y="22121"/>
                  </a:lnTo>
                  <a:lnTo>
                    <a:pt x="22760" y="22222"/>
                  </a:lnTo>
                  <a:lnTo>
                    <a:pt x="22861" y="22289"/>
                  </a:lnTo>
                  <a:lnTo>
                    <a:pt x="23131" y="22390"/>
                  </a:lnTo>
                  <a:lnTo>
                    <a:pt x="23164" y="22491"/>
                  </a:lnTo>
                  <a:lnTo>
                    <a:pt x="23198" y="22525"/>
                  </a:lnTo>
                  <a:lnTo>
                    <a:pt x="23232" y="22559"/>
                  </a:lnTo>
                  <a:lnTo>
                    <a:pt x="23333" y="22559"/>
                  </a:lnTo>
                  <a:lnTo>
                    <a:pt x="23400" y="22525"/>
                  </a:lnTo>
                  <a:lnTo>
                    <a:pt x="23434" y="22458"/>
                  </a:lnTo>
                  <a:lnTo>
                    <a:pt x="23434" y="22424"/>
                  </a:lnTo>
                  <a:lnTo>
                    <a:pt x="23400" y="22357"/>
                  </a:lnTo>
                  <a:lnTo>
                    <a:pt x="23400" y="22256"/>
                  </a:lnTo>
                  <a:lnTo>
                    <a:pt x="23366" y="22188"/>
                  </a:lnTo>
                  <a:lnTo>
                    <a:pt x="22962" y="20841"/>
                  </a:lnTo>
                  <a:lnTo>
                    <a:pt x="22558" y="19495"/>
                  </a:lnTo>
                  <a:lnTo>
                    <a:pt x="22121" y="18114"/>
                  </a:lnTo>
                  <a:lnTo>
                    <a:pt x="21750" y="16768"/>
                  </a:lnTo>
                  <a:lnTo>
                    <a:pt x="21582" y="16061"/>
                  </a:lnTo>
                  <a:lnTo>
                    <a:pt x="21414" y="15320"/>
                  </a:lnTo>
                  <a:lnTo>
                    <a:pt x="21178" y="13872"/>
                  </a:lnTo>
                  <a:lnTo>
                    <a:pt x="20908" y="12424"/>
                  </a:lnTo>
                  <a:lnTo>
                    <a:pt x="20774" y="11717"/>
                  </a:lnTo>
                  <a:lnTo>
                    <a:pt x="20639" y="10977"/>
                  </a:lnTo>
                  <a:lnTo>
                    <a:pt x="20437" y="10337"/>
                  </a:lnTo>
                  <a:lnTo>
                    <a:pt x="20269" y="9664"/>
                  </a:lnTo>
                  <a:lnTo>
                    <a:pt x="19898" y="8384"/>
                  </a:lnTo>
                  <a:lnTo>
                    <a:pt x="19528" y="6903"/>
                  </a:lnTo>
                  <a:lnTo>
                    <a:pt x="19360" y="6162"/>
                  </a:lnTo>
                  <a:lnTo>
                    <a:pt x="19158" y="5421"/>
                  </a:lnTo>
                  <a:lnTo>
                    <a:pt x="18855" y="4479"/>
                  </a:lnTo>
                  <a:lnTo>
                    <a:pt x="18552" y="3570"/>
                  </a:lnTo>
                  <a:lnTo>
                    <a:pt x="18451" y="3132"/>
                  </a:lnTo>
                  <a:lnTo>
                    <a:pt x="18350" y="2896"/>
                  </a:lnTo>
                  <a:lnTo>
                    <a:pt x="18282" y="2694"/>
                  </a:lnTo>
                  <a:lnTo>
                    <a:pt x="18518" y="2728"/>
                  </a:lnTo>
                  <a:lnTo>
                    <a:pt x="18821" y="2694"/>
                  </a:lnTo>
                  <a:lnTo>
                    <a:pt x="19494" y="2560"/>
                  </a:lnTo>
                  <a:lnTo>
                    <a:pt x="19494" y="2795"/>
                  </a:lnTo>
                  <a:lnTo>
                    <a:pt x="19528" y="3065"/>
                  </a:lnTo>
                  <a:lnTo>
                    <a:pt x="19629" y="3570"/>
                  </a:lnTo>
                  <a:lnTo>
                    <a:pt x="19764" y="4075"/>
                  </a:lnTo>
                  <a:lnTo>
                    <a:pt x="19932" y="4580"/>
                  </a:lnTo>
                  <a:lnTo>
                    <a:pt x="20100" y="5287"/>
                  </a:lnTo>
                  <a:lnTo>
                    <a:pt x="20269" y="5994"/>
                  </a:lnTo>
                  <a:lnTo>
                    <a:pt x="20572" y="7442"/>
                  </a:lnTo>
                  <a:lnTo>
                    <a:pt x="20740" y="8182"/>
                  </a:lnTo>
                  <a:lnTo>
                    <a:pt x="20908" y="8889"/>
                  </a:lnTo>
                  <a:lnTo>
                    <a:pt x="21312" y="10371"/>
                  </a:lnTo>
                  <a:lnTo>
                    <a:pt x="22154" y="13232"/>
                  </a:lnTo>
                  <a:lnTo>
                    <a:pt x="22962" y="16061"/>
                  </a:lnTo>
                  <a:lnTo>
                    <a:pt x="23366" y="17441"/>
                  </a:lnTo>
                  <a:lnTo>
                    <a:pt x="23737" y="18855"/>
                  </a:lnTo>
                  <a:lnTo>
                    <a:pt x="23972" y="19663"/>
                  </a:lnTo>
                  <a:lnTo>
                    <a:pt x="24275" y="20471"/>
                  </a:lnTo>
                  <a:lnTo>
                    <a:pt x="24275" y="19697"/>
                  </a:lnTo>
                  <a:lnTo>
                    <a:pt x="24107" y="19259"/>
                  </a:lnTo>
                  <a:lnTo>
                    <a:pt x="23972" y="18788"/>
                  </a:lnTo>
                  <a:lnTo>
                    <a:pt x="23602" y="17441"/>
                  </a:lnTo>
                  <a:lnTo>
                    <a:pt x="23232" y="16094"/>
                  </a:lnTo>
                  <a:lnTo>
                    <a:pt x="22457" y="13434"/>
                  </a:lnTo>
                  <a:lnTo>
                    <a:pt x="21649" y="10674"/>
                  </a:lnTo>
                  <a:lnTo>
                    <a:pt x="21245" y="9260"/>
                  </a:lnTo>
                  <a:lnTo>
                    <a:pt x="20875" y="7879"/>
                  </a:lnTo>
                  <a:lnTo>
                    <a:pt x="20605" y="6499"/>
                  </a:lnTo>
                  <a:lnTo>
                    <a:pt x="20302" y="5152"/>
                  </a:lnTo>
                  <a:lnTo>
                    <a:pt x="20134" y="4479"/>
                  </a:lnTo>
                  <a:lnTo>
                    <a:pt x="19932" y="3839"/>
                  </a:lnTo>
                  <a:lnTo>
                    <a:pt x="19764" y="3166"/>
                  </a:lnTo>
                  <a:lnTo>
                    <a:pt x="19629" y="2492"/>
                  </a:lnTo>
                  <a:lnTo>
                    <a:pt x="20504" y="2257"/>
                  </a:lnTo>
                  <a:lnTo>
                    <a:pt x="20976" y="2088"/>
                  </a:lnTo>
                  <a:lnTo>
                    <a:pt x="21818" y="1819"/>
                  </a:lnTo>
                  <a:lnTo>
                    <a:pt x="22626" y="1516"/>
                  </a:lnTo>
                  <a:lnTo>
                    <a:pt x="23434" y="1247"/>
                  </a:lnTo>
                  <a:lnTo>
                    <a:pt x="24275" y="1011"/>
                  </a:lnTo>
                  <a:lnTo>
                    <a:pt x="24275" y="742"/>
                  </a:lnTo>
                  <a:lnTo>
                    <a:pt x="24141" y="809"/>
                  </a:lnTo>
                  <a:lnTo>
                    <a:pt x="21851" y="1583"/>
                  </a:lnTo>
                  <a:lnTo>
                    <a:pt x="20706" y="1954"/>
                  </a:lnTo>
                  <a:lnTo>
                    <a:pt x="19595" y="2290"/>
                  </a:lnTo>
                  <a:lnTo>
                    <a:pt x="18922" y="2492"/>
                  </a:lnTo>
                  <a:lnTo>
                    <a:pt x="18518" y="2560"/>
                  </a:lnTo>
                  <a:lnTo>
                    <a:pt x="18350" y="2560"/>
                  </a:lnTo>
                  <a:lnTo>
                    <a:pt x="18215" y="2526"/>
                  </a:lnTo>
                  <a:lnTo>
                    <a:pt x="18181" y="2492"/>
                  </a:lnTo>
                  <a:lnTo>
                    <a:pt x="18047" y="2459"/>
                  </a:lnTo>
                  <a:lnTo>
                    <a:pt x="17609" y="2459"/>
                  </a:lnTo>
                  <a:lnTo>
                    <a:pt x="17340" y="2526"/>
                  </a:lnTo>
                  <a:lnTo>
                    <a:pt x="17205" y="2593"/>
                  </a:lnTo>
                  <a:lnTo>
                    <a:pt x="17104" y="2661"/>
                  </a:lnTo>
                  <a:lnTo>
                    <a:pt x="17003" y="2661"/>
                  </a:lnTo>
                  <a:lnTo>
                    <a:pt x="16969" y="2694"/>
                  </a:lnTo>
                  <a:lnTo>
                    <a:pt x="16969" y="2728"/>
                  </a:lnTo>
                  <a:lnTo>
                    <a:pt x="16969" y="2863"/>
                  </a:lnTo>
                  <a:lnTo>
                    <a:pt x="16969" y="2896"/>
                  </a:lnTo>
                  <a:lnTo>
                    <a:pt x="16296" y="3098"/>
                  </a:lnTo>
                  <a:lnTo>
                    <a:pt x="15623" y="3300"/>
                  </a:lnTo>
                  <a:lnTo>
                    <a:pt x="14242" y="3637"/>
                  </a:lnTo>
                  <a:lnTo>
                    <a:pt x="12862" y="3906"/>
                  </a:lnTo>
                  <a:lnTo>
                    <a:pt x="11481" y="4209"/>
                  </a:lnTo>
                  <a:lnTo>
                    <a:pt x="10707" y="4411"/>
                  </a:lnTo>
                  <a:lnTo>
                    <a:pt x="9933" y="4647"/>
                  </a:lnTo>
                  <a:lnTo>
                    <a:pt x="8418" y="5051"/>
                  </a:lnTo>
                  <a:lnTo>
                    <a:pt x="7812" y="5219"/>
                  </a:lnTo>
                  <a:lnTo>
                    <a:pt x="7239" y="5354"/>
                  </a:lnTo>
                  <a:lnTo>
                    <a:pt x="6869" y="5455"/>
                  </a:lnTo>
                  <a:lnTo>
                    <a:pt x="6667" y="5522"/>
                  </a:lnTo>
                  <a:lnTo>
                    <a:pt x="6532" y="5522"/>
                  </a:lnTo>
                  <a:lnTo>
                    <a:pt x="6532" y="5556"/>
                  </a:lnTo>
                  <a:lnTo>
                    <a:pt x="6532" y="5623"/>
                  </a:lnTo>
                  <a:lnTo>
                    <a:pt x="6095" y="5758"/>
                  </a:lnTo>
                  <a:lnTo>
                    <a:pt x="5859" y="5859"/>
                  </a:lnTo>
                  <a:lnTo>
                    <a:pt x="5657" y="5994"/>
                  </a:lnTo>
                  <a:lnTo>
                    <a:pt x="5489" y="6129"/>
                  </a:lnTo>
                  <a:lnTo>
                    <a:pt x="5320" y="6263"/>
                  </a:lnTo>
                  <a:lnTo>
                    <a:pt x="5186" y="6465"/>
                  </a:lnTo>
                  <a:lnTo>
                    <a:pt x="5085" y="6701"/>
                  </a:lnTo>
                  <a:lnTo>
                    <a:pt x="5017" y="6937"/>
                  </a:lnTo>
                  <a:lnTo>
                    <a:pt x="4984" y="7240"/>
                  </a:lnTo>
                  <a:lnTo>
                    <a:pt x="5017" y="7543"/>
                  </a:lnTo>
                  <a:lnTo>
                    <a:pt x="5051" y="7846"/>
                  </a:lnTo>
                  <a:lnTo>
                    <a:pt x="5219" y="8418"/>
                  </a:lnTo>
                  <a:lnTo>
                    <a:pt x="5354" y="8957"/>
                  </a:lnTo>
                  <a:lnTo>
                    <a:pt x="5691" y="10674"/>
                  </a:lnTo>
                  <a:lnTo>
                    <a:pt x="6095" y="12391"/>
                  </a:lnTo>
                  <a:lnTo>
                    <a:pt x="6229" y="12963"/>
                  </a:lnTo>
                  <a:lnTo>
                    <a:pt x="6398" y="13535"/>
                  </a:lnTo>
                  <a:lnTo>
                    <a:pt x="6768" y="14647"/>
                  </a:lnTo>
                  <a:lnTo>
                    <a:pt x="6330" y="14243"/>
                  </a:lnTo>
                  <a:lnTo>
                    <a:pt x="5893" y="13805"/>
                  </a:lnTo>
                  <a:lnTo>
                    <a:pt x="5792" y="13333"/>
                  </a:lnTo>
                  <a:lnTo>
                    <a:pt x="5691" y="12862"/>
                  </a:lnTo>
                  <a:lnTo>
                    <a:pt x="5421" y="11919"/>
                  </a:lnTo>
                  <a:lnTo>
                    <a:pt x="5118" y="10977"/>
                  </a:lnTo>
                  <a:lnTo>
                    <a:pt x="4815" y="10034"/>
                  </a:lnTo>
                  <a:lnTo>
                    <a:pt x="4579" y="9226"/>
                  </a:lnTo>
                  <a:lnTo>
                    <a:pt x="4310" y="8384"/>
                  </a:lnTo>
                  <a:lnTo>
                    <a:pt x="4209" y="8014"/>
                  </a:lnTo>
                  <a:lnTo>
                    <a:pt x="4142" y="7644"/>
                  </a:lnTo>
                  <a:lnTo>
                    <a:pt x="4007" y="6903"/>
                  </a:lnTo>
                  <a:lnTo>
                    <a:pt x="4041" y="6869"/>
                  </a:lnTo>
                  <a:lnTo>
                    <a:pt x="4041" y="6802"/>
                  </a:lnTo>
                  <a:lnTo>
                    <a:pt x="4007" y="6566"/>
                  </a:lnTo>
                  <a:lnTo>
                    <a:pt x="4041" y="6364"/>
                  </a:lnTo>
                  <a:lnTo>
                    <a:pt x="4108" y="6196"/>
                  </a:lnTo>
                  <a:lnTo>
                    <a:pt x="4243" y="6027"/>
                  </a:lnTo>
                  <a:lnTo>
                    <a:pt x="4411" y="5859"/>
                  </a:lnTo>
                  <a:lnTo>
                    <a:pt x="4579" y="5724"/>
                  </a:lnTo>
                  <a:lnTo>
                    <a:pt x="4815" y="5590"/>
                  </a:lnTo>
                  <a:lnTo>
                    <a:pt x="5051" y="5489"/>
                  </a:lnTo>
                  <a:lnTo>
                    <a:pt x="5556" y="5287"/>
                  </a:lnTo>
                  <a:lnTo>
                    <a:pt x="6095" y="5152"/>
                  </a:lnTo>
                  <a:lnTo>
                    <a:pt x="6903" y="4916"/>
                  </a:lnTo>
                  <a:lnTo>
                    <a:pt x="9663" y="4075"/>
                  </a:lnTo>
                  <a:lnTo>
                    <a:pt x="11077" y="3671"/>
                  </a:lnTo>
                  <a:lnTo>
                    <a:pt x="12458" y="3300"/>
                  </a:lnTo>
                  <a:lnTo>
                    <a:pt x="15421" y="2593"/>
                  </a:lnTo>
                  <a:lnTo>
                    <a:pt x="18383" y="1886"/>
                  </a:lnTo>
                  <a:lnTo>
                    <a:pt x="19865" y="1516"/>
                  </a:lnTo>
                  <a:lnTo>
                    <a:pt x="21346" y="1146"/>
                  </a:lnTo>
                  <a:lnTo>
                    <a:pt x="22828" y="742"/>
                  </a:lnTo>
                  <a:lnTo>
                    <a:pt x="24275" y="304"/>
                  </a:lnTo>
                  <a:lnTo>
                    <a:pt x="24275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54" name="Shape 1554"/>
            <p:cNvSpPr/>
            <p:nvPr/>
          </p:nvSpPr>
          <p:spPr>
            <a:xfrm>
              <a:off x="1181350" y="352575"/>
              <a:ext cx="14350" cy="7600"/>
            </a:xfrm>
            <a:custGeom>
              <a:avLst/>
              <a:gdLst/>
              <a:ahLst/>
              <a:cxnLst/>
              <a:rect l="0" t="0" r="0" b="0"/>
              <a:pathLst>
                <a:path w="574" h="304" extrusionOk="0">
                  <a:moveTo>
                    <a:pt x="405" y="1"/>
                  </a:moveTo>
                  <a:lnTo>
                    <a:pt x="169" y="35"/>
                  </a:lnTo>
                  <a:lnTo>
                    <a:pt x="68" y="102"/>
                  </a:lnTo>
                  <a:lnTo>
                    <a:pt x="34" y="136"/>
                  </a:lnTo>
                  <a:lnTo>
                    <a:pt x="34" y="169"/>
                  </a:lnTo>
                  <a:lnTo>
                    <a:pt x="1" y="203"/>
                  </a:lnTo>
                  <a:lnTo>
                    <a:pt x="68" y="270"/>
                  </a:lnTo>
                  <a:lnTo>
                    <a:pt x="135" y="270"/>
                  </a:lnTo>
                  <a:lnTo>
                    <a:pt x="203" y="304"/>
                  </a:lnTo>
                  <a:lnTo>
                    <a:pt x="438" y="270"/>
                  </a:lnTo>
                  <a:lnTo>
                    <a:pt x="506" y="237"/>
                  </a:lnTo>
                  <a:lnTo>
                    <a:pt x="573" y="203"/>
                  </a:lnTo>
                  <a:lnTo>
                    <a:pt x="573" y="169"/>
                  </a:lnTo>
                  <a:lnTo>
                    <a:pt x="573" y="102"/>
                  </a:lnTo>
                  <a:lnTo>
                    <a:pt x="573" y="68"/>
                  </a:lnTo>
                  <a:lnTo>
                    <a:pt x="539" y="35"/>
                  </a:lnTo>
                  <a:lnTo>
                    <a:pt x="472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55" name="Shape 1555"/>
            <p:cNvSpPr/>
            <p:nvPr/>
          </p:nvSpPr>
          <p:spPr>
            <a:xfrm>
              <a:off x="3756950" y="1480475"/>
              <a:ext cx="19400" cy="8425"/>
            </a:xfrm>
            <a:custGeom>
              <a:avLst/>
              <a:gdLst/>
              <a:ahLst/>
              <a:cxnLst/>
              <a:rect l="0" t="0" r="0" b="0"/>
              <a:pathLst>
                <a:path w="776" h="337" extrusionOk="0">
                  <a:moveTo>
                    <a:pt x="775" y="0"/>
                  </a:moveTo>
                  <a:lnTo>
                    <a:pt x="371" y="101"/>
                  </a:lnTo>
                  <a:lnTo>
                    <a:pt x="203" y="202"/>
                  </a:lnTo>
                  <a:lnTo>
                    <a:pt x="1" y="303"/>
                  </a:lnTo>
                  <a:lnTo>
                    <a:pt x="1" y="337"/>
                  </a:lnTo>
                  <a:lnTo>
                    <a:pt x="405" y="337"/>
                  </a:lnTo>
                  <a:lnTo>
                    <a:pt x="775" y="269"/>
                  </a:lnTo>
                  <a:lnTo>
                    <a:pt x="775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56" name="Shape 1556"/>
            <p:cNvSpPr/>
            <p:nvPr/>
          </p:nvSpPr>
          <p:spPr>
            <a:xfrm>
              <a:off x="3750225" y="1433325"/>
              <a:ext cx="26125" cy="14325"/>
            </a:xfrm>
            <a:custGeom>
              <a:avLst/>
              <a:gdLst/>
              <a:ahLst/>
              <a:cxnLst/>
              <a:rect l="0" t="0" r="0" b="0"/>
              <a:pathLst>
                <a:path w="1045" h="573" extrusionOk="0">
                  <a:moveTo>
                    <a:pt x="1044" y="1"/>
                  </a:moveTo>
                  <a:lnTo>
                    <a:pt x="573" y="236"/>
                  </a:lnTo>
                  <a:lnTo>
                    <a:pt x="337" y="304"/>
                  </a:lnTo>
                  <a:lnTo>
                    <a:pt x="68" y="371"/>
                  </a:lnTo>
                  <a:lnTo>
                    <a:pt x="1" y="405"/>
                  </a:lnTo>
                  <a:lnTo>
                    <a:pt x="1" y="472"/>
                  </a:lnTo>
                  <a:lnTo>
                    <a:pt x="34" y="506"/>
                  </a:lnTo>
                  <a:lnTo>
                    <a:pt x="68" y="573"/>
                  </a:lnTo>
                  <a:lnTo>
                    <a:pt x="304" y="573"/>
                  </a:lnTo>
                  <a:lnTo>
                    <a:pt x="573" y="539"/>
                  </a:lnTo>
                  <a:lnTo>
                    <a:pt x="809" y="438"/>
                  </a:lnTo>
                  <a:lnTo>
                    <a:pt x="1044" y="337"/>
                  </a:lnTo>
                  <a:lnTo>
                    <a:pt x="1044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57" name="Shape 1557"/>
            <p:cNvSpPr/>
            <p:nvPr/>
          </p:nvSpPr>
          <p:spPr>
            <a:xfrm>
              <a:off x="3766225" y="1498975"/>
              <a:ext cx="10125" cy="8450"/>
            </a:xfrm>
            <a:custGeom>
              <a:avLst/>
              <a:gdLst/>
              <a:ahLst/>
              <a:cxnLst/>
              <a:rect l="0" t="0" r="0" b="0"/>
              <a:pathLst>
                <a:path w="405" h="338" extrusionOk="0">
                  <a:moveTo>
                    <a:pt x="404" y="1"/>
                  </a:moveTo>
                  <a:lnTo>
                    <a:pt x="236" y="68"/>
                  </a:lnTo>
                  <a:lnTo>
                    <a:pt x="68" y="135"/>
                  </a:lnTo>
                  <a:lnTo>
                    <a:pt x="0" y="203"/>
                  </a:lnTo>
                  <a:lnTo>
                    <a:pt x="0" y="270"/>
                  </a:lnTo>
                  <a:lnTo>
                    <a:pt x="34" y="304"/>
                  </a:lnTo>
                  <a:lnTo>
                    <a:pt x="101" y="337"/>
                  </a:lnTo>
                  <a:lnTo>
                    <a:pt x="270" y="337"/>
                  </a:lnTo>
                  <a:lnTo>
                    <a:pt x="404" y="304"/>
                  </a:lnTo>
                  <a:lnTo>
                    <a:pt x="404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58" name="Shape 1558"/>
            <p:cNvSpPr/>
            <p:nvPr/>
          </p:nvSpPr>
          <p:spPr>
            <a:xfrm>
              <a:off x="3769575" y="2203475"/>
              <a:ext cx="6775" cy="14350"/>
            </a:xfrm>
            <a:custGeom>
              <a:avLst/>
              <a:gdLst/>
              <a:ahLst/>
              <a:cxnLst/>
              <a:rect l="0" t="0" r="0" b="0"/>
              <a:pathLst>
                <a:path w="271" h="574" extrusionOk="0">
                  <a:moveTo>
                    <a:pt x="68" y="1"/>
                  </a:moveTo>
                  <a:lnTo>
                    <a:pt x="35" y="35"/>
                  </a:lnTo>
                  <a:lnTo>
                    <a:pt x="1" y="68"/>
                  </a:lnTo>
                  <a:lnTo>
                    <a:pt x="1" y="102"/>
                  </a:lnTo>
                  <a:lnTo>
                    <a:pt x="136" y="338"/>
                  </a:lnTo>
                  <a:lnTo>
                    <a:pt x="270" y="573"/>
                  </a:lnTo>
                  <a:lnTo>
                    <a:pt x="270" y="169"/>
                  </a:lnTo>
                  <a:lnTo>
                    <a:pt x="136" y="35"/>
                  </a:lnTo>
                  <a:lnTo>
                    <a:pt x="68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59" name="Shape 1559"/>
            <p:cNvSpPr/>
            <p:nvPr/>
          </p:nvSpPr>
          <p:spPr>
            <a:xfrm>
              <a:off x="2059250" y="2761525"/>
              <a:ext cx="9275" cy="15175"/>
            </a:xfrm>
            <a:custGeom>
              <a:avLst/>
              <a:gdLst/>
              <a:ahLst/>
              <a:cxnLst/>
              <a:rect l="0" t="0" r="0" b="0"/>
              <a:pathLst>
                <a:path w="371" h="607" extrusionOk="0">
                  <a:moveTo>
                    <a:pt x="169" y="1"/>
                  </a:moveTo>
                  <a:lnTo>
                    <a:pt x="0" y="68"/>
                  </a:lnTo>
                  <a:lnTo>
                    <a:pt x="0" y="102"/>
                  </a:lnTo>
                  <a:lnTo>
                    <a:pt x="34" y="136"/>
                  </a:lnTo>
                  <a:lnTo>
                    <a:pt x="236" y="136"/>
                  </a:lnTo>
                  <a:lnTo>
                    <a:pt x="68" y="439"/>
                  </a:lnTo>
                  <a:lnTo>
                    <a:pt x="34" y="573"/>
                  </a:lnTo>
                  <a:lnTo>
                    <a:pt x="68" y="607"/>
                  </a:lnTo>
                  <a:lnTo>
                    <a:pt x="169" y="607"/>
                  </a:lnTo>
                  <a:lnTo>
                    <a:pt x="202" y="540"/>
                  </a:lnTo>
                  <a:lnTo>
                    <a:pt x="236" y="439"/>
                  </a:lnTo>
                  <a:lnTo>
                    <a:pt x="303" y="270"/>
                  </a:lnTo>
                  <a:lnTo>
                    <a:pt x="371" y="68"/>
                  </a:lnTo>
                  <a:lnTo>
                    <a:pt x="371" y="35"/>
                  </a:lnTo>
                  <a:lnTo>
                    <a:pt x="303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60" name="Shape 1560"/>
            <p:cNvSpPr/>
            <p:nvPr/>
          </p:nvSpPr>
          <p:spPr>
            <a:xfrm>
              <a:off x="3767900" y="2217800"/>
              <a:ext cx="8450" cy="25275"/>
            </a:xfrm>
            <a:custGeom>
              <a:avLst/>
              <a:gdLst/>
              <a:ahLst/>
              <a:cxnLst/>
              <a:rect l="0" t="0" r="0" b="0"/>
              <a:pathLst>
                <a:path w="338" h="1011" extrusionOk="0">
                  <a:moveTo>
                    <a:pt x="68" y="0"/>
                  </a:moveTo>
                  <a:lnTo>
                    <a:pt x="34" y="34"/>
                  </a:lnTo>
                  <a:lnTo>
                    <a:pt x="1" y="101"/>
                  </a:lnTo>
                  <a:lnTo>
                    <a:pt x="1" y="202"/>
                  </a:lnTo>
                  <a:lnTo>
                    <a:pt x="34" y="371"/>
                  </a:lnTo>
                  <a:lnTo>
                    <a:pt x="102" y="539"/>
                  </a:lnTo>
                  <a:lnTo>
                    <a:pt x="169" y="707"/>
                  </a:lnTo>
                  <a:lnTo>
                    <a:pt x="337" y="1010"/>
                  </a:lnTo>
                  <a:lnTo>
                    <a:pt x="337" y="505"/>
                  </a:lnTo>
                  <a:lnTo>
                    <a:pt x="236" y="270"/>
                  </a:lnTo>
                  <a:lnTo>
                    <a:pt x="102" y="68"/>
                  </a:lnTo>
                  <a:lnTo>
                    <a:pt x="102" y="34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61" name="Shape 1561"/>
            <p:cNvSpPr/>
            <p:nvPr/>
          </p:nvSpPr>
          <p:spPr>
            <a:xfrm>
              <a:off x="429725" y="2388650"/>
              <a:ext cx="132175" cy="129650"/>
            </a:xfrm>
            <a:custGeom>
              <a:avLst/>
              <a:gdLst/>
              <a:ahLst/>
              <a:cxnLst/>
              <a:rect l="0" t="0" r="0" b="0"/>
              <a:pathLst>
                <a:path w="5287" h="5186" extrusionOk="0">
                  <a:moveTo>
                    <a:pt x="2997" y="237"/>
                  </a:moveTo>
                  <a:lnTo>
                    <a:pt x="3333" y="304"/>
                  </a:lnTo>
                  <a:lnTo>
                    <a:pt x="3670" y="439"/>
                  </a:lnTo>
                  <a:lnTo>
                    <a:pt x="3603" y="439"/>
                  </a:lnTo>
                  <a:lnTo>
                    <a:pt x="3535" y="506"/>
                  </a:lnTo>
                  <a:lnTo>
                    <a:pt x="3434" y="607"/>
                  </a:lnTo>
                  <a:lnTo>
                    <a:pt x="3300" y="775"/>
                  </a:lnTo>
                  <a:lnTo>
                    <a:pt x="3232" y="876"/>
                  </a:lnTo>
                  <a:lnTo>
                    <a:pt x="3232" y="910"/>
                  </a:lnTo>
                  <a:lnTo>
                    <a:pt x="3232" y="977"/>
                  </a:lnTo>
                  <a:lnTo>
                    <a:pt x="3266" y="1011"/>
                  </a:lnTo>
                  <a:lnTo>
                    <a:pt x="3300" y="1045"/>
                  </a:lnTo>
                  <a:lnTo>
                    <a:pt x="3401" y="1011"/>
                  </a:lnTo>
                  <a:lnTo>
                    <a:pt x="3468" y="977"/>
                  </a:lnTo>
                  <a:lnTo>
                    <a:pt x="3603" y="809"/>
                  </a:lnTo>
                  <a:lnTo>
                    <a:pt x="3704" y="674"/>
                  </a:lnTo>
                  <a:lnTo>
                    <a:pt x="3737" y="674"/>
                  </a:lnTo>
                  <a:lnTo>
                    <a:pt x="3737" y="641"/>
                  </a:lnTo>
                  <a:lnTo>
                    <a:pt x="3771" y="641"/>
                  </a:lnTo>
                  <a:lnTo>
                    <a:pt x="3805" y="607"/>
                  </a:lnTo>
                  <a:lnTo>
                    <a:pt x="3805" y="540"/>
                  </a:lnTo>
                  <a:lnTo>
                    <a:pt x="3771" y="472"/>
                  </a:lnTo>
                  <a:lnTo>
                    <a:pt x="3973" y="607"/>
                  </a:lnTo>
                  <a:lnTo>
                    <a:pt x="4175" y="742"/>
                  </a:lnTo>
                  <a:lnTo>
                    <a:pt x="4545" y="1045"/>
                  </a:lnTo>
                  <a:lnTo>
                    <a:pt x="4680" y="1247"/>
                  </a:lnTo>
                  <a:lnTo>
                    <a:pt x="4815" y="1415"/>
                  </a:lnTo>
                  <a:lnTo>
                    <a:pt x="4949" y="1617"/>
                  </a:lnTo>
                  <a:lnTo>
                    <a:pt x="5017" y="1819"/>
                  </a:lnTo>
                  <a:lnTo>
                    <a:pt x="5084" y="1987"/>
                  </a:lnTo>
                  <a:lnTo>
                    <a:pt x="5118" y="2189"/>
                  </a:lnTo>
                  <a:lnTo>
                    <a:pt x="5084" y="2189"/>
                  </a:lnTo>
                  <a:lnTo>
                    <a:pt x="4949" y="2257"/>
                  </a:lnTo>
                  <a:lnTo>
                    <a:pt x="4815" y="2324"/>
                  </a:lnTo>
                  <a:lnTo>
                    <a:pt x="4545" y="2425"/>
                  </a:lnTo>
                  <a:lnTo>
                    <a:pt x="4512" y="2459"/>
                  </a:lnTo>
                  <a:lnTo>
                    <a:pt x="4478" y="2492"/>
                  </a:lnTo>
                  <a:lnTo>
                    <a:pt x="4512" y="2526"/>
                  </a:lnTo>
                  <a:lnTo>
                    <a:pt x="4545" y="2560"/>
                  </a:lnTo>
                  <a:lnTo>
                    <a:pt x="4680" y="2593"/>
                  </a:lnTo>
                  <a:lnTo>
                    <a:pt x="4848" y="2593"/>
                  </a:lnTo>
                  <a:lnTo>
                    <a:pt x="4983" y="2526"/>
                  </a:lnTo>
                  <a:lnTo>
                    <a:pt x="5118" y="2459"/>
                  </a:lnTo>
                  <a:lnTo>
                    <a:pt x="5118" y="2728"/>
                  </a:lnTo>
                  <a:lnTo>
                    <a:pt x="5050" y="2997"/>
                  </a:lnTo>
                  <a:lnTo>
                    <a:pt x="4949" y="3233"/>
                  </a:lnTo>
                  <a:lnTo>
                    <a:pt x="4848" y="3469"/>
                  </a:lnTo>
                  <a:lnTo>
                    <a:pt x="4714" y="3435"/>
                  </a:lnTo>
                  <a:lnTo>
                    <a:pt x="4613" y="3401"/>
                  </a:lnTo>
                  <a:lnTo>
                    <a:pt x="4478" y="3435"/>
                  </a:lnTo>
                  <a:lnTo>
                    <a:pt x="4377" y="3469"/>
                  </a:lnTo>
                  <a:lnTo>
                    <a:pt x="4377" y="3502"/>
                  </a:lnTo>
                  <a:lnTo>
                    <a:pt x="4377" y="3536"/>
                  </a:lnTo>
                  <a:lnTo>
                    <a:pt x="4545" y="3637"/>
                  </a:lnTo>
                  <a:lnTo>
                    <a:pt x="4714" y="3671"/>
                  </a:lnTo>
                  <a:lnTo>
                    <a:pt x="4579" y="3873"/>
                  </a:lnTo>
                  <a:lnTo>
                    <a:pt x="4411" y="4075"/>
                  </a:lnTo>
                  <a:lnTo>
                    <a:pt x="4209" y="4243"/>
                  </a:lnTo>
                  <a:lnTo>
                    <a:pt x="4040" y="4411"/>
                  </a:lnTo>
                  <a:lnTo>
                    <a:pt x="3838" y="4546"/>
                  </a:lnTo>
                  <a:lnTo>
                    <a:pt x="3603" y="4681"/>
                  </a:lnTo>
                  <a:lnTo>
                    <a:pt x="3401" y="4782"/>
                  </a:lnTo>
                  <a:lnTo>
                    <a:pt x="3165" y="4883"/>
                  </a:lnTo>
                  <a:lnTo>
                    <a:pt x="3165" y="4815"/>
                  </a:lnTo>
                  <a:lnTo>
                    <a:pt x="3098" y="4580"/>
                  </a:lnTo>
                  <a:lnTo>
                    <a:pt x="3064" y="4479"/>
                  </a:lnTo>
                  <a:lnTo>
                    <a:pt x="3030" y="4411"/>
                  </a:lnTo>
                  <a:lnTo>
                    <a:pt x="2997" y="4378"/>
                  </a:lnTo>
                  <a:lnTo>
                    <a:pt x="2929" y="4378"/>
                  </a:lnTo>
                  <a:lnTo>
                    <a:pt x="2896" y="4411"/>
                  </a:lnTo>
                  <a:lnTo>
                    <a:pt x="2862" y="4479"/>
                  </a:lnTo>
                  <a:lnTo>
                    <a:pt x="2862" y="4647"/>
                  </a:lnTo>
                  <a:lnTo>
                    <a:pt x="2896" y="4782"/>
                  </a:lnTo>
                  <a:lnTo>
                    <a:pt x="2963" y="4916"/>
                  </a:lnTo>
                  <a:lnTo>
                    <a:pt x="2727" y="4950"/>
                  </a:lnTo>
                  <a:lnTo>
                    <a:pt x="2323" y="4950"/>
                  </a:lnTo>
                  <a:lnTo>
                    <a:pt x="1953" y="4849"/>
                  </a:lnTo>
                  <a:lnTo>
                    <a:pt x="2054" y="4580"/>
                  </a:lnTo>
                  <a:lnTo>
                    <a:pt x="2088" y="4277"/>
                  </a:lnTo>
                  <a:lnTo>
                    <a:pt x="2054" y="4243"/>
                  </a:lnTo>
                  <a:lnTo>
                    <a:pt x="2020" y="4243"/>
                  </a:lnTo>
                  <a:lnTo>
                    <a:pt x="1953" y="4378"/>
                  </a:lnTo>
                  <a:lnTo>
                    <a:pt x="1852" y="4479"/>
                  </a:lnTo>
                  <a:lnTo>
                    <a:pt x="1751" y="4748"/>
                  </a:lnTo>
                  <a:lnTo>
                    <a:pt x="1751" y="4782"/>
                  </a:lnTo>
                  <a:lnTo>
                    <a:pt x="1549" y="4647"/>
                  </a:lnTo>
                  <a:lnTo>
                    <a:pt x="1347" y="4512"/>
                  </a:lnTo>
                  <a:lnTo>
                    <a:pt x="1145" y="4378"/>
                  </a:lnTo>
                  <a:lnTo>
                    <a:pt x="977" y="4209"/>
                  </a:lnTo>
                  <a:lnTo>
                    <a:pt x="1044" y="4108"/>
                  </a:lnTo>
                  <a:lnTo>
                    <a:pt x="1212" y="4007"/>
                  </a:lnTo>
                  <a:lnTo>
                    <a:pt x="1246" y="3940"/>
                  </a:lnTo>
                  <a:lnTo>
                    <a:pt x="1280" y="3873"/>
                  </a:lnTo>
                  <a:lnTo>
                    <a:pt x="1145" y="3873"/>
                  </a:lnTo>
                  <a:lnTo>
                    <a:pt x="977" y="3940"/>
                  </a:lnTo>
                  <a:lnTo>
                    <a:pt x="808" y="4041"/>
                  </a:lnTo>
                  <a:lnTo>
                    <a:pt x="674" y="3805"/>
                  </a:lnTo>
                  <a:lnTo>
                    <a:pt x="505" y="3570"/>
                  </a:lnTo>
                  <a:lnTo>
                    <a:pt x="404" y="3334"/>
                  </a:lnTo>
                  <a:lnTo>
                    <a:pt x="303" y="3065"/>
                  </a:lnTo>
                  <a:lnTo>
                    <a:pt x="573" y="3132"/>
                  </a:lnTo>
                  <a:lnTo>
                    <a:pt x="808" y="3098"/>
                  </a:lnTo>
                  <a:lnTo>
                    <a:pt x="876" y="3065"/>
                  </a:lnTo>
                  <a:lnTo>
                    <a:pt x="876" y="2997"/>
                  </a:lnTo>
                  <a:lnTo>
                    <a:pt x="842" y="2930"/>
                  </a:lnTo>
                  <a:lnTo>
                    <a:pt x="775" y="2896"/>
                  </a:lnTo>
                  <a:lnTo>
                    <a:pt x="270" y="2896"/>
                  </a:lnTo>
                  <a:lnTo>
                    <a:pt x="236" y="2661"/>
                  </a:lnTo>
                  <a:lnTo>
                    <a:pt x="236" y="2257"/>
                  </a:lnTo>
                  <a:lnTo>
                    <a:pt x="303" y="1886"/>
                  </a:lnTo>
                  <a:lnTo>
                    <a:pt x="438" y="1550"/>
                  </a:lnTo>
                  <a:lnTo>
                    <a:pt x="640" y="1247"/>
                  </a:lnTo>
                  <a:lnTo>
                    <a:pt x="876" y="977"/>
                  </a:lnTo>
                  <a:lnTo>
                    <a:pt x="1179" y="775"/>
                  </a:lnTo>
                  <a:lnTo>
                    <a:pt x="1482" y="573"/>
                  </a:lnTo>
                  <a:lnTo>
                    <a:pt x="1818" y="439"/>
                  </a:lnTo>
                  <a:lnTo>
                    <a:pt x="1886" y="506"/>
                  </a:lnTo>
                  <a:lnTo>
                    <a:pt x="1919" y="506"/>
                  </a:lnTo>
                  <a:lnTo>
                    <a:pt x="1987" y="472"/>
                  </a:lnTo>
                  <a:lnTo>
                    <a:pt x="2222" y="338"/>
                  </a:lnTo>
                  <a:lnTo>
                    <a:pt x="2290" y="338"/>
                  </a:lnTo>
                  <a:lnTo>
                    <a:pt x="2357" y="304"/>
                  </a:lnTo>
                  <a:lnTo>
                    <a:pt x="2660" y="237"/>
                  </a:lnTo>
                  <a:close/>
                  <a:moveTo>
                    <a:pt x="2626" y="1"/>
                  </a:moveTo>
                  <a:lnTo>
                    <a:pt x="2391" y="35"/>
                  </a:lnTo>
                  <a:lnTo>
                    <a:pt x="2155" y="102"/>
                  </a:lnTo>
                  <a:lnTo>
                    <a:pt x="1953" y="203"/>
                  </a:lnTo>
                  <a:lnTo>
                    <a:pt x="1717" y="237"/>
                  </a:lnTo>
                  <a:lnTo>
                    <a:pt x="1515" y="304"/>
                  </a:lnTo>
                  <a:lnTo>
                    <a:pt x="1313" y="371"/>
                  </a:lnTo>
                  <a:lnTo>
                    <a:pt x="1111" y="506"/>
                  </a:lnTo>
                  <a:lnTo>
                    <a:pt x="943" y="607"/>
                  </a:lnTo>
                  <a:lnTo>
                    <a:pt x="775" y="775"/>
                  </a:lnTo>
                  <a:lnTo>
                    <a:pt x="606" y="910"/>
                  </a:lnTo>
                  <a:lnTo>
                    <a:pt x="472" y="1112"/>
                  </a:lnTo>
                  <a:lnTo>
                    <a:pt x="270" y="1482"/>
                  </a:lnTo>
                  <a:lnTo>
                    <a:pt x="101" y="1920"/>
                  </a:lnTo>
                  <a:lnTo>
                    <a:pt x="0" y="2358"/>
                  </a:lnTo>
                  <a:lnTo>
                    <a:pt x="0" y="2593"/>
                  </a:lnTo>
                  <a:lnTo>
                    <a:pt x="0" y="2829"/>
                  </a:lnTo>
                  <a:lnTo>
                    <a:pt x="101" y="3199"/>
                  </a:lnTo>
                  <a:lnTo>
                    <a:pt x="236" y="3570"/>
                  </a:lnTo>
                  <a:lnTo>
                    <a:pt x="438" y="3940"/>
                  </a:lnTo>
                  <a:lnTo>
                    <a:pt x="674" y="4277"/>
                  </a:lnTo>
                  <a:lnTo>
                    <a:pt x="707" y="4310"/>
                  </a:lnTo>
                  <a:lnTo>
                    <a:pt x="741" y="4344"/>
                  </a:lnTo>
                  <a:lnTo>
                    <a:pt x="977" y="4546"/>
                  </a:lnTo>
                  <a:lnTo>
                    <a:pt x="1212" y="4748"/>
                  </a:lnTo>
                  <a:lnTo>
                    <a:pt x="1482" y="4883"/>
                  </a:lnTo>
                  <a:lnTo>
                    <a:pt x="1751" y="5017"/>
                  </a:lnTo>
                  <a:lnTo>
                    <a:pt x="2054" y="5118"/>
                  </a:lnTo>
                  <a:lnTo>
                    <a:pt x="2323" y="5186"/>
                  </a:lnTo>
                  <a:lnTo>
                    <a:pt x="2929" y="5186"/>
                  </a:lnTo>
                  <a:lnTo>
                    <a:pt x="3232" y="5118"/>
                  </a:lnTo>
                  <a:lnTo>
                    <a:pt x="3502" y="5017"/>
                  </a:lnTo>
                  <a:lnTo>
                    <a:pt x="3805" y="4883"/>
                  </a:lnTo>
                  <a:lnTo>
                    <a:pt x="4040" y="4714"/>
                  </a:lnTo>
                  <a:lnTo>
                    <a:pt x="4276" y="4546"/>
                  </a:lnTo>
                  <a:lnTo>
                    <a:pt x="4512" y="4310"/>
                  </a:lnTo>
                  <a:lnTo>
                    <a:pt x="4680" y="4108"/>
                  </a:lnTo>
                  <a:lnTo>
                    <a:pt x="4848" y="3839"/>
                  </a:lnTo>
                  <a:lnTo>
                    <a:pt x="5017" y="3603"/>
                  </a:lnTo>
                  <a:lnTo>
                    <a:pt x="5118" y="3300"/>
                  </a:lnTo>
                  <a:lnTo>
                    <a:pt x="5219" y="3031"/>
                  </a:lnTo>
                  <a:lnTo>
                    <a:pt x="5286" y="2728"/>
                  </a:lnTo>
                  <a:lnTo>
                    <a:pt x="5286" y="2459"/>
                  </a:lnTo>
                  <a:lnTo>
                    <a:pt x="5286" y="2156"/>
                  </a:lnTo>
                  <a:lnTo>
                    <a:pt x="5252" y="1853"/>
                  </a:lnTo>
                  <a:lnTo>
                    <a:pt x="5151" y="1550"/>
                  </a:lnTo>
                  <a:lnTo>
                    <a:pt x="5050" y="1348"/>
                  </a:lnTo>
                  <a:lnTo>
                    <a:pt x="4949" y="1146"/>
                  </a:lnTo>
                  <a:lnTo>
                    <a:pt x="4781" y="977"/>
                  </a:lnTo>
                  <a:lnTo>
                    <a:pt x="4613" y="775"/>
                  </a:lnTo>
                  <a:lnTo>
                    <a:pt x="4444" y="607"/>
                  </a:lnTo>
                  <a:lnTo>
                    <a:pt x="4242" y="472"/>
                  </a:lnTo>
                  <a:lnTo>
                    <a:pt x="4040" y="338"/>
                  </a:lnTo>
                  <a:lnTo>
                    <a:pt x="3805" y="237"/>
                  </a:lnTo>
                  <a:lnTo>
                    <a:pt x="3569" y="136"/>
                  </a:lnTo>
                  <a:lnTo>
                    <a:pt x="3333" y="68"/>
                  </a:lnTo>
                  <a:lnTo>
                    <a:pt x="3098" y="35"/>
                  </a:lnTo>
                  <a:lnTo>
                    <a:pt x="2862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62" name="Shape 1562"/>
            <p:cNvSpPr/>
            <p:nvPr/>
          </p:nvSpPr>
          <p:spPr>
            <a:xfrm>
              <a:off x="1768875" y="2760700"/>
              <a:ext cx="12650" cy="16000"/>
            </a:xfrm>
            <a:custGeom>
              <a:avLst/>
              <a:gdLst/>
              <a:ahLst/>
              <a:cxnLst/>
              <a:rect l="0" t="0" r="0" b="0"/>
              <a:pathLst>
                <a:path w="506" h="640" extrusionOk="0">
                  <a:moveTo>
                    <a:pt x="202" y="0"/>
                  </a:moveTo>
                  <a:lnTo>
                    <a:pt x="34" y="135"/>
                  </a:lnTo>
                  <a:lnTo>
                    <a:pt x="0" y="169"/>
                  </a:lnTo>
                  <a:lnTo>
                    <a:pt x="135" y="169"/>
                  </a:lnTo>
                  <a:lnTo>
                    <a:pt x="202" y="135"/>
                  </a:lnTo>
                  <a:lnTo>
                    <a:pt x="236" y="169"/>
                  </a:lnTo>
                  <a:lnTo>
                    <a:pt x="135" y="236"/>
                  </a:lnTo>
                  <a:lnTo>
                    <a:pt x="34" y="303"/>
                  </a:lnTo>
                  <a:lnTo>
                    <a:pt x="0" y="337"/>
                  </a:lnTo>
                  <a:lnTo>
                    <a:pt x="0" y="404"/>
                  </a:lnTo>
                  <a:lnTo>
                    <a:pt x="34" y="438"/>
                  </a:lnTo>
                  <a:lnTo>
                    <a:pt x="67" y="438"/>
                  </a:lnTo>
                  <a:lnTo>
                    <a:pt x="202" y="404"/>
                  </a:lnTo>
                  <a:lnTo>
                    <a:pt x="337" y="404"/>
                  </a:lnTo>
                  <a:lnTo>
                    <a:pt x="269" y="472"/>
                  </a:lnTo>
                  <a:lnTo>
                    <a:pt x="135" y="505"/>
                  </a:lnTo>
                  <a:lnTo>
                    <a:pt x="101" y="539"/>
                  </a:lnTo>
                  <a:lnTo>
                    <a:pt x="67" y="573"/>
                  </a:lnTo>
                  <a:lnTo>
                    <a:pt x="101" y="606"/>
                  </a:lnTo>
                  <a:lnTo>
                    <a:pt x="135" y="640"/>
                  </a:lnTo>
                  <a:lnTo>
                    <a:pt x="269" y="606"/>
                  </a:lnTo>
                  <a:lnTo>
                    <a:pt x="337" y="573"/>
                  </a:lnTo>
                  <a:lnTo>
                    <a:pt x="438" y="505"/>
                  </a:lnTo>
                  <a:lnTo>
                    <a:pt x="505" y="438"/>
                  </a:lnTo>
                  <a:lnTo>
                    <a:pt x="505" y="371"/>
                  </a:lnTo>
                  <a:lnTo>
                    <a:pt x="471" y="337"/>
                  </a:lnTo>
                  <a:lnTo>
                    <a:pt x="370" y="303"/>
                  </a:lnTo>
                  <a:lnTo>
                    <a:pt x="269" y="270"/>
                  </a:lnTo>
                  <a:lnTo>
                    <a:pt x="337" y="202"/>
                  </a:lnTo>
                  <a:lnTo>
                    <a:pt x="370" y="169"/>
                  </a:lnTo>
                  <a:lnTo>
                    <a:pt x="269" y="34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63" name="Shape 1563"/>
            <p:cNvSpPr/>
            <p:nvPr/>
          </p:nvSpPr>
          <p:spPr>
            <a:xfrm>
              <a:off x="1741075" y="2721975"/>
              <a:ext cx="61475" cy="64000"/>
            </a:xfrm>
            <a:custGeom>
              <a:avLst/>
              <a:gdLst/>
              <a:ahLst/>
              <a:cxnLst/>
              <a:rect l="0" t="0" r="0" b="0"/>
              <a:pathLst>
                <a:path w="2459" h="2560" extrusionOk="0">
                  <a:moveTo>
                    <a:pt x="2324" y="135"/>
                  </a:moveTo>
                  <a:lnTo>
                    <a:pt x="2324" y="707"/>
                  </a:lnTo>
                  <a:lnTo>
                    <a:pt x="2290" y="1280"/>
                  </a:lnTo>
                  <a:lnTo>
                    <a:pt x="2257" y="1819"/>
                  </a:lnTo>
                  <a:lnTo>
                    <a:pt x="2290" y="2391"/>
                  </a:lnTo>
                  <a:lnTo>
                    <a:pt x="1213" y="2391"/>
                  </a:lnTo>
                  <a:lnTo>
                    <a:pt x="169" y="2425"/>
                  </a:lnTo>
                  <a:lnTo>
                    <a:pt x="169" y="2054"/>
                  </a:lnTo>
                  <a:lnTo>
                    <a:pt x="169" y="1718"/>
                  </a:lnTo>
                  <a:lnTo>
                    <a:pt x="203" y="1010"/>
                  </a:lnTo>
                  <a:lnTo>
                    <a:pt x="203" y="808"/>
                  </a:lnTo>
                  <a:lnTo>
                    <a:pt x="169" y="606"/>
                  </a:lnTo>
                  <a:lnTo>
                    <a:pt x="136" y="404"/>
                  </a:lnTo>
                  <a:lnTo>
                    <a:pt x="136" y="202"/>
                  </a:lnTo>
                  <a:lnTo>
                    <a:pt x="270" y="236"/>
                  </a:lnTo>
                  <a:lnTo>
                    <a:pt x="1146" y="236"/>
                  </a:lnTo>
                  <a:lnTo>
                    <a:pt x="2324" y="135"/>
                  </a:lnTo>
                  <a:close/>
                  <a:moveTo>
                    <a:pt x="2391" y="0"/>
                  </a:moveTo>
                  <a:lnTo>
                    <a:pt x="2021" y="34"/>
                  </a:lnTo>
                  <a:lnTo>
                    <a:pt x="1651" y="34"/>
                  </a:lnTo>
                  <a:lnTo>
                    <a:pt x="1280" y="68"/>
                  </a:lnTo>
                  <a:lnTo>
                    <a:pt x="910" y="101"/>
                  </a:lnTo>
                  <a:lnTo>
                    <a:pt x="304" y="101"/>
                  </a:lnTo>
                  <a:lnTo>
                    <a:pt x="169" y="68"/>
                  </a:lnTo>
                  <a:lnTo>
                    <a:pt x="35" y="101"/>
                  </a:lnTo>
                  <a:lnTo>
                    <a:pt x="1" y="169"/>
                  </a:lnTo>
                  <a:lnTo>
                    <a:pt x="1" y="202"/>
                  </a:lnTo>
                  <a:lnTo>
                    <a:pt x="35" y="236"/>
                  </a:lnTo>
                  <a:lnTo>
                    <a:pt x="35" y="404"/>
                  </a:lnTo>
                  <a:lnTo>
                    <a:pt x="35" y="573"/>
                  </a:lnTo>
                  <a:lnTo>
                    <a:pt x="68" y="876"/>
                  </a:lnTo>
                  <a:lnTo>
                    <a:pt x="68" y="1280"/>
                  </a:lnTo>
                  <a:lnTo>
                    <a:pt x="35" y="1684"/>
                  </a:lnTo>
                  <a:lnTo>
                    <a:pt x="35" y="2088"/>
                  </a:lnTo>
                  <a:lnTo>
                    <a:pt x="35" y="2492"/>
                  </a:lnTo>
                  <a:lnTo>
                    <a:pt x="35" y="2526"/>
                  </a:lnTo>
                  <a:lnTo>
                    <a:pt x="102" y="2559"/>
                  </a:lnTo>
                  <a:lnTo>
                    <a:pt x="1247" y="2526"/>
                  </a:lnTo>
                  <a:lnTo>
                    <a:pt x="2391" y="2526"/>
                  </a:lnTo>
                  <a:lnTo>
                    <a:pt x="2425" y="2492"/>
                  </a:lnTo>
                  <a:lnTo>
                    <a:pt x="2459" y="2425"/>
                  </a:lnTo>
                  <a:lnTo>
                    <a:pt x="2425" y="2155"/>
                  </a:lnTo>
                  <a:lnTo>
                    <a:pt x="2425" y="1852"/>
                  </a:lnTo>
                  <a:lnTo>
                    <a:pt x="2425" y="1246"/>
                  </a:lnTo>
                  <a:lnTo>
                    <a:pt x="2459" y="674"/>
                  </a:lnTo>
                  <a:lnTo>
                    <a:pt x="2459" y="371"/>
                  </a:lnTo>
                  <a:lnTo>
                    <a:pt x="2459" y="68"/>
                  </a:lnTo>
                  <a:lnTo>
                    <a:pt x="2425" y="34"/>
                  </a:lnTo>
                  <a:lnTo>
                    <a:pt x="2391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64" name="Shape 1564"/>
            <p:cNvSpPr/>
            <p:nvPr/>
          </p:nvSpPr>
          <p:spPr>
            <a:xfrm>
              <a:off x="1811800" y="2723650"/>
              <a:ext cx="68200" cy="64000"/>
            </a:xfrm>
            <a:custGeom>
              <a:avLst/>
              <a:gdLst/>
              <a:ahLst/>
              <a:cxnLst/>
              <a:rect l="0" t="0" r="0" b="0"/>
              <a:pathLst>
                <a:path w="2728" h="2560" extrusionOk="0">
                  <a:moveTo>
                    <a:pt x="2189" y="135"/>
                  </a:moveTo>
                  <a:lnTo>
                    <a:pt x="2357" y="203"/>
                  </a:lnTo>
                  <a:lnTo>
                    <a:pt x="2458" y="236"/>
                  </a:lnTo>
                  <a:lnTo>
                    <a:pt x="2525" y="304"/>
                  </a:lnTo>
                  <a:lnTo>
                    <a:pt x="2559" y="405"/>
                  </a:lnTo>
                  <a:lnTo>
                    <a:pt x="2593" y="506"/>
                  </a:lnTo>
                  <a:lnTo>
                    <a:pt x="2593" y="741"/>
                  </a:lnTo>
                  <a:lnTo>
                    <a:pt x="2559" y="943"/>
                  </a:lnTo>
                  <a:lnTo>
                    <a:pt x="2525" y="1314"/>
                  </a:lnTo>
                  <a:lnTo>
                    <a:pt x="2458" y="1718"/>
                  </a:lnTo>
                  <a:lnTo>
                    <a:pt x="2458" y="1920"/>
                  </a:lnTo>
                  <a:lnTo>
                    <a:pt x="2424" y="2156"/>
                  </a:lnTo>
                  <a:lnTo>
                    <a:pt x="2391" y="2257"/>
                  </a:lnTo>
                  <a:lnTo>
                    <a:pt x="2357" y="2324"/>
                  </a:lnTo>
                  <a:lnTo>
                    <a:pt x="2256" y="2391"/>
                  </a:lnTo>
                  <a:lnTo>
                    <a:pt x="2121" y="2391"/>
                  </a:lnTo>
                  <a:lnTo>
                    <a:pt x="1212" y="2324"/>
                  </a:lnTo>
                  <a:lnTo>
                    <a:pt x="303" y="2324"/>
                  </a:lnTo>
                  <a:lnTo>
                    <a:pt x="269" y="1920"/>
                  </a:lnTo>
                  <a:lnTo>
                    <a:pt x="236" y="1550"/>
                  </a:lnTo>
                  <a:lnTo>
                    <a:pt x="168" y="1145"/>
                  </a:lnTo>
                  <a:lnTo>
                    <a:pt x="168" y="741"/>
                  </a:lnTo>
                  <a:lnTo>
                    <a:pt x="168" y="304"/>
                  </a:lnTo>
                  <a:lnTo>
                    <a:pt x="168" y="203"/>
                  </a:lnTo>
                  <a:lnTo>
                    <a:pt x="505" y="169"/>
                  </a:lnTo>
                  <a:lnTo>
                    <a:pt x="875" y="135"/>
                  </a:lnTo>
                  <a:close/>
                  <a:moveTo>
                    <a:pt x="1582" y="1"/>
                  </a:moveTo>
                  <a:lnTo>
                    <a:pt x="1145" y="34"/>
                  </a:lnTo>
                  <a:lnTo>
                    <a:pt x="370" y="34"/>
                  </a:lnTo>
                  <a:lnTo>
                    <a:pt x="101" y="68"/>
                  </a:lnTo>
                  <a:lnTo>
                    <a:pt x="67" y="102"/>
                  </a:lnTo>
                  <a:lnTo>
                    <a:pt x="67" y="135"/>
                  </a:lnTo>
                  <a:lnTo>
                    <a:pt x="34" y="270"/>
                  </a:lnTo>
                  <a:lnTo>
                    <a:pt x="0" y="438"/>
                  </a:lnTo>
                  <a:lnTo>
                    <a:pt x="34" y="741"/>
                  </a:lnTo>
                  <a:lnTo>
                    <a:pt x="34" y="1179"/>
                  </a:lnTo>
                  <a:lnTo>
                    <a:pt x="101" y="1583"/>
                  </a:lnTo>
                  <a:lnTo>
                    <a:pt x="135" y="1987"/>
                  </a:lnTo>
                  <a:lnTo>
                    <a:pt x="168" y="2425"/>
                  </a:lnTo>
                  <a:lnTo>
                    <a:pt x="202" y="2459"/>
                  </a:lnTo>
                  <a:lnTo>
                    <a:pt x="236" y="2492"/>
                  </a:lnTo>
                  <a:lnTo>
                    <a:pt x="606" y="2459"/>
                  </a:lnTo>
                  <a:lnTo>
                    <a:pt x="943" y="2459"/>
                  </a:lnTo>
                  <a:lnTo>
                    <a:pt x="1650" y="2492"/>
                  </a:lnTo>
                  <a:lnTo>
                    <a:pt x="2054" y="2560"/>
                  </a:lnTo>
                  <a:lnTo>
                    <a:pt x="2256" y="2560"/>
                  </a:lnTo>
                  <a:lnTo>
                    <a:pt x="2323" y="2526"/>
                  </a:lnTo>
                  <a:lnTo>
                    <a:pt x="2424" y="2492"/>
                  </a:lnTo>
                  <a:lnTo>
                    <a:pt x="2492" y="2425"/>
                  </a:lnTo>
                  <a:lnTo>
                    <a:pt x="2525" y="2358"/>
                  </a:lnTo>
                  <a:lnTo>
                    <a:pt x="2593" y="2189"/>
                  </a:lnTo>
                  <a:lnTo>
                    <a:pt x="2593" y="1853"/>
                  </a:lnTo>
                  <a:lnTo>
                    <a:pt x="2660" y="1348"/>
                  </a:lnTo>
                  <a:lnTo>
                    <a:pt x="2727" y="842"/>
                  </a:lnTo>
                  <a:lnTo>
                    <a:pt x="2727" y="506"/>
                  </a:lnTo>
                  <a:lnTo>
                    <a:pt x="2694" y="337"/>
                  </a:lnTo>
                  <a:lnTo>
                    <a:pt x="2626" y="203"/>
                  </a:lnTo>
                  <a:lnTo>
                    <a:pt x="2492" y="102"/>
                  </a:lnTo>
                  <a:lnTo>
                    <a:pt x="2323" y="34"/>
                  </a:lnTo>
                  <a:lnTo>
                    <a:pt x="2189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65" name="Shape 1565"/>
            <p:cNvSpPr/>
            <p:nvPr/>
          </p:nvSpPr>
          <p:spPr>
            <a:xfrm>
              <a:off x="1839575" y="2762375"/>
              <a:ext cx="14325" cy="16025"/>
            </a:xfrm>
            <a:custGeom>
              <a:avLst/>
              <a:gdLst/>
              <a:ahLst/>
              <a:cxnLst/>
              <a:rect l="0" t="0" r="0" b="0"/>
              <a:pathLst>
                <a:path w="573" h="641" extrusionOk="0">
                  <a:moveTo>
                    <a:pt x="337" y="1"/>
                  </a:moveTo>
                  <a:lnTo>
                    <a:pt x="269" y="68"/>
                  </a:lnTo>
                  <a:lnTo>
                    <a:pt x="202" y="135"/>
                  </a:lnTo>
                  <a:lnTo>
                    <a:pt x="34" y="337"/>
                  </a:lnTo>
                  <a:lnTo>
                    <a:pt x="0" y="371"/>
                  </a:lnTo>
                  <a:lnTo>
                    <a:pt x="0" y="405"/>
                  </a:lnTo>
                  <a:lnTo>
                    <a:pt x="34" y="438"/>
                  </a:lnTo>
                  <a:lnTo>
                    <a:pt x="236" y="438"/>
                  </a:lnTo>
                  <a:lnTo>
                    <a:pt x="404" y="405"/>
                  </a:lnTo>
                  <a:lnTo>
                    <a:pt x="404" y="573"/>
                  </a:lnTo>
                  <a:lnTo>
                    <a:pt x="404" y="607"/>
                  </a:lnTo>
                  <a:lnTo>
                    <a:pt x="438" y="640"/>
                  </a:lnTo>
                  <a:lnTo>
                    <a:pt x="471" y="640"/>
                  </a:lnTo>
                  <a:lnTo>
                    <a:pt x="505" y="607"/>
                  </a:lnTo>
                  <a:lnTo>
                    <a:pt x="505" y="573"/>
                  </a:lnTo>
                  <a:lnTo>
                    <a:pt x="572" y="573"/>
                  </a:lnTo>
                  <a:lnTo>
                    <a:pt x="539" y="506"/>
                  </a:lnTo>
                  <a:lnTo>
                    <a:pt x="572" y="304"/>
                  </a:lnTo>
                  <a:lnTo>
                    <a:pt x="572" y="270"/>
                  </a:lnTo>
                  <a:lnTo>
                    <a:pt x="539" y="236"/>
                  </a:lnTo>
                  <a:lnTo>
                    <a:pt x="505" y="203"/>
                  </a:lnTo>
                  <a:lnTo>
                    <a:pt x="471" y="236"/>
                  </a:lnTo>
                  <a:lnTo>
                    <a:pt x="337" y="304"/>
                  </a:lnTo>
                  <a:lnTo>
                    <a:pt x="168" y="304"/>
                  </a:lnTo>
                  <a:lnTo>
                    <a:pt x="337" y="135"/>
                  </a:lnTo>
                  <a:lnTo>
                    <a:pt x="370" y="68"/>
                  </a:lnTo>
                  <a:lnTo>
                    <a:pt x="370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66" name="Shape 1566"/>
            <p:cNvSpPr/>
            <p:nvPr/>
          </p:nvSpPr>
          <p:spPr>
            <a:xfrm>
              <a:off x="1919525" y="2800250"/>
              <a:ext cx="4225" cy="23600"/>
            </a:xfrm>
            <a:custGeom>
              <a:avLst/>
              <a:gdLst/>
              <a:ahLst/>
              <a:cxnLst/>
              <a:rect l="0" t="0" r="0" b="0"/>
              <a:pathLst>
                <a:path w="169" h="944" extrusionOk="0">
                  <a:moveTo>
                    <a:pt x="102" y="1"/>
                  </a:moveTo>
                  <a:lnTo>
                    <a:pt x="68" y="34"/>
                  </a:lnTo>
                  <a:lnTo>
                    <a:pt x="34" y="270"/>
                  </a:lnTo>
                  <a:lnTo>
                    <a:pt x="1" y="472"/>
                  </a:lnTo>
                  <a:lnTo>
                    <a:pt x="1" y="943"/>
                  </a:lnTo>
                  <a:lnTo>
                    <a:pt x="135" y="943"/>
                  </a:lnTo>
                  <a:lnTo>
                    <a:pt x="135" y="506"/>
                  </a:lnTo>
                  <a:lnTo>
                    <a:pt x="169" y="68"/>
                  </a:lnTo>
                  <a:lnTo>
                    <a:pt x="135" y="34"/>
                  </a:lnTo>
                  <a:lnTo>
                    <a:pt x="135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67" name="Shape 1567"/>
            <p:cNvSpPr/>
            <p:nvPr/>
          </p:nvSpPr>
          <p:spPr>
            <a:xfrm>
              <a:off x="1775600" y="2796875"/>
              <a:ext cx="64825" cy="26975"/>
            </a:xfrm>
            <a:custGeom>
              <a:avLst/>
              <a:gdLst/>
              <a:ahLst/>
              <a:cxnLst/>
              <a:rect l="0" t="0" r="0" b="0"/>
              <a:pathLst>
                <a:path w="2593" h="1079" extrusionOk="0">
                  <a:moveTo>
                    <a:pt x="438" y="1"/>
                  </a:moveTo>
                  <a:lnTo>
                    <a:pt x="68" y="68"/>
                  </a:lnTo>
                  <a:lnTo>
                    <a:pt x="34" y="102"/>
                  </a:lnTo>
                  <a:lnTo>
                    <a:pt x="34" y="136"/>
                  </a:lnTo>
                  <a:lnTo>
                    <a:pt x="34" y="169"/>
                  </a:lnTo>
                  <a:lnTo>
                    <a:pt x="0" y="1078"/>
                  </a:lnTo>
                  <a:lnTo>
                    <a:pt x="101" y="1078"/>
                  </a:lnTo>
                  <a:lnTo>
                    <a:pt x="135" y="641"/>
                  </a:lnTo>
                  <a:lnTo>
                    <a:pt x="135" y="203"/>
                  </a:lnTo>
                  <a:lnTo>
                    <a:pt x="371" y="136"/>
                  </a:lnTo>
                  <a:lnTo>
                    <a:pt x="606" y="102"/>
                  </a:lnTo>
                  <a:lnTo>
                    <a:pt x="1111" y="136"/>
                  </a:lnTo>
                  <a:lnTo>
                    <a:pt x="1616" y="169"/>
                  </a:lnTo>
                  <a:lnTo>
                    <a:pt x="2121" y="203"/>
                  </a:lnTo>
                  <a:lnTo>
                    <a:pt x="2256" y="237"/>
                  </a:lnTo>
                  <a:lnTo>
                    <a:pt x="2357" y="270"/>
                  </a:lnTo>
                  <a:lnTo>
                    <a:pt x="2391" y="371"/>
                  </a:lnTo>
                  <a:lnTo>
                    <a:pt x="2424" y="472"/>
                  </a:lnTo>
                  <a:lnTo>
                    <a:pt x="2458" y="708"/>
                  </a:lnTo>
                  <a:lnTo>
                    <a:pt x="2458" y="944"/>
                  </a:lnTo>
                  <a:lnTo>
                    <a:pt x="2458" y="1078"/>
                  </a:lnTo>
                  <a:lnTo>
                    <a:pt x="2559" y="1078"/>
                  </a:lnTo>
                  <a:lnTo>
                    <a:pt x="2559" y="1045"/>
                  </a:lnTo>
                  <a:lnTo>
                    <a:pt x="2593" y="573"/>
                  </a:lnTo>
                  <a:lnTo>
                    <a:pt x="2559" y="371"/>
                  </a:lnTo>
                  <a:lnTo>
                    <a:pt x="2525" y="237"/>
                  </a:lnTo>
                  <a:lnTo>
                    <a:pt x="2458" y="169"/>
                  </a:lnTo>
                  <a:lnTo>
                    <a:pt x="2357" y="102"/>
                  </a:lnTo>
                  <a:lnTo>
                    <a:pt x="2256" y="68"/>
                  </a:lnTo>
                  <a:lnTo>
                    <a:pt x="1987" y="35"/>
                  </a:lnTo>
                  <a:lnTo>
                    <a:pt x="1482" y="35"/>
                  </a:lnTo>
                  <a:lnTo>
                    <a:pt x="775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68" name="Shape 1568"/>
            <p:cNvSpPr/>
            <p:nvPr/>
          </p:nvSpPr>
          <p:spPr>
            <a:xfrm>
              <a:off x="528200" y="2421475"/>
              <a:ext cx="15175" cy="10125"/>
            </a:xfrm>
            <a:custGeom>
              <a:avLst/>
              <a:gdLst/>
              <a:ahLst/>
              <a:cxnLst/>
              <a:rect l="0" t="0" r="0" b="0"/>
              <a:pathLst>
                <a:path w="607" h="405" extrusionOk="0">
                  <a:moveTo>
                    <a:pt x="337" y="1"/>
                  </a:moveTo>
                  <a:lnTo>
                    <a:pt x="202" y="102"/>
                  </a:lnTo>
                  <a:lnTo>
                    <a:pt x="68" y="203"/>
                  </a:lnTo>
                  <a:lnTo>
                    <a:pt x="0" y="371"/>
                  </a:lnTo>
                  <a:lnTo>
                    <a:pt x="0" y="405"/>
                  </a:lnTo>
                  <a:lnTo>
                    <a:pt x="34" y="405"/>
                  </a:lnTo>
                  <a:lnTo>
                    <a:pt x="303" y="304"/>
                  </a:lnTo>
                  <a:lnTo>
                    <a:pt x="438" y="237"/>
                  </a:lnTo>
                  <a:lnTo>
                    <a:pt x="539" y="203"/>
                  </a:lnTo>
                  <a:lnTo>
                    <a:pt x="573" y="136"/>
                  </a:lnTo>
                  <a:lnTo>
                    <a:pt x="606" y="102"/>
                  </a:lnTo>
                  <a:lnTo>
                    <a:pt x="573" y="35"/>
                  </a:lnTo>
                  <a:lnTo>
                    <a:pt x="505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69" name="Shape 1569"/>
            <p:cNvSpPr/>
            <p:nvPr/>
          </p:nvSpPr>
          <p:spPr>
            <a:xfrm>
              <a:off x="1885850" y="2721975"/>
              <a:ext cx="63150" cy="68200"/>
            </a:xfrm>
            <a:custGeom>
              <a:avLst/>
              <a:gdLst/>
              <a:ahLst/>
              <a:cxnLst/>
              <a:rect l="0" t="0" r="0" b="0"/>
              <a:pathLst>
                <a:path w="2526" h="2728" extrusionOk="0">
                  <a:moveTo>
                    <a:pt x="439" y="135"/>
                  </a:moveTo>
                  <a:lnTo>
                    <a:pt x="708" y="169"/>
                  </a:lnTo>
                  <a:lnTo>
                    <a:pt x="1516" y="202"/>
                  </a:lnTo>
                  <a:lnTo>
                    <a:pt x="2189" y="202"/>
                  </a:lnTo>
                  <a:lnTo>
                    <a:pt x="2257" y="236"/>
                  </a:lnTo>
                  <a:lnTo>
                    <a:pt x="2290" y="270"/>
                  </a:lnTo>
                  <a:lnTo>
                    <a:pt x="2358" y="404"/>
                  </a:lnTo>
                  <a:lnTo>
                    <a:pt x="2391" y="606"/>
                  </a:lnTo>
                  <a:lnTo>
                    <a:pt x="2391" y="808"/>
                  </a:lnTo>
                  <a:lnTo>
                    <a:pt x="2358" y="1280"/>
                  </a:lnTo>
                  <a:lnTo>
                    <a:pt x="2358" y="1583"/>
                  </a:lnTo>
                  <a:lnTo>
                    <a:pt x="2324" y="1987"/>
                  </a:lnTo>
                  <a:lnTo>
                    <a:pt x="2290" y="2189"/>
                  </a:lnTo>
                  <a:lnTo>
                    <a:pt x="2189" y="2391"/>
                  </a:lnTo>
                  <a:lnTo>
                    <a:pt x="2156" y="2458"/>
                  </a:lnTo>
                  <a:lnTo>
                    <a:pt x="2122" y="2492"/>
                  </a:lnTo>
                  <a:lnTo>
                    <a:pt x="1987" y="2526"/>
                  </a:lnTo>
                  <a:lnTo>
                    <a:pt x="1684" y="2559"/>
                  </a:lnTo>
                  <a:lnTo>
                    <a:pt x="1112" y="2559"/>
                  </a:lnTo>
                  <a:lnTo>
                    <a:pt x="843" y="2526"/>
                  </a:lnTo>
                  <a:lnTo>
                    <a:pt x="540" y="2458"/>
                  </a:lnTo>
                  <a:lnTo>
                    <a:pt x="405" y="2391"/>
                  </a:lnTo>
                  <a:lnTo>
                    <a:pt x="304" y="2324"/>
                  </a:lnTo>
                  <a:lnTo>
                    <a:pt x="237" y="2189"/>
                  </a:lnTo>
                  <a:lnTo>
                    <a:pt x="203" y="2054"/>
                  </a:lnTo>
                  <a:lnTo>
                    <a:pt x="203" y="1718"/>
                  </a:lnTo>
                  <a:lnTo>
                    <a:pt x="237" y="1415"/>
                  </a:lnTo>
                  <a:lnTo>
                    <a:pt x="270" y="1111"/>
                  </a:lnTo>
                  <a:lnTo>
                    <a:pt x="237" y="775"/>
                  </a:lnTo>
                  <a:lnTo>
                    <a:pt x="169" y="135"/>
                  </a:lnTo>
                  <a:close/>
                  <a:moveTo>
                    <a:pt x="102" y="0"/>
                  </a:moveTo>
                  <a:lnTo>
                    <a:pt x="35" y="68"/>
                  </a:lnTo>
                  <a:lnTo>
                    <a:pt x="1" y="101"/>
                  </a:lnTo>
                  <a:lnTo>
                    <a:pt x="1" y="135"/>
                  </a:lnTo>
                  <a:lnTo>
                    <a:pt x="35" y="169"/>
                  </a:lnTo>
                  <a:lnTo>
                    <a:pt x="102" y="202"/>
                  </a:lnTo>
                  <a:lnTo>
                    <a:pt x="68" y="404"/>
                  </a:lnTo>
                  <a:lnTo>
                    <a:pt x="68" y="573"/>
                  </a:lnTo>
                  <a:lnTo>
                    <a:pt x="102" y="977"/>
                  </a:lnTo>
                  <a:lnTo>
                    <a:pt x="102" y="1381"/>
                  </a:lnTo>
                  <a:lnTo>
                    <a:pt x="68" y="1751"/>
                  </a:lnTo>
                  <a:lnTo>
                    <a:pt x="35" y="2054"/>
                  </a:lnTo>
                  <a:lnTo>
                    <a:pt x="68" y="2189"/>
                  </a:lnTo>
                  <a:lnTo>
                    <a:pt x="102" y="2290"/>
                  </a:lnTo>
                  <a:lnTo>
                    <a:pt x="169" y="2391"/>
                  </a:lnTo>
                  <a:lnTo>
                    <a:pt x="270" y="2492"/>
                  </a:lnTo>
                  <a:lnTo>
                    <a:pt x="371" y="2559"/>
                  </a:lnTo>
                  <a:lnTo>
                    <a:pt x="506" y="2627"/>
                  </a:lnTo>
                  <a:lnTo>
                    <a:pt x="876" y="2694"/>
                  </a:lnTo>
                  <a:lnTo>
                    <a:pt x="1213" y="2728"/>
                  </a:lnTo>
                  <a:lnTo>
                    <a:pt x="1583" y="2728"/>
                  </a:lnTo>
                  <a:lnTo>
                    <a:pt x="1954" y="2660"/>
                  </a:lnTo>
                  <a:lnTo>
                    <a:pt x="2088" y="2660"/>
                  </a:lnTo>
                  <a:lnTo>
                    <a:pt x="2189" y="2593"/>
                  </a:lnTo>
                  <a:lnTo>
                    <a:pt x="2290" y="2526"/>
                  </a:lnTo>
                  <a:lnTo>
                    <a:pt x="2358" y="2425"/>
                  </a:lnTo>
                  <a:lnTo>
                    <a:pt x="2459" y="2223"/>
                  </a:lnTo>
                  <a:lnTo>
                    <a:pt x="2492" y="1953"/>
                  </a:lnTo>
                  <a:lnTo>
                    <a:pt x="2526" y="1684"/>
                  </a:lnTo>
                  <a:lnTo>
                    <a:pt x="2526" y="1448"/>
                  </a:lnTo>
                  <a:lnTo>
                    <a:pt x="2526" y="977"/>
                  </a:lnTo>
                  <a:lnTo>
                    <a:pt x="2526" y="606"/>
                  </a:lnTo>
                  <a:lnTo>
                    <a:pt x="2526" y="404"/>
                  </a:lnTo>
                  <a:lnTo>
                    <a:pt x="2459" y="236"/>
                  </a:lnTo>
                  <a:lnTo>
                    <a:pt x="2391" y="135"/>
                  </a:lnTo>
                  <a:lnTo>
                    <a:pt x="2324" y="101"/>
                  </a:lnTo>
                  <a:lnTo>
                    <a:pt x="2223" y="68"/>
                  </a:lnTo>
                  <a:lnTo>
                    <a:pt x="2122" y="34"/>
                  </a:lnTo>
                  <a:lnTo>
                    <a:pt x="1718" y="34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70" name="Shape 1570"/>
            <p:cNvSpPr/>
            <p:nvPr/>
          </p:nvSpPr>
          <p:spPr>
            <a:xfrm>
              <a:off x="1984350" y="2761525"/>
              <a:ext cx="14325" cy="15175"/>
            </a:xfrm>
            <a:custGeom>
              <a:avLst/>
              <a:gdLst/>
              <a:ahLst/>
              <a:cxnLst/>
              <a:rect l="0" t="0" r="0" b="0"/>
              <a:pathLst>
                <a:path w="573" h="607" extrusionOk="0">
                  <a:moveTo>
                    <a:pt x="370" y="371"/>
                  </a:moveTo>
                  <a:lnTo>
                    <a:pt x="438" y="405"/>
                  </a:lnTo>
                  <a:lnTo>
                    <a:pt x="438" y="439"/>
                  </a:lnTo>
                  <a:lnTo>
                    <a:pt x="370" y="472"/>
                  </a:lnTo>
                  <a:lnTo>
                    <a:pt x="303" y="472"/>
                  </a:lnTo>
                  <a:lnTo>
                    <a:pt x="236" y="439"/>
                  </a:lnTo>
                  <a:lnTo>
                    <a:pt x="202" y="439"/>
                  </a:lnTo>
                  <a:lnTo>
                    <a:pt x="337" y="371"/>
                  </a:lnTo>
                  <a:close/>
                  <a:moveTo>
                    <a:pt x="337" y="1"/>
                  </a:moveTo>
                  <a:lnTo>
                    <a:pt x="168" y="68"/>
                  </a:lnTo>
                  <a:lnTo>
                    <a:pt x="67" y="203"/>
                  </a:lnTo>
                  <a:lnTo>
                    <a:pt x="0" y="270"/>
                  </a:lnTo>
                  <a:lnTo>
                    <a:pt x="0" y="338"/>
                  </a:lnTo>
                  <a:lnTo>
                    <a:pt x="0" y="405"/>
                  </a:lnTo>
                  <a:lnTo>
                    <a:pt x="34" y="439"/>
                  </a:lnTo>
                  <a:lnTo>
                    <a:pt x="0" y="472"/>
                  </a:lnTo>
                  <a:lnTo>
                    <a:pt x="0" y="506"/>
                  </a:lnTo>
                  <a:lnTo>
                    <a:pt x="34" y="540"/>
                  </a:lnTo>
                  <a:lnTo>
                    <a:pt x="67" y="573"/>
                  </a:lnTo>
                  <a:lnTo>
                    <a:pt x="135" y="540"/>
                  </a:lnTo>
                  <a:lnTo>
                    <a:pt x="236" y="607"/>
                  </a:lnTo>
                  <a:lnTo>
                    <a:pt x="438" y="607"/>
                  </a:lnTo>
                  <a:lnTo>
                    <a:pt x="505" y="573"/>
                  </a:lnTo>
                  <a:lnTo>
                    <a:pt x="572" y="506"/>
                  </a:lnTo>
                  <a:lnTo>
                    <a:pt x="572" y="439"/>
                  </a:lnTo>
                  <a:lnTo>
                    <a:pt x="572" y="371"/>
                  </a:lnTo>
                  <a:lnTo>
                    <a:pt x="539" y="304"/>
                  </a:lnTo>
                  <a:lnTo>
                    <a:pt x="438" y="270"/>
                  </a:lnTo>
                  <a:lnTo>
                    <a:pt x="337" y="237"/>
                  </a:lnTo>
                  <a:lnTo>
                    <a:pt x="236" y="270"/>
                  </a:lnTo>
                  <a:lnTo>
                    <a:pt x="135" y="338"/>
                  </a:lnTo>
                  <a:lnTo>
                    <a:pt x="135" y="270"/>
                  </a:lnTo>
                  <a:lnTo>
                    <a:pt x="202" y="203"/>
                  </a:lnTo>
                  <a:lnTo>
                    <a:pt x="269" y="136"/>
                  </a:lnTo>
                  <a:lnTo>
                    <a:pt x="370" y="102"/>
                  </a:lnTo>
                  <a:lnTo>
                    <a:pt x="471" y="102"/>
                  </a:lnTo>
                  <a:lnTo>
                    <a:pt x="505" y="68"/>
                  </a:lnTo>
                  <a:lnTo>
                    <a:pt x="471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71" name="Shape 1571"/>
            <p:cNvSpPr/>
            <p:nvPr/>
          </p:nvSpPr>
          <p:spPr>
            <a:xfrm>
              <a:off x="1973400" y="2674850"/>
              <a:ext cx="68200" cy="42100"/>
            </a:xfrm>
            <a:custGeom>
              <a:avLst/>
              <a:gdLst/>
              <a:ahLst/>
              <a:cxnLst/>
              <a:rect l="0" t="0" r="0" b="0"/>
              <a:pathLst>
                <a:path w="2728" h="1684" extrusionOk="0">
                  <a:moveTo>
                    <a:pt x="236" y="135"/>
                  </a:moveTo>
                  <a:lnTo>
                    <a:pt x="640" y="168"/>
                  </a:lnTo>
                  <a:lnTo>
                    <a:pt x="1785" y="202"/>
                  </a:lnTo>
                  <a:lnTo>
                    <a:pt x="2189" y="202"/>
                  </a:lnTo>
                  <a:lnTo>
                    <a:pt x="2391" y="236"/>
                  </a:lnTo>
                  <a:lnTo>
                    <a:pt x="2492" y="236"/>
                  </a:lnTo>
                  <a:lnTo>
                    <a:pt x="2559" y="269"/>
                  </a:lnTo>
                  <a:lnTo>
                    <a:pt x="2593" y="404"/>
                  </a:lnTo>
                  <a:lnTo>
                    <a:pt x="2593" y="539"/>
                  </a:lnTo>
                  <a:lnTo>
                    <a:pt x="2593" y="808"/>
                  </a:lnTo>
                  <a:lnTo>
                    <a:pt x="2593" y="1414"/>
                  </a:lnTo>
                  <a:lnTo>
                    <a:pt x="2559" y="1448"/>
                  </a:lnTo>
                  <a:lnTo>
                    <a:pt x="2492" y="1515"/>
                  </a:lnTo>
                  <a:lnTo>
                    <a:pt x="2290" y="1549"/>
                  </a:lnTo>
                  <a:lnTo>
                    <a:pt x="1616" y="1549"/>
                  </a:lnTo>
                  <a:lnTo>
                    <a:pt x="909" y="1481"/>
                  </a:lnTo>
                  <a:lnTo>
                    <a:pt x="472" y="1448"/>
                  </a:lnTo>
                  <a:lnTo>
                    <a:pt x="371" y="1414"/>
                  </a:lnTo>
                  <a:lnTo>
                    <a:pt x="303" y="1313"/>
                  </a:lnTo>
                  <a:lnTo>
                    <a:pt x="236" y="1178"/>
                  </a:lnTo>
                  <a:lnTo>
                    <a:pt x="236" y="1044"/>
                  </a:lnTo>
                  <a:lnTo>
                    <a:pt x="202" y="707"/>
                  </a:lnTo>
                  <a:lnTo>
                    <a:pt x="202" y="438"/>
                  </a:lnTo>
                  <a:lnTo>
                    <a:pt x="236" y="303"/>
                  </a:lnTo>
                  <a:lnTo>
                    <a:pt x="202" y="135"/>
                  </a:lnTo>
                  <a:close/>
                  <a:moveTo>
                    <a:pt x="236" y="0"/>
                  </a:moveTo>
                  <a:lnTo>
                    <a:pt x="34" y="34"/>
                  </a:lnTo>
                  <a:lnTo>
                    <a:pt x="0" y="67"/>
                  </a:lnTo>
                  <a:lnTo>
                    <a:pt x="0" y="101"/>
                  </a:lnTo>
                  <a:lnTo>
                    <a:pt x="0" y="135"/>
                  </a:lnTo>
                  <a:lnTo>
                    <a:pt x="34" y="168"/>
                  </a:lnTo>
                  <a:lnTo>
                    <a:pt x="101" y="168"/>
                  </a:lnTo>
                  <a:lnTo>
                    <a:pt x="101" y="202"/>
                  </a:lnTo>
                  <a:lnTo>
                    <a:pt x="101" y="303"/>
                  </a:lnTo>
                  <a:lnTo>
                    <a:pt x="68" y="471"/>
                  </a:lnTo>
                  <a:lnTo>
                    <a:pt x="68" y="673"/>
                  </a:lnTo>
                  <a:lnTo>
                    <a:pt x="101" y="1111"/>
                  </a:lnTo>
                  <a:lnTo>
                    <a:pt x="202" y="1549"/>
                  </a:lnTo>
                  <a:lnTo>
                    <a:pt x="236" y="1582"/>
                  </a:lnTo>
                  <a:lnTo>
                    <a:pt x="573" y="1582"/>
                  </a:lnTo>
                  <a:lnTo>
                    <a:pt x="876" y="1616"/>
                  </a:lnTo>
                  <a:lnTo>
                    <a:pt x="1482" y="1683"/>
                  </a:lnTo>
                  <a:lnTo>
                    <a:pt x="2357" y="1683"/>
                  </a:lnTo>
                  <a:lnTo>
                    <a:pt x="2660" y="1616"/>
                  </a:lnTo>
                  <a:lnTo>
                    <a:pt x="2694" y="1582"/>
                  </a:lnTo>
                  <a:lnTo>
                    <a:pt x="2727" y="1549"/>
                  </a:lnTo>
                  <a:lnTo>
                    <a:pt x="2727" y="909"/>
                  </a:lnTo>
                  <a:lnTo>
                    <a:pt x="2727" y="572"/>
                  </a:lnTo>
                  <a:lnTo>
                    <a:pt x="2660" y="269"/>
                  </a:lnTo>
                  <a:lnTo>
                    <a:pt x="2626" y="168"/>
                  </a:lnTo>
                  <a:lnTo>
                    <a:pt x="2525" y="135"/>
                  </a:lnTo>
                  <a:lnTo>
                    <a:pt x="2424" y="101"/>
                  </a:lnTo>
                  <a:lnTo>
                    <a:pt x="1650" y="101"/>
                  </a:lnTo>
                  <a:lnTo>
                    <a:pt x="977" y="34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72" name="Shape 1572"/>
            <p:cNvSpPr/>
            <p:nvPr/>
          </p:nvSpPr>
          <p:spPr>
            <a:xfrm>
              <a:off x="1915325" y="2794350"/>
              <a:ext cx="69050" cy="29500"/>
            </a:xfrm>
            <a:custGeom>
              <a:avLst/>
              <a:gdLst/>
              <a:ahLst/>
              <a:cxnLst/>
              <a:rect l="0" t="0" r="0" b="0"/>
              <a:pathLst>
                <a:path w="2762" h="1180" extrusionOk="0">
                  <a:moveTo>
                    <a:pt x="438" y="1"/>
                  </a:moveTo>
                  <a:lnTo>
                    <a:pt x="202" y="68"/>
                  </a:lnTo>
                  <a:lnTo>
                    <a:pt x="101" y="102"/>
                  </a:lnTo>
                  <a:lnTo>
                    <a:pt x="34" y="169"/>
                  </a:lnTo>
                  <a:lnTo>
                    <a:pt x="0" y="237"/>
                  </a:lnTo>
                  <a:lnTo>
                    <a:pt x="34" y="270"/>
                  </a:lnTo>
                  <a:lnTo>
                    <a:pt x="101" y="270"/>
                  </a:lnTo>
                  <a:lnTo>
                    <a:pt x="135" y="237"/>
                  </a:lnTo>
                  <a:lnTo>
                    <a:pt x="202" y="203"/>
                  </a:lnTo>
                  <a:lnTo>
                    <a:pt x="303" y="169"/>
                  </a:lnTo>
                  <a:lnTo>
                    <a:pt x="539" y="136"/>
                  </a:lnTo>
                  <a:lnTo>
                    <a:pt x="977" y="169"/>
                  </a:lnTo>
                  <a:lnTo>
                    <a:pt x="1919" y="203"/>
                  </a:lnTo>
                  <a:lnTo>
                    <a:pt x="2256" y="237"/>
                  </a:lnTo>
                  <a:lnTo>
                    <a:pt x="2391" y="270"/>
                  </a:lnTo>
                  <a:lnTo>
                    <a:pt x="2525" y="338"/>
                  </a:lnTo>
                  <a:lnTo>
                    <a:pt x="2593" y="371"/>
                  </a:lnTo>
                  <a:lnTo>
                    <a:pt x="2626" y="439"/>
                  </a:lnTo>
                  <a:lnTo>
                    <a:pt x="2660" y="607"/>
                  </a:lnTo>
                  <a:lnTo>
                    <a:pt x="2626" y="910"/>
                  </a:lnTo>
                  <a:lnTo>
                    <a:pt x="2660" y="1179"/>
                  </a:lnTo>
                  <a:lnTo>
                    <a:pt x="2761" y="1179"/>
                  </a:lnTo>
                  <a:lnTo>
                    <a:pt x="2761" y="708"/>
                  </a:lnTo>
                  <a:lnTo>
                    <a:pt x="2761" y="439"/>
                  </a:lnTo>
                  <a:lnTo>
                    <a:pt x="2727" y="371"/>
                  </a:lnTo>
                  <a:lnTo>
                    <a:pt x="2660" y="270"/>
                  </a:lnTo>
                  <a:lnTo>
                    <a:pt x="2593" y="237"/>
                  </a:lnTo>
                  <a:lnTo>
                    <a:pt x="2525" y="169"/>
                  </a:lnTo>
                  <a:lnTo>
                    <a:pt x="2256" y="102"/>
                  </a:lnTo>
                  <a:lnTo>
                    <a:pt x="1919" y="68"/>
                  </a:lnTo>
                  <a:lnTo>
                    <a:pt x="1583" y="68"/>
                  </a:lnTo>
                  <a:lnTo>
                    <a:pt x="909" y="35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73" name="Shape 1573"/>
            <p:cNvSpPr/>
            <p:nvPr/>
          </p:nvSpPr>
          <p:spPr>
            <a:xfrm>
              <a:off x="2033150" y="2721975"/>
              <a:ext cx="65675" cy="66525"/>
            </a:xfrm>
            <a:custGeom>
              <a:avLst/>
              <a:gdLst/>
              <a:ahLst/>
              <a:cxnLst/>
              <a:rect l="0" t="0" r="0" b="0"/>
              <a:pathLst>
                <a:path w="2627" h="2661" extrusionOk="0">
                  <a:moveTo>
                    <a:pt x="2122" y="135"/>
                  </a:moveTo>
                  <a:lnTo>
                    <a:pt x="2257" y="169"/>
                  </a:lnTo>
                  <a:lnTo>
                    <a:pt x="2358" y="236"/>
                  </a:lnTo>
                  <a:lnTo>
                    <a:pt x="2425" y="337"/>
                  </a:lnTo>
                  <a:lnTo>
                    <a:pt x="2492" y="539"/>
                  </a:lnTo>
                  <a:lnTo>
                    <a:pt x="2492" y="741"/>
                  </a:lnTo>
                  <a:lnTo>
                    <a:pt x="2492" y="1179"/>
                  </a:lnTo>
                  <a:lnTo>
                    <a:pt x="2425" y="1718"/>
                  </a:lnTo>
                  <a:lnTo>
                    <a:pt x="2391" y="1953"/>
                  </a:lnTo>
                  <a:lnTo>
                    <a:pt x="2290" y="2223"/>
                  </a:lnTo>
                  <a:lnTo>
                    <a:pt x="2223" y="2324"/>
                  </a:lnTo>
                  <a:lnTo>
                    <a:pt x="2156" y="2391"/>
                  </a:lnTo>
                  <a:lnTo>
                    <a:pt x="2021" y="2458"/>
                  </a:lnTo>
                  <a:lnTo>
                    <a:pt x="1920" y="2492"/>
                  </a:lnTo>
                  <a:lnTo>
                    <a:pt x="1381" y="2492"/>
                  </a:lnTo>
                  <a:lnTo>
                    <a:pt x="472" y="2458"/>
                  </a:lnTo>
                  <a:lnTo>
                    <a:pt x="337" y="2425"/>
                  </a:lnTo>
                  <a:lnTo>
                    <a:pt x="236" y="2324"/>
                  </a:lnTo>
                  <a:lnTo>
                    <a:pt x="169" y="2223"/>
                  </a:lnTo>
                  <a:lnTo>
                    <a:pt x="135" y="2088"/>
                  </a:lnTo>
                  <a:lnTo>
                    <a:pt x="135" y="1785"/>
                  </a:lnTo>
                  <a:lnTo>
                    <a:pt x="169" y="1516"/>
                  </a:lnTo>
                  <a:lnTo>
                    <a:pt x="169" y="741"/>
                  </a:lnTo>
                  <a:lnTo>
                    <a:pt x="203" y="472"/>
                  </a:lnTo>
                  <a:lnTo>
                    <a:pt x="169" y="337"/>
                  </a:lnTo>
                  <a:lnTo>
                    <a:pt x="135" y="202"/>
                  </a:lnTo>
                  <a:lnTo>
                    <a:pt x="169" y="202"/>
                  </a:lnTo>
                  <a:lnTo>
                    <a:pt x="472" y="169"/>
                  </a:lnTo>
                  <a:lnTo>
                    <a:pt x="775" y="135"/>
                  </a:lnTo>
                  <a:close/>
                  <a:moveTo>
                    <a:pt x="506" y="0"/>
                  </a:moveTo>
                  <a:lnTo>
                    <a:pt x="135" y="68"/>
                  </a:lnTo>
                  <a:lnTo>
                    <a:pt x="135" y="101"/>
                  </a:lnTo>
                  <a:lnTo>
                    <a:pt x="102" y="101"/>
                  </a:lnTo>
                  <a:lnTo>
                    <a:pt x="68" y="135"/>
                  </a:lnTo>
                  <a:lnTo>
                    <a:pt x="34" y="573"/>
                  </a:lnTo>
                  <a:lnTo>
                    <a:pt x="34" y="1010"/>
                  </a:lnTo>
                  <a:lnTo>
                    <a:pt x="34" y="1852"/>
                  </a:lnTo>
                  <a:lnTo>
                    <a:pt x="1" y="2088"/>
                  </a:lnTo>
                  <a:lnTo>
                    <a:pt x="34" y="2290"/>
                  </a:lnTo>
                  <a:lnTo>
                    <a:pt x="68" y="2357"/>
                  </a:lnTo>
                  <a:lnTo>
                    <a:pt x="102" y="2458"/>
                  </a:lnTo>
                  <a:lnTo>
                    <a:pt x="169" y="2526"/>
                  </a:lnTo>
                  <a:lnTo>
                    <a:pt x="270" y="2559"/>
                  </a:lnTo>
                  <a:lnTo>
                    <a:pt x="573" y="2627"/>
                  </a:lnTo>
                  <a:lnTo>
                    <a:pt x="876" y="2660"/>
                  </a:lnTo>
                  <a:lnTo>
                    <a:pt x="1482" y="2627"/>
                  </a:lnTo>
                  <a:lnTo>
                    <a:pt x="1718" y="2627"/>
                  </a:lnTo>
                  <a:lnTo>
                    <a:pt x="1987" y="2593"/>
                  </a:lnTo>
                  <a:lnTo>
                    <a:pt x="2122" y="2559"/>
                  </a:lnTo>
                  <a:lnTo>
                    <a:pt x="2223" y="2526"/>
                  </a:lnTo>
                  <a:lnTo>
                    <a:pt x="2324" y="2458"/>
                  </a:lnTo>
                  <a:lnTo>
                    <a:pt x="2391" y="2357"/>
                  </a:lnTo>
                  <a:lnTo>
                    <a:pt x="2526" y="2088"/>
                  </a:lnTo>
                  <a:lnTo>
                    <a:pt x="2560" y="1819"/>
                  </a:lnTo>
                  <a:lnTo>
                    <a:pt x="2593" y="1246"/>
                  </a:lnTo>
                  <a:lnTo>
                    <a:pt x="2627" y="707"/>
                  </a:lnTo>
                  <a:lnTo>
                    <a:pt x="2627" y="438"/>
                  </a:lnTo>
                  <a:lnTo>
                    <a:pt x="2593" y="337"/>
                  </a:lnTo>
                  <a:lnTo>
                    <a:pt x="2526" y="202"/>
                  </a:lnTo>
                  <a:lnTo>
                    <a:pt x="2459" y="135"/>
                  </a:lnTo>
                  <a:lnTo>
                    <a:pt x="2358" y="68"/>
                  </a:lnTo>
                  <a:lnTo>
                    <a:pt x="2257" y="34"/>
                  </a:lnTo>
                  <a:lnTo>
                    <a:pt x="2156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74" name="Shape 1574"/>
            <p:cNvSpPr/>
            <p:nvPr/>
          </p:nvSpPr>
          <p:spPr>
            <a:xfrm>
              <a:off x="1913625" y="2764050"/>
              <a:ext cx="10125" cy="13500"/>
            </a:xfrm>
            <a:custGeom>
              <a:avLst/>
              <a:gdLst/>
              <a:ahLst/>
              <a:cxnLst/>
              <a:rect l="0" t="0" r="0" b="0"/>
              <a:pathLst>
                <a:path w="405" h="540" extrusionOk="0">
                  <a:moveTo>
                    <a:pt x="1" y="1"/>
                  </a:moveTo>
                  <a:lnTo>
                    <a:pt x="1" y="68"/>
                  </a:lnTo>
                  <a:lnTo>
                    <a:pt x="1" y="169"/>
                  </a:lnTo>
                  <a:lnTo>
                    <a:pt x="35" y="237"/>
                  </a:lnTo>
                  <a:lnTo>
                    <a:pt x="68" y="270"/>
                  </a:lnTo>
                  <a:lnTo>
                    <a:pt x="237" y="270"/>
                  </a:lnTo>
                  <a:lnTo>
                    <a:pt x="270" y="338"/>
                  </a:lnTo>
                  <a:lnTo>
                    <a:pt x="270" y="405"/>
                  </a:lnTo>
                  <a:lnTo>
                    <a:pt x="102" y="405"/>
                  </a:lnTo>
                  <a:lnTo>
                    <a:pt x="68" y="371"/>
                  </a:lnTo>
                  <a:lnTo>
                    <a:pt x="35" y="405"/>
                  </a:lnTo>
                  <a:lnTo>
                    <a:pt x="1" y="439"/>
                  </a:lnTo>
                  <a:lnTo>
                    <a:pt x="1" y="506"/>
                  </a:lnTo>
                  <a:lnTo>
                    <a:pt x="35" y="540"/>
                  </a:lnTo>
                  <a:lnTo>
                    <a:pt x="304" y="540"/>
                  </a:lnTo>
                  <a:lnTo>
                    <a:pt x="338" y="506"/>
                  </a:lnTo>
                  <a:lnTo>
                    <a:pt x="371" y="472"/>
                  </a:lnTo>
                  <a:lnTo>
                    <a:pt x="405" y="371"/>
                  </a:lnTo>
                  <a:lnTo>
                    <a:pt x="405" y="270"/>
                  </a:lnTo>
                  <a:lnTo>
                    <a:pt x="371" y="203"/>
                  </a:lnTo>
                  <a:lnTo>
                    <a:pt x="304" y="169"/>
                  </a:lnTo>
                  <a:lnTo>
                    <a:pt x="237" y="136"/>
                  </a:lnTo>
                  <a:lnTo>
                    <a:pt x="136" y="136"/>
                  </a:lnTo>
                  <a:lnTo>
                    <a:pt x="136" y="102"/>
                  </a:lnTo>
                  <a:lnTo>
                    <a:pt x="237" y="102"/>
                  </a:lnTo>
                  <a:lnTo>
                    <a:pt x="304" y="68"/>
                  </a:lnTo>
                  <a:lnTo>
                    <a:pt x="405" y="35"/>
                  </a:lnTo>
                  <a:lnTo>
                    <a:pt x="405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75" name="Shape 1575"/>
            <p:cNvSpPr/>
            <p:nvPr/>
          </p:nvSpPr>
          <p:spPr>
            <a:xfrm>
              <a:off x="1959075" y="2722825"/>
              <a:ext cx="63175" cy="66500"/>
            </a:xfrm>
            <a:custGeom>
              <a:avLst/>
              <a:gdLst/>
              <a:ahLst/>
              <a:cxnLst/>
              <a:rect l="0" t="0" r="0" b="0"/>
              <a:pathLst>
                <a:path w="2527" h="2660" extrusionOk="0">
                  <a:moveTo>
                    <a:pt x="2122" y="135"/>
                  </a:moveTo>
                  <a:lnTo>
                    <a:pt x="2257" y="202"/>
                  </a:lnTo>
                  <a:lnTo>
                    <a:pt x="2324" y="337"/>
                  </a:lnTo>
                  <a:lnTo>
                    <a:pt x="2391" y="471"/>
                  </a:lnTo>
                  <a:lnTo>
                    <a:pt x="2425" y="673"/>
                  </a:lnTo>
                  <a:lnTo>
                    <a:pt x="2425" y="1044"/>
                  </a:lnTo>
                  <a:lnTo>
                    <a:pt x="2391" y="1347"/>
                  </a:lnTo>
                  <a:lnTo>
                    <a:pt x="2391" y="1818"/>
                  </a:lnTo>
                  <a:lnTo>
                    <a:pt x="2391" y="2054"/>
                  </a:lnTo>
                  <a:lnTo>
                    <a:pt x="2358" y="2290"/>
                  </a:lnTo>
                  <a:lnTo>
                    <a:pt x="2290" y="2424"/>
                  </a:lnTo>
                  <a:lnTo>
                    <a:pt x="2189" y="2492"/>
                  </a:lnTo>
                  <a:lnTo>
                    <a:pt x="1886" y="2492"/>
                  </a:lnTo>
                  <a:lnTo>
                    <a:pt x="1550" y="2458"/>
                  </a:lnTo>
                  <a:lnTo>
                    <a:pt x="1280" y="2424"/>
                  </a:lnTo>
                  <a:lnTo>
                    <a:pt x="674" y="2424"/>
                  </a:lnTo>
                  <a:lnTo>
                    <a:pt x="371" y="2458"/>
                  </a:lnTo>
                  <a:lnTo>
                    <a:pt x="203" y="2424"/>
                  </a:lnTo>
                  <a:lnTo>
                    <a:pt x="136" y="2391"/>
                  </a:lnTo>
                  <a:lnTo>
                    <a:pt x="136" y="2323"/>
                  </a:lnTo>
                  <a:lnTo>
                    <a:pt x="136" y="2054"/>
                  </a:lnTo>
                  <a:lnTo>
                    <a:pt x="136" y="1785"/>
                  </a:lnTo>
                  <a:lnTo>
                    <a:pt x="203" y="1246"/>
                  </a:lnTo>
                  <a:lnTo>
                    <a:pt x="237" y="774"/>
                  </a:lnTo>
                  <a:lnTo>
                    <a:pt x="203" y="269"/>
                  </a:lnTo>
                  <a:lnTo>
                    <a:pt x="472" y="202"/>
                  </a:lnTo>
                  <a:lnTo>
                    <a:pt x="1449" y="202"/>
                  </a:lnTo>
                  <a:lnTo>
                    <a:pt x="1684" y="135"/>
                  </a:lnTo>
                  <a:close/>
                  <a:moveTo>
                    <a:pt x="1684" y="0"/>
                  </a:moveTo>
                  <a:lnTo>
                    <a:pt x="1247" y="67"/>
                  </a:lnTo>
                  <a:lnTo>
                    <a:pt x="472" y="67"/>
                  </a:lnTo>
                  <a:lnTo>
                    <a:pt x="237" y="135"/>
                  </a:lnTo>
                  <a:lnTo>
                    <a:pt x="237" y="101"/>
                  </a:lnTo>
                  <a:lnTo>
                    <a:pt x="203" y="67"/>
                  </a:lnTo>
                  <a:lnTo>
                    <a:pt x="169" y="67"/>
                  </a:lnTo>
                  <a:lnTo>
                    <a:pt x="136" y="101"/>
                  </a:lnTo>
                  <a:lnTo>
                    <a:pt x="102" y="404"/>
                  </a:lnTo>
                  <a:lnTo>
                    <a:pt x="68" y="741"/>
                  </a:lnTo>
                  <a:lnTo>
                    <a:pt x="68" y="1044"/>
                  </a:lnTo>
                  <a:lnTo>
                    <a:pt x="68" y="1347"/>
                  </a:lnTo>
                  <a:lnTo>
                    <a:pt x="1" y="1953"/>
                  </a:lnTo>
                  <a:lnTo>
                    <a:pt x="1" y="2222"/>
                  </a:lnTo>
                  <a:lnTo>
                    <a:pt x="1" y="2525"/>
                  </a:lnTo>
                  <a:lnTo>
                    <a:pt x="35" y="2559"/>
                  </a:lnTo>
                  <a:lnTo>
                    <a:pt x="68" y="2593"/>
                  </a:lnTo>
                  <a:lnTo>
                    <a:pt x="674" y="2593"/>
                  </a:lnTo>
                  <a:lnTo>
                    <a:pt x="1280" y="2559"/>
                  </a:lnTo>
                  <a:lnTo>
                    <a:pt x="1516" y="2593"/>
                  </a:lnTo>
                  <a:lnTo>
                    <a:pt x="1752" y="2626"/>
                  </a:lnTo>
                  <a:lnTo>
                    <a:pt x="1987" y="2660"/>
                  </a:lnTo>
                  <a:lnTo>
                    <a:pt x="2223" y="2660"/>
                  </a:lnTo>
                  <a:lnTo>
                    <a:pt x="2290" y="2626"/>
                  </a:lnTo>
                  <a:lnTo>
                    <a:pt x="2358" y="2593"/>
                  </a:lnTo>
                  <a:lnTo>
                    <a:pt x="2459" y="2458"/>
                  </a:lnTo>
                  <a:lnTo>
                    <a:pt x="2526" y="2290"/>
                  </a:lnTo>
                  <a:lnTo>
                    <a:pt x="2526" y="2088"/>
                  </a:lnTo>
                  <a:lnTo>
                    <a:pt x="2526" y="1650"/>
                  </a:lnTo>
                  <a:lnTo>
                    <a:pt x="2526" y="1347"/>
                  </a:lnTo>
                  <a:lnTo>
                    <a:pt x="2526" y="976"/>
                  </a:lnTo>
                  <a:lnTo>
                    <a:pt x="2526" y="572"/>
                  </a:lnTo>
                  <a:lnTo>
                    <a:pt x="2459" y="370"/>
                  </a:lnTo>
                  <a:lnTo>
                    <a:pt x="2391" y="202"/>
                  </a:lnTo>
                  <a:lnTo>
                    <a:pt x="2257" y="101"/>
                  </a:lnTo>
                  <a:lnTo>
                    <a:pt x="2088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76" name="Shape 1576"/>
            <p:cNvSpPr/>
            <p:nvPr/>
          </p:nvSpPr>
          <p:spPr>
            <a:xfrm>
              <a:off x="1895950" y="2673150"/>
              <a:ext cx="69900" cy="43800"/>
            </a:xfrm>
            <a:custGeom>
              <a:avLst/>
              <a:gdLst/>
              <a:ahLst/>
              <a:cxnLst/>
              <a:rect l="0" t="0" r="0" b="0"/>
              <a:pathLst>
                <a:path w="2796" h="1752" extrusionOk="0">
                  <a:moveTo>
                    <a:pt x="506" y="102"/>
                  </a:moveTo>
                  <a:lnTo>
                    <a:pt x="910" y="135"/>
                  </a:lnTo>
                  <a:lnTo>
                    <a:pt x="1381" y="169"/>
                  </a:lnTo>
                  <a:lnTo>
                    <a:pt x="1819" y="203"/>
                  </a:lnTo>
                  <a:lnTo>
                    <a:pt x="2156" y="236"/>
                  </a:lnTo>
                  <a:lnTo>
                    <a:pt x="2492" y="236"/>
                  </a:lnTo>
                  <a:lnTo>
                    <a:pt x="2560" y="270"/>
                  </a:lnTo>
                  <a:lnTo>
                    <a:pt x="2593" y="337"/>
                  </a:lnTo>
                  <a:lnTo>
                    <a:pt x="2661" y="607"/>
                  </a:lnTo>
                  <a:lnTo>
                    <a:pt x="2661" y="876"/>
                  </a:lnTo>
                  <a:lnTo>
                    <a:pt x="2661" y="1078"/>
                  </a:lnTo>
                  <a:lnTo>
                    <a:pt x="2661" y="1246"/>
                  </a:lnTo>
                  <a:lnTo>
                    <a:pt x="2627" y="1448"/>
                  </a:lnTo>
                  <a:lnTo>
                    <a:pt x="2593" y="1516"/>
                  </a:lnTo>
                  <a:lnTo>
                    <a:pt x="2560" y="1549"/>
                  </a:lnTo>
                  <a:lnTo>
                    <a:pt x="2425" y="1617"/>
                  </a:lnTo>
                  <a:lnTo>
                    <a:pt x="2156" y="1617"/>
                  </a:lnTo>
                  <a:lnTo>
                    <a:pt x="1718" y="1583"/>
                  </a:lnTo>
                  <a:lnTo>
                    <a:pt x="1482" y="1549"/>
                  </a:lnTo>
                  <a:lnTo>
                    <a:pt x="1280" y="1549"/>
                  </a:lnTo>
                  <a:lnTo>
                    <a:pt x="708" y="1617"/>
                  </a:lnTo>
                  <a:lnTo>
                    <a:pt x="472" y="1583"/>
                  </a:lnTo>
                  <a:lnTo>
                    <a:pt x="405" y="1583"/>
                  </a:lnTo>
                  <a:lnTo>
                    <a:pt x="371" y="1549"/>
                  </a:lnTo>
                  <a:lnTo>
                    <a:pt x="338" y="1482"/>
                  </a:lnTo>
                  <a:lnTo>
                    <a:pt x="304" y="1280"/>
                  </a:lnTo>
                  <a:lnTo>
                    <a:pt x="304" y="741"/>
                  </a:lnTo>
                  <a:lnTo>
                    <a:pt x="304" y="203"/>
                  </a:lnTo>
                  <a:lnTo>
                    <a:pt x="304" y="169"/>
                  </a:lnTo>
                  <a:lnTo>
                    <a:pt x="270" y="135"/>
                  </a:lnTo>
                  <a:lnTo>
                    <a:pt x="506" y="102"/>
                  </a:lnTo>
                  <a:close/>
                  <a:moveTo>
                    <a:pt x="338" y="1"/>
                  </a:moveTo>
                  <a:lnTo>
                    <a:pt x="169" y="34"/>
                  </a:lnTo>
                  <a:lnTo>
                    <a:pt x="35" y="135"/>
                  </a:lnTo>
                  <a:lnTo>
                    <a:pt x="1" y="169"/>
                  </a:lnTo>
                  <a:lnTo>
                    <a:pt x="35" y="203"/>
                  </a:lnTo>
                  <a:lnTo>
                    <a:pt x="68" y="236"/>
                  </a:lnTo>
                  <a:lnTo>
                    <a:pt x="102" y="203"/>
                  </a:lnTo>
                  <a:lnTo>
                    <a:pt x="203" y="169"/>
                  </a:lnTo>
                  <a:lnTo>
                    <a:pt x="237" y="152"/>
                  </a:lnTo>
                  <a:lnTo>
                    <a:pt x="237" y="152"/>
                  </a:lnTo>
                  <a:lnTo>
                    <a:pt x="237" y="169"/>
                  </a:lnTo>
                  <a:lnTo>
                    <a:pt x="169" y="506"/>
                  </a:lnTo>
                  <a:lnTo>
                    <a:pt x="136" y="809"/>
                  </a:lnTo>
                  <a:lnTo>
                    <a:pt x="136" y="1011"/>
                  </a:lnTo>
                  <a:lnTo>
                    <a:pt x="169" y="1213"/>
                  </a:lnTo>
                  <a:lnTo>
                    <a:pt x="169" y="1415"/>
                  </a:lnTo>
                  <a:lnTo>
                    <a:pt x="169" y="1617"/>
                  </a:lnTo>
                  <a:lnTo>
                    <a:pt x="203" y="1684"/>
                  </a:lnTo>
                  <a:lnTo>
                    <a:pt x="237" y="1684"/>
                  </a:lnTo>
                  <a:lnTo>
                    <a:pt x="540" y="1718"/>
                  </a:lnTo>
                  <a:lnTo>
                    <a:pt x="843" y="1718"/>
                  </a:lnTo>
                  <a:lnTo>
                    <a:pt x="1482" y="1684"/>
                  </a:lnTo>
                  <a:lnTo>
                    <a:pt x="1718" y="1718"/>
                  </a:lnTo>
                  <a:lnTo>
                    <a:pt x="1954" y="1751"/>
                  </a:lnTo>
                  <a:lnTo>
                    <a:pt x="2459" y="1751"/>
                  </a:lnTo>
                  <a:lnTo>
                    <a:pt x="2593" y="1684"/>
                  </a:lnTo>
                  <a:lnTo>
                    <a:pt x="2728" y="1583"/>
                  </a:lnTo>
                  <a:lnTo>
                    <a:pt x="2762" y="1415"/>
                  </a:lnTo>
                  <a:lnTo>
                    <a:pt x="2795" y="1213"/>
                  </a:lnTo>
                  <a:lnTo>
                    <a:pt x="2795" y="842"/>
                  </a:lnTo>
                  <a:lnTo>
                    <a:pt x="2762" y="506"/>
                  </a:lnTo>
                  <a:lnTo>
                    <a:pt x="2694" y="304"/>
                  </a:lnTo>
                  <a:lnTo>
                    <a:pt x="2627" y="203"/>
                  </a:lnTo>
                  <a:lnTo>
                    <a:pt x="2560" y="135"/>
                  </a:lnTo>
                  <a:lnTo>
                    <a:pt x="2391" y="102"/>
                  </a:lnTo>
                  <a:lnTo>
                    <a:pt x="2223" y="135"/>
                  </a:lnTo>
                  <a:lnTo>
                    <a:pt x="2088" y="135"/>
                  </a:lnTo>
                  <a:lnTo>
                    <a:pt x="1920" y="102"/>
                  </a:lnTo>
                  <a:lnTo>
                    <a:pt x="1617" y="68"/>
                  </a:lnTo>
                  <a:lnTo>
                    <a:pt x="1146" y="34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77" name="Shape 1577"/>
            <p:cNvSpPr/>
            <p:nvPr/>
          </p:nvSpPr>
          <p:spPr>
            <a:xfrm>
              <a:off x="1847975" y="2798575"/>
              <a:ext cx="64000" cy="25275"/>
            </a:xfrm>
            <a:custGeom>
              <a:avLst/>
              <a:gdLst/>
              <a:ahLst/>
              <a:cxnLst/>
              <a:rect l="0" t="0" r="0" b="0"/>
              <a:pathLst>
                <a:path w="2560" h="1011" extrusionOk="0">
                  <a:moveTo>
                    <a:pt x="1314" y="0"/>
                  </a:moveTo>
                  <a:lnTo>
                    <a:pt x="135" y="34"/>
                  </a:lnTo>
                  <a:lnTo>
                    <a:pt x="102" y="68"/>
                  </a:lnTo>
                  <a:lnTo>
                    <a:pt x="68" y="68"/>
                  </a:lnTo>
                  <a:lnTo>
                    <a:pt x="1" y="270"/>
                  </a:lnTo>
                  <a:lnTo>
                    <a:pt x="1" y="472"/>
                  </a:lnTo>
                  <a:lnTo>
                    <a:pt x="34" y="909"/>
                  </a:lnTo>
                  <a:lnTo>
                    <a:pt x="34" y="1010"/>
                  </a:lnTo>
                  <a:lnTo>
                    <a:pt x="169" y="1010"/>
                  </a:lnTo>
                  <a:lnTo>
                    <a:pt x="135" y="606"/>
                  </a:lnTo>
                  <a:lnTo>
                    <a:pt x="102" y="371"/>
                  </a:lnTo>
                  <a:lnTo>
                    <a:pt x="135" y="169"/>
                  </a:lnTo>
                  <a:lnTo>
                    <a:pt x="1280" y="135"/>
                  </a:lnTo>
                  <a:lnTo>
                    <a:pt x="1920" y="101"/>
                  </a:lnTo>
                  <a:lnTo>
                    <a:pt x="2257" y="101"/>
                  </a:lnTo>
                  <a:lnTo>
                    <a:pt x="2391" y="135"/>
                  </a:lnTo>
                  <a:lnTo>
                    <a:pt x="2425" y="169"/>
                  </a:lnTo>
                  <a:lnTo>
                    <a:pt x="2459" y="1010"/>
                  </a:lnTo>
                  <a:lnTo>
                    <a:pt x="2560" y="1010"/>
                  </a:lnTo>
                  <a:lnTo>
                    <a:pt x="2526" y="34"/>
                  </a:lnTo>
                  <a:lnTo>
                    <a:pt x="2526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78" name="Shape 1578"/>
            <p:cNvSpPr/>
            <p:nvPr/>
          </p:nvSpPr>
          <p:spPr>
            <a:xfrm>
              <a:off x="457500" y="2411375"/>
              <a:ext cx="14325" cy="12650"/>
            </a:xfrm>
            <a:custGeom>
              <a:avLst/>
              <a:gdLst/>
              <a:ahLst/>
              <a:cxnLst/>
              <a:rect l="0" t="0" r="0" b="0"/>
              <a:pathLst>
                <a:path w="573" h="506" extrusionOk="0">
                  <a:moveTo>
                    <a:pt x="101" y="1"/>
                  </a:moveTo>
                  <a:lnTo>
                    <a:pt x="34" y="35"/>
                  </a:lnTo>
                  <a:lnTo>
                    <a:pt x="0" y="102"/>
                  </a:lnTo>
                  <a:lnTo>
                    <a:pt x="34" y="136"/>
                  </a:lnTo>
                  <a:lnTo>
                    <a:pt x="101" y="237"/>
                  </a:lnTo>
                  <a:lnTo>
                    <a:pt x="202" y="338"/>
                  </a:lnTo>
                  <a:lnTo>
                    <a:pt x="303" y="439"/>
                  </a:lnTo>
                  <a:lnTo>
                    <a:pt x="438" y="506"/>
                  </a:lnTo>
                  <a:lnTo>
                    <a:pt x="505" y="506"/>
                  </a:lnTo>
                  <a:lnTo>
                    <a:pt x="539" y="439"/>
                  </a:lnTo>
                  <a:lnTo>
                    <a:pt x="573" y="371"/>
                  </a:lnTo>
                  <a:lnTo>
                    <a:pt x="539" y="304"/>
                  </a:lnTo>
                  <a:lnTo>
                    <a:pt x="337" y="169"/>
                  </a:lnTo>
                  <a:lnTo>
                    <a:pt x="135" y="35"/>
                  </a:lnTo>
                  <a:lnTo>
                    <a:pt x="101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79" name="Shape 1579"/>
            <p:cNvSpPr/>
            <p:nvPr/>
          </p:nvSpPr>
          <p:spPr>
            <a:xfrm>
              <a:off x="438125" y="2432425"/>
              <a:ext cx="19400" cy="6750"/>
            </a:xfrm>
            <a:custGeom>
              <a:avLst/>
              <a:gdLst/>
              <a:ahLst/>
              <a:cxnLst/>
              <a:rect l="0" t="0" r="0" b="0"/>
              <a:pathLst>
                <a:path w="776" h="270" extrusionOk="0">
                  <a:moveTo>
                    <a:pt x="169" y="1"/>
                  </a:moveTo>
                  <a:lnTo>
                    <a:pt x="68" y="34"/>
                  </a:lnTo>
                  <a:lnTo>
                    <a:pt x="1" y="102"/>
                  </a:lnTo>
                  <a:lnTo>
                    <a:pt x="1" y="135"/>
                  </a:lnTo>
                  <a:lnTo>
                    <a:pt x="35" y="169"/>
                  </a:lnTo>
                  <a:lnTo>
                    <a:pt x="169" y="203"/>
                  </a:lnTo>
                  <a:lnTo>
                    <a:pt x="371" y="203"/>
                  </a:lnTo>
                  <a:lnTo>
                    <a:pt x="573" y="270"/>
                  </a:lnTo>
                  <a:lnTo>
                    <a:pt x="674" y="270"/>
                  </a:lnTo>
                  <a:lnTo>
                    <a:pt x="742" y="236"/>
                  </a:lnTo>
                  <a:lnTo>
                    <a:pt x="775" y="203"/>
                  </a:lnTo>
                  <a:lnTo>
                    <a:pt x="775" y="135"/>
                  </a:lnTo>
                  <a:lnTo>
                    <a:pt x="742" y="68"/>
                  </a:lnTo>
                  <a:lnTo>
                    <a:pt x="641" y="34"/>
                  </a:lnTo>
                  <a:lnTo>
                    <a:pt x="405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80" name="Shape 1580"/>
            <p:cNvSpPr/>
            <p:nvPr/>
          </p:nvSpPr>
          <p:spPr>
            <a:xfrm>
              <a:off x="408675" y="2075550"/>
              <a:ext cx="73250" cy="76625"/>
            </a:xfrm>
            <a:custGeom>
              <a:avLst/>
              <a:gdLst/>
              <a:ahLst/>
              <a:cxnLst/>
              <a:rect l="0" t="0" r="0" b="0"/>
              <a:pathLst>
                <a:path w="2930" h="3065" extrusionOk="0">
                  <a:moveTo>
                    <a:pt x="1920" y="472"/>
                  </a:moveTo>
                  <a:lnTo>
                    <a:pt x="2391" y="505"/>
                  </a:lnTo>
                  <a:lnTo>
                    <a:pt x="2391" y="707"/>
                  </a:lnTo>
                  <a:lnTo>
                    <a:pt x="2391" y="943"/>
                  </a:lnTo>
                  <a:lnTo>
                    <a:pt x="2425" y="1347"/>
                  </a:lnTo>
                  <a:lnTo>
                    <a:pt x="2021" y="1347"/>
                  </a:lnTo>
                  <a:lnTo>
                    <a:pt x="1617" y="1381"/>
                  </a:lnTo>
                  <a:lnTo>
                    <a:pt x="1482" y="943"/>
                  </a:lnTo>
                  <a:lnTo>
                    <a:pt x="1381" y="472"/>
                  </a:lnTo>
                  <a:close/>
                  <a:moveTo>
                    <a:pt x="1078" y="539"/>
                  </a:moveTo>
                  <a:lnTo>
                    <a:pt x="1179" y="1010"/>
                  </a:lnTo>
                  <a:lnTo>
                    <a:pt x="1246" y="1414"/>
                  </a:lnTo>
                  <a:lnTo>
                    <a:pt x="1145" y="1414"/>
                  </a:lnTo>
                  <a:lnTo>
                    <a:pt x="775" y="1482"/>
                  </a:lnTo>
                  <a:lnTo>
                    <a:pt x="573" y="1515"/>
                  </a:lnTo>
                  <a:lnTo>
                    <a:pt x="404" y="1616"/>
                  </a:lnTo>
                  <a:lnTo>
                    <a:pt x="270" y="1179"/>
                  </a:lnTo>
                  <a:lnTo>
                    <a:pt x="202" y="1010"/>
                  </a:lnTo>
                  <a:lnTo>
                    <a:pt x="135" y="808"/>
                  </a:lnTo>
                  <a:lnTo>
                    <a:pt x="707" y="674"/>
                  </a:lnTo>
                  <a:lnTo>
                    <a:pt x="910" y="640"/>
                  </a:lnTo>
                  <a:lnTo>
                    <a:pt x="1011" y="606"/>
                  </a:lnTo>
                  <a:lnTo>
                    <a:pt x="1078" y="539"/>
                  </a:lnTo>
                  <a:close/>
                  <a:moveTo>
                    <a:pt x="2458" y="1616"/>
                  </a:moveTo>
                  <a:lnTo>
                    <a:pt x="2526" y="2189"/>
                  </a:lnTo>
                  <a:lnTo>
                    <a:pt x="2593" y="2458"/>
                  </a:lnTo>
                  <a:lnTo>
                    <a:pt x="2660" y="2727"/>
                  </a:lnTo>
                  <a:lnTo>
                    <a:pt x="2458" y="2694"/>
                  </a:lnTo>
                  <a:lnTo>
                    <a:pt x="2223" y="2694"/>
                  </a:lnTo>
                  <a:lnTo>
                    <a:pt x="1819" y="2727"/>
                  </a:lnTo>
                  <a:lnTo>
                    <a:pt x="1246" y="2727"/>
                  </a:lnTo>
                  <a:lnTo>
                    <a:pt x="674" y="2795"/>
                  </a:lnTo>
                  <a:lnTo>
                    <a:pt x="539" y="2290"/>
                  </a:lnTo>
                  <a:lnTo>
                    <a:pt x="438" y="1785"/>
                  </a:lnTo>
                  <a:lnTo>
                    <a:pt x="640" y="1785"/>
                  </a:lnTo>
                  <a:lnTo>
                    <a:pt x="876" y="1751"/>
                  </a:lnTo>
                  <a:lnTo>
                    <a:pt x="1314" y="1650"/>
                  </a:lnTo>
                  <a:lnTo>
                    <a:pt x="1381" y="1785"/>
                  </a:lnTo>
                  <a:lnTo>
                    <a:pt x="1482" y="1886"/>
                  </a:lnTo>
                  <a:lnTo>
                    <a:pt x="1583" y="1919"/>
                  </a:lnTo>
                  <a:lnTo>
                    <a:pt x="1650" y="1886"/>
                  </a:lnTo>
                  <a:lnTo>
                    <a:pt x="1684" y="1818"/>
                  </a:lnTo>
                  <a:lnTo>
                    <a:pt x="1718" y="1717"/>
                  </a:lnTo>
                  <a:lnTo>
                    <a:pt x="1684" y="1616"/>
                  </a:lnTo>
                  <a:close/>
                  <a:moveTo>
                    <a:pt x="1145" y="0"/>
                  </a:moveTo>
                  <a:lnTo>
                    <a:pt x="1112" y="68"/>
                  </a:lnTo>
                  <a:lnTo>
                    <a:pt x="1078" y="303"/>
                  </a:lnTo>
                  <a:lnTo>
                    <a:pt x="876" y="404"/>
                  </a:lnTo>
                  <a:lnTo>
                    <a:pt x="606" y="472"/>
                  </a:lnTo>
                  <a:lnTo>
                    <a:pt x="303" y="573"/>
                  </a:lnTo>
                  <a:lnTo>
                    <a:pt x="169" y="606"/>
                  </a:lnTo>
                  <a:lnTo>
                    <a:pt x="34" y="674"/>
                  </a:lnTo>
                  <a:lnTo>
                    <a:pt x="0" y="707"/>
                  </a:lnTo>
                  <a:lnTo>
                    <a:pt x="0" y="741"/>
                  </a:lnTo>
                  <a:lnTo>
                    <a:pt x="34" y="808"/>
                  </a:lnTo>
                  <a:lnTo>
                    <a:pt x="34" y="1078"/>
                  </a:lnTo>
                  <a:lnTo>
                    <a:pt x="34" y="1347"/>
                  </a:lnTo>
                  <a:lnTo>
                    <a:pt x="68" y="1616"/>
                  </a:lnTo>
                  <a:lnTo>
                    <a:pt x="135" y="1919"/>
                  </a:lnTo>
                  <a:lnTo>
                    <a:pt x="270" y="2458"/>
                  </a:lnTo>
                  <a:lnTo>
                    <a:pt x="438" y="2963"/>
                  </a:lnTo>
                  <a:lnTo>
                    <a:pt x="505" y="3031"/>
                  </a:lnTo>
                  <a:lnTo>
                    <a:pt x="573" y="3064"/>
                  </a:lnTo>
                  <a:lnTo>
                    <a:pt x="1179" y="2997"/>
                  </a:lnTo>
                  <a:lnTo>
                    <a:pt x="1819" y="2963"/>
                  </a:lnTo>
                  <a:lnTo>
                    <a:pt x="2357" y="2997"/>
                  </a:lnTo>
                  <a:lnTo>
                    <a:pt x="2627" y="2997"/>
                  </a:lnTo>
                  <a:lnTo>
                    <a:pt x="2896" y="2929"/>
                  </a:lnTo>
                  <a:lnTo>
                    <a:pt x="2930" y="2896"/>
                  </a:lnTo>
                  <a:lnTo>
                    <a:pt x="2930" y="2862"/>
                  </a:lnTo>
                  <a:lnTo>
                    <a:pt x="2930" y="2828"/>
                  </a:lnTo>
                  <a:lnTo>
                    <a:pt x="2896" y="2795"/>
                  </a:lnTo>
                  <a:lnTo>
                    <a:pt x="2862" y="2795"/>
                  </a:lnTo>
                  <a:lnTo>
                    <a:pt x="2862" y="2559"/>
                  </a:lnTo>
                  <a:lnTo>
                    <a:pt x="2795" y="2323"/>
                  </a:lnTo>
                  <a:lnTo>
                    <a:pt x="2694" y="1886"/>
                  </a:lnTo>
                  <a:lnTo>
                    <a:pt x="2593" y="1179"/>
                  </a:lnTo>
                  <a:lnTo>
                    <a:pt x="2559" y="438"/>
                  </a:lnTo>
                  <a:lnTo>
                    <a:pt x="2559" y="404"/>
                  </a:lnTo>
                  <a:lnTo>
                    <a:pt x="2559" y="371"/>
                  </a:lnTo>
                  <a:lnTo>
                    <a:pt x="2526" y="337"/>
                  </a:lnTo>
                  <a:lnTo>
                    <a:pt x="2492" y="303"/>
                  </a:lnTo>
                  <a:lnTo>
                    <a:pt x="2458" y="303"/>
                  </a:lnTo>
                  <a:lnTo>
                    <a:pt x="1920" y="236"/>
                  </a:lnTo>
                  <a:lnTo>
                    <a:pt x="1650" y="236"/>
                  </a:lnTo>
                  <a:lnTo>
                    <a:pt x="1347" y="270"/>
                  </a:lnTo>
                  <a:lnTo>
                    <a:pt x="1347" y="236"/>
                  </a:lnTo>
                  <a:lnTo>
                    <a:pt x="1314" y="135"/>
                  </a:lnTo>
                  <a:lnTo>
                    <a:pt x="1347" y="101"/>
                  </a:lnTo>
                  <a:lnTo>
                    <a:pt x="1347" y="34"/>
                  </a:lnTo>
                  <a:lnTo>
                    <a:pt x="1314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81" name="Shape 1581"/>
            <p:cNvSpPr/>
            <p:nvPr/>
          </p:nvSpPr>
          <p:spPr>
            <a:xfrm>
              <a:off x="485275" y="2399600"/>
              <a:ext cx="6750" cy="16850"/>
            </a:xfrm>
            <a:custGeom>
              <a:avLst/>
              <a:gdLst/>
              <a:ahLst/>
              <a:cxnLst/>
              <a:rect l="0" t="0" r="0" b="0"/>
              <a:pathLst>
                <a:path w="270" h="674" extrusionOk="0">
                  <a:moveTo>
                    <a:pt x="68" y="1"/>
                  </a:moveTo>
                  <a:lnTo>
                    <a:pt x="34" y="34"/>
                  </a:lnTo>
                  <a:lnTo>
                    <a:pt x="0" y="169"/>
                  </a:lnTo>
                  <a:lnTo>
                    <a:pt x="0" y="337"/>
                  </a:lnTo>
                  <a:lnTo>
                    <a:pt x="0" y="472"/>
                  </a:lnTo>
                  <a:lnTo>
                    <a:pt x="68" y="607"/>
                  </a:lnTo>
                  <a:lnTo>
                    <a:pt x="68" y="640"/>
                  </a:lnTo>
                  <a:lnTo>
                    <a:pt x="101" y="674"/>
                  </a:lnTo>
                  <a:lnTo>
                    <a:pt x="202" y="640"/>
                  </a:lnTo>
                  <a:lnTo>
                    <a:pt x="270" y="607"/>
                  </a:lnTo>
                  <a:lnTo>
                    <a:pt x="270" y="506"/>
                  </a:lnTo>
                  <a:lnTo>
                    <a:pt x="236" y="304"/>
                  </a:lnTo>
                  <a:lnTo>
                    <a:pt x="202" y="169"/>
                  </a:lnTo>
                  <a:lnTo>
                    <a:pt x="169" y="34"/>
                  </a:lnTo>
                  <a:lnTo>
                    <a:pt x="135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82" name="Shape 1582"/>
            <p:cNvSpPr/>
            <p:nvPr/>
          </p:nvSpPr>
          <p:spPr>
            <a:xfrm>
              <a:off x="483575" y="2424850"/>
              <a:ext cx="49700" cy="49700"/>
            </a:xfrm>
            <a:custGeom>
              <a:avLst/>
              <a:gdLst/>
              <a:ahLst/>
              <a:cxnLst/>
              <a:rect l="0" t="0" r="0" b="0"/>
              <a:pathLst>
                <a:path w="1988" h="1988" extrusionOk="0">
                  <a:moveTo>
                    <a:pt x="1213" y="1"/>
                  </a:moveTo>
                  <a:lnTo>
                    <a:pt x="1078" y="102"/>
                  </a:lnTo>
                  <a:lnTo>
                    <a:pt x="944" y="236"/>
                  </a:lnTo>
                  <a:lnTo>
                    <a:pt x="775" y="539"/>
                  </a:lnTo>
                  <a:lnTo>
                    <a:pt x="573" y="876"/>
                  </a:lnTo>
                  <a:lnTo>
                    <a:pt x="540" y="943"/>
                  </a:lnTo>
                  <a:lnTo>
                    <a:pt x="405" y="741"/>
                  </a:lnTo>
                  <a:lnTo>
                    <a:pt x="338" y="506"/>
                  </a:lnTo>
                  <a:lnTo>
                    <a:pt x="237" y="270"/>
                  </a:lnTo>
                  <a:lnTo>
                    <a:pt x="136" y="34"/>
                  </a:lnTo>
                  <a:lnTo>
                    <a:pt x="35" y="34"/>
                  </a:lnTo>
                  <a:lnTo>
                    <a:pt x="1" y="68"/>
                  </a:lnTo>
                  <a:lnTo>
                    <a:pt x="1" y="135"/>
                  </a:lnTo>
                  <a:lnTo>
                    <a:pt x="68" y="405"/>
                  </a:lnTo>
                  <a:lnTo>
                    <a:pt x="136" y="708"/>
                  </a:lnTo>
                  <a:lnTo>
                    <a:pt x="270" y="977"/>
                  </a:lnTo>
                  <a:lnTo>
                    <a:pt x="405" y="1246"/>
                  </a:lnTo>
                  <a:lnTo>
                    <a:pt x="472" y="1280"/>
                  </a:lnTo>
                  <a:lnTo>
                    <a:pt x="506" y="1280"/>
                  </a:lnTo>
                  <a:lnTo>
                    <a:pt x="540" y="1314"/>
                  </a:lnTo>
                  <a:lnTo>
                    <a:pt x="573" y="1347"/>
                  </a:lnTo>
                  <a:lnTo>
                    <a:pt x="910" y="1482"/>
                  </a:lnTo>
                  <a:lnTo>
                    <a:pt x="1213" y="1650"/>
                  </a:lnTo>
                  <a:lnTo>
                    <a:pt x="1516" y="1852"/>
                  </a:lnTo>
                  <a:lnTo>
                    <a:pt x="1684" y="1953"/>
                  </a:lnTo>
                  <a:lnTo>
                    <a:pt x="1853" y="1987"/>
                  </a:lnTo>
                  <a:lnTo>
                    <a:pt x="1954" y="1987"/>
                  </a:lnTo>
                  <a:lnTo>
                    <a:pt x="1987" y="1920"/>
                  </a:lnTo>
                  <a:lnTo>
                    <a:pt x="1987" y="1852"/>
                  </a:lnTo>
                  <a:lnTo>
                    <a:pt x="1954" y="1785"/>
                  </a:lnTo>
                  <a:lnTo>
                    <a:pt x="1617" y="1583"/>
                  </a:lnTo>
                  <a:lnTo>
                    <a:pt x="1280" y="1381"/>
                  </a:lnTo>
                  <a:lnTo>
                    <a:pt x="977" y="1213"/>
                  </a:lnTo>
                  <a:lnTo>
                    <a:pt x="809" y="1179"/>
                  </a:lnTo>
                  <a:lnTo>
                    <a:pt x="641" y="1145"/>
                  </a:lnTo>
                  <a:lnTo>
                    <a:pt x="607" y="1078"/>
                  </a:lnTo>
                  <a:lnTo>
                    <a:pt x="742" y="910"/>
                  </a:lnTo>
                  <a:lnTo>
                    <a:pt x="876" y="708"/>
                  </a:lnTo>
                  <a:lnTo>
                    <a:pt x="1078" y="371"/>
                  </a:lnTo>
                  <a:lnTo>
                    <a:pt x="1179" y="169"/>
                  </a:lnTo>
                  <a:lnTo>
                    <a:pt x="1247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83" name="Shape 1583"/>
            <p:cNvSpPr/>
            <p:nvPr/>
          </p:nvSpPr>
          <p:spPr>
            <a:xfrm>
              <a:off x="522300" y="2491350"/>
              <a:ext cx="9275" cy="6750"/>
            </a:xfrm>
            <a:custGeom>
              <a:avLst/>
              <a:gdLst/>
              <a:ahLst/>
              <a:cxnLst/>
              <a:rect l="0" t="0" r="0" b="0"/>
              <a:pathLst>
                <a:path w="371" h="270" extrusionOk="0">
                  <a:moveTo>
                    <a:pt x="68" y="0"/>
                  </a:moveTo>
                  <a:lnTo>
                    <a:pt x="1" y="34"/>
                  </a:lnTo>
                  <a:lnTo>
                    <a:pt x="1" y="101"/>
                  </a:lnTo>
                  <a:lnTo>
                    <a:pt x="102" y="202"/>
                  </a:lnTo>
                  <a:lnTo>
                    <a:pt x="203" y="236"/>
                  </a:lnTo>
                  <a:lnTo>
                    <a:pt x="270" y="270"/>
                  </a:lnTo>
                  <a:lnTo>
                    <a:pt x="304" y="270"/>
                  </a:lnTo>
                  <a:lnTo>
                    <a:pt x="371" y="236"/>
                  </a:lnTo>
                  <a:lnTo>
                    <a:pt x="371" y="202"/>
                  </a:lnTo>
                  <a:lnTo>
                    <a:pt x="371" y="135"/>
                  </a:lnTo>
                  <a:lnTo>
                    <a:pt x="304" y="101"/>
                  </a:lnTo>
                  <a:lnTo>
                    <a:pt x="236" y="34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84" name="Shape 1584"/>
            <p:cNvSpPr/>
            <p:nvPr/>
          </p:nvSpPr>
          <p:spPr>
            <a:xfrm>
              <a:off x="519775" y="2663900"/>
              <a:ext cx="10125" cy="13500"/>
            </a:xfrm>
            <a:custGeom>
              <a:avLst/>
              <a:gdLst/>
              <a:ahLst/>
              <a:cxnLst/>
              <a:rect l="0" t="0" r="0" b="0"/>
              <a:pathLst>
                <a:path w="405" h="540" extrusionOk="0">
                  <a:moveTo>
                    <a:pt x="203" y="0"/>
                  </a:moveTo>
                  <a:lnTo>
                    <a:pt x="135" y="34"/>
                  </a:lnTo>
                  <a:lnTo>
                    <a:pt x="102" y="68"/>
                  </a:lnTo>
                  <a:lnTo>
                    <a:pt x="68" y="169"/>
                  </a:lnTo>
                  <a:lnTo>
                    <a:pt x="1" y="236"/>
                  </a:lnTo>
                  <a:lnTo>
                    <a:pt x="1" y="337"/>
                  </a:lnTo>
                  <a:lnTo>
                    <a:pt x="34" y="438"/>
                  </a:lnTo>
                  <a:lnTo>
                    <a:pt x="102" y="505"/>
                  </a:lnTo>
                  <a:lnTo>
                    <a:pt x="203" y="539"/>
                  </a:lnTo>
                  <a:lnTo>
                    <a:pt x="304" y="505"/>
                  </a:lnTo>
                  <a:lnTo>
                    <a:pt x="371" y="438"/>
                  </a:lnTo>
                  <a:lnTo>
                    <a:pt x="405" y="337"/>
                  </a:lnTo>
                  <a:lnTo>
                    <a:pt x="405" y="270"/>
                  </a:lnTo>
                  <a:lnTo>
                    <a:pt x="371" y="202"/>
                  </a:lnTo>
                  <a:lnTo>
                    <a:pt x="337" y="135"/>
                  </a:lnTo>
                  <a:lnTo>
                    <a:pt x="304" y="68"/>
                  </a:lnTo>
                  <a:lnTo>
                    <a:pt x="270" y="34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85" name="Shape 1585"/>
            <p:cNvSpPr/>
            <p:nvPr/>
          </p:nvSpPr>
          <p:spPr>
            <a:xfrm>
              <a:off x="539975" y="2774150"/>
              <a:ext cx="9300" cy="11825"/>
            </a:xfrm>
            <a:custGeom>
              <a:avLst/>
              <a:gdLst/>
              <a:ahLst/>
              <a:cxnLst/>
              <a:rect l="0" t="0" r="0" b="0"/>
              <a:pathLst>
                <a:path w="372" h="473" extrusionOk="0">
                  <a:moveTo>
                    <a:pt x="135" y="1"/>
                  </a:moveTo>
                  <a:lnTo>
                    <a:pt x="102" y="35"/>
                  </a:lnTo>
                  <a:lnTo>
                    <a:pt x="34" y="102"/>
                  </a:lnTo>
                  <a:lnTo>
                    <a:pt x="1" y="169"/>
                  </a:lnTo>
                  <a:lnTo>
                    <a:pt x="1" y="237"/>
                  </a:lnTo>
                  <a:lnTo>
                    <a:pt x="1" y="338"/>
                  </a:lnTo>
                  <a:lnTo>
                    <a:pt x="34" y="405"/>
                  </a:lnTo>
                  <a:lnTo>
                    <a:pt x="68" y="439"/>
                  </a:lnTo>
                  <a:lnTo>
                    <a:pt x="135" y="472"/>
                  </a:lnTo>
                  <a:lnTo>
                    <a:pt x="304" y="472"/>
                  </a:lnTo>
                  <a:lnTo>
                    <a:pt x="371" y="405"/>
                  </a:lnTo>
                  <a:lnTo>
                    <a:pt x="371" y="304"/>
                  </a:lnTo>
                  <a:lnTo>
                    <a:pt x="371" y="237"/>
                  </a:lnTo>
                  <a:lnTo>
                    <a:pt x="371" y="169"/>
                  </a:lnTo>
                  <a:lnTo>
                    <a:pt x="337" y="102"/>
                  </a:lnTo>
                  <a:lnTo>
                    <a:pt x="304" y="102"/>
                  </a:lnTo>
                  <a:lnTo>
                    <a:pt x="270" y="35"/>
                  </a:lnTo>
                  <a:lnTo>
                    <a:pt x="270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86" name="Shape 1586"/>
            <p:cNvSpPr/>
            <p:nvPr/>
          </p:nvSpPr>
          <p:spPr>
            <a:xfrm>
              <a:off x="529875" y="2721125"/>
              <a:ext cx="10975" cy="12650"/>
            </a:xfrm>
            <a:custGeom>
              <a:avLst/>
              <a:gdLst/>
              <a:ahLst/>
              <a:cxnLst/>
              <a:rect l="0" t="0" r="0" b="0"/>
              <a:pathLst>
                <a:path w="439" h="506" extrusionOk="0">
                  <a:moveTo>
                    <a:pt x="270" y="1"/>
                  </a:moveTo>
                  <a:lnTo>
                    <a:pt x="203" y="34"/>
                  </a:lnTo>
                  <a:lnTo>
                    <a:pt x="102" y="102"/>
                  </a:lnTo>
                  <a:lnTo>
                    <a:pt x="68" y="169"/>
                  </a:lnTo>
                  <a:lnTo>
                    <a:pt x="1" y="236"/>
                  </a:lnTo>
                  <a:lnTo>
                    <a:pt x="1" y="337"/>
                  </a:lnTo>
                  <a:lnTo>
                    <a:pt x="34" y="405"/>
                  </a:lnTo>
                  <a:lnTo>
                    <a:pt x="68" y="438"/>
                  </a:lnTo>
                  <a:lnTo>
                    <a:pt x="102" y="506"/>
                  </a:lnTo>
                  <a:lnTo>
                    <a:pt x="304" y="506"/>
                  </a:lnTo>
                  <a:lnTo>
                    <a:pt x="371" y="438"/>
                  </a:lnTo>
                  <a:lnTo>
                    <a:pt x="405" y="371"/>
                  </a:lnTo>
                  <a:lnTo>
                    <a:pt x="438" y="304"/>
                  </a:lnTo>
                  <a:lnTo>
                    <a:pt x="405" y="203"/>
                  </a:lnTo>
                  <a:lnTo>
                    <a:pt x="405" y="169"/>
                  </a:lnTo>
                  <a:lnTo>
                    <a:pt x="371" y="68"/>
                  </a:lnTo>
                  <a:lnTo>
                    <a:pt x="270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87" name="Shape 1587"/>
            <p:cNvSpPr/>
            <p:nvPr/>
          </p:nvSpPr>
          <p:spPr>
            <a:xfrm>
              <a:off x="529025" y="2693350"/>
              <a:ext cx="10150" cy="11825"/>
            </a:xfrm>
            <a:custGeom>
              <a:avLst/>
              <a:gdLst/>
              <a:ahLst/>
              <a:cxnLst/>
              <a:rect l="0" t="0" r="0" b="0"/>
              <a:pathLst>
                <a:path w="406" h="473" extrusionOk="0">
                  <a:moveTo>
                    <a:pt x="102" y="1"/>
                  </a:moveTo>
                  <a:lnTo>
                    <a:pt x="35" y="68"/>
                  </a:lnTo>
                  <a:lnTo>
                    <a:pt x="1" y="236"/>
                  </a:lnTo>
                  <a:lnTo>
                    <a:pt x="1" y="304"/>
                  </a:lnTo>
                  <a:lnTo>
                    <a:pt x="35" y="405"/>
                  </a:lnTo>
                  <a:lnTo>
                    <a:pt x="136" y="472"/>
                  </a:lnTo>
                  <a:lnTo>
                    <a:pt x="237" y="472"/>
                  </a:lnTo>
                  <a:lnTo>
                    <a:pt x="371" y="405"/>
                  </a:lnTo>
                  <a:lnTo>
                    <a:pt x="405" y="337"/>
                  </a:lnTo>
                  <a:lnTo>
                    <a:pt x="405" y="270"/>
                  </a:lnTo>
                  <a:lnTo>
                    <a:pt x="371" y="135"/>
                  </a:lnTo>
                  <a:lnTo>
                    <a:pt x="338" y="135"/>
                  </a:lnTo>
                  <a:lnTo>
                    <a:pt x="338" y="102"/>
                  </a:lnTo>
                  <a:lnTo>
                    <a:pt x="304" y="34"/>
                  </a:lnTo>
                  <a:lnTo>
                    <a:pt x="203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88" name="Shape 1588"/>
            <p:cNvSpPr/>
            <p:nvPr/>
          </p:nvSpPr>
          <p:spPr>
            <a:xfrm>
              <a:off x="1499525" y="2611700"/>
              <a:ext cx="1114425" cy="212150"/>
            </a:xfrm>
            <a:custGeom>
              <a:avLst/>
              <a:gdLst/>
              <a:ahLst/>
              <a:cxnLst/>
              <a:rect l="0" t="0" r="0" b="0"/>
              <a:pathLst>
                <a:path w="44577" h="8486" extrusionOk="0">
                  <a:moveTo>
                    <a:pt x="2222" y="1"/>
                  </a:moveTo>
                  <a:lnTo>
                    <a:pt x="1583" y="35"/>
                  </a:lnTo>
                  <a:lnTo>
                    <a:pt x="1280" y="35"/>
                  </a:lnTo>
                  <a:lnTo>
                    <a:pt x="943" y="68"/>
                  </a:lnTo>
                  <a:lnTo>
                    <a:pt x="606" y="169"/>
                  </a:lnTo>
                  <a:lnTo>
                    <a:pt x="472" y="203"/>
                  </a:lnTo>
                  <a:lnTo>
                    <a:pt x="337" y="304"/>
                  </a:lnTo>
                  <a:lnTo>
                    <a:pt x="303" y="371"/>
                  </a:lnTo>
                  <a:lnTo>
                    <a:pt x="236" y="439"/>
                  </a:lnTo>
                  <a:lnTo>
                    <a:pt x="202" y="607"/>
                  </a:lnTo>
                  <a:lnTo>
                    <a:pt x="236" y="977"/>
                  </a:lnTo>
                  <a:lnTo>
                    <a:pt x="169" y="1583"/>
                  </a:lnTo>
                  <a:lnTo>
                    <a:pt x="135" y="2156"/>
                  </a:lnTo>
                  <a:lnTo>
                    <a:pt x="68" y="2762"/>
                  </a:lnTo>
                  <a:lnTo>
                    <a:pt x="34" y="3368"/>
                  </a:lnTo>
                  <a:lnTo>
                    <a:pt x="0" y="5927"/>
                  </a:lnTo>
                  <a:lnTo>
                    <a:pt x="0" y="7206"/>
                  </a:lnTo>
                  <a:lnTo>
                    <a:pt x="68" y="8485"/>
                  </a:lnTo>
                  <a:lnTo>
                    <a:pt x="202" y="8485"/>
                  </a:lnTo>
                  <a:lnTo>
                    <a:pt x="202" y="7475"/>
                  </a:lnTo>
                  <a:lnTo>
                    <a:pt x="236" y="6432"/>
                  </a:lnTo>
                  <a:lnTo>
                    <a:pt x="202" y="4378"/>
                  </a:lnTo>
                  <a:lnTo>
                    <a:pt x="236" y="3435"/>
                  </a:lnTo>
                  <a:lnTo>
                    <a:pt x="303" y="2492"/>
                  </a:lnTo>
                  <a:lnTo>
                    <a:pt x="371" y="1550"/>
                  </a:lnTo>
                  <a:lnTo>
                    <a:pt x="404" y="607"/>
                  </a:lnTo>
                  <a:lnTo>
                    <a:pt x="404" y="540"/>
                  </a:lnTo>
                  <a:lnTo>
                    <a:pt x="438" y="472"/>
                  </a:lnTo>
                  <a:lnTo>
                    <a:pt x="573" y="371"/>
                  </a:lnTo>
                  <a:lnTo>
                    <a:pt x="741" y="304"/>
                  </a:lnTo>
                  <a:lnTo>
                    <a:pt x="977" y="237"/>
                  </a:lnTo>
                  <a:lnTo>
                    <a:pt x="1280" y="169"/>
                  </a:lnTo>
                  <a:lnTo>
                    <a:pt x="1616" y="169"/>
                  </a:lnTo>
                  <a:lnTo>
                    <a:pt x="2323" y="136"/>
                  </a:lnTo>
                  <a:lnTo>
                    <a:pt x="3064" y="136"/>
                  </a:lnTo>
                  <a:lnTo>
                    <a:pt x="3737" y="169"/>
                  </a:lnTo>
                  <a:lnTo>
                    <a:pt x="4613" y="203"/>
                  </a:lnTo>
                  <a:lnTo>
                    <a:pt x="7475" y="270"/>
                  </a:lnTo>
                  <a:lnTo>
                    <a:pt x="8687" y="304"/>
                  </a:lnTo>
                  <a:lnTo>
                    <a:pt x="9192" y="270"/>
                  </a:lnTo>
                  <a:lnTo>
                    <a:pt x="19528" y="270"/>
                  </a:lnTo>
                  <a:lnTo>
                    <a:pt x="25588" y="304"/>
                  </a:lnTo>
                  <a:lnTo>
                    <a:pt x="31648" y="371"/>
                  </a:lnTo>
                  <a:lnTo>
                    <a:pt x="37675" y="439"/>
                  </a:lnTo>
                  <a:lnTo>
                    <a:pt x="43735" y="472"/>
                  </a:lnTo>
                  <a:lnTo>
                    <a:pt x="43870" y="573"/>
                  </a:lnTo>
                  <a:lnTo>
                    <a:pt x="44004" y="708"/>
                  </a:lnTo>
                  <a:lnTo>
                    <a:pt x="44105" y="843"/>
                  </a:lnTo>
                  <a:lnTo>
                    <a:pt x="44173" y="1045"/>
                  </a:lnTo>
                  <a:lnTo>
                    <a:pt x="44307" y="1449"/>
                  </a:lnTo>
                  <a:lnTo>
                    <a:pt x="44341" y="1920"/>
                  </a:lnTo>
                  <a:lnTo>
                    <a:pt x="44341" y="2391"/>
                  </a:lnTo>
                  <a:lnTo>
                    <a:pt x="44341" y="2829"/>
                  </a:lnTo>
                  <a:lnTo>
                    <a:pt x="44307" y="3570"/>
                  </a:lnTo>
                  <a:lnTo>
                    <a:pt x="44274" y="4815"/>
                  </a:lnTo>
                  <a:lnTo>
                    <a:pt x="44240" y="6061"/>
                  </a:lnTo>
                  <a:lnTo>
                    <a:pt x="44173" y="7273"/>
                  </a:lnTo>
                  <a:lnTo>
                    <a:pt x="44173" y="7879"/>
                  </a:lnTo>
                  <a:lnTo>
                    <a:pt x="44173" y="8485"/>
                  </a:lnTo>
                  <a:lnTo>
                    <a:pt x="44408" y="8485"/>
                  </a:lnTo>
                  <a:lnTo>
                    <a:pt x="44408" y="7644"/>
                  </a:lnTo>
                  <a:lnTo>
                    <a:pt x="44408" y="5792"/>
                  </a:lnTo>
                  <a:lnTo>
                    <a:pt x="44476" y="4411"/>
                  </a:lnTo>
                  <a:lnTo>
                    <a:pt x="44543" y="3031"/>
                  </a:lnTo>
                  <a:lnTo>
                    <a:pt x="44577" y="2391"/>
                  </a:lnTo>
                  <a:lnTo>
                    <a:pt x="44543" y="1987"/>
                  </a:lnTo>
                  <a:lnTo>
                    <a:pt x="44509" y="1583"/>
                  </a:lnTo>
                  <a:lnTo>
                    <a:pt x="44442" y="1213"/>
                  </a:lnTo>
                  <a:lnTo>
                    <a:pt x="44341" y="843"/>
                  </a:lnTo>
                  <a:lnTo>
                    <a:pt x="44240" y="708"/>
                  </a:lnTo>
                  <a:lnTo>
                    <a:pt x="44139" y="573"/>
                  </a:lnTo>
                  <a:lnTo>
                    <a:pt x="44038" y="439"/>
                  </a:lnTo>
                  <a:lnTo>
                    <a:pt x="43903" y="371"/>
                  </a:lnTo>
                  <a:lnTo>
                    <a:pt x="43870" y="270"/>
                  </a:lnTo>
                  <a:lnTo>
                    <a:pt x="43836" y="237"/>
                  </a:lnTo>
                  <a:lnTo>
                    <a:pt x="43802" y="237"/>
                  </a:lnTo>
                  <a:lnTo>
                    <a:pt x="37944" y="203"/>
                  </a:lnTo>
                  <a:lnTo>
                    <a:pt x="32052" y="136"/>
                  </a:lnTo>
                  <a:lnTo>
                    <a:pt x="26194" y="68"/>
                  </a:lnTo>
                  <a:lnTo>
                    <a:pt x="20336" y="35"/>
                  </a:lnTo>
                  <a:lnTo>
                    <a:pt x="6532" y="35"/>
                  </a:lnTo>
                  <a:lnTo>
                    <a:pt x="5151" y="68"/>
                  </a:lnTo>
                  <a:lnTo>
                    <a:pt x="4108" y="35"/>
                  </a:lnTo>
                  <a:lnTo>
                    <a:pt x="2828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89" name="Shape 1589"/>
            <p:cNvSpPr/>
            <p:nvPr/>
          </p:nvSpPr>
          <p:spPr>
            <a:xfrm>
              <a:off x="2360575" y="2793525"/>
              <a:ext cx="64000" cy="30325"/>
            </a:xfrm>
            <a:custGeom>
              <a:avLst/>
              <a:gdLst/>
              <a:ahLst/>
              <a:cxnLst/>
              <a:rect l="0" t="0" r="0" b="0"/>
              <a:pathLst>
                <a:path w="2560" h="1213" extrusionOk="0">
                  <a:moveTo>
                    <a:pt x="270" y="0"/>
                  </a:moveTo>
                  <a:lnTo>
                    <a:pt x="102" y="34"/>
                  </a:lnTo>
                  <a:lnTo>
                    <a:pt x="34" y="68"/>
                  </a:lnTo>
                  <a:lnTo>
                    <a:pt x="1" y="101"/>
                  </a:lnTo>
                  <a:lnTo>
                    <a:pt x="1" y="135"/>
                  </a:lnTo>
                  <a:lnTo>
                    <a:pt x="34" y="169"/>
                  </a:lnTo>
                  <a:lnTo>
                    <a:pt x="102" y="202"/>
                  </a:lnTo>
                  <a:lnTo>
                    <a:pt x="68" y="404"/>
                  </a:lnTo>
                  <a:lnTo>
                    <a:pt x="68" y="573"/>
                  </a:lnTo>
                  <a:lnTo>
                    <a:pt x="102" y="977"/>
                  </a:lnTo>
                  <a:lnTo>
                    <a:pt x="102" y="1212"/>
                  </a:lnTo>
                  <a:lnTo>
                    <a:pt x="270" y="1212"/>
                  </a:lnTo>
                  <a:lnTo>
                    <a:pt x="236" y="674"/>
                  </a:lnTo>
                  <a:lnTo>
                    <a:pt x="169" y="169"/>
                  </a:lnTo>
                  <a:lnTo>
                    <a:pt x="708" y="169"/>
                  </a:lnTo>
                  <a:lnTo>
                    <a:pt x="1516" y="202"/>
                  </a:lnTo>
                  <a:lnTo>
                    <a:pt x="2223" y="202"/>
                  </a:lnTo>
                  <a:lnTo>
                    <a:pt x="2290" y="236"/>
                  </a:lnTo>
                  <a:lnTo>
                    <a:pt x="2324" y="337"/>
                  </a:lnTo>
                  <a:lnTo>
                    <a:pt x="2391" y="438"/>
                  </a:lnTo>
                  <a:lnTo>
                    <a:pt x="2391" y="573"/>
                  </a:lnTo>
                  <a:lnTo>
                    <a:pt x="2391" y="876"/>
                  </a:lnTo>
                  <a:lnTo>
                    <a:pt x="2391" y="1212"/>
                  </a:lnTo>
                  <a:lnTo>
                    <a:pt x="2526" y="1212"/>
                  </a:lnTo>
                  <a:lnTo>
                    <a:pt x="2526" y="977"/>
                  </a:lnTo>
                  <a:lnTo>
                    <a:pt x="2559" y="606"/>
                  </a:lnTo>
                  <a:lnTo>
                    <a:pt x="2526" y="404"/>
                  </a:lnTo>
                  <a:lnTo>
                    <a:pt x="2458" y="236"/>
                  </a:lnTo>
                  <a:lnTo>
                    <a:pt x="2391" y="169"/>
                  </a:lnTo>
                  <a:lnTo>
                    <a:pt x="2324" y="101"/>
                  </a:lnTo>
                  <a:lnTo>
                    <a:pt x="2223" y="68"/>
                  </a:lnTo>
                  <a:lnTo>
                    <a:pt x="2155" y="34"/>
                  </a:lnTo>
                  <a:lnTo>
                    <a:pt x="1718" y="34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90" name="Shape 1590"/>
            <p:cNvSpPr/>
            <p:nvPr/>
          </p:nvSpPr>
          <p:spPr>
            <a:xfrm>
              <a:off x="536625" y="2751425"/>
              <a:ext cx="10125" cy="10125"/>
            </a:xfrm>
            <a:custGeom>
              <a:avLst/>
              <a:gdLst/>
              <a:ahLst/>
              <a:cxnLst/>
              <a:rect l="0" t="0" r="0" b="0"/>
              <a:pathLst>
                <a:path w="405" h="405" extrusionOk="0">
                  <a:moveTo>
                    <a:pt x="202" y="1"/>
                  </a:moveTo>
                  <a:lnTo>
                    <a:pt x="101" y="34"/>
                  </a:lnTo>
                  <a:lnTo>
                    <a:pt x="34" y="136"/>
                  </a:lnTo>
                  <a:lnTo>
                    <a:pt x="0" y="203"/>
                  </a:lnTo>
                  <a:lnTo>
                    <a:pt x="34" y="270"/>
                  </a:lnTo>
                  <a:lnTo>
                    <a:pt x="67" y="371"/>
                  </a:lnTo>
                  <a:lnTo>
                    <a:pt x="168" y="405"/>
                  </a:lnTo>
                  <a:lnTo>
                    <a:pt x="269" y="405"/>
                  </a:lnTo>
                  <a:lnTo>
                    <a:pt x="370" y="338"/>
                  </a:lnTo>
                  <a:lnTo>
                    <a:pt x="404" y="270"/>
                  </a:lnTo>
                  <a:lnTo>
                    <a:pt x="404" y="169"/>
                  </a:lnTo>
                  <a:lnTo>
                    <a:pt x="404" y="136"/>
                  </a:lnTo>
                  <a:lnTo>
                    <a:pt x="337" y="34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91" name="Shape 1591"/>
            <p:cNvSpPr/>
            <p:nvPr/>
          </p:nvSpPr>
          <p:spPr>
            <a:xfrm>
              <a:off x="545875" y="2804450"/>
              <a:ext cx="9275" cy="14350"/>
            </a:xfrm>
            <a:custGeom>
              <a:avLst/>
              <a:gdLst/>
              <a:ahLst/>
              <a:cxnLst/>
              <a:rect l="0" t="0" r="0" b="0"/>
              <a:pathLst>
                <a:path w="371" h="574" extrusionOk="0">
                  <a:moveTo>
                    <a:pt x="169" y="1"/>
                  </a:moveTo>
                  <a:lnTo>
                    <a:pt x="135" y="35"/>
                  </a:lnTo>
                  <a:lnTo>
                    <a:pt x="101" y="68"/>
                  </a:lnTo>
                  <a:lnTo>
                    <a:pt x="34" y="102"/>
                  </a:lnTo>
                  <a:lnTo>
                    <a:pt x="0" y="237"/>
                  </a:lnTo>
                  <a:lnTo>
                    <a:pt x="0" y="371"/>
                  </a:lnTo>
                  <a:lnTo>
                    <a:pt x="34" y="506"/>
                  </a:lnTo>
                  <a:lnTo>
                    <a:pt x="68" y="540"/>
                  </a:lnTo>
                  <a:lnTo>
                    <a:pt x="135" y="573"/>
                  </a:lnTo>
                  <a:lnTo>
                    <a:pt x="236" y="573"/>
                  </a:lnTo>
                  <a:lnTo>
                    <a:pt x="303" y="540"/>
                  </a:lnTo>
                  <a:lnTo>
                    <a:pt x="371" y="439"/>
                  </a:lnTo>
                  <a:lnTo>
                    <a:pt x="371" y="338"/>
                  </a:lnTo>
                  <a:lnTo>
                    <a:pt x="337" y="203"/>
                  </a:lnTo>
                  <a:lnTo>
                    <a:pt x="303" y="136"/>
                  </a:lnTo>
                  <a:lnTo>
                    <a:pt x="270" y="68"/>
                  </a:lnTo>
                  <a:lnTo>
                    <a:pt x="270" y="35"/>
                  </a:lnTo>
                  <a:lnTo>
                    <a:pt x="236" y="1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color">
    <p:bg>
      <p:bgPr>
        <a:solidFill>
          <a:srgbClr val="F55D4B"/>
        </a:solidFill>
        <a:effectLst/>
      </p:bgPr>
    </p:bg>
    <p:spTree>
      <p:nvGrpSpPr>
        <p:cNvPr id="1" name="Shape 1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99" name="Shape 1699"/>
          <p:cNvGrpSpPr/>
          <p:nvPr/>
        </p:nvGrpSpPr>
        <p:grpSpPr>
          <a:xfrm>
            <a:off x="1" y="5"/>
            <a:ext cx="9152065" cy="6864065"/>
            <a:chOff x="328725" y="238125"/>
            <a:chExt cx="3447625" cy="2585725"/>
          </a:xfrm>
        </p:grpSpPr>
        <p:sp>
          <p:nvSpPr>
            <p:cNvPr id="1700" name="Shape 1700"/>
            <p:cNvSpPr/>
            <p:nvPr/>
          </p:nvSpPr>
          <p:spPr>
            <a:xfrm>
              <a:off x="2397625" y="2721125"/>
              <a:ext cx="62300" cy="66525"/>
            </a:xfrm>
            <a:custGeom>
              <a:avLst/>
              <a:gdLst/>
              <a:ahLst/>
              <a:cxnLst/>
              <a:rect l="0" t="0" r="0" b="0"/>
              <a:pathLst>
                <a:path w="2492" h="2661" extrusionOk="0">
                  <a:moveTo>
                    <a:pt x="1885" y="135"/>
                  </a:moveTo>
                  <a:lnTo>
                    <a:pt x="2289" y="169"/>
                  </a:lnTo>
                  <a:lnTo>
                    <a:pt x="2323" y="203"/>
                  </a:lnTo>
                  <a:lnTo>
                    <a:pt x="2357" y="270"/>
                  </a:lnTo>
                  <a:lnTo>
                    <a:pt x="2357" y="539"/>
                  </a:lnTo>
                  <a:lnTo>
                    <a:pt x="2357" y="1011"/>
                  </a:lnTo>
                  <a:lnTo>
                    <a:pt x="2323" y="1617"/>
                  </a:lnTo>
                  <a:lnTo>
                    <a:pt x="2289" y="2223"/>
                  </a:lnTo>
                  <a:lnTo>
                    <a:pt x="2256" y="2324"/>
                  </a:lnTo>
                  <a:lnTo>
                    <a:pt x="2256" y="2391"/>
                  </a:lnTo>
                  <a:lnTo>
                    <a:pt x="2222" y="2425"/>
                  </a:lnTo>
                  <a:lnTo>
                    <a:pt x="2121" y="2425"/>
                  </a:lnTo>
                  <a:lnTo>
                    <a:pt x="1650" y="2492"/>
                  </a:lnTo>
                  <a:lnTo>
                    <a:pt x="741" y="2492"/>
                  </a:lnTo>
                  <a:lnTo>
                    <a:pt x="505" y="2425"/>
                  </a:lnTo>
                  <a:lnTo>
                    <a:pt x="404" y="2391"/>
                  </a:lnTo>
                  <a:lnTo>
                    <a:pt x="337" y="2324"/>
                  </a:lnTo>
                  <a:lnTo>
                    <a:pt x="236" y="2156"/>
                  </a:lnTo>
                  <a:lnTo>
                    <a:pt x="202" y="1920"/>
                  </a:lnTo>
                  <a:lnTo>
                    <a:pt x="135" y="1516"/>
                  </a:lnTo>
                  <a:lnTo>
                    <a:pt x="101" y="1112"/>
                  </a:lnTo>
                  <a:lnTo>
                    <a:pt x="135" y="674"/>
                  </a:lnTo>
                  <a:lnTo>
                    <a:pt x="202" y="270"/>
                  </a:lnTo>
                  <a:lnTo>
                    <a:pt x="236" y="270"/>
                  </a:lnTo>
                  <a:lnTo>
                    <a:pt x="269" y="236"/>
                  </a:lnTo>
                  <a:lnTo>
                    <a:pt x="875" y="203"/>
                  </a:lnTo>
                  <a:lnTo>
                    <a:pt x="1515" y="135"/>
                  </a:lnTo>
                  <a:close/>
                  <a:moveTo>
                    <a:pt x="1279" y="1"/>
                  </a:moveTo>
                  <a:lnTo>
                    <a:pt x="135" y="102"/>
                  </a:lnTo>
                  <a:lnTo>
                    <a:pt x="101" y="135"/>
                  </a:lnTo>
                  <a:lnTo>
                    <a:pt x="67" y="169"/>
                  </a:lnTo>
                  <a:lnTo>
                    <a:pt x="67" y="203"/>
                  </a:lnTo>
                  <a:lnTo>
                    <a:pt x="101" y="236"/>
                  </a:lnTo>
                  <a:lnTo>
                    <a:pt x="135" y="236"/>
                  </a:lnTo>
                  <a:lnTo>
                    <a:pt x="67" y="472"/>
                  </a:lnTo>
                  <a:lnTo>
                    <a:pt x="34" y="708"/>
                  </a:lnTo>
                  <a:lnTo>
                    <a:pt x="0" y="1213"/>
                  </a:lnTo>
                  <a:lnTo>
                    <a:pt x="34" y="1752"/>
                  </a:lnTo>
                  <a:lnTo>
                    <a:pt x="67" y="2088"/>
                  </a:lnTo>
                  <a:lnTo>
                    <a:pt x="135" y="2223"/>
                  </a:lnTo>
                  <a:lnTo>
                    <a:pt x="202" y="2391"/>
                  </a:lnTo>
                  <a:lnTo>
                    <a:pt x="236" y="2459"/>
                  </a:lnTo>
                  <a:lnTo>
                    <a:pt x="303" y="2526"/>
                  </a:lnTo>
                  <a:lnTo>
                    <a:pt x="438" y="2593"/>
                  </a:lnTo>
                  <a:lnTo>
                    <a:pt x="606" y="2627"/>
                  </a:lnTo>
                  <a:lnTo>
                    <a:pt x="741" y="2627"/>
                  </a:lnTo>
                  <a:lnTo>
                    <a:pt x="1212" y="2661"/>
                  </a:lnTo>
                  <a:lnTo>
                    <a:pt x="1683" y="2627"/>
                  </a:lnTo>
                  <a:lnTo>
                    <a:pt x="2020" y="2627"/>
                  </a:lnTo>
                  <a:lnTo>
                    <a:pt x="2222" y="2593"/>
                  </a:lnTo>
                  <a:lnTo>
                    <a:pt x="2289" y="2560"/>
                  </a:lnTo>
                  <a:lnTo>
                    <a:pt x="2357" y="2526"/>
                  </a:lnTo>
                  <a:lnTo>
                    <a:pt x="2424" y="2358"/>
                  </a:lnTo>
                  <a:lnTo>
                    <a:pt x="2458" y="2156"/>
                  </a:lnTo>
                  <a:lnTo>
                    <a:pt x="2458" y="1785"/>
                  </a:lnTo>
                  <a:lnTo>
                    <a:pt x="2491" y="943"/>
                  </a:lnTo>
                  <a:lnTo>
                    <a:pt x="2491" y="102"/>
                  </a:lnTo>
                  <a:lnTo>
                    <a:pt x="2491" y="68"/>
                  </a:lnTo>
                  <a:lnTo>
                    <a:pt x="2458" y="34"/>
                  </a:lnTo>
                  <a:lnTo>
                    <a:pt x="21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01" name="Shape 1701"/>
            <p:cNvSpPr/>
            <p:nvPr/>
          </p:nvSpPr>
          <p:spPr>
            <a:xfrm>
              <a:off x="2424550" y="2739650"/>
              <a:ext cx="16850" cy="17700"/>
            </a:xfrm>
            <a:custGeom>
              <a:avLst/>
              <a:gdLst/>
              <a:ahLst/>
              <a:cxnLst/>
              <a:rect l="0" t="0" r="0" b="0"/>
              <a:pathLst>
                <a:path w="674" h="708" extrusionOk="0">
                  <a:moveTo>
                    <a:pt x="169" y="0"/>
                  </a:moveTo>
                  <a:lnTo>
                    <a:pt x="135" y="101"/>
                  </a:lnTo>
                  <a:lnTo>
                    <a:pt x="135" y="202"/>
                  </a:lnTo>
                  <a:lnTo>
                    <a:pt x="68" y="202"/>
                  </a:lnTo>
                  <a:lnTo>
                    <a:pt x="0" y="236"/>
                  </a:lnTo>
                  <a:lnTo>
                    <a:pt x="0" y="303"/>
                  </a:lnTo>
                  <a:lnTo>
                    <a:pt x="34" y="337"/>
                  </a:lnTo>
                  <a:lnTo>
                    <a:pt x="135" y="337"/>
                  </a:lnTo>
                  <a:lnTo>
                    <a:pt x="135" y="505"/>
                  </a:lnTo>
                  <a:lnTo>
                    <a:pt x="135" y="674"/>
                  </a:lnTo>
                  <a:lnTo>
                    <a:pt x="169" y="708"/>
                  </a:lnTo>
                  <a:lnTo>
                    <a:pt x="236" y="708"/>
                  </a:lnTo>
                  <a:lnTo>
                    <a:pt x="270" y="674"/>
                  </a:lnTo>
                  <a:lnTo>
                    <a:pt x="270" y="505"/>
                  </a:lnTo>
                  <a:lnTo>
                    <a:pt x="270" y="303"/>
                  </a:lnTo>
                  <a:lnTo>
                    <a:pt x="337" y="303"/>
                  </a:lnTo>
                  <a:lnTo>
                    <a:pt x="505" y="337"/>
                  </a:lnTo>
                  <a:lnTo>
                    <a:pt x="640" y="337"/>
                  </a:lnTo>
                  <a:lnTo>
                    <a:pt x="674" y="303"/>
                  </a:lnTo>
                  <a:lnTo>
                    <a:pt x="674" y="270"/>
                  </a:lnTo>
                  <a:lnTo>
                    <a:pt x="674" y="202"/>
                  </a:lnTo>
                  <a:lnTo>
                    <a:pt x="606" y="169"/>
                  </a:lnTo>
                  <a:lnTo>
                    <a:pt x="270" y="169"/>
                  </a:lnTo>
                  <a:lnTo>
                    <a:pt x="270" y="68"/>
                  </a:lnTo>
                  <a:lnTo>
                    <a:pt x="23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02" name="Shape 1702"/>
            <p:cNvSpPr/>
            <p:nvPr/>
          </p:nvSpPr>
          <p:spPr>
            <a:xfrm>
              <a:off x="2276400" y="2759850"/>
              <a:ext cx="13500" cy="17700"/>
            </a:xfrm>
            <a:custGeom>
              <a:avLst/>
              <a:gdLst/>
              <a:ahLst/>
              <a:cxnLst/>
              <a:rect l="0" t="0" r="0" b="0"/>
              <a:pathLst>
                <a:path w="540" h="708" extrusionOk="0">
                  <a:moveTo>
                    <a:pt x="405" y="135"/>
                  </a:moveTo>
                  <a:lnTo>
                    <a:pt x="405" y="236"/>
                  </a:lnTo>
                  <a:lnTo>
                    <a:pt x="405" y="304"/>
                  </a:lnTo>
                  <a:lnTo>
                    <a:pt x="338" y="472"/>
                  </a:lnTo>
                  <a:lnTo>
                    <a:pt x="270" y="607"/>
                  </a:lnTo>
                  <a:lnTo>
                    <a:pt x="203" y="607"/>
                  </a:lnTo>
                  <a:lnTo>
                    <a:pt x="169" y="506"/>
                  </a:lnTo>
                  <a:lnTo>
                    <a:pt x="136" y="405"/>
                  </a:lnTo>
                  <a:lnTo>
                    <a:pt x="136" y="304"/>
                  </a:lnTo>
                  <a:lnTo>
                    <a:pt x="203" y="236"/>
                  </a:lnTo>
                  <a:lnTo>
                    <a:pt x="371" y="169"/>
                  </a:lnTo>
                  <a:lnTo>
                    <a:pt x="338" y="135"/>
                  </a:lnTo>
                  <a:close/>
                  <a:moveTo>
                    <a:pt x="371" y="1"/>
                  </a:moveTo>
                  <a:lnTo>
                    <a:pt x="270" y="34"/>
                  </a:lnTo>
                  <a:lnTo>
                    <a:pt x="203" y="102"/>
                  </a:lnTo>
                  <a:lnTo>
                    <a:pt x="136" y="169"/>
                  </a:lnTo>
                  <a:lnTo>
                    <a:pt x="68" y="236"/>
                  </a:lnTo>
                  <a:lnTo>
                    <a:pt x="1" y="337"/>
                  </a:lnTo>
                  <a:lnTo>
                    <a:pt x="1" y="405"/>
                  </a:lnTo>
                  <a:lnTo>
                    <a:pt x="68" y="607"/>
                  </a:lnTo>
                  <a:lnTo>
                    <a:pt x="136" y="674"/>
                  </a:lnTo>
                  <a:lnTo>
                    <a:pt x="203" y="708"/>
                  </a:lnTo>
                  <a:lnTo>
                    <a:pt x="270" y="708"/>
                  </a:lnTo>
                  <a:lnTo>
                    <a:pt x="371" y="674"/>
                  </a:lnTo>
                  <a:lnTo>
                    <a:pt x="439" y="607"/>
                  </a:lnTo>
                  <a:lnTo>
                    <a:pt x="472" y="539"/>
                  </a:lnTo>
                  <a:lnTo>
                    <a:pt x="506" y="337"/>
                  </a:lnTo>
                  <a:lnTo>
                    <a:pt x="540" y="169"/>
                  </a:lnTo>
                  <a:lnTo>
                    <a:pt x="506" y="68"/>
                  </a:lnTo>
                  <a:lnTo>
                    <a:pt x="439" y="34"/>
                  </a:lnTo>
                  <a:lnTo>
                    <a:pt x="37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03" name="Shape 1703"/>
            <p:cNvSpPr/>
            <p:nvPr/>
          </p:nvSpPr>
          <p:spPr>
            <a:xfrm>
              <a:off x="1523075" y="2675675"/>
              <a:ext cx="67375" cy="38750"/>
            </a:xfrm>
            <a:custGeom>
              <a:avLst/>
              <a:gdLst/>
              <a:ahLst/>
              <a:cxnLst/>
              <a:rect l="0" t="0" r="0" b="0"/>
              <a:pathLst>
                <a:path w="2695" h="1550" extrusionOk="0">
                  <a:moveTo>
                    <a:pt x="2021" y="135"/>
                  </a:moveTo>
                  <a:lnTo>
                    <a:pt x="2358" y="169"/>
                  </a:lnTo>
                  <a:lnTo>
                    <a:pt x="2492" y="236"/>
                  </a:lnTo>
                  <a:lnTo>
                    <a:pt x="2560" y="304"/>
                  </a:lnTo>
                  <a:lnTo>
                    <a:pt x="2593" y="438"/>
                  </a:lnTo>
                  <a:lnTo>
                    <a:pt x="2593" y="573"/>
                  </a:lnTo>
                  <a:lnTo>
                    <a:pt x="2560" y="876"/>
                  </a:lnTo>
                  <a:lnTo>
                    <a:pt x="2492" y="1112"/>
                  </a:lnTo>
                  <a:lnTo>
                    <a:pt x="2459" y="1246"/>
                  </a:lnTo>
                  <a:lnTo>
                    <a:pt x="2391" y="1314"/>
                  </a:lnTo>
                  <a:lnTo>
                    <a:pt x="2324" y="1347"/>
                  </a:lnTo>
                  <a:lnTo>
                    <a:pt x="2223" y="1381"/>
                  </a:lnTo>
                  <a:lnTo>
                    <a:pt x="1617" y="1448"/>
                  </a:lnTo>
                  <a:lnTo>
                    <a:pt x="1146" y="1448"/>
                  </a:lnTo>
                  <a:lnTo>
                    <a:pt x="641" y="1415"/>
                  </a:lnTo>
                  <a:lnTo>
                    <a:pt x="270" y="1381"/>
                  </a:lnTo>
                  <a:lnTo>
                    <a:pt x="203" y="1381"/>
                  </a:lnTo>
                  <a:lnTo>
                    <a:pt x="169" y="1347"/>
                  </a:lnTo>
                  <a:lnTo>
                    <a:pt x="136" y="1246"/>
                  </a:lnTo>
                  <a:lnTo>
                    <a:pt x="102" y="1044"/>
                  </a:lnTo>
                  <a:lnTo>
                    <a:pt x="136" y="607"/>
                  </a:lnTo>
                  <a:lnTo>
                    <a:pt x="169" y="169"/>
                  </a:lnTo>
                  <a:lnTo>
                    <a:pt x="540" y="203"/>
                  </a:lnTo>
                  <a:lnTo>
                    <a:pt x="910" y="169"/>
                  </a:lnTo>
                  <a:lnTo>
                    <a:pt x="1651" y="135"/>
                  </a:lnTo>
                  <a:close/>
                  <a:moveTo>
                    <a:pt x="1785" y="1"/>
                  </a:moveTo>
                  <a:lnTo>
                    <a:pt x="1247" y="34"/>
                  </a:lnTo>
                  <a:lnTo>
                    <a:pt x="674" y="68"/>
                  </a:lnTo>
                  <a:lnTo>
                    <a:pt x="405" y="68"/>
                  </a:lnTo>
                  <a:lnTo>
                    <a:pt x="169" y="34"/>
                  </a:lnTo>
                  <a:lnTo>
                    <a:pt x="68" y="34"/>
                  </a:lnTo>
                  <a:lnTo>
                    <a:pt x="68" y="102"/>
                  </a:lnTo>
                  <a:lnTo>
                    <a:pt x="68" y="135"/>
                  </a:lnTo>
                  <a:lnTo>
                    <a:pt x="35" y="472"/>
                  </a:lnTo>
                  <a:lnTo>
                    <a:pt x="1" y="910"/>
                  </a:lnTo>
                  <a:lnTo>
                    <a:pt x="1" y="1145"/>
                  </a:lnTo>
                  <a:lnTo>
                    <a:pt x="35" y="1314"/>
                  </a:lnTo>
                  <a:lnTo>
                    <a:pt x="68" y="1448"/>
                  </a:lnTo>
                  <a:lnTo>
                    <a:pt x="136" y="1482"/>
                  </a:lnTo>
                  <a:lnTo>
                    <a:pt x="169" y="1516"/>
                  </a:lnTo>
                  <a:lnTo>
                    <a:pt x="775" y="1549"/>
                  </a:lnTo>
                  <a:lnTo>
                    <a:pt x="1348" y="1549"/>
                  </a:lnTo>
                  <a:lnTo>
                    <a:pt x="1920" y="1516"/>
                  </a:lnTo>
                  <a:lnTo>
                    <a:pt x="2492" y="1448"/>
                  </a:lnTo>
                  <a:lnTo>
                    <a:pt x="2526" y="1415"/>
                  </a:lnTo>
                  <a:lnTo>
                    <a:pt x="2526" y="1381"/>
                  </a:lnTo>
                  <a:lnTo>
                    <a:pt x="2627" y="1011"/>
                  </a:lnTo>
                  <a:lnTo>
                    <a:pt x="2661" y="809"/>
                  </a:lnTo>
                  <a:lnTo>
                    <a:pt x="2694" y="607"/>
                  </a:lnTo>
                  <a:lnTo>
                    <a:pt x="2694" y="405"/>
                  </a:lnTo>
                  <a:lnTo>
                    <a:pt x="2627" y="270"/>
                  </a:lnTo>
                  <a:lnTo>
                    <a:pt x="2593" y="169"/>
                  </a:lnTo>
                  <a:lnTo>
                    <a:pt x="2526" y="135"/>
                  </a:lnTo>
                  <a:lnTo>
                    <a:pt x="2425" y="68"/>
                  </a:lnTo>
                  <a:lnTo>
                    <a:pt x="2324" y="34"/>
                  </a:lnTo>
                  <a:lnTo>
                    <a:pt x="20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04" name="Shape 1704"/>
            <p:cNvSpPr/>
            <p:nvPr/>
          </p:nvSpPr>
          <p:spPr>
            <a:xfrm>
              <a:off x="2347950" y="2750600"/>
              <a:ext cx="16025" cy="4225"/>
            </a:xfrm>
            <a:custGeom>
              <a:avLst/>
              <a:gdLst/>
              <a:ahLst/>
              <a:cxnLst/>
              <a:rect l="0" t="0" r="0" b="0"/>
              <a:pathLst>
                <a:path w="641" h="169" extrusionOk="0">
                  <a:moveTo>
                    <a:pt x="34" y="0"/>
                  </a:moveTo>
                  <a:lnTo>
                    <a:pt x="1" y="34"/>
                  </a:lnTo>
                  <a:lnTo>
                    <a:pt x="1" y="101"/>
                  </a:lnTo>
                  <a:lnTo>
                    <a:pt x="135" y="135"/>
                  </a:lnTo>
                  <a:lnTo>
                    <a:pt x="270" y="169"/>
                  </a:lnTo>
                  <a:lnTo>
                    <a:pt x="573" y="169"/>
                  </a:lnTo>
                  <a:lnTo>
                    <a:pt x="607" y="135"/>
                  </a:lnTo>
                  <a:lnTo>
                    <a:pt x="640" y="101"/>
                  </a:lnTo>
                  <a:lnTo>
                    <a:pt x="640" y="67"/>
                  </a:lnTo>
                  <a:lnTo>
                    <a:pt x="607" y="34"/>
                  </a:lnTo>
                  <a:lnTo>
                    <a:pt x="4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05" name="Shape 1705"/>
            <p:cNvSpPr/>
            <p:nvPr/>
          </p:nvSpPr>
          <p:spPr>
            <a:xfrm>
              <a:off x="2319325" y="2720300"/>
              <a:ext cx="69900" cy="66500"/>
            </a:xfrm>
            <a:custGeom>
              <a:avLst/>
              <a:gdLst/>
              <a:ahLst/>
              <a:cxnLst/>
              <a:rect l="0" t="0" r="0" b="0"/>
              <a:pathLst>
                <a:path w="2796" h="2660" extrusionOk="0">
                  <a:moveTo>
                    <a:pt x="439" y="0"/>
                  </a:moveTo>
                  <a:lnTo>
                    <a:pt x="203" y="67"/>
                  </a:lnTo>
                  <a:lnTo>
                    <a:pt x="102" y="101"/>
                  </a:lnTo>
                  <a:lnTo>
                    <a:pt x="35" y="168"/>
                  </a:lnTo>
                  <a:lnTo>
                    <a:pt x="1" y="236"/>
                  </a:lnTo>
                  <a:lnTo>
                    <a:pt x="35" y="269"/>
                  </a:lnTo>
                  <a:lnTo>
                    <a:pt x="102" y="269"/>
                  </a:lnTo>
                  <a:lnTo>
                    <a:pt x="136" y="236"/>
                  </a:lnTo>
                  <a:lnTo>
                    <a:pt x="203" y="202"/>
                  </a:lnTo>
                  <a:lnTo>
                    <a:pt x="304" y="168"/>
                  </a:lnTo>
                  <a:lnTo>
                    <a:pt x="540" y="135"/>
                  </a:lnTo>
                  <a:lnTo>
                    <a:pt x="977" y="168"/>
                  </a:lnTo>
                  <a:lnTo>
                    <a:pt x="1920" y="202"/>
                  </a:lnTo>
                  <a:lnTo>
                    <a:pt x="2257" y="236"/>
                  </a:lnTo>
                  <a:lnTo>
                    <a:pt x="2391" y="269"/>
                  </a:lnTo>
                  <a:lnTo>
                    <a:pt x="2526" y="337"/>
                  </a:lnTo>
                  <a:lnTo>
                    <a:pt x="2593" y="370"/>
                  </a:lnTo>
                  <a:lnTo>
                    <a:pt x="2627" y="438"/>
                  </a:lnTo>
                  <a:lnTo>
                    <a:pt x="2661" y="606"/>
                  </a:lnTo>
                  <a:lnTo>
                    <a:pt x="2627" y="909"/>
                  </a:lnTo>
                  <a:lnTo>
                    <a:pt x="2661" y="1549"/>
                  </a:lnTo>
                  <a:lnTo>
                    <a:pt x="2627" y="2189"/>
                  </a:lnTo>
                  <a:lnTo>
                    <a:pt x="2593" y="2424"/>
                  </a:lnTo>
                  <a:lnTo>
                    <a:pt x="2593" y="2458"/>
                  </a:lnTo>
                  <a:lnTo>
                    <a:pt x="2526" y="2458"/>
                  </a:lnTo>
                  <a:lnTo>
                    <a:pt x="2425" y="2492"/>
                  </a:lnTo>
                  <a:lnTo>
                    <a:pt x="2156" y="2492"/>
                  </a:lnTo>
                  <a:lnTo>
                    <a:pt x="1449" y="2458"/>
                  </a:lnTo>
                  <a:lnTo>
                    <a:pt x="1146" y="2492"/>
                  </a:lnTo>
                  <a:lnTo>
                    <a:pt x="843" y="2525"/>
                  </a:lnTo>
                  <a:lnTo>
                    <a:pt x="708" y="2525"/>
                  </a:lnTo>
                  <a:lnTo>
                    <a:pt x="573" y="2458"/>
                  </a:lnTo>
                  <a:lnTo>
                    <a:pt x="472" y="2391"/>
                  </a:lnTo>
                  <a:lnTo>
                    <a:pt x="405" y="2256"/>
                  </a:lnTo>
                  <a:lnTo>
                    <a:pt x="338" y="2020"/>
                  </a:lnTo>
                  <a:lnTo>
                    <a:pt x="304" y="1785"/>
                  </a:lnTo>
                  <a:lnTo>
                    <a:pt x="304" y="1246"/>
                  </a:lnTo>
                  <a:lnTo>
                    <a:pt x="304" y="774"/>
                  </a:lnTo>
                  <a:lnTo>
                    <a:pt x="338" y="303"/>
                  </a:lnTo>
                  <a:lnTo>
                    <a:pt x="304" y="269"/>
                  </a:lnTo>
                  <a:lnTo>
                    <a:pt x="304" y="236"/>
                  </a:lnTo>
                  <a:lnTo>
                    <a:pt x="270" y="236"/>
                  </a:lnTo>
                  <a:lnTo>
                    <a:pt x="237" y="269"/>
                  </a:lnTo>
                  <a:lnTo>
                    <a:pt x="203" y="505"/>
                  </a:lnTo>
                  <a:lnTo>
                    <a:pt x="169" y="774"/>
                  </a:lnTo>
                  <a:lnTo>
                    <a:pt x="169" y="1246"/>
                  </a:lnTo>
                  <a:lnTo>
                    <a:pt x="203" y="1852"/>
                  </a:lnTo>
                  <a:lnTo>
                    <a:pt x="237" y="2121"/>
                  </a:lnTo>
                  <a:lnTo>
                    <a:pt x="270" y="2290"/>
                  </a:lnTo>
                  <a:lnTo>
                    <a:pt x="304" y="2391"/>
                  </a:lnTo>
                  <a:lnTo>
                    <a:pt x="371" y="2492"/>
                  </a:lnTo>
                  <a:lnTo>
                    <a:pt x="472" y="2559"/>
                  </a:lnTo>
                  <a:lnTo>
                    <a:pt x="540" y="2593"/>
                  </a:lnTo>
                  <a:lnTo>
                    <a:pt x="641" y="2626"/>
                  </a:lnTo>
                  <a:lnTo>
                    <a:pt x="843" y="2660"/>
                  </a:lnTo>
                  <a:lnTo>
                    <a:pt x="1078" y="2626"/>
                  </a:lnTo>
                  <a:lnTo>
                    <a:pt x="2290" y="2626"/>
                  </a:lnTo>
                  <a:lnTo>
                    <a:pt x="2694" y="2593"/>
                  </a:lnTo>
                  <a:lnTo>
                    <a:pt x="2728" y="2559"/>
                  </a:lnTo>
                  <a:lnTo>
                    <a:pt x="2728" y="2525"/>
                  </a:lnTo>
                  <a:lnTo>
                    <a:pt x="2762" y="2054"/>
                  </a:lnTo>
                  <a:lnTo>
                    <a:pt x="2795" y="1616"/>
                  </a:lnTo>
                  <a:lnTo>
                    <a:pt x="2762" y="707"/>
                  </a:lnTo>
                  <a:lnTo>
                    <a:pt x="2762" y="438"/>
                  </a:lnTo>
                  <a:lnTo>
                    <a:pt x="2728" y="370"/>
                  </a:lnTo>
                  <a:lnTo>
                    <a:pt x="2661" y="269"/>
                  </a:lnTo>
                  <a:lnTo>
                    <a:pt x="2593" y="236"/>
                  </a:lnTo>
                  <a:lnTo>
                    <a:pt x="2526" y="168"/>
                  </a:lnTo>
                  <a:lnTo>
                    <a:pt x="2257" y="101"/>
                  </a:lnTo>
                  <a:lnTo>
                    <a:pt x="1920" y="67"/>
                  </a:lnTo>
                  <a:lnTo>
                    <a:pt x="1583" y="67"/>
                  </a:lnTo>
                  <a:lnTo>
                    <a:pt x="910" y="34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06" name="Shape 1706"/>
            <p:cNvSpPr/>
            <p:nvPr/>
          </p:nvSpPr>
          <p:spPr>
            <a:xfrm>
              <a:off x="2128275" y="2674000"/>
              <a:ext cx="67350" cy="42100"/>
            </a:xfrm>
            <a:custGeom>
              <a:avLst/>
              <a:gdLst/>
              <a:ahLst/>
              <a:cxnLst/>
              <a:rect l="0" t="0" r="0" b="0"/>
              <a:pathLst>
                <a:path w="2694" h="1684" extrusionOk="0">
                  <a:moveTo>
                    <a:pt x="707" y="135"/>
                  </a:moveTo>
                  <a:lnTo>
                    <a:pt x="977" y="202"/>
                  </a:lnTo>
                  <a:lnTo>
                    <a:pt x="1212" y="202"/>
                  </a:lnTo>
                  <a:lnTo>
                    <a:pt x="1886" y="236"/>
                  </a:lnTo>
                  <a:lnTo>
                    <a:pt x="2222" y="236"/>
                  </a:lnTo>
                  <a:lnTo>
                    <a:pt x="2559" y="202"/>
                  </a:lnTo>
                  <a:lnTo>
                    <a:pt x="2559" y="202"/>
                  </a:lnTo>
                  <a:lnTo>
                    <a:pt x="2492" y="707"/>
                  </a:lnTo>
                  <a:lnTo>
                    <a:pt x="2492" y="1179"/>
                  </a:lnTo>
                  <a:lnTo>
                    <a:pt x="2458" y="1313"/>
                  </a:lnTo>
                  <a:lnTo>
                    <a:pt x="2458" y="1414"/>
                  </a:lnTo>
                  <a:lnTo>
                    <a:pt x="2357" y="1482"/>
                  </a:lnTo>
                  <a:lnTo>
                    <a:pt x="2256" y="1482"/>
                  </a:lnTo>
                  <a:lnTo>
                    <a:pt x="1616" y="1515"/>
                  </a:lnTo>
                  <a:lnTo>
                    <a:pt x="1313" y="1515"/>
                  </a:lnTo>
                  <a:lnTo>
                    <a:pt x="876" y="1549"/>
                  </a:lnTo>
                  <a:lnTo>
                    <a:pt x="640" y="1515"/>
                  </a:lnTo>
                  <a:lnTo>
                    <a:pt x="438" y="1515"/>
                  </a:lnTo>
                  <a:lnTo>
                    <a:pt x="303" y="1448"/>
                  </a:lnTo>
                  <a:lnTo>
                    <a:pt x="270" y="1414"/>
                  </a:lnTo>
                  <a:lnTo>
                    <a:pt x="236" y="1381"/>
                  </a:lnTo>
                  <a:lnTo>
                    <a:pt x="202" y="606"/>
                  </a:lnTo>
                  <a:lnTo>
                    <a:pt x="202" y="303"/>
                  </a:lnTo>
                  <a:lnTo>
                    <a:pt x="202" y="236"/>
                  </a:lnTo>
                  <a:lnTo>
                    <a:pt x="169" y="270"/>
                  </a:lnTo>
                  <a:lnTo>
                    <a:pt x="135" y="236"/>
                  </a:lnTo>
                  <a:lnTo>
                    <a:pt x="169" y="236"/>
                  </a:lnTo>
                  <a:lnTo>
                    <a:pt x="169" y="202"/>
                  </a:lnTo>
                  <a:lnTo>
                    <a:pt x="169" y="169"/>
                  </a:lnTo>
                  <a:lnTo>
                    <a:pt x="438" y="135"/>
                  </a:lnTo>
                  <a:close/>
                  <a:moveTo>
                    <a:pt x="270" y="0"/>
                  </a:moveTo>
                  <a:lnTo>
                    <a:pt x="135" y="34"/>
                  </a:lnTo>
                  <a:lnTo>
                    <a:pt x="34" y="68"/>
                  </a:lnTo>
                  <a:lnTo>
                    <a:pt x="0" y="101"/>
                  </a:lnTo>
                  <a:lnTo>
                    <a:pt x="0" y="169"/>
                  </a:lnTo>
                  <a:lnTo>
                    <a:pt x="34" y="202"/>
                  </a:lnTo>
                  <a:lnTo>
                    <a:pt x="101" y="202"/>
                  </a:lnTo>
                  <a:lnTo>
                    <a:pt x="68" y="337"/>
                  </a:lnTo>
                  <a:lnTo>
                    <a:pt x="68" y="472"/>
                  </a:lnTo>
                  <a:lnTo>
                    <a:pt x="68" y="1010"/>
                  </a:lnTo>
                  <a:lnTo>
                    <a:pt x="101" y="1515"/>
                  </a:lnTo>
                  <a:lnTo>
                    <a:pt x="135" y="1549"/>
                  </a:lnTo>
                  <a:lnTo>
                    <a:pt x="169" y="1583"/>
                  </a:lnTo>
                  <a:lnTo>
                    <a:pt x="438" y="1650"/>
                  </a:lnTo>
                  <a:lnTo>
                    <a:pt x="707" y="1684"/>
                  </a:lnTo>
                  <a:lnTo>
                    <a:pt x="2121" y="1684"/>
                  </a:lnTo>
                  <a:lnTo>
                    <a:pt x="2391" y="1650"/>
                  </a:lnTo>
                  <a:lnTo>
                    <a:pt x="2492" y="1616"/>
                  </a:lnTo>
                  <a:lnTo>
                    <a:pt x="2559" y="1549"/>
                  </a:lnTo>
                  <a:lnTo>
                    <a:pt x="2593" y="1482"/>
                  </a:lnTo>
                  <a:lnTo>
                    <a:pt x="2626" y="1381"/>
                  </a:lnTo>
                  <a:lnTo>
                    <a:pt x="2626" y="775"/>
                  </a:lnTo>
                  <a:lnTo>
                    <a:pt x="2660" y="472"/>
                  </a:lnTo>
                  <a:lnTo>
                    <a:pt x="2694" y="169"/>
                  </a:lnTo>
                  <a:lnTo>
                    <a:pt x="2660" y="101"/>
                  </a:lnTo>
                  <a:lnTo>
                    <a:pt x="2593" y="68"/>
                  </a:lnTo>
                  <a:lnTo>
                    <a:pt x="2222" y="101"/>
                  </a:lnTo>
                  <a:lnTo>
                    <a:pt x="1818" y="101"/>
                  </a:lnTo>
                  <a:lnTo>
                    <a:pt x="977" y="34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07" name="Shape 1707"/>
            <p:cNvSpPr/>
            <p:nvPr/>
          </p:nvSpPr>
          <p:spPr>
            <a:xfrm>
              <a:off x="2107225" y="2721125"/>
              <a:ext cx="60625" cy="64850"/>
            </a:xfrm>
            <a:custGeom>
              <a:avLst/>
              <a:gdLst/>
              <a:ahLst/>
              <a:cxnLst/>
              <a:rect l="0" t="0" r="0" b="0"/>
              <a:pathLst>
                <a:path w="2425" h="2594" extrusionOk="0">
                  <a:moveTo>
                    <a:pt x="1044" y="1"/>
                  </a:moveTo>
                  <a:lnTo>
                    <a:pt x="640" y="34"/>
                  </a:lnTo>
                  <a:lnTo>
                    <a:pt x="371" y="68"/>
                  </a:lnTo>
                  <a:lnTo>
                    <a:pt x="270" y="102"/>
                  </a:lnTo>
                  <a:lnTo>
                    <a:pt x="135" y="169"/>
                  </a:lnTo>
                  <a:lnTo>
                    <a:pt x="102" y="270"/>
                  </a:lnTo>
                  <a:lnTo>
                    <a:pt x="68" y="371"/>
                  </a:lnTo>
                  <a:lnTo>
                    <a:pt x="68" y="607"/>
                  </a:lnTo>
                  <a:lnTo>
                    <a:pt x="34" y="1819"/>
                  </a:lnTo>
                  <a:lnTo>
                    <a:pt x="1" y="2122"/>
                  </a:lnTo>
                  <a:lnTo>
                    <a:pt x="34" y="2290"/>
                  </a:lnTo>
                  <a:lnTo>
                    <a:pt x="68" y="2358"/>
                  </a:lnTo>
                  <a:lnTo>
                    <a:pt x="102" y="2391"/>
                  </a:lnTo>
                  <a:lnTo>
                    <a:pt x="135" y="2391"/>
                  </a:lnTo>
                  <a:lnTo>
                    <a:pt x="135" y="2358"/>
                  </a:lnTo>
                  <a:lnTo>
                    <a:pt x="135" y="2257"/>
                  </a:lnTo>
                  <a:lnTo>
                    <a:pt x="135" y="2088"/>
                  </a:lnTo>
                  <a:lnTo>
                    <a:pt x="169" y="1819"/>
                  </a:lnTo>
                  <a:lnTo>
                    <a:pt x="203" y="842"/>
                  </a:lnTo>
                  <a:lnTo>
                    <a:pt x="203" y="539"/>
                  </a:lnTo>
                  <a:lnTo>
                    <a:pt x="236" y="371"/>
                  </a:lnTo>
                  <a:lnTo>
                    <a:pt x="270" y="304"/>
                  </a:lnTo>
                  <a:lnTo>
                    <a:pt x="337" y="236"/>
                  </a:lnTo>
                  <a:lnTo>
                    <a:pt x="539" y="169"/>
                  </a:lnTo>
                  <a:lnTo>
                    <a:pt x="775" y="135"/>
                  </a:lnTo>
                  <a:lnTo>
                    <a:pt x="1145" y="135"/>
                  </a:lnTo>
                  <a:lnTo>
                    <a:pt x="1549" y="169"/>
                  </a:lnTo>
                  <a:lnTo>
                    <a:pt x="1920" y="203"/>
                  </a:lnTo>
                  <a:lnTo>
                    <a:pt x="2290" y="304"/>
                  </a:lnTo>
                  <a:lnTo>
                    <a:pt x="2256" y="674"/>
                  </a:lnTo>
                  <a:lnTo>
                    <a:pt x="2290" y="1044"/>
                  </a:lnTo>
                  <a:lnTo>
                    <a:pt x="2223" y="1651"/>
                  </a:lnTo>
                  <a:lnTo>
                    <a:pt x="2189" y="2290"/>
                  </a:lnTo>
                  <a:lnTo>
                    <a:pt x="1886" y="2358"/>
                  </a:lnTo>
                  <a:lnTo>
                    <a:pt x="1549" y="2358"/>
                  </a:lnTo>
                  <a:lnTo>
                    <a:pt x="910" y="2290"/>
                  </a:lnTo>
                  <a:lnTo>
                    <a:pt x="438" y="2290"/>
                  </a:lnTo>
                  <a:lnTo>
                    <a:pt x="236" y="2358"/>
                  </a:lnTo>
                  <a:lnTo>
                    <a:pt x="135" y="2391"/>
                  </a:lnTo>
                  <a:lnTo>
                    <a:pt x="68" y="2492"/>
                  </a:lnTo>
                  <a:lnTo>
                    <a:pt x="68" y="2526"/>
                  </a:lnTo>
                  <a:lnTo>
                    <a:pt x="169" y="2526"/>
                  </a:lnTo>
                  <a:lnTo>
                    <a:pt x="304" y="2492"/>
                  </a:lnTo>
                  <a:lnTo>
                    <a:pt x="506" y="2459"/>
                  </a:lnTo>
                  <a:lnTo>
                    <a:pt x="809" y="2459"/>
                  </a:lnTo>
                  <a:lnTo>
                    <a:pt x="1112" y="2492"/>
                  </a:lnTo>
                  <a:lnTo>
                    <a:pt x="1650" y="2526"/>
                  </a:lnTo>
                  <a:lnTo>
                    <a:pt x="1920" y="2526"/>
                  </a:lnTo>
                  <a:lnTo>
                    <a:pt x="2189" y="2459"/>
                  </a:lnTo>
                  <a:lnTo>
                    <a:pt x="2189" y="2526"/>
                  </a:lnTo>
                  <a:lnTo>
                    <a:pt x="2223" y="2560"/>
                  </a:lnTo>
                  <a:lnTo>
                    <a:pt x="2256" y="2593"/>
                  </a:lnTo>
                  <a:lnTo>
                    <a:pt x="2290" y="2593"/>
                  </a:lnTo>
                  <a:lnTo>
                    <a:pt x="2324" y="2560"/>
                  </a:lnTo>
                  <a:lnTo>
                    <a:pt x="2357" y="2358"/>
                  </a:lnTo>
                  <a:lnTo>
                    <a:pt x="2357" y="2156"/>
                  </a:lnTo>
                  <a:lnTo>
                    <a:pt x="2391" y="1752"/>
                  </a:lnTo>
                  <a:lnTo>
                    <a:pt x="2391" y="1381"/>
                  </a:lnTo>
                  <a:lnTo>
                    <a:pt x="2425" y="977"/>
                  </a:lnTo>
                  <a:lnTo>
                    <a:pt x="2391" y="438"/>
                  </a:lnTo>
                  <a:lnTo>
                    <a:pt x="2391" y="304"/>
                  </a:lnTo>
                  <a:lnTo>
                    <a:pt x="2425" y="304"/>
                  </a:lnTo>
                  <a:lnTo>
                    <a:pt x="2425" y="236"/>
                  </a:lnTo>
                  <a:lnTo>
                    <a:pt x="2425" y="203"/>
                  </a:lnTo>
                  <a:lnTo>
                    <a:pt x="2391" y="169"/>
                  </a:lnTo>
                  <a:lnTo>
                    <a:pt x="2357" y="169"/>
                  </a:lnTo>
                  <a:lnTo>
                    <a:pt x="1953" y="68"/>
                  </a:lnTo>
                  <a:lnTo>
                    <a:pt x="151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08" name="Shape 1708"/>
            <p:cNvSpPr/>
            <p:nvPr/>
          </p:nvSpPr>
          <p:spPr>
            <a:xfrm>
              <a:off x="2435500" y="2794350"/>
              <a:ext cx="61450" cy="29500"/>
            </a:xfrm>
            <a:custGeom>
              <a:avLst/>
              <a:gdLst/>
              <a:ahLst/>
              <a:cxnLst/>
              <a:rect l="0" t="0" r="0" b="0"/>
              <a:pathLst>
                <a:path w="2458" h="1180" extrusionOk="0">
                  <a:moveTo>
                    <a:pt x="1616" y="1"/>
                  </a:moveTo>
                  <a:lnTo>
                    <a:pt x="1178" y="68"/>
                  </a:lnTo>
                  <a:lnTo>
                    <a:pt x="909" y="102"/>
                  </a:lnTo>
                  <a:lnTo>
                    <a:pt x="640" y="68"/>
                  </a:lnTo>
                  <a:lnTo>
                    <a:pt x="404" y="68"/>
                  </a:lnTo>
                  <a:lnTo>
                    <a:pt x="168" y="136"/>
                  </a:lnTo>
                  <a:lnTo>
                    <a:pt x="168" y="102"/>
                  </a:lnTo>
                  <a:lnTo>
                    <a:pt x="135" y="68"/>
                  </a:lnTo>
                  <a:lnTo>
                    <a:pt x="101" y="68"/>
                  </a:lnTo>
                  <a:lnTo>
                    <a:pt x="67" y="102"/>
                  </a:lnTo>
                  <a:lnTo>
                    <a:pt x="34" y="371"/>
                  </a:lnTo>
                  <a:lnTo>
                    <a:pt x="34" y="641"/>
                  </a:lnTo>
                  <a:lnTo>
                    <a:pt x="0" y="1179"/>
                  </a:lnTo>
                  <a:lnTo>
                    <a:pt x="135" y="1179"/>
                  </a:lnTo>
                  <a:lnTo>
                    <a:pt x="168" y="742"/>
                  </a:lnTo>
                  <a:lnTo>
                    <a:pt x="135" y="270"/>
                  </a:lnTo>
                  <a:lnTo>
                    <a:pt x="404" y="237"/>
                  </a:lnTo>
                  <a:lnTo>
                    <a:pt x="673" y="203"/>
                  </a:lnTo>
                  <a:lnTo>
                    <a:pt x="1414" y="203"/>
                  </a:lnTo>
                  <a:lnTo>
                    <a:pt x="1616" y="169"/>
                  </a:lnTo>
                  <a:lnTo>
                    <a:pt x="1852" y="136"/>
                  </a:lnTo>
                  <a:lnTo>
                    <a:pt x="2054" y="136"/>
                  </a:lnTo>
                  <a:lnTo>
                    <a:pt x="2189" y="203"/>
                  </a:lnTo>
                  <a:lnTo>
                    <a:pt x="2256" y="304"/>
                  </a:lnTo>
                  <a:lnTo>
                    <a:pt x="2323" y="405"/>
                  </a:lnTo>
                  <a:lnTo>
                    <a:pt x="2357" y="573"/>
                  </a:lnTo>
                  <a:lnTo>
                    <a:pt x="2357" y="876"/>
                  </a:lnTo>
                  <a:lnTo>
                    <a:pt x="2357" y="1179"/>
                  </a:lnTo>
                  <a:lnTo>
                    <a:pt x="2458" y="1179"/>
                  </a:lnTo>
                  <a:lnTo>
                    <a:pt x="2458" y="843"/>
                  </a:lnTo>
                  <a:lnTo>
                    <a:pt x="2424" y="472"/>
                  </a:lnTo>
                  <a:lnTo>
                    <a:pt x="2391" y="338"/>
                  </a:lnTo>
                  <a:lnTo>
                    <a:pt x="2290" y="203"/>
                  </a:lnTo>
                  <a:lnTo>
                    <a:pt x="2189" y="68"/>
                  </a:lnTo>
                  <a:lnTo>
                    <a:pt x="202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09" name="Shape 1709"/>
            <p:cNvSpPr/>
            <p:nvPr/>
          </p:nvSpPr>
          <p:spPr>
            <a:xfrm>
              <a:off x="2508725" y="2793525"/>
              <a:ext cx="64825" cy="30325"/>
            </a:xfrm>
            <a:custGeom>
              <a:avLst/>
              <a:gdLst/>
              <a:ahLst/>
              <a:cxnLst/>
              <a:rect l="0" t="0" r="0" b="0"/>
              <a:pathLst>
                <a:path w="2593" h="1213" extrusionOk="0">
                  <a:moveTo>
                    <a:pt x="472" y="0"/>
                  </a:moveTo>
                  <a:lnTo>
                    <a:pt x="101" y="101"/>
                  </a:lnTo>
                  <a:lnTo>
                    <a:pt x="68" y="135"/>
                  </a:lnTo>
                  <a:lnTo>
                    <a:pt x="68" y="169"/>
                  </a:lnTo>
                  <a:lnTo>
                    <a:pt x="0" y="674"/>
                  </a:lnTo>
                  <a:lnTo>
                    <a:pt x="0" y="1212"/>
                  </a:lnTo>
                  <a:lnTo>
                    <a:pt x="135" y="1212"/>
                  </a:lnTo>
                  <a:lnTo>
                    <a:pt x="135" y="741"/>
                  </a:lnTo>
                  <a:lnTo>
                    <a:pt x="169" y="472"/>
                  </a:lnTo>
                  <a:lnTo>
                    <a:pt x="169" y="337"/>
                  </a:lnTo>
                  <a:lnTo>
                    <a:pt x="135" y="202"/>
                  </a:lnTo>
                  <a:lnTo>
                    <a:pt x="438" y="169"/>
                  </a:lnTo>
                  <a:lnTo>
                    <a:pt x="741" y="135"/>
                  </a:lnTo>
                  <a:lnTo>
                    <a:pt x="2088" y="135"/>
                  </a:lnTo>
                  <a:lnTo>
                    <a:pt x="2222" y="169"/>
                  </a:lnTo>
                  <a:lnTo>
                    <a:pt x="2323" y="236"/>
                  </a:lnTo>
                  <a:lnTo>
                    <a:pt x="2391" y="337"/>
                  </a:lnTo>
                  <a:lnTo>
                    <a:pt x="2458" y="539"/>
                  </a:lnTo>
                  <a:lnTo>
                    <a:pt x="2458" y="741"/>
                  </a:lnTo>
                  <a:lnTo>
                    <a:pt x="2458" y="1179"/>
                  </a:lnTo>
                  <a:lnTo>
                    <a:pt x="2458" y="1212"/>
                  </a:lnTo>
                  <a:lnTo>
                    <a:pt x="2593" y="1212"/>
                  </a:lnTo>
                  <a:lnTo>
                    <a:pt x="2593" y="707"/>
                  </a:lnTo>
                  <a:lnTo>
                    <a:pt x="2593" y="438"/>
                  </a:lnTo>
                  <a:lnTo>
                    <a:pt x="2559" y="337"/>
                  </a:lnTo>
                  <a:lnTo>
                    <a:pt x="2492" y="236"/>
                  </a:lnTo>
                  <a:lnTo>
                    <a:pt x="2424" y="135"/>
                  </a:lnTo>
                  <a:lnTo>
                    <a:pt x="2323" y="68"/>
                  </a:lnTo>
                  <a:lnTo>
                    <a:pt x="2222" y="34"/>
                  </a:lnTo>
                  <a:lnTo>
                    <a:pt x="212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10" name="Shape 1710"/>
            <p:cNvSpPr/>
            <p:nvPr/>
          </p:nvSpPr>
          <p:spPr>
            <a:xfrm>
              <a:off x="1546650" y="2770800"/>
              <a:ext cx="13500" cy="3375"/>
            </a:xfrm>
            <a:custGeom>
              <a:avLst/>
              <a:gdLst/>
              <a:ahLst/>
              <a:cxnLst/>
              <a:rect l="0" t="0" r="0" b="0"/>
              <a:pathLst>
                <a:path w="540" h="135" extrusionOk="0">
                  <a:moveTo>
                    <a:pt x="270" y="0"/>
                  </a:moveTo>
                  <a:lnTo>
                    <a:pt x="135" y="34"/>
                  </a:lnTo>
                  <a:lnTo>
                    <a:pt x="68" y="68"/>
                  </a:lnTo>
                  <a:lnTo>
                    <a:pt x="1" y="68"/>
                  </a:lnTo>
                  <a:lnTo>
                    <a:pt x="1" y="101"/>
                  </a:lnTo>
                  <a:lnTo>
                    <a:pt x="34" y="135"/>
                  </a:lnTo>
                  <a:lnTo>
                    <a:pt x="236" y="135"/>
                  </a:lnTo>
                  <a:lnTo>
                    <a:pt x="472" y="101"/>
                  </a:lnTo>
                  <a:lnTo>
                    <a:pt x="506" y="68"/>
                  </a:lnTo>
                  <a:lnTo>
                    <a:pt x="539" y="68"/>
                  </a:lnTo>
                  <a:lnTo>
                    <a:pt x="5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11" name="Shape 1711"/>
            <p:cNvSpPr/>
            <p:nvPr/>
          </p:nvSpPr>
          <p:spPr>
            <a:xfrm>
              <a:off x="2251150" y="2724500"/>
              <a:ext cx="64850" cy="64000"/>
            </a:xfrm>
            <a:custGeom>
              <a:avLst/>
              <a:gdLst/>
              <a:ahLst/>
              <a:cxnLst/>
              <a:rect l="0" t="0" r="0" b="0"/>
              <a:pathLst>
                <a:path w="2594" h="2560" extrusionOk="0">
                  <a:moveTo>
                    <a:pt x="2290" y="101"/>
                  </a:moveTo>
                  <a:lnTo>
                    <a:pt x="2425" y="135"/>
                  </a:lnTo>
                  <a:lnTo>
                    <a:pt x="2459" y="169"/>
                  </a:lnTo>
                  <a:lnTo>
                    <a:pt x="2492" y="808"/>
                  </a:lnTo>
                  <a:lnTo>
                    <a:pt x="2492" y="1448"/>
                  </a:lnTo>
                  <a:lnTo>
                    <a:pt x="2459" y="1751"/>
                  </a:lnTo>
                  <a:lnTo>
                    <a:pt x="2425" y="2054"/>
                  </a:lnTo>
                  <a:lnTo>
                    <a:pt x="2358" y="2189"/>
                  </a:lnTo>
                  <a:lnTo>
                    <a:pt x="2290" y="2290"/>
                  </a:lnTo>
                  <a:lnTo>
                    <a:pt x="2189" y="2391"/>
                  </a:lnTo>
                  <a:lnTo>
                    <a:pt x="2055" y="2425"/>
                  </a:lnTo>
                  <a:lnTo>
                    <a:pt x="1550" y="2425"/>
                  </a:lnTo>
                  <a:lnTo>
                    <a:pt x="1045" y="2391"/>
                  </a:lnTo>
                  <a:lnTo>
                    <a:pt x="741" y="2391"/>
                  </a:lnTo>
                  <a:lnTo>
                    <a:pt x="573" y="2357"/>
                  </a:lnTo>
                  <a:lnTo>
                    <a:pt x="438" y="2324"/>
                  </a:lnTo>
                  <a:lnTo>
                    <a:pt x="337" y="2256"/>
                  </a:lnTo>
                  <a:lnTo>
                    <a:pt x="236" y="2189"/>
                  </a:lnTo>
                  <a:lnTo>
                    <a:pt x="169" y="2054"/>
                  </a:lnTo>
                  <a:lnTo>
                    <a:pt x="135" y="1886"/>
                  </a:lnTo>
                  <a:lnTo>
                    <a:pt x="135" y="1684"/>
                  </a:lnTo>
                  <a:lnTo>
                    <a:pt x="169" y="1482"/>
                  </a:lnTo>
                  <a:lnTo>
                    <a:pt x="203" y="1111"/>
                  </a:lnTo>
                  <a:lnTo>
                    <a:pt x="203" y="876"/>
                  </a:lnTo>
                  <a:lnTo>
                    <a:pt x="169" y="640"/>
                  </a:lnTo>
                  <a:lnTo>
                    <a:pt x="169" y="404"/>
                  </a:lnTo>
                  <a:lnTo>
                    <a:pt x="169" y="169"/>
                  </a:lnTo>
                  <a:lnTo>
                    <a:pt x="1314" y="135"/>
                  </a:lnTo>
                  <a:lnTo>
                    <a:pt x="1954" y="101"/>
                  </a:lnTo>
                  <a:close/>
                  <a:moveTo>
                    <a:pt x="1348" y="0"/>
                  </a:moveTo>
                  <a:lnTo>
                    <a:pt x="169" y="34"/>
                  </a:lnTo>
                  <a:lnTo>
                    <a:pt x="135" y="68"/>
                  </a:lnTo>
                  <a:lnTo>
                    <a:pt x="102" y="68"/>
                  </a:lnTo>
                  <a:lnTo>
                    <a:pt x="34" y="270"/>
                  </a:lnTo>
                  <a:lnTo>
                    <a:pt x="34" y="472"/>
                  </a:lnTo>
                  <a:lnTo>
                    <a:pt x="68" y="909"/>
                  </a:lnTo>
                  <a:lnTo>
                    <a:pt x="68" y="1145"/>
                  </a:lnTo>
                  <a:lnTo>
                    <a:pt x="68" y="1347"/>
                  </a:lnTo>
                  <a:lnTo>
                    <a:pt x="1" y="1819"/>
                  </a:lnTo>
                  <a:lnTo>
                    <a:pt x="34" y="2021"/>
                  </a:lnTo>
                  <a:lnTo>
                    <a:pt x="68" y="2189"/>
                  </a:lnTo>
                  <a:lnTo>
                    <a:pt x="169" y="2290"/>
                  </a:lnTo>
                  <a:lnTo>
                    <a:pt x="270" y="2391"/>
                  </a:lnTo>
                  <a:lnTo>
                    <a:pt x="405" y="2458"/>
                  </a:lnTo>
                  <a:lnTo>
                    <a:pt x="573" y="2492"/>
                  </a:lnTo>
                  <a:lnTo>
                    <a:pt x="944" y="2526"/>
                  </a:lnTo>
                  <a:lnTo>
                    <a:pt x="1482" y="2559"/>
                  </a:lnTo>
                  <a:lnTo>
                    <a:pt x="2055" y="2559"/>
                  </a:lnTo>
                  <a:lnTo>
                    <a:pt x="2189" y="2526"/>
                  </a:lnTo>
                  <a:lnTo>
                    <a:pt x="2324" y="2492"/>
                  </a:lnTo>
                  <a:lnTo>
                    <a:pt x="2459" y="2425"/>
                  </a:lnTo>
                  <a:lnTo>
                    <a:pt x="2492" y="2357"/>
                  </a:lnTo>
                  <a:lnTo>
                    <a:pt x="2526" y="2324"/>
                  </a:lnTo>
                  <a:lnTo>
                    <a:pt x="2560" y="2021"/>
                  </a:lnTo>
                  <a:lnTo>
                    <a:pt x="2593" y="1751"/>
                  </a:lnTo>
                  <a:lnTo>
                    <a:pt x="2593" y="1179"/>
                  </a:lnTo>
                  <a:lnTo>
                    <a:pt x="2560" y="606"/>
                  </a:lnTo>
                  <a:lnTo>
                    <a:pt x="2560" y="34"/>
                  </a:lnTo>
                  <a:lnTo>
                    <a:pt x="25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12" name="Shape 1712"/>
            <p:cNvSpPr/>
            <p:nvPr/>
          </p:nvSpPr>
          <p:spPr>
            <a:xfrm>
              <a:off x="1522250" y="2724500"/>
              <a:ext cx="63150" cy="63150"/>
            </a:xfrm>
            <a:custGeom>
              <a:avLst/>
              <a:gdLst/>
              <a:ahLst/>
              <a:cxnLst/>
              <a:rect l="0" t="0" r="0" b="0"/>
              <a:pathLst>
                <a:path w="2526" h="2526" extrusionOk="0">
                  <a:moveTo>
                    <a:pt x="2323" y="135"/>
                  </a:moveTo>
                  <a:lnTo>
                    <a:pt x="2323" y="606"/>
                  </a:lnTo>
                  <a:lnTo>
                    <a:pt x="2290" y="1078"/>
                  </a:lnTo>
                  <a:lnTo>
                    <a:pt x="2323" y="1381"/>
                  </a:lnTo>
                  <a:lnTo>
                    <a:pt x="2357" y="1684"/>
                  </a:lnTo>
                  <a:lnTo>
                    <a:pt x="2391" y="1852"/>
                  </a:lnTo>
                  <a:lnTo>
                    <a:pt x="2391" y="2054"/>
                  </a:lnTo>
                  <a:lnTo>
                    <a:pt x="2357" y="2223"/>
                  </a:lnTo>
                  <a:lnTo>
                    <a:pt x="2290" y="2290"/>
                  </a:lnTo>
                  <a:lnTo>
                    <a:pt x="2222" y="2324"/>
                  </a:lnTo>
                  <a:lnTo>
                    <a:pt x="2054" y="2357"/>
                  </a:lnTo>
                  <a:lnTo>
                    <a:pt x="1886" y="2391"/>
                  </a:lnTo>
                  <a:lnTo>
                    <a:pt x="1010" y="2391"/>
                  </a:lnTo>
                  <a:lnTo>
                    <a:pt x="775" y="2357"/>
                  </a:lnTo>
                  <a:lnTo>
                    <a:pt x="539" y="2324"/>
                  </a:lnTo>
                  <a:lnTo>
                    <a:pt x="236" y="2324"/>
                  </a:lnTo>
                  <a:lnTo>
                    <a:pt x="202" y="2290"/>
                  </a:lnTo>
                  <a:lnTo>
                    <a:pt x="169" y="2256"/>
                  </a:lnTo>
                  <a:lnTo>
                    <a:pt x="135" y="2088"/>
                  </a:lnTo>
                  <a:lnTo>
                    <a:pt x="135" y="1617"/>
                  </a:lnTo>
                  <a:lnTo>
                    <a:pt x="202" y="1145"/>
                  </a:lnTo>
                  <a:lnTo>
                    <a:pt x="202" y="640"/>
                  </a:lnTo>
                  <a:lnTo>
                    <a:pt x="169" y="438"/>
                  </a:lnTo>
                  <a:lnTo>
                    <a:pt x="135" y="202"/>
                  </a:lnTo>
                  <a:lnTo>
                    <a:pt x="674" y="169"/>
                  </a:lnTo>
                  <a:lnTo>
                    <a:pt x="1212" y="202"/>
                  </a:lnTo>
                  <a:lnTo>
                    <a:pt x="1785" y="169"/>
                  </a:lnTo>
                  <a:lnTo>
                    <a:pt x="2323" y="135"/>
                  </a:lnTo>
                  <a:close/>
                  <a:moveTo>
                    <a:pt x="2357" y="0"/>
                  </a:moveTo>
                  <a:lnTo>
                    <a:pt x="2088" y="34"/>
                  </a:lnTo>
                  <a:lnTo>
                    <a:pt x="1785" y="68"/>
                  </a:lnTo>
                  <a:lnTo>
                    <a:pt x="1212" y="68"/>
                  </a:lnTo>
                  <a:lnTo>
                    <a:pt x="640" y="34"/>
                  </a:lnTo>
                  <a:lnTo>
                    <a:pt x="68" y="68"/>
                  </a:lnTo>
                  <a:lnTo>
                    <a:pt x="0" y="101"/>
                  </a:lnTo>
                  <a:lnTo>
                    <a:pt x="0" y="135"/>
                  </a:lnTo>
                  <a:lnTo>
                    <a:pt x="0" y="202"/>
                  </a:lnTo>
                  <a:lnTo>
                    <a:pt x="68" y="202"/>
                  </a:lnTo>
                  <a:lnTo>
                    <a:pt x="34" y="741"/>
                  </a:lnTo>
                  <a:lnTo>
                    <a:pt x="34" y="1280"/>
                  </a:lnTo>
                  <a:lnTo>
                    <a:pt x="0" y="1852"/>
                  </a:lnTo>
                  <a:lnTo>
                    <a:pt x="0" y="2122"/>
                  </a:lnTo>
                  <a:lnTo>
                    <a:pt x="34" y="2391"/>
                  </a:lnTo>
                  <a:lnTo>
                    <a:pt x="34" y="2458"/>
                  </a:lnTo>
                  <a:lnTo>
                    <a:pt x="438" y="2458"/>
                  </a:lnTo>
                  <a:lnTo>
                    <a:pt x="775" y="2492"/>
                  </a:lnTo>
                  <a:lnTo>
                    <a:pt x="1448" y="2526"/>
                  </a:lnTo>
                  <a:lnTo>
                    <a:pt x="1953" y="2526"/>
                  </a:lnTo>
                  <a:lnTo>
                    <a:pt x="2189" y="2492"/>
                  </a:lnTo>
                  <a:lnTo>
                    <a:pt x="2290" y="2458"/>
                  </a:lnTo>
                  <a:lnTo>
                    <a:pt x="2391" y="2391"/>
                  </a:lnTo>
                  <a:lnTo>
                    <a:pt x="2458" y="2324"/>
                  </a:lnTo>
                  <a:lnTo>
                    <a:pt x="2492" y="2223"/>
                  </a:lnTo>
                  <a:lnTo>
                    <a:pt x="2525" y="2021"/>
                  </a:lnTo>
                  <a:lnTo>
                    <a:pt x="2525" y="1819"/>
                  </a:lnTo>
                  <a:lnTo>
                    <a:pt x="2492" y="1617"/>
                  </a:lnTo>
                  <a:lnTo>
                    <a:pt x="2458" y="1347"/>
                  </a:lnTo>
                  <a:lnTo>
                    <a:pt x="2424" y="1078"/>
                  </a:lnTo>
                  <a:lnTo>
                    <a:pt x="2458" y="573"/>
                  </a:lnTo>
                  <a:lnTo>
                    <a:pt x="2458" y="337"/>
                  </a:lnTo>
                  <a:lnTo>
                    <a:pt x="2458" y="68"/>
                  </a:lnTo>
                  <a:lnTo>
                    <a:pt x="2424" y="34"/>
                  </a:lnTo>
                  <a:lnTo>
                    <a:pt x="235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13" name="Shape 1713"/>
            <p:cNvSpPr/>
            <p:nvPr/>
          </p:nvSpPr>
          <p:spPr>
            <a:xfrm>
              <a:off x="2179625" y="2722825"/>
              <a:ext cx="64825" cy="64825"/>
            </a:xfrm>
            <a:custGeom>
              <a:avLst/>
              <a:gdLst/>
              <a:ahLst/>
              <a:cxnLst/>
              <a:rect l="0" t="0" r="0" b="0"/>
              <a:pathLst>
                <a:path w="2593" h="2593" extrusionOk="0">
                  <a:moveTo>
                    <a:pt x="606" y="101"/>
                  </a:moveTo>
                  <a:lnTo>
                    <a:pt x="1111" y="135"/>
                  </a:lnTo>
                  <a:lnTo>
                    <a:pt x="1616" y="168"/>
                  </a:lnTo>
                  <a:lnTo>
                    <a:pt x="2121" y="202"/>
                  </a:lnTo>
                  <a:lnTo>
                    <a:pt x="2256" y="236"/>
                  </a:lnTo>
                  <a:lnTo>
                    <a:pt x="2357" y="269"/>
                  </a:lnTo>
                  <a:lnTo>
                    <a:pt x="2390" y="370"/>
                  </a:lnTo>
                  <a:lnTo>
                    <a:pt x="2424" y="471"/>
                  </a:lnTo>
                  <a:lnTo>
                    <a:pt x="2458" y="707"/>
                  </a:lnTo>
                  <a:lnTo>
                    <a:pt x="2458" y="943"/>
                  </a:lnTo>
                  <a:lnTo>
                    <a:pt x="2424" y="1482"/>
                  </a:lnTo>
                  <a:lnTo>
                    <a:pt x="2390" y="2020"/>
                  </a:lnTo>
                  <a:lnTo>
                    <a:pt x="2357" y="2189"/>
                  </a:lnTo>
                  <a:lnTo>
                    <a:pt x="2289" y="2290"/>
                  </a:lnTo>
                  <a:lnTo>
                    <a:pt x="2188" y="2391"/>
                  </a:lnTo>
                  <a:lnTo>
                    <a:pt x="2087" y="2424"/>
                  </a:lnTo>
                  <a:lnTo>
                    <a:pt x="1953" y="2458"/>
                  </a:lnTo>
                  <a:lnTo>
                    <a:pt x="1818" y="2458"/>
                  </a:lnTo>
                  <a:lnTo>
                    <a:pt x="1549" y="2424"/>
                  </a:lnTo>
                  <a:lnTo>
                    <a:pt x="943" y="2391"/>
                  </a:lnTo>
                  <a:lnTo>
                    <a:pt x="539" y="2357"/>
                  </a:lnTo>
                  <a:lnTo>
                    <a:pt x="337" y="2323"/>
                  </a:lnTo>
                  <a:lnTo>
                    <a:pt x="236" y="2256"/>
                  </a:lnTo>
                  <a:lnTo>
                    <a:pt x="202" y="2189"/>
                  </a:lnTo>
                  <a:lnTo>
                    <a:pt x="135" y="1953"/>
                  </a:lnTo>
                  <a:lnTo>
                    <a:pt x="101" y="1717"/>
                  </a:lnTo>
                  <a:lnTo>
                    <a:pt x="101" y="1212"/>
                  </a:lnTo>
                  <a:lnTo>
                    <a:pt x="135" y="707"/>
                  </a:lnTo>
                  <a:lnTo>
                    <a:pt x="135" y="202"/>
                  </a:lnTo>
                  <a:lnTo>
                    <a:pt x="370" y="135"/>
                  </a:lnTo>
                  <a:lnTo>
                    <a:pt x="606" y="101"/>
                  </a:lnTo>
                  <a:close/>
                  <a:moveTo>
                    <a:pt x="438" y="0"/>
                  </a:moveTo>
                  <a:lnTo>
                    <a:pt x="67" y="67"/>
                  </a:lnTo>
                  <a:lnTo>
                    <a:pt x="34" y="101"/>
                  </a:lnTo>
                  <a:lnTo>
                    <a:pt x="34" y="135"/>
                  </a:lnTo>
                  <a:lnTo>
                    <a:pt x="34" y="168"/>
                  </a:lnTo>
                  <a:lnTo>
                    <a:pt x="0" y="842"/>
                  </a:lnTo>
                  <a:lnTo>
                    <a:pt x="0" y="1515"/>
                  </a:lnTo>
                  <a:lnTo>
                    <a:pt x="0" y="1717"/>
                  </a:lnTo>
                  <a:lnTo>
                    <a:pt x="0" y="1987"/>
                  </a:lnTo>
                  <a:lnTo>
                    <a:pt x="34" y="2121"/>
                  </a:lnTo>
                  <a:lnTo>
                    <a:pt x="67" y="2256"/>
                  </a:lnTo>
                  <a:lnTo>
                    <a:pt x="135" y="2357"/>
                  </a:lnTo>
                  <a:lnTo>
                    <a:pt x="236" y="2424"/>
                  </a:lnTo>
                  <a:lnTo>
                    <a:pt x="337" y="2458"/>
                  </a:lnTo>
                  <a:lnTo>
                    <a:pt x="438" y="2492"/>
                  </a:lnTo>
                  <a:lnTo>
                    <a:pt x="673" y="2492"/>
                  </a:lnTo>
                  <a:lnTo>
                    <a:pt x="1178" y="2559"/>
                  </a:lnTo>
                  <a:lnTo>
                    <a:pt x="1650" y="2559"/>
                  </a:lnTo>
                  <a:lnTo>
                    <a:pt x="1885" y="2593"/>
                  </a:lnTo>
                  <a:lnTo>
                    <a:pt x="2121" y="2559"/>
                  </a:lnTo>
                  <a:lnTo>
                    <a:pt x="2222" y="2525"/>
                  </a:lnTo>
                  <a:lnTo>
                    <a:pt x="2323" y="2492"/>
                  </a:lnTo>
                  <a:lnTo>
                    <a:pt x="2390" y="2391"/>
                  </a:lnTo>
                  <a:lnTo>
                    <a:pt x="2458" y="2290"/>
                  </a:lnTo>
                  <a:lnTo>
                    <a:pt x="2525" y="1987"/>
                  </a:lnTo>
                  <a:lnTo>
                    <a:pt x="2559" y="1684"/>
                  </a:lnTo>
                  <a:lnTo>
                    <a:pt x="2559" y="1044"/>
                  </a:lnTo>
                  <a:lnTo>
                    <a:pt x="2592" y="572"/>
                  </a:lnTo>
                  <a:lnTo>
                    <a:pt x="2559" y="370"/>
                  </a:lnTo>
                  <a:lnTo>
                    <a:pt x="2525" y="236"/>
                  </a:lnTo>
                  <a:lnTo>
                    <a:pt x="2458" y="168"/>
                  </a:lnTo>
                  <a:lnTo>
                    <a:pt x="2357" y="101"/>
                  </a:lnTo>
                  <a:lnTo>
                    <a:pt x="2256" y="67"/>
                  </a:lnTo>
                  <a:lnTo>
                    <a:pt x="1986" y="34"/>
                  </a:lnTo>
                  <a:lnTo>
                    <a:pt x="1481" y="34"/>
                  </a:lnTo>
                  <a:lnTo>
                    <a:pt x="7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14" name="Shape 1714"/>
            <p:cNvSpPr/>
            <p:nvPr/>
          </p:nvSpPr>
          <p:spPr>
            <a:xfrm>
              <a:off x="2205700" y="2761525"/>
              <a:ext cx="12650" cy="16025"/>
            </a:xfrm>
            <a:custGeom>
              <a:avLst/>
              <a:gdLst/>
              <a:ahLst/>
              <a:cxnLst/>
              <a:rect l="0" t="0" r="0" b="0"/>
              <a:pathLst>
                <a:path w="506" h="641" extrusionOk="0">
                  <a:moveTo>
                    <a:pt x="270" y="136"/>
                  </a:moveTo>
                  <a:lnTo>
                    <a:pt x="371" y="169"/>
                  </a:lnTo>
                  <a:lnTo>
                    <a:pt x="304" y="237"/>
                  </a:lnTo>
                  <a:lnTo>
                    <a:pt x="270" y="270"/>
                  </a:lnTo>
                  <a:lnTo>
                    <a:pt x="169" y="270"/>
                  </a:lnTo>
                  <a:lnTo>
                    <a:pt x="135" y="203"/>
                  </a:lnTo>
                  <a:lnTo>
                    <a:pt x="135" y="136"/>
                  </a:lnTo>
                  <a:close/>
                  <a:moveTo>
                    <a:pt x="203" y="1"/>
                  </a:moveTo>
                  <a:lnTo>
                    <a:pt x="135" y="35"/>
                  </a:lnTo>
                  <a:lnTo>
                    <a:pt x="68" y="68"/>
                  </a:lnTo>
                  <a:lnTo>
                    <a:pt x="34" y="102"/>
                  </a:lnTo>
                  <a:lnTo>
                    <a:pt x="1" y="169"/>
                  </a:lnTo>
                  <a:lnTo>
                    <a:pt x="1" y="237"/>
                  </a:lnTo>
                  <a:lnTo>
                    <a:pt x="68" y="338"/>
                  </a:lnTo>
                  <a:lnTo>
                    <a:pt x="203" y="405"/>
                  </a:lnTo>
                  <a:lnTo>
                    <a:pt x="304" y="405"/>
                  </a:lnTo>
                  <a:lnTo>
                    <a:pt x="270" y="439"/>
                  </a:lnTo>
                  <a:lnTo>
                    <a:pt x="236" y="506"/>
                  </a:lnTo>
                  <a:lnTo>
                    <a:pt x="203" y="472"/>
                  </a:lnTo>
                  <a:lnTo>
                    <a:pt x="135" y="472"/>
                  </a:lnTo>
                  <a:lnTo>
                    <a:pt x="135" y="573"/>
                  </a:lnTo>
                  <a:lnTo>
                    <a:pt x="169" y="641"/>
                  </a:lnTo>
                  <a:lnTo>
                    <a:pt x="236" y="641"/>
                  </a:lnTo>
                  <a:lnTo>
                    <a:pt x="304" y="607"/>
                  </a:lnTo>
                  <a:lnTo>
                    <a:pt x="371" y="540"/>
                  </a:lnTo>
                  <a:lnTo>
                    <a:pt x="438" y="439"/>
                  </a:lnTo>
                  <a:lnTo>
                    <a:pt x="472" y="304"/>
                  </a:lnTo>
                  <a:lnTo>
                    <a:pt x="506" y="203"/>
                  </a:lnTo>
                  <a:lnTo>
                    <a:pt x="472" y="169"/>
                  </a:lnTo>
                  <a:lnTo>
                    <a:pt x="405" y="136"/>
                  </a:lnTo>
                  <a:lnTo>
                    <a:pt x="371" y="68"/>
                  </a:lnTo>
                  <a:lnTo>
                    <a:pt x="304" y="35"/>
                  </a:lnTo>
                  <a:lnTo>
                    <a:pt x="20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15" name="Shape 1715"/>
            <p:cNvSpPr/>
            <p:nvPr/>
          </p:nvSpPr>
          <p:spPr>
            <a:xfrm>
              <a:off x="1545800" y="2757325"/>
              <a:ext cx="12650" cy="10125"/>
            </a:xfrm>
            <a:custGeom>
              <a:avLst/>
              <a:gdLst/>
              <a:ahLst/>
              <a:cxnLst/>
              <a:rect l="0" t="0" r="0" b="0"/>
              <a:pathLst>
                <a:path w="506" h="405" extrusionOk="0">
                  <a:moveTo>
                    <a:pt x="203" y="102"/>
                  </a:moveTo>
                  <a:lnTo>
                    <a:pt x="203" y="135"/>
                  </a:lnTo>
                  <a:lnTo>
                    <a:pt x="237" y="169"/>
                  </a:lnTo>
                  <a:lnTo>
                    <a:pt x="338" y="135"/>
                  </a:lnTo>
                  <a:lnTo>
                    <a:pt x="203" y="270"/>
                  </a:lnTo>
                  <a:lnTo>
                    <a:pt x="136" y="304"/>
                  </a:lnTo>
                  <a:lnTo>
                    <a:pt x="102" y="304"/>
                  </a:lnTo>
                  <a:lnTo>
                    <a:pt x="136" y="203"/>
                  </a:lnTo>
                  <a:lnTo>
                    <a:pt x="169" y="135"/>
                  </a:lnTo>
                  <a:lnTo>
                    <a:pt x="203" y="102"/>
                  </a:lnTo>
                  <a:close/>
                  <a:moveTo>
                    <a:pt x="169" y="1"/>
                  </a:moveTo>
                  <a:lnTo>
                    <a:pt x="102" y="68"/>
                  </a:lnTo>
                  <a:lnTo>
                    <a:pt x="35" y="102"/>
                  </a:lnTo>
                  <a:lnTo>
                    <a:pt x="1" y="270"/>
                  </a:lnTo>
                  <a:lnTo>
                    <a:pt x="1" y="371"/>
                  </a:lnTo>
                  <a:lnTo>
                    <a:pt x="68" y="405"/>
                  </a:lnTo>
                  <a:lnTo>
                    <a:pt x="237" y="405"/>
                  </a:lnTo>
                  <a:lnTo>
                    <a:pt x="371" y="304"/>
                  </a:lnTo>
                  <a:lnTo>
                    <a:pt x="439" y="236"/>
                  </a:lnTo>
                  <a:lnTo>
                    <a:pt x="506" y="169"/>
                  </a:lnTo>
                  <a:lnTo>
                    <a:pt x="506" y="102"/>
                  </a:lnTo>
                  <a:lnTo>
                    <a:pt x="472" y="34"/>
                  </a:lnTo>
                  <a:lnTo>
                    <a:pt x="439" y="34"/>
                  </a:lnTo>
                  <a:lnTo>
                    <a:pt x="37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16" name="Shape 1716"/>
            <p:cNvSpPr/>
            <p:nvPr/>
          </p:nvSpPr>
          <p:spPr>
            <a:xfrm>
              <a:off x="2287350" y="2795200"/>
              <a:ext cx="67350" cy="28650"/>
            </a:xfrm>
            <a:custGeom>
              <a:avLst/>
              <a:gdLst/>
              <a:ahLst/>
              <a:cxnLst/>
              <a:rect l="0" t="0" r="0" b="0"/>
              <a:pathLst>
                <a:path w="2694" h="1146" extrusionOk="0">
                  <a:moveTo>
                    <a:pt x="1549" y="1"/>
                  </a:moveTo>
                  <a:lnTo>
                    <a:pt x="1112" y="34"/>
                  </a:lnTo>
                  <a:lnTo>
                    <a:pt x="337" y="34"/>
                  </a:lnTo>
                  <a:lnTo>
                    <a:pt x="102" y="68"/>
                  </a:lnTo>
                  <a:lnTo>
                    <a:pt x="34" y="102"/>
                  </a:lnTo>
                  <a:lnTo>
                    <a:pt x="34" y="169"/>
                  </a:lnTo>
                  <a:lnTo>
                    <a:pt x="1" y="304"/>
                  </a:lnTo>
                  <a:lnTo>
                    <a:pt x="1" y="438"/>
                  </a:lnTo>
                  <a:lnTo>
                    <a:pt x="1" y="741"/>
                  </a:lnTo>
                  <a:lnTo>
                    <a:pt x="1" y="1145"/>
                  </a:lnTo>
                  <a:lnTo>
                    <a:pt x="135" y="1145"/>
                  </a:lnTo>
                  <a:lnTo>
                    <a:pt x="135" y="741"/>
                  </a:lnTo>
                  <a:lnTo>
                    <a:pt x="135" y="337"/>
                  </a:lnTo>
                  <a:lnTo>
                    <a:pt x="135" y="203"/>
                  </a:lnTo>
                  <a:lnTo>
                    <a:pt x="506" y="169"/>
                  </a:lnTo>
                  <a:lnTo>
                    <a:pt x="876" y="135"/>
                  </a:lnTo>
                  <a:lnTo>
                    <a:pt x="1246" y="169"/>
                  </a:lnTo>
                  <a:lnTo>
                    <a:pt x="1583" y="135"/>
                  </a:lnTo>
                  <a:lnTo>
                    <a:pt x="1953" y="135"/>
                  </a:lnTo>
                  <a:lnTo>
                    <a:pt x="2155" y="169"/>
                  </a:lnTo>
                  <a:lnTo>
                    <a:pt x="2324" y="203"/>
                  </a:lnTo>
                  <a:lnTo>
                    <a:pt x="2425" y="236"/>
                  </a:lnTo>
                  <a:lnTo>
                    <a:pt x="2492" y="304"/>
                  </a:lnTo>
                  <a:lnTo>
                    <a:pt x="2526" y="405"/>
                  </a:lnTo>
                  <a:lnTo>
                    <a:pt x="2559" y="506"/>
                  </a:lnTo>
                  <a:lnTo>
                    <a:pt x="2559" y="741"/>
                  </a:lnTo>
                  <a:lnTo>
                    <a:pt x="2559" y="943"/>
                  </a:lnTo>
                  <a:lnTo>
                    <a:pt x="2526" y="1145"/>
                  </a:lnTo>
                  <a:lnTo>
                    <a:pt x="2660" y="1145"/>
                  </a:lnTo>
                  <a:lnTo>
                    <a:pt x="2694" y="876"/>
                  </a:lnTo>
                  <a:lnTo>
                    <a:pt x="2694" y="539"/>
                  </a:lnTo>
                  <a:lnTo>
                    <a:pt x="2660" y="337"/>
                  </a:lnTo>
                  <a:lnTo>
                    <a:pt x="2593" y="203"/>
                  </a:lnTo>
                  <a:lnTo>
                    <a:pt x="2458" y="102"/>
                  </a:lnTo>
                  <a:lnTo>
                    <a:pt x="2324" y="68"/>
                  </a:lnTo>
                  <a:lnTo>
                    <a:pt x="2155" y="34"/>
                  </a:lnTo>
                  <a:lnTo>
                    <a:pt x="198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17" name="Shape 1717"/>
            <p:cNvSpPr/>
            <p:nvPr/>
          </p:nvSpPr>
          <p:spPr>
            <a:xfrm>
              <a:off x="1692275" y="2759850"/>
              <a:ext cx="14325" cy="16025"/>
            </a:xfrm>
            <a:custGeom>
              <a:avLst/>
              <a:gdLst/>
              <a:ahLst/>
              <a:cxnLst/>
              <a:rect l="0" t="0" r="0" b="0"/>
              <a:pathLst>
                <a:path w="573" h="641" extrusionOk="0">
                  <a:moveTo>
                    <a:pt x="303" y="1"/>
                  </a:moveTo>
                  <a:lnTo>
                    <a:pt x="169" y="68"/>
                  </a:lnTo>
                  <a:lnTo>
                    <a:pt x="68" y="169"/>
                  </a:lnTo>
                  <a:lnTo>
                    <a:pt x="68" y="203"/>
                  </a:lnTo>
                  <a:lnTo>
                    <a:pt x="68" y="236"/>
                  </a:lnTo>
                  <a:lnTo>
                    <a:pt x="135" y="236"/>
                  </a:lnTo>
                  <a:lnTo>
                    <a:pt x="270" y="135"/>
                  </a:lnTo>
                  <a:lnTo>
                    <a:pt x="371" y="102"/>
                  </a:lnTo>
                  <a:lnTo>
                    <a:pt x="438" y="135"/>
                  </a:lnTo>
                  <a:lnTo>
                    <a:pt x="202" y="337"/>
                  </a:lnTo>
                  <a:lnTo>
                    <a:pt x="34" y="506"/>
                  </a:lnTo>
                  <a:lnTo>
                    <a:pt x="0" y="539"/>
                  </a:lnTo>
                  <a:lnTo>
                    <a:pt x="0" y="607"/>
                  </a:lnTo>
                  <a:lnTo>
                    <a:pt x="34" y="607"/>
                  </a:lnTo>
                  <a:lnTo>
                    <a:pt x="101" y="640"/>
                  </a:lnTo>
                  <a:lnTo>
                    <a:pt x="404" y="573"/>
                  </a:lnTo>
                  <a:lnTo>
                    <a:pt x="539" y="573"/>
                  </a:lnTo>
                  <a:lnTo>
                    <a:pt x="573" y="539"/>
                  </a:lnTo>
                  <a:lnTo>
                    <a:pt x="573" y="472"/>
                  </a:lnTo>
                  <a:lnTo>
                    <a:pt x="539" y="438"/>
                  </a:lnTo>
                  <a:lnTo>
                    <a:pt x="404" y="438"/>
                  </a:lnTo>
                  <a:lnTo>
                    <a:pt x="270" y="472"/>
                  </a:lnTo>
                  <a:lnTo>
                    <a:pt x="539" y="203"/>
                  </a:lnTo>
                  <a:lnTo>
                    <a:pt x="573" y="169"/>
                  </a:lnTo>
                  <a:lnTo>
                    <a:pt x="573" y="135"/>
                  </a:lnTo>
                  <a:lnTo>
                    <a:pt x="539" y="68"/>
                  </a:lnTo>
                  <a:lnTo>
                    <a:pt x="47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18" name="Shape 1718"/>
            <p:cNvSpPr/>
            <p:nvPr/>
          </p:nvSpPr>
          <p:spPr>
            <a:xfrm>
              <a:off x="1825250" y="2676525"/>
              <a:ext cx="66525" cy="41275"/>
            </a:xfrm>
            <a:custGeom>
              <a:avLst/>
              <a:gdLst/>
              <a:ahLst/>
              <a:cxnLst/>
              <a:rect l="0" t="0" r="0" b="0"/>
              <a:pathLst>
                <a:path w="2661" h="1651" extrusionOk="0">
                  <a:moveTo>
                    <a:pt x="943" y="135"/>
                  </a:moveTo>
                  <a:lnTo>
                    <a:pt x="1954" y="169"/>
                  </a:lnTo>
                  <a:lnTo>
                    <a:pt x="2257" y="169"/>
                  </a:lnTo>
                  <a:lnTo>
                    <a:pt x="2358" y="202"/>
                  </a:lnTo>
                  <a:lnTo>
                    <a:pt x="2425" y="236"/>
                  </a:lnTo>
                  <a:lnTo>
                    <a:pt x="2459" y="303"/>
                  </a:lnTo>
                  <a:lnTo>
                    <a:pt x="2459" y="438"/>
                  </a:lnTo>
                  <a:lnTo>
                    <a:pt x="2459" y="573"/>
                  </a:lnTo>
                  <a:lnTo>
                    <a:pt x="2425" y="808"/>
                  </a:lnTo>
                  <a:lnTo>
                    <a:pt x="2425" y="1111"/>
                  </a:lnTo>
                  <a:lnTo>
                    <a:pt x="2459" y="1246"/>
                  </a:lnTo>
                  <a:lnTo>
                    <a:pt x="2492" y="1381"/>
                  </a:lnTo>
                  <a:lnTo>
                    <a:pt x="2021" y="1414"/>
                  </a:lnTo>
                  <a:lnTo>
                    <a:pt x="1516" y="1414"/>
                  </a:lnTo>
                  <a:lnTo>
                    <a:pt x="1112" y="1448"/>
                  </a:lnTo>
                  <a:lnTo>
                    <a:pt x="674" y="1515"/>
                  </a:lnTo>
                  <a:lnTo>
                    <a:pt x="438" y="1482"/>
                  </a:lnTo>
                  <a:lnTo>
                    <a:pt x="203" y="1414"/>
                  </a:lnTo>
                  <a:lnTo>
                    <a:pt x="169" y="1381"/>
                  </a:lnTo>
                  <a:lnTo>
                    <a:pt x="135" y="1347"/>
                  </a:lnTo>
                  <a:lnTo>
                    <a:pt x="135" y="1179"/>
                  </a:lnTo>
                  <a:lnTo>
                    <a:pt x="135" y="909"/>
                  </a:lnTo>
                  <a:lnTo>
                    <a:pt x="135" y="573"/>
                  </a:lnTo>
                  <a:lnTo>
                    <a:pt x="102" y="236"/>
                  </a:lnTo>
                  <a:lnTo>
                    <a:pt x="135" y="236"/>
                  </a:lnTo>
                  <a:lnTo>
                    <a:pt x="236" y="169"/>
                  </a:lnTo>
                  <a:lnTo>
                    <a:pt x="337" y="135"/>
                  </a:lnTo>
                  <a:close/>
                  <a:moveTo>
                    <a:pt x="304" y="0"/>
                  </a:moveTo>
                  <a:lnTo>
                    <a:pt x="203" y="34"/>
                  </a:lnTo>
                  <a:lnTo>
                    <a:pt x="102" y="101"/>
                  </a:lnTo>
                  <a:lnTo>
                    <a:pt x="102" y="34"/>
                  </a:lnTo>
                  <a:lnTo>
                    <a:pt x="34" y="34"/>
                  </a:lnTo>
                  <a:lnTo>
                    <a:pt x="1" y="337"/>
                  </a:lnTo>
                  <a:lnTo>
                    <a:pt x="1" y="640"/>
                  </a:lnTo>
                  <a:lnTo>
                    <a:pt x="1" y="1246"/>
                  </a:lnTo>
                  <a:lnTo>
                    <a:pt x="34" y="1347"/>
                  </a:lnTo>
                  <a:lnTo>
                    <a:pt x="68" y="1448"/>
                  </a:lnTo>
                  <a:lnTo>
                    <a:pt x="135" y="1515"/>
                  </a:lnTo>
                  <a:lnTo>
                    <a:pt x="236" y="1583"/>
                  </a:lnTo>
                  <a:lnTo>
                    <a:pt x="472" y="1616"/>
                  </a:lnTo>
                  <a:lnTo>
                    <a:pt x="741" y="1650"/>
                  </a:lnTo>
                  <a:lnTo>
                    <a:pt x="1280" y="1583"/>
                  </a:lnTo>
                  <a:lnTo>
                    <a:pt x="1617" y="1549"/>
                  </a:lnTo>
                  <a:lnTo>
                    <a:pt x="2257" y="1549"/>
                  </a:lnTo>
                  <a:lnTo>
                    <a:pt x="2593" y="1515"/>
                  </a:lnTo>
                  <a:lnTo>
                    <a:pt x="2661" y="1482"/>
                  </a:lnTo>
                  <a:lnTo>
                    <a:pt x="2661" y="1448"/>
                  </a:lnTo>
                  <a:lnTo>
                    <a:pt x="2661" y="1414"/>
                  </a:lnTo>
                  <a:lnTo>
                    <a:pt x="2593" y="1246"/>
                  </a:lnTo>
                  <a:lnTo>
                    <a:pt x="2560" y="1078"/>
                  </a:lnTo>
                  <a:lnTo>
                    <a:pt x="2560" y="741"/>
                  </a:lnTo>
                  <a:lnTo>
                    <a:pt x="2593" y="539"/>
                  </a:lnTo>
                  <a:lnTo>
                    <a:pt x="2593" y="371"/>
                  </a:lnTo>
                  <a:lnTo>
                    <a:pt x="2560" y="202"/>
                  </a:lnTo>
                  <a:lnTo>
                    <a:pt x="2459" y="34"/>
                  </a:lnTo>
                  <a:lnTo>
                    <a:pt x="2425" y="34"/>
                  </a:lnTo>
                  <a:lnTo>
                    <a:pt x="2391" y="0"/>
                  </a:lnTo>
                  <a:lnTo>
                    <a:pt x="2055" y="34"/>
                  </a:lnTo>
                  <a:lnTo>
                    <a:pt x="1718" y="34"/>
                  </a:lnTo>
                  <a:lnTo>
                    <a:pt x="10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19" name="Shape 1719"/>
            <p:cNvSpPr/>
            <p:nvPr/>
          </p:nvSpPr>
          <p:spPr>
            <a:xfrm>
              <a:off x="2143425" y="2793525"/>
              <a:ext cx="64825" cy="30325"/>
            </a:xfrm>
            <a:custGeom>
              <a:avLst/>
              <a:gdLst/>
              <a:ahLst/>
              <a:cxnLst/>
              <a:rect l="0" t="0" r="0" b="0"/>
              <a:pathLst>
                <a:path w="2593" h="1213" extrusionOk="0">
                  <a:moveTo>
                    <a:pt x="1852" y="0"/>
                  </a:moveTo>
                  <a:lnTo>
                    <a:pt x="1347" y="34"/>
                  </a:lnTo>
                  <a:lnTo>
                    <a:pt x="842" y="68"/>
                  </a:lnTo>
                  <a:lnTo>
                    <a:pt x="68" y="68"/>
                  </a:lnTo>
                  <a:lnTo>
                    <a:pt x="34" y="101"/>
                  </a:lnTo>
                  <a:lnTo>
                    <a:pt x="0" y="135"/>
                  </a:lnTo>
                  <a:lnTo>
                    <a:pt x="0" y="169"/>
                  </a:lnTo>
                  <a:lnTo>
                    <a:pt x="34" y="202"/>
                  </a:lnTo>
                  <a:lnTo>
                    <a:pt x="0" y="404"/>
                  </a:lnTo>
                  <a:lnTo>
                    <a:pt x="0" y="640"/>
                  </a:lnTo>
                  <a:lnTo>
                    <a:pt x="34" y="1078"/>
                  </a:lnTo>
                  <a:lnTo>
                    <a:pt x="34" y="1212"/>
                  </a:lnTo>
                  <a:lnTo>
                    <a:pt x="169" y="1212"/>
                  </a:lnTo>
                  <a:lnTo>
                    <a:pt x="169" y="741"/>
                  </a:lnTo>
                  <a:lnTo>
                    <a:pt x="135" y="472"/>
                  </a:lnTo>
                  <a:lnTo>
                    <a:pt x="135" y="236"/>
                  </a:lnTo>
                  <a:lnTo>
                    <a:pt x="909" y="202"/>
                  </a:lnTo>
                  <a:lnTo>
                    <a:pt x="1684" y="135"/>
                  </a:lnTo>
                  <a:lnTo>
                    <a:pt x="1953" y="135"/>
                  </a:lnTo>
                  <a:lnTo>
                    <a:pt x="2189" y="169"/>
                  </a:lnTo>
                  <a:lnTo>
                    <a:pt x="2323" y="202"/>
                  </a:lnTo>
                  <a:lnTo>
                    <a:pt x="2391" y="303"/>
                  </a:lnTo>
                  <a:lnTo>
                    <a:pt x="2424" y="404"/>
                  </a:lnTo>
                  <a:lnTo>
                    <a:pt x="2458" y="539"/>
                  </a:lnTo>
                  <a:lnTo>
                    <a:pt x="2458" y="876"/>
                  </a:lnTo>
                  <a:lnTo>
                    <a:pt x="2424" y="1212"/>
                  </a:lnTo>
                  <a:lnTo>
                    <a:pt x="2525" y="1212"/>
                  </a:lnTo>
                  <a:lnTo>
                    <a:pt x="2593" y="842"/>
                  </a:lnTo>
                  <a:lnTo>
                    <a:pt x="2593" y="505"/>
                  </a:lnTo>
                  <a:lnTo>
                    <a:pt x="2559" y="303"/>
                  </a:lnTo>
                  <a:lnTo>
                    <a:pt x="2492" y="169"/>
                  </a:lnTo>
                  <a:lnTo>
                    <a:pt x="2357" y="68"/>
                  </a:lnTo>
                  <a:lnTo>
                    <a:pt x="2189" y="34"/>
                  </a:lnTo>
                  <a:lnTo>
                    <a:pt x="202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20" name="Shape 1720"/>
            <p:cNvSpPr/>
            <p:nvPr/>
          </p:nvSpPr>
          <p:spPr>
            <a:xfrm>
              <a:off x="2050825" y="2675675"/>
              <a:ext cx="69050" cy="41275"/>
            </a:xfrm>
            <a:custGeom>
              <a:avLst/>
              <a:gdLst/>
              <a:ahLst/>
              <a:cxnLst/>
              <a:rect l="0" t="0" r="0" b="0"/>
              <a:pathLst>
                <a:path w="2762" h="1651" extrusionOk="0">
                  <a:moveTo>
                    <a:pt x="2593" y="135"/>
                  </a:moveTo>
                  <a:lnTo>
                    <a:pt x="2627" y="169"/>
                  </a:lnTo>
                  <a:lnTo>
                    <a:pt x="2661" y="169"/>
                  </a:lnTo>
                  <a:lnTo>
                    <a:pt x="2661" y="270"/>
                  </a:lnTo>
                  <a:lnTo>
                    <a:pt x="2627" y="573"/>
                  </a:lnTo>
                  <a:lnTo>
                    <a:pt x="2526" y="1145"/>
                  </a:lnTo>
                  <a:lnTo>
                    <a:pt x="2492" y="1314"/>
                  </a:lnTo>
                  <a:lnTo>
                    <a:pt x="2425" y="1415"/>
                  </a:lnTo>
                  <a:lnTo>
                    <a:pt x="2324" y="1448"/>
                  </a:lnTo>
                  <a:lnTo>
                    <a:pt x="2122" y="1482"/>
                  </a:lnTo>
                  <a:lnTo>
                    <a:pt x="1785" y="1516"/>
                  </a:lnTo>
                  <a:lnTo>
                    <a:pt x="1415" y="1482"/>
                  </a:lnTo>
                  <a:lnTo>
                    <a:pt x="843" y="1448"/>
                  </a:lnTo>
                  <a:lnTo>
                    <a:pt x="506" y="1448"/>
                  </a:lnTo>
                  <a:lnTo>
                    <a:pt x="337" y="1415"/>
                  </a:lnTo>
                  <a:lnTo>
                    <a:pt x="270" y="1381"/>
                  </a:lnTo>
                  <a:lnTo>
                    <a:pt x="203" y="1314"/>
                  </a:lnTo>
                  <a:lnTo>
                    <a:pt x="169" y="1246"/>
                  </a:lnTo>
                  <a:lnTo>
                    <a:pt x="135" y="1145"/>
                  </a:lnTo>
                  <a:lnTo>
                    <a:pt x="135" y="910"/>
                  </a:lnTo>
                  <a:lnTo>
                    <a:pt x="135" y="539"/>
                  </a:lnTo>
                  <a:lnTo>
                    <a:pt x="203" y="203"/>
                  </a:lnTo>
                  <a:lnTo>
                    <a:pt x="438" y="169"/>
                  </a:lnTo>
                  <a:lnTo>
                    <a:pt x="742" y="169"/>
                  </a:lnTo>
                  <a:lnTo>
                    <a:pt x="1213" y="135"/>
                  </a:lnTo>
                  <a:close/>
                  <a:moveTo>
                    <a:pt x="742" y="1"/>
                  </a:moveTo>
                  <a:lnTo>
                    <a:pt x="472" y="34"/>
                  </a:lnTo>
                  <a:lnTo>
                    <a:pt x="203" y="68"/>
                  </a:lnTo>
                  <a:lnTo>
                    <a:pt x="169" y="34"/>
                  </a:lnTo>
                  <a:lnTo>
                    <a:pt x="135" y="34"/>
                  </a:lnTo>
                  <a:lnTo>
                    <a:pt x="102" y="68"/>
                  </a:lnTo>
                  <a:lnTo>
                    <a:pt x="102" y="102"/>
                  </a:lnTo>
                  <a:lnTo>
                    <a:pt x="68" y="135"/>
                  </a:lnTo>
                  <a:lnTo>
                    <a:pt x="34" y="203"/>
                  </a:lnTo>
                  <a:lnTo>
                    <a:pt x="34" y="236"/>
                  </a:lnTo>
                  <a:lnTo>
                    <a:pt x="68" y="270"/>
                  </a:lnTo>
                  <a:lnTo>
                    <a:pt x="1" y="708"/>
                  </a:lnTo>
                  <a:lnTo>
                    <a:pt x="1" y="1145"/>
                  </a:lnTo>
                  <a:lnTo>
                    <a:pt x="34" y="1280"/>
                  </a:lnTo>
                  <a:lnTo>
                    <a:pt x="68" y="1381"/>
                  </a:lnTo>
                  <a:lnTo>
                    <a:pt x="135" y="1448"/>
                  </a:lnTo>
                  <a:lnTo>
                    <a:pt x="203" y="1516"/>
                  </a:lnTo>
                  <a:lnTo>
                    <a:pt x="472" y="1583"/>
                  </a:lnTo>
                  <a:lnTo>
                    <a:pt x="742" y="1617"/>
                  </a:lnTo>
                  <a:lnTo>
                    <a:pt x="1314" y="1650"/>
                  </a:lnTo>
                  <a:lnTo>
                    <a:pt x="1954" y="1650"/>
                  </a:lnTo>
                  <a:lnTo>
                    <a:pt x="2257" y="1617"/>
                  </a:lnTo>
                  <a:lnTo>
                    <a:pt x="2593" y="1549"/>
                  </a:lnTo>
                  <a:lnTo>
                    <a:pt x="2627" y="1516"/>
                  </a:lnTo>
                  <a:lnTo>
                    <a:pt x="2627" y="1482"/>
                  </a:lnTo>
                  <a:lnTo>
                    <a:pt x="2661" y="1145"/>
                  </a:lnTo>
                  <a:lnTo>
                    <a:pt x="2694" y="809"/>
                  </a:lnTo>
                  <a:lnTo>
                    <a:pt x="2728" y="472"/>
                  </a:lnTo>
                  <a:lnTo>
                    <a:pt x="2762" y="102"/>
                  </a:lnTo>
                  <a:lnTo>
                    <a:pt x="2762" y="68"/>
                  </a:lnTo>
                  <a:lnTo>
                    <a:pt x="2728" y="68"/>
                  </a:lnTo>
                  <a:lnTo>
                    <a:pt x="2324" y="34"/>
                  </a:lnTo>
                  <a:lnTo>
                    <a:pt x="1954" y="1"/>
                  </a:lnTo>
                  <a:lnTo>
                    <a:pt x="1146" y="34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21" name="Shape 1721"/>
            <p:cNvSpPr/>
            <p:nvPr/>
          </p:nvSpPr>
          <p:spPr>
            <a:xfrm>
              <a:off x="1596325" y="2674000"/>
              <a:ext cx="67350" cy="42100"/>
            </a:xfrm>
            <a:custGeom>
              <a:avLst/>
              <a:gdLst/>
              <a:ahLst/>
              <a:cxnLst/>
              <a:rect l="0" t="0" r="0" b="0"/>
              <a:pathLst>
                <a:path w="2694" h="1684" extrusionOk="0">
                  <a:moveTo>
                    <a:pt x="707" y="135"/>
                  </a:moveTo>
                  <a:lnTo>
                    <a:pt x="976" y="202"/>
                  </a:lnTo>
                  <a:lnTo>
                    <a:pt x="1212" y="202"/>
                  </a:lnTo>
                  <a:lnTo>
                    <a:pt x="1885" y="236"/>
                  </a:lnTo>
                  <a:lnTo>
                    <a:pt x="2222" y="236"/>
                  </a:lnTo>
                  <a:lnTo>
                    <a:pt x="2559" y="202"/>
                  </a:lnTo>
                  <a:lnTo>
                    <a:pt x="2559" y="202"/>
                  </a:lnTo>
                  <a:lnTo>
                    <a:pt x="2492" y="707"/>
                  </a:lnTo>
                  <a:lnTo>
                    <a:pt x="2492" y="1179"/>
                  </a:lnTo>
                  <a:lnTo>
                    <a:pt x="2458" y="1313"/>
                  </a:lnTo>
                  <a:lnTo>
                    <a:pt x="2458" y="1414"/>
                  </a:lnTo>
                  <a:lnTo>
                    <a:pt x="2357" y="1482"/>
                  </a:lnTo>
                  <a:lnTo>
                    <a:pt x="2256" y="1482"/>
                  </a:lnTo>
                  <a:lnTo>
                    <a:pt x="1616" y="1515"/>
                  </a:lnTo>
                  <a:lnTo>
                    <a:pt x="1313" y="1515"/>
                  </a:lnTo>
                  <a:lnTo>
                    <a:pt x="875" y="1549"/>
                  </a:lnTo>
                  <a:lnTo>
                    <a:pt x="640" y="1515"/>
                  </a:lnTo>
                  <a:lnTo>
                    <a:pt x="438" y="1515"/>
                  </a:lnTo>
                  <a:lnTo>
                    <a:pt x="303" y="1448"/>
                  </a:lnTo>
                  <a:lnTo>
                    <a:pt x="269" y="1414"/>
                  </a:lnTo>
                  <a:lnTo>
                    <a:pt x="236" y="1381"/>
                  </a:lnTo>
                  <a:lnTo>
                    <a:pt x="202" y="606"/>
                  </a:lnTo>
                  <a:lnTo>
                    <a:pt x="202" y="303"/>
                  </a:lnTo>
                  <a:lnTo>
                    <a:pt x="202" y="236"/>
                  </a:lnTo>
                  <a:lnTo>
                    <a:pt x="168" y="270"/>
                  </a:lnTo>
                  <a:lnTo>
                    <a:pt x="135" y="236"/>
                  </a:lnTo>
                  <a:lnTo>
                    <a:pt x="168" y="236"/>
                  </a:lnTo>
                  <a:lnTo>
                    <a:pt x="168" y="202"/>
                  </a:lnTo>
                  <a:lnTo>
                    <a:pt x="168" y="169"/>
                  </a:lnTo>
                  <a:lnTo>
                    <a:pt x="438" y="135"/>
                  </a:lnTo>
                  <a:close/>
                  <a:moveTo>
                    <a:pt x="269" y="0"/>
                  </a:moveTo>
                  <a:lnTo>
                    <a:pt x="135" y="34"/>
                  </a:lnTo>
                  <a:lnTo>
                    <a:pt x="34" y="68"/>
                  </a:lnTo>
                  <a:lnTo>
                    <a:pt x="0" y="101"/>
                  </a:lnTo>
                  <a:lnTo>
                    <a:pt x="0" y="169"/>
                  </a:lnTo>
                  <a:lnTo>
                    <a:pt x="34" y="202"/>
                  </a:lnTo>
                  <a:lnTo>
                    <a:pt x="101" y="202"/>
                  </a:lnTo>
                  <a:lnTo>
                    <a:pt x="67" y="337"/>
                  </a:lnTo>
                  <a:lnTo>
                    <a:pt x="67" y="472"/>
                  </a:lnTo>
                  <a:lnTo>
                    <a:pt x="67" y="1010"/>
                  </a:lnTo>
                  <a:lnTo>
                    <a:pt x="101" y="1515"/>
                  </a:lnTo>
                  <a:lnTo>
                    <a:pt x="135" y="1549"/>
                  </a:lnTo>
                  <a:lnTo>
                    <a:pt x="168" y="1583"/>
                  </a:lnTo>
                  <a:lnTo>
                    <a:pt x="438" y="1650"/>
                  </a:lnTo>
                  <a:lnTo>
                    <a:pt x="707" y="1684"/>
                  </a:lnTo>
                  <a:lnTo>
                    <a:pt x="2121" y="1684"/>
                  </a:lnTo>
                  <a:lnTo>
                    <a:pt x="2390" y="1650"/>
                  </a:lnTo>
                  <a:lnTo>
                    <a:pt x="2492" y="1616"/>
                  </a:lnTo>
                  <a:lnTo>
                    <a:pt x="2559" y="1549"/>
                  </a:lnTo>
                  <a:lnTo>
                    <a:pt x="2593" y="1482"/>
                  </a:lnTo>
                  <a:lnTo>
                    <a:pt x="2626" y="1381"/>
                  </a:lnTo>
                  <a:lnTo>
                    <a:pt x="2626" y="775"/>
                  </a:lnTo>
                  <a:lnTo>
                    <a:pt x="2660" y="472"/>
                  </a:lnTo>
                  <a:lnTo>
                    <a:pt x="2694" y="169"/>
                  </a:lnTo>
                  <a:lnTo>
                    <a:pt x="2660" y="101"/>
                  </a:lnTo>
                  <a:lnTo>
                    <a:pt x="2593" y="68"/>
                  </a:lnTo>
                  <a:lnTo>
                    <a:pt x="2222" y="101"/>
                  </a:lnTo>
                  <a:lnTo>
                    <a:pt x="1818" y="101"/>
                  </a:lnTo>
                  <a:lnTo>
                    <a:pt x="976" y="34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22" name="Shape 1722"/>
            <p:cNvSpPr/>
            <p:nvPr/>
          </p:nvSpPr>
          <p:spPr>
            <a:xfrm>
              <a:off x="2427925" y="2673150"/>
              <a:ext cx="69875" cy="43800"/>
            </a:xfrm>
            <a:custGeom>
              <a:avLst/>
              <a:gdLst/>
              <a:ahLst/>
              <a:cxnLst/>
              <a:rect l="0" t="0" r="0" b="0"/>
              <a:pathLst>
                <a:path w="2795" h="1752" extrusionOk="0">
                  <a:moveTo>
                    <a:pt x="505" y="102"/>
                  </a:moveTo>
                  <a:lnTo>
                    <a:pt x="909" y="135"/>
                  </a:lnTo>
                  <a:lnTo>
                    <a:pt x="1380" y="169"/>
                  </a:lnTo>
                  <a:lnTo>
                    <a:pt x="1818" y="203"/>
                  </a:lnTo>
                  <a:lnTo>
                    <a:pt x="2155" y="236"/>
                  </a:lnTo>
                  <a:lnTo>
                    <a:pt x="2492" y="236"/>
                  </a:lnTo>
                  <a:lnTo>
                    <a:pt x="2559" y="270"/>
                  </a:lnTo>
                  <a:lnTo>
                    <a:pt x="2593" y="337"/>
                  </a:lnTo>
                  <a:lnTo>
                    <a:pt x="2660" y="607"/>
                  </a:lnTo>
                  <a:lnTo>
                    <a:pt x="2660" y="876"/>
                  </a:lnTo>
                  <a:lnTo>
                    <a:pt x="2660" y="1078"/>
                  </a:lnTo>
                  <a:lnTo>
                    <a:pt x="2660" y="1246"/>
                  </a:lnTo>
                  <a:lnTo>
                    <a:pt x="2626" y="1448"/>
                  </a:lnTo>
                  <a:lnTo>
                    <a:pt x="2593" y="1516"/>
                  </a:lnTo>
                  <a:lnTo>
                    <a:pt x="2559" y="1549"/>
                  </a:lnTo>
                  <a:lnTo>
                    <a:pt x="2424" y="1617"/>
                  </a:lnTo>
                  <a:lnTo>
                    <a:pt x="2155" y="1617"/>
                  </a:lnTo>
                  <a:lnTo>
                    <a:pt x="1717" y="1583"/>
                  </a:lnTo>
                  <a:lnTo>
                    <a:pt x="1481" y="1549"/>
                  </a:lnTo>
                  <a:lnTo>
                    <a:pt x="1279" y="1549"/>
                  </a:lnTo>
                  <a:lnTo>
                    <a:pt x="707" y="1617"/>
                  </a:lnTo>
                  <a:lnTo>
                    <a:pt x="471" y="1583"/>
                  </a:lnTo>
                  <a:lnTo>
                    <a:pt x="404" y="1583"/>
                  </a:lnTo>
                  <a:lnTo>
                    <a:pt x="370" y="1549"/>
                  </a:lnTo>
                  <a:lnTo>
                    <a:pt x="337" y="1482"/>
                  </a:lnTo>
                  <a:lnTo>
                    <a:pt x="303" y="1280"/>
                  </a:lnTo>
                  <a:lnTo>
                    <a:pt x="303" y="741"/>
                  </a:lnTo>
                  <a:lnTo>
                    <a:pt x="303" y="203"/>
                  </a:lnTo>
                  <a:lnTo>
                    <a:pt x="303" y="169"/>
                  </a:lnTo>
                  <a:lnTo>
                    <a:pt x="269" y="135"/>
                  </a:lnTo>
                  <a:lnTo>
                    <a:pt x="505" y="102"/>
                  </a:lnTo>
                  <a:close/>
                  <a:moveTo>
                    <a:pt x="337" y="1"/>
                  </a:moveTo>
                  <a:lnTo>
                    <a:pt x="168" y="34"/>
                  </a:lnTo>
                  <a:lnTo>
                    <a:pt x="34" y="135"/>
                  </a:lnTo>
                  <a:lnTo>
                    <a:pt x="0" y="169"/>
                  </a:lnTo>
                  <a:lnTo>
                    <a:pt x="34" y="203"/>
                  </a:lnTo>
                  <a:lnTo>
                    <a:pt x="67" y="236"/>
                  </a:lnTo>
                  <a:lnTo>
                    <a:pt x="101" y="203"/>
                  </a:lnTo>
                  <a:lnTo>
                    <a:pt x="202" y="169"/>
                  </a:lnTo>
                  <a:lnTo>
                    <a:pt x="236" y="152"/>
                  </a:lnTo>
                  <a:lnTo>
                    <a:pt x="236" y="169"/>
                  </a:lnTo>
                  <a:lnTo>
                    <a:pt x="168" y="506"/>
                  </a:lnTo>
                  <a:lnTo>
                    <a:pt x="135" y="809"/>
                  </a:lnTo>
                  <a:lnTo>
                    <a:pt x="135" y="1011"/>
                  </a:lnTo>
                  <a:lnTo>
                    <a:pt x="168" y="1213"/>
                  </a:lnTo>
                  <a:lnTo>
                    <a:pt x="168" y="1415"/>
                  </a:lnTo>
                  <a:lnTo>
                    <a:pt x="168" y="1617"/>
                  </a:lnTo>
                  <a:lnTo>
                    <a:pt x="202" y="1684"/>
                  </a:lnTo>
                  <a:lnTo>
                    <a:pt x="236" y="1684"/>
                  </a:lnTo>
                  <a:lnTo>
                    <a:pt x="539" y="1718"/>
                  </a:lnTo>
                  <a:lnTo>
                    <a:pt x="842" y="1718"/>
                  </a:lnTo>
                  <a:lnTo>
                    <a:pt x="1481" y="1684"/>
                  </a:lnTo>
                  <a:lnTo>
                    <a:pt x="1717" y="1718"/>
                  </a:lnTo>
                  <a:lnTo>
                    <a:pt x="1953" y="1751"/>
                  </a:lnTo>
                  <a:lnTo>
                    <a:pt x="2458" y="1751"/>
                  </a:lnTo>
                  <a:lnTo>
                    <a:pt x="2593" y="1684"/>
                  </a:lnTo>
                  <a:lnTo>
                    <a:pt x="2727" y="1583"/>
                  </a:lnTo>
                  <a:lnTo>
                    <a:pt x="2761" y="1415"/>
                  </a:lnTo>
                  <a:lnTo>
                    <a:pt x="2795" y="1213"/>
                  </a:lnTo>
                  <a:lnTo>
                    <a:pt x="2795" y="842"/>
                  </a:lnTo>
                  <a:lnTo>
                    <a:pt x="2761" y="506"/>
                  </a:lnTo>
                  <a:lnTo>
                    <a:pt x="2694" y="304"/>
                  </a:lnTo>
                  <a:lnTo>
                    <a:pt x="2626" y="203"/>
                  </a:lnTo>
                  <a:lnTo>
                    <a:pt x="2559" y="135"/>
                  </a:lnTo>
                  <a:lnTo>
                    <a:pt x="2391" y="102"/>
                  </a:lnTo>
                  <a:lnTo>
                    <a:pt x="2222" y="135"/>
                  </a:lnTo>
                  <a:lnTo>
                    <a:pt x="2088" y="135"/>
                  </a:lnTo>
                  <a:lnTo>
                    <a:pt x="1919" y="102"/>
                  </a:lnTo>
                  <a:lnTo>
                    <a:pt x="1616" y="68"/>
                  </a:lnTo>
                  <a:lnTo>
                    <a:pt x="1145" y="34"/>
                  </a:lnTo>
                  <a:lnTo>
                    <a:pt x="67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23" name="Shape 1723"/>
            <p:cNvSpPr/>
            <p:nvPr/>
          </p:nvSpPr>
          <p:spPr>
            <a:xfrm>
              <a:off x="2201500" y="2675675"/>
              <a:ext cx="69875" cy="40425"/>
            </a:xfrm>
            <a:custGeom>
              <a:avLst/>
              <a:gdLst/>
              <a:ahLst/>
              <a:cxnLst/>
              <a:rect l="0" t="0" r="0" b="0"/>
              <a:pathLst>
                <a:path w="2795" h="1617" extrusionOk="0">
                  <a:moveTo>
                    <a:pt x="2660" y="169"/>
                  </a:moveTo>
                  <a:lnTo>
                    <a:pt x="2593" y="1415"/>
                  </a:lnTo>
                  <a:lnTo>
                    <a:pt x="2020" y="1448"/>
                  </a:lnTo>
                  <a:lnTo>
                    <a:pt x="1448" y="1415"/>
                  </a:lnTo>
                  <a:lnTo>
                    <a:pt x="876" y="1415"/>
                  </a:lnTo>
                  <a:lnTo>
                    <a:pt x="303" y="1448"/>
                  </a:lnTo>
                  <a:lnTo>
                    <a:pt x="202" y="1145"/>
                  </a:lnTo>
                  <a:lnTo>
                    <a:pt x="169" y="809"/>
                  </a:lnTo>
                  <a:lnTo>
                    <a:pt x="135" y="506"/>
                  </a:lnTo>
                  <a:lnTo>
                    <a:pt x="202" y="203"/>
                  </a:lnTo>
                  <a:lnTo>
                    <a:pt x="303" y="169"/>
                  </a:lnTo>
                  <a:lnTo>
                    <a:pt x="404" y="169"/>
                  </a:lnTo>
                  <a:lnTo>
                    <a:pt x="606" y="203"/>
                  </a:lnTo>
                  <a:lnTo>
                    <a:pt x="1111" y="236"/>
                  </a:lnTo>
                  <a:lnTo>
                    <a:pt x="1886" y="236"/>
                  </a:lnTo>
                  <a:lnTo>
                    <a:pt x="2660" y="169"/>
                  </a:lnTo>
                  <a:close/>
                  <a:moveTo>
                    <a:pt x="404" y="1"/>
                  </a:moveTo>
                  <a:lnTo>
                    <a:pt x="202" y="34"/>
                  </a:lnTo>
                  <a:lnTo>
                    <a:pt x="169" y="34"/>
                  </a:lnTo>
                  <a:lnTo>
                    <a:pt x="135" y="68"/>
                  </a:lnTo>
                  <a:lnTo>
                    <a:pt x="101" y="68"/>
                  </a:lnTo>
                  <a:lnTo>
                    <a:pt x="68" y="135"/>
                  </a:lnTo>
                  <a:lnTo>
                    <a:pt x="101" y="169"/>
                  </a:lnTo>
                  <a:lnTo>
                    <a:pt x="34" y="337"/>
                  </a:lnTo>
                  <a:lnTo>
                    <a:pt x="0" y="506"/>
                  </a:lnTo>
                  <a:lnTo>
                    <a:pt x="0" y="876"/>
                  </a:lnTo>
                  <a:lnTo>
                    <a:pt x="68" y="1246"/>
                  </a:lnTo>
                  <a:lnTo>
                    <a:pt x="169" y="1549"/>
                  </a:lnTo>
                  <a:lnTo>
                    <a:pt x="202" y="1583"/>
                  </a:lnTo>
                  <a:lnTo>
                    <a:pt x="270" y="1617"/>
                  </a:lnTo>
                  <a:lnTo>
                    <a:pt x="573" y="1583"/>
                  </a:lnTo>
                  <a:lnTo>
                    <a:pt x="876" y="1549"/>
                  </a:lnTo>
                  <a:lnTo>
                    <a:pt x="1482" y="1583"/>
                  </a:lnTo>
                  <a:lnTo>
                    <a:pt x="2088" y="1617"/>
                  </a:lnTo>
                  <a:lnTo>
                    <a:pt x="2694" y="1583"/>
                  </a:lnTo>
                  <a:lnTo>
                    <a:pt x="2727" y="1549"/>
                  </a:lnTo>
                  <a:lnTo>
                    <a:pt x="2761" y="1516"/>
                  </a:lnTo>
                  <a:lnTo>
                    <a:pt x="2761" y="809"/>
                  </a:lnTo>
                  <a:lnTo>
                    <a:pt x="2795" y="102"/>
                  </a:lnTo>
                  <a:lnTo>
                    <a:pt x="2795" y="34"/>
                  </a:lnTo>
                  <a:lnTo>
                    <a:pt x="2727" y="1"/>
                  </a:lnTo>
                  <a:lnTo>
                    <a:pt x="1886" y="68"/>
                  </a:lnTo>
                  <a:lnTo>
                    <a:pt x="1482" y="102"/>
                  </a:lnTo>
                  <a:lnTo>
                    <a:pt x="1044" y="68"/>
                  </a:lnTo>
                  <a:lnTo>
                    <a:pt x="640" y="34"/>
                  </a:lnTo>
                  <a:lnTo>
                    <a:pt x="40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24" name="Shape 1724"/>
            <p:cNvSpPr/>
            <p:nvPr/>
          </p:nvSpPr>
          <p:spPr>
            <a:xfrm>
              <a:off x="1668700" y="2721975"/>
              <a:ext cx="64825" cy="65675"/>
            </a:xfrm>
            <a:custGeom>
              <a:avLst/>
              <a:gdLst/>
              <a:ahLst/>
              <a:cxnLst/>
              <a:rect l="0" t="0" r="0" b="0"/>
              <a:pathLst>
                <a:path w="2593" h="2627" extrusionOk="0">
                  <a:moveTo>
                    <a:pt x="1953" y="135"/>
                  </a:moveTo>
                  <a:lnTo>
                    <a:pt x="2189" y="169"/>
                  </a:lnTo>
                  <a:lnTo>
                    <a:pt x="2324" y="202"/>
                  </a:lnTo>
                  <a:lnTo>
                    <a:pt x="2391" y="270"/>
                  </a:lnTo>
                  <a:lnTo>
                    <a:pt x="2425" y="404"/>
                  </a:lnTo>
                  <a:lnTo>
                    <a:pt x="2458" y="539"/>
                  </a:lnTo>
                  <a:lnTo>
                    <a:pt x="2458" y="775"/>
                  </a:lnTo>
                  <a:lnTo>
                    <a:pt x="2425" y="1010"/>
                  </a:lnTo>
                  <a:lnTo>
                    <a:pt x="2357" y="1516"/>
                  </a:lnTo>
                  <a:lnTo>
                    <a:pt x="2357" y="1751"/>
                  </a:lnTo>
                  <a:lnTo>
                    <a:pt x="2357" y="2088"/>
                  </a:lnTo>
                  <a:lnTo>
                    <a:pt x="2357" y="2223"/>
                  </a:lnTo>
                  <a:lnTo>
                    <a:pt x="2324" y="2357"/>
                  </a:lnTo>
                  <a:lnTo>
                    <a:pt x="2223" y="2425"/>
                  </a:lnTo>
                  <a:lnTo>
                    <a:pt x="2122" y="2458"/>
                  </a:lnTo>
                  <a:lnTo>
                    <a:pt x="1987" y="2458"/>
                  </a:lnTo>
                  <a:lnTo>
                    <a:pt x="1852" y="2425"/>
                  </a:lnTo>
                  <a:lnTo>
                    <a:pt x="1617" y="2357"/>
                  </a:lnTo>
                  <a:lnTo>
                    <a:pt x="1246" y="2357"/>
                  </a:lnTo>
                  <a:lnTo>
                    <a:pt x="910" y="2391"/>
                  </a:lnTo>
                  <a:lnTo>
                    <a:pt x="708" y="2425"/>
                  </a:lnTo>
                  <a:lnTo>
                    <a:pt x="472" y="2425"/>
                  </a:lnTo>
                  <a:lnTo>
                    <a:pt x="337" y="2391"/>
                  </a:lnTo>
                  <a:lnTo>
                    <a:pt x="270" y="2357"/>
                  </a:lnTo>
                  <a:lnTo>
                    <a:pt x="169" y="2290"/>
                  </a:lnTo>
                  <a:lnTo>
                    <a:pt x="135" y="2189"/>
                  </a:lnTo>
                  <a:lnTo>
                    <a:pt x="135" y="1819"/>
                  </a:lnTo>
                  <a:lnTo>
                    <a:pt x="135" y="1415"/>
                  </a:lnTo>
                  <a:lnTo>
                    <a:pt x="169" y="1078"/>
                  </a:lnTo>
                  <a:lnTo>
                    <a:pt x="135" y="741"/>
                  </a:lnTo>
                  <a:lnTo>
                    <a:pt x="135" y="472"/>
                  </a:lnTo>
                  <a:lnTo>
                    <a:pt x="135" y="202"/>
                  </a:lnTo>
                  <a:lnTo>
                    <a:pt x="910" y="202"/>
                  </a:lnTo>
                  <a:lnTo>
                    <a:pt x="1684" y="135"/>
                  </a:lnTo>
                  <a:close/>
                  <a:moveTo>
                    <a:pt x="1852" y="0"/>
                  </a:moveTo>
                  <a:lnTo>
                    <a:pt x="1347" y="34"/>
                  </a:lnTo>
                  <a:lnTo>
                    <a:pt x="842" y="68"/>
                  </a:lnTo>
                  <a:lnTo>
                    <a:pt x="68" y="68"/>
                  </a:lnTo>
                  <a:lnTo>
                    <a:pt x="34" y="101"/>
                  </a:lnTo>
                  <a:lnTo>
                    <a:pt x="1" y="135"/>
                  </a:lnTo>
                  <a:lnTo>
                    <a:pt x="1" y="169"/>
                  </a:lnTo>
                  <a:lnTo>
                    <a:pt x="34" y="202"/>
                  </a:lnTo>
                  <a:lnTo>
                    <a:pt x="1" y="404"/>
                  </a:lnTo>
                  <a:lnTo>
                    <a:pt x="1" y="640"/>
                  </a:lnTo>
                  <a:lnTo>
                    <a:pt x="34" y="1078"/>
                  </a:lnTo>
                  <a:lnTo>
                    <a:pt x="1" y="1751"/>
                  </a:lnTo>
                  <a:lnTo>
                    <a:pt x="1" y="2088"/>
                  </a:lnTo>
                  <a:lnTo>
                    <a:pt x="34" y="2425"/>
                  </a:lnTo>
                  <a:lnTo>
                    <a:pt x="68" y="2458"/>
                  </a:lnTo>
                  <a:lnTo>
                    <a:pt x="102" y="2492"/>
                  </a:lnTo>
                  <a:lnTo>
                    <a:pt x="438" y="2526"/>
                  </a:lnTo>
                  <a:lnTo>
                    <a:pt x="775" y="2559"/>
                  </a:lnTo>
                  <a:lnTo>
                    <a:pt x="1482" y="2492"/>
                  </a:lnTo>
                  <a:lnTo>
                    <a:pt x="1684" y="2526"/>
                  </a:lnTo>
                  <a:lnTo>
                    <a:pt x="1920" y="2593"/>
                  </a:lnTo>
                  <a:lnTo>
                    <a:pt x="2189" y="2627"/>
                  </a:lnTo>
                  <a:lnTo>
                    <a:pt x="2290" y="2593"/>
                  </a:lnTo>
                  <a:lnTo>
                    <a:pt x="2357" y="2559"/>
                  </a:lnTo>
                  <a:lnTo>
                    <a:pt x="2425" y="2458"/>
                  </a:lnTo>
                  <a:lnTo>
                    <a:pt x="2458" y="2391"/>
                  </a:lnTo>
                  <a:lnTo>
                    <a:pt x="2492" y="2189"/>
                  </a:lnTo>
                  <a:lnTo>
                    <a:pt x="2492" y="1785"/>
                  </a:lnTo>
                  <a:lnTo>
                    <a:pt x="2492" y="1549"/>
                  </a:lnTo>
                  <a:lnTo>
                    <a:pt x="2526" y="1314"/>
                  </a:lnTo>
                  <a:lnTo>
                    <a:pt x="2559" y="842"/>
                  </a:lnTo>
                  <a:lnTo>
                    <a:pt x="2593" y="505"/>
                  </a:lnTo>
                  <a:lnTo>
                    <a:pt x="2559" y="303"/>
                  </a:lnTo>
                  <a:lnTo>
                    <a:pt x="2492" y="169"/>
                  </a:lnTo>
                  <a:lnTo>
                    <a:pt x="2357" y="68"/>
                  </a:lnTo>
                  <a:lnTo>
                    <a:pt x="2189" y="34"/>
                  </a:lnTo>
                  <a:lnTo>
                    <a:pt x="202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25" name="Shape 1725"/>
            <p:cNvSpPr/>
            <p:nvPr/>
          </p:nvSpPr>
          <p:spPr>
            <a:xfrm>
              <a:off x="1669550" y="2675675"/>
              <a:ext cx="69875" cy="40425"/>
            </a:xfrm>
            <a:custGeom>
              <a:avLst/>
              <a:gdLst/>
              <a:ahLst/>
              <a:cxnLst/>
              <a:rect l="0" t="0" r="0" b="0"/>
              <a:pathLst>
                <a:path w="2795" h="1617" extrusionOk="0">
                  <a:moveTo>
                    <a:pt x="2660" y="169"/>
                  </a:moveTo>
                  <a:lnTo>
                    <a:pt x="2593" y="1415"/>
                  </a:lnTo>
                  <a:lnTo>
                    <a:pt x="2020" y="1448"/>
                  </a:lnTo>
                  <a:lnTo>
                    <a:pt x="1448" y="1415"/>
                  </a:lnTo>
                  <a:lnTo>
                    <a:pt x="876" y="1415"/>
                  </a:lnTo>
                  <a:lnTo>
                    <a:pt x="303" y="1448"/>
                  </a:lnTo>
                  <a:lnTo>
                    <a:pt x="202" y="1145"/>
                  </a:lnTo>
                  <a:lnTo>
                    <a:pt x="169" y="809"/>
                  </a:lnTo>
                  <a:lnTo>
                    <a:pt x="135" y="506"/>
                  </a:lnTo>
                  <a:lnTo>
                    <a:pt x="202" y="203"/>
                  </a:lnTo>
                  <a:lnTo>
                    <a:pt x="303" y="169"/>
                  </a:lnTo>
                  <a:lnTo>
                    <a:pt x="404" y="169"/>
                  </a:lnTo>
                  <a:lnTo>
                    <a:pt x="606" y="203"/>
                  </a:lnTo>
                  <a:lnTo>
                    <a:pt x="1111" y="236"/>
                  </a:lnTo>
                  <a:lnTo>
                    <a:pt x="1886" y="236"/>
                  </a:lnTo>
                  <a:lnTo>
                    <a:pt x="2660" y="169"/>
                  </a:lnTo>
                  <a:close/>
                  <a:moveTo>
                    <a:pt x="404" y="1"/>
                  </a:moveTo>
                  <a:lnTo>
                    <a:pt x="202" y="34"/>
                  </a:lnTo>
                  <a:lnTo>
                    <a:pt x="169" y="34"/>
                  </a:lnTo>
                  <a:lnTo>
                    <a:pt x="135" y="68"/>
                  </a:lnTo>
                  <a:lnTo>
                    <a:pt x="101" y="68"/>
                  </a:lnTo>
                  <a:lnTo>
                    <a:pt x="68" y="135"/>
                  </a:lnTo>
                  <a:lnTo>
                    <a:pt x="101" y="169"/>
                  </a:lnTo>
                  <a:lnTo>
                    <a:pt x="34" y="337"/>
                  </a:lnTo>
                  <a:lnTo>
                    <a:pt x="0" y="506"/>
                  </a:lnTo>
                  <a:lnTo>
                    <a:pt x="0" y="876"/>
                  </a:lnTo>
                  <a:lnTo>
                    <a:pt x="68" y="1246"/>
                  </a:lnTo>
                  <a:lnTo>
                    <a:pt x="169" y="1549"/>
                  </a:lnTo>
                  <a:lnTo>
                    <a:pt x="202" y="1583"/>
                  </a:lnTo>
                  <a:lnTo>
                    <a:pt x="270" y="1617"/>
                  </a:lnTo>
                  <a:lnTo>
                    <a:pt x="573" y="1583"/>
                  </a:lnTo>
                  <a:lnTo>
                    <a:pt x="876" y="1549"/>
                  </a:lnTo>
                  <a:lnTo>
                    <a:pt x="1482" y="1583"/>
                  </a:lnTo>
                  <a:lnTo>
                    <a:pt x="2088" y="1617"/>
                  </a:lnTo>
                  <a:lnTo>
                    <a:pt x="2694" y="1583"/>
                  </a:lnTo>
                  <a:lnTo>
                    <a:pt x="2727" y="1549"/>
                  </a:lnTo>
                  <a:lnTo>
                    <a:pt x="2761" y="1516"/>
                  </a:lnTo>
                  <a:lnTo>
                    <a:pt x="2761" y="809"/>
                  </a:lnTo>
                  <a:lnTo>
                    <a:pt x="2795" y="102"/>
                  </a:lnTo>
                  <a:lnTo>
                    <a:pt x="2795" y="34"/>
                  </a:lnTo>
                  <a:lnTo>
                    <a:pt x="2727" y="1"/>
                  </a:lnTo>
                  <a:lnTo>
                    <a:pt x="1886" y="68"/>
                  </a:lnTo>
                  <a:lnTo>
                    <a:pt x="1482" y="102"/>
                  </a:lnTo>
                  <a:lnTo>
                    <a:pt x="1044" y="68"/>
                  </a:lnTo>
                  <a:lnTo>
                    <a:pt x="640" y="34"/>
                  </a:lnTo>
                  <a:lnTo>
                    <a:pt x="40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26" name="Shape 1726"/>
            <p:cNvSpPr/>
            <p:nvPr/>
          </p:nvSpPr>
          <p:spPr>
            <a:xfrm>
              <a:off x="1704050" y="2795200"/>
              <a:ext cx="59775" cy="28650"/>
            </a:xfrm>
            <a:custGeom>
              <a:avLst/>
              <a:gdLst/>
              <a:ahLst/>
              <a:cxnLst/>
              <a:rect l="0" t="0" r="0" b="0"/>
              <a:pathLst>
                <a:path w="2391" h="1146" extrusionOk="0">
                  <a:moveTo>
                    <a:pt x="1011" y="1"/>
                  </a:moveTo>
                  <a:lnTo>
                    <a:pt x="607" y="34"/>
                  </a:lnTo>
                  <a:lnTo>
                    <a:pt x="337" y="68"/>
                  </a:lnTo>
                  <a:lnTo>
                    <a:pt x="236" y="102"/>
                  </a:lnTo>
                  <a:lnTo>
                    <a:pt x="102" y="169"/>
                  </a:lnTo>
                  <a:lnTo>
                    <a:pt x="68" y="270"/>
                  </a:lnTo>
                  <a:lnTo>
                    <a:pt x="34" y="371"/>
                  </a:lnTo>
                  <a:lnTo>
                    <a:pt x="34" y="607"/>
                  </a:lnTo>
                  <a:lnTo>
                    <a:pt x="1" y="1145"/>
                  </a:lnTo>
                  <a:lnTo>
                    <a:pt x="135" y="1145"/>
                  </a:lnTo>
                  <a:lnTo>
                    <a:pt x="169" y="842"/>
                  </a:lnTo>
                  <a:lnTo>
                    <a:pt x="169" y="539"/>
                  </a:lnTo>
                  <a:lnTo>
                    <a:pt x="203" y="371"/>
                  </a:lnTo>
                  <a:lnTo>
                    <a:pt x="236" y="304"/>
                  </a:lnTo>
                  <a:lnTo>
                    <a:pt x="304" y="236"/>
                  </a:lnTo>
                  <a:lnTo>
                    <a:pt x="506" y="169"/>
                  </a:lnTo>
                  <a:lnTo>
                    <a:pt x="741" y="135"/>
                  </a:lnTo>
                  <a:lnTo>
                    <a:pt x="1112" y="135"/>
                  </a:lnTo>
                  <a:lnTo>
                    <a:pt x="1516" y="169"/>
                  </a:lnTo>
                  <a:lnTo>
                    <a:pt x="1886" y="203"/>
                  </a:lnTo>
                  <a:lnTo>
                    <a:pt x="2256" y="304"/>
                  </a:lnTo>
                  <a:lnTo>
                    <a:pt x="2223" y="674"/>
                  </a:lnTo>
                  <a:lnTo>
                    <a:pt x="2256" y="1044"/>
                  </a:lnTo>
                  <a:lnTo>
                    <a:pt x="2223" y="1145"/>
                  </a:lnTo>
                  <a:lnTo>
                    <a:pt x="2391" y="1145"/>
                  </a:lnTo>
                  <a:lnTo>
                    <a:pt x="2391" y="977"/>
                  </a:lnTo>
                  <a:lnTo>
                    <a:pt x="2357" y="438"/>
                  </a:lnTo>
                  <a:lnTo>
                    <a:pt x="2357" y="304"/>
                  </a:lnTo>
                  <a:lnTo>
                    <a:pt x="2391" y="304"/>
                  </a:lnTo>
                  <a:lnTo>
                    <a:pt x="2391" y="236"/>
                  </a:lnTo>
                  <a:lnTo>
                    <a:pt x="2391" y="203"/>
                  </a:lnTo>
                  <a:lnTo>
                    <a:pt x="2357" y="169"/>
                  </a:lnTo>
                  <a:lnTo>
                    <a:pt x="2324" y="169"/>
                  </a:lnTo>
                  <a:lnTo>
                    <a:pt x="1920" y="68"/>
                  </a:lnTo>
                  <a:lnTo>
                    <a:pt x="148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27" name="Shape 1727"/>
            <p:cNvSpPr/>
            <p:nvPr/>
          </p:nvSpPr>
          <p:spPr>
            <a:xfrm>
              <a:off x="2215800" y="2793525"/>
              <a:ext cx="61475" cy="30325"/>
            </a:xfrm>
            <a:custGeom>
              <a:avLst/>
              <a:gdLst/>
              <a:ahLst/>
              <a:cxnLst/>
              <a:rect l="0" t="0" r="0" b="0"/>
              <a:pathLst>
                <a:path w="2459" h="1213" extrusionOk="0">
                  <a:moveTo>
                    <a:pt x="2391" y="0"/>
                  </a:moveTo>
                  <a:lnTo>
                    <a:pt x="2021" y="34"/>
                  </a:lnTo>
                  <a:lnTo>
                    <a:pt x="1650" y="68"/>
                  </a:lnTo>
                  <a:lnTo>
                    <a:pt x="1280" y="101"/>
                  </a:lnTo>
                  <a:lnTo>
                    <a:pt x="304" y="101"/>
                  </a:lnTo>
                  <a:lnTo>
                    <a:pt x="169" y="68"/>
                  </a:lnTo>
                  <a:lnTo>
                    <a:pt x="34" y="101"/>
                  </a:lnTo>
                  <a:lnTo>
                    <a:pt x="1" y="169"/>
                  </a:lnTo>
                  <a:lnTo>
                    <a:pt x="1" y="202"/>
                  </a:lnTo>
                  <a:lnTo>
                    <a:pt x="34" y="236"/>
                  </a:lnTo>
                  <a:lnTo>
                    <a:pt x="34" y="404"/>
                  </a:lnTo>
                  <a:lnTo>
                    <a:pt x="34" y="573"/>
                  </a:lnTo>
                  <a:lnTo>
                    <a:pt x="68" y="876"/>
                  </a:lnTo>
                  <a:lnTo>
                    <a:pt x="68" y="1212"/>
                  </a:lnTo>
                  <a:lnTo>
                    <a:pt x="203" y="1212"/>
                  </a:lnTo>
                  <a:lnTo>
                    <a:pt x="203" y="1010"/>
                  </a:lnTo>
                  <a:lnTo>
                    <a:pt x="203" y="808"/>
                  </a:lnTo>
                  <a:lnTo>
                    <a:pt x="169" y="606"/>
                  </a:lnTo>
                  <a:lnTo>
                    <a:pt x="135" y="404"/>
                  </a:lnTo>
                  <a:lnTo>
                    <a:pt x="169" y="202"/>
                  </a:lnTo>
                  <a:lnTo>
                    <a:pt x="270" y="236"/>
                  </a:lnTo>
                  <a:lnTo>
                    <a:pt x="506" y="270"/>
                  </a:lnTo>
                  <a:lnTo>
                    <a:pt x="1145" y="236"/>
                  </a:lnTo>
                  <a:lnTo>
                    <a:pt x="2324" y="169"/>
                  </a:lnTo>
                  <a:lnTo>
                    <a:pt x="2324" y="674"/>
                  </a:lnTo>
                  <a:lnTo>
                    <a:pt x="2290" y="1212"/>
                  </a:lnTo>
                  <a:lnTo>
                    <a:pt x="2459" y="1212"/>
                  </a:lnTo>
                  <a:lnTo>
                    <a:pt x="2459" y="640"/>
                  </a:lnTo>
                  <a:lnTo>
                    <a:pt x="2459" y="68"/>
                  </a:lnTo>
                  <a:lnTo>
                    <a:pt x="2425" y="34"/>
                  </a:lnTo>
                  <a:lnTo>
                    <a:pt x="239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28" name="Shape 1728"/>
            <p:cNvSpPr/>
            <p:nvPr/>
          </p:nvSpPr>
          <p:spPr>
            <a:xfrm>
              <a:off x="1746125" y="2674000"/>
              <a:ext cx="68225" cy="42100"/>
            </a:xfrm>
            <a:custGeom>
              <a:avLst/>
              <a:gdLst/>
              <a:ahLst/>
              <a:cxnLst/>
              <a:rect l="0" t="0" r="0" b="0"/>
              <a:pathLst>
                <a:path w="2729" h="1684" extrusionOk="0">
                  <a:moveTo>
                    <a:pt x="1853" y="101"/>
                  </a:moveTo>
                  <a:lnTo>
                    <a:pt x="2324" y="135"/>
                  </a:lnTo>
                  <a:lnTo>
                    <a:pt x="2391" y="169"/>
                  </a:lnTo>
                  <a:lnTo>
                    <a:pt x="2459" y="169"/>
                  </a:lnTo>
                  <a:lnTo>
                    <a:pt x="2492" y="202"/>
                  </a:lnTo>
                  <a:lnTo>
                    <a:pt x="2492" y="270"/>
                  </a:lnTo>
                  <a:lnTo>
                    <a:pt x="2526" y="404"/>
                  </a:lnTo>
                  <a:lnTo>
                    <a:pt x="2492" y="539"/>
                  </a:lnTo>
                  <a:lnTo>
                    <a:pt x="2492" y="1010"/>
                  </a:lnTo>
                  <a:lnTo>
                    <a:pt x="2526" y="1246"/>
                  </a:lnTo>
                  <a:lnTo>
                    <a:pt x="2560" y="1448"/>
                  </a:lnTo>
                  <a:lnTo>
                    <a:pt x="1449" y="1515"/>
                  </a:lnTo>
                  <a:lnTo>
                    <a:pt x="304" y="1515"/>
                  </a:lnTo>
                  <a:lnTo>
                    <a:pt x="237" y="707"/>
                  </a:lnTo>
                  <a:lnTo>
                    <a:pt x="237" y="303"/>
                  </a:lnTo>
                  <a:lnTo>
                    <a:pt x="237" y="236"/>
                  </a:lnTo>
                  <a:lnTo>
                    <a:pt x="641" y="202"/>
                  </a:lnTo>
                  <a:lnTo>
                    <a:pt x="1045" y="169"/>
                  </a:lnTo>
                  <a:lnTo>
                    <a:pt x="1449" y="135"/>
                  </a:lnTo>
                  <a:lnTo>
                    <a:pt x="1853" y="101"/>
                  </a:lnTo>
                  <a:close/>
                  <a:moveTo>
                    <a:pt x="1146" y="0"/>
                  </a:moveTo>
                  <a:lnTo>
                    <a:pt x="708" y="68"/>
                  </a:lnTo>
                  <a:lnTo>
                    <a:pt x="237" y="101"/>
                  </a:lnTo>
                  <a:lnTo>
                    <a:pt x="237" y="34"/>
                  </a:lnTo>
                  <a:lnTo>
                    <a:pt x="169" y="34"/>
                  </a:lnTo>
                  <a:lnTo>
                    <a:pt x="169" y="101"/>
                  </a:lnTo>
                  <a:lnTo>
                    <a:pt x="35" y="101"/>
                  </a:lnTo>
                  <a:lnTo>
                    <a:pt x="1" y="169"/>
                  </a:lnTo>
                  <a:lnTo>
                    <a:pt x="35" y="202"/>
                  </a:lnTo>
                  <a:lnTo>
                    <a:pt x="68" y="236"/>
                  </a:lnTo>
                  <a:lnTo>
                    <a:pt x="136" y="236"/>
                  </a:lnTo>
                  <a:lnTo>
                    <a:pt x="102" y="573"/>
                  </a:lnTo>
                  <a:lnTo>
                    <a:pt x="102" y="909"/>
                  </a:lnTo>
                  <a:lnTo>
                    <a:pt x="169" y="1583"/>
                  </a:lnTo>
                  <a:lnTo>
                    <a:pt x="203" y="1650"/>
                  </a:lnTo>
                  <a:lnTo>
                    <a:pt x="237" y="1684"/>
                  </a:lnTo>
                  <a:lnTo>
                    <a:pt x="1449" y="1684"/>
                  </a:lnTo>
                  <a:lnTo>
                    <a:pt x="2661" y="1583"/>
                  </a:lnTo>
                  <a:lnTo>
                    <a:pt x="2694" y="1583"/>
                  </a:lnTo>
                  <a:lnTo>
                    <a:pt x="2728" y="1515"/>
                  </a:lnTo>
                  <a:lnTo>
                    <a:pt x="2661" y="1145"/>
                  </a:lnTo>
                  <a:lnTo>
                    <a:pt x="2627" y="808"/>
                  </a:lnTo>
                  <a:lnTo>
                    <a:pt x="2627" y="438"/>
                  </a:lnTo>
                  <a:lnTo>
                    <a:pt x="2627" y="101"/>
                  </a:lnTo>
                  <a:lnTo>
                    <a:pt x="2593" y="34"/>
                  </a:lnTo>
                  <a:lnTo>
                    <a:pt x="2560" y="34"/>
                  </a:lnTo>
                  <a:lnTo>
                    <a:pt x="18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29" name="Shape 1729"/>
            <p:cNvSpPr/>
            <p:nvPr/>
          </p:nvSpPr>
          <p:spPr>
            <a:xfrm>
              <a:off x="2278100" y="2674000"/>
              <a:ext cx="68200" cy="42100"/>
            </a:xfrm>
            <a:custGeom>
              <a:avLst/>
              <a:gdLst/>
              <a:ahLst/>
              <a:cxnLst/>
              <a:rect l="0" t="0" r="0" b="0"/>
              <a:pathLst>
                <a:path w="2728" h="1684" extrusionOk="0">
                  <a:moveTo>
                    <a:pt x="1852" y="101"/>
                  </a:moveTo>
                  <a:lnTo>
                    <a:pt x="2323" y="135"/>
                  </a:lnTo>
                  <a:lnTo>
                    <a:pt x="2391" y="169"/>
                  </a:lnTo>
                  <a:lnTo>
                    <a:pt x="2458" y="169"/>
                  </a:lnTo>
                  <a:lnTo>
                    <a:pt x="2492" y="202"/>
                  </a:lnTo>
                  <a:lnTo>
                    <a:pt x="2492" y="270"/>
                  </a:lnTo>
                  <a:lnTo>
                    <a:pt x="2525" y="404"/>
                  </a:lnTo>
                  <a:lnTo>
                    <a:pt x="2492" y="539"/>
                  </a:lnTo>
                  <a:lnTo>
                    <a:pt x="2492" y="1010"/>
                  </a:lnTo>
                  <a:lnTo>
                    <a:pt x="2525" y="1246"/>
                  </a:lnTo>
                  <a:lnTo>
                    <a:pt x="2559" y="1448"/>
                  </a:lnTo>
                  <a:lnTo>
                    <a:pt x="1448" y="1515"/>
                  </a:lnTo>
                  <a:lnTo>
                    <a:pt x="303" y="1515"/>
                  </a:lnTo>
                  <a:lnTo>
                    <a:pt x="236" y="707"/>
                  </a:lnTo>
                  <a:lnTo>
                    <a:pt x="236" y="303"/>
                  </a:lnTo>
                  <a:lnTo>
                    <a:pt x="236" y="236"/>
                  </a:lnTo>
                  <a:lnTo>
                    <a:pt x="640" y="202"/>
                  </a:lnTo>
                  <a:lnTo>
                    <a:pt x="1044" y="169"/>
                  </a:lnTo>
                  <a:lnTo>
                    <a:pt x="1448" y="135"/>
                  </a:lnTo>
                  <a:lnTo>
                    <a:pt x="1852" y="101"/>
                  </a:lnTo>
                  <a:close/>
                  <a:moveTo>
                    <a:pt x="1145" y="0"/>
                  </a:moveTo>
                  <a:lnTo>
                    <a:pt x="707" y="68"/>
                  </a:lnTo>
                  <a:lnTo>
                    <a:pt x="236" y="101"/>
                  </a:lnTo>
                  <a:lnTo>
                    <a:pt x="236" y="34"/>
                  </a:lnTo>
                  <a:lnTo>
                    <a:pt x="169" y="34"/>
                  </a:lnTo>
                  <a:lnTo>
                    <a:pt x="169" y="101"/>
                  </a:lnTo>
                  <a:lnTo>
                    <a:pt x="34" y="101"/>
                  </a:lnTo>
                  <a:lnTo>
                    <a:pt x="0" y="169"/>
                  </a:lnTo>
                  <a:lnTo>
                    <a:pt x="34" y="202"/>
                  </a:lnTo>
                  <a:lnTo>
                    <a:pt x="68" y="236"/>
                  </a:lnTo>
                  <a:lnTo>
                    <a:pt x="135" y="236"/>
                  </a:lnTo>
                  <a:lnTo>
                    <a:pt x="101" y="573"/>
                  </a:lnTo>
                  <a:lnTo>
                    <a:pt x="101" y="909"/>
                  </a:lnTo>
                  <a:lnTo>
                    <a:pt x="169" y="1583"/>
                  </a:lnTo>
                  <a:lnTo>
                    <a:pt x="202" y="1650"/>
                  </a:lnTo>
                  <a:lnTo>
                    <a:pt x="236" y="1684"/>
                  </a:lnTo>
                  <a:lnTo>
                    <a:pt x="1448" y="1684"/>
                  </a:lnTo>
                  <a:lnTo>
                    <a:pt x="2660" y="1583"/>
                  </a:lnTo>
                  <a:lnTo>
                    <a:pt x="2694" y="1583"/>
                  </a:lnTo>
                  <a:lnTo>
                    <a:pt x="2727" y="1515"/>
                  </a:lnTo>
                  <a:lnTo>
                    <a:pt x="2660" y="1145"/>
                  </a:lnTo>
                  <a:lnTo>
                    <a:pt x="2626" y="808"/>
                  </a:lnTo>
                  <a:lnTo>
                    <a:pt x="2626" y="438"/>
                  </a:lnTo>
                  <a:lnTo>
                    <a:pt x="2626" y="101"/>
                  </a:lnTo>
                  <a:lnTo>
                    <a:pt x="2593" y="34"/>
                  </a:lnTo>
                  <a:lnTo>
                    <a:pt x="2559" y="34"/>
                  </a:lnTo>
                  <a:lnTo>
                    <a:pt x="185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30" name="Shape 1730"/>
            <p:cNvSpPr/>
            <p:nvPr/>
          </p:nvSpPr>
          <p:spPr>
            <a:xfrm>
              <a:off x="2538175" y="2765750"/>
              <a:ext cx="24425" cy="11800"/>
            </a:xfrm>
            <a:custGeom>
              <a:avLst/>
              <a:gdLst/>
              <a:ahLst/>
              <a:cxnLst/>
              <a:rect l="0" t="0" r="0" b="0"/>
              <a:pathLst>
                <a:path w="977" h="472" extrusionOk="0">
                  <a:moveTo>
                    <a:pt x="371" y="0"/>
                  </a:moveTo>
                  <a:lnTo>
                    <a:pt x="270" y="34"/>
                  </a:lnTo>
                  <a:lnTo>
                    <a:pt x="169" y="101"/>
                  </a:lnTo>
                  <a:lnTo>
                    <a:pt x="68" y="135"/>
                  </a:lnTo>
                  <a:lnTo>
                    <a:pt x="1" y="202"/>
                  </a:lnTo>
                  <a:lnTo>
                    <a:pt x="1" y="236"/>
                  </a:lnTo>
                  <a:lnTo>
                    <a:pt x="1" y="303"/>
                  </a:lnTo>
                  <a:lnTo>
                    <a:pt x="34" y="371"/>
                  </a:lnTo>
                  <a:lnTo>
                    <a:pt x="102" y="404"/>
                  </a:lnTo>
                  <a:lnTo>
                    <a:pt x="270" y="472"/>
                  </a:lnTo>
                  <a:lnTo>
                    <a:pt x="337" y="472"/>
                  </a:lnTo>
                  <a:lnTo>
                    <a:pt x="371" y="438"/>
                  </a:lnTo>
                  <a:lnTo>
                    <a:pt x="337" y="371"/>
                  </a:lnTo>
                  <a:lnTo>
                    <a:pt x="304" y="337"/>
                  </a:lnTo>
                  <a:lnTo>
                    <a:pt x="708" y="337"/>
                  </a:lnTo>
                  <a:lnTo>
                    <a:pt x="910" y="303"/>
                  </a:lnTo>
                  <a:lnTo>
                    <a:pt x="943" y="270"/>
                  </a:lnTo>
                  <a:lnTo>
                    <a:pt x="977" y="236"/>
                  </a:lnTo>
                  <a:lnTo>
                    <a:pt x="943" y="202"/>
                  </a:lnTo>
                  <a:lnTo>
                    <a:pt x="910" y="169"/>
                  </a:lnTo>
                  <a:lnTo>
                    <a:pt x="506" y="202"/>
                  </a:lnTo>
                  <a:lnTo>
                    <a:pt x="236" y="202"/>
                  </a:lnTo>
                  <a:lnTo>
                    <a:pt x="304" y="169"/>
                  </a:lnTo>
                  <a:lnTo>
                    <a:pt x="405" y="101"/>
                  </a:lnTo>
                  <a:lnTo>
                    <a:pt x="438" y="68"/>
                  </a:lnTo>
                  <a:lnTo>
                    <a:pt x="438" y="34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31" name="Shape 1731"/>
            <p:cNvSpPr/>
            <p:nvPr/>
          </p:nvSpPr>
          <p:spPr>
            <a:xfrm>
              <a:off x="2505350" y="2674850"/>
              <a:ext cx="68200" cy="42100"/>
            </a:xfrm>
            <a:custGeom>
              <a:avLst/>
              <a:gdLst/>
              <a:ahLst/>
              <a:cxnLst/>
              <a:rect l="0" t="0" r="0" b="0"/>
              <a:pathLst>
                <a:path w="2728" h="1684" extrusionOk="0">
                  <a:moveTo>
                    <a:pt x="236" y="135"/>
                  </a:moveTo>
                  <a:lnTo>
                    <a:pt x="640" y="168"/>
                  </a:lnTo>
                  <a:lnTo>
                    <a:pt x="1785" y="202"/>
                  </a:lnTo>
                  <a:lnTo>
                    <a:pt x="2189" y="202"/>
                  </a:lnTo>
                  <a:lnTo>
                    <a:pt x="2391" y="236"/>
                  </a:lnTo>
                  <a:lnTo>
                    <a:pt x="2492" y="236"/>
                  </a:lnTo>
                  <a:lnTo>
                    <a:pt x="2559" y="269"/>
                  </a:lnTo>
                  <a:lnTo>
                    <a:pt x="2593" y="404"/>
                  </a:lnTo>
                  <a:lnTo>
                    <a:pt x="2593" y="539"/>
                  </a:lnTo>
                  <a:lnTo>
                    <a:pt x="2593" y="808"/>
                  </a:lnTo>
                  <a:lnTo>
                    <a:pt x="2593" y="1414"/>
                  </a:lnTo>
                  <a:lnTo>
                    <a:pt x="2559" y="1448"/>
                  </a:lnTo>
                  <a:lnTo>
                    <a:pt x="2492" y="1515"/>
                  </a:lnTo>
                  <a:lnTo>
                    <a:pt x="2290" y="1549"/>
                  </a:lnTo>
                  <a:lnTo>
                    <a:pt x="1617" y="1549"/>
                  </a:lnTo>
                  <a:lnTo>
                    <a:pt x="910" y="1481"/>
                  </a:lnTo>
                  <a:lnTo>
                    <a:pt x="472" y="1448"/>
                  </a:lnTo>
                  <a:lnTo>
                    <a:pt x="371" y="1414"/>
                  </a:lnTo>
                  <a:lnTo>
                    <a:pt x="304" y="1313"/>
                  </a:lnTo>
                  <a:lnTo>
                    <a:pt x="236" y="1178"/>
                  </a:lnTo>
                  <a:lnTo>
                    <a:pt x="236" y="1044"/>
                  </a:lnTo>
                  <a:lnTo>
                    <a:pt x="203" y="707"/>
                  </a:lnTo>
                  <a:lnTo>
                    <a:pt x="203" y="438"/>
                  </a:lnTo>
                  <a:lnTo>
                    <a:pt x="236" y="303"/>
                  </a:lnTo>
                  <a:lnTo>
                    <a:pt x="203" y="135"/>
                  </a:lnTo>
                  <a:close/>
                  <a:moveTo>
                    <a:pt x="236" y="0"/>
                  </a:moveTo>
                  <a:lnTo>
                    <a:pt x="34" y="34"/>
                  </a:lnTo>
                  <a:lnTo>
                    <a:pt x="1" y="67"/>
                  </a:lnTo>
                  <a:lnTo>
                    <a:pt x="1" y="101"/>
                  </a:lnTo>
                  <a:lnTo>
                    <a:pt x="1" y="135"/>
                  </a:lnTo>
                  <a:lnTo>
                    <a:pt x="34" y="168"/>
                  </a:lnTo>
                  <a:lnTo>
                    <a:pt x="102" y="168"/>
                  </a:lnTo>
                  <a:lnTo>
                    <a:pt x="102" y="202"/>
                  </a:lnTo>
                  <a:lnTo>
                    <a:pt x="102" y="303"/>
                  </a:lnTo>
                  <a:lnTo>
                    <a:pt x="68" y="471"/>
                  </a:lnTo>
                  <a:lnTo>
                    <a:pt x="68" y="673"/>
                  </a:lnTo>
                  <a:lnTo>
                    <a:pt x="102" y="1111"/>
                  </a:lnTo>
                  <a:lnTo>
                    <a:pt x="203" y="1549"/>
                  </a:lnTo>
                  <a:lnTo>
                    <a:pt x="236" y="1582"/>
                  </a:lnTo>
                  <a:lnTo>
                    <a:pt x="573" y="1582"/>
                  </a:lnTo>
                  <a:lnTo>
                    <a:pt x="876" y="1616"/>
                  </a:lnTo>
                  <a:lnTo>
                    <a:pt x="1482" y="1683"/>
                  </a:lnTo>
                  <a:lnTo>
                    <a:pt x="2357" y="1683"/>
                  </a:lnTo>
                  <a:lnTo>
                    <a:pt x="2660" y="1616"/>
                  </a:lnTo>
                  <a:lnTo>
                    <a:pt x="2694" y="1582"/>
                  </a:lnTo>
                  <a:lnTo>
                    <a:pt x="2728" y="1549"/>
                  </a:lnTo>
                  <a:lnTo>
                    <a:pt x="2728" y="909"/>
                  </a:lnTo>
                  <a:lnTo>
                    <a:pt x="2728" y="572"/>
                  </a:lnTo>
                  <a:lnTo>
                    <a:pt x="2660" y="269"/>
                  </a:lnTo>
                  <a:lnTo>
                    <a:pt x="2627" y="168"/>
                  </a:lnTo>
                  <a:lnTo>
                    <a:pt x="2526" y="135"/>
                  </a:lnTo>
                  <a:lnTo>
                    <a:pt x="2425" y="101"/>
                  </a:lnTo>
                  <a:lnTo>
                    <a:pt x="1650" y="101"/>
                  </a:lnTo>
                  <a:lnTo>
                    <a:pt x="977" y="34"/>
                  </a:lnTo>
                  <a:lnTo>
                    <a:pt x="5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32" name="Shape 1732"/>
            <p:cNvSpPr/>
            <p:nvPr/>
          </p:nvSpPr>
          <p:spPr>
            <a:xfrm>
              <a:off x="2469150" y="2722825"/>
              <a:ext cx="103550" cy="64825"/>
            </a:xfrm>
            <a:custGeom>
              <a:avLst/>
              <a:gdLst/>
              <a:ahLst/>
              <a:cxnLst/>
              <a:rect l="0" t="0" r="0" b="0"/>
              <a:pathLst>
                <a:path w="4142" h="2593" extrusionOk="0">
                  <a:moveTo>
                    <a:pt x="2661" y="135"/>
                  </a:moveTo>
                  <a:lnTo>
                    <a:pt x="3772" y="168"/>
                  </a:lnTo>
                  <a:lnTo>
                    <a:pt x="3873" y="168"/>
                  </a:lnTo>
                  <a:lnTo>
                    <a:pt x="3940" y="269"/>
                  </a:lnTo>
                  <a:lnTo>
                    <a:pt x="3974" y="404"/>
                  </a:lnTo>
                  <a:lnTo>
                    <a:pt x="4007" y="539"/>
                  </a:lnTo>
                  <a:lnTo>
                    <a:pt x="4007" y="842"/>
                  </a:lnTo>
                  <a:lnTo>
                    <a:pt x="4007" y="1044"/>
                  </a:lnTo>
                  <a:lnTo>
                    <a:pt x="4007" y="1751"/>
                  </a:lnTo>
                  <a:lnTo>
                    <a:pt x="3974" y="2189"/>
                  </a:lnTo>
                  <a:lnTo>
                    <a:pt x="3940" y="2323"/>
                  </a:lnTo>
                  <a:lnTo>
                    <a:pt x="3873" y="2357"/>
                  </a:lnTo>
                  <a:lnTo>
                    <a:pt x="3267" y="2424"/>
                  </a:lnTo>
                  <a:lnTo>
                    <a:pt x="2021" y="2424"/>
                  </a:lnTo>
                  <a:lnTo>
                    <a:pt x="1415" y="2357"/>
                  </a:lnTo>
                  <a:lnTo>
                    <a:pt x="809" y="2323"/>
                  </a:lnTo>
                  <a:lnTo>
                    <a:pt x="506" y="2323"/>
                  </a:lnTo>
                  <a:lnTo>
                    <a:pt x="203" y="2357"/>
                  </a:lnTo>
                  <a:lnTo>
                    <a:pt x="169" y="1616"/>
                  </a:lnTo>
                  <a:lnTo>
                    <a:pt x="135" y="875"/>
                  </a:lnTo>
                  <a:lnTo>
                    <a:pt x="203" y="539"/>
                  </a:lnTo>
                  <a:lnTo>
                    <a:pt x="203" y="370"/>
                  </a:lnTo>
                  <a:lnTo>
                    <a:pt x="203" y="202"/>
                  </a:lnTo>
                  <a:lnTo>
                    <a:pt x="270" y="202"/>
                  </a:lnTo>
                  <a:lnTo>
                    <a:pt x="371" y="168"/>
                  </a:lnTo>
                  <a:lnTo>
                    <a:pt x="775" y="168"/>
                  </a:lnTo>
                  <a:lnTo>
                    <a:pt x="1415" y="135"/>
                  </a:lnTo>
                  <a:close/>
                  <a:moveTo>
                    <a:pt x="540" y="0"/>
                  </a:moveTo>
                  <a:lnTo>
                    <a:pt x="371" y="34"/>
                  </a:lnTo>
                  <a:lnTo>
                    <a:pt x="203" y="67"/>
                  </a:lnTo>
                  <a:lnTo>
                    <a:pt x="169" y="101"/>
                  </a:lnTo>
                  <a:lnTo>
                    <a:pt x="135" y="101"/>
                  </a:lnTo>
                  <a:lnTo>
                    <a:pt x="102" y="135"/>
                  </a:lnTo>
                  <a:lnTo>
                    <a:pt x="102" y="168"/>
                  </a:lnTo>
                  <a:lnTo>
                    <a:pt x="135" y="202"/>
                  </a:lnTo>
                  <a:lnTo>
                    <a:pt x="169" y="202"/>
                  </a:lnTo>
                  <a:lnTo>
                    <a:pt x="102" y="269"/>
                  </a:lnTo>
                  <a:lnTo>
                    <a:pt x="68" y="337"/>
                  </a:lnTo>
                  <a:lnTo>
                    <a:pt x="34" y="572"/>
                  </a:lnTo>
                  <a:lnTo>
                    <a:pt x="1" y="1010"/>
                  </a:lnTo>
                  <a:lnTo>
                    <a:pt x="1" y="1717"/>
                  </a:lnTo>
                  <a:lnTo>
                    <a:pt x="68" y="2458"/>
                  </a:lnTo>
                  <a:lnTo>
                    <a:pt x="102" y="2492"/>
                  </a:lnTo>
                  <a:lnTo>
                    <a:pt x="169" y="2525"/>
                  </a:lnTo>
                  <a:lnTo>
                    <a:pt x="641" y="2492"/>
                  </a:lnTo>
                  <a:lnTo>
                    <a:pt x="1146" y="2492"/>
                  </a:lnTo>
                  <a:lnTo>
                    <a:pt x="2122" y="2559"/>
                  </a:lnTo>
                  <a:lnTo>
                    <a:pt x="2593" y="2593"/>
                  </a:lnTo>
                  <a:lnTo>
                    <a:pt x="3065" y="2559"/>
                  </a:lnTo>
                  <a:lnTo>
                    <a:pt x="4007" y="2492"/>
                  </a:lnTo>
                  <a:lnTo>
                    <a:pt x="4041" y="2458"/>
                  </a:lnTo>
                  <a:lnTo>
                    <a:pt x="4075" y="2424"/>
                  </a:lnTo>
                  <a:lnTo>
                    <a:pt x="4108" y="1987"/>
                  </a:lnTo>
                  <a:lnTo>
                    <a:pt x="4142" y="1515"/>
                  </a:lnTo>
                  <a:lnTo>
                    <a:pt x="4142" y="606"/>
                  </a:lnTo>
                  <a:lnTo>
                    <a:pt x="4108" y="404"/>
                  </a:lnTo>
                  <a:lnTo>
                    <a:pt x="4041" y="236"/>
                  </a:lnTo>
                  <a:lnTo>
                    <a:pt x="4007" y="135"/>
                  </a:lnTo>
                  <a:lnTo>
                    <a:pt x="3940" y="101"/>
                  </a:lnTo>
                  <a:lnTo>
                    <a:pt x="3873" y="34"/>
                  </a:lnTo>
                  <a:lnTo>
                    <a:pt x="3772" y="34"/>
                  </a:lnTo>
                  <a:lnTo>
                    <a:pt x="2863" y="0"/>
                  </a:lnTo>
                  <a:lnTo>
                    <a:pt x="1920" y="0"/>
                  </a:lnTo>
                  <a:lnTo>
                    <a:pt x="910" y="34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33" name="Shape 1733"/>
            <p:cNvSpPr/>
            <p:nvPr/>
          </p:nvSpPr>
          <p:spPr>
            <a:xfrm>
              <a:off x="1623250" y="2758175"/>
              <a:ext cx="9275" cy="17700"/>
            </a:xfrm>
            <a:custGeom>
              <a:avLst/>
              <a:gdLst/>
              <a:ahLst/>
              <a:cxnLst/>
              <a:rect l="0" t="0" r="0" b="0"/>
              <a:pathLst>
                <a:path w="371" h="708" extrusionOk="0">
                  <a:moveTo>
                    <a:pt x="303" y="0"/>
                  </a:moveTo>
                  <a:lnTo>
                    <a:pt x="270" y="34"/>
                  </a:lnTo>
                  <a:lnTo>
                    <a:pt x="135" y="135"/>
                  </a:lnTo>
                  <a:lnTo>
                    <a:pt x="0" y="270"/>
                  </a:lnTo>
                  <a:lnTo>
                    <a:pt x="0" y="337"/>
                  </a:lnTo>
                  <a:lnTo>
                    <a:pt x="34" y="371"/>
                  </a:lnTo>
                  <a:lnTo>
                    <a:pt x="68" y="371"/>
                  </a:lnTo>
                  <a:lnTo>
                    <a:pt x="202" y="270"/>
                  </a:lnTo>
                  <a:lnTo>
                    <a:pt x="202" y="270"/>
                  </a:lnTo>
                  <a:lnTo>
                    <a:pt x="169" y="640"/>
                  </a:lnTo>
                  <a:lnTo>
                    <a:pt x="202" y="674"/>
                  </a:lnTo>
                  <a:lnTo>
                    <a:pt x="236" y="707"/>
                  </a:lnTo>
                  <a:lnTo>
                    <a:pt x="303" y="674"/>
                  </a:lnTo>
                  <a:lnTo>
                    <a:pt x="303" y="640"/>
                  </a:lnTo>
                  <a:lnTo>
                    <a:pt x="337" y="371"/>
                  </a:lnTo>
                  <a:lnTo>
                    <a:pt x="371" y="101"/>
                  </a:lnTo>
                  <a:lnTo>
                    <a:pt x="371" y="34"/>
                  </a:lnTo>
                  <a:lnTo>
                    <a:pt x="33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34" name="Shape 1734"/>
            <p:cNvSpPr/>
            <p:nvPr/>
          </p:nvSpPr>
          <p:spPr>
            <a:xfrm>
              <a:off x="2357200" y="2676525"/>
              <a:ext cx="66525" cy="41275"/>
            </a:xfrm>
            <a:custGeom>
              <a:avLst/>
              <a:gdLst/>
              <a:ahLst/>
              <a:cxnLst/>
              <a:rect l="0" t="0" r="0" b="0"/>
              <a:pathLst>
                <a:path w="2661" h="1651" extrusionOk="0">
                  <a:moveTo>
                    <a:pt x="944" y="135"/>
                  </a:moveTo>
                  <a:lnTo>
                    <a:pt x="1954" y="169"/>
                  </a:lnTo>
                  <a:lnTo>
                    <a:pt x="2257" y="169"/>
                  </a:lnTo>
                  <a:lnTo>
                    <a:pt x="2358" y="202"/>
                  </a:lnTo>
                  <a:lnTo>
                    <a:pt x="2425" y="236"/>
                  </a:lnTo>
                  <a:lnTo>
                    <a:pt x="2459" y="303"/>
                  </a:lnTo>
                  <a:lnTo>
                    <a:pt x="2459" y="438"/>
                  </a:lnTo>
                  <a:lnTo>
                    <a:pt x="2459" y="573"/>
                  </a:lnTo>
                  <a:lnTo>
                    <a:pt x="2425" y="808"/>
                  </a:lnTo>
                  <a:lnTo>
                    <a:pt x="2425" y="1111"/>
                  </a:lnTo>
                  <a:lnTo>
                    <a:pt x="2459" y="1246"/>
                  </a:lnTo>
                  <a:lnTo>
                    <a:pt x="2492" y="1381"/>
                  </a:lnTo>
                  <a:lnTo>
                    <a:pt x="2021" y="1414"/>
                  </a:lnTo>
                  <a:lnTo>
                    <a:pt x="1516" y="1414"/>
                  </a:lnTo>
                  <a:lnTo>
                    <a:pt x="1112" y="1448"/>
                  </a:lnTo>
                  <a:lnTo>
                    <a:pt x="674" y="1515"/>
                  </a:lnTo>
                  <a:lnTo>
                    <a:pt x="439" y="1482"/>
                  </a:lnTo>
                  <a:lnTo>
                    <a:pt x="203" y="1414"/>
                  </a:lnTo>
                  <a:lnTo>
                    <a:pt x="169" y="1381"/>
                  </a:lnTo>
                  <a:lnTo>
                    <a:pt x="136" y="1347"/>
                  </a:lnTo>
                  <a:lnTo>
                    <a:pt x="136" y="1179"/>
                  </a:lnTo>
                  <a:lnTo>
                    <a:pt x="136" y="909"/>
                  </a:lnTo>
                  <a:lnTo>
                    <a:pt x="136" y="573"/>
                  </a:lnTo>
                  <a:lnTo>
                    <a:pt x="102" y="236"/>
                  </a:lnTo>
                  <a:lnTo>
                    <a:pt x="136" y="236"/>
                  </a:lnTo>
                  <a:lnTo>
                    <a:pt x="237" y="169"/>
                  </a:lnTo>
                  <a:lnTo>
                    <a:pt x="338" y="135"/>
                  </a:lnTo>
                  <a:close/>
                  <a:moveTo>
                    <a:pt x="304" y="0"/>
                  </a:moveTo>
                  <a:lnTo>
                    <a:pt x="203" y="34"/>
                  </a:lnTo>
                  <a:lnTo>
                    <a:pt x="102" y="101"/>
                  </a:lnTo>
                  <a:lnTo>
                    <a:pt x="102" y="34"/>
                  </a:lnTo>
                  <a:lnTo>
                    <a:pt x="35" y="34"/>
                  </a:lnTo>
                  <a:lnTo>
                    <a:pt x="1" y="337"/>
                  </a:lnTo>
                  <a:lnTo>
                    <a:pt x="1" y="640"/>
                  </a:lnTo>
                  <a:lnTo>
                    <a:pt x="1" y="1246"/>
                  </a:lnTo>
                  <a:lnTo>
                    <a:pt x="35" y="1347"/>
                  </a:lnTo>
                  <a:lnTo>
                    <a:pt x="68" y="1448"/>
                  </a:lnTo>
                  <a:lnTo>
                    <a:pt x="136" y="1515"/>
                  </a:lnTo>
                  <a:lnTo>
                    <a:pt x="237" y="1583"/>
                  </a:lnTo>
                  <a:lnTo>
                    <a:pt x="472" y="1616"/>
                  </a:lnTo>
                  <a:lnTo>
                    <a:pt x="742" y="1650"/>
                  </a:lnTo>
                  <a:lnTo>
                    <a:pt x="1280" y="1583"/>
                  </a:lnTo>
                  <a:lnTo>
                    <a:pt x="1617" y="1549"/>
                  </a:lnTo>
                  <a:lnTo>
                    <a:pt x="2257" y="1549"/>
                  </a:lnTo>
                  <a:lnTo>
                    <a:pt x="2593" y="1515"/>
                  </a:lnTo>
                  <a:lnTo>
                    <a:pt x="2661" y="1482"/>
                  </a:lnTo>
                  <a:lnTo>
                    <a:pt x="2661" y="1448"/>
                  </a:lnTo>
                  <a:lnTo>
                    <a:pt x="2661" y="1414"/>
                  </a:lnTo>
                  <a:lnTo>
                    <a:pt x="2593" y="1246"/>
                  </a:lnTo>
                  <a:lnTo>
                    <a:pt x="2560" y="1078"/>
                  </a:lnTo>
                  <a:lnTo>
                    <a:pt x="2560" y="741"/>
                  </a:lnTo>
                  <a:lnTo>
                    <a:pt x="2593" y="539"/>
                  </a:lnTo>
                  <a:lnTo>
                    <a:pt x="2593" y="371"/>
                  </a:lnTo>
                  <a:lnTo>
                    <a:pt x="2560" y="202"/>
                  </a:lnTo>
                  <a:lnTo>
                    <a:pt x="2459" y="34"/>
                  </a:lnTo>
                  <a:lnTo>
                    <a:pt x="2425" y="34"/>
                  </a:lnTo>
                  <a:lnTo>
                    <a:pt x="2391" y="0"/>
                  </a:lnTo>
                  <a:lnTo>
                    <a:pt x="2055" y="34"/>
                  </a:lnTo>
                  <a:lnTo>
                    <a:pt x="1718" y="34"/>
                  </a:lnTo>
                  <a:lnTo>
                    <a:pt x="10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35" name="Shape 1735"/>
            <p:cNvSpPr/>
            <p:nvPr/>
          </p:nvSpPr>
          <p:spPr>
            <a:xfrm>
              <a:off x="1629975" y="2796050"/>
              <a:ext cx="64850" cy="27800"/>
            </a:xfrm>
            <a:custGeom>
              <a:avLst/>
              <a:gdLst/>
              <a:ahLst/>
              <a:cxnLst/>
              <a:rect l="0" t="0" r="0" b="0"/>
              <a:pathLst>
                <a:path w="2594" h="1112" extrusionOk="0">
                  <a:moveTo>
                    <a:pt x="472" y="0"/>
                  </a:moveTo>
                  <a:lnTo>
                    <a:pt x="102" y="68"/>
                  </a:lnTo>
                  <a:lnTo>
                    <a:pt x="102" y="101"/>
                  </a:lnTo>
                  <a:lnTo>
                    <a:pt x="68" y="101"/>
                  </a:lnTo>
                  <a:lnTo>
                    <a:pt x="34" y="135"/>
                  </a:lnTo>
                  <a:lnTo>
                    <a:pt x="1" y="640"/>
                  </a:lnTo>
                  <a:lnTo>
                    <a:pt x="1" y="1111"/>
                  </a:lnTo>
                  <a:lnTo>
                    <a:pt x="135" y="1111"/>
                  </a:lnTo>
                  <a:lnTo>
                    <a:pt x="135" y="741"/>
                  </a:lnTo>
                  <a:lnTo>
                    <a:pt x="169" y="472"/>
                  </a:lnTo>
                  <a:lnTo>
                    <a:pt x="135" y="337"/>
                  </a:lnTo>
                  <a:lnTo>
                    <a:pt x="102" y="202"/>
                  </a:lnTo>
                  <a:lnTo>
                    <a:pt x="135" y="202"/>
                  </a:lnTo>
                  <a:lnTo>
                    <a:pt x="438" y="169"/>
                  </a:lnTo>
                  <a:lnTo>
                    <a:pt x="741" y="135"/>
                  </a:lnTo>
                  <a:lnTo>
                    <a:pt x="2088" y="135"/>
                  </a:lnTo>
                  <a:lnTo>
                    <a:pt x="2223" y="169"/>
                  </a:lnTo>
                  <a:lnTo>
                    <a:pt x="2324" y="236"/>
                  </a:lnTo>
                  <a:lnTo>
                    <a:pt x="2391" y="337"/>
                  </a:lnTo>
                  <a:lnTo>
                    <a:pt x="2459" y="505"/>
                  </a:lnTo>
                  <a:lnTo>
                    <a:pt x="2459" y="707"/>
                  </a:lnTo>
                  <a:lnTo>
                    <a:pt x="2459" y="1111"/>
                  </a:lnTo>
                  <a:lnTo>
                    <a:pt x="2593" y="1111"/>
                  </a:lnTo>
                  <a:lnTo>
                    <a:pt x="2593" y="640"/>
                  </a:lnTo>
                  <a:lnTo>
                    <a:pt x="2560" y="404"/>
                  </a:lnTo>
                  <a:lnTo>
                    <a:pt x="2492" y="202"/>
                  </a:lnTo>
                  <a:lnTo>
                    <a:pt x="2425" y="135"/>
                  </a:lnTo>
                  <a:lnTo>
                    <a:pt x="2324" y="68"/>
                  </a:lnTo>
                  <a:lnTo>
                    <a:pt x="2223" y="34"/>
                  </a:lnTo>
                  <a:lnTo>
                    <a:pt x="212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36" name="Shape 1736"/>
            <p:cNvSpPr/>
            <p:nvPr/>
          </p:nvSpPr>
          <p:spPr>
            <a:xfrm>
              <a:off x="1593800" y="2723650"/>
              <a:ext cx="62300" cy="64850"/>
            </a:xfrm>
            <a:custGeom>
              <a:avLst/>
              <a:gdLst/>
              <a:ahLst/>
              <a:cxnLst/>
              <a:rect l="0" t="0" r="0" b="0"/>
              <a:pathLst>
                <a:path w="2492" h="2594" extrusionOk="0">
                  <a:moveTo>
                    <a:pt x="2222" y="135"/>
                  </a:moveTo>
                  <a:lnTo>
                    <a:pt x="2289" y="169"/>
                  </a:lnTo>
                  <a:lnTo>
                    <a:pt x="2323" y="203"/>
                  </a:lnTo>
                  <a:lnTo>
                    <a:pt x="2357" y="236"/>
                  </a:lnTo>
                  <a:lnTo>
                    <a:pt x="2357" y="337"/>
                  </a:lnTo>
                  <a:lnTo>
                    <a:pt x="2357" y="842"/>
                  </a:lnTo>
                  <a:lnTo>
                    <a:pt x="2323" y="1348"/>
                  </a:lnTo>
                  <a:lnTo>
                    <a:pt x="2323" y="1853"/>
                  </a:lnTo>
                  <a:lnTo>
                    <a:pt x="2357" y="2358"/>
                  </a:lnTo>
                  <a:lnTo>
                    <a:pt x="2087" y="2425"/>
                  </a:lnTo>
                  <a:lnTo>
                    <a:pt x="1818" y="2459"/>
                  </a:lnTo>
                  <a:lnTo>
                    <a:pt x="1246" y="2425"/>
                  </a:lnTo>
                  <a:lnTo>
                    <a:pt x="707" y="2391"/>
                  </a:lnTo>
                  <a:lnTo>
                    <a:pt x="438" y="2358"/>
                  </a:lnTo>
                  <a:lnTo>
                    <a:pt x="269" y="2324"/>
                  </a:lnTo>
                  <a:lnTo>
                    <a:pt x="202" y="2257"/>
                  </a:lnTo>
                  <a:lnTo>
                    <a:pt x="135" y="2021"/>
                  </a:lnTo>
                  <a:lnTo>
                    <a:pt x="135" y="1752"/>
                  </a:lnTo>
                  <a:lnTo>
                    <a:pt x="135" y="1247"/>
                  </a:lnTo>
                  <a:lnTo>
                    <a:pt x="168" y="708"/>
                  </a:lnTo>
                  <a:lnTo>
                    <a:pt x="202" y="169"/>
                  </a:lnTo>
                  <a:lnTo>
                    <a:pt x="1279" y="169"/>
                  </a:lnTo>
                  <a:lnTo>
                    <a:pt x="1919" y="135"/>
                  </a:lnTo>
                  <a:close/>
                  <a:moveTo>
                    <a:pt x="135" y="1"/>
                  </a:moveTo>
                  <a:lnTo>
                    <a:pt x="101" y="34"/>
                  </a:lnTo>
                  <a:lnTo>
                    <a:pt x="67" y="68"/>
                  </a:lnTo>
                  <a:lnTo>
                    <a:pt x="67" y="102"/>
                  </a:lnTo>
                  <a:lnTo>
                    <a:pt x="101" y="135"/>
                  </a:lnTo>
                  <a:lnTo>
                    <a:pt x="34" y="438"/>
                  </a:lnTo>
                  <a:lnTo>
                    <a:pt x="0" y="741"/>
                  </a:lnTo>
                  <a:lnTo>
                    <a:pt x="0" y="1348"/>
                  </a:lnTo>
                  <a:lnTo>
                    <a:pt x="34" y="2021"/>
                  </a:lnTo>
                  <a:lnTo>
                    <a:pt x="34" y="2189"/>
                  </a:lnTo>
                  <a:lnTo>
                    <a:pt x="67" y="2290"/>
                  </a:lnTo>
                  <a:lnTo>
                    <a:pt x="101" y="2358"/>
                  </a:lnTo>
                  <a:lnTo>
                    <a:pt x="135" y="2391"/>
                  </a:lnTo>
                  <a:lnTo>
                    <a:pt x="168" y="2425"/>
                  </a:lnTo>
                  <a:lnTo>
                    <a:pt x="303" y="2459"/>
                  </a:lnTo>
                  <a:lnTo>
                    <a:pt x="673" y="2492"/>
                  </a:lnTo>
                  <a:lnTo>
                    <a:pt x="1044" y="2560"/>
                  </a:lnTo>
                  <a:lnTo>
                    <a:pt x="1751" y="2593"/>
                  </a:lnTo>
                  <a:lnTo>
                    <a:pt x="2121" y="2560"/>
                  </a:lnTo>
                  <a:lnTo>
                    <a:pt x="2289" y="2526"/>
                  </a:lnTo>
                  <a:lnTo>
                    <a:pt x="2458" y="2492"/>
                  </a:lnTo>
                  <a:lnTo>
                    <a:pt x="2491" y="2459"/>
                  </a:lnTo>
                  <a:lnTo>
                    <a:pt x="2491" y="2391"/>
                  </a:lnTo>
                  <a:lnTo>
                    <a:pt x="2458" y="2122"/>
                  </a:lnTo>
                  <a:lnTo>
                    <a:pt x="2458" y="1819"/>
                  </a:lnTo>
                  <a:lnTo>
                    <a:pt x="2458" y="1247"/>
                  </a:lnTo>
                  <a:lnTo>
                    <a:pt x="2491" y="674"/>
                  </a:lnTo>
                  <a:lnTo>
                    <a:pt x="2491" y="102"/>
                  </a:lnTo>
                  <a:lnTo>
                    <a:pt x="2491" y="68"/>
                  </a:lnTo>
                  <a:lnTo>
                    <a:pt x="2424" y="34"/>
                  </a:lnTo>
                  <a:lnTo>
                    <a:pt x="1852" y="1"/>
                  </a:lnTo>
                  <a:lnTo>
                    <a:pt x="1279" y="1"/>
                  </a:lnTo>
                  <a:lnTo>
                    <a:pt x="707" y="34"/>
                  </a:lnTo>
                  <a:lnTo>
                    <a:pt x="13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37" name="Shape 1737"/>
            <p:cNvSpPr/>
            <p:nvPr/>
          </p:nvSpPr>
          <p:spPr>
            <a:xfrm>
              <a:off x="2068500" y="2795200"/>
              <a:ext cx="62325" cy="28650"/>
            </a:xfrm>
            <a:custGeom>
              <a:avLst/>
              <a:gdLst/>
              <a:ahLst/>
              <a:cxnLst/>
              <a:rect l="0" t="0" r="0" b="0"/>
              <a:pathLst>
                <a:path w="2493" h="1146" extrusionOk="0">
                  <a:moveTo>
                    <a:pt x="169" y="1"/>
                  </a:moveTo>
                  <a:lnTo>
                    <a:pt x="102" y="34"/>
                  </a:lnTo>
                  <a:lnTo>
                    <a:pt x="102" y="68"/>
                  </a:lnTo>
                  <a:lnTo>
                    <a:pt x="102" y="102"/>
                  </a:lnTo>
                  <a:lnTo>
                    <a:pt x="102" y="135"/>
                  </a:lnTo>
                  <a:lnTo>
                    <a:pt x="68" y="371"/>
                  </a:lnTo>
                  <a:lnTo>
                    <a:pt x="35" y="640"/>
                  </a:lnTo>
                  <a:lnTo>
                    <a:pt x="1" y="1145"/>
                  </a:lnTo>
                  <a:lnTo>
                    <a:pt x="136" y="1145"/>
                  </a:lnTo>
                  <a:lnTo>
                    <a:pt x="203" y="169"/>
                  </a:lnTo>
                  <a:lnTo>
                    <a:pt x="1314" y="169"/>
                  </a:lnTo>
                  <a:lnTo>
                    <a:pt x="1920" y="135"/>
                  </a:lnTo>
                  <a:lnTo>
                    <a:pt x="2223" y="135"/>
                  </a:lnTo>
                  <a:lnTo>
                    <a:pt x="2290" y="169"/>
                  </a:lnTo>
                  <a:lnTo>
                    <a:pt x="2324" y="203"/>
                  </a:lnTo>
                  <a:lnTo>
                    <a:pt x="2358" y="236"/>
                  </a:lnTo>
                  <a:lnTo>
                    <a:pt x="2391" y="337"/>
                  </a:lnTo>
                  <a:lnTo>
                    <a:pt x="2358" y="1145"/>
                  </a:lnTo>
                  <a:lnTo>
                    <a:pt x="2459" y="1145"/>
                  </a:lnTo>
                  <a:lnTo>
                    <a:pt x="2492" y="640"/>
                  </a:lnTo>
                  <a:lnTo>
                    <a:pt x="2492" y="102"/>
                  </a:lnTo>
                  <a:lnTo>
                    <a:pt x="2492" y="68"/>
                  </a:lnTo>
                  <a:lnTo>
                    <a:pt x="2459" y="34"/>
                  </a:lnTo>
                  <a:lnTo>
                    <a:pt x="1886" y="1"/>
                  </a:lnTo>
                  <a:lnTo>
                    <a:pt x="1314" y="34"/>
                  </a:lnTo>
                  <a:lnTo>
                    <a:pt x="742" y="34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38" name="Shape 1738"/>
            <p:cNvSpPr/>
            <p:nvPr/>
          </p:nvSpPr>
          <p:spPr>
            <a:xfrm>
              <a:off x="1519725" y="2792675"/>
              <a:ext cx="106075" cy="31175"/>
            </a:xfrm>
            <a:custGeom>
              <a:avLst/>
              <a:gdLst/>
              <a:ahLst/>
              <a:cxnLst/>
              <a:rect l="0" t="0" r="0" b="0"/>
              <a:pathLst>
                <a:path w="4243" h="1247" extrusionOk="0">
                  <a:moveTo>
                    <a:pt x="3333" y="1"/>
                  </a:moveTo>
                  <a:lnTo>
                    <a:pt x="3098" y="34"/>
                  </a:lnTo>
                  <a:lnTo>
                    <a:pt x="2727" y="68"/>
                  </a:lnTo>
                  <a:lnTo>
                    <a:pt x="2155" y="102"/>
                  </a:lnTo>
                  <a:lnTo>
                    <a:pt x="1044" y="102"/>
                  </a:lnTo>
                  <a:lnTo>
                    <a:pt x="505" y="135"/>
                  </a:lnTo>
                  <a:lnTo>
                    <a:pt x="303" y="169"/>
                  </a:lnTo>
                  <a:lnTo>
                    <a:pt x="202" y="236"/>
                  </a:lnTo>
                  <a:lnTo>
                    <a:pt x="101" y="371"/>
                  </a:lnTo>
                  <a:lnTo>
                    <a:pt x="34" y="506"/>
                  </a:lnTo>
                  <a:lnTo>
                    <a:pt x="0" y="708"/>
                  </a:lnTo>
                  <a:lnTo>
                    <a:pt x="0" y="876"/>
                  </a:lnTo>
                  <a:lnTo>
                    <a:pt x="0" y="1246"/>
                  </a:lnTo>
                  <a:lnTo>
                    <a:pt x="169" y="1246"/>
                  </a:lnTo>
                  <a:lnTo>
                    <a:pt x="169" y="842"/>
                  </a:lnTo>
                  <a:lnTo>
                    <a:pt x="202" y="573"/>
                  </a:lnTo>
                  <a:lnTo>
                    <a:pt x="236" y="438"/>
                  </a:lnTo>
                  <a:lnTo>
                    <a:pt x="303" y="337"/>
                  </a:lnTo>
                  <a:lnTo>
                    <a:pt x="371" y="304"/>
                  </a:lnTo>
                  <a:lnTo>
                    <a:pt x="505" y="270"/>
                  </a:lnTo>
                  <a:lnTo>
                    <a:pt x="1650" y="270"/>
                  </a:lnTo>
                  <a:lnTo>
                    <a:pt x="2593" y="236"/>
                  </a:lnTo>
                  <a:lnTo>
                    <a:pt x="2963" y="203"/>
                  </a:lnTo>
                  <a:lnTo>
                    <a:pt x="3434" y="169"/>
                  </a:lnTo>
                  <a:lnTo>
                    <a:pt x="3636" y="203"/>
                  </a:lnTo>
                  <a:lnTo>
                    <a:pt x="3838" y="270"/>
                  </a:lnTo>
                  <a:lnTo>
                    <a:pt x="3973" y="371"/>
                  </a:lnTo>
                  <a:lnTo>
                    <a:pt x="4007" y="438"/>
                  </a:lnTo>
                  <a:lnTo>
                    <a:pt x="4040" y="539"/>
                  </a:lnTo>
                  <a:lnTo>
                    <a:pt x="4074" y="876"/>
                  </a:lnTo>
                  <a:lnTo>
                    <a:pt x="4040" y="1246"/>
                  </a:lnTo>
                  <a:lnTo>
                    <a:pt x="4242" y="1246"/>
                  </a:lnTo>
                  <a:lnTo>
                    <a:pt x="4242" y="842"/>
                  </a:lnTo>
                  <a:lnTo>
                    <a:pt x="4175" y="438"/>
                  </a:lnTo>
                  <a:lnTo>
                    <a:pt x="4175" y="337"/>
                  </a:lnTo>
                  <a:lnTo>
                    <a:pt x="4108" y="270"/>
                  </a:lnTo>
                  <a:lnTo>
                    <a:pt x="3973" y="135"/>
                  </a:lnTo>
                  <a:lnTo>
                    <a:pt x="3771" y="68"/>
                  </a:lnTo>
                  <a:lnTo>
                    <a:pt x="3569" y="34"/>
                  </a:lnTo>
                  <a:lnTo>
                    <a:pt x="33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39" name="Shape 1739"/>
            <p:cNvSpPr/>
            <p:nvPr/>
          </p:nvSpPr>
          <p:spPr>
            <a:xfrm>
              <a:off x="2130800" y="2762375"/>
              <a:ext cx="11800" cy="13500"/>
            </a:xfrm>
            <a:custGeom>
              <a:avLst/>
              <a:gdLst/>
              <a:ahLst/>
              <a:cxnLst/>
              <a:rect l="0" t="0" r="0" b="0"/>
              <a:pathLst>
                <a:path w="472" h="540" extrusionOk="0">
                  <a:moveTo>
                    <a:pt x="303" y="102"/>
                  </a:moveTo>
                  <a:lnTo>
                    <a:pt x="337" y="169"/>
                  </a:lnTo>
                  <a:lnTo>
                    <a:pt x="303" y="203"/>
                  </a:lnTo>
                  <a:lnTo>
                    <a:pt x="169" y="135"/>
                  </a:lnTo>
                  <a:lnTo>
                    <a:pt x="236" y="102"/>
                  </a:lnTo>
                  <a:close/>
                  <a:moveTo>
                    <a:pt x="169" y="1"/>
                  </a:moveTo>
                  <a:lnTo>
                    <a:pt x="68" y="34"/>
                  </a:lnTo>
                  <a:lnTo>
                    <a:pt x="0" y="135"/>
                  </a:lnTo>
                  <a:lnTo>
                    <a:pt x="0" y="203"/>
                  </a:lnTo>
                  <a:lnTo>
                    <a:pt x="34" y="236"/>
                  </a:lnTo>
                  <a:lnTo>
                    <a:pt x="202" y="270"/>
                  </a:lnTo>
                  <a:lnTo>
                    <a:pt x="202" y="304"/>
                  </a:lnTo>
                  <a:lnTo>
                    <a:pt x="270" y="304"/>
                  </a:lnTo>
                  <a:lnTo>
                    <a:pt x="169" y="337"/>
                  </a:lnTo>
                  <a:lnTo>
                    <a:pt x="101" y="405"/>
                  </a:lnTo>
                  <a:lnTo>
                    <a:pt x="68" y="438"/>
                  </a:lnTo>
                  <a:lnTo>
                    <a:pt x="101" y="506"/>
                  </a:lnTo>
                  <a:lnTo>
                    <a:pt x="270" y="539"/>
                  </a:lnTo>
                  <a:lnTo>
                    <a:pt x="404" y="506"/>
                  </a:lnTo>
                  <a:lnTo>
                    <a:pt x="438" y="506"/>
                  </a:lnTo>
                  <a:lnTo>
                    <a:pt x="472" y="472"/>
                  </a:lnTo>
                  <a:lnTo>
                    <a:pt x="438" y="337"/>
                  </a:lnTo>
                  <a:lnTo>
                    <a:pt x="371" y="236"/>
                  </a:lnTo>
                  <a:lnTo>
                    <a:pt x="438" y="203"/>
                  </a:lnTo>
                  <a:lnTo>
                    <a:pt x="438" y="102"/>
                  </a:lnTo>
                  <a:lnTo>
                    <a:pt x="371" y="34"/>
                  </a:lnTo>
                  <a:lnTo>
                    <a:pt x="27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40" name="Shape 1740"/>
            <p:cNvSpPr/>
            <p:nvPr/>
          </p:nvSpPr>
          <p:spPr>
            <a:xfrm>
              <a:off x="1993600" y="2795200"/>
              <a:ext cx="62300" cy="28650"/>
            </a:xfrm>
            <a:custGeom>
              <a:avLst/>
              <a:gdLst/>
              <a:ahLst/>
              <a:cxnLst/>
              <a:rect l="0" t="0" r="0" b="0"/>
              <a:pathLst>
                <a:path w="2492" h="1146" extrusionOk="0">
                  <a:moveTo>
                    <a:pt x="1280" y="1"/>
                  </a:moveTo>
                  <a:lnTo>
                    <a:pt x="135" y="102"/>
                  </a:lnTo>
                  <a:lnTo>
                    <a:pt x="101" y="135"/>
                  </a:lnTo>
                  <a:lnTo>
                    <a:pt x="68" y="169"/>
                  </a:lnTo>
                  <a:lnTo>
                    <a:pt x="68" y="203"/>
                  </a:lnTo>
                  <a:lnTo>
                    <a:pt x="101" y="236"/>
                  </a:lnTo>
                  <a:lnTo>
                    <a:pt x="135" y="236"/>
                  </a:lnTo>
                  <a:lnTo>
                    <a:pt x="68" y="472"/>
                  </a:lnTo>
                  <a:lnTo>
                    <a:pt x="34" y="708"/>
                  </a:lnTo>
                  <a:lnTo>
                    <a:pt x="0" y="1145"/>
                  </a:lnTo>
                  <a:lnTo>
                    <a:pt x="135" y="1145"/>
                  </a:lnTo>
                  <a:lnTo>
                    <a:pt x="135" y="708"/>
                  </a:lnTo>
                  <a:lnTo>
                    <a:pt x="202" y="270"/>
                  </a:lnTo>
                  <a:lnTo>
                    <a:pt x="236" y="270"/>
                  </a:lnTo>
                  <a:lnTo>
                    <a:pt x="270" y="236"/>
                  </a:lnTo>
                  <a:lnTo>
                    <a:pt x="876" y="203"/>
                  </a:lnTo>
                  <a:lnTo>
                    <a:pt x="1515" y="135"/>
                  </a:lnTo>
                  <a:lnTo>
                    <a:pt x="1886" y="135"/>
                  </a:lnTo>
                  <a:lnTo>
                    <a:pt x="2290" y="169"/>
                  </a:lnTo>
                  <a:lnTo>
                    <a:pt x="2323" y="203"/>
                  </a:lnTo>
                  <a:lnTo>
                    <a:pt x="2357" y="270"/>
                  </a:lnTo>
                  <a:lnTo>
                    <a:pt x="2357" y="539"/>
                  </a:lnTo>
                  <a:lnTo>
                    <a:pt x="2357" y="1011"/>
                  </a:lnTo>
                  <a:lnTo>
                    <a:pt x="2357" y="1145"/>
                  </a:lnTo>
                  <a:lnTo>
                    <a:pt x="2492" y="1145"/>
                  </a:lnTo>
                  <a:lnTo>
                    <a:pt x="2492" y="102"/>
                  </a:lnTo>
                  <a:lnTo>
                    <a:pt x="2492" y="68"/>
                  </a:lnTo>
                  <a:lnTo>
                    <a:pt x="2458" y="34"/>
                  </a:lnTo>
                  <a:lnTo>
                    <a:pt x="21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41" name="Shape 1741"/>
            <p:cNvSpPr/>
            <p:nvPr/>
          </p:nvSpPr>
          <p:spPr>
            <a:xfrm>
              <a:off x="3731700" y="1357575"/>
              <a:ext cx="44650" cy="18550"/>
            </a:xfrm>
            <a:custGeom>
              <a:avLst/>
              <a:gdLst/>
              <a:ahLst/>
              <a:cxnLst/>
              <a:rect l="0" t="0" r="0" b="0"/>
              <a:pathLst>
                <a:path w="1786" h="742" extrusionOk="0">
                  <a:moveTo>
                    <a:pt x="1752" y="1"/>
                  </a:moveTo>
                  <a:lnTo>
                    <a:pt x="1314" y="102"/>
                  </a:lnTo>
                  <a:lnTo>
                    <a:pt x="876" y="236"/>
                  </a:lnTo>
                  <a:lnTo>
                    <a:pt x="439" y="405"/>
                  </a:lnTo>
                  <a:lnTo>
                    <a:pt x="35" y="573"/>
                  </a:lnTo>
                  <a:lnTo>
                    <a:pt x="1" y="607"/>
                  </a:lnTo>
                  <a:lnTo>
                    <a:pt x="1" y="674"/>
                  </a:lnTo>
                  <a:lnTo>
                    <a:pt x="35" y="708"/>
                  </a:lnTo>
                  <a:lnTo>
                    <a:pt x="68" y="741"/>
                  </a:lnTo>
                  <a:lnTo>
                    <a:pt x="371" y="708"/>
                  </a:lnTo>
                  <a:lnTo>
                    <a:pt x="641" y="640"/>
                  </a:lnTo>
                  <a:lnTo>
                    <a:pt x="1213" y="438"/>
                  </a:lnTo>
                  <a:lnTo>
                    <a:pt x="1785" y="270"/>
                  </a:lnTo>
                  <a:lnTo>
                    <a:pt x="178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42" name="Shape 1742"/>
            <p:cNvSpPr/>
            <p:nvPr/>
          </p:nvSpPr>
          <p:spPr>
            <a:xfrm>
              <a:off x="3708150" y="1295300"/>
              <a:ext cx="68200" cy="24425"/>
            </a:xfrm>
            <a:custGeom>
              <a:avLst/>
              <a:gdLst/>
              <a:ahLst/>
              <a:cxnLst/>
              <a:rect l="0" t="0" r="0" b="0"/>
              <a:pathLst>
                <a:path w="2728" h="977" extrusionOk="0">
                  <a:moveTo>
                    <a:pt x="2727" y="0"/>
                  </a:moveTo>
                  <a:lnTo>
                    <a:pt x="2492" y="67"/>
                  </a:lnTo>
                  <a:lnTo>
                    <a:pt x="1886" y="236"/>
                  </a:lnTo>
                  <a:lnTo>
                    <a:pt x="1246" y="438"/>
                  </a:lnTo>
                  <a:lnTo>
                    <a:pt x="34" y="909"/>
                  </a:lnTo>
                  <a:lnTo>
                    <a:pt x="0" y="943"/>
                  </a:lnTo>
                  <a:lnTo>
                    <a:pt x="34" y="976"/>
                  </a:lnTo>
                  <a:lnTo>
                    <a:pt x="371" y="976"/>
                  </a:lnTo>
                  <a:lnTo>
                    <a:pt x="707" y="943"/>
                  </a:lnTo>
                  <a:lnTo>
                    <a:pt x="1044" y="842"/>
                  </a:lnTo>
                  <a:lnTo>
                    <a:pt x="1381" y="741"/>
                  </a:lnTo>
                  <a:lnTo>
                    <a:pt x="2054" y="505"/>
                  </a:lnTo>
                  <a:lnTo>
                    <a:pt x="2391" y="404"/>
                  </a:lnTo>
                  <a:lnTo>
                    <a:pt x="2727" y="303"/>
                  </a:lnTo>
                  <a:lnTo>
                    <a:pt x="272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43" name="Shape 1743"/>
            <p:cNvSpPr/>
            <p:nvPr/>
          </p:nvSpPr>
          <p:spPr>
            <a:xfrm>
              <a:off x="3718250" y="1315500"/>
              <a:ext cx="58100" cy="21900"/>
            </a:xfrm>
            <a:custGeom>
              <a:avLst/>
              <a:gdLst/>
              <a:ahLst/>
              <a:cxnLst/>
              <a:rect l="0" t="0" r="0" b="0"/>
              <a:pathLst>
                <a:path w="2324" h="876" extrusionOk="0">
                  <a:moveTo>
                    <a:pt x="2323" y="0"/>
                  </a:moveTo>
                  <a:lnTo>
                    <a:pt x="1953" y="135"/>
                  </a:lnTo>
                  <a:lnTo>
                    <a:pt x="1448" y="303"/>
                  </a:lnTo>
                  <a:lnTo>
                    <a:pt x="977" y="471"/>
                  </a:lnTo>
                  <a:lnTo>
                    <a:pt x="472" y="640"/>
                  </a:lnTo>
                  <a:lnTo>
                    <a:pt x="34" y="842"/>
                  </a:lnTo>
                  <a:lnTo>
                    <a:pt x="0" y="875"/>
                  </a:lnTo>
                  <a:lnTo>
                    <a:pt x="303" y="875"/>
                  </a:lnTo>
                  <a:lnTo>
                    <a:pt x="539" y="842"/>
                  </a:lnTo>
                  <a:lnTo>
                    <a:pt x="1044" y="741"/>
                  </a:lnTo>
                  <a:lnTo>
                    <a:pt x="1549" y="606"/>
                  </a:lnTo>
                  <a:lnTo>
                    <a:pt x="2020" y="438"/>
                  </a:lnTo>
                  <a:lnTo>
                    <a:pt x="2323" y="303"/>
                  </a:lnTo>
                  <a:lnTo>
                    <a:pt x="232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44" name="Shape 1744"/>
            <p:cNvSpPr/>
            <p:nvPr/>
          </p:nvSpPr>
          <p:spPr>
            <a:xfrm>
              <a:off x="3741800" y="1396300"/>
              <a:ext cx="34550" cy="16000"/>
            </a:xfrm>
            <a:custGeom>
              <a:avLst/>
              <a:gdLst/>
              <a:ahLst/>
              <a:cxnLst/>
              <a:rect l="0" t="0" r="0" b="0"/>
              <a:pathLst>
                <a:path w="1382" h="640" extrusionOk="0">
                  <a:moveTo>
                    <a:pt x="1381" y="0"/>
                  </a:moveTo>
                  <a:lnTo>
                    <a:pt x="1045" y="101"/>
                  </a:lnTo>
                  <a:lnTo>
                    <a:pt x="775" y="169"/>
                  </a:lnTo>
                  <a:lnTo>
                    <a:pt x="439" y="236"/>
                  </a:lnTo>
                  <a:lnTo>
                    <a:pt x="270" y="303"/>
                  </a:lnTo>
                  <a:lnTo>
                    <a:pt x="136" y="404"/>
                  </a:lnTo>
                  <a:lnTo>
                    <a:pt x="68" y="505"/>
                  </a:lnTo>
                  <a:lnTo>
                    <a:pt x="1" y="640"/>
                  </a:lnTo>
                  <a:lnTo>
                    <a:pt x="35" y="640"/>
                  </a:lnTo>
                  <a:lnTo>
                    <a:pt x="371" y="573"/>
                  </a:lnTo>
                  <a:lnTo>
                    <a:pt x="708" y="472"/>
                  </a:lnTo>
                  <a:lnTo>
                    <a:pt x="1381" y="303"/>
                  </a:lnTo>
                  <a:lnTo>
                    <a:pt x="138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45" name="Shape 1745"/>
            <p:cNvSpPr/>
            <p:nvPr/>
          </p:nvSpPr>
          <p:spPr>
            <a:xfrm>
              <a:off x="3708150" y="1270875"/>
              <a:ext cx="68200" cy="25275"/>
            </a:xfrm>
            <a:custGeom>
              <a:avLst/>
              <a:gdLst/>
              <a:ahLst/>
              <a:cxnLst/>
              <a:rect l="0" t="0" r="0" b="0"/>
              <a:pathLst>
                <a:path w="2728" h="1011" extrusionOk="0">
                  <a:moveTo>
                    <a:pt x="2727" y="1"/>
                  </a:moveTo>
                  <a:lnTo>
                    <a:pt x="1347" y="438"/>
                  </a:lnTo>
                  <a:lnTo>
                    <a:pt x="674" y="674"/>
                  </a:lnTo>
                  <a:lnTo>
                    <a:pt x="34" y="943"/>
                  </a:lnTo>
                  <a:lnTo>
                    <a:pt x="0" y="977"/>
                  </a:lnTo>
                  <a:lnTo>
                    <a:pt x="34" y="1011"/>
                  </a:lnTo>
                  <a:lnTo>
                    <a:pt x="404" y="1011"/>
                  </a:lnTo>
                  <a:lnTo>
                    <a:pt x="775" y="943"/>
                  </a:lnTo>
                  <a:lnTo>
                    <a:pt x="1145" y="809"/>
                  </a:lnTo>
                  <a:lnTo>
                    <a:pt x="1515" y="674"/>
                  </a:lnTo>
                  <a:lnTo>
                    <a:pt x="2121" y="438"/>
                  </a:lnTo>
                  <a:lnTo>
                    <a:pt x="2727" y="236"/>
                  </a:lnTo>
                  <a:lnTo>
                    <a:pt x="272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46" name="Shape 1746"/>
            <p:cNvSpPr/>
            <p:nvPr/>
          </p:nvSpPr>
          <p:spPr>
            <a:xfrm>
              <a:off x="3733400" y="1377775"/>
              <a:ext cx="42950" cy="19375"/>
            </a:xfrm>
            <a:custGeom>
              <a:avLst/>
              <a:gdLst/>
              <a:ahLst/>
              <a:cxnLst/>
              <a:rect l="0" t="0" r="0" b="0"/>
              <a:pathLst>
                <a:path w="1718" h="775" extrusionOk="0">
                  <a:moveTo>
                    <a:pt x="1717" y="1"/>
                  </a:moveTo>
                  <a:lnTo>
                    <a:pt x="842" y="337"/>
                  </a:lnTo>
                  <a:lnTo>
                    <a:pt x="34" y="708"/>
                  </a:lnTo>
                  <a:lnTo>
                    <a:pt x="0" y="741"/>
                  </a:lnTo>
                  <a:lnTo>
                    <a:pt x="68" y="775"/>
                  </a:lnTo>
                  <a:lnTo>
                    <a:pt x="472" y="741"/>
                  </a:lnTo>
                  <a:lnTo>
                    <a:pt x="876" y="640"/>
                  </a:lnTo>
                  <a:lnTo>
                    <a:pt x="1313" y="506"/>
                  </a:lnTo>
                  <a:lnTo>
                    <a:pt x="1717" y="371"/>
                  </a:lnTo>
                  <a:lnTo>
                    <a:pt x="17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47" name="Shape 1747"/>
            <p:cNvSpPr/>
            <p:nvPr/>
          </p:nvSpPr>
          <p:spPr>
            <a:xfrm>
              <a:off x="3340325" y="1364300"/>
              <a:ext cx="161625" cy="55575"/>
            </a:xfrm>
            <a:custGeom>
              <a:avLst/>
              <a:gdLst/>
              <a:ahLst/>
              <a:cxnLst/>
              <a:rect l="0" t="0" r="0" b="0"/>
              <a:pathLst>
                <a:path w="6465" h="2223" extrusionOk="0">
                  <a:moveTo>
                    <a:pt x="6364" y="1"/>
                  </a:moveTo>
                  <a:lnTo>
                    <a:pt x="6128" y="102"/>
                  </a:lnTo>
                  <a:lnTo>
                    <a:pt x="5825" y="237"/>
                  </a:lnTo>
                  <a:lnTo>
                    <a:pt x="5252" y="540"/>
                  </a:lnTo>
                  <a:lnTo>
                    <a:pt x="4949" y="641"/>
                  </a:lnTo>
                  <a:lnTo>
                    <a:pt x="4646" y="708"/>
                  </a:lnTo>
                  <a:lnTo>
                    <a:pt x="4512" y="742"/>
                  </a:lnTo>
                  <a:lnTo>
                    <a:pt x="4343" y="742"/>
                  </a:lnTo>
                  <a:lnTo>
                    <a:pt x="4209" y="708"/>
                  </a:lnTo>
                  <a:lnTo>
                    <a:pt x="4074" y="641"/>
                  </a:lnTo>
                  <a:lnTo>
                    <a:pt x="4007" y="641"/>
                  </a:lnTo>
                  <a:lnTo>
                    <a:pt x="3939" y="674"/>
                  </a:lnTo>
                  <a:lnTo>
                    <a:pt x="3872" y="775"/>
                  </a:lnTo>
                  <a:lnTo>
                    <a:pt x="3805" y="876"/>
                  </a:lnTo>
                  <a:lnTo>
                    <a:pt x="3704" y="910"/>
                  </a:lnTo>
                  <a:lnTo>
                    <a:pt x="3636" y="944"/>
                  </a:lnTo>
                  <a:lnTo>
                    <a:pt x="3569" y="910"/>
                  </a:lnTo>
                  <a:lnTo>
                    <a:pt x="3502" y="843"/>
                  </a:lnTo>
                  <a:lnTo>
                    <a:pt x="3333" y="641"/>
                  </a:lnTo>
                  <a:lnTo>
                    <a:pt x="3367" y="472"/>
                  </a:lnTo>
                  <a:lnTo>
                    <a:pt x="3333" y="405"/>
                  </a:lnTo>
                  <a:lnTo>
                    <a:pt x="3300" y="371"/>
                  </a:lnTo>
                  <a:lnTo>
                    <a:pt x="3199" y="371"/>
                  </a:lnTo>
                  <a:lnTo>
                    <a:pt x="3030" y="506"/>
                  </a:lnTo>
                  <a:lnTo>
                    <a:pt x="2963" y="641"/>
                  </a:lnTo>
                  <a:lnTo>
                    <a:pt x="2929" y="775"/>
                  </a:lnTo>
                  <a:lnTo>
                    <a:pt x="2963" y="876"/>
                  </a:lnTo>
                  <a:lnTo>
                    <a:pt x="2828" y="1011"/>
                  </a:lnTo>
                  <a:lnTo>
                    <a:pt x="2727" y="1045"/>
                  </a:lnTo>
                  <a:lnTo>
                    <a:pt x="2593" y="1112"/>
                  </a:lnTo>
                  <a:lnTo>
                    <a:pt x="2458" y="1112"/>
                  </a:lnTo>
                  <a:lnTo>
                    <a:pt x="2391" y="1045"/>
                  </a:lnTo>
                  <a:lnTo>
                    <a:pt x="2391" y="977"/>
                  </a:lnTo>
                  <a:lnTo>
                    <a:pt x="2424" y="876"/>
                  </a:lnTo>
                  <a:lnTo>
                    <a:pt x="2424" y="843"/>
                  </a:lnTo>
                  <a:lnTo>
                    <a:pt x="2391" y="775"/>
                  </a:lnTo>
                  <a:lnTo>
                    <a:pt x="2323" y="742"/>
                  </a:lnTo>
                  <a:lnTo>
                    <a:pt x="2256" y="742"/>
                  </a:lnTo>
                  <a:lnTo>
                    <a:pt x="2222" y="809"/>
                  </a:lnTo>
                  <a:lnTo>
                    <a:pt x="2189" y="977"/>
                  </a:lnTo>
                  <a:lnTo>
                    <a:pt x="2088" y="1179"/>
                  </a:lnTo>
                  <a:lnTo>
                    <a:pt x="1919" y="1348"/>
                  </a:lnTo>
                  <a:lnTo>
                    <a:pt x="1751" y="1449"/>
                  </a:lnTo>
                  <a:lnTo>
                    <a:pt x="1515" y="1482"/>
                  </a:lnTo>
                  <a:lnTo>
                    <a:pt x="1313" y="1482"/>
                  </a:lnTo>
                  <a:lnTo>
                    <a:pt x="1179" y="1449"/>
                  </a:lnTo>
                  <a:lnTo>
                    <a:pt x="1347" y="1078"/>
                  </a:lnTo>
                  <a:lnTo>
                    <a:pt x="1414" y="809"/>
                  </a:lnTo>
                  <a:lnTo>
                    <a:pt x="1414" y="742"/>
                  </a:lnTo>
                  <a:lnTo>
                    <a:pt x="1381" y="708"/>
                  </a:lnTo>
                  <a:lnTo>
                    <a:pt x="1347" y="674"/>
                  </a:lnTo>
                  <a:lnTo>
                    <a:pt x="1280" y="708"/>
                  </a:lnTo>
                  <a:lnTo>
                    <a:pt x="1044" y="843"/>
                  </a:lnTo>
                  <a:lnTo>
                    <a:pt x="876" y="1078"/>
                  </a:lnTo>
                  <a:lnTo>
                    <a:pt x="842" y="1179"/>
                  </a:lnTo>
                  <a:lnTo>
                    <a:pt x="808" y="1280"/>
                  </a:lnTo>
                  <a:lnTo>
                    <a:pt x="808" y="1415"/>
                  </a:lnTo>
                  <a:lnTo>
                    <a:pt x="876" y="1516"/>
                  </a:lnTo>
                  <a:lnTo>
                    <a:pt x="606" y="1819"/>
                  </a:lnTo>
                  <a:lnTo>
                    <a:pt x="539" y="1886"/>
                  </a:lnTo>
                  <a:lnTo>
                    <a:pt x="472" y="1920"/>
                  </a:lnTo>
                  <a:lnTo>
                    <a:pt x="404" y="1920"/>
                  </a:lnTo>
                  <a:lnTo>
                    <a:pt x="371" y="1886"/>
                  </a:lnTo>
                  <a:lnTo>
                    <a:pt x="270" y="1819"/>
                  </a:lnTo>
                  <a:lnTo>
                    <a:pt x="202" y="1651"/>
                  </a:lnTo>
                  <a:lnTo>
                    <a:pt x="202" y="1482"/>
                  </a:lnTo>
                  <a:lnTo>
                    <a:pt x="236" y="1280"/>
                  </a:lnTo>
                  <a:lnTo>
                    <a:pt x="337" y="1112"/>
                  </a:lnTo>
                  <a:lnTo>
                    <a:pt x="404" y="1045"/>
                  </a:lnTo>
                  <a:lnTo>
                    <a:pt x="505" y="977"/>
                  </a:lnTo>
                  <a:lnTo>
                    <a:pt x="539" y="944"/>
                  </a:lnTo>
                  <a:lnTo>
                    <a:pt x="539" y="910"/>
                  </a:lnTo>
                  <a:lnTo>
                    <a:pt x="505" y="876"/>
                  </a:lnTo>
                  <a:lnTo>
                    <a:pt x="472" y="876"/>
                  </a:lnTo>
                  <a:lnTo>
                    <a:pt x="371" y="910"/>
                  </a:lnTo>
                  <a:lnTo>
                    <a:pt x="303" y="944"/>
                  </a:lnTo>
                  <a:lnTo>
                    <a:pt x="169" y="1078"/>
                  </a:lnTo>
                  <a:lnTo>
                    <a:pt x="68" y="1280"/>
                  </a:lnTo>
                  <a:lnTo>
                    <a:pt x="0" y="1516"/>
                  </a:lnTo>
                  <a:lnTo>
                    <a:pt x="0" y="1752"/>
                  </a:lnTo>
                  <a:lnTo>
                    <a:pt x="34" y="1954"/>
                  </a:lnTo>
                  <a:lnTo>
                    <a:pt x="68" y="2021"/>
                  </a:lnTo>
                  <a:lnTo>
                    <a:pt x="135" y="2122"/>
                  </a:lnTo>
                  <a:lnTo>
                    <a:pt x="202" y="2156"/>
                  </a:lnTo>
                  <a:lnTo>
                    <a:pt x="303" y="2189"/>
                  </a:lnTo>
                  <a:lnTo>
                    <a:pt x="404" y="2223"/>
                  </a:lnTo>
                  <a:lnTo>
                    <a:pt x="505" y="2189"/>
                  </a:lnTo>
                  <a:lnTo>
                    <a:pt x="606" y="2156"/>
                  </a:lnTo>
                  <a:lnTo>
                    <a:pt x="707" y="2088"/>
                  </a:lnTo>
                  <a:lnTo>
                    <a:pt x="909" y="1886"/>
                  </a:lnTo>
                  <a:lnTo>
                    <a:pt x="1078" y="1617"/>
                  </a:lnTo>
                  <a:lnTo>
                    <a:pt x="1145" y="1651"/>
                  </a:lnTo>
                  <a:lnTo>
                    <a:pt x="1313" y="1684"/>
                  </a:lnTo>
                  <a:lnTo>
                    <a:pt x="1482" y="1718"/>
                  </a:lnTo>
                  <a:lnTo>
                    <a:pt x="1650" y="1684"/>
                  </a:lnTo>
                  <a:lnTo>
                    <a:pt x="1818" y="1651"/>
                  </a:lnTo>
                  <a:lnTo>
                    <a:pt x="1953" y="1583"/>
                  </a:lnTo>
                  <a:lnTo>
                    <a:pt x="2088" y="1482"/>
                  </a:lnTo>
                  <a:lnTo>
                    <a:pt x="2189" y="1381"/>
                  </a:lnTo>
                  <a:lnTo>
                    <a:pt x="2290" y="1247"/>
                  </a:lnTo>
                  <a:lnTo>
                    <a:pt x="2357" y="1280"/>
                  </a:lnTo>
                  <a:lnTo>
                    <a:pt x="2458" y="1314"/>
                  </a:lnTo>
                  <a:lnTo>
                    <a:pt x="2660" y="1280"/>
                  </a:lnTo>
                  <a:lnTo>
                    <a:pt x="2896" y="1179"/>
                  </a:lnTo>
                  <a:lnTo>
                    <a:pt x="3098" y="1045"/>
                  </a:lnTo>
                  <a:lnTo>
                    <a:pt x="3232" y="1112"/>
                  </a:lnTo>
                  <a:lnTo>
                    <a:pt x="3401" y="1146"/>
                  </a:lnTo>
                  <a:lnTo>
                    <a:pt x="3603" y="1179"/>
                  </a:lnTo>
                  <a:lnTo>
                    <a:pt x="3771" y="1112"/>
                  </a:lnTo>
                  <a:lnTo>
                    <a:pt x="3906" y="1045"/>
                  </a:lnTo>
                  <a:lnTo>
                    <a:pt x="4007" y="977"/>
                  </a:lnTo>
                  <a:lnTo>
                    <a:pt x="4074" y="944"/>
                  </a:lnTo>
                  <a:lnTo>
                    <a:pt x="4209" y="910"/>
                  </a:lnTo>
                  <a:lnTo>
                    <a:pt x="4613" y="910"/>
                  </a:lnTo>
                  <a:lnTo>
                    <a:pt x="4983" y="809"/>
                  </a:lnTo>
                  <a:lnTo>
                    <a:pt x="5353" y="708"/>
                  </a:lnTo>
                  <a:lnTo>
                    <a:pt x="5757" y="540"/>
                  </a:lnTo>
                  <a:lnTo>
                    <a:pt x="6128" y="371"/>
                  </a:lnTo>
                  <a:lnTo>
                    <a:pt x="6296" y="237"/>
                  </a:lnTo>
                  <a:lnTo>
                    <a:pt x="6465" y="136"/>
                  </a:lnTo>
                  <a:lnTo>
                    <a:pt x="6465" y="68"/>
                  </a:lnTo>
                  <a:lnTo>
                    <a:pt x="6465" y="35"/>
                  </a:lnTo>
                  <a:lnTo>
                    <a:pt x="643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48" name="Shape 1748"/>
            <p:cNvSpPr/>
            <p:nvPr/>
          </p:nvSpPr>
          <p:spPr>
            <a:xfrm>
              <a:off x="3405125" y="1533500"/>
              <a:ext cx="238225" cy="68200"/>
            </a:xfrm>
            <a:custGeom>
              <a:avLst/>
              <a:gdLst/>
              <a:ahLst/>
              <a:cxnLst/>
              <a:rect l="0" t="0" r="0" b="0"/>
              <a:pathLst>
                <a:path w="9529" h="2728" extrusionOk="0">
                  <a:moveTo>
                    <a:pt x="9360" y="0"/>
                  </a:moveTo>
                  <a:lnTo>
                    <a:pt x="8855" y="67"/>
                  </a:lnTo>
                  <a:lnTo>
                    <a:pt x="8350" y="168"/>
                  </a:lnTo>
                  <a:lnTo>
                    <a:pt x="7845" y="303"/>
                  </a:lnTo>
                  <a:lnTo>
                    <a:pt x="7340" y="471"/>
                  </a:lnTo>
                  <a:lnTo>
                    <a:pt x="6330" y="842"/>
                  </a:lnTo>
                  <a:lnTo>
                    <a:pt x="5825" y="1010"/>
                  </a:lnTo>
                  <a:lnTo>
                    <a:pt x="5320" y="1145"/>
                  </a:lnTo>
                  <a:lnTo>
                    <a:pt x="2694" y="1886"/>
                  </a:lnTo>
                  <a:lnTo>
                    <a:pt x="1516" y="2189"/>
                  </a:lnTo>
                  <a:lnTo>
                    <a:pt x="775" y="2357"/>
                  </a:lnTo>
                  <a:lnTo>
                    <a:pt x="539" y="2424"/>
                  </a:lnTo>
                  <a:lnTo>
                    <a:pt x="438" y="2424"/>
                  </a:lnTo>
                  <a:lnTo>
                    <a:pt x="337" y="2458"/>
                  </a:lnTo>
                  <a:lnTo>
                    <a:pt x="270" y="2525"/>
                  </a:lnTo>
                  <a:lnTo>
                    <a:pt x="203" y="2593"/>
                  </a:lnTo>
                  <a:lnTo>
                    <a:pt x="169" y="2559"/>
                  </a:lnTo>
                  <a:lnTo>
                    <a:pt x="1" y="2559"/>
                  </a:lnTo>
                  <a:lnTo>
                    <a:pt x="1" y="2593"/>
                  </a:lnTo>
                  <a:lnTo>
                    <a:pt x="1" y="2626"/>
                  </a:lnTo>
                  <a:lnTo>
                    <a:pt x="34" y="2694"/>
                  </a:lnTo>
                  <a:lnTo>
                    <a:pt x="68" y="2727"/>
                  </a:lnTo>
                  <a:lnTo>
                    <a:pt x="708" y="2660"/>
                  </a:lnTo>
                  <a:lnTo>
                    <a:pt x="1314" y="2559"/>
                  </a:lnTo>
                  <a:lnTo>
                    <a:pt x="1920" y="2424"/>
                  </a:lnTo>
                  <a:lnTo>
                    <a:pt x="2526" y="2290"/>
                  </a:lnTo>
                  <a:lnTo>
                    <a:pt x="3738" y="1919"/>
                  </a:lnTo>
                  <a:lnTo>
                    <a:pt x="4950" y="1549"/>
                  </a:lnTo>
                  <a:lnTo>
                    <a:pt x="5489" y="1414"/>
                  </a:lnTo>
                  <a:lnTo>
                    <a:pt x="6027" y="1212"/>
                  </a:lnTo>
                  <a:lnTo>
                    <a:pt x="7138" y="808"/>
                  </a:lnTo>
                  <a:lnTo>
                    <a:pt x="7677" y="640"/>
                  </a:lnTo>
                  <a:lnTo>
                    <a:pt x="8249" y="471"/>
                  </a:lnTo>
                  <a:lnTo>
                    <a:pt x="8822" y="370"/>
                  </a:lnTo>
                  <a:lnTo>
                    <a:pt x="9360" y="337"/>
                  </a:lnTo>
                  <a:lnTo>
                    <a:pt x="9428" y="303"/>
                  </a:lnTo>
                  <a:lnTo>
                    <a:pt x="9495" y="269"/>
                  </a:lnTo>
                  <a:lnTo>
                    <a:pt x="9495" y="236"/>
                  </a:lnTo>
                  <a:lnTo>
                    <a:pt x="9529" y="168"/>
                  </a:lnTo>
                  <a:lnTo>
                    <a:pt x="9495" y="101"/>
                  </a:lnTo>
                  <a:lnTo>
                    <a:pt x="9495" y="67"/>
                  </a:lnTo>
                  <a:lnTo>
                    <a:pt x="9428" y="34"/>
                  </a:lnTo>
                  <a:lnTo>
                    <a:pt x="9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49" name="Shape 1749"/>
            <p:cNvSpPr/>
            <p:nvPr/>
          </p:nvSpPr>
          <p:spPr>
            <a:xfrm>
              <a:off x="396900" y="2062925"/>
              <a:ext cx="184350" cy="760925"/>
            </a:xfrm>
            <a:custGeom>
              <a:avLst/>
              <a:gdLst/>
              <a:ahLst/>
              <a:cxnLst/>
              <a:rect l="0" t="0" r="0" b="0"/>
              <a:pathLst>
                <a:path w="7374" h="30437" extrusionOk="0">
                  <a:moveTo>
                    <a:pt x="2660" y="236"/>
                  </a:moveTo>
                  <a:lnTo>
                    <a:pt x="2862" y="270"/>
                  </a:lnTo>
                  <a:lnTo>
                    <a:pt x="2997" y="337"/>
                  </a:lnTo>
                  <a:lnTo>
                    <a:pt x="3131" y="404"/>
                  </a:lnTo>
                  <a:lnTo>
                    <a:pt x="3199" y="539"/>
                  </a:lnTo>
                  <a:lnTo>
                    <a:pt x="3266" y="674"/>
                  </a:lnTo>
                  <a:lnTo>
                    <a:pt x="3333" y="842"/>
                  </a:lnTo>
                  <a:lnTo>
                    <a:pt x="3401" y="1179"/>
                  </a:lnTo>
                  <a:lnTo>
                    <a:pt x="3468" y="1650"/>
                  </a:lnTo>
                  <a:lnTo>
                    <a:pt x="3535" y="2155"/>
                  </a:lnTo>
                  <a:lnTo>
                    <a:pt x="3569" y="3165"/>
                  </a:lnTo>
                  <a:lnTo>
                    <a:pt x="3603" y="3502"/>
                  </a:lnTo>
                  <a:lnTo>
                    <a:pt x="3670" y="3805"/>
                  </a:lnTo>
                  <a:lnTo>
                    <a:pt x="3535" y="3872"/>
                  </a:lnTo>
                  <a:lnTo>
                    <a:pt x="3502" y="3805"/>
                  </a:lnTo>
                  <a:lnTo>
                    <a:pt x="3468" y="3771"/>
                  </a:lnTo>
                  <a:lnTo>
                    <a:pt x="3367" y="3771"/>
                  </a:lnTo>
                  <a:lnTo>
                    <a:pt x="3367" y="3839"/>
                  </a:lnTo>
                  <a:lnTo>
                    <a:pt x="3367" y="3940"/>
                  </a:lnTo>
                  <a:lnTo>
                    <a:pt x="3030" y="4074"/>
                  </a:lnTo>
                  <a:lnTo>
                    <a:pt x="2727" y="4142"/>
                  </a:lnTo>
                  <a:lnTo>
                    <a:pt x="2357" y="4175"/>
                  </a:lnTo>
                  <a:lnTo>
                    <a:pt x="1987" y="4142"/>
                  </a:lnTo>
                  <a:lnTo>
                    <a:pt x="1583" y="4175"/>
                  </a:lnTo>
                  <a:lnTo>
                    <a:pt x="1381" y="4175"/>
                  </a:lnTo>
                  <a:lnTo>
                    <a:pt x="1145" y="4142"/>
                  </a:lnTo>
                  <a:lnTo>
                    <a:pt x="976" y="4108"/>
                  </a:lnTo>
                  <a:lnTo>
                    <a:pt x="808" y="4041"/>
                  </a:lnTo>
                  <a:lnTo>
                    <a:pt x="707" y="3872"/>
                  </a:lnTo>
                  <a:lnTo>
                    <a:pt x="640" y="3670"/>
                  </a:lnTo>
                  <a:lnTo>
                    <a:pt x="471" y="2896"/>
                  </a:lnTo>
                  <a:lnTo>
                    <a:pt x="337" y="2121"/>
                  </a:lnTo>
                  <a:lnTo>
                    <a:pt x="269" y="1751"/>
                  </a:lnTo>
                  <a:lnTo>
                    <a:pt x="236" y="1381"/>
                  </a:lnTo>
                  <a:lnTo>
                    <a:pt x="236" y="977"/>
                  </a:lnTo>
                  <a:lnTo>
                    <a:pt x="269" y="573"/>
                  </a:lnTo>
                  <a:lnTo>
                    <a:pt x="640" y="472"/>
                  </a:lnTo>
                  <a:lnTo>
                    <a:pt x="1044" y="371"/>
                  </a:lnTo>
                  <a:lnTo>
                    <a:pt x="1448" y="303"/>
                  </a:lnTo>
                  <a:lnTo>
                    <a:pt x="1886" y="236"/>
                  </a:lnTo>
                  <a:close/>
                  <a:moveTo>
                    <a:pt x="3401" y="4175"/>
                  </a:moveTo>
                  <a:lnTo>
                    <a:pt x="3502" y="4579"/>
                  </a:lnTo>
                  <a:lnTo>
                    <a:pt x="3603" y="5118"/>
                  </a:lnTo>
                  <a:lnTo>
                    <a:pt x="3603" y="5320"/>
                  </a:lnTo>
                  <a:lnTo>
                    <a:pt x="3636" y="5488"/>
                  </a:lnTo>
                  <a:lnTo>
                    <a:pt x="2997" y="5556"/>
                  </a:lnTo>
                  <a:lnTo>
                    <a:pt x="2357" y="5623"/>
                  </a:lnTo>
                  <a:lnTo>
                    <a:pt x="1818" y="5690"/>
                  </a:lnTo>
                  <a:lnTo>
                    <a:pt x="1549" y="5724"/>
                  </a:lnTo>
                  <a:lnTo>
                    <a:pt x="1313" y="5825"/>
                  </a:lnTo>
                  <a:lnTo>
                    <a:pt x="1313" y="5657"/>
                  </a:lnTo>
                  <a:lnTo>
                    <a:pt x="1279" y="5488"/>
                  </a:lnTo>
                  <a:lnTo>
                    <a:pt x="1212" y="5152"/>
                  </a:lnTo>
                  <a:lnTo>
                    <a:pt x="1178" y="4748"/>
                  </a:lnTo>
                  <a:lnTo>
                    <a:pt x="1145" y="4377"/>
                  </a:lnTo>
                  <a:lnTo>
                    <a:pt x="1482" y="4377"/>
                  </a:lnTo>
                  <a:lnTo>
                    <a:pt x="1785" y="4344"/>
                  </a:lnTo>
                  <a:lnTo>
                    <a:pt x="2222" y="4377"/>
                  </a:lnTo>
                  <a:lnTo>
                    <a:pt x="2626" y="4344"/>
                  </a:lnTo>
                  <a:lnTo>
                    <a:pt x="3030" y="4310"/>
                  </a:lnTo>
                  <a:lnTo>
                    <a:pt x="3199" y="4243"/>
                  </a:lnTo>
                  <a:lnTo>
                    <a:pt x="3401" y="4175"/>
                  </a:lnTo>
                  <a:close/>
                  <a:moveTo>
                    <a:pt x="3737" y="5724"/>
                  </a:moveTo>
                  <a:lnTo>
                    <a:pt x="3838" y="5758"/>
                  </a:lnTo>
                  <a:lnTo>
                    <a:pt x="3906" y="5791"/>
                  </a:lnTo>
                  <a:lnTo>
                    <a:pt x="3939" y="5892"/>
                  </a:lnTo>
                  <a:lnTo>
                    <a:pt x="3973" y="5993"/>
                  </a:lnTo>
                  <a:lnTo>
                    <a:pt x="4007" y="6263"/>
                  </a:lnTo>
                  <a:lnTo>
                    <a:pt x="3973" y="6532"/>
                  </a:lnTo>
                  <a:lnTo>
                    <a:pt x="2593" y="6700"/>
                  </a:lnTo>
                  <a:lnTo>
                    <a:pt x="2020" y="6768"/>
                  </a:lnTo>
                  <a:lnTo>
                    <a:pt x="1751" y="6835"/>
                  </a:lnTo>
                  <a:lnTo>
                    <a:pt x="1448" y="6936"/>
                  </a:lnTo>
                  <a:lnTo>
                    <a:pt x="1279" y="6667"/>
                  </a:lnTo>
                  <a:lnTo>
                    <a:pt x="1212" y="6532"/>
                  </a:lnTo>
                  <a:lnTo>
                    <a:pt x="1145" y="6397"/>
                  </a:lnTo>
                  <a:lnTo>
                    <a:pt x="1111" y="6229"/>
                  </a:lnTo>
                  <a:lnTo>
                    <a:pt x="1111" y="6061"/>
                  </a:lnTo>
                  <a:lnTo>
                    <a:pt x="1246" y="6061"/>
                  </a:lnTo>
                  <a:lnTo>
                    <a:pt x="1414" y="6027"/>
                  </a:lnTo>
                  <a:lnTo>
                    <a:pt x="1684" y="5960"/>
                  </a:lnTo>
                  <a:lnTo>
                    <a:pt x="2290" y="5859"/>
                  </a:lnTo>
                  <a:lnTo>
                    <a:pt x="2896" y="5791"/>
                  </a:lnTo>
                  <a:lnTo>
                    <a:pt x="3737" y="5724"/>
                  </a:lnTo>
                  <a:close/>
                  <a:moveTo>
                    <a:pt x="3771" y="6801"/>
                  </a:moveTo>
                  <a:lnTo>
                    <a:pt x="3771" y="6835"/>
                  </a:lnTo>
                  <a:lnTo>
                    <a:pt x="3771" y="7374"/>
                  </a:lnTo>
                  <a:lnTo>
                    <a:pt x="3838" y="7946"/>
                  </a:lnTo>
                  <a:lnTo>
                    <a:pt x="3906" y="8518"/>
                  </a:lnTo>
                  <a:lnTo>
                    <a:pt x="3973" y="9057"/>
                  </a:lnTo>
                  <a:lnTo>
                    <a:pt x="4040" y="9798"/>
                  </a:lnTo>
                  <a:lnTo>
                    <a:pt x="4175" y="10505"/>
                  </a:lnTo>
                  <a:lnTo>
                    <a:pt x="4276" y="10942"/>
                  </a:lnTo>
                  <a:lnTo>
                    <a:pt x="4444" y="11380"/>
                  </a:lnTo>
                  <a:lnTo>
                    <a:pt x="4815" y="12188"/>
                  </a:lnTo>
                  <a:lnTo>
                    <a:pt x="4411" y="12323"/>
                  </a:lnTo>
                  <a:lnTo>
                    <a:pt x="3973" y="12424"/>
                  </a:lnTo>
                  <a:lnTo>
                    <a:pt x="3131" y="12525"/>
                  </a:lnTo>
                  <a:lnTo>
                    <a:pt x="2694" y="12559"/>
                  </a:lnTo>
                  <a:lnTo>
                    <a:pt x="2458" y="12592"/>
                  </a:lnTo>
                  <a:lnTo>
                    <a:pt x="2256" y="12660"/>
                  </a:lnTo>
                  <a:lnTo>
                    <a:pt x="2222" y="11919"/>
                  </a:lnTo>
                  <a:lnTo>
                    <a:pt x="2155" y="11178"/>
                  </a:lnTo>
                  <a:lnTo>
                    <a:pt x="1987" y="9697"/>
                  </a:lnTo>
                  <a:lnTo>
                    <a:pt x="1953" y="9057"/>
                  </a:lnTo>
                  <a:lnTo>
                    <a:pt x="1886" y="8384"/>
                  </a:lnTo>
                  <a:lnTo>
                    <a:pt x="1785" y="7744"/>
                  </a:lnTo>
                  <a:lnTo>
                    <a:pt x="1684" y="7407"/>
                  </a:lnTo>
                  <a:lnTo>
                    <a:pt x="1583" y="7104"/>
                  </a:lnTo>
                  <a:lnTo>
                    <a:pt x="1886" y="7071"/>
                  </a:lnTo>
                  <a:lnTo>
                    <a:pt x="2222" y="7037"/>
                  </a:lnTo>
                  <a:lnTo>
                    <a:pt x="2862" y="6936"/>
                  </a:lnTo>
                  <a:lnTo>
                    <a:pt x="3771" y="6801"/>
                  </a:lnTo>
                  <a:close/>
                  <a:moveTo>
                    <a:pt x="5185" y="12256"/>
                  </a:moveTo>
                  <a:lnTo>
                    <a:pt x="5185" y="12424"/>
                  </a:lnTo>
                  <a:lnTo>
                    <a:pt x="5252" y="12592"/>
                  </a:lnTo>
                  <a:lnTo>
                    <a:pt x="5320" y="12761"/>
                  </a:lnTo>
                  <a:lnTo>
                    <a:pt x="5421" y="12929"/>
                  </a:lnTo>
                  <a:lnTo>
                    <a:pt x="5623" y="13232"/>
                  </a:lnTo>
                  <a:lnTo>
                    <a:pt x="5892" y="13535"/>
                  </a:lnTo>
                  <a:lnTo>
                    <a:pt x="6161" y="13804"/>
                  </a:lnTo>
                  <a:lnTo>
                    <a:pt x="6431" y="14107"/>
                  </a:lnTo>
                  <a:lnTo>
                    <a:pt x="6666" y="14410"/>
                  </a:lnTo>
                  <a:lnTo>
                    <a:pt x="6734" y="14579"/>
                  </a:lnTo>
                  <a:lnTo>
                    <a:pt x="6801" y="14747"/>
                  </a:lnTo>
                  <a:lnTo>
                    <a:pt x="6868" y="14983"/>
                  </a:lnTo>
                  <a:lnTo>
                    <a:pt x="6868" y="15252"/>
                  </a:lnTo>
                  <a:lnTo>
                    <a:pt x="6868" y="15488"/>
                  </a:lnTo>
                  <a:lnTo>
                    <a:pt x="6835" y="15723"/>
                  </a:lnTo>
                  <a:lnTo>
                    <a:pt x="6700" y="16228"/>
                  </a:lnTo>
                  <a:lnTo>
                    <a:pt x="6532" y="16700"/>
                  </a:lnTo>
                  <a:lnTo>
                    <a:pt x="6363" y="17171"/>
                  </a:lnTo>
                  <a:lnTo>
                    <a:pt x="6229" y="17676"/>
                  </a:lnTo>
                  <a:lnTo>
                    <a:pt x="6161" y="17912"/>
                  </a:lnTo>
                  <a:lnTo>
                    <a:pt x="6128" y="18147"/>
                  </a:lnTo>
                  <a:lnTo>
                    <a:pt x="6128" y="18383"/>
                  </a:lnTo>
                  <a:lnTo>
                    <a:pt x="6161" y="18652"/>
                  </a:lnTo>
                  <a:lnTo>
                    <a:pt x="5320" y="18821"/>
                  </a:lnTo>
                  <a:lnTo>
                    <a:pt x="4882" y="18888"/>
                  </a:lnTo>
                  <a:lnTo>
                    <a:pt x="4444" y="18955"/>
                  </a:lnTo>
                  <a:lnTo>
                    <a:pt x="3636" y="19023"/>
                  </a:lnTo>
                  <a:lnTo>
                    <a:pt x="3232" y="19090"/>
                  </a:lnTo>
                  <a:lnTo>
                    <a:pt x="2862" y="19191"/>
                  </a:lnTo>
                  <a:lnTo>
                    <a:pt x="2727" y="18888"/>
                  </a:lnTo>
                  <a:lnTo>
                    <a:pt x="2559" y="18619"/>
                  </a:lnTo>
                  <a:lnTo>
                    <a:pt x="2323" y="18383"/>
                  </a:lnTo>
                  <a:lnTo>
                    <a:pt x="2088" y="18147"/>
                  </a:lnTo>
                  <a:lnTo>
                    <a:pt x="1852" y="17945"/>
                  </a:lnTo>
                  <a:lnTo>
                    <a:pt x="1650" y="17710"/>
                  </a:lnTo>
                  <a:lnTo>
                    <a:pt x="1515" y="17508"/>
                  </a:lnTo>
                  <a:lnTo>
                    <a:pt x="1381" y="17272"/>
                  </a:lnTo>
                  <a:lnTo>
                    <a:pt x="1279" y="17003"/>
                  </a:lnTo>
                  <a:lnTo>
                    <a:pt x="1212" y="16733"/>
                  </a:lnTo>
                  <a:lnTo>
                    <a:pt x="1145" y="16464"/>
                  </a:lnTo>
                  <a:lnTo>
                    <a:pt x="1111" y="16161"/>
                  </a:lnTo>
                  <a:lnTo>
                    <a:pt x="1111" y="15757"/>
                  </a:lnTo>
                  <a:lnTo>
                    <a:pt x="1178" y="15319"/>
                  </a:lnTo>
                  <a:lnTo>
                    <a:pt x="1279" y="14915"/>
                  </a:lnTo>
                  <a:lnTo>
                    <a:pt x="1414" y="14511"/>
                  </a:lnTo>
                  <a:lnTo>
                    <a:pt x="1684" y="13703"/>
                  </a:lnTo>
                  <a:lnTo>
                    <a:pt x="1818" y="13299"/>
                  </a:lnTo>
                  <a:lnTo>
                    <a:pt x="1919" y="12929"/>
                  </a:lnTo>
                  <a:lnTo>
                    <a:pt x="2357" y="12862"/>
                  </a:lnTo>
                  <a:lnTo>
                    <a:pt x="2795" y="12828"/>
                  </a:lnTo>
                  <a:lnTo>
                    <a:pt x="3704" y="12660"/>
                  </a:lnTo>
                  <a:lnTo>
                    <a:pt x="4007" y="12626"/>
                  </a:lnTo>
                  <a:lnTo>
                    <a:pt x="4343" y="12559"/>
                  </a:lnTo>
                  <a:lnTo>
                    <a:pt x="4646" y="12491"/>
                  </a:lnTo>
                  <a:lnTo>
                    <a:pt x="4916" y="12390"/>
                  </a:lnTo>
                  <a:lnTo>
                    <a:pt x="4983" y="12357"/>
                  </a:lnTo>
                  <a:lnTo>
                    <a:pt x="5050" y="12323"/>
                  </a:lnTo>
                  <a:lnTo>
                    <a:pt x="5185" y="12256"/>
                  </a:lnTo>
                  <a:close/>
                  <a:moveTo>
                    <a:pt x="2054" y="0"/>
                  </a:moveTo>
                  <a:lnTo>
                    <a:pt x="1549" y="34"/>
                  </a:lnTo>
                  <a:lnTo>
                    <a:pt x="1044" y="135"/>
                  </a:lnTo>
                  <a:lnTo>
                    <a:pt x="539" y="270"/>
                  </a:lnTo>
                  <a:lnTo>
                    <a:pt x="303" y="337"/>
                  </a:lnTo>
                  <a:lnTo>
                    <a:pt x="101" y="472"/>
                  </a:lnTo>
                  <a:lnTo>
                    <a:pt x="67" y="505"/>
                  </a:lnTo>
                  <a:lnTo>
                    <a:pt x="67" y="539"/>
                  </a:lnTo>
                  <a:lnTo>
                    <a:pt x="67" y="573"/>
                  </a:lnTo>
                  <a:lnTo>
                    <a:pt x="101" y="606"/>
                  </a:lnTo>
                  <a:lnTo>
                    <a:pt x="34" y="808"/>
                  </a:lnTo>
                  <a:lnTo>
                    <a:pt x="0" y="1010"/>
                  </a:lnTo>
                  <a:lnTo>
                    <a:pt x="0" y="1414"/>
                  </a:lnTo>
                  <a:lnTo>
                    <a:pt x="67" y="1852"/>
                  </a:lnTo>
                  <a:lnTo>
                    <a:pt x="135" y="2256"/>
                  </a:lnTo>
                  <a:lnTo>
                    <a:pt x="236" y="2828"/>
                  </a:lnTo>
                  <a:lnTo>
                    <a:pt x="370" y="3401"/>
                  </a:lnTo>
                  <a:lnTo>
                    <a:pt x="404" y="3738"/>
                  </a:lnTo>
                  <a:lnTo>
                    <a:pt x="438" y="3940"/>
                  </a:lnTo>
                  <a:lnTo>
                    <a:pt x="505" y="4108"/>
                  </a:lnTo>
                  <a:lnTo>
                    <a:pt x="606" y="4209"/>
                  </a:lnTo>
                  <a:lnTo>
                    <a:pt x="673" y="4276"/>
                  </a:lnTo>
                  <a:lnTo>
                    <a:pt x="808" y="4344"/>
                  </a:lnTo>
                  <a:lnTo>
                    <a:pt x="909" y="4377"/>
                  </a:lnTo>
                  <a:lnTo>
                    <a:pt x="943" y="4815"/>
                  </a:lnTo>
                  <a:lnTo>
                    <a:pt x="976" y="5253"/>
                  </a:lnTo>
                  <a:lnTo>
                    <a:pt x="1010" y="5589"/>
                  </a:lnTo>
                  <a:lnTo>
                    <a:pt x="1044" y="5791"/>
                  </a:lnTo>
                  <a:lnTo>
                    <a:pt x="1145" y="5926"/>
                  </a:lnTo>
                  <a:lnTo>
                    <a:pt x="1111" y="5960"/>
                  </a:lnTo>
                  <a:lnTo>
                    <a:pt x="1077" y="5892"/>
                  </a:lnTo>
                  <a:lnTo>
                    <a:pt x="1010" y="5892"/>
                  </a:lnTo>
                  <a:lnTo>
                    <a:pt x="943" y="6027"/>
                  </a:lnTo>
                  <a:lnTo>
                    <a:pt x="943" y="6162"/>
                  </a:lnTo>
                  <a:lnTo>
                    <a:pt x="943" y="6296"/>
                  </a:lnTo>
                  <a:lnTo>
                    <a:pt x="976" y="6465"/>
                  </a:lnTo>
                  <a:lnTo>
                    <a:pt x="1111" y="6768"/>
                  </a:lnTo>
                  <a:lnTo>
                    <a:pt x="1279" y="7003"/>
                  </a:lnTo>
                  <a:lnTo>
                    <a:pt x="1212" y="7037"/>
                  </a:lnTo>
                  <a:lnTo>
                    <a:pt x="1178" y="7071"/>
                  </a:lnTo>
                  <a:lnTo>
                    <a:pt x="1212" y="7104"/>
                  </a:lnTo>
                  <a:lnTo>
                    <a:pt x="1381" y="7104"/>
                  </a:lnTo>
                  <a:lnTo>
                    <a:pt x="1482" y="7744"/>
                  </a:lnTo>
                  <a:lnTo>
                    <a:pt x="1583" y="8417"/>
                  </a:lnTo>
                  <a:lnTo>
                    <a:pt x="1684" y="9057"/>
                  </a:lnTo>
                  <a:lnTo>
                    <a:pt x="1751" y="9697"/>
                  </a:lnTo>
                  <a:lnTo>
                    <a:pt x="1886" y="11212"/>
                  </a:lnTo>
                  <a:lnTo>
                    <a:pt x="1953" y="11986"/>
                  </a:lnTo>
                  <a:lnTo>
                    <a:pt x="1987" y="12727"/>
                  </a:lnTo>
                  <a:lnTo>
                    <a:pt x="1987" y="12761"/>
                  </a:lnTo>
                  <a:lnTo>
                    <a:pt x="1919" y="12828"/>
                  </a:lnTo>
                  <a:lnTo>
                    <a:pt x="1919" y="12794"/>
                  </a:lnTo>
                  <a:lnTo>
                    <a:pt x="1852" y="12828"/>
                  </a:lnTo>
                  <a:lnTo>
                    <a:pt x="1785" y="12929"/>
                  </a:lnTo>
                  <a:lnTo>
                    <a:pt x="1684" y="13165"/>
                  </a:lnTo>
                  <a:lnTo>
                    <a:pt x="1549" y="13636"/>
                  </a:lnTo>
                  <a:lnTo>
                    <a:pt x="1313" y="14141"/>
                  </a:lnTo>
                  <a:lnTo>
                    <a:pt x="1145" y="14680"/>
                  </a:lnTo>
                  <a:lnTo>
                    <a:pt x="1010" y="15218"/>
                  </a:lnTo>
                  <a:lnTo>
                    <a:pt x="909" y="15791"/>
                  </a:lnTo>
                  <a:lnTo>
                    <a:pt x="909" y="16296"/>
                  </a:lnTo>
                  <a:lnTo>
                    <a:pt x="943" y="16767"/>
                  </a:lnTo>
                  <a:lnTo>
                    <a:pt x="1077" y="17238"/>
                  </a:lnTo>
                  <a:lnTo>
                    <a:pt x="1145" y="17440"/>
                  </a:lnTo>
                  <a:lnTo>
                    <a:pt x="1279" y="17676"/>
                  </a:lnTo>
                  <a:lnTo>
                    <a:pt x="1414" y="17912"/>
                  </a:lnTo>
                  <a:lnTo>
                    <a:pt x="1616" y="18114"/>
                  </a:lnTo>
                  <a:lnTo>
                    <a:pt x="2020" y="18484"/>
                  </a:lnTo>
                  <a:lnTo>
                    <a:pt x="2189" y="18652"/>
                  </a:lnTo>
                  <a:lnTo>
                    <a:pt x="2391" y="18854"/>
                  </a:lnTo>
                  <a:lnTo>
                    <a:pt x="2525" y="19090"/>
                  </a:lnTo>
                  <a:lnTo>
                    <a:pt x="2626" y="19359"/>
                  </a:lnTo>
                  <a:lnTo>
                    <a:pt x="2660" y="19427"/>
                  </a:lnTo>
                  <a:lnTo>
                    <a:pt x="2727" y="19460"/>
                  </a:lnTo>
                  <a:lnTo>
                    <a:pt x="2761" y="19460"/>
                  </a:lnTo>
                  <a:lnTo>
                    <a:pt x="2828" y="19427"/>
                  </a:lnTo>
                  <a:lnTo>
                    <a:pt x="2963" y="19764"/>
                  </a:lnTo>
                  <a:lnTo>
                    <a:pt x="3098" y="20134"/>
                  </a:lnTo>
                  <a:lnTo>
                    <a:pt x="3199" y="20471"/>
                  </a:lnTo>
                  <a:lnTo>
                    <a:pt x="3266" y="20841"/>
                  </a:lnTo>
                  <a:lnTo>
                    <a:pt x="3333" y="21582"/>
                  </a:lnTo>
                  <a:lnTo>
                    <a:pt x="3434" y="22322"/>
                  </a:lnTo>
                  <a:lnTo>
                    <a:pt x="3704" y="24107"/>
                  </a:lnTo>
                  <a:lnTo>
                    <a:pt x="3838" y="24982"/>
                  </a:lnTo>
                  <a:lnTo>
                    <a:pt x="3939" y="25891"/>
                  </a:lnTo>
                  <a:lnTo>
                    <a:pt x="4074" y="27036"/>
                  </a:lnTo>
                  <a:lnTo>
                    <a:pt x="4209" y="28181"/>
                  </a:lnTo>
                  <a:lnTo>
                    <a:pt x="4411" y="29325"/>
                  </a:lnTo>
                  <a:lnTo>
                    <a:pt x="4680" y="30436"/>
                  </a:lnTo>
                  <a:lnTo>
                    <a:pt x="4983" y="30436"/>
                  </a:lnTo>
                  <a:lnTo>
                    <a:pt x="4781" y="29797"/>
                  </a:lnTo>
                  <a:lnTo>
                    <a:pt x="4613" y="29123"/>
                  </a:lnTo>
                  <a:lnTo>
                    <a:pt x="4444" y="28181"/>
                  </a:lnTo>
                  <a:lnTo>
                    <a:pt x="4343" y="27271"/>
                  </a:lnTo>
                  <a:lnTo>
                    <a:pt x="4141" y="25386"/>
                  </a:lnTo>
                  <a:lnTo>
                    <a:pt x="3872" y="23669"/>
                  </a:lnTo>
                  <a:lnTo>
                    <a:pt x="3603" y="21986"/>
                  </a:lnTo>
                  <a:lnTo>
                    <a:pt x="3535" y="21312"/>
                  </a:lnTo>
                  <a:lnTo>
                    <a:pt x="3434" y="20639"/>
                  </a:lnTo>
                  <a:lnTo>
                    <a:pt x="3367" y="20302"/>
                  </a:lnTo>
                  <a:lnTo>
                    <a:pt x="3266" y="19966"/>
                  </a:lnTo>
                  <a:lnTo>
                    <a:pt x="3165" y="19663"/>
                  </a:lnTo>
                  <a:lnTo>
                    <a:pt x="2997" y="19393"/>
                  </a:lnTo>
                  <a:lnTo>
                    <a:pt x="3939" y="19225"/>
                  </a:lnTo>
                  <a:lnTo>
                    <a:pt x="4882" y="19124"/>
                  </a:lnTo>
                  <a:lnTo>
                    <a:pt x="5488" y="19056"/>
                  </a:lnTo>
                  <a:lnTo>
                    <a:pt x="5757" y="18989"/>
                  </a:lnTo>
                  <a:lnTo>
                    <a:pt x="6060" y="18888"/>
                  </a:lnTo>
                  <a:lnTo>
                    <a:pt x="6060" y="18888"/>
                  </a:lnTo>
                  <a:lnTo>
                    <a:pt x="6027" y="19663"/>
                  </a:lnTo>
                  <a:lnTo>
                    <a:pt x="6027" y="20437"/>
                  </a:lnTo>
                  <a:lnTo>
                    <a:pt x="6094" y="21211"/>
                  </a:lnTo>
                  <a:lnTo>
                    <a:pt x="6161" y="21986"/>
                  </a:lnTo>
                  <a:lnTo>
                    <a:pt x="6363" y="23568"/>
                  </a:lnTo>
                  <a:lnTo>
                    <a:pt x="6532" y="25083"/>
                  </a:lnTo>
                  <a:lnTo>
                    <a:pt x="7070" y="30436"/>
                  </a:lnTo>
                  <a:lnTo>
                    <a:pt x="7373" y="30436"/>
                  </a:lnTo>
                  <a:lnTo>
                    <a:pt x="7104" y="27777"/>
                  </a:lnTo>
                  <a:lnTo>
                    <a:pt x="6801" y="25083"/>
                  </a:lnTo>
                  <a:lnTo>
                    <a:pt x="6498" y="21952"/>
                  </a:lnTo>
                  <a:lnTo>
                    <a:pt x="6195" y="18821"/>
                  </a:lnTo>
                  <a:lnTo>
                    <a:pt x="6262" y="19023"/>
                  </a:lnTo>
                  <a:lnTo>
                    <a:pt x="6296" y="19056"/>
                  </a:lnTo>
                  <a:lnTo>
                    <a:pt x="6330" y="19090"/>
                  </a:lnTo>
                  <a:lnTo>
                    <a:pt x="6431" y="19124"/>
                  </a:lnTo>
                  <a:lnTo>
                    <a:pt x="6498" y="19056"/>
                  </a:lnTo>
                  <a:lnTo>
                    <a:pt x="6532" y="19023"/>
                  </a:lnTo>
                  <a:lnTo>
                    <a:pt x="6532" y="18955"/>
                  </a:lnTo>
                  <a:lnTo>
                    <a:pt x="6464" y="18686"/>
                  </a:lnTo>
                  <a:lnTo>
                    <a:pt x="6431" y="18450"/>
                  </a:lnTo>
                  <a:lnTo>
                    <a:pt x="6431" y="18181"/>
                  </a:lnTo>
                  <a:lnTo>
                    <a:pt x="6464" y="17945"/>
                  </a:lnTo>
                  <a:lnTo>
                    <a:pt x="6565" y="17440"/>
                  </a:lnTo>
                  <a:lnTo>
                    <a:pt x="6734" y="16935"/>
                  </a:lnTo>
                  <a:lnTo>
                    <a:pt x="6868" y="16430"/>
                  </a:lnTo>
                  <a:lnTo>
                    <a:pt x="7037" y="15925"/>
                  </a:lnTo>
                  <a:lnTo>
                    <a:pt x="7104" y="15420"/>
                  </a:lnTo>
                  <a:lnTo>
                    <a:pt x="7104" y="15185"/>
                  </a:lnTo>
                  <a:lnTo>
                    <a:pt x="7104" y="14915"/>
                  </a:lnTo>
                  <a:lnTo>
                    <a:pt x="7070" y="14713"/>
                  </a:lnTo>
                  <a:lnTo>
                    <a:pt x="7037" y="14545"/>
                  </a:lnTo>
                  <a:lnTo>
                    <a:pt x="6868" y="14208"/>
                  </a:lnTo>
                  <a:lnTo>
                    <a:pt x="6666" y="13905"/>
                  </a:lnTo>
                  <a:lnTo>
                    <a:pt x="6397" y="13636"/>
                  </a:lnTo>
                  <a:lnTo>
                    <a:pt x="6060" y="13266"/>
                  </a:lnTo>
                  <a:lnTo>
                    <a:pt x="5757" y="12862"/>
                  </a:lnTo>
                  <a:lnTo>
                    <a:pt x="5623" y="12660"/>
                  </a:lnTo>
                  <a:lnTo>
                    <a:pt x="5488" y="12458"/>
                  </a:lnTo>
                  <a:lnTo>
                    <a:pt x="5387" y="12222"/>
                  </a:lnTo>
                  <a:lnTo>
                    <a:pt x="5320" y="11953"/>
                  </a:lnTo>
                  <a:lnTo>
                    <a:pt x="5286" y="11919"/>
                  </a:lnTo>
                  <a:lnTo>
                    <a:pt x="5219" y="11919"/>
                  </a:lnTo>
                  <a:lnTo>
                    <a:pt x="5185" y="11953"/>
                  </a:lnTo>
                  <a:lnTo>
                    <a:pt x="5185" y="12087"/>
                  </a:lnTo>
                  <a:lnTo>
                    <a:pt x="5118" y="12054"/>
                  </a:lnTo>
                  <a:lnTo>
                    <a:pt x="5050" y="12054"/>
                  </a:lnTo>
                  <a:lnTo>
                    <a:pt x="5017" y="12087"/>
                  </a:lnTo>
                  <a:lnTo>
                    <a:pt x="4983" y="11919"/>
                  </a:lnTo>
                  <a:lnTo>
                    <a:pt x="4882" y="11751"/>
                  </a:lnTo>
                  <a:lnTo>
                    <a:pt x="4613" y="11111"/>
                  </a:lnTo>
                  <a:lnTo>
                    <a:pt x="4478" y="10808"/>
                  </a:lnTo>
                  <a:lnTo>
                    <a:pt x="4411" y="10437"/>
                  </a:lnTo>
                  <a:lnTo>
                    <a:pt x="4242" y="9596"/>
                  </a:lnTo>
                  <a:lnTo>
                    <a:pt x="4141" y="8687"/>
                  </a:lnTo>
                  <a:lnTo>
                    <a:pt x="4141" y="8350"/>
                  </a:lnTo>
                  <a:lnTo>
                    <a:pt x="4108" y="7710"/>
                  </a:lnTo>
                  <a:lnTo>
                    <a:pt x="4074" y="7374"/>
                  </a:lnTo>
                  <a:lnTo>
                    <a:pt x="4007" y="7104"/>
                  </a:lnTo>
                  <a:lnTo>
                    <a:pt x="3939" y="6902"/>
                  </a:lnTo>
                  <a:lnTo>
                    <a:pt x="3872" y="6835"/>
                  </a:lnTo>
                  <a:lnTo>
                    <a:pt x="3838" y="6801"/>
                  </a:lnTo>
                  <a:lnTo>
                    <a:pt x="3973" y="6801"/>
                  </a:lnTo>
                  <a:lnTo>
                    <a:pt x="4007" y="6835"/>
                  </a:lnTo>
                  <a:lnTo>
                    <a:pt x="4141" y="6835"/>
                  </a:lnTo>
                  <a:lnTo>
                    <a:pt x="4209" y="6734"/>
                  </a:lnTo>
                  <a:lnTo>
                    <a:pt x="4343" y="6734"/>
                  </a:lnTo>
                  <a:lnTo>
                    <a:pt x="4411" y="6700"/>
                  </a:lnTo>
                  <a:lnTo>
                    <a:pt x="4444" y="6667"/>
                  </a:lnTo>
                  <a:lnTo>
                    <a:pt x="4444" y="6566"/>
                  </a:lnTo>
                  <a:lnTo>
                    <a:pt x="4377" y="6498"/>
                  </a:lnTo>
                  <a:lnTo>
                    <a:pt x="4343" y="6465"/>
                  </a:lnTo>
                  <a:lnTo>
                    <a:pt x="4276" y="6465"/>
                  </a:lnTo>
                  <a:lnTo>
                    <a:pt x="4209" y="6498"/>
                  </a:lnTo>
                  <a:lnTo>
                    <a:pt x="4209" y="6027"/>
                  </a:lnTo>
                  <a:lnTo>
                    <a:pt x="4141" y="5556"/>
                  </a:lnTo>
                  <a:lnTo>
                    <a:pt x="4108" y="5488"/>
                  </a:lnTo>
                  <a:lnTo>
                    <a:pt x="4040" y="5455"/>
                  </a:lnTo>
                  <a:lnTo>
                    <a:pt x="3771" y="5488"/>
                  </a:lnTo>
                  <a:lnTo>
                    <a:pt x="3838" y="5320"/>
                  </a:lnTo>
                  <a:lnTo>
                    <a:pt x="3838" y="5152"/>
                  </a:lnTo>
                  <a:lnTo>
                    <a:pt x="3771" y="4815"/>
                  </a:lnTo>
                  <a:lnTo>
                    <a:pt x="3704" y="4445"/>
                  </a:lnTo>
                  <a:lnTo>
                    <a:pt x="3603" y="4074"/>
                  </a:lnTo>
                  <a:lnTo>
                    <a:pt x="3737" y="4007"/>
                  </a:lnTo>
                  <a:lnTo>
                    <a:pt x="3838" y="4074"/>
                  </a:lnTo>
                  <a:lnTo>
                    <a:pt x="3906" y="4108"/>
                  </a:lnTo>
                  <a:lnTo>
                    <a:pt x="3973" y="4108"/>
                  </a:lnTo>
                  <a:lnTo>
                    <a:pt x="4007" y="4041"/>
                  </a:lnTo>
                  <a:lnTo>
                    <a:pt x="4007" y="3940"/>
                  </a:lnTo>
                  <a:lnTo>
                    <a:pt x="3906" y="3738"/>
                  </a:lnTo>
                  <a:lnTo>
                    <a:pt x="3805" y="3502"/>
                  </a:lnTo>
                  <a:lnTo>
                    <a:pt x="3771" y="3232"/>
                  </a:lnTo>
                  <a:lnTo>
                    <a:pt x="3771" y="2929"/>
                  </a:lnTo>
                  <a:lnTo>
                    <a:pt x="3737" y="2357"/>
                  </a:lnTo>
                  <a:lnTo>
                    <a:pt x="3737" y="1852"/>
                  </a:lnTo>
                  <a:lnTo>
                    <a:pt x="3704" y="1448"/>
                  </a:lnTo>
                  <a:lnTo>
                    <a:pt x="3636" y="977"/>
                  </a:lnTo>
                  <a:lnTo>
                    <a:pt x="3603" y="775"/>
                  </a:lnTo>
                  <a:lnTo>
                    <a:pt x="3535" y="539"/>
                  </a:lnTo>
                  <a:lnTo>
                    <a:pt x="3434" y="371"/>
                  </a:lnTo>
                  <a:lnTo>
                    <a:pt x="3333" y="236"/>
                  </a:lnTo>
                  <a:lnTo>
                    <a:pt x="3199" y="135"/>
                  </a:lnTo>
                  <a:lnTo>
                    <a:pt x="3064" y="68"/>
                  </a:lnTo>
                  <a:lnTo>
                    <a:pt x="2896" y="34"/>
                  </a:lnTo>
                  <a:lnTo>
                    <a:pt x="272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50" name="Shape 1750"/>
            <p:cNvSpPr/>
            <p:nvPr/>
          </p:nvSpPr>
          <p:spPr>
            <a:xfrm>
              <a:off x="328725" y="1041100"/>
              <a:ext cx="351000" cy="772700"/>
            </a:xfrm>
            <a:custGeom>
              <a:avLst/>
              <a:gdLst/>
              <a:ahLst/>
              <a:cxnLst/>
              <a:rect l="0" t="0" r="0" b="0"/>
              <a:pathLst>
                <a:path w="14040" h="30908" extrusionOk="0">
                  <a:moveTo>
                    <a:pt x="0" y="0"/>
                  </a:moveTo>
                  <a:lnTo>
                    <a:pt x="0" y="135"/>
                  </a:lnTo>
                  <a:lnTo>
                    <a:pt x="303" y="236"/>
                  </a:lnTo>
                  <a:lnTo>
                    <a:pt x="606" y="371"/>
                  </a:lnTo>
                  <a:lnTo>
                    <a:pt x="1178" y="674"/>
                  </a:lnTo>
                  <a:lnTo>
                    <a:pt x="1549" y="842"/>
                  </a:lnTo>
                  <a:lnTo>
                    <a:pt x="1953" y="977"/>
                  </a:lnTo>
                  <a:lnTo>
                    <a:pt x="2761" y="1179"/>
                  </a:lnTo>
                  <a:lnTo>
                    <a:pt x="3703" y="1448"/>
                  </a:lnTo>
                  <a:lnTo>
                    <a:pt x="4613" y="1717"/>
                  </a:lnTo>
                  <a:lnTo>
                    <a:pt x="5522" y="2020"/>
                  </a:lnTo>
                  <a:lnTo>
                    <a:pt x="6397" y="2357"/>
                  </a:lnTo>
                  <a:lnTo>
                    <a:pt x="8215" y="3064"/>
                  </a:lnTo>
                  <a:lnTo>
                    <a:pt x="10067" y="3670"/>
                  </a:lnTo>
                  <a:lnTo>
                    <a:pt x="10976" y="3939"/>
                  </a:lnTo>
                  <a:lnTo>
                    <a:pt x="11885" y="4209"/>
                  </a:lnTo>
                  <a:lnTo>
                    <a:pt x="12794" y="4478"/>
                  </a:lnTo>
                  <a:lnTo>
                    <a:pt x="13703" y="4748"/>
                  </a:lnTo>
                  <a:lnTo>
                    <a:pt x="13703" y="4815"/>
                  </a:lnTo>
                  <a:lnTo>
                    <a:pt x="13737" y="4849"/>
                  </a:lnTo>
                  <a:lnTo>
                    <a:pt x="13770" y="4882"/>
                  </a:lnTo>
                  <a:lnTo>
                    <a:pt x="13669" y="5017"/>
                  </a:lnTo>
                  <a:lnTo>
                    <a:pt x="13568" y="5522"/>
                  </a:lnTo>
                  <a:lnTo>
                    <a:pt x="13400" y="6364"/>
                  </a:lnTo>
                  <a:lnTo>
                    <a:pt x="13164" y="7239"/>
                  </a:lnTo>
                  <a:lnTo>
                    <a:pt x="12895" y="8081"/>
                  </a:lnTo>
                  <a:lnTo>
                    <a:pt x="12626" y="8922"/>
                  </a:lnTo>
                  <a:lnTo>
                    <a:pt x="12053" y="10639"/>
                  </a:lnTo>
                  <a:lnTo>
                    <a:pt x="10841" y="14141"/>
                  </a:lnTo>
                  <a:lnTo>
                    <a:pt x="10235" y="15858"/>
                  </a:lnTo>
                  <a:lnTo>
                    <a:pt x="9562" y="17609"/>
                  </a:lnTo>
                  <a:lnTo>
                    <a:pt x="8989" y="19225"/>
                  </a:lnTo>
                  <a:lnTo>
                    <a:pt x="8383" y="20841"/>
                  </a:lnTo>
                  <a:lnTo>
                    <a:pt x="7272" y="24107"/>
                  </a:lnTo>
                  <a:lnTo>
                    <a:pt x="6161" y="27339"/>
                  </a:lnTo>
                  <a:lnTo>
                    <a:pt x="5017" y="30605"/>
                  </a:lnTo>
                  <a:lnTo>
                    <a:pt x="4680" y="30571"/>
                  </a:lnTo>
                  <a:lnTo>
                    <a:pt x="4411" y="30504"/>
                  </a:lnTo>
                  <a:lnTo>
                    <a:pt x="4175" y="30436"/>
                  </a:lnTo>
                  <a:lnTo>
                    <a:pt x="3703" y="30268"/>
                  </a:lnTo>
                  <a:lnTo>
                    <a:pt x="2693" y="29830"/>
                  </a:lnTo>
                  <a:lnTo>
                    <a:pt x="2222" y="29628"/>
                  </a:lnTo>
                  <a:lnTo>
                    <a:pt x="1717" y="29460"/>
                  </a:lnTo>
                  <a:lnTo>
                    <a:pt x="842" y="29191"/>
                  </a:lnTo>
                  <a:lnTo>
                    <a:pt x="0" y="28888"/>
                  </a:lnTo>
                  <a:lnTo>
                    <a:pt x="0" y="29224"/>
                  </a:lnTo>
                  <a:lnTo>
                    <a:pt x="505" y="29393"/>
                  </a:lnTo>
                  <a:lnTo>
                    <a:pt x="1044" y="29561"/>
                  </a:lnTo>
                  <a:lnTo>
                    <a:pt x="2087" y="29864"/>
                  </a:lnTo>
                  <a:lnTo>
                    <a:pt x="2559" y="30032"/>
                  </a:lnTo>
                  <a:lnTo>
                    <a:pt x="3030" y="30234"/>
                  </a:lnTo>
                  <a:lnTo>
                    <a:pt x="3501" y="30436"/>
                  </a:lnTo>
                  <a:lnTo>
                    <a:pt x="3973" y="30638"/>
                  </a:lnTo>
                  <a:lnTo>
                    <a:pt x="4444" y="30773"/>
                  </a:lnTo>
                  <a:lnTo>
                    <a:pt x="4714" y="30840"/>
                  </a:lnTo>
                  <a:lnTo>
                    <a:pt x="4848" y="30840"/>
                  </a:lnTo>
                  <a:lnTo>
                    <a:pt x="4983" y="30807"/>
                  </a:lnTo>
                  <a:lnTo>
                    <a:pt x="5017" y="30874"/>
                  </a:lnTo>
                  <a:lnTo>
                    <a:pt x="5118" y="30908"/>
                  </a:lnTo>
                  <a:lnTo>
                    <a:pt x="5185" y="30874"/>
                  </a:lnTo>
                  <a:lnTo>
                    <a:pt x="5252" y="30807"/>
                  </a:lnTo>
                  <a:lnTo>
                    <a:pt x="6330" y="27642"/>
                  </a:lnTo>
                  <a:lnTo>
                    <a:pt x="7407" y="24477"/>
                  </a:lnTo>
                  <a:lnTo>
                    <a:pt x="8484" y="21312"/>
                  </a:lnTo>
                  <a:lnTo>
                    <a:pt x="9057" y="19730"/>
                  </a:lnTo>
                  <a:lnTo>
                    <a:pt x="9663" y="18181"/>
                  </a:lnTo>
                  <a:lnTo>
                    <a:pt x="10302" y="16498"/>
                  </a:lnTo>
                  <a:lnTo>
                    <a:pt x="10908" y="14814"/>
                  </a:lnTo>
                  <a:lnTo>
                    <a:pt x="12053" y="11447"/>
                  </a:lnTo>
                  <a:lnTo>
                    <a:pt x="12626" y="9831"/>
                  </a:lnTo>
                  <a:lnTo>
                    <a:pt x="13198" y="8182"/>
                  </a:lnTo>
                  <a:lnTo>
                    <a:pt x="13434" y="7340"/>
                  </a:lnTo>
                  <a:lnTo>
                    <a:pt x="13669" y="6498"/>
                  </a:lnTo>
                  <a:lnTo>
                    <a:pt x="13838" y="5657"/>
                  </a:lnTo>
                  <a:lnTo>
                    <a:pt x="13905" y="4815"/>
                  </a:lnTo>
                  <a:lnTo>
                    <a:pt x="14006" y="4781"/>
                  </a:lnTo>
                  <a:lnTo>
                    <a:pt x="14040" y="4714"/>
                  </a:lnTo>
                  <a:lnTo>
                    <a:pt x="14006" y="4647"/>
                  </a:lnTo>
                  <a:lnTo>
                    <a:pt x="13939" y="4579"/>
                  </a:lnTo>
                  <a:lnTo>
                    <a:pt x="13063" y="4276"/>
                  </a:lnTo>
                  <a:lnTo>
                    <a:pt x="12154" y="4040"/>
                  </a:lnTo>
                  <a:lnTo>
                    <a:pt x="11279" y="3771"/>
                  </a:lnTo>
                  <a:lnTo>
                    <a:pt x="10370" y="3535"/>
                  </a:lnTo>
                  <a:lnTo>
                    <a:pt x="9393" y="3199"/>
                  </a:lnTo>
                  <a:lnTo>
                    <a:pt x="8417" y="2862"/>
                  </a:lnTo>
                  <a:lnTo>
                    <a:pt x="6464" y="2121"/>
                  </a:lnTo>
                  <a:lnTo>
                    <a:pt x="5555" y="1785"/>
                  </a:lnTo>
                  <a:lnTo>
                    <a:pt x="4680" y="1482"/>
                  </a:lnTo>
                  <a:lnTo>
                    <a:pt x="3771" y="1212"/>
                  </a:lnTo>
                  <a:lnTo>
                    <a:pt x="2828" y="977"/>
                  </a:lnTo>
                  <a:lnTo>
                    <a:pt x="2323" y="842"/>
                  </a:lnTo>
                  <a:lnTo>
                    <a:pt x="1818" y="707"/>
                  </a:lnTo>
                  <a:lnTo>
                    <a:pt x="1347" y="539"/>
                  </a:lnTo>
                  <a:lnTo>
                    <a:pt x="875" y="337"/>
                  </a:lnTo>
                  <a:lnTo>
                    <a:pt x="438" y="135"/>
                  </a:lnTo>
                  <a:lnTo>
                    <a:pt x="236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51" name="Shape 1751"/>
            <p:cNvSpPr/>
            <p:nvPr/>
          </p:nvSpPr>
          <p:spPr>
            <a:xfrm>
              <a:off x="3187975" y="1455225"/>
              <a:ext cx="118700" cy="109425"/>
            </a:xfrm>
            <a:custGeom>
              <a:avLst/>
              <a:gdLst/>
              <a:ahLst/>
              <a:cxnLst/>
              <a:rect l="0" t="0" r="0" b="0"/>
              <a:pathLst>
                <a:path w="4748" h="4377" extrusionOk="0">
                  <a:moveTo>
                    <a:pt x="606" y="202"/>
                  </a:moveTo>
                  <a:lnTo>
                    <a:pt x="674" y="269"/>
                  </a:lnTo>
                  <a:lnTo>
                    <a:pt x="775" y="370"/>
                  </a:lnTo>
                  <a:lnTo>
                    <a:pt x="943" y="539"/>
                  </a:lnTo>
                  <a:lnTo>
                    <a:pt x="1482" y="1077"/>
                  </a:lnTo>
                  <a:lnTo>
                    <a:pt x="1987" y="1650"/>
                  </a:lnTo>
                  <a:lnTo>
                    <a:pt x="2559" y="2256"/>
                  </a:lnTo>
                  <a:lnTo>
                    <a:pt x="3165" y="2794"/>
                  </a:lnTo>
                  <a:lnTo>
                    <a:pt x="3333" y="2895"/>
                  </a:lnTo>
                  <a:lnTo>
                    <a:pt x="3502" y="3030"/>
                  </a:lnTo>
                  <a:lnTo>
                    <a:pt x="3872" y="3232"/>
                  </a:lnTo>
                  <a:lnTo>
                    <a:pt x="4040" y="3333"/>
                  </a:lnTo>
                  <a:lnTo>
                    <a:pt x="4209" y="3468"/>
                  </a:lnTo>
                  <a:lnTo>
                    <a:pt x="4310" y="3636"/>
                  </a:lnTo>
                  <a:lnTo>
                    <a:pt x="4377" y="3805"/>
                  </a:lnTo>
                  <a:lnTo>
                    <a:pt x="4243" y="3838"/>
                  </a:lnTo>
                  <a:lnTo>
                    <a:pt x="4141" y="3805"/>
                  </a:lnTo>
                  <a:lnTo>
                    <a:pt x="4007" y="3737"/>
                  </a:lnTo>
                  <a:lnTo>
                    <a:pt x="3906" y="3636"/>
                  </a:lnTo>
                  <a:lnTo>
                    <a:pt x="3805" y="3501"/>
                  </a:lnTo>
                  <a:lnTo>
                    <a:pt x="3704" y="3400"/>
                  </a:lnTo>
                  <a:lnTo>
                    <a:pt x="3468" y="3198"/>
                  </a:lnTo>
                  <a:lnTo>
                    <a:pt x="3199" y="2996"/>
                  </a:lnTo>
                  <a:lnTo>
                    <a:pt x="2929" y="2828"/>
                  </a:lnTo>
                  <a:lnTo>
                    <a:pt x="2357" y="2525"/>
                  </a:lnTo>
                  <a:lnTo>
                    <a:pt x="2020" y="2289"/>
                  </a:lnTo>
                  <a:lnTo>
                    <a:pt x="1684" y="2020"/>
                  </a:lnTo>
                  <a:lnTo>
                    <a:pt x="1381" y="1751"/>
                  </a:lnTo>
                  <a:lnTo>
                    <a:pt x="1078" y="1448"/>
                  </a:lnTo>
                  <a:lnTo>
                    <a:pt x="640" y="943"/>
                  </a:lnTo>
                  <a:lnTo>
                    <a:pt x="404" y="707"/>
                  </a:lnTo>
                  <a:lnTo>
                    <a:pt x="169" y="505"/>
                  </a:lnTo>
                  <a:lnTo>
                    <a:pt x="202" y="471"/>
                  </a:lnTo>
                  <a:lnTo>
                    <a:pt x="337" y="337"/>
                  </a:lnTo>
                  <a:lnTo>
                    <a:pt x="472" y="269"/>
                  </a:lnTo>
                  <a:lnTo>
                    <a:pt x="606" y="202"/>
                  </a:lnTo>
                  <a:close/>
                  <a:moveTo>
                    <a:pt x="505" y="0"/>
                  </a:moveTo>
                  <a:lnTo>
                    <a:pt x="371" y="67"/>
                  </a:lnTo>
                  <a:lnTo>
                    <a:pt x="169" y="202"/>
                  </a:lnTo>
                  <a:lnTo>
                    <a:pt x="34" y="370"/>
                  </a:lnTo>
                  <a:lnTo>
                    <a:pt x="0" y="404"/>
                  </a:lnTo>
                  <a:lnTo>
                    <a:pt x="0" y="471"/>
                  </a:lnTo>
                  <a:lnTo>
                    <a:pt x="34" y="505"/>
                  </a:lnTo>
                  <a:lnTo>
                    <a:pt x="68" y="539"/>
                  </a:lnTo>
                  <a:lnTo>
                    <a:pt x="135" y="505"/>
                  </a:lnTo>
                  <a:lnTo>
                    <a:pt x="303" y="707"/>
                  </a:lnTo>
                  <a:lnTo>
                    <a:pt x="505" y="943"/>
                  </a:lnTo>
                  <a:lnTo>
                    <a:pt x="808" y="1414"/>
                  </a:lnTo>
                  <a:lnTo>
                    <a:pt x="1246" y="1885"/>
                  </a:lnTo>
                  <a:lnTo>
                    <a:pt x="1717" y="2323"/>
                  </a:lnTo>
                  <a:lnTo>
                    <a:pt x="2020" y="2525"/>
                  </a:lnTo>
                  <a:lnTo>
                    <a:pt x="2323" y="2727"/>
                  </a:lnTo>
                  <a:lnTo>
                    <a:pt x="2929" y="3097"/>
                  </a:lnTo>
                  <a:lnTo>
                    <a:pt x="3199" y="3299"/>
                  </a:lnTo>
                  <a:lnTo>
                    <a:pt x="3468" y="3501"/>
                  </a:lnTo>
                  <a:lnTo>
                    <a:pt x="3737" y="3771"/>
                  </a:lnTo>
                  <a:lnTo>
                    <a:pt x="3939" y="4074"/>
                  </a:lnTo>
                  <a:lnTo>
                    <a:pt x="4040" y="4209"/>
                  </a:lnTo>
                  <a:lnTo>
                    <a:pt x="4141" y="4276"/>
                  </a:lnTo>
                  <a:lnTo>
                    <a:pt x="4243" y="4343"/>
                  </a:lnTo>
                  <a:lnTo>
                    <a:pt x="4344" y="4377"/>
                  </a:lnTo>
                  <a:lnTo>
                    <a:pt x="4411" y="4377"/>
                  </a:lnTo>
                  <a:lnTo>
                    <a:pt x="4512" y="4343"/>
                  </a:lnTo>
                  <a:lnTo>
                    <a:pt x="4647" y="4209"/>
                  </a:lnTo>
                  <a:lnTo>
                    <a:pt x="4748" y="4074"/>
                  </a:lnTo>
                  <a:lnTo>
                    <a:pt x="4748" y="3872"/>
                  </a:lnTo>
                  <a:lnTo>
                    <a:pt x="4748" y="3805"/>
                  </a:lnTo>
                  <a:lnTo>
                    <a:pt x="4680" y="3704"/>
                  </a:lnTo>
                  <a:lnTo>
                    <a:pt x="4613" y="3636"/>
                  </a:lnTo>
                  <a:lnTo>
                    <a:pt x="4512" y="3569"/>
                  </a:lnTo>
                  <a:lnTo>
                    <a:pt x="4445" y="3434"/>
                  </a:lnTo>
                  <a:lnTo>
                    <a:pt x="4310" y="3266"/>
                  </a:lnTo>
                  <a:lnTo>
                    <a:pt x="4209" y="3165"/>
                  </a:lnTo>
                  <a:lnTo>
                    <a:pt x="4074" y="3097"/>
                  </a:lnTo>
                  <a:lnTo>
                    <a:pt x="3771" y="2963"/>
                  </a:lnTo>
                  <a:lnTo>
                    <a:pt x="3535" y="2828"/>
                  </a:lnTo>
                  <a:lnTo>
                    <a:pt x="3300" y="2660"/>
                  </a:lnTo>
                  <a:lnTo>
                    <a:pt x="2828" y="2256"/>
                  </a:lnTo>
                  <a:lnTo>
                    <a:pt x="2189" y="1582"/>
                  </a:lnTo>
                  <a:lnTo>
                    <a:pt x="1549" y="875"/>
                  </a:lnTo>
                  <a:lnTo>
                    <a:pt x="1111" y="471"/>
                  </a:lnTo>
                  <a:lnTo>
                    <a:pt x="909" y="269"/>
                  </a:lnTo>
                  <a:lnTo>
                    <a:pt x="674" y="101"/>
                  </a:lnTo>
                  <a:lnTo>
                    <a:pt x="640" y="34"/>
                  </a:lnTo>
                  <a:lnTo>
                    <a:pt x="6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52" name="Shape 1752"/>
            <p:cNvSpPr/>
            <p:nvPr/>
          </p:nvSpPr>
          <p:spPr>
            <a:xfrm>
              <a:off x="434775" y="1035200"/>
              <a:ext cx="10125" cy="11825"/>
            </a:xfrm>
            <a:custGeom>
              <a:avLst/>
              <a:gdLst/>
              <a:ahLst/>
              <a:cxnLst/>
              <a:rect l="0" t="0" r="0" b="0"/>
              <a:pathLst>
                <a:path w="405" h="473" extrusionOk="0">
                  <a:moveTo>
                    <a:pt x="202" y="1"/>
                  </a:moveTo>
                  <a:lnTo>
                    <a:pt x="101" y="68"/>
                  </a:lnTo>
                  <a:lnTo>
                    <a:pt x="68" y="102"/>
                  </a:lnTo>
                  <a:lnTo>
                    <a:pt x="34" y="135"/>
                  </a:lnTo>
                  <a:lnTo>
                    <a:pt x="0" y="270"/>
                  </a:lnTo>
                  <a:lnTo>
                    <a:pt x="0" y="371"/>
                  </a:lnTo>
                  <a:lnTo>
                    <a:pt x="68" y="438"/>
                  </a:lnTo>
                  <a:lnTo>
                    <a:pt x="135" y="472"/>
                  </a:lnTo>
                  <a:lnTo>
                    <a:pt x="236" y="438"/>
                  </a:lnTo>
                  <a:lnTo>
                    <a:pt x="303" y="405"/>
                  </a:lnTo>
                  <a:lnTo>
                    <a:pt x="371" y="304"/>
                  </a:lnTo>
                  <a:lnTo>
                    <a:pt x="371" y="270"/>
                  </a:lnTo>
                  <a:lnTo>
                    <a:pt x="404" y="270"/>
                  </a:lnTo>
                  <a:lnTo>
                    <a:pt x="404" y="203"/>
                  </a:lnTo>
                  <a:lnTo>
                    <a:pt x="404" y="169"/>
                  </a:lnTo>
                  <a:lnTo>
                    <a:pt x="404" y="102"/>
                  </a:lnTo>
                  <a:lnTo>
                    <a:pt x="371" y="68"/>
                  </a:lnTo>
                  <a:lnTo>
                    <a:pt x="30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53" name="Shape 1753"/>
            <p:cNvSpPr/>
            <p:nvPr/>
          </p:nvSpPr>
          <p:spPr>
            <a:xfrm>
              <a:off x="577850" y="270950"/>
              <a:ext cx="194475" cy="158250"/>
            </a:xfrm>
            <a:custGeom>
              <a:avLst/>
              <a:gdLst/>
              <a:ahLst/>
              <a:cxnLst/>
              <a:rect l="0" t="0" r="0" b="0"/>
              <a:pathLst>
                <a:path w="7779" h="6330" extrusionOk="0">
                  <a:moveTo>
                    <a:pt x="5893" y="168"/>
                  </a:moveTo>
                  <a:lnTo>
                    <a:pt x="6196" y="202"/>
                  </a:lnTo>
                  <a:lnTo>
                    <a:pt x="6532" y="269"/>
                  </a:lnTo>
                  <a:lnTo>
                    <a:pt x="6835" y="337"/>
                  </a:lnTo>
                  <a:lnTo>
                    <a:pt x="7105" y="438"/>
                  </a:lnTo>
                  <a:lnTo>
                    <a:pt x="7239" y="673"/>
                  </a:lnTo>
                  <a:lnTo>
                    <a:pt x="7340" y="909"/>
                  </a:lnTo>
                  <a:lnTo>
                    <a:pt x="5960" y="943"/>
                  </a:lnTo>
                  <a:lnTo>
                    <a:pt x="4613" y="976"/>
                  </a:lnTo>
                  <a:lnTo>
                    <a:pt x="2795" y="976"/>
                  </a:lnTo>
                  <a:lnTo>
                    <a:pt x="2189" y="1010"/>
                  </a:lnTo>
                  <a:lnTo>
                    <a:pt x="2189" y="1010"/>
                  </a:lnTo>
                  <a:lnTo>
                    <a:pt x="3368" y="606"/>
                  </a:lnTo>
                  <a:lnTo>
                    <a:pt x="4007" y="438"/>
                  </a:lnTo>
                  <a:lnTo>
                    <a:pt x="4647" y="303"/>
                  </a:lnTo>
                  <a:lnTo>
                    <a:pt x="5287" y="202"/>
                  </a:lnTo>
                  <a:lnTo>
                    <a:pt x="5590" y="168"/>
                  </a:lnTo>
                  <a:close/>
                  <a:moveTo>
                    <a:pt x="6768" y="1111"/>
                  </a:moveTo>
                  <a:lnTo>
                    <a:pt x="6027" y="1347"/>
                  </a:lnTo>
                  <a:lnTo>
                    <a:pt x="4984" y="1717"/>
                  </a:lnTo>
                  <a:lnTo>
                    <a:pt x="4445" y="1919"/>
                  </a:lnTo>
                  <a:lnTo>
                    <a:pt x="3940" y="2155"/>
                  </a:lnTo>
                  <a:lnTo>
                    <a:pt x="3637" y="2323"/>
                  </a:lnTo>
                  <a:lnTo>
                    <a:pt x="3334" y="2525"/>
                  </a:lnTo>
                  <a:lnTo>
                    <a:pt x="3065" y="2761"/>
                  </a:lnTo>
                  <a:lnTo>
                    <a:pt x="2795" y="2997"/>
                  </a:lnTo>
                  <a:lnTo>
                    <a:pt x="2762" y="2997"/>
                  </a:lnTo>
                  <a:lnTo>
                    <a:pt x="2459" y="3030"/>
                  </a:lnTo>
                  <a:lnTo>
                    <a:pt x="2155" y="3064"/>
                  </a:lnTo>
                  <a:lnTo>
                    <a:pt x="1516" y="3030"/>
                  </a:lnTo>
                  <a:lnTo>
                    <a:pt x="876" y="2997"/>
                  </a:lnTo>
                  <a:lnTo>
                    <a:pt x="539" y="3030"/>
                  </a:lnTo>
                  <a:lnTo>
                    <a:pt x="236" y="3098"/>
                  </a:lnTo>
                  <a:lnTo>
                    <a:pt x="236" y="2795"/>
                  </a:lnTo>
                  <a:lnTo>
                    <a:pt x="270" y="2424"/>
                  </a:lnTo>
                  <a:lnTo>
                    <a:pt x="337" y="2155"/>
                  </a:lnTo>
                  <a:lnTo>
                    <a:pt x="472" y="1885"/>
                  </a:lnTo>
                  <a:lnTo>
                    <a:pt x="640" y="1683"/>
                  </a:lnTo>
                  <a:lnTo>
                    <a:pt x="842" y="1515"/>
                  </a:lnTo>
                  <a:lnTo>
                    <a:pt x="1078" y="1380"/>
                  </a:lnTo>
                  <a:lnTo>
                    <a:pt x="1347" y="1246"/>
                  </a:lnTo>
                  <a:lnTo>
                    <a:pt x="1617" y="1145"/>
                  </a:lnTo>
                  <a:lnTo>
                    <a:pt x="2256" y="1212"/>
                  </a:lnTo>
                  <a:lnTo>
                    <a:pt x="4176" y="1212"/>
                  </a:lnTo>
                  <a:lnTo>
                    <a:pt x="5489" y="1145"/>
                  </a:lnTo>
                  <a:lnTo>
                    <a:pt x="6768" y="1111"/>
                  </a:lnTo>
                  <a:close/>
                  <a:moveTo>
                    <a:pt x="7441" y="1212"/>
                  </a:moveTo>
                  <a:lnTo>
                    <a:pt x="7509" y="1616"/>
                  </a:lnTo>
                  <a:lnTo>
                    <a:pt x="7509" y="2054"/>
                  </a:lnTo>
                  <a:lnTo>
                    <a:pt x="7475" y="2087"/>
                  </a:lnTo>
                  <a:lnTo>
                    <a:pt x="7307" y="2222"/>
                  </a:lnTo>
                  <a:lnTo>
                    <a:pt x="7105" y="2357"/>
                  </a:lnTo>
                  <a:lnTo>
                    <a:pt x="6869" y="2458"/>
                  </a:lnTo>
                  <a:lnTo>
                    <a:pt x="6600" y="2525"/>
                  </a:lnTo>
                  <a:lnTo>
                    <a:pt x="6061" y="2693"/>
                  </a:lnTo>
                  <a:lnTo>
                    <a:pt x="5623" y="2828"/>
                  </a:lnTo>
                  <a:lnTo>
                    <a:pt x="4748" y="3131"/>
                  </a:lnTo>
                  <a:lnTo>
                    <a:pt x="3906" y="3502"/>
                  </a:lnTo>
                  <a:lnTo>
                    <a:pt x="3570" y="3670"/>
                  </a:lnTo>
                  <a:lnTo>
                    <a:pt x="3300" y="3872"/>
                  </a:lnTo>
                  <a:lnTo>
                    <a:pt x="3031" y="4108"/>
                  </a:lnTo>
                  <a:lnTo>
                    <a:pt x="2829" y="4377"/>
                  </a:lnTo>
                  <a:lnTo>
                    <a:pt x="2694" y="4579"/>
                  </a:lnTo>
                  <a:lnTo>
                    <a:pt x="2627" y="4781"/>
                  </a:lnTo>
                  <a:lnTo>
                    <a:pt x="2492" y="5185"/>
                  </a:lnTo>
                  <a:lnTo>
                    <a:pt x="2425" y="5387"/>
                  </a:lnTo>
                  <a:lnTo>
                    <a:pt x="2358" y="5589"/>
                  </a:lnTo>
                  <a:lnTo>
                    <a:pt x="2223" y="5791"/>
                  </a:lnTo>
                  <a:lnTo>
                    <a:pt x="2088" y="5959"/>
                  </a:lnTo>
                  <a:lnTo>
                    <a:pt x="2054" y="6027"/>
                  </a:lnTo>
                  <a:lnTo>
                    <a:pt x="1751" y="5892"/>
                  </a:lnTo>
                  <a:lnTo>
                    <a:pt x="1415" y="5724"/>
                  </a:lnTo>
                  <a:lnTo>
                    <a:pt x="1145" y="5488"/>
                  </a:lnTo>
                  <a:lnTo>
                    <a:pt x="876" y="5185"/>
                  </a:lnTo>
                  <a:lnTo>
                    <a:pt x="741" y="4983"/>
                  </a:lnTo>
                  <a:lnTo>
                    <a:pt x="640" y="4747"/>
                  </a:lnTo>
                  <a:lnTo>
                    <a:pt x="438" y="4242"/>
                  </a:lnTo>
                  <a:lnTo>
                    <a:pt x="304" y="3737"/>
                  </a:lnTo>
                  <a:lnTo>
                    <a:pt x="270" y="3199"/>
                  </a:lnTo>
                  <a:lnTo>
                    <a:pt x="270" y="3199"/>
                  </a:lnTo>
                  <a:lnTo>
                    <a:pt x="573" y="3266"/>
                  </a:lnTo>
                  <a:lnTo>
                    <a:pt x="2021" y="3266"/>
                  </a:lnTo>
                  <a:lnTo>
                    <a:pt x="2560" y="3232"/>
                  </a:lnTo>
                  <a:lnTo>
                    <a:pt x="2155" y="3737"/>
                  </a:lnTo>
                  <a:lnTo>
                    <a:pt x="1751" y="4242"/>
                  </a:lnTo>
                  <a:lnTo>
                    <a:pt x="1011" y="5286"/>
                  </a:lnTo>
                  <a:lnTo>
                    <a:pt x="1011" y="5320"/>
                  </a:lnTo>
                  <a:lnTo>
                    <a:pt x="1044" y="5353"/>
                  </a:lnTo>
                  <a:lnTo>
                    <a:pt x="1112" y="5353"/>
                  </a:lnTo>
                  <a:lnTo>
                    <a:pt x="1280" y="5185"/>
                  </a:lnTo>
                  <a:lnTo>
                    <a:pt x="1448" y="5017"/>
                  </a:lnTo>
                  <a:lnTo>
                    <a:pt x="1751" y="4646"/>
                  </a:lnTo>
                  <a:lnTo>
                    <a:pt x="2324" y="3872"/>
                  </a:lnTo>
                  <a:lnTo>
                    <a:pt x="2694" y="3401"/>
                  </a:lnTo>
                  <a:lnTo>
                    <a:pt x="3098" y="2997"/>
                  </a:lnTo>
                  <a:lnTo>
                    <a:pt x="3536" y="2626"/>
                  </a:lnTo>
                  <a:lnTo>
                    <a:pt x="4041" y="2323"/>
                  </a:lnTo>
                  <a:lnTo>
                    <a:pt x="4445" y="2121"/>
                  </a:lnTo>
                  <a:lnTo>
                    <a:pt x="4849" y="1953"/>
                  </a:lnTo>
                  <a:lnTo>
                    <a:pt x="5724" y="1683"/>
                  </a:lnTo>
                  <a:lnTo>
                    <a:pt x="7441" y="1212"/>
                  </a:lnTo>
                  <a:close/>
                  <a:moveTo>
                    <a:pt x="7509" y="2390"/>
                  </a:moveTo>
                  <a:lnTo>
                    <a:pt x="7441" y="2795"/>
                  </a:lnTo>
                  <a:lnTo>
                    <a:pt x="7307" y="3199"/>
                  </a:lnTo>
                  <a:lnTo>
                    <a:pt x="7172" y="3603"/>
                  </a:lnTo>
                  <a:lnTo>
                    <a:pt x="6970" y="3973"/>
                  </a:lnTo>
                  <a:lnTo>
                    <a:pt x="6768" y="4310"/>
                  </a:lnTo>
                  <a:lnTo>
                    <a:pt x="6532" y="4646"/>
                  </a:lnTo>
                  <a:lnTo>
                    <a:pt x="6263" y="4916"/>
                  </a:lnTo>
                  <a:lnTo>
                    <a:pt x="5960" y="5151"/>
                  </a:lnTo>
                  <a:lnTo>
                    <a:pt x="5691" y="5320"/>
                  </a:lnTo>
                  <a:lnTo>
                    <a:pt x="5421" y="5454"/>
                  </a:lnTo>
                  <a:lnTo>
                    <a:pt x="4849" y="5656"/>
                  </a:lnTo>
                  <a:lnTo>
                    <a:pt x="4277" y="5825"/>
                  </a:lnTo>
                  <a:lnTo>
                    <a:pt x="3671" y="5959"/>
                  </a:lnTo>
                  <a:lnTo>
                    <a:pt x="3300" y="6027"/>
                  </a:lnTo>
                  <a:lnTo>
                    <a:pt x="2930" y="6060"/>
                  </a:lnTo>
                  <a:lnTo>
                    <a:pt x="2223" y="6060"/>
                  </a:lnTo>
                  <a:lnTo>
                    <a:pt x="2425" y="5825"/>
                  </a:lnTo>
                  <a:lnTo>
                    <a:pt x="2560" y="5589"/>
                  </a:lnTo>
                  <a:lnTo>
                    <a:pt x="2661" y="5320"/>
                  </a:lnTo>
                  <a:lnTo>
                    <a:pt x="2762" y="5050"/>
                  </a:lnTo>
                  <a:lnTo>
                    <a:pt x="2863" y="4781"/>
                  </a:lnTo>
                  <a:lnTo>
                    <a:pt x="2964" y="4545"/>
                  </a:lnTo>
                  <a:lnTo>
                    <a:pt x="3132" y="4343"/>
                  </a:lnTo>
                  <a:lnTo>
                    <a:pt x="3267" y="4141"/>
                  </a:lnTo>
                  <a:lnTo>
                    <a:pt x="3469" y="3973"/>
                  </a:lnTo>
                  <a:lnTo>
                    <a:pt x="3671" y="3838"/>
                  </a:lnTo>
                  <a:lnTo>
                    <a:pt x="4142" y="3569"/>
                  </a:lnTo>
                  <a:lnTo>
                    <a:pt x="4681" y="3333"/>
                  </a:lnTo>
                  <a:lnTo>
                    <a:pt x="5219" y="3165"/>
                  </a:lnTo>
                  <a:lnTo>
                    <a:pt x="6297" y="2828"/>
                  </a:lnTo>
                  <a:lnTo>
                    <a:pt x="6903" y="2660"/>
                  </a:lnTo>
                  <a:lnTo>
                    <a:pt x="7206" y="2525"/>
                  </a:lnTo>
                  <a:lnTo>
                    <a:pt x="7509" y="2390"/>
                  </a:lnTo>
                  <a:close/>
                  <a:moveTo>
                    <a:pt x="5219" y="0"/>
                  </a:moveTo>
                  <a:lnTo>
                    <a:pt x="4613" y="67"/>
                  </a:lnTo>
                  <a:lnTo>
                    <a:pt x="3738" y="269"/>
                  </a:lnTo>
                  <a:lnTo>
                    <a:pt x="2896" y="505"/>
                  </a:lnTo>
                  <a:lnTo>
                    <a:pt x="2054" y="774"/>
                  </a:lnTo>
                  <a:lnTo>
                    <a:pt x="1213" y="1077"/>
                  </a:lnTo>
                  <a:lnTo>
                    <a:pt x="910" y="1212"/>
                  </a:lnTo>
                  <a:lnTo>
                    <a:pt x="640" y="1380"/>
                  </a:lnTo>
                  <a:lnTo>
                    <a:pt x="438" y="1616"/>
                  </a:lnTo>
                  <a:lnTo>
                    <a:pt x="270" y="1852"/>
                  </a:lnTo>
                  <a:lnTo>
                    <a:pt x="135" y="2121"/>
                  </a:lnTo>
                  <a:lnTo>
                    <a:pt x="68" y="2424"/>
                  </a:lnTo>
                  <a:lnTo>
                    <a:pt x="1" y="2727"/>
                  </a:lnTo>
                  <a:lnTo>
                    <a:pt x="1" y="3030"/>
                  </a:lnTo>
                  <a:lnTo>
                    <a:pt x="34" y="3367"/>
                  </a:lnTo>
                  <a:lnTo>
                    <a:pt x="68" y="3704"/>
                  </a:lnTo>
                  <a:lnTo>
                    <a:pt x="135" y="4007"/>
                  </a:lnTo>
                  <a:lnTo>
                    <a:pt x="236" y="4343"/>
                  </a:lnTo>
                  <a:lnTo>
                    <a:pt x="371" y="4646"/>
                  </a:lnTo>
                  <a:lnTo>
                    <a:pt x="506" y="4949"/>
                  </a:lnTo>
                  <a:lnTo>
                    <a:pt x="640" y="5219"/>
                  </a:lnTo>
                  <a:lnTo>
                    <a:pt x="809" y="5454"/>
                  </a:lnTo>
                  <a:lnTo>
                    <a:pt x="1011" y="5724"/>
                  </a:lnTo>
                  <a:lnTo>
                    <a:pt x="1280" y="5926"/>
                  </a:lnTo>
                  <a:lnTo>
                    <a:pt x="1549" y="6094"/>
                  </a:lnTo>
                  <a:lnTo>
                    <a:pt x="1819" y="6229"/>
                  </a:lnTo>
                  <a:lnTo>
                    <a:pt x="2155" y="6296"/>
                  </a:lnTo>
                  <a:lnTo>
                    <a:pt x="2459" y="6330"/>
                  </a:lnTo>
                  <a:lnTo>
                    <a:pt x="2795" y="6330"/>
                  </a:lnTo>
                  <a:lnTo>
                    <a:pt x="3132" y="6296"/>
                  </a:lnTo>
                  <a:lnTo>
                    <a:pt x="3906" y="6195"/>
                  </a:lnTo>
                  <a:lnTo>
                    <a:pt x="4647" y="5993"/>
                  </a:lnTo>
                  <a:lnTo>
                    <a:pt x="5017" y="5892"/>
                  </a:lnTo>
                  <a:lnTo>
                    <a:pt x="5388" y="5724"/>
                  </a:lnTo>
                  <a:lnTo>
                    <a:pt x="5758" y="5555"/>
                  </a:lnTo>
                  <a:lnTo>
                    <a:pt x="6095" y="5387"/>
                  </a:lnTo>
                  <a:lnTo>
                    <a:pt x="6364" y="5185"/>
                  </a:lnTo>
                  <a:lnTo>
                    <a:pt x="6600" y="4949"/>
                  </a:lnTo>
                  <a:lnTo>
                    <a:pt x="6835" y="4680"/>
                  </a:lnTo>
                  <a:lnTo>
                    <a:pt x="7037" y="4411"/>
                  </a:lnTo>
                  <a:lnTo>
                    <a:pt x="7239" y="4074"/>
                  </a:lnTo>
                  <a:lnTo>
                    <a:pt x="7408" y="3771"/>
                  </a:lnTo>
                  <a:lnTo>
                    <a:pt x="7542" y="3401"/>
                  </a:lnTo>
                  <a:lnTo>
                    <a:pt x="7643" y="3064"/>
                  </a:lnTo>
                  <a:lnTo>
                    <a:pt x="7711" y="2693"/>
                  </a:lnTo>
                  <a:lnTo>
                    <a:pt x="7744" y="2323"/>
                  </a:lnTo>
                  <a:lnTo>
                    <a:pt x="7778" y="1953"/>
                  </a:lnTo>
                  <a:lnTo>
                    <a:pt x="7744" y="1582"/>
                  </a:lnTo>
                  <a:lnTo>
                    <a:pt x="7677" y="1246"/>
                  </a:lnTo>
                  <a:lnTo>
                    <a:pt x="7610" y="909"/>
                  </a:lnTo>
                  <a:lnTo>
                    <a:pt x="7475" y="572"/>
                  </a:lnTo>
                  <a:lnTo>
                    <a:pt x="7307" y="303"/>
                  </a:lnTo>
                  <a:lnTo>
                    <a:pt x="7273" y="236"/>
                  </a:lnTo>
                  <a:lnTo>
                    <a:pt x="7172" y="236"/>
                  </a:lnTo>
                  <a:lnTo>
                    <a:pt x="7105" y="269"/>
                  </a:lnTo>
                  <a:lnTo>
                    <a:pt x="6835" y="168"/>
                  </a:lnTo>
                  <a:lnTo>
                    <a:pt x="6499" y="67"/>
                  </a:lnTo>
                  <a:lnTo>
                    <a:pt x="6196" y="34"/>
                  </a:lnTo>
                  <a:lnTo>
                    <a:pt x="585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54" name="Shape 1754"/>
            <p:cNvSpPr/>
            <p:nvPr/>
          </p:nvSpPr>
          <p:spPr>
            <a:xfrm>
              <a:off x="328725" y="961125"/>
              <a:ext cx="417500" cy="928425"/>
            </a:xfrm>
            <a:custGeom>
              <a:avLst/>
              <a:gdLst/>
              <a:ahLst/>
              <a:cxnLst/>
              <a:rect l="0" t="0" r="0" b="0"/>
              <a:pathLst>
                <a:path w="16700" h="37137" extrusionOk="0">
                  <a:moveTo>
                    <a:pt x="0" y="1"/>
                  </a:moveTo>
                  <a:lnTo>
                    <a:pt x="0" y="169"/>
                  </a:lnTo>
                  <a:lnTo>
                    <a:pt x="505" y="270"/>
                  </a:lnTo>
                  <a:lnTo>
                    <a:pt x="976" y="439"/>
                  </a:lnTo>
                  <a:lnTo>
                    <a:pt x="1953" y="809"/>
                  </a:lnTo>
                  <a:lnTo>
                    <a:pt x="2592" y="1011"/>
                  </a:lnTo>
                  <a:lnTo>
                    <a:pt x="3232" y="1179"/>
                  </a:lnTo>
                  <a:lnTo>
                    <a:pt x="3872" y="1348"/>
                  </a:lnTo>
                  <a:lnTo>
                    <a:pt x="4512" y="1550"/>
                  </a:lnTo>
                  <a:lnTo>
                    <a:pt x="7171" y="2358"/>
                  </a:lnTo>
                  <a:lnTo>
                    <a:pt x="8484" y="2795"/>
                  </a:lnTo>
                  <a:lnTo>
                    <a:pt x="9831" y="3233"/>
                  </a:lnTo>
                  <a:lnTo>
                    <a:pt x="12019" y="4007"/>
                  </a:lnTo>
                  <a:lnTo>
                    <a:pt x="14242" y="4815"/>
                  </a:lnTo>
                  <a:lnTo>
                    <a:pt x="14747" y="4984"/>
                  </a:lnTo>
                  <a:lnTo>
                    <a:pt x="15252" y="5186"/>
                  </a:lnTo>
                  <a:lnTo>
                    <a:pt x="15757" y="5455"/>
                  </a:lnTo>
                  <a:lnTo>
                    <a:pt x="15959" y="5623"/>
                  </a:lnTo>
                  <a:lnTo>
                    <a:pt x="16194" y="5792"/>
                  </a:lnTo>
                  <a:lnTo>
                    <a:pt x="16329" y="5960"/>
                  </a:lnTo>
                  <a:lnTo>
                    <a:pt x="16396" y="6162"/>
                  </a:lnTo>
                  <a:lnTo>
                    <a:pt x="16430" y="6431"/>
                  </a:lnTo>
                  <a:lnTo>
                    <a:pt x="16430" y="6768"/>
                  </a:lnTo>
                  <a:lnTo>
                    <a:pt x="16430" y="7105"/>
                  </a:lnTo>
                  <a:lnTo>
                    <a:pt x="16363" y="7475"/>
                  </a:lnTo>
                  <a:lnTo>
                    <a:pt x="16228" y="8283"/>
                  </a:lnTo>
                  <a:lnTo>
                    <a:pt x="16026" y="9091"/>
                  </a:lnTo>
                  <a:lnTo>
                    <a:pt x="15790" y="9798"/>
                  </a:lnTo>
                  <a:lnTo>
                    <a:pt x="15487" y="10808"/>
                  </a:lnTo>
                  <a:lnTo>
                    <a:pt x="15285" y="11448"/>
                  </a:lnTo>
                  <a:lnTo>
                    <a:pt x="15083" y="12054"/>
                  </a:lnTo>
                  <a:lnTo>
                    <a:pt x="14612" y="13333"/>
                  </a:lnTo>
                  <a:lnTo>
                    <a:pt x="14141" y="14613"/>
                  </a:lnTo>
                  <a:lnTo>
                    <a:pt x="13703" y="15892"/>
                  </a:lnTo>
                  <a:lnTo>
                    <a:pt x="13299" y="17172"/>
                  </a:lnTo>
                  <a:lnTo>
                    <a:pt x="12929" y="18485"/>
                  </a:lnTo>
                  <a:lnTo>
                    <a:pt x="12525" y="19831"/>
                  </a:lnTo>
                  <a:lnTo>
                    <a:pt x="12120" y="21144"/>
                  </a:lnTo>
                  <a:lnTo>
                    <a:pt x="11211" y="23838"/>
                  </a:lnTo>
                  <a:lnTo>
                    <a:pt x="9326" y="29124"/>
                  </a:lnTo>
                  <a:lnTo>
                    <a:pt x="7508" y="34376"/>
                  </a:lnTo>
                  <a:lnTo>
                    <a:pt x="7340" y="34982"/>
                  </a:lnTo>
                  <a:lnTo>
                    <a:pt x="7138" y="35655"/>
                  </a:lnTo>
                  <a:lnTo>
                    <a:pt x="7003" y="35992"/>
                  </a:lnTo>
                  <a:lnTo>
                    <a:pt x="6835" y="36261"/>
                  </a:lnTo>
                  <a:lnTo>
                    <a:pt x="6599" y="36497"/>
                  </a:lnTo>
                  <a:lnTo>
                    <a:pt x="6498" y="36598"/>
                  </a:lnTo>
                  <a:lnTo>
                    <a:pt x="6363" y="36699"/>
                  </a:lnTo>
                  <a:lnTo>
                    <a:pt x="6161" y="36800"/>
                  </a:lnTo>
                  <a:lnTo>
                    <a:pt x="5926" y="36834"/>
                  </a:lnTo>
                  <a:lnTo>
                    <a:pt x="5690" y="36867"/>
                  </a:lnTo>
                  <a:lnTo>
                    <a:pt x="5454" y="36834"/>
                  </a:lnTo>
                  <a:lnTo>
                    <a:pt x="4983" y="36733"/>
                  </a:lnTo>
                  <a:lnTo>
                    <a:pt x="4512" y="36598"/>
                  </a:lnTo>
                  <a:lnTo>
                    <a:pt x="4074" y="36430"/>
                  </a:lnTo>
                  <a:lnTo>
                    <a:pt x="3670" y="36228"/>
                  </a:lnTo>
                  <a:lnTo>
                    <a:pt x="2794" y="35824"/>
                  </a:lnTo>
                  <a:lnTo>
                    <a:pt x="2525" y="35689"/>
                  </a:lnTo>
                  <a:lnTo>
                    <a:pt x="2222" y="35588"/>
                  </a:lnTo>
                  <a:lnTo>
                    <a:pt x="1616" y="35386"/>
                  </a:lnTo>
                  <a:lnTo>
                    <a:pt x="1010" y="35218"/>
                  </a:lnTo>
                  <a:lnTo>
                    <a:pt x="404" y="35049"/>
                  </a:lnTo>
                  <a:lnTo>
                    <a:pt x="202" y="34948"/>
                  </a:lnTo>
                  <a:lnTo>
                    <a:pt x="0" y="34847"/>
                  </a:lnTo>
                  <a:lnTo>
                    <a:pt x="0" y="35184"/>
                  </a:lnTo>
                  <a:lnTo>
                    <a:pt x="505" y="35386"/>
                  </a:lnTo>
                  <a:lnTo>
                    <a:pt x="1044" y="35554"/>
                  </a:lnTo>
                  <a:lnTo>
                    <a:pt x="1650" y="35756"/>
                  </a:lnTo>
                  <a:lnTo>
                    <a:pt x="2222" y="35992"/>
                  </a:lnTo>
                  <a:lnTo>
                    <a:pt x="2828" y="36228"/>
                  </a:lnTo>
                  <a:lnTo>
                    <a:pt x="3400" y="36497"/>
                  </a:lnTo>
                  <a:lnTo>
                    <a:pt x="3804" y="36665"/>
                  </a:lnTo>
                  <a:lnTo>
                    <a:pt x="4209" y="36834"/>
                  </a:lnTo>
                  <a:lnTo>
                    <a:pt x="4613" y="36968"/>
                  </a:lnTo>
                  <a:lnTo>
                    <a:pt x="5050" y="37103"/>
                  </a:lnTo>
                  <a:lnTo>
                    <a:pt x="5387" y="37137"/>
                  </a:lnTo>
                  <a:lnTo>
                    <a:pt x="5690" y="37137"/>
                  </a:lnTo>
                  <a:lnTo>
                    <a:pt x="6027" y="37103"/>
                  </a:lnTo>
                  <a:lnTo>
                    <a:pt x="6330" y="37002"/>
                  </a:lnTo>
                  <a:lnTo>
                    <a:pt x="6599" y="36867"/>
                  </a:lnTo>
                  <a:lnTo>
                    <a:pt x="6835" y="36665"/>
                  </a:lnTo>
                  <a:lnTo>
                    <a:pt x="7037" y="36430"/>
                  </a:lnTo>
                  <a:lnTo>
                    <a:pt x="7205" y="36093"/>
                  </a:lnTo>
                  <a:lnTo>
                    <a:pt x="7710" y="34679"/>
                  </a:lnTo>
                  <a:lnTo>
                    <a:pt x="8181" y="33265"/>
                  </a:lnTo>
                  <a:lnTo>
                    <a:pt x="9158" y="30437"/>
                  </a:lnTo>
                  <a:lnTo>
                    <a:pt x="11178" y="24747"/>
                  </a:lnTo>
                  <a:lnTo>
                    <a:pt x="12154" y="21885"/>
                  </a:lnTo>
                  <a:lnTo>
                    <a:pt x="12592" y="20471"/>
                  </a:lnTo>
                  <a:lnTo>
                    <a:pt x="13030" y="19023"/>
                  </a:lnTo>
                  <a:lnTo>
                    <a:pt x="13838" y="16296"/>
                  </a:lnTo>
                  <a:lnTo>
                    <a:pt x="14275" y="14949"/>
                  </a:lnTo>
                  <a:lnTo>
                    <a:pt x="14747" y="13636"/>
                  </a:lnTo>
                  <a:lnTo>
                    <a:pt x="15252" y="12256"/>
                  </a:lnTo>
                  <a:lnTo>
                    <a:pt x="15723" y="10842"/>
                  </a:lnTo>
                  <a:lnTo>
                    <a:pt x="16060" y="9765"/>
                  </a:lnTo>
                  <a:lnTo>
                    <a:pt x="16329" y="8957"/>
                  </a:lnTo>
                  <a:lnTo>
                    <a:pt x="16531" y="8048"/>
                  </a:lnTo>
                  <a:lnTo>
                    <a:pt x="16632" y="7610"/>
                  </a:lnTo>
                  <a:lnTo>
                    <a:pt x="16666" y="7172"/>
                  </a:lnTo>
                  <a:lnTo>
                    <a:pt x="16699" y="6734"/>
                  </a:lnTo>
                  <a:lnTo>
                    <a:pt x="16666" y="6364"/>
                  </a:lnTo>
                  <a:lnTo>
                    <a:pt x="16598" y="5994"/>
                  </a:lnTo>
                  <a:lnTo>
                    <a:pt x="16464" y="5691"/>
                  </a:lnTo>
                  <a:lnTo>
                    <a:pt x="16363" y="5556"/>
                  </a:lnTo>
                  <a:lnTo>
                    <a:pt x="16262" y="5455"/>
                  </a:lnTo>
                  <a:lnTo>
                    <a:pt x="16127" y="5354"/>
                  </a:lnTo>
                  <a:lnTo>
                    <a:pt x="15992" y="5287"/>
                  </a:lnTo>
                  <a:lnTo>
                    <a:pt x="14982" y="4815"/>
                  </a:lnTo>
                  <a:lnTo>
                    <a:pt x="14477" y="4613"/>
                  </a:lnTo>
                  <a:lnTo>
                    <a:pt x="13972" y="4445"/>
                  </a:lnTo>
                  <a:lnTo>
                    <a:pt x="12659" y="3974"/>
                  </a:lnTo>
                  <a:lnTo>
                    <a:pt x="11346" y="3502"/>
                  </a:lnTo>
                  <a:lnTo>
                    <a:pt x="9831" y="2964"/>
                  </a:lnTo>
                  <a:lnTo>
                    <a:pt x="8316" y="2492"/>
                  </a:lnTo>
                  <a:lnTo>
                    <a:pt x="5286" y="1516"/>
                  </a:lnTo>
                  <a:lnTo>
                    <a:pt x="3737" y="1078"/>
                  </a:lnTo>
                  <a:lnTo>
                    <a:pt x="2188" y="641"/>
                  </a:lnTo>
                  <a:lnTo>
                    <a:pt x="1650" y="439"/>
                  </a:lnTo>
                  <a:lnTo>
                    <a:pt x="1111" y="237"/>
                  </a:lnTo>
                  <a:lnTo>
                    <a:pt x="842" y="136"/>
                  </a:lnTo>
                  <a:lnTo>
                    <a:pt x="572" y="68"/>
                  </a:lnTo>
                  <a:lnTo>
                    <a:pt x="30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55" name="Shape 1755"/>
            <p:cNvSpPr/>
            <p:nvPr/>
          </p:nvSpPr>
          <p:spPr>
            <a:xfrm>
              <a:off x="554300" y="238125"/>
              <a:ext cx="479775" cy="203700"/>
            </a:xfrm>
            <a:custGeom>
              <a:avLst/>
              <a:gdLst/>
              <a:ahLst/>
              <a:cxnLst/>
              <a:rect l="0" t="0" r="0" b="0"/>
              <a:pathLst>
                <a:path w="19191" h="8148" extrusionOk="0">
                  <a:moveTo>
                    <a:pt x="9528" y="2761"/>
                  </a:moveTo>
                  <a:lnTo>
                    <a:pt x="9663" y="2794"/>
                  </a:lnTo>
                  <a:lnTo>
                    <a:pt x="9932" y="2895"/>
                  </a:lnTo>
                  <a:lnTo>
                    <a:pt x="10100" y="3030"/>
                  </a:lnTo>
                  <a:lnTo>
                    <a:pt x="10235" y="3165"/>
                  </a:lnTo>
                  <a:lnTo>
                    <a:pt x="10336" y="3333"/>
                  </a:lnTo>
                  <a:lnTo>
                    <a:pt x="9730" y="3367"/>
                  </a:lnTo>
                  <a:lnTo>
                    <a:pt x="9461" y="3367"/>
                  </a:lnTo>
                  <a:lnTo>
                    <a:pt x="9158" y="3434"/>
                  </a:lnTo>
                  <a:lnTo>
                    <a:pt x="9191" y="3400"/>
                  </a:lnTo>
                  <a:lnTo>
                    <a:pt x="9259" y="2963"/>
                  </a:lnTo>
                  <a:lnTo>
                    <a:pt x="9292" y="2828"/>
                  </a:lnTo>
                  <a:lnTo>
                    <a:pt x="9393" y="2761"/>
                  </a:lnTo>
                  <a:close/>
                  <a:moveTo>
                    <a:pt x="18618" y="3973"/>
                  </a:moveTo>
                  <a:lnTo>
                    <a:pt x="18719" y="4006"/>
                  </a:lnTo>
                  <a:lnTo>
                    <a:pt x="18820" y="4074"/>
                  </a:lnTo>
                  <a:lnTo>
                    <a:pt x="18888" y="4141"/>
                  </a:lnTo>
                  <a:lnTo>
                    <a:pt x="18955" y="4209"/>
                  </a:lnTo>
                  <a:lnTo>
                    <a:pt x="18989" y="4310"/>
                  </a:lnTo>
                  <a:lnTo>
                    <a:pt x="18989" y="4444"/>
                  </a:lnTo>
                  <a:lnTo>
                    <a:pt x="18989" y="4545"/>
                  </a:lnTo>
                  <a:lnTo>
                    <a:pt x="18955" y="4646"/>
                  </a:lnTo>
                  <a:lnTo>
                    <a:pt x="18854" y="4781"/>
                  </a:lnTo>
                  <a:lnTo>
                    <a:pt x="18719" y="4848"/>
                  </a:lnTo>
                  <a:lnTo>
                    <a:pt x="18585" y="4916"/>
                  </a:lnTo>
                  <a:lnTo>
                    <a:pt x="18450" y="4949"/>
                  </a:lnTo>
                  <a:lnTo>
                    <a:pt x="18214" y="4916"/>
                  </a:lnTo>
                  <a:lnTo>
                    <a:pt x="18012" y="4916"/>
                  </a:lnTo>
                  <a:lnTo>
                    <a:pt x="18181" y="4680"/>
                  </a:lnTo>
                  <a:lnTo>
                    <a:pt x="18349" y="4478"/>
                  </a:lnTo>
                  <a:lnTo>
                    <a:pt x="18484" y="4209"/>
                  </a:lnTo>
                  <a:lnTo>
                    <a:pt x="18618" y="3973"/>
                  </a:lnTo>
                  <a:close/>
                  <a:moveTo>
                    <a:pt x="1650" y="7171"/>
                  </a:moveTo>
                  <a:lnTo>
                    <a:pt x="1885" y="7373"/>
                  </a:lnTo>
                  <a:lnTo>
                    <a:pt x="2121" y="7542"/>
                  </a:lnTo>
                  <a:lnTo>
                    <a:pt x="2390" y="7676"/>
                  </a:lnTo>
                  <a:lnTo>
                    <a:pt x="2660" y="7811"/>
                  </a:lnTo>
                  <a:lnTo>
                    <a:pt x="2491" y="7878"/>
                  </a:lnTo>
                  <a:lnTo>
                    <a:pt x="2289" y="7946"/>
                  </a:lnTo>
                  <a:lnTo>
                    <a:pt x="2087" y="7946"/>
                  </a:lnTo>
                  <a:lnTo>
                    <a:pt x="1852" y="7912"/>
                  </a:lnTo>
                  <a:lnTo>
                    <a:pt x="1683" y="7845"/>
                  </a:lnTo>
                  <a:lnTo>
                    <a:pt x="1582" y="7777"/>
                  </a:lnTo>
                  <a:lnTo>
                    <a:pt x="1549" y="7710"/>
                  </a:lnTo>
                  <a:lnTo>
                    <a:pt x="1515" y="7609"/>
                  </a:lnTo>
                  <a:lnTo>
                    <a:pt x="1549" y="7542"/>
                  </a:lnTo>
                  <a:lnTo>
                    <a:pt x="1582" y="7340"/>
                  </a:lnTo>
                  <a:lnTo>
                    <a:pt x="1650" y="7171"/>
                  </a:lnTo>
                  <a:close/>
                  <a:moveTo>
                    <a:pt x="9090" y="0"/>
                  </a:moveTo>
                  <a:lnTo>
                    <a:pt x="7845" y="370"/>
                  </a:lnTo>
                  <a:lnTo>
                    <a:pt x="7373" y="471"/>
                  </a:lnTo>
                  <a:lnTo>
                    <a:pt x="6902" y="606"/>
                  </a:lnTo>
                  <a:lnTo>
                    <a:pt x="6397" y="707"/>
                  </a:lnTo>
                  <a:lnTo>
                    <a:pt x="5926" y="808"/>
                  </a:lnTo>
                  <a:lnTo>
                    <a:pt x="5017" y="1077"/>
                  </a:lnTo>
                  <a:lnTo>
                    <a:pt x="4141" y="1380"/>
                  </a:lnTo>
                  <a:lnTo>
                    <a:pt x="2323" y="1953"/>
                  </a:lnTo>
                  <a:lnTo>
                    <a:pt x="1549" y="2155"/>
                  </a:lnTo>
                  <a:lnTo>
                    <a:pt x="774" y="2390"/>
                  </a:lnTo>
                  <a:lnTo>
                    <a:pt x="438" y="2491"/>
                  </a:lnTo>
                  <a:lnTo>
                    <a:pt x="269" y="2559"/>
                  </a:lnTo>
                  <a:lnTo>
                    <a:pt x="135" y="2626"/>
                  </a:lnTo>
                  <a:lnTo>
                    <a:pt x="34" y="2626"/>
                  </a:lnTo>
                  <a:lnTo>
                    <a:pt x="34" y="2660"/>
                  </a:lnTo>
                  <a:lnTo>
                    <a:pt x="0" y="2727"/>
                  </a:lnTo>
                  <a:lnTo>
                    <a:pt x="0" y="3266"/>
                  </a:lnTo>
                  <a:lnTo>
                    <a:pt x="67" y="3838"/>
                  </a:lnTo>
                  <a:lnTo>
                    <a:pt x="168" y="4377"/>
                  </a:lnTo>
                  <a:lnTo>
                    <a:pt x="303" y="4949"/>
                  </a:lnTo>
                  <a:lnTo>
                    <a:pt x="539" y="5488"/>
                  </a:lnTo>
                  <a:lnTo>
                    <a:pt x="774" y="5993"/>
                  </a:lnTo>
                  <a:lnTo>
                    <a:pt x="1077" y="6464"/>
                  </a:lnTo>
                  <a:lnTo>
                    <a:pt x="1414" y="6902"/>
                  </a:lnTo>
                  <a:lnTo>
                    <a:pt x="1549" y="7070"/>
                  </a:lnTo>
                  <a:lnTo>
                    <a:pt x="1549" y="7104"/>
                  </a:lnTo>
                  <a:lnTo>
                    <a:pt x="1414" y="7306"/>
                  </a:lnTo>
                  <a:lnTo>
                    <a:pt x="1347" y="7542"/>
                  </a:lnTo>
                  <a:lnTo>
                    <a:pt x="1347" y="7676"/>
                  </a:lnTo>
                  <a:lnTo>
                    <a:pt x="1347" y="7777"/>
                  </a:lnTo>
                  <a:lnTo>
                    <a:pt x="1414" y="7878"/>
                  </a:lnTo>
                  <a:lnTo>
                    <a:pt x="1515" y="7979"/>
                  </a:lnTo>
                  <a:lnTo>
                    <a:pt x="1650" y="8047"/>
                  </a:lnTo>
                  <a:lnTo>
                    <a:pt x="1784" y="8114"/>
                  </a:lnTo>
                  <a:lnTo>
                    <a:pt x="1919" y="8148"/>
                  </a:lnTo>
                  <a:lnTo>
                    <a:pt x="2424" y="8148"/>
                  </a:lnTo>
                  <a:lnTo>
                    <a:pt x="2693" y="8047"/>
                  </a:lnTo>
                  <a:lnTo>
                    <a:pt x="2794" y="7979"/>
                  </a:lnTo>
                  <a:lnTo>
                    <a:pt x="2895" y="7912"/>
                  </a:lnTo>
                  <a:lnTo>
                    <a:pt x="3165" y="7979"/>
                  </a:lnTo>
                  <a:lnTo>
                    <a:pt x="3468" y="8047"/>
                  </a:lnTo>
                  <a:lnTo>
                    <a:pt x="4040" y="8148"/>
                  </a:lnTo>
                  <a:lnTo>
                    <a:pt x="4646" y="8148"/>
                  </a:lnTo>
                  <a:lnTo>
                    <a:pt x="5252" y="8080"/>
                  </a:lnTo>
                  <a:lnTo>
                    <a:pt x="5757" y="7946"/>
                  </a:lnTo>
                  <a:lnTo>
                    <a:pt x="6262" y="7811"/>
                  </a:lnTo>
                  <a:lnTo>
                    <a:pt x="6734" y="7609"/>
                  </a:lnTo>
                  <a:lnTo>
                    <a:pt x="7205" y="7373"/>
                  </a:lnTo>
                  <a:lnTo>
                    <a:pt x="7643" y="7070"/>
                  </a:lnTo>
                  <a:lnTo>
                    <a:pt x="8013" y="6734"/>
                  </a:lnTo>
                  <a:lnTo>
                    <a:pt x="8181" y="6565"/>
                  </a:lnTo>
                  <a:lnTo>
                    <a:pt x="8350" y="6330"/>
                  </a:lnTo>
                  <a:lnTo>
                    <a:pt x="8451" y="6128"/>
                  </a:lnTo>
                  <a:lnTo>
                    <a:pt x="8585" y="5892"/>
                  </a:lnTo>
                  <a:lnTo>
                    <a:pt x="8787" y="5320"/>
                  </a:lnTo>
                  <a:lnTo>
                    <a:pt x="8922" y="4781"/>
                  </a:lnTo>
                  <a:lnTo>
                    <a:pt x="9023" y="4209"/>
                  </a:lnTo>
                  <a:lnTo>
                    <a:pt x="9124" y="3636"/>
                  </a:lnTo>
                  <a:lnTo>
                    <a:pt x="10370" y="3535"/>
                  </a:lnTo>
                  <a:lnTo>
                    <a:pt x="10403" y="3501"/>
                  </a:lnTo>
                  <a:lnTo>
                    <a:pt x="10504" y="3771"/>
                  </a:lnTo>
                  <a:lnTo>
                    <a:pt x="10605" y="4040"/>
                  </a:lnTo>
                  <a:lnTo>
                    <a:pt x="10706" y="4242"/>
                  </a:lnTo>
                  <a:lnTo>
                    <a:pt x="10841" y="4444"/>
                  </a:lnTo>
                  <a:lnTo>
                    <a:pt x="11144" y="4781"/>
                  </a:lnTo>
                  <a:lnTo>
                    <a:pt x="11481" y="5118"/>
                  </a:lnTo>
                  <a:lnTo>
                    <a:pt x="11885" y="5387"/>
                  </a:lnTo>
                  <a:lnTo>
                    <a:pt x="12323" y="5623"/>
                  </a:lnTo>
                  <a:lnTo>
                    <a:pt x="12794" y="5825"/>
                  </a:lnTo>
                  <a:lnTo>
                    <a:pt x="13232" y="5959"/>
                  </a:lnTo>
                  <a:lnTo>
                    <a:pt x="13669" y="6060"/>
                  </a:lnTo>
                  <a:lnTo>
                    <a:pt x="14073" y="6128"/>
                  </a:lnTo>
                  <a:lnTo>
                    <a:pt x="14511" y="6161"/>
                  </a:lnTo>
                  <a:lnTo>
                    <a:pt x="14915" y="6161"/>
                  </a:lnTo>
                  <a:lnTo>
                    <a:pt x="15319" y="6128"/>
                  </a:lnTo>
                  <a:lnTo>
                    <a:pt x="15723" y="6060"/>
                  </a:lnTo>
                  <a:lnTo>
                    <a:pt x="16127" y="5959"/>
                  </a:lnTo>
                  <a:lnTo>
                    <a:pt x="16497" y="5858"/>
                  </a:lnTo>
                  <a:lnTo>
                    <a:pt x="16901" y="5690"/>
                  </a:lnTo>
                  <a:lnTo>
                    <a:pt x="17171" y="5555"/>
                  </a:lnTo>
                  <a:lnTo>
                    <a:pt x="17440" y="5387"/>
                  </a:lnTo>
                  <a:lnTo>
                    <a:pt x="17676" y="5219"/>
                  </a:lnTo>
                  <a:lnTo>
                    <a:pt x="17911" y="5017"/>
                  </a:lnTo>
                  <a:lnTo>
                    <a:pt x="18046" y="5084"/>
                  </a:lnTo>
                  <a:lnTo>
                    <a:pt x="18214" y="5118"/>
                  </a:lnTo>
                  <a:lnTo>
                    <a:pt x="18517" y="5118"/>
                  </a:lnTo>
                  <a:lnTo>
                    <a:pt x="18719" y="5050"/>
                  </a:lnTo>
                  <a:lnTo>
                    <a:pt x="18888" y="4983"/>
                  </a:lnTo>
                  <a:lnTo>
                    <a:pt x="19022" y="4848"/>
                  </a:lnTo>
                  <a:lnTo>
                    <a:pt x="19123" y="4714"/>
                  </a:lnTo>
                  <a:lnTo>
                    <a:pt x="19191" y="4579"/>
                  </a:lnTo>
                  <a:lnTo>
                    <a:pt x="19191" y="4411"/>
                  </a:lnTo>
                  <a:lnTo>
                    <a:pt x="19157" y="4276"/>
                  </a:lnTo>
                  <a:lnTo>
                    <a:pt x="19123" y="4141"/>
                  </a:lnTo>
                  <a:lnTo>
                    <a:pt x="19056" y="4040"/>
                  </a:lnTo>
                  <a:lnTo>
                    <a:pt x="18921" y="3905"/>
                  </a:lnTo>
                  <a:lnTo>
                    <a:pt x="18820" y="3838"/>
                  </a:lnTo>
                  <a:lnTo>
                    <a:pt x="18686" y="3804"/>
                  </a:lnTo>
                  <a:lnTo>
                    <a:pt x="18787" y="3400"/>
                  </a:lnTo>
                  <a:lnTo>
                    <a:pt x="18888" y="2996"/>
                  </a:lnTo>
                  <a:lnTo>
                    <a:pt x="18989" y="2357"/>
                  </a:lnTo>
                  <a:lnTo>
                    <a:pt x="19022" y="1717"/>
                  </a:lnTo>
                  <a:lnTo>
                    <a:pt x="19056" y="1077"/>
                  </a:lnTo>
                  <a:lnTo>
                    <a:pt x="19022" y="438"/>
                  </a:lnTo>
                  <a:lnTo>
                    <a:pt x="19022" y="0"/>
                  </a:lnTo>
                  <a:lnTo>
                    <a:pt x="18753" y="0"/>
                  </a:lnTo>
                  <a:lnTo>
                    <a:pt x="18753" y="640"/>
                  </a:lnTo>
                  <a:lnTo>
                    <a:pt x="18787" y="1279"/>
                  </a:lnTo>
                  <a:lnTo>
                    <a:pt x="18753" y="1919"/>
                  </a:lnTo>
                  <a:lnTo>
                    <a:pt x="18686" y="2559"/>
                  </a:lnTo>
                  <a:lnTo>
                    <a:pt x="18585" y="3165"/>
                  </a:lnTo>
                  <a:lnTo>
                    <a:pt x="18551" y="3400"/>
                  </a:lnTo>
                  <a:lnTo>
                    <a:pt x="18450" y="3636"/>
                  </a:lnTo>
                  <a:lnTo>
                    <a:pt x="18282" y="4074"/>
                  </a:lnTo>
                  <a:lnTo>
                    <a:pt x="18012" y="4478"/>
                  </a:lnTo>
                  <a:lnTo>
                    <a:pt x="17709" y="4815"/>
                  </a:lnTo>
                  <a:lnTo>
                    <a:pt x="17339" y="5118"/>
                  </a:lnTo>
                  <a:lnTo>
                    <a:pt x="16969" y="5353"/>
                  </a:lnTo>
                  <a:lnTo>
                    <a:pt x="16531" y="5555"/>
                  </a:lnTo>
                  <a:lnTo>
                    <a:pt x="16060" y="5724"/>
                  </a:lnTo>
                  <a:lnTo>
                    <a:pt x="15656" y="5825"/>
                  </a:lnTo>
                  <a:lnTo>
                    <a:pt x="15252" y="5858"/>
                  </a:lnTo>
                  <a:lnTo>
                    <a:pt x="14848" y="5892"/>
                  </a:lnTo>
                  <a:lnTo>
                    <a:pt x="14444" y="5892"/>
                  </a:lnTo>
                  <a:lnTo>
                    <a:pt x="14040" y="5858"/>
                  </a:lnTo>
                  <a:lnTo>
                    <a:pt x="13636" y="5791"/>
                  </a:lnTo>
                  <a:lnTo>
                    <a:pt x="13265" y="5690"/>
                  </a:lnTo>
                  <a:lnTo>
                    <a:pt x="12861" y="5589"/>
                  </a:lnTo>
                  <a:lnTo>
                    <a:pt x="12592" y="5454"/>
                  </a:lnTo>
                  <a:lnTo>
                    <a:pt x="12289" y="5320"/>
                  </a:lnTo>
                  <a:lnTo>
                    <a:pt x="12020" y="5151"/>
                  </a:lnTo>
                  <a:lnTo>
                    <a:pt x="11750" y="4983"/>
                  </a:lnTo>
                  <a:lnTo>
                    <a:pt x="11481" y="4781"/>
                  </a:lnTo>
                  <a:lnTo>
                    <a:pt x="11245" y="4545"/>
                  </a:lnTo>
                  <a:lnTo>
                    <a:pt x="11043" y="4310"/>
                  </a:lnTo>
                  <a:lnTo>
                    <a:pt x="10875" y="4040"/>
                  </a:lnTo>
                  <a:lnTo>
                    <a:pt x="10706" y="3703"/>
                  </a:lnTo>
                  <a:lnTo>
                    <a:pt x="10572" y="3367"/>
                  </a:lnTo>
                  <a:lnTo>
                    <a:pt x="10403" y="3030"/>
                  </a:lnTo>
                  <a:lnTo>
                    <a:pt x="10302" y="2862"/>
                  </a:lnTo>
                  <a:lnTo>
                    <a:pt x="10168" y="2727"/>
                  </a:lnTo>
                  <a:lnTo>
                    <a:pt x="9999" y="2626"/>
                  </a:lnTo>
                  <a:lnTo>
                    <a:pt x="9764" y="2559"/>
                  </a:lnTo>
                  <a:lnTo>
                    <a:pt x="9528" y="2491"/>
                  </a:lnTo>
                  <a:lnTo>
                    <a:pt x="9326" y="2525"/>
                  </a:lnTo>
                  <a:lnTo>
                    <a:pt x="9191" y="2592"/>
                  </a:lnTo>
                  <a:lnTo>
                    <a:pt x="9124" y="2660"/>
                  </a:lnTo>
                  <a:lnTo>
                    <a:pt x="9057" y="2761"/>
                  </a:lnTo>
                  <a:lnTo>
                    <a:pt x="9023" y="2862"/>
                  </a:lnTo>
                  <a:lnTo>
                    <a:pt x="8956" y="3097"/>
                  </a:lnTo>
                  <a:lnTo>
                    <a:pt x="8922" y="3367"/>
                  </a:lnTo>
                  <a:lnTo>
                    <a:pt x="8720" y="4478"/>
                  </a:lnTo>
                  <a:lnTo>
                    <a:pt x="8585" y="5017"/>
                  </a:lnTo>
                  <a:lnTo>
                    <a:pt x="8417" y="5555"/>
                  </a:lnTo>
                  <a:lnTo>
                    <a:pt x="8316" y="5825"/>
                  </a:lnTo>
                  <a:lnTo>
                    <a:pt x="8181" y="6060"/>
                  </a:lnTo>
                  <a:lnTo>
                    <a:pt x="8047" y="6296"/>
                  </a:lnTo>
                  <a:lnTo>
                    <a:pt x="7878" y="6498"/>
                  </a:lnTo>
                  <a:lnTo>
                    <a:pt x="7676" y="6700"/>
                  </a:lnTo>
                  <a:lnTo>
                    <a:pt x="7474" y="6868"/>
                  </a:lnTo>
                  <a:lnTo>
                    <a:pt x="7239" y="7037"/>
                  </a:lnTo>
                  <a:lnTo>
                    <a:pt x="6969" y="7205"/>
                  </a:lnTo>
                  <a:lnTo>
                    <a:pt x="6363" y="7441"/>
                  </a:lnTo>
                  <a:lnTo>
                    <a:pt x="5757" y="7643"/>
                  </a:lnTo>
                  <a:lnTo>
                    <a:pt x="5151" y="7811"/>
                  </a:lnTo>
                  <a:lnTo>
                    <a:pt x="4545" y="7878"/>
                  </a:lnTo>
                  <a:lnTo>
                    <a:pt x="3939" y="7878"/>
                  </a:lnTo>
                  <a:lnTo>
                    <a:pt x="3636" y="7845"/>
                  </a:lnTo>
                  <a:lnTo>
                    <a:pt x="3333" y="7777"/>
                  </a:lnTo>
                  <a:lnTo>
                    <a:pt x="3030" y="7676"/>
                  </a:lnTo>
                  <a:lnTo>
                    <a:pt x="2727" y="7575"/>
                  </a:lnTo>
                  <a:lnTo>
                    <a:pt x="2424" y="7407"/>
                  </a:lnTo>
                  <a:lnTo>
                    <a:pt x="2155" y="7239"/>
                  </a:lnTo>
                  <a:lnTo>
                    <a:pt x="1919" y="7070"/>
                  </a:lnTo>
                  <a:lnTo>
                    <a:pt x="1683" y="6868"/>
                  </a:lnTo>
                  <a:lnTo>
                    <a:pt x="1481" y="6633"/>
                  </a:lnTo>
                  <a:lnTo>
                    <a:pt x="1279" y="6397"/>
                  </a:lnTo>
                  <a:lnTo>
                    <a:pt x="1077" y="6128"/>
                  </a:lnTo>
                  <a:lnTo>
                    <a:pt x="943" y="5858"/>
                  </a:lnTo>
                  <a:lnTo>
                    <a:pt x="640" y="5252"/>
                  </a:lnTo>
                  <a:lnTo>
                    <a:pt x="438" y="4613"/>
                  </a:lnTo>
                  <a:lnTo>
                    <a:pt x="303" y="4006"/>
                  </a:lnTo>
                  <a:lnTo>
                    <a:pt x="202" y="3367"/>
                  </a:lnTo>
                  <a:lnTo>
                    <a:pt x="202" y="2761"/>
                  </a:lnTo>
                  <a:lnTo>
                    <a:pt x="505" y="2626"/>
                  </a:lnTo>
                  <a:lnTo>
                    <a:pt x="808" y="2491"/>
                  </a:lnTo>
                  <a:lnTo>
                    <a:pt x="1515" y="2323"/>
                  </a:lnTo>
                  <a:lnTo>
                    <a:pt x="2188" y="2155"/>
                  </a:lnTo>
                  <a:lnTo>
                    <a:pt x="2862" y="1986"/>
                  </a:lnTo>
                  <a:lnTo>
                    <a:pt x="4545" y="1481"/>
                  </a:lnTo>
                  <a:lnTo>
                    <a:pt x="5387" y="1212"/>
                  </a:lnTo>
                  <a:lnTo>
                    <a:pt x="6229" y="943"/>
                  </a:lnTo>
                  <a:lnTo>
                    <a:pt x="7070" y="774"/>
                  </a:lnTo>
                  <a:lnTo>
                    <a:pt x="7912" y="572"/>
                  </a:lnTo>
                  <a:lnTo>
                    <a:pt x="8686" y="370"/>
                  </a:lnTo>
                  <a:lnTo>
                    <a:pt x="9090" y="269"/>
                  </a:lnTo>
                  <a:lnTo>
                    <a:pt x="9461" y="168"/>
                  </a:lnTo>
                  <a:lnTo>
                    <a:pt x="102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56" name="Shape 1756"/>
            <p:cNvSpPr/>
            <p:nvPr/>
          </p:nvSpPr>
          <p:spPr>
            <a:xfrm>
              <a:off x="812700" y="238125"/>
              <a:ext cx="198650" cy="136375"/>
            </a:xfrm>
            <a:custGeom>
              <a:avLst/>
              <a:gdLst/>
              <a:ahLst/>
              <a:cxnLst/>
              <a:rect l="0" t="0" r="0" b="0"/>
              <a:pathLst>
                <a:path w="7946" h="5455" extrusionOk="0">
                  <a:moveTo>
                    <a:pt x="7373" y="1380"/>
                  </a:moveTo>
                  <a:lnTo>
                    <a:pt x="7609" y="2155"/>
                  </a:lnTo>
                  <a:lnTo>
                    <a:pt x="7676" y="2559"/>
                  </a:lnTo>
                  <a:lnTo>
                    <a:pt x="7710" y="2996"/>
                  </a:lnTo>
                  <a:lnTo>
                    <a:pt x="7710" y="3232"/>
                  </a:lnTo>
                  <a:lnTo>
                    <a:pt x="7676" y="3434"/>
                  </a:lnTo>
                  <a:lnTo>
                    <a:pt x="7643" y="3400"/>
                  </a:lnTo>
                  <a:lnTo>
                    <a:pt x="6700" y="2828"/>
                  </a:lnTo>
                  <a:lnTo>
                    <a:pt x="6229" y="2559"/>
                  </a:lnTo>
                  <a:lnTo>
                    <a:pt x="5757" y="2323"/>
                  </a:lnTo>
                  <a:lnTo>
                    <a:pt x="5387" y="2121"/>
                  </a:lnTo>
                  <a:lnTo>
                    <a:pt x="5185" y="2054"/>
                  </a:lnTo>
                  <a:lnTo>
                    <a:pt x="4983" y="1986"/>
                  </a:lnTo>
                  <a:lnTo>
                    <a:pt x="6195" y="1717"/>
                  </a:lnTo>
                  <a:lnTo>
                    <a:pt x="6801" y="1549"/>
                  </a:lnTo>
                  <a:lnTo>
                    <a:pt x="7373" y="1380"/>
                  </a:lnTo>
                  <a:close/>
                  <a:moveTo>
                    <a:pt x="4512" y="2087"/>
                  </a:moveTo>
                  <a:lnTo>
                    <a:pt x="5151" y="2323"/>
                  </a:lnTo>
                  <a:lnTo>
                    <a:pt x="5454" y="2424"/>
                  </a:lnTo>
                  <a:lnTo>
                    <a:pt x="5791" y="2559"/>
                  </a:lnTo>
                  <a:lnTo>
                    <a:pt x="6229" y="2794"/>
                  </a:lnTo>
                  <a:lnTo>
                    <a:pt x="6666" y="3064"/>
                  </a:lnTo>
                  <a:lnTo>
                    <a:pt x="7104" y="3333"/>
                  </a:lnTo>
                  <a:lnTo>
                    <a:pt x="7542" y="3602"/>
                  </a:lnTo>
                  <a:lnTo>
                    <a:pt x="7609" y="3602"/>
                  </a:lnTo>
                  <a:lnTo>
                    <a:pt x="7508" y="3838"/>
                  </a:lnTo>
                  <a:lnTo>
                    <a:pt x="7373" y="4040"/>
                  </a:lnTo>
                  <a:lnTo>
                    <a:pt x="7205" y="4242"/>
                  </a:lnTo>
                  <a:lnTo>
                    <a:pt x="7003" y="4411"/>
                  </a:lnTo>
                  <a:lnTo>
                    <a:pt x="6599" y="3939"/>
                  </a:lnTo>
                  <a:lnTo>
                    <a:pt x="6363" y="3703"/>
                  </a:lnTo>
                  <a:lnTo>
                    <a:pt x="6128" y="3468"/>
                  </a:lnTo>
                  <a:lnTo>
                    <a:pt x="5858" y="3266"/>
                  </a:lnTo>
                  <a:lnTo>
                    <a:pt x="5589" y="3097"/>
                  </a:lnTo>
                  <a:lnTo>
                    <a:pt x="5286" y="2963"/>
                  </a:lnTo>
                  <a:lnTo>
                    <a:pt x="4983" y="2929"/>
                  </a:lnTo>
                  <a:lnTo>
                    <a:pt x="4478" y="2895"/>
                  </a:lnTo>
                  <a:lnTo>
                    <a:pt x="3973" y="2929"/>
                  </a:lnTo>
                  <a:lnTo>
                    <a:pt x="2963" y="2996"/>
                  </a:lnTo>
                  <a:lnTo>
                    <a:pt x="1987" y="3097"/>
                  </a:lnTo>
                  <a:lnTo>
                    <a:pt x="976" y="3165"/>
                  </a:lnTo>
                  <a:lnTo>
                    <a:pt x="909" y="3198"/>
                  </a:lnTo>
                  <a:lnTo>
                    <a:pt x="909" y="3232"/>
                  </a:lnTo>
                  <a:lnTo>
                    <a:pt x="875" y="3165"/>
                  </a:lnTo>
                  <a:lnTo>
                    <a:pt x="741" y="2996"/>
                  </a:lnTo>
                  <a:lnTo>
                    <a:pt x="1145" y="2895"/>
                  </a:lnTo>
                  <a:lnTo>
                    <a:pt x="1549" y="2794"/>
                  </a:lnTo>
                  <a:lnTo>
                    <a:pt x="2357" y="2592"/>
                  </a:lnTo>
                  <a:lnTo>
                    <a:pt x="3973" y="2222"/>
                  </a:lnTo>
                  <a:lnTo>
                    <a:pt x="4512" y="2087"/>
                  </a:lnTo>
                  <a:close/>
                  <a:moveTo>
                    <a:pt x="4646" y="3131"/>
                  </a:moveTo>
                  <a:lnTo>
                    <a:pt x="4882" y="3165"/>
                  </a:lnTo>
                  <a:lnTo>
                    <a:pt x="5084" y="3198"/>
                  </a:lnTo>
                  <a:lnTo>
                    <a:pt x="5320" y="3232"/>
                  </a:lnTo>
                  <a:lnTo>
                    <a:pt x="5522" y="3333"/>
                  </a:lnTo>
                  <a:lnTo>
                    <a:pt x="5757" y="3434"/>
                  </a:lnTo>
                  <a:lnTo>
                    <a:pt x="5959" y="3602"/>
                  </a:lnTo>
                  <a:lnTo>
                    <a:pt x="6195" y="3804"/>
                  </a:lnTo>
                  <a:lnTo>
                    <a:pt x="6397" y="4040"/>
                  </a:lnTo>
                  <a:lnTo>
                    <a:pt x="6835" y="4545"/>
                  </a:lnTo>
                  <a:lnTo>
                    <a:pt x="6532" y="4680"/>
                  </a:lnTo>
                  <a:lnTo>
                    <a:pt x="6195" y="4815"/>
                  </a:lnTo>
                  <a:lnTo>
                    <a:pt x="5825" y="4916"/>
                  </a:lnTo>
                  <a:lnTo>
                    <a:pt x="5454" y="5017"/>
                  </a:lnTo>
                  <a:lnTo>
                    <a:pt x="4714" y="5118"/>
                  </a:lnTo>
                  <a:lnTo>
                    <a:pt x="4040" y="5185"/>
                  </a:lnTo>
                  <a:lnTo>
                    <a:pt x="3468" y="5219"/>
                  </a:lnTo>
                  <a:lnTo>
                    <a:pt x="3199" y="5185"/>
                  </a:lnTo>
                  <a:lnTo>
                    <a:pt x="2929" y="5151"/>
                  </a:lnTo>
                  <a:lnTo>
                    <a:pt x="2660" y="5084"/>
                  </a:lnTo>
                  <a:lnTo>
                    <a:pt x="2424" y="4983"/>
                  </a:lnTo>
                  <a:lnTo>
                    <a:pt x="2189" y="4848"/>
                  </a:lnTo>
                  <a:lnTo>
                    <a:pt x="1953" y="4680"/>
                  </a:lnTo>
                  <a:lnTo>
                    <a:pt x="1650" y="4377"/>
                  </a:lnTo>
                  <a:lnTo>
                    <a:pt x="1414" y="4040"/>
                  </a:lnTo>
                  <a:lnTo>
                    <a:pt x="943" y="3299"/>
                  </a:lnTo>
                  <a:lnTo>
                    <a:pt x="943" y="3299"/>
                  </a:lnTo>
                  <a:lnTo>
                    <a:pt x="976" y="3333"/>
                  </a:lnTo>
                  <a:lnTo>
                    <a:pt x="1785" y="3333"/>
                  </a:lnTo>
                  <a:lnTo>
                    <a:pt x="2559" y="3299"/>
                  </a:lnTo>
                  <a:lnTo>
                    <a:pt x="3367" y="3198"/>
                  </a:lnTo>
                  <a:lnTo>
                    <a:pt x="4141" y="3131"/>
                  </a:lnTo>
                  <a:close/>
                  <a:moveTo>
                    <a:pt x="1583" y="0"/>
                  </a:moveTo>
                  <a:lnTo>
                    <a:pt x="1313" y="101"/>
                  </a:lnTo>
                  <a:lnTo>
                    <a:pt x="1010" y="236"/>
                  </a:lnTo>
                  <a:lnTo>
                    <a:pt x="774" y="404"/>
                  </a:lnTo>
                  <a:lnTo>
                    <a:pt x="572" y="539"/>
                  </a:lnTo>
                  <a:lnTo>
                    <a:pt x="370" y="707"/>
                  </a:lnTo>
                  <a:lnTo>
                    <a:pt x="202" y="909"/>
                  </a:lnTo>
                  <a:lnTo>
                    <a:pt x="101" y="1111"/>
                  </a:lnTo>
                  <a:lnTo>
                    <a:pt x="0" y="1347"/>
                  </a:lnTo>
                  <a:lnTo>
                    <a:pt x="0" y="1582"/>
                  </a:lnTo>
                  <a:lnTo>
                    <a:pt x="0" y="1818"/>
                  </a:lnTo>
                  <a:lnTo>
                    <a:pt x="34" y="2054"/>
                  </a:lnTo>
                  <a:lnTo>
                    <a:pt x="135" y="2323"/>
                  </a:lnTo>
                  <a:lnTo>
                    <a:pt x="370" y="2828"/>
                  </a:lnTo>
                  <a:lnTo>
                    <a:pt x="673" y="3367"/>
                  </a:lnTo>
                  <a:lnTo>
                    <a:pt x="976" y="3838"/>
                  </a:lnTo>
                  <a:lnTo>
                    <a:pt x="1313" y="4310"/>
                  </a:lnTo>
                  <a:lnTo>
                    <a:pt x="1616" y="4714"/>
                  </a:lnTo>
                  <a:lnTo>
                    <a:pt x="1818" y="4882"/>
                  </a:lnTo>
                  <a:lnTo>
                    <a:pt x="2020" y="5017"/>
                  </a:lnTo>
                  <a:lnTo>
                    <a:pt x="2222" y="5151"/>
                  </a:lnTo>
                  <a:lnTo>
                    <a:pt x="2424" y="5286"/>
                  </a:lnTo>
                  <a:lnTo>
                    <a:pt x="2660" y="5353"/>
                  </a:lnTo>
                  <a:lnTo>
                    <a:pt x="2929" y="5421"/>
                  </a:lnTo>
                  <a:lnTo>
                    <a:pt x="3300" y="5454"/>
                  </a:lnTo>
                  <a:lnTo>
                    <a:pt x="3670" y="5454"/>
                  </a:lnTo>
                  <a:lnTo>
                    <a:pt x="4040" y="5421"/>
                  </a:lnTo>
                  <a:lnTo>
                    <a:pt x="4444" y="5387"/>
                  </a:lnTo>
                  <a:lnTo>
                    <a:pt x="5185" y="5286"/>
                  </a:lnTo>
                  <a:lnTo>
                    <a:pt x="5926" y="5118"/>
                  </a:lnTo>
                  <a:lnTo>
                    <a:pt x="6229" y="5050"/>
                  </a:lnTo>
                  <a:lnTo>
                    <a:pt x="6498" y="4949"/>
                  </a:lnTo>
                  <a:lnTo>
                    <a:pt x="6767" y="4848"/>
                  </a:lnTo>
                  <a:lnTo>
                    <a:pt x="7003" y="4714"/>
                  </a:lnTo>
                  <a:lnTo>
                    <a:pt x="7205" y="4579"/>
                  </a:lnTo>
                  <a:lnTo>
                    <a:pt x="7407" y="4377"/>
                  </a:lnTo>
                  <a:lnTo>
                    <a:pt x="7609" y="4175"/>
                  </a:lnTo>
                  <a:lnTo>
                    <a:pt x="7744" y="3905"/>
                  </a:lnTo>
                  <a:lnTo>
                    <a:pt x="7878" y="3636"/>
                  </a:lnTo>
                  <a:lnTo>
                    <a:pt x="7946" y="3367"/>
                  </a:lnTo>
                  <a:lnTo>
                    <a:pt x="7946" y="3064"/>
                  </a:lnTo>
                  <a:lnTo>
                    <a:pt x="7946" y="2794"/>
                  </a:lnTo>
                  <a:lnTo>
                    <a:pt x="7946" y="2525"/>
                  </a:lnTo>
                  <a:lnTo>
                    <a:pt x="7878" y="2222"/>
                  </a:lnTo>
                  <a:lnTo>
                    <a:pt x="7777" y="1683"/>
                  </a:lnTo>
                  <a:lnTo>
                    <a:pt x="7542" y="842"/>
                  </a:lnTo>
                  <a:lnTo>
                    <a:pt x="7272" y="0"/>
                  </a:lnTo>
                  <a:lnTo>
                    <a:pt x="6936" y="0"/>
                  </a:lnTo>
                  <a:lnTo>
                    <a:pt x="7104" y="404"/>
                  </a:lnTo>
                  <a:lnTo>
                    <a:pt x="7239" y="875"/>
                  </a:lnTo>
                  <a:lnTo>
                    <a:pt x="7306" y="1145"/>
                  </a:lnTo>
                  <a:lnTo>
                    <a:pt x="6498" y="1380"/>
                  </a:lnTo>
                  <a:lnTo>
                    <a:pt x="5623" y="1616"/>
                  </a:lnTo>
                  <a:lnTo>
                    <a:pt x="3939" y="2020"/>
                  </a:lnTo>
                  <a:lnTo>
                    <a:pt x="3131" y="2188"/>
                  </a:lnTo>
                  <a:lnTo>
                    <a:pt x="2256" y="2323"/>
                  </a:lnTo>
                  <a:lnTo>
                    <a:pt x="1852" y="2424"/>
                  </a:lnTo>
                  <a:lnTo>
                    <a:pt x="1448" y="2559"/>
                  </a:lnTo>
                  <a:lnTo>
                    <a:pt x="1044" y="2693"/>
                  </a:lnTo>
                  <a:lnTo>
                    <a:pt x="707" y="2895"/>
                  </a:lnTo>
                  <a:lnTo>
                    <a:pt x="505" y="2592"/>
                  </a:lnTo>
                  <a:lnTo>
                    <a:pt x="370" y="2289"/>
                  </a:lnTo>
                  <a:lnTo>
                    <a:pt x="269" y="1986"/>
                  </a:lnTo>
                  <a:lnTo>
                    <a:pt x="202" y="1650"/>
                  </a:lnTo>
                  <a:lnTo>
                    <a:pt x="370" y="1683"/>
                  </a:lnTo>
                  <a:lnTo>
                    <a:pt x="741" y="1683"/>
                  </a:lnTo>
                  <a:lnTo>
                    <a:pt x="909" y="1616"/>
                  </a:lnTo>
                  <a:lnTo>
                    <a:pt x="1280" y="1481"/>
                  </a:lnTo>
                  <a:lnTo>
                    <a:pt x="1583" y="1347"/>
                  </a:lnTo>
                  <a:lnTo>
                    <a:pt x="3805" y="606"/>
                  </a:lnTo>
                  <a:lnTo>
                    <a:pt x="4512" y="303"/>
                  </a:lnTo>
                  <a:lnTo>
                    <a:pt x="5252" y="0"/>
                  </a:lnTo>
                  <a:lnTo>
                    <a:pt x="4579" y="0"/>
                  </a:lnTo>
                  <a:lnTo>
                    <a:pt x="4040" y="236"/>
                  </a:lnTo>
                  <a:lnTo>
                    <a:pt x="3502" y="438"/>
                  </a:lnTo>
                  <a:lnTo>
                    <a:pt x="202" y="1582"/>
                  </a:lnTo>
                  <a:lnTo>
                    <a:pt x="236" y="1347"/>
                  </a:lnTo>
                  <a:lnTo>
                    <a:pt x="269" y="1212"/>
                  </a:lnTo>
                  <a:lnTo>
                    <a:pt x="337" y="1077"/>
                  </a:lnTo>
                  <a:lnTo>
                    <a:pt x="505" y="842"/>
                  </a:lnTo>
                  <a:lnTo>
                    <a:pt x="774" y="640"/>
                  </a:lnTo>
                  <a:lnTo>
                    <a:pt x="1078" y="471"/>
                  </a:lnTo>
                  <a:lnTo>
                    <a:pt x="1414" y="303"/>
                  </a:lnTo>
                  <a:lnTo>
                    <a:pt x="1717" y="202"/>
                  </a:lnTo>
                  <a:lnTo>
                    <a:pt x="2054" y="101"/>
                  </a:lnTo>
                  <a:lnTo>
                    <a:pt x="2323" y="67"/>
                  </a:lnTo>
                  <a:lnTo>
                    <a:pt x="2357" y="67"/>
                  </a:lnTo>
                  <a:lnTo>
                    <a:pt x="239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57" name="Shape 1757"/>
            <p:cNvSpPr/>
            <p:nvPr/>
          </p:nvSpPr>
          <p:spPr>
            <a:xfrm>
              <a:off x="3282250" y="332375"/>
              <a:ext cx="417500" cy="425925"/>
            </a:xfrm>
            <a:custGeom>
              <a:avLst/>
              <a:gdLst/>
              <a:ahLst/>
              <a:cxnLst/>
              <a:rect l="0" t="0" r="0" b="0"/>
              <a:pathLst>
                <a:path w="16700" h="17037" extrusionOk="0">
                  <a:moveTo>
                    <a:pt x="10471" y="169"/>
                  </a:moveTo>
                  <a:lnTo>
                    <a:pt x="10471" y="338"/>
                  </a:lnTo>
                  <a:lnTo>
                    <a:pt x="10538" y="472"/>
                  </a:lnTo>
                  <a:lnTo>
                    <a:pt x="10606" y="674"/>
                  </a:lnTo>
                  <a:lnTo>
                    <a:pt x="10336" y="775"/>
                  </a:lnTo>
                  <a:lnTo>
                    <a:pt x="10303" y="809"/>
                  </a:lnTo>
                  <a:lnTo>
                    <a:pt x="10202" y="641"/>
                  </a:lnTo>
                  <a:lnTo>
                    <a:pt x="10101" y="472"/>
                  </a:lnTo>
                  <a:lnTo>
                    <a:pt x="10269" y="338"/>
                  </a:lnTo>
                  <a:lnTo>
                    <a:pt x="10404" y="236"/>
                  </a:lnTo>
                  <a:lnTo>
                    <a:pt x="10471" y="169"/>
                  </a:lnTo>
                  <a:close/>
                  <a:moveTo>
                    <a:pt x="10673" y="944"/>
                  </a:moveTo>
                  <a:lnTo>
                    <a:pt x="10673" y="1011"/>
                  </a:lnTo>
                  <a:lnTo>
                    <a:pt x="10707" y="1112"/>
                  </a:lnTo>
                  <a:lnTo>
                    <a:pt x="10774" y="1314"/>
                  </a:lnTo>
                  <a:lnTo>
                    <a:pt x="10673" y="1314"/>
                  </a:lnTo>
                  <a:lnTo>
                    <a:pt x="10336" y="1381"/>
                  </a:lnTo>
                  <a:lnTo>
                    <a:pt x="10303" y="1213"/>
                  </a:lnTo>
                  <a:lnTo>
                    <a:pt x="10269" y="1078"/>
                  </a:lnTo>
                  <a:lnTo>
                    <a:pt x="10404" y="1045"/>
                  </a:lnTo>
                  <a:lnTo>
                    <a:pt x="10673" y="944"/>
                  </a:lnTo>
                  <a:close/>
                  <a:moveTo>
                    <a:pt x="10942" y="1516"/>
                  </a:moveTo>
                  <a:lnTo>
                    <a:pt x="11043" y="1617"/>
                  </a:lnTo>
                  <a:lnTo>
                    <a:pt x="11481" y="2055"/>
                  </a:lnTo>
                  <a:lnTo>
                    <a:pt x="11717" y="2290"/>
                  </a:lnTo>
                  <a:lnTo>
                    <a:pt x="11919" y="2526"/>
                  </a:lnTo>
                  <a:lnTo>
                    <a:pt x="11649" y="2627"/>
                  </a:lnTo>
                  <a:lnTo>
                    <a:pt x="11346" y="2694"/>
                  </a:lnTo>
                  <a:lnTo>
                    <a:pt x="10740" y="2829"/>
                  </a:lnTo>
                  <a:lnTo>
                    <a:pt x="10404" y="2896"/>
                  </a:lnTo>
                  <a:lnTo>
                    <a:pt x="10235" y="2930"/>
                  </a:lnTo>
                  <a:lnTo>
                    <a:pt x="10101" y="3031"/>
                  </a:lnTo>
                  <a:lnTo>
                    <a:pt x="10168" y="2425"/>
                  </a:lnTo>
                  <a:lnTo>
                    <a:pt x="10303" y="1819"/>
                  </a:lnTo>
                  <a:lnTo>
                    <a:pt x="10336" y="1583"/>
                  </a:lnTo>
                  <a:lnTo>
                    <a:pt x="10505" y="1550"/>
                  </a:lnTo>
                  <a:lnTo>
                    <a:pt x="10808" y="1516"/>
                  </a:lnTo>
                  <a:close/>
                  <a:moveTo>
                    <a:pt x="12087" y="2728"/>
                  </a:moveTo>
                  <a:lnTo>
                    <a:pt x="12255" y="2964"/>
                  </a:lnTo>
                  <a:lnTo>
                    <a:pt x="11582" y="3199"/>
                  </a:lnTo>
                  <a:lnTo>
                    <a:pt x="10942" y="3368"/>
                  </a:lnTo>
                  <a:lnTo>
                    <a:pt x="10505" y="3502"/>
                  </a:lnTo>
                  <a:lnTo>
                    <a:pt x="10067" y="3637"/>
                  </a:lnTo>
                  <a:lnTo>
                    <a:pt x="10101" y="3199"/>
                  </a:lnTo>
                  <a:lnTo>
                    <a:pt x="10303" y="3166"/>
                  </a:lnTo>
                  <a:lnTo>
                    <a:pt x="10505" y="3132"/>
                  </a:lnTo>
                  <a:lnTo>
                    <a:pt x="10942" y="3031"/>
                  </a:lnTo>
                  <a:lnTo>
                    <a:pt x="11515" y="2896"/>
                  </a:lnTo>
                  <a:lnTo>
                    <a:pt x="11818" y="2829"/>
                  </a:lnTo>
                  <a:lnTo>
                    <a:pt x="12087" y="2728"/>
                  </a:lnTo>
                  <a:close/>
                  <a:moveTo>
                    <a:pt x="12525" y="3098"/>
                  </a:moveTo>
                  <a:lnTo>
                    <a:pt x="12626" y="3671"/>
                  </a:lnTo>
                  <a:lnTo>
                    <a:pt x="12760" y="4243"/>
                  </a:lnTo>
                  <a:lnTo>
                    <a:pt x="13063" y="5320"/>
                  </a:lnTo>
                  <a:lnTo>
                    <a:pt x="13265" y="5994"/>
                  </a:lnTo>
                  <a:lnTo>
                    <a:pt x="13535" y="6633"/>
                  </a:lnTo>
                  <a:lnTo>
                    <a:pt x="13804" y="7273"/>
                  </a:lnTo>
                  <a:lnTo>
                    <a:pt x="14040" y="7913"/>
                  </a:lnTo>
                  <a:lnTo>
                    <a:pt x="14242" y="8519"/>
                  </a:lnTo>
                  <a:lnTo>
                    <a:pt x="14410" y="9159"/>
                  </a:lnTo>
                  <a:lnTo>
                    <a:pt x="14679" y="10404"/>
                  </a:lnTo>
                  <a:lnTo>
                    <a:pt x="14780" y="10876"/>
                  </a:lnTo>
                  <a:lnTo>
                    <a:pt x="14881" y="11347"/>
                  </a:lnTo>
                  <a:lnTo>
                    <a:pt x="15016" y="11818"/>
                  </a:lnTo>
                  <a:lnTo>
                    <a:pt x="15117" y="12020"/>
                  </a:lnTo>
                  <a:lnTo>
                    <a:pt x="15252" y="12222"/>
                  </a:lnTo>
                  <a:lnTo>
                    <a:pt x="14612" y="12458"/>
                  </a:lnTo>
                  <a:lnTo>
                    <a:pt x="13939" y="12660"/>
                  </a:lnTo>
                  <a:lnTo>
                    <a:pt x="13333" y="12828"/>
                  </a:lnTo>
                  <a:lnTo>
                    <a:pt x="12996" y="12929"/>
                  </a:lnTo>
                  <a:lnTo>
                    <a:pt x="12727" y="13030"/>
                  </a:lnTo>
                  <a:lnTo>
                    <a:pt x="12592" y="12458"/>
                  </a:lnTo>
                  <a:lnTo>
                    <a:pt x="12457" y="11919"/>
                  </a:lnTo>
                  <a:lnTo>
                    <a:pt x="12154" y="10808"/>
                  </a:lnTo>
                  <a:lnTo>
                    <a:pt x="11818" y="9563"/>
                  </a:lnTo>
                  <a:lnTo>
                    <a:pt x="11616" y="8923"/>
                  </a:lnTo>
                  <a:lnTo>
                    <a:pt x="11414" y="8317"/>
                  </a:lnTo>
                  <a:lnTo>
                    <a:pt x="11010" y="7239"/>
                  </a:lnTo>
                  <a:lnTo>
                    <a:pt x="10808" y="6667"/>
                  </a:lnTo>
                  <a:lnTo>
                    <a:pt x="10639" y="6128"/>
                  </a:lnTo>
                  <a:lnTo>
                    <a:pt x="10471" y="5590"/>
                  </a:lnTo>
                  <a:lnTo>
                    <a:pt x="10269" y="5051"/>
                  </a:lnTo>
                  <a:lnTo>
                    <a:pt x="10101" y="4479"/>
                  </a:lnTo>
                  <a:lnTo>
                    <a:pt x="9932" y="3940"/>
                  </a:lnTo>
                  <a:lnTo>
                    <a:pt x="9966" y="3906"/>
                  </a:lnTo>
                  <a:lnTo>
                    <a:pt x="10572" y="3704"/>
                  </a:lnTo>
                  <a:lnTo>
                    <a:pt x="11178" y="3536"/>
                  </a:lnTo>
                  <a:lnTo>
                    <a:pt x="11885" y="3368"/>
                  </a:lnTo>
                  <a:lnTo>
                    <a:pt x="12222" y="3233"/>
                  </a:lnTo>
                  <a:lnTo>
                    <a:pt x="12525" y="3098"/>
                  </a:lnTo>
                  <a:close/>
                  <a:moveTo>
                    <a:pt x="15353" y="12492"/>
                  </a:moveTo>
                  <a:lnTo>
                    <a:pt x="15386" y="12761"/>
                  </a:lnTo>
                  <a:lnTo>
                    <a:pt x="15454" y="12997"/>
                  </a:lnTo>
                  <a:lnTo>
                    <a:pt x="15622" y="13535"/>
                  </a:lnTo>
                  <a:lnTo>
                    <a:pt x="15521" y="13502"/>
                  </a:lnTo>
                  <a:lnTo>
                    <a:pt x="15420" y="13502"/>
                  </a:lnTo>
                  <a:lnTo>
                    <a:pt x="15117" y="13535"/>
                  </a:lnTo>
                  <a:lnTo>
                    <a:pt x="14646" y="13670"/>
                  </a:lnTo>
                  <a:lnTo>
                    <a:pt x="13972" y="13872"/>
                  </a:lnTo>
                  <a:lnTo>
                    <a:pt x="13535" y="13973"/>
                  </a:lnTo>
                  <a:lnTo>
                    <a:pt x="13265" y="14040"/>
                  </a:lnTo>
                  <a:lnTo>
                    <a:pt x="13164" y="13805"/>
                  </a:lnTo>
                  <a:lnTo>
                    <a:pt x="13097" y="13569"/>
                  </a:lnTo>
                  <a:lnTo>
                    <a:pt x="12996" y="13367"/>
                  </a:lnTo>
                  <a:lnTo>
                    <a:pt x="12861" y="13199"/>
                  </a:lnTo>
                  <a:lnTo>
                    <a:pt x="13097" y="13165"/>
                  </a:lnTo>
                  <a:lnTo>
                    <a:pt x="13366" y="13098"/>
                  </a:lnTo>
                  <a:lnTo>
                    <a:pt x="13838" y="12963"/>
                  </a:lnTo>
                  <a:lnTo>
                    <a:pt x="14612" y="12727"/>
                  </a:lnTo>
                  <a:lnTo>
                    <a:pt x="15353" y="12492"/>
                  </a:lnTo>
                  <a:close/>
                  <a:moveTo>
                    <a:pt x="337" y="11886"/>
                  </a:moveTo>
                  <a:lnTo>
                    <a:pt x="472" y="12155"/>
                  </a:lnTo>
                  <a:lnTo>
                    <a:pt x="674" y="12357"/>
                  </a:lnTo>
                  <a:lnTo>
                    <a:pt x="909" y="12593"/>
                  </a:lnTo>
                  <a:lnTo>
                    <a:pt x="1145" y="12727"/>
                  </a:lnTo>
                  <a:lnTo>
                    <a:pt x="1381" y="12828"/>
                  </a:lnTo>
                  <a:lnTo>
                    <a:pt x="1650" y="12896"/>
                  </a:lnTo>
                  <a:lnTo>
                    <a:pt x="1919" y="12929"/>
                  </a:lnTo>
                  <a:lnTo>
                    <a:pt x="2020" y="13333"/>
                  </a:lnTo>
                  <a:lnTo>
                    <a:pt x="2121" y="13805"/>
                  </a:lnTo>
                  <a:lnTo>
                    <a:pt x="2222" y="13939"/>
                  </a:lnTo>
                  <a:lnTo>
                    <a:pt x="2290" y="14074"/>
                  </a:lnTo>
                  <a:lnTo>
                    <a:pt x="2525" y="14276"/>
                  </a:lnTo>
                  <a:lnTo>
                    <a:pt x="2189" y="14175"/>
                  </a:lnTo>
                  <a:lnTo>
                    <a:pt x="1886" y="14040"/>
                  </a:lnTo>
                  <a:lnTo>
                    <a:pt x="1583" y="13906"/>
                  </a:lnTo>
                  <a:lnTo>
                    <a:pt x="1313" y="13704"/>
                  </a:lnTo>
                  <a:lnTo>
                    <a:pt x="1078" y="13468"/>
                  </a:lnTo>
                  <a:lnTo>
                    <a:pt x="876" y="13199"/>
                  </a:lnTo>
                  <a:lnTo>
                    <a:pt x="674" y="12929"/>
                  </a:lnTo>
                  <a:lnTo>
                    <a:pt x="539" y="12593"/>
                  </a:lnTo>
                  <a:lnTo>
                    <a:pt x="404" y="12256"/>
                  </a:lnTo>
                  <a:lnTo>
                    <a:pt x="337" y="11886"/>
                  </a:lnTo>
                  <a:close/>
                  <a:moveTo>
                    <a:pt x="15285" y="13838"/>
                  </a:moveTo>
                  <a:lnTo>
                    <a:pt x="14545" y="14074"/>
                  </a:lnTo>
                  <a:lnTo>
                    <a:pt x="13972" y="14276"/>
                  </a:lnTo>
                  <a:lnTo>
                    <a:pt x="13669" y="14377"/>
                  </a:lnTo>
                  <a:lnTo>
                    <a:pt x="13400" y="14512"/>
                  </a:lnTo>
                  <a:lnTo>
                    <a:pt x="13400" y="14545"/>
                  </a:lnTo>
                  <a:lnTo>
                    <a:pt x="13400" y="14579"/>
                  </a:lnTo>
                  <a:lnTo>
                    <a:pt x="13669" y="14579"/>
                  </a:lnTo>
                  <a:lnTo>
                    <a:pt x="13939" y="14512"/>
                  </a:lnTo>
                  <a:lnTo>
                    <a:pt x="14444" y="14377"/>
                  </a:lnTo>
                  <a:lnTo>
                    <a:pt x="15117" y="14175"/>
                  </a:lnTo>
                  <a:lnTo>
                    <a:pt x="15757" y="13973"/>
                  </a:lnTo>
                  <a:lnTo>
                    <a:pt x="15790" y="14108"/>
                  </a:lnTo>
                  <a:lnTo>
                    <a:pt x="15184" y="14209"/>
                  </a:lnTo>
                  <a:lnTo>
                    <a:pt x="14578" y="14377"/>
                  </a:lnTo>
                  <a:lnTo>
                    <a:pt x="13972" y="14646"/>
                  </a:lnTo>
                  <a:lnTo>
                    <a:pt x="13703" y="14781"/>
                  </a:lnTo>
                  <a:lnTo>
                    <a:pt x="13467" y="14949"/>
                  </a:lnTo>
                  <a:lnTo>
                    <a:pt x="13400" y="14747"/>
                  </a:lnTo>
                  <a:lnTo>
                    <a:pt x="13299" y="14242"/>
                  </a:lnTo>
                  <a:lnTo>
                    <a:pt x="13669" y="14175"/>
                  </a:lnTo>
                  <a:lnTo>
                    <a:pt x="14073" y="14108"/>
                  </a:lnTo>
                  <a:lnTo>
                    <a:pt x="14814" y="13906"/>
                  </a:lnTo>
                  <a:lnTo>
                    <a:pt x="15285" y="13838"/>
                  </a:lnTo>
                  <a:close/>
                  <a:moveTo>
                    <a:pt x="1145" y="3098"/>
                  </a:moveTo>
                  <a:lnTo>
                    <a:pt x="1684" y="3199"/>
                  </a:lnTo>
                  <a:lnTo>
                    <a:pt x="2189" y="3267"/>
                  </a:lnTo>
                  <a:lnTo>
                    <a:pt x="3232" y="3368"/>
                  </a:lnTo>
                  <a:lnTo>
                    <a:pt x="4276" y="3435"/>
                  </a:lnTo>
                  <a:lnTo>
                    <a:pt x="5320" y="3502"/>
                  </a:lnTo>
                  <a:lnTo>
                    <a:pt x="6397" y="3637"/>
                  </a:lnTo>
                  <a:lnTo>
                    <a:pt x="7508" y="3772"/>
                  </a:lnTo>
                  <a:lnTo>
                    <a:pt x="8619" y="3906"/>
                  </a:lnTo>
                  <a:lnTo>
                    <a:pt x="9730" y="3974"/>
                  </a:lnTo>
                  <a:lnTo>
                    <a:pt x="9831" y="4411"/>
                  </a:lnTo>
                  <a:lnTo>
                    <a:pt x="9932" y="4883"/>
                  </a:lnTo>
                  <a:lnTo>
                    <a:pt x="10269" y="5758"/>
                  </a:lnTo>
                  <a:lnTo>
                    <a:pt x="10639" y="6970"/>
                  </a:lnTo>
                  <a:lnTo>
                    <a:pt x="11077" y="8148"/>
                  </a:lnTo>
                  <a:lnTo>
                    <a:pt x="11346" y="8990"/>
                  </a:lnTo>
                  <a:lnTo>
                    <a:pt x="11616" y="9866"/>
                  </a:lnTo>
                  <a:lnTo>
                    <a:pt x="11582" y="9899"/>
                  </a:lnTo>
                  <a:lnTo>
                    <a:pt x="11649" y="10573"/>
                  </a:lnTo>
                  <a:lnTo>
                    <a:pt x="11616" y="11246"/>
                  </a:lnTo>
                  <a:lnTo>
                    <a:pt x="11548" y="11919"/>
                  </a:lnTo>
                  <a:lnTo>
                    <a:pt x="11447" y="12593"/>
                  </a:lnTo>
                  <a:lnTo>
                    <a:pt x="11178" y="13771"/>
                  </a:lnTo>
                  <a:lnTo>
                    <a:pt x="11111" y="14377"/>
                  </a:lnTo>
                  <a:lnTo>
                    <a:pt x="11077" y="14983"/>
                  </a:lnTo>
                  <a:lnTo>
                    <a:pt x="10538" y="15050"/>
                  </a:lnTo>
                  <a:lnTo>
                    <a:pt x="9495" y="15050"/>
                  </a:lnTo>
                  <a:lnTo>
                    <a:pt x="8956" y="14983"/>
                  </a:lnTo>
                  <a:lnTo>
                    <a:pt x="7878" y="14848"/>
                  </a:lnTo>
                  <a:lnTo>
                    <a:pt x="6835" y="14714"/>
                  </a:lnTo>
                  <a:lnTo>
                    <a:pt x="5892" y="14613"/>
                  </a:lnTo>
                  <a:lnTo>
                    <a:pt x="4949" y="14545"/>
                  </a:lnTo>
                  <a:lnTo>
                    <a:pt x="3064" y="14444"/>
                  </a:lnTo>
                  <a:lnTo>
                    <a:pt x="3064" y="14411"/>
                  </a:lnTo>
                  <a:lnTo>
                    <a:pt x="3064" y="14343"/>
                  </a:lnTo>
                  <a:lnTo>
                    <a:pt x="3030" y="14310"/>
                  </a:lnTo>
                  <a:lnTo>
                    <a:pt x="2997" y="14276"/>
                  </a:lnTo>
                  <a:lnTo>
                    <a:pt x="2795" y="14175"/>
                  </a:lnTo>
                  <a:lnTo>
                    <a:pt x="2593" y="14040"/>
                  </a:lnTo>
                  <a:lnTo>
                    <a:pt x="2458" y="13872"/>
                  </a:lnTo>
                  <a:lnTo>
                    <a:pt x="2323" y="13704"/>
                  </a:lnTo>
                  <a:lnTo>
                    <a:pt x="2256" y="13502"/>
                  </a:lnTo>
                  <a:lnTo>
                    <a:pt x="2189" y="13300"/>
                  </a:lnTo>
                  <a:lnTo>
                    <a:pt x="2189" y="13064"/>
                  </a:lnTo>
                  <a:lnTo>
                    <a:pt x="2189" y="12828"/>
                  </a:lnTo>
                  <a:lnTo>
                    <a:pt x="2155" y="12761"/>
                  </a:lnTo>
                  <a:lnTo>
                    <a:pt x="2088" y="12727"/>
                  </a:lnTo>
                  <a:lnTo>
                    <a:pt x="1852" y="12727"/>
                  </a:lnTo>
                  <a:lnTo>
                    <a:pt x="1650" y="12694"/>
                  </a:lnTo>
                  <a:lnTo>
                    <a:pt x="1448" y="12626"/>
                  </a:lnTo>
                  <a:lnTo>
                    <a:pt x="1246" y="12559"/>
                  </a:lnTo>
                  <a:lnTo>
                    <a:pt x="1078" y="12458"/>
                  </a:lnTo>
                  <a:lnTo>
                    <a:pt x="909" y="12357"/>
                  </a:lnTo>
                  <a:lnTo>
                    <a:pt x="573" y="12054"/>
                  </a:lnTo>
                  <a:lnTo>
                    <a:pt x="472" y="11886"/>
                  </a:lnTo>
                  <a:lnTo>
                    <a:pt x="303" y="11717"/>
                  </a:lnTo>
                  <a:lnTo>
                    <a:pt x="236" y="11111"/>
                  </a:lnTo>
                  <a:lnTo>
                    <a:pt x="269" y="10505"/>
                  </a:lnTo>
                  <a:lnTo>
                    <a:pt x="303" y="9899"/>
                  </a:lnTo>
                  <a:lnTo>
                    <a:pt x="370" y="9327"/>
                  </a:lnTo>
                  <a:lnTo>
                    <a:pt x="505" y="7778"/>
                  </a:lnTo>
                  <a:lnTo>
                    <a:pt x="674" y="6196"/>
                  </a:lnTo>
                  <a:lnTo>
                    <a:pt x="741" y="5421"/>
                  </a:lnTo>
                  <a:lnTo>
                    <a:pt x="842" y="4647"/>
                  </a:lnTo>
                  <a:lnTo>
                    <a:pt x="977" y="3873"/>
                  </a:lnTo>
                  <a:lnTo>
                    <a:pt x="1145" y="3098"/>
                  </a:lnTo>
                  <a:close/>
                  <a:moveTo>
                    <a:pt x="15858" y="14377"/>
                  </a:moveTo>
                  <a:lnTo>
                    <a:pt x="15858" y="14444"/>
                  </a:lnTo>
                  <a:lnTo>
                    <a:pt x="15656" y="14478"/>
                  </a:lnTo>
                  <a:lnTo>
                    <a:pt x="15420" y="14545"/>
                  </a:lnTo>
                  <a:lnTo>
                    <a:pt x="15083" y="14646"/>
                  </a:lnTo>
                  <a:lnTo>
                    <a:pt x="14679" y="14747"/>
                  </a:lnTo>
                  <a:lnTo>
                    <a:pt x="14275" y="14916"/>
                  </a:lnTo>
                  <a:lnTo>
                    <a:pt x="13871" y="15084"/>
                  </a:lnTo>
                  <a:lnTo>
                    <a:pt x="13703" y="15185"/>
                  </a:lnTo>
                  <a:lnTo>
                    <a:pt x="13535" y="15320"/>
                  </a:lnTo>
                  <a:lnTo>
                    <a:pt x="13467" y="15017"/>
                  </a:lnTo>
                  <a:lnTo>
                    <a:pt x="13905" y="14916"/>
                  </a:lnTo>
                  <a:lnTo>
                    <a:pt x="14376" y="14781"/>
                  </a:lnTo>
                  <a:lnTo>
                    <a:pt x="14814" y="14646"/>
                  </a:lnTo>
                  <a:lnTo>
                    <a:pt x="15285" y="14512"/>
                  </a:lnTo>
                  <a:lnTo>
                    <a:pt x="15521" y="14444"/>
                  </a:lnTo>
                  <a:lnTo>
                    <a:pt x="15689" y="14411"/>
                  </a:lnTo>
                  <a:lnTo>
                    <a:pt x="15858" y="14377"/>
                  </a:lnTo>
                  <a:close/>
                  <a:moveTo>
                    <a:pt x="15925" y="14747"/>
                  </a:moveTo>
                  <a:lnTo>
                    <a:pt x="15925" y="14815"/>
                  </a:lnTo>
                  <a:lnTo>
                    <a:pt x="14747" y="15151"/>
                  </a:lnTo>
                  <a:lnTo>
                    <a:pt x="14141" y="15387"/>
                  </a:lnTo>
                  <a:lnTo>
                    <a:pt x="13871" y="15522"/>
                  </a:lnTo>
                  <a:lnTo>
                    <a:pt x="13602" y="15656"/>
                  </a:lnTo>
                  <a:lnTo>
                    <a:pt x="13535" y="15421"/>
                  </a:lnTo>
                  <a:lnTo>
                    <a:pt x="13905" y="15320"/>
                  </a:lnTo>
                  <a:lnTo>
                    <a:pt x="14275" y="15219"/>
                  </a:lnTo>
                  <a:lnTo>
                    <a:pt x="14612" y="15084"/>
                  </a:lnTo>
                  <a:lnTo>
                    <a:pt x="14982" y="14949"/>
                  </a:lnTo>
                  <a:lnTo>
                    <a:pt x="15420" y="14882"/>
                  </a:lnTo>
                  <a:lnTo>
                    <a:pt x="15689" y="14815"/>
                  </a:lnTo>
                  <a:lnTo>
                    <a:pt x="15925" y="14747"/>
                  </a:lnTo>
                  <a:close/>
                  <a:moveTo>
                    <a:pt x="15959" y="15050"/>
                  </a:moveTo>
                  <a:lnTo>
                    <a:pt x="15992" y="15185"/>
                  </a:lnTo>
                  <a:lnTo>
                    <a:pt x="15790" y="15219"/>
                  </a:lnTo>
                  <a:lnTo>
                    <a:pt x="15588" y="15252"/>
                  </a:lnTo>
                  <a:lnTo>
                    <a:pt x="15218" y="15387"/>
                  </a:lnTo>
                  <a:lnTo>
                    <a:pt x="14444" y="15690"/>
                  </a:lnTo>
                  <a:lnTo>
                    <a:pt x="14073" y="15858"/>
                  </a:lnTo>
                  <a:lnTo>
                    <a:pt x="13703" y="16060"/>
                  </a:lnTo>
                  <a:lnTo>
                    <a:pt x="13636" y="15791"/>
                  </a:lnTo>
                  <a:lnTo>
                    <a:pt x="13804" y="15757"/>
                  </a:lnTo>
                  <a:lnTo>
                    <a:pt x="13972" y="15724"/>
                  </a:lnTo>
                  <a:lnTo>
                    <a:pt x="14275" y="15623"/>
                  </a:lnTo>
                  <a:lnTo>
                    <a:pt x="14612" y="15488"/>
                  </a:lnTo>
                  <a:lnTo>
                    <a:pt x="14915" y="15387"/>
                  </a:lnTo>
                  <a:lnTo>
                    <a:pt x="15454" y="15252"/>
                  </a:lnTo>
                  <a:lnTo>
                    <a:pt x="15723" y="15151"/>
                  </a:lnTo>
                  <a:lnTo>
                    <a:pt x="15959" y="15050"/>
                  </a:lnTo>
                  <a:close/>
                  <a:moveTo>
                    <a:pt x="16026" y="15421"/>
                  </a:moveTo>
                  <a:lnTo>
                    <a:pt x="16093" y="15623"/>
                  </a:lnTo>
                  <a:lnTo>
                    <a:pt x="15420" y="15858"/>
                  </a:lnTo>
                  <a:lnTo>
                    <a:pt x="14747" y="16027"/>
                  </a:lnTo>
                  <a:lnTo>
                    <a:pt x="14275" y="16195"/>
                  </a:lnTo>
                  <a:lnTo>
                    <a:pt x="14040" y="16262"/>
                  </a:lnTo>
                  <a:lnTo>
                    <a:pt x="13838" y="16397"/>
                  </a:lnTo>
                  <a:lnTo>
                    <a:pt x="13737" y="16128"/>
                  </a:lnTo>
                  <a:lnTo>
                    <a:pt x="14073" y="16060"/>
                  </a:lnTo>
                  <a:lnTo>
                    <a:pt x="14410" y="15959"/>
                  </a:lnTo>
                  <a:lnTo>
                    <a:pt x="14713" y="15825"/>
                  </a:lnTo>
                  <a:lnTo>
                    <a:pt x="15050" y="15690"/>
                  </a:lnTo>
                  <a:lnTo>
                    <a:pt x="16026" y="15421"/>
                  </a:lnTo>
                  <a:close/>
                  <a:moveTo>
                    <a:pt x="16161" y="15825"/>
                  </a:moveTo>
                  <a:lnTo>
                    <a:pt x="16228" y="15993"/>
                  </a:lnTo>
                  <a:lnTo>
                    <a:pt x="15151" y="16330"/>
                  </a:lnTo>
                  <a:lnTo>
                    <a:pt x="14578" y="16532"/>
                  </a:lnTo>
                  <a:lnTo>
                    <a:pt x="14309" y="16667"/>
                  </a:lnTo>
                  <a:lnTo>
                    <a:pt x="14040" y="16835"/>
                  </a:lnTo>
                  <a:lnTo>
                    <a:pt x="13871" y="16532"/>
                  </a:lnTo>
                  <a:lnTo>
                    <a:pt x="14174" y="16465"/>
                  </a:lnTo>
                  <a:lnTo>
                    <a:pt x="14444" y="16397"/>
                  </a:lnTo>
                  <a:lnTo>
                    <a:pt x="14982" y="16229"/>
                  </a:lnTo>
                  <a:lnTo>
                    <a:pt x="15588" y="16060"/>
                  </a:lnTo>
                  <a:lnTo>
                    <a:pt x="16161" y="15825"/>
                  </a:lnTo>
                  <a:close/>
                  <a:moveTo>
                    <a:pt x="10370" y="1"/>
                  </a:moveTo>
                  <a:lnTo>
                    <a:pt x="10303" y="68"/>
                  </a:lnTo>
                  <a:lnTo>
                    <a:pt x="10168" y="169"/>
                  </a:lnTo>
                  <a:lnTo>
                    <a:pt x="10033" y="304"/>
                  </a:lnTo>
                  <a:lnTo>
                    <a:pt x="10000" y="371"/>
                  </a:lnTo>
                  <a:lnTo>
                    <a:pt x="9966" y="472"/>
                  </a:lnTo>
                  <a:lnTo>
                    <a:pt x="10000" y="506"/>
                  </a:lnTo>
                  <a:lnTo>
                    <a:pt x="10033" y="607"/>
                  </a:lnTo>
                  <a:lnTo>
                    <a:pt x="10067" y="674"/>
                  </a:lnTo>
                  <a:lnTo>
                    <a:pt x="10134" y="876"/>
                  </a:lnTo>
                  <a:lnTo>
                    <a:pt x="10067" y="910"/>
                  </a:lnTo>
                  <a:lnTo>
                    <a:pt x="10033" y="977"/>
                  </a:lnTo>
                  <a:lnTo>
                    <a:pt x="10033" y="1045"/>
                  </a:lnTo>
                  <a:lnTo>
                    <a:pt x="10067" y="1078"/>
                  </a:lnTo>
                  <a:lnTo>
                    <a:pt x="10033" y="1449"/>
                  </a:lnTo>
                  <a:lnTo>
                    <a:pt x="10033" y="1651"/>
                  </a:lnTo>
                  <a:lnTo>
                    <a:pt x="10000" y="1886"/>
                  </a:lnTo>
                  <a:lnTo>
                    <a:pt x="9899" y="2324"/>
                  </a:lnTo>
                  <a:lnTo>
                    <a:pt x="9831" y="2661"/>
                  </a:lnTo>
                  <a:lnTo>
                    <a:pt x="9798" y="2997"/>
                  </a:lnTo>
                  <a:lnTo>
                    <a:pt x="9764" y="3334"/>
                  </a:lnTo>
                  <a:lnTo>
                    <a:pt x="9798" y="3671"/>
                  </a:lnTo>
                  <a:lnTo>
                    <a:pt x="9831" y="3772"/>
                  </a:lnTo>
                  <a:lnTo>
                    <a:pt x="9798" y="3772"/>
                  </a:lnTo>
                  <a:lnTo>
                    <a:pt x="7643" y="3536"/>
                  </a:lnTo>
                  <a:lnTo>
                    <a:pt x="5488" y="3368"/>
                  </a:lnTo>
                  <a:lnTo>
                    <a:pt x="3333" y="3166"/>
                  </a:lnTo>
                  <a:lnTo>
                    <a:pt x="1179" y="2964"/>
                  </a:lnTo>
                  <a:lnTo>
                    <a:pt x="1145" y="2930"/>
                  </a:lnTo>
                  <a:lnTo>
                    <a:pt x="1078" y="2930"/>
                  </a:lnTo>
                  <a:lnTo>
                    <a:pt x="1044" y="2964"/>
                  </a:lnTo>
                  <a:lnTo>
                    <a:pt x="1010" y="2997"/>
                  </a:lnTo>
                  <a:lnTo>
                    <a:pt x="1010" y="3031"/>
                  </a:lnTo>
                  <a:lnTo>
                    <a:pt x="876" y="3469"/>
                  </a:lnTo>
                  <a:lnTo>
                    <a:pt x="775" y="3906"/>
                  </a:lnTo>
                  <a:lnTo>
                    <a:pt x="674" y="4344"/>
                  </a:lnTo>
                  <a:lnTo>
                    <a:pt x="606" y="4782"/>
                  </a:lnTo>
                  <a:lnTo>
                    <a:pt x="539" y="5691"/>
                  </a:lnTo>
                  <a:lnTo>
                    <a:pt x="472" y="6566"/>
                  </a:lnTo>
                  <a:lnTo>
                    <a:pt x="370" y="7542"/>
                  </a:lnTo>
                  <a:lnTo>
                    <a:pt x="236" y="8519"/>
                  </a:lnTo>
                  <a:lnTo>
                    <a:pt x="101" y="9495"/>
                  </a:lnTo>
                  <a:lnTo>
                    <a:pt x="34" y="10472"/>
                  </a:lnTo>
                  <a:lnTo>
                    <a:pt x="0" y="10842"/>
                  </a:lnTo>
                  <a:lnTo>
                    <a:pt x="0" y="11246"/>
                  </a:lnTo>
                  <a:lnTo>
                    <a:pt x="34" y="11650"/>
                  </a:lnTo>
                  <a:lnTo>
                    <a:pt x="101" y="12054"/>
                  </a:lnTo>
                  <a:lnTo>
                    <a:pt x="168" y="12424"/>
                  </a:lnTo>
                  <a:lnTo>
                    <a:pt x="303" y="12795"/>
                  </a:lnTo>
                  <a:lnTo>
                    <a:pt x="505" y="13165"/>
                  </a:lnTo>
                  <a:lnTo>
                    <a:pt x="741" y="13468"/>
                  </a:lnTo>
                  <a:lnTo>
                    <a:pt x="909" y="13704"/>
                  </a:lnTo>
                  <a:lnTo>
                    <a:pt x="1145" y="13906"/>
                  </a:lnTo>
                  <a:lnTo>
                    <a:pt x="1381" y="14108"/>
                  </a:lnTo>
                  <a:lnTo>
                    <a:pt x="1650" y="14310"/>
                  </a:lnTo>
                  <a:lnTo>
                    <a:pt x="1953" y="14444"/>
                  </a:lnTo>
                  <a:lnTo>
                    <a:pt x="2256" y="14579"/>
                  </a:lnTo>
                  <a:lnTo>
                    <a:pt x="2559" y="14613"/>
                  </a:lnTo>
                  <a:lnTo>
                    <a:pt x="2828" y="14579"/>
                  </a:lnTo>
                  <a:lnTo>
                    <a:pt x="3333" y="14714"/>
                  </a:lnTo>
                  <a:lnTo>
                    <a:pt x="3838" y="14781"/>
                  </a:lnTo>
                  <a:lnTo>
                    <a:pt x="4310" y="14815"/>
                  </a:lnTo>
                  <a:lnTo>
                    <a:pt x="4848" y="14848"/>
                  </a:lnTo>
                  <a:lnTo>
                    <a:pt x="5858" y="14882"/>
                  </a:lnTo>
                  <a:lnTo>
                    <a:pt x="6835" y="14949"/>
                  </a:lnTo>
                  <a:lnTo>
                    <a:pt x="7912" y="15084"/>
                  </a:lnTo>
                  <a:lnTo>
                    <a:pt x="8956" y="15252"/>
                  </a:lnTo>
                  <a:lnTo>
                    <a:pt x="9495" y="15286"/>
                  </a:lnTo>
                  <a:lnTo>
                    <a:pt x="10033" y="15320"/>
                  </a:lnTo>
                  <a:lnTo>
                    <a:pt x="10572" y="15286"/>
                  </a:lnTo>
                  <a:lnTo>
                    <a:pt x="11111" y="15252"/>
                  </a:lnTo>
                  <a:lnTo>
                    <a:pt x="11245" y="15252"/>
                  </a:lnTo>
                  <a:lnTo>
                    <a:pt x="11279" y="15219"/>
                  </a:lnTo>
                  <a:lnTo>
                    <a:pt x="11313" y="15151"/>
                  </a:lnTo>
                  <a:lnTo>
                    <a:pt x="11313" y="14680"/>
                  </a:lnTo>
                  <a:lnTo>
                    <a:pt x="11380" y="14175"/>
                  </a:lnTo>
                  <a:lnTo>
                    <a:pt x="11616" y="13165"/>
                  </a:lnTo>
                  <a:lnTo>
                    <a:pt x="11818" y="12155"/>
                  </a:lnTo>
                  <a:lnTo>
                    <a:pt x="11919" y="11616"/>
                  </a:lnTo>
                  <a:lnTo>
                    <a:pt x="11919" y="11145"/>
                  </a:lnTo>
                  <a:lnTo>
                    <a:pt x="12222" y="12155"/>
                  </a:lnTo>
                  <a:lnTo>
                    <a:pt x="12356" y="12660"/>
                  </a:lnTo>
                  <a:lnTo>
                    <a:pt x="12491" y="13199"/>
                  </a:lnTo>
                  <a:lnTo>
                    <a:pt x="12525" y="13266"/>
                  </a:lnTo>
                  <a:lnTo>
                    <a:pt x="12626" y="13266"/>
                  </a:lnTo>
                  <a:lnTo>
                    <a:pt x="12693" y="13232"/>
                  </a:lnTo>
                  <a:lnTo>
                    <a:pt x="12727" y="13468"/>
                  </a:lnTo>
                  <a:lnTo>
                    <a:pt x="12828" y="13704"/>
                  </a:lnTo>
                  <a:lnTo>
                    <a:pt x="12996" y="14108"/>
                  </a:lnTo>
                  <a:lnTo>
                    <a:pt x="13131" y="14613"/>
                  </a:lnTo>
                  <a:lnTo>
                    <a:pt x="13265" y="15151"/>
                  </a:lnTo>
                  <a:lnTo>
                    <a:pt x="13333" y="15589"/>
                  </a:lnTo>
                  <a:lnTo>
                    <a:pt x="13467" y="16229"/>
                  </a:lnTo>
                  <a:lnTo>
                    <a:pt x="13568" y="16532"/>
                  </a:lnTo>
                  <a:lnTo>
                    <a:pt x="13669" y="16801"/>
                  </a:lnTo>
                  <a:lnTo>
                    <a:pt x="13737" y="16902"/>
                  </a:lnTo>
                  <a:lnTo>
                    <a:pt x="13804" y="16970"/>
                  </a:lnTo>
                  <a:lnTo>
                    <a:pt x="13905" y="17037"/>
                  </a:lnTo>
                  <a:lnTo>
                    <a:pt x="14040" y="17037"/>
                  </a:lnTo>
                  <a:lnTo>
                    <a:pt x="14107" y="16970"/>
                  </a:lnTo>
                  <a:lnTo>
                    <a:pt x="14376" y="16902"/>
                  </a:lnTo>
                  <a:lnTo>
                    <a:pt x="14679" y="16801"/>
                  </a:lnTo>
                  <a:lnTo>
                    <a:pt x="15218" y="16566"/>
                  </a:lnTo>
                  <a:lnTo>
                    <a:pt x="16262" y="16229"/>
                  </a:lnTo>
                  <a:lnTo>
                    <a:pt x="16295" y="16296"/>
                  </a:lnTo>
                  <a:lnTo>
                    <a:pt x="16329" y="16330"/>
                  </a:lnTo>
                  <a:lnTo>
                    <a:pt x="16430" y="16330"/>
                  </a:lnTo>
                  <a:lnTo>
                    <a:pt x="16497" y="16262"/>
                  </a:lnTo>
                  <a:lnTo>
                    <a:pt x="16497" y="16229"/>
                  </a:lnTo>
                  <a:lnTo>
                    <a:pt x="16531" y="16161"/>
                  </a:lnTo>
                  <a:lnTo>
                    <a:pt x="16497" y="16161"/>
                  </a:lnTo>
                  <a:lnTo>
                    <a:pt x="16598" y="16128"/>
                  </a:lnTo>
                  <a:lnTo>
                    <a:pt x="16666" y="16094"/>
                  </a:lnTo>
                  <a:lnTo>
                    <a:pt x="16666" y="16060"/>
                  </a:lnTo>
                  <a:lnTo>
                    <a:pt x="16699" y="15959"/>
                  </a:lnTo>
                  <a:lnTo>
                    <a:pt x="16632" y="15892"/>
                  </a:lnTo>
                  <a:lnTo>
                    <a:pt x="16531" y="15892"/>
                  </a:lnTo>
                  <a:lnTo>
                    <a:pt x="16464" y="15926"/>
                  </a:lnTo>
                  <a:lnTo>
                    <a:pt x="16396" y="15724"/>
                  </a:lnTo>
                  <a:lnTo>
                    <a:pt x="16464" y="15690"/>
                  </a:lnTo>
                  <a:lnTo>
                    <a:pt x="16430" y="15623"/>
                  </a:lnTo>
                  <a:lnTo>
                    <a:pt x="16396" y="15555"/>
                  </a:lnTo>
                  <a:lnTo>
                    <a:pt x="16363" y="15522"/>
                  </a:lnTo>
                  <a:lnTo>
                    <a:pt x="16262" y="15219"/>
                  </a:lnTo>
                  <a:lnTo>
                    <a:pt x="16161" y="14949"/>
                  </a:lnTo>
                  <a:lnTo>
                    <a:pt x="16127" y="14646"/>
                  </a:lnTo>
                  <a:lnTo>
                    <a:pt x="16026" y="14074"/>
                  </a:lnTo>
                  <a:lnTo>
                    <a:pt x="15959" y="13670"/>
                  </a:lnTo>
                  <a:lnTo>
                    <a:pt x="15824" y="13232"/>
                  </a:lnTo>
                  <a:lnTo>
                    <a:pt x="15656" y="12828"/>
                  </a:lnTo>
                  <a:lnTo>
                    <a:pt x="15454" y="12424"/>
                  </a:lnTo>
                  <a:lnTo>
                    <a:pt x="15521" y="12424"/>
                  </a:lnTo>
                  <a:lnTo>
                    <a:pt x="15588" y="12357"/>
                  </a:lnTo>
                  <a:lnTo>
                    <a:pt x="15588" y="12290"/>
                  </a:lnTo>
                  <a:lnTo>
                    <a:pt x="15555" y="12222"/>
                  </a:lnTo>
                  <a:lnTo>
                    <a:pt x="15487" y="12155"/>
                  </a:lnTo>
                  <a:lnTo>
                    <a:pt x="15487" y="12088"/>
                  </a:lnTo>
                  <a:lnTo>
                    <a:pt x="15353" y="11886"/>
                  </a:lnTo>
                  <a:lnTo>
                    <a:pt x="15218" y="11650"/>
                  </a:lnTo>
                  <a:lnTo>
                    <a:pt x="15151" y="11414"/>
                  </a:lnTo>
                  <a:lnTo>
                    <a:pt x="15083" y="11179"/>
                  </a:lnTo>
                  <a:lnTo>
                    <a:pt x="14982" y="10674"/>
                  </a:lnTo>
                  <a:lnTo>
                    <a:pt x="14881" y="10169"/>
                  </a:lnTo>
                  <a:lnTo>
                    <a:pt x="14612" y="8990"/>
                  </a:lnTo>
                  <a:lnTo>
                    <a:pt x="14477" y="8418"/>
                  </a:lnTo>
                  <a:lnTo>
                    <a:pt x="14309" y="7845"/>
                  </a:lnTo>
                  <a:lnTo>
                    <a:pt x="14073" y="7239"/>
                  </a:lnTo>
                  <a:lnTo>
                    <a:pt x="13838" y="6667"/>
                  </a:lnTo>
                  <a:lnTo>
                    <a:pt x="13568" y="6095"/>
                  </a:lnTo>
                  <a:lnTo>
                    <a:pt x="13366" y="5489"/>
                  </a:lnTo>
                  <a:lnTo>
                    <a:pt x="13164" y="4883"/>
                  </a:lnTo>
                  <a:lnTo>
                    <a:pt x="13030" y="4243"/>
                  </a:lnTo>
                  <a:lnTo>
                    <a:pt x="12861" y="3603"/>
                  </a:lnTo>
                  <a:lnTo>
                    <a:pt x="12693" y="2997"/>
                  </a:lnTo>
                  <a:lnTo>
                    <a:pt x="12693" y="2930"/>
                  </a:lnTo>
                  <a:lnTo>
                    <a:pt x="12693" y="2896"/>
                  </a:lnTo>
                  <a:lnTo>
                    <a:pt x="12659" y="2863"/>
                  </a:lnTo>
                  <a:lnTo>
                    <a:pt x="12626" y="2829"/>
                  </a:lnTo>
                  <a:lnTo>
                    <a:pt x="12558" y="2829"/>
                  </a:lnTo>
                  <a:lnTo>
                    <a:pt x="12525" y="2863"/>
                  </a:lnTo>
                  <a:lnTo>
                    <a:pt x="12457" y="2896"/>
                  </a:lnTo>
                  <a:lnTo>
                    <a:pt x="12323" y="2627"/>
                  </a:lnTo>
                  <a:lnTo>
                    <a:pt x="12154" y="2358"/>
                  </a:lnTo>
                  <a:lnTo>
                    <a:pt x="11952" y="2122"/>
                  </a:lnTo>
                  <a:lnTo>
                    <a:pt x="11717" y="1920"/>
                  </a:lnTo>
                  <a:lnTo>
                    <a:pt x="11447" y="1651"/>
                  </a:lnTo>
                  <a:lnTo>
                    <a:pt x="11212" y="1415"/>
                  </a:lnTo>
                  <a:lnTo>
                    <a:pt x="11010" y="1146"/>
                  </a:lnTo>
                  <a:lnTo>
                    <a:pt x="10909" y="977"/>
                  </a:lnTo>
                  <a:lnTo>
                    <a:pt x="10841" y="809"/>
                  </a:lnTo>
                  <a:lnTo>
                    <a:pt x="10841" y="742"/>
                  </a:lnTo>
                  <a:lnTo>
                    <a:pt x="10808" y="641"/>
                  </a:lnTo>
                  <a:lnTo>
                    <a:pt x="10707" y="439"/>
                  </a:lnTo>
                  <a:lnTo>
                    <a:pt x="10639" y="203"/>
                  </a:lnTo>
                  <a:lnTo>
                    <a:pt x="10606" y="102"/>
                  </a:lnTo>
                  <a:lnTo>
                    <a:pt x="10538" y="34"/>
                  </a:lnTo>
                  <a:lnTo>
                    <a:pt x="10505" y="1"/>
                  </a:lnTo>
                  <a:lnTo>
                    <a:pt x="10471" y="34"/>
                  </a:lnTo>
                  <a:lnTo>
                    <a:pt x="104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58" name="Shape 1758"/>
            <p:cNvSpPr/>
            <p:nvPr/>
          </p:nvSpPr>
          <p:spPr>
            <a:xfrm>
              <a:off x="1163675" y="316400"/>
              <a:ext cx="196150" cy="86700"/>
            </a:xfrm>
            <a:custGeom>
              <a:avLst/>
              <a:gdLst/>
              <a:ahLst/>
              <a:cxnLst/>
              <a:rect l="0" t="0" r="0" b="0"/>
              <a:pathLst>
                <a:path w="7846" h="3468" extrusionOk="0">
                  <a:moveTo>
                    <a:pt x="135" y="707"/>
                  </a:moveTo>
                  <a:lnTo>
                    <a:pt x="304" y="774"/>
                  </a:lnTo>
                  <a:lnTo>
                    <a:pt x="1583" y="774"/>
                  </a:lnTo>
                  <a:lnTo>
                    <a:pt x="1549" y="1179"/>
                  </a:lnTo>
                  <a:lnTo>
                    <a:pt x="1516" y="1549"/>
                  </a:lnTo>
                  <a:lnTo>
                    <a:pt x="1549" y="1953"/>
                  </a:lnTo>
                  <a:lnTo>
                    <a:pt x="506" y="1953"/>
                  </a:lnTo>
                  <a:lnTo>
                    <a:pt x="371" y="1987"/>
                  </a:lnTo>
                  <a:lnTo>
                    <a:pt x="203" y="2054"/>
                  </a:lnTo>
                  <a:lnTo>
                    <a:pt x="203" y="1717"/>
                  </a:lnTo>
                  <a:lnTo>
                    <a:pt x="203" y="1347"/>
                  </a:lnTo>
                  <a:lnTo>
                    <a:pt x="203" y="1010"/>
                  </a:lnTo>
                  <a:lnTo>
                    <a:pt x="203" y="875"/>
                  </a:lnTo>
                  <a:lnTo>
                    <a:pt x="135" y="707"/>
                  </a:lnTo>
                  <a:close/>
                  <a:moveTo>
                    <a:pt x="2189" y="236"/>
                  </a:moveTo>
                  <a:lnTo>
                    <a:pt x="2862" y="303"/>
                  </a:lnTo>
                  <a:lnTo>
                    <a:pt x="3536" y="303"/>
                  </a:lnTo>
                  <a:lnTo>
                    <a:pt x="4883" y="269"/>
                  </a:lnTo>
                  <a:lnTo>
                    <a:pt x="5556" y="303"/>
                  </a:lnTo>
                  <a:lnTo>
                    <a:pt x="6229" y="337"/>
                  </a:lnTo>
                  <a:lnTo>
                    <a:pt x="6903" y="370"/>
                  </a:lnTo>
                  <a:lnTo>
                    <a:pt x="7610" y="404"/>
                  </a:lnTo>
                  <a:lnTo>
                    <a:pt x="7542" y="707"/>
                  </a:lnTo>
                  <a:lnTo>
                    <a:pt x="7509" y="1044"/>
                  </a:lnTo>
                  <a:lnTo>
                    <a:pt x="7542" y="1684"/>
                  </a:lnTo>
                  <a:lnTo>
                    <a:pt x="7542" y="3098"/>
                  </a:lnTo>
                  <a:lnTo>
                    <a:pt x="6229" y="3030"/>
                  </a:lnTo>
                  <a:lnTo>
                    <a:pt x="4883" y="2963"/>
                  </a:lnTo>
                  <a:lnTo>
                    <a:pt x="3671" y="2862"/>
                  </a:lnTo>
                  <a:lnTo>
                    <a:pt x="3064" y="2828"/>
                  </a:lnTo>
                  <a:lnTo>
                    <a:pt x="2458" y="2862"/>
                  </a:lnTo>
                  <a:lnTo>
                    <a:pt x="2458" y="2828"/>
                  </a:lnTo>
                  <a:lnTo>
                    <a:pt x="2391" y="2795"/>
                  </a:lnTo>
                  <a:lnTo>
                    <a:pt x="2189" y="2694"/>
                  </a:lnTo>
                  <a:lnTo>
                    <a:pt x="2021" y="2626"/>
                  </a:lnTo>
                  <a:lnTo>
                    <a:pt x="1953" y="2559"/>
                  </a:lnTo>
                  <a:lnTo>
                    <a:pt x="1886" y="2492"/>
                  </a:lnTo>
                  <a:lnTo>
                    <a:pt x="1785" y="2256"/>
                  </a:lnTo>
                  <a:lnTo>
                    <a:pt x="1751" y="2088"/>
                  </a:lnTo>
                  <a:lnTo>
                    <a:pt x="1751" y="1886"/>
                  </a:lnTo>
                  <a:lnTo>
                    <a:pt x="1785" y="1549"/>
                  </a:lnTo>
                  <a:lnTo>
                    <a:pt x="1785" y="1179"/>
                  </a:lnTo>
                  <a:lnTo>
                    <a:pt x="1785" y="774"/>
                  </a:lnTo>
                  <a:lnTo>
                    <a:pt x="1852" y="606"/>
                  </a:lnTo>
                  <a:lnTo>
                    <a:pt x="1920" y="438"/>
                  </a:lnTo>
                  <a:lnTo>
                    <a:pt x="2021" y="337"/>
                  </a:lnTo>
                  <a:lnTo>
                    <a:pt x="2189" y="236"/>
                  </a:lnTo>
                  <a:close/>
                  <a:moveTo>
                    <a:pt x="3603" y="0"/>
                  </a:moveTo>
                  <a:lnTo>
                    <a:pt x="2930" y="34"/>
                  </a:lnTo>
                  <a:lnTo>
                    <a:pt x="2290" y="101"/>
                  </a:lnTo>
                  <a:lnTo>
                    <a:pt x="2256" y="67"/>
                  </a:lnTo>
                  <a:lnTo>
                    <a:pt x="1987" y="67"/>
                  </a:lnTo>
                  <a:lnTo>
                    <a:pt x="1886" y="135"/>
                  </a:lnTo>
                  <a:lnTo>
                    <a:pt x="1819" y="168"/>
                  </a:lnTo>
                  <a:lnTo>
                    <a:pt x="1751" y="269"/>
                  </a:lnTo>
                  <a:lnTo>
                    <a:pt x="1684" y="370"/>
                  </a:lnTo>
                  <a:lnTo>
                    <a:pt x="1617" y="606"/>
                  </a:lnTo>
                  <a:lnTo>
                    <a:pt x="1213" y="572"/>
                  </a:lnTo>
                  <a:lnTo>
                    <a:pt x="438" y="572"/>
                  </a:lnTo>
                  <a:lnTo>
                    <a:pt x="270" y="606"/>
                  </a:lnTo>
                  <a:lnTo>
                    <a:pt x="102" y="673"/>
                  </a:lnTo>
                  <a:lnTo>
                    <a:pt x="68" y="673"/>
                  </a:lnTo>
                  <a:lnTo>
                    <a:pt x="102" y="707"/>
                  </a:lnTo>
                  <a:lnTo>
                    <a:pt x="68" y="842"/>
                  </a:lnTo>
                  <a:lnTo>
                    <a:pt x="34" y="1010"/>
                  </a:lnTo>
                  <a:lnTo>
                    <a:pt x="34" y="1347"/>
                  </a:lnTo>
                  <a:lnTo>
                    <a:pt x="1" y="1751"/>
                  </a:lnTo>
                  <a:lnTo>
                    <a:pt x="34" y="1919"/>
                  </a:lnTo>
                  <a:lnTo>
                    <a:pt x="68" y="2121"/>
                  </a:lnTo>
                  <a:lnTo>
                    <a:pt x="102" y="2155"/>
                  </a:lnTo>
                  <a:lnTo>
                    <a:pt x="68" y="2189"/>
                  </a:lnTo>
                  <a:lnTo>
                    <a:pt x="405" y="2189"/>
                  </a:lnTo>
                  <a:lnTo>
                    <a:pt x="741" y="2155"/>
                  </a:lnTo>
                  <a:lnTo>
                    <a:pt x="1145" y="2189"/>
                  </a:lnTo>
                  <a:lnTo>
                    <a:pt x="1549" y="2155"/>
                  </a:lnTo>
                  <a:lnTo>
                    <a:pt x="1617" y="2492"/>
                  </a:lnTo>
                  <a:lnTo>
                    <a:pt x="1684" y="2626"/>
                  </a:lnTo>
                  <a:lnTo>
                    <a:pt x="1751" y="2761"/>
                  </a:lnTo>
                  <a:lnTo>
                    <a:pt x="1852" y="2862"/>
                  </a:lnTo>
                  <a:lnTo>
                    <a:pt x="1953" y="2963"/>
                  </a:lnTo>
                  <a:lnTo>
                    <a:pt x="2088" y="2997"/>
                  </a:lnTo>
                  <a:lnTo>
                    <a:pt x="2290" y="2997"/>
                  </a:lnTo>
                  <a:lnTo>
                    <a:pt x="2930" y="3064"/>
                  </a:lnTo>
                  <a:lnTo>
                    <a:pt x="3603" y="3131"/>
                  </a:lnTo>
                  <a:lnTo>
                    <a:pt x="4883" y="3165"/>
                  </a:lnTo>
                  <a:lnTo>
                    <a:pt x="6196" y="3266"/>
                  </a:lnTo>
                  <a:lnTo>
                    <a:pt x="7542" y="3333"/>
                  </a:lnTo>
                  <a:lnTo>
                    <a:pt x="7542" y="3367"/>
                  </a:lnTo>
                  <a:lnTo>
                    <a:pt x="7576" y="3434"/>
                  </a:lnTo>
                  <a:lnTo>
                    <a:pt x="7677" y="3468"/>
                  </a:lnTo>
                  <a:lnTo>
                    <a:pt x="7778" y="3434"/>
                  </a:lnTo>
                  <a:lnTo>
                    <a:pt x="7812" y="3367"/>
                  </a:lnTo>
                  <a:lnTo>
                    <a:pt x="7812" y="3333"/>
                  </a:lnTo>
                  <a:lnTo>
                    <a:pt x="7812" y="2559"/>
                  </a:lnTo>
                  <a:lnTo>
                    <a:pt x="7812" y="1818"/>
                  </a:lnTo>
                  <a:lnTo>
                    <a:pt x="7845" y="1078"/>
                  </a:lnTo>
                  <a:lnTo>
                    <a:pt x="7812" y="707"/>
                  </a:lnTo>
                  <a:lnTo>
                    <a:pt x="7778" y="337"/>
                  </a:lnTo>
                  <a:lnTo>
                    <a:pt x="7744" y="303"/>
                  </a:lnTo>
                  <a:lnTo>
                    <a:pt x="7778" y="269"/>
                  </a:lnTo>
                  <a:lnTo>
                    <a:pt x="7744" y="202"/>
                  </a:lnTo>
                  <a:lnTo>
                    <a:pt x="7711" y="168"/>
                  </a:lnTo>
                  <a:lnTo>
                    <a:pt x="7643" y="135"/>
                  </a:lnTo>
                  <a:lnTo>
                    <a:pt x="6970" y="135"/>
                  </a:lnTo>
                  <a:lnTo>
                    <a:pt x="6297" y="101"/>
                  </a:lnTo>
                  <a:lnTo>
                    <a:pt x="4950" y="34"/>
                  </a:lnTo>
                  <a:lnTo>
                    <a:pt x="4277" y="34"/>
                  </a:lnTo>
                  <a:lnTo>
                    <a:pt x="360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59" name="Shape 1759"/>
            <p:cNvSpPr/>
            <p:nvPr/>
          </p:nvSpPr>
          <p:spPr>
            <a:xfrm>
              <a:off x="1182200" y="340800"/>
              <a:ext cx="14325" cy="6750"/>
            </a:xfrm>
            <a:custGeom>
              <a:avLst/>
              <a:gdLst/>
              <a:ahLst/>
              <a:cxnLst/>
              <a:rect l="0" t="0" r="0" b="0"/>
              <a:pathLst>
                <a:path w="573" h="270" extrusionOk="0">
                  <a:moveTo>
                    <a:pt x="169" y="1"/>
                  </a:moveTo>
                  <a:lnTo>
                    <a:pt x="34" y="34"/>
                  </a:lnTo>
                  <a:lnTo>
                    <a:pt x="0" y="68"/>
                  </a:lnTo>
                  <a:lnTo>
                    <a:pt x="0" y="135"/>
                  </a:lnTo>
                  <a:lnTo>
                    <a:pt x="0" y="169"/>
                  </a:lnTo>
                  <a:lnTo>
                    <a:pt x="34" y="203"/>
                  </a:lnTo>
                  <a:lnTo>
                    <a:pt x="135" y="236"/>
                  </a:lnTo>
                  <a:lnTo>
                    <a:pt x="236" y="236"/>
                  </a:lnTo>
                  <a:lnTo>
                    <a:pt x="438" y="270"/>
                  </a:lnTo>
                  <a:lnTo>
                    <a:pt x="505" y="270"/>
                  </a:lnTo>
                  <a:lnTo>
                    <a:pt x="539" y="236"/>
                  </a:lnTo>
                  <a:lnTo>
                    <a:pt x="573" y="169"/>
                  </a:lnTo>
                  <a:lnTo>
                    <a:pt x="539" y="68"/>
                  </a:lnTo>
                  <a:lnTo>
                    <a:pt x="505" y="34"/>
                  </a:lnTo>
                  <a:lnTo>
                    <a:pt x="47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60" name="Shape 1760"/>
            <p:cNvSpPr/>
            <p:nvPr/>
          </p:nvSpPr>
          <p:spPr>
            <a:xfrm>
              <a:off x="1322750" y="339950"/>
              <a:ext cx="7600" cy="38750"/>
            </a:xfrm>
            <a:custGeom>
              <a:avLst/>
              <a:gdLst/>
              <a:ahLst/>
              <a:cxnLst/>
              <a:rect l="0" t="0" r="0" b="0"/>
              <a:pathLst>
                <a:path w="304" h="1550" extrusionOk="0">
                  <a:moveTo>
                    <a:pt x="237" y="1"/>
                  </a:moveTo>
                  <a:lnTo>
                    <a:pt x="136" y="136"/>
                  </a:lnTo>
                  <a:lnTo>
                    <a:pt x="68" y="304"/>
                  </a:lnTo>
                  <a:lnTo>
                    <a:pt x="35" y="641"/>
                  </a:lnTo>
                  <a:lnTo>
                    <a:pt x="1" y="1045"/>
                  </a:lnTo>
                  <a:lnTo>
                    <a:pt x="68" y="1449"/>
                  </a:lnTo>
                  <a:lnTo>
                    <a:pt x="68" y="1516"/>
                  </a:lnTo>
                  <a:lnTo>
                    <a:pt x="102" y="1516"/>
                  </a:lnTo>
                  <a:lnTo>
                    <a:pt x="203" y="1550"/>
                  </a:lnTo>
                  <a:lnTo>
                    <a:pt x="304" y="1482"/>
                  </a:lnTo>
                  <a:lnTo>
                    <a:pt x="304" y="1449"/>
                  </a:lnTo>
                  <a:lnTo>
                    <a:pt x="304" y="1381"/>
                  </a:lnTo>
                  <a:lnTo>
                    <a:pt x="270" y="1011"/>
                  </a:lnTo>
                  <a:lnTo>
                    <a:pt x="270" y="641"/>
                  </a:lnTo>
                  <a:lnTo>
                    <a:pt x="304" y="338"/>
                  </a:lnTo>
                  <a:lnTo>
                    <a:pt x="304" y="169"/>
                  </a:lnTo>
                  <a:lnTo>
                    <a:pt x="304" y="35"/>
                  </a:lnTo>
                  <a:lnTo>
                    <a:pt x="27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61" name="Shape 1761"/>
            <p:cNvSpPr/>
            <p:nvPr/>
          </p:nvSpPr>
          <p:spPr>
            <a:xfrm>
              <a:off x="1311825" y="347525"/>
              <a:ext cx="5900" cy="21075"/>
            </a:xfrm>
            <a:custGeom>
              <a:avLst/>
              <a:gdLst/>
              <a:ahLst/>
              <a:cxnLst/>
              <a:rect l="0" t="0" r="0" b="0"/>
              <a:pathLst>
                <a:path w="236" h="843" extrusionOk="0">
                  <a:moveTo>
                    <a:pt x="135" y="1"/>
                  </a:moveTo>
                  <a:lnTo>
                    <a:pt x="68" y="68"/>
                  </a:lnTo>
                  <a:lnTo>
                    <a:pt x="34" y="169"/>
                  </a:lnTo>
                  <a:lnTo>
                    <a:pt x="0" y="338"/>
                  </a:lnTo>
                  <a:lnTo>
                    <a:pt x="0" y="742"/>
                  </a:lnTo>
                  <a:lnTo>
                    <a:pt x="34" y="775"/>
                  </a:lnTo>
                  <a:lnTo>
                    <a:pt x="68" y="809"/>
                  </a:lnTo>
                  <a:lnTo>
                    <a:pt x="135" y="843"/>
                  </a:lnTo>
                  <a:lnTo>
                    <a:pt x="202" y="809"/>
                  </a:lnTo>
                  <a:lnTo>
                    <a:pt x="236" y="775"/>
                  </a:lnTo>
                  <a:lnTo>
                    <a:pt x="236" y="742"/>
                  </a:lnTo>
                  <a:lnTo>
                    <a:pt x="202" y="405"/>
                  </a:lnTo>
                  <a:lnTo>
                    <a:pt x="236" y="237"/>
                  </a:lnTo>
                  <a:lnTo>
                    <a:pt x="236" y="68"/>
                  </a:lnTo>
                  <a:lnTo>
                    <a:pt x="20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62" name="Shape 1762"/>
            <p:cNvSpPr/>
            <p:nvPr/>
          </p:nvSpPr>
          <p:spPr>
            <a:xfrm>
              <a:off x="1075300" y="284400"/>
              <a:ext cx="87575" cy="75775"/>
            </a:xfrm>
            <a:custGeom>
              <a:avLst/>
              <a:gdLst/>
              <a:ahLst/>
              <a:cxnLst/>
              <a:rect l="0" t="0" r="0" b="0"/>
              <a:pathLst>
                <a:path w="3503" h="3031" extrusionOk="0">
                  <a:moveTo>
                    <a:pt x="1516" y="169"/>
                  </a:moveTo>
                  <a:lnTo>
                    <a:pt x="1886" y="304"/>
                  </a:lnTo>
                  <a:lnTo>
                    <a:pt x="2256" y="472"/>
                  </a:lnTo>
                  <a:lnTo>
                    <a:pt x="2627" y="708"/>
                  </a:lnTo>
                  <a:lnTo>
                    <a:pt x="2930" y="977"/>
                  </a:lnTo>
                  <a:lnTo>
                    <a:pt x="2829" y="1011"/>
                  </a:lnTo>
                  <a:lnTo>
                    <a:pt x="2728" y="1044"/>
                  </a:lnTo>
                  <a:lnTo>
                    <a:pt x="2559" y="1145"/>
                  </a:lnTo>
                  <a:lnTo>
                    <a:pt x="2391" y="1314"/>
                  </a:lnTo>
                  <a:lnTo>
                    <a:pt x="2256" y="1482"/>
                  </a:lnTo>
                  <a:lnTo>
                    <a:pt x="2021" y="1819"/>
                  </a:lnTo>
                  <a:lnTo>
                    <a:pt x="1819" y="2155"/>
                  </a:lnTo>
                  <a:lnTo>
                    <a:pt x="1751" y="2358"/>
                  </a:lnTo>
                  <a:lnTo>
                    <a:pt x="1684" y="2560"/>
                  </a:lnTo>
                  <a:lnTo>
                    <a:pt x="1650" y="2526"/>
                  </a:lnTo>
                  <a:lnTo>
                    <a:pt x="1314" y="2324"/>
                  </a:lnTo>
                  <a:lnTo>
                    <a:pt x="1011" y="2088"/>
                  </a:lnTo>
                  <a:lnTo>
                    <a:pt x="809" y="1852"/>
                  </a:lnTo>
                  <a:lnTo>
                    <a:pt x="573" y="1617"/>
                  </a:lnTo>
                  <a:lnTo>
                    <a:pt x="135" y="1213"/>
                  </a:lnTo>
                  <a:lnTo>
                    <a:pt x="169" y="1179"/>
                  </a:lnTo>
                  <a:lnTo>
                    <a:pt x="304" y="1011"/>
                  </a:lnTo>
                  <a:lnTo>
                    <a:pt x="438" y="876"/>
                  </a:lnTo>
                  <a:lnTo>
                    <a:pt x="775" y="640"/>
                  </a:lnTo>
                  <a:lnTo>
                    <a:pt x="1112" y="405"/>
                  </a:lnTo>
                  <a:lnTo>
                    <a:pt x="1280" y="304"/>
                  </a:lnTo>
                  <a:lnTo>
                    <a:pt x="1482" y="203"/>
                  </a:lnTo>
                  <a:lnTo>
                    <a:pt x="1516" y="169"/>
                  </a:lnTo>
                  <a:close/>
                  <a:moveTo>
                    <a:pt x="3064" y="1044"/>
                  </a:moveTo>
                  <a:lnTo>
                    <a:pt x="3266" y="1246"/>
                  </a:lnTo>
                  <a:lnTo>
                    <a:pt x="3165" y="1482"/>
                  </a:lnTo>
                  <a:lnTo>
                    <a:pt x="3031" y="1718"/>
                  </a:lnTo>
                  <a:lnTo>
                    <a:pt x="2694" y="2122"/>
                  </a:lnTo>
                  <a:lnTo>
                    <a:pt x="2324" y="2492"/>
                  </a:lnTo>
                  <a:lnTo>
                    <a:pt x="2155" y="2661"/>
                  </a:lnTo>
                  <a:lnTo>
                    <a:pt x="1953" y="2728"/>
                  </a:lnTo>
                  <a:lnTo>
                    <a:pt x="1987" y="2492"/>
                  </a:lnTo>
                  <a:lnTo>
                    <a:pt x="2054" y="2324"/>
                  </a:lnTo>
                  <a:lnTo>
                    <a:pt x="2122" y="2155"/>
                  </a:lnTo>
                  <a:lnTo>
                    <a:pt x="2324" y="1852"/>
                  </a:lnTo>
                  <a:lnTo>
                    <a:pt x="2458" y="1650"/>
                  </a:lnTo>
                  <a:lnTo>
                    <a:pt x="2627" y="1415"/>
                  </a:lnTo>
                  <a:lnTo>
                    <a:pt x="2795" y="1213"/>
                  </a:lnTo>
                  <a:lnTo>
                    <a:pt x="3031" y="1078"/>
                  </a:lnTo>
                  <a:lnTo>
                    <a:pt x="3031" y="1044"/>
                  </a:lnTo>
                  <a:close/>
                  <a:moveTo>
                    <a:pt x="1415" y="1"/>
                  </a:moveTo>
                  <a:lnTo>
                    <a:pt x="1179" y="102"/>
                  </a:lnTo>
                  <a:lnTo>
                    <a:pt x="977" y="203"/>
                  </a:lnTo>
                  <a:lnTo>
                    <a:pt x="573" y="506"/>
                  </a:lnTo>
                  <a:lnTo>
                    <a:pt x="405" y="640"/>
                  </a:lnTo>
                  <a:lnTo>
                    <a:pt x="236" y="775"/>
                  </a:lnTo>
                  <a:lnTo>
                    <a:pt x="68" y="943"/>
                  </a:lnTo>
                  <a:lnTo>
                    <a:pt x="34" y="1044"/>
                  </a:lnTo>
                  <a:lnTo>
                    <a:pt x="34" y="1145"/>
                  </a:lnTo>
                  <a:lnTo>
                    <a:pt x="34" y="1179"/>
                  </a:lnTo>
                  <a:lnTo>
                    <a:pt x="1" y="1246"/>
                  </a:lnTo>
                  <a:lnTo>
                    <a:pt x="1" y="1314"/>
                  </a:lnTo>
                  <a:lnTo>
                    <a:pt x="68" y="1415"/>
                  </a:lnTo>
                  <a:lnTo>
                    <a:pt x="169" y="1583"/>
                  </a:lnTo>
                  <a:lnTo>
                    <a:pt x="337" y="1751"/>
                  </a:lnTo>
                  <a:lnTo>
                    <a:pt x="607" y="2054"/>
                  </a:lnTo>
                  <a:lnTo>
                    <a:pt x="842" y="2290"/>
                  </a:lnTo>
                  <a:lnTo>
                    <a:pt x="1112" y="2492"/>
                  </a:lnTo>
                  <a:lnTo>
                    <a:pt x="1381" y="2661"/>
                  </a:lnTo>
                  <a:lnTo>
                    <a:pt x="1617" y="2829"/>
                  </a:lnTo>
                  <a:lnTo>
                    <a:pt x="1617" y="2863"/>
                  </a:lnTo>
                  <a:lnTo>
                    <a:pt x="1617" y="2896"/>
                  </a:lnTo>
                  <a:lnTo>
                    <a:pt x="1617" y="2930"/>
                  </a:lnTo>
                  <a:lnTo>
                    <a:pt x="1684" y="2997"/>
                  </a:lnTo>
                  <a:lnTo>
                    <a:pt x="1785" y="3031"/>
                  </a:lnTo>
                  <a:lnTo>
                    <a:pt x="1852" y="2964"/>
                  </a:lnTo>
                  <a:lnTo>
                    <a:pt x="2088" y="2964"/>
                  </a:lnTo>
                  <a:lnTo>
                    <a:pt x="2223" y="2896"/>
                  </a:lnTo>
                  <a:lnTo>
                    <a:pt x="2324" y="2829"/>
                  </a:lnTo>
                  <a:lnTo>
                    <a:pt x="2593" y="2593"/>
                  </a:lnTo>
                  <a:lnTo>
                    <a:pt x="2829" y="2290"/>
                  </a:lnTo>
                  <a:lnTo>
                    <a:pt x="3064" y="1987"/>
                  </a:lnTo>
                  <a:lnTo>
                    <a:pt x="3266" y="1650"/>
                  </a:lnTo>
                  <a:lnTo>
                    <a:pt x="3401" y="1415"/>
                  </a:lnTo>
                  <a:lnTo>
                    <a:pt x="3502" y="1246"/>
                  </a:lnTo>
                  <a:lnTo>
                    <a:pt x="3468" y="1179"/>
                  </a:lnTo>
                  <a:lnTo>
                    <a:pt x="3435" y="1112"/>
                  </a:lnTo>
                  <a:lnTo>
                    <a:pt x="3334" y="1011"/>
                  </a:lnTo>
                  <a:lnTo>
                    <a:pt x="3233" y="943"/>
                  </a:lnTo>
                  <a:lnTo>
                    <a:pt x="3233" y="876"/>
                  </a:lnTo>
                  <a:lnTo>
                    <a:pt x="3199" y="842"/>
                  </a:lnTo>
                  <a:lnTo>
                    <a:pt x="2829" y="539"/>
                  </a:lnTo>
                  <a:lnTo>
                    <a:pt x="2425" y="270"/>
                  </a:lnTo>
                  <a:lnTo>
                    <a:pt x="2189" y="135"/>
                  </a:lnTo>
                  <a:lnTo>
                    <a:pt x="1953" y="34"/>
                  </a:lnTo>
                  <a:lnTo>
                    <a:pt x="17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63" name="Shape 1763"/>
            <p:cNvSpPr/>
            <p:nvPr/>
          </p:nvSpPr>
          <p:spPr>
            <a:xfrm>
              <a:off x="3745175" y="1413975"/>
              <a:ext cx="31175" cy="15175"/>
            </a:xfrm>
            <a:custGeom>
              <a:avLst/>
              <a:gdLst/>
              <a:ahLst/>
              <a:cxnLst/>
              <a:rect l="0" t="0" r="0" b="0"/>
              <a:pathLst>
                <a:path w="1247" h="607" extrusionOk="0">
                  <a:moveTo>
                    <a:pt x="1246" y="0"/>
                  </a:moveTo>
                  <a:lnTo>
                    <a:pt x="607" y="202"/>
                  </a:lnTo>
                  <a:lnTo>
                    <a:pt x="304" y="337"/>
                  </a:lnTo>
                  <a:lnTo>
                    <a:pt x="1" y="505"/>
                  </a:lnTo>
                  <a:lnTo>
                    <a:pt x="1" y="539"/>
                  </a:lnTo>
                  <a:lnTo>
                    <a:pt x="1" y="573"/>
                  </a:lnTo>
                  <a:lnTo>
                    <a:pt x="1" y="606"/>
                  </a:lnTo>
                  <a:lnTo>
                    <a:pt x="34" y="606"/>
                  </a:lnTo>
                  <a:lnTo>
                    <a:pt x="1246" y="303"/>
                  </a:lnTo>
                  <a:lnTo>
                    <a:pt x="12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64" name="Shape 1764"/>
            <p:cNvSpPr/>
            <p:nvPr/>
          </p:nvSpPr>
          <p:spPr>
            <a:xfrm>
              <a:off x="3255300" y="2000625"/>
              <a:ext cx="521050" cy="741575"/>
            </a:xfrm>
            <a:custGeom>
              <a:avLst/>
              <a:gdLst/>
              <a:ahLst/>
              <a:cxnLst/>
              <a:rect l="0" t="0" r="0" b="0"/>
              <a:pathLst>
                <a:path w="20842" h="29663" extrusionOk="0">
                  <a:moveTo>
                    <a:pt x="19394" y="10707"/>
                  </a:moveTo>
                  <a:lnTo>
                    <a:pt x="19427" y="10876"/>
                  </a:lnTo>
                  <a:lnTo>
                    <a:pt x="19495" y="11044"/>
                  </a:lnTo>
                  <a:lnTo>
                    <a:pt x="19663" y="11347"/>
                  </a:lnTo>
                  <a:lnTo>
                    <a:pt x="19865" y="11616"/>
                  </a:lnTo>
                  <a:lnTo>
                    <a:pt x="19966" y="11717"/>
                  </a:lnTo>
                  <a:lnTo>
                    <a:pt x="20101" y="11818"/>
                  </a:lnTo>
                  <a:lnTo>
                    <a:pt x="19865" y="12458"/>
                  </a:lnTo>
                  <a:lnTo>
                    <a:pt x="19798" y="12357"/>
                  </a:lnTo>
                  <a:lnTo>
                    <a:pt x="19730" y="12222"/>
                  </a:lnTo>
                  <a:lnTo>
                    <a:pt x="19495" y="11785"/>
                  </a:lnTo>
                  <a:lnTo>
                    <a:pt x="19326" y="11549"/>
                  </a:lnTo>
                  <a:lnTo>
                    <a:pt x="19225" y="11414"/>
                  </a:lnTo>
                  <a:lnTo>
                    <a:pt x="19091" y="11347"/>
                  </a:lnTo>
                  <a:lnTo>
                    <a:pt x="19394" y="10707"/>
                  </a:lnTo>
                  <a:close/>
                  <a:moveTo>
                    <a:pt x="19023" y="11448"/>
                  </a:moveTo>
                  <a:lnTo>
                    <a:pt x="19225" y="11717"/>
                  </a:lnTo>
                  <a:lnTo>
                    <a:pt x="19394" y="12020"/>
                  </a:lnTo>
                  <a:lnTo>
                    <a:pt x="19528" y="12357"/>
                  </a:lnTo>
                  <a:lnTo>
                    <a:pt x="19629" y="12525"/>
                  </a:lnTo>
                  <a:lnTo>
                    <a:pt x="19764" y="12626"/>
                  </a:lnTo>
                  <a:lnTo>
                    <a:pt x="19798" y="12626"/>
                  </a:lnTo>
                  <a:lnTo>
                    <a:pt x="19629" y="13165"/>
                  </a:lnTo>
                  <a:lnTo>
                    <a:pt x="19394" y="12828"/>
                  </a:lnTo>
                  <a:lnTo>
                    <a:pt x="19192" y="12424"/>
                  </a:lnTo>
                  <a:lnTo>
                    <a:pt x="18990" y="12020"/>
                  </a:lnTo>
                  <a:lnTo>
                    <a:pt x="18956" y="12020"/>
                  </a:lnTo>
                  <a:lnTo>
                    <a:pt x="18922" y="12054"/>
                  </a:lnTo>
                  <a:lnTo>
                    <a:pt x="18956" y="12256"/>
                  </a:lnTo>
                  <a:lnTo>
                    <a:pt x="19023" y="12458"/>
                  </a:lnTo>
                  <a:lnTo>
                    <a:pt x="19192" y="12828"/>
                  </a:lnTo>
                  <a:lnTo>
                    <a:pt x="19360" y="13098"/>
                  </a:lnTo>
                  <a:lnTo>
                    <a:pt x="19427" y="13266"/>
                  </a:lnTo>
                  <a:lnTo>
                    <a:pt x="19562" y="13367"/>
                  </a:lnTo>
                  <a:lnTo>
                    <a:pt x="19259" y="14108"/>
                  </a:lnTo>
                  <a:lnTo>
                    <a:pt x="19192" y="13973"/>
                  </a:lnTo>
                  <a:lnTo>
                    <a:pt x="19091" y="13805"/>
                  </a:lnTo>
                  <a:lnTo>
                    <a:pt x="18922" y="13535"/>
                  </a:lnTo>
                  <a:lnTo>
                    <a:pt x="18687" y="13098"/>
                  </a:lnTo>
                  <a:lnTo>
                    <a:pt x="18417" y="12694"/>
                  </a:lnTo>
                  <a:lnTo>
                    <a:pt x="18821" y="11919"/>
                  </a:lnTo>
                  <a:lnTo>
                    <a:pt x="19023" y="11448"/>
                  </a:lnTo>
                  <a:close/>
                  <a:moveTo>
                    <a:pt x="18350" y="12828"/>
                  </a:moveTo>
                  <a:lnTo>
                    <a:pt x="18518" y="13199"/>
                  </a:lnTo>
                  <a:lnTo>
                    <a:pt x="18687" y="13535"/>
                  </a:lnTo>
                  <a:lnTo>
                    <a:pt x="18889" y="13939"/>
                  </a:lnTo>
                  <a:lnTo>
                    <a:pt x="19023" y="14142"/>
                  </a:lnTo>
                  <a:lnTo>
                    <a:pt x="19158" y="14276"/>
                  </a:lnTo>
                  <a:lnTo>
                    <a:pt x="19124" y="14377"/>
                  </a:lnTo>
                  <a:lnTo>
                    <a:pt x="18922" y="14781"/>
                  </a:lnTo>
                  <a:lnTo>
                    <a:pt x="18788" y="14512"/>
                  </a:lnTo>
                  <a:lnTo>
                    <a:pt x="18653" y="14310"/>
                  </a:lnTo>
                  <a:lnTo>
                    <a:pt x="18384" y="13805"/>
                  </a:lnTo>
                  <a:lnTo>
                    <a:pt x="18249" y="13535"/>
                  </a:lnTo>
                  <a:lnTo>
                    <a:pt x="18215" y="13401"/>
                  </a:lnTo>
                  <a:lnTo>
                    <a:pt x="18215" y="13266"/>
                  </a:lnTo>
                  <a:lnTo>
                    <a:pt x="18215" y="13232"/>
                  </a:lnTo>
                  <a:lnTo>
                    <a:pt x="18182" y="13266"/>
                  </a:lnTo>
                  <a:lnTo>
                    <a:pt x="18182" y="13266"/>
                  </a:lnTo>
                  <a:lnTo>
                    <a:pt x="18350" y="12828"/>
                  </a:lnTo>
                  <a:close/>
                  <a:moveTo>
                    <a:pt x="18182" y="13266"/>
                  </a:moveTo>
                  <a:lnTo>
                    <a:pt x="18148" y="13468"/>
                  </a:lnTo>
                  <a:lnTo>
                    <a:pt x="18148" y="13670"/>
                  </a:lnTo>
                  <a:lnTo>
                    <a:pt x="18215" y="13872"/>
                  </a:lnTo>
                  <a:lnTo>
                    <a:pt x="18316" y="14074"/>
                  </a:lnTo>
                  <a:lnTo>
                    <a:pt x="18518" y="14546"/>
                  </a:lnTo>
                  <a:lnTo>
                    <a:pt x="18653" y="14781"/>
                  </a:lnTo>
                  <a:lnTo>
                    <a:pt x="18788" y="15017"/>
                  </a:lnTo>
                  <a:lnTo>
                    <a:pt x="18619" y="15387"/>
                  </a:lnTo>
                  <a:lnTo>
                    <a:pt x="18552" y="15185"/>
                  </a:lnTo>
                  <a:lnTo>
                    <a:pt x="18451" y="14983"/>
                  </a:lnTo>
                  <a:lnTo>
                    <a:pt x="18249" y="14613"/>
                  </a:lnTo>
                  <a:lnTo>
                    <a:pt x="18081" y="14310"/>
                  </a:lnTo>
                  <a:lnTo>
                    <a:pt x="17980" y="14175"/>
                  </a:lnTo>
                  <a:lnTo>
                    <a:pt x="17845" y="14041"/>
                  </a:lnTo>
                  <a:lnTo>
                    <a:pt x="18182" y="13266"/>
                  </a:lnTo>
                  <a:close/>
                  <a:moveTo>
                    <a:pt x="17777" y="14209"/>
                  </a:moveTo>
                  <a:lnTo>
                    <a:pt x="17946" y="14512"/>
                  </a:lnTo>
                  <a:lnTo>
                    <a:pt x="18114" y="14781"/>
                  </a:lnTo>
                  <a:lnTo>
                    <a:pt x="18283" y="15185"/>
                  </a:lnTo>
                  <a:lnTo>
                    <a:pt x="18384" y="15387"/>
                  </a:lnTo>
                  <a:lnTo>
                    <a:pt x="18485" y="15589"/>
                  </a:lnTo>
                  <a:lnTo>
                    <a:pt x="18518" y="15589"/>
                  </a:lnTo>
                  <a:lnTo>
                    <a:pt x="18283" y="16094"/>
                  </a:lnTo>
                  <a:lnTo>
                    <a:pt x="18081" y="15758"/>
                  </a:lnTo>
                  <a:lnTo>
                    <a:pt x="17845" y="15286"/>
                  </a:lnTo>
                  <a:lnTo>
                    <a:pt x="17609" y="14815"/>
                  </a:lnTo>
                  <a:lnTo>
                    <a:pt x="17575" y="14781"/>
                  </a:lnTo>
                  <a:lnTo>
                    <a:pt x="17542" y="14781"/>
                  </a:lnTo>
                  <a:lnTo>
                    <a:pt x="17777" y="14209"/>
                  </a:lnTo>
                  <a:close/>
                  <a:moveTo>
                    <a:pt x="17508" y="14882"/>
                  </a:moveTo>
                  <a:lnTo>
                    <a:pt x="17575" y="15084"/>
                  </a:lnTo>
                  <a:lnTo>
                    <a:pt x="17643" y="15286"/>
                  </a:lnTo>
                  <a:lnTo>
                    <a:pt x="17811" y="15657"/>
                  </a:lnTo>
                  <a:lnTo>
                    <a:pt x="18148" y="16364"/>
                  </a:lnTo>
                  <a:lnTo>
                    <a:pt x="17878" y="16970"/>
                  </a:lnTo>
                  <a:lnTo>
                    <a:pt x="17643" y="16532"/>
                  </a:lnTo>
                  <a:lnTo>
                    <a:pt x="17407" y="16128"/>
                  </a:lnTo>
                  <a:lnTo>
                    <a:pt x="17205" y="15758"/>
                  </a:lnTo>
                  <a:lnTo>
                    <a:pt x="17508" y="14882"/>
                  </a:lnTo>
                  <a:close/>
                  <a:moveTo>
                    <a:pt x="17138" y="15892"/>
                  </a:moveTo>
                  <a:lnTo>
                    <a:pt x="17474" y="16633"/>
                  </a:lnTo>
                  <a:lnTo>
                    <a:pt x="17609" y="16902"/>
                  </a:lnTo>
                  <a:lnTo>
                    <a:pt x="17777" y="17205"/>
                  </a:lnTo>
                  <a:lnTo>
                    <a:pt x="17643" y="17441"/>
                  </a:lnTo>
                  <a:lnTo>
                    <a:pt x="17373" y="16936"/>
                  </a:lnTo>
                  <a:lnTo>
                    <a:pt x="17003" y="16229"/>
                  </a:lnTo>
                  <a:lnTo>
                    <a:pt x="17138" y="15892"/>
                  </a:lnTo>
                  <a:close/>
                  <a:moveTo>
                    <a:pt x="16936" y="16431"/>
                  </a:moveTo>
                  <a:lnTo>
                    <a:pt x="17037" y="16768"/>
                  </a:lnTo>
                  <a:lnTo>
                    <a:pt x="17171" y="17104"/>
                  </a:lnTo>
                  <a:lnTo>
                    <a:pt x="17340" y="17441"/>
                  </a:lnTo>
                  <a:lnTo>
                    <a:pt x="17441" y="17576"/>
                  </a:lnTo>
                  <a:lnTo>
                    <a:pt x="17542" y="17677"/>
                  </a:lnTo>
                  <a:lnTo>
                    <a:pt x="17340" y="18114"/>
                  </a:lnTo>
                  <a:lnTo>
                    <a:pt x="17104" y="17677"/>
                  </a:lnTo>
                  <a:lnTo>
                    <a:pt x="16936" y="17374"/>
                  </a:lnTo>
                  <a:lnTo>
                    <a:pt x="16700" y="17037"/>
                  </a:lnTo>
                  <a:lnTo>
                    <a:pt x="16936" y="16431"/>
                  </a:lnTo>
                  <a:close/>
                  <a:moveTo>
                    <a:pt x="16666" y="17172"/>
                  </a:moveTo>
                  <a:lnTo>
                    <a:pt x="16868" y="17542"/>
                  </a:lnTo>
                  <a:lnTo>
                    <a:pt x="17037" y="17912"/>
                  </a:lnTo>
                  <a:lnTo>
                    <a:pt x="17104" y="18148"/>
                  </a:lnTo>
                  <a:lnTo>
                    <a:pt x="17239" y="18384"/>
                  </a:lnTo>
                  <a:lnTo>
                    <a:pt x="16902" y="19124"/>
                  </a:lnTo>
                  <a:lnTo>
                    <a:pt x="16767" y="18922"/>
                  </a:lnTo>
                  <a:lnTo>
                    <a:pt x="16532" y="18316"/>
                  </a:lnTo>
                  <a:lnTo>
                    <a:pt x="16464" y="18148"/>
                  </a:lnTo>
                  <a:lnTo>
                    <a:pt x="16397" y="18081"/>
                  </a:lnTo>
                  <a:lnTo>
                    <a:pt x="16363" y="18013"/>
                  </a:lnTo>
                  <a:lnTo>
                    <a:pt x="16464" y="17744"/>
                  </a:lnTo>
                  <a:lnTo>
                    <a:pt x="16666" y="17172"/>
                  </a:lnTo>
                  <a:close/>
                  <a:moveTo>
                    <a:pt x="6499" y="8654"/>
                  </a:moveTo>
                  <a:lnTo>
                    <a:pt x="9428" y="9866"/>
                  </a:lnTo>
                  <a:lnTo>
                    <a:pt x="10876" y="10472"/>
                  </a:lnTo>
                  <a:lnTo>
                    <a:pt x="12323" y="11111"/>
                  </a:lnTo>
                  <a:lnTo>
                    <a:pt x="13030" y="11414"/>
                  </a:lnTo>
                  <a:lnTo>
                    <a:pt x="13771" y="11684"/>
                  </a:lnTo>
                  <a:lnTo>
                    <a:pt x="14478" y="11987"/>
                  </a:lnTo>
                  <a:lnTo>
                    <a:pt x="15185" y="12290"/>
                  </a:lnTo>
                  <a:lnTo>
                    <a:pt x="16464" y="12963"/>
                  </a:lnTo>
                  <a:lnTo>
                    <a:pt x="17104" y="13232"/>
                  </a:lnTo>
                  <a:lnTo>
                    <a:pt x="17441" y="13367"/>
                  </a:lnTo>
                  <a:lnTo>
                    <a:pt x="17811" y="13468"/>
                  </a:lnTo>
                  <a:lnTo>
                    <a:pt x="17138" y="15084"/>
                  </a:lnTo>
                  <a:lnTo>
                    <a:pt x="16801" y="15892"/>
                  </a:lnTo>
                  <a:lnTo>
                    <a:pt x="16532" y="16734"/>
                  </a:lnTo>
                  <a:lnTo>
                    <a:pt x="16027" y="18047"/>
                  </a:lnTo>
                  <a:lnTo>
                    <a:pt x="15488" y="19326"/>
                  </a:lnTo>
                  <a:lnTo>
                    <a:pt x="14882" y="19023"/>
                  </a:lnTo>
                  <a:lnTo>
                    <a:pt x="14276" y="18788"/>
                  </a:lnTo>
                  <a:lnTo>
                    <a:pt x="13030" y="18316"/>
                  </a:lnTo>
                  <a:lnTo>
                    <a:pt x="12290" y="17980"/>
                  </a:lnTo>
                  <a:lnTo>
                    <a:pt x="11583" y="17643"/>
                  </a:lnTo>
                  <a:lnTo>
                    <a:pt x="10876" y="17273"/>
                  </a:lnTo>
                  <a:lnTo>
                    <a:pt x="10135" y="16970"/>
                  </a:lnTo>
                  <a:lnTo>
                    <a:pt x="8586" y="16330"/>
                  </a:lnTo>
                  <a:lnTo>
                    <a:pt x="7037" y="15657"/>
                  </a:lnTo>
                  <a:lnTo>
                    <a:pt x="5455" y="14983"/>
                  </a:lnTo>
                  <a:lnTo>
                    <a:pt x="4681" y="14680"/>
                  </a:lnTo>
                  <a:lnTo>
                    <a:pt x="3873" y="14377"/>
                  </a:lnTo>
                  <a:lnTo>
                    <a:pt x="3906" y="14310"/>
                  </a:lnTo>
                  <a:lnTo>
                    <a:pt x="4815" y="12290"/>
                  </a:lnTo>
                  <a:lnTo>
                    <a:pt x="5724" y="10303"/>
                  </a:lnTo>
                  <a:lnTo>
                    <a:pt x="6499" y="8654"/>
                  </a:lnTo>
                  <a:close/>
                  <a:moveTo>
                    <a:pt x="16262" y="18215"/>
                  </a:moveTo>
                  <a:lnTo>
                    <a:pt x="16330" y="18485"/>
                  </a:lnTo>
                  <a:lnTo>
                    <a:pt x="16431" y="18821"/>
                  </a:lnTo>
                  <a:lnTo>
                    <a:pt x="16599" y="19158"/>
                  </a:lnTo>
                  <a:lnTo>
                    <a:pt x="16767" y="19427"/>
                  </a:lnTo>
                  <a:lnTo>
                    <a:pt x="16599" y="19730"/>
                  </a:lnTo>
                  <a:lnTo>
                    <a:pt x="16397" y="19192"/>
                  </a:lnTo>
                  <a:lnTo>
                    <a:pt x="16229" y="18922"/>
                  </a:lnTo>
                  <a:lnTo>
                    <a:pt x="16060" y="18720"/>
                  </a:lnTo>
                  <a:lnTo>
                    <a:pt x="16262" y="18215"/>
                  </a:lnTo>
                  <a:close/>
                  <a:moveTo>
                    <a:pt x="15993" y="18855"/>
                  </a:moveTo>
                  <a:lnTo>
                    <a:pt x="16229" y="19427"/>
                  </a:lnTo>
                  <a:lnTo>
                    <a:pt x="16363" y="19730"/>
                  </a:lnTo>
                  <a:lnTo>
                    <a:pt x="16498" y="20000"/>
                  </a:lnTo>
                  <a:lnTo>
                    <a:pt x="16363" y="20303"/>
                  </a:lnTo>
                  <a:lnTo>
                    <a:pt x="16195" y="20000"/>
                  </a:lnTo>
                  <a:lnTo>
                    <a:pt x="16027" y="19596"/>
                  </a:lnTo>
                  <a:lnTo>
                    <a:pt x="15892" y="19158"/>
                  </a:lnTo>
                  <a:lnTo>
                    <a:pt x="15993" y="18855"/>
                  </a:lnTo>
                  <a:close/>
                  <a:moveTo>
                    <a:pt x="15791" y="19394"/>
                  </a:moveTo>
                  <a:lnTo>
                    <a:pt x="15858" y="19764"/>
                  </a:lnTo>
                  <a:lnTo>
                    <a:pt x="15926" y="20067"/>
                  </a:lnTo>
                  <a:lnTo>
                    <a:pt x="16027" y="20370"/>
                  </a:lnTo>
                  <a:lnTo>
                    <a:pt x="16094" y="20505"/>
                  </a:lnTo>
                  <a:lnTo>
                    <a:pt x="16195" y="20639"/>
                  </a:lnTo>
                  <a:lnTo>
                    <a:pt x="16060" y="20942"/>
                  </a:lnTo>
                  <a:lnTo>
                    <a:pt x="15858" y="20505"/>
                  </a:lnTo>
                  <a:lnTo>
                    <a:pt x="15724" y="20235"/>
                  </a:lnTo>
                  <a:lnTo>
                    <a:pt x="15589" y="19932"/>
                  </a:lnTo>
                  <a:lnTo>
                    <a:pt x="15791" y="19394"/>
                  </a:lnTo>
                  <a:close/>
                  <a:moveTo>
                    <a:pt x="15522" y="20067"/>
                  </a:moveTo>
                  <a:lnTo>
                    <a:pt x="15757" y="20740"/>
                  </a:lnTo>
                  <a:lnTo>
                    <a:pt x="15825" y="20976"/>
                  </a:lnTo>
                  <a:lnTo>
                    <a:pt x="15892" y="21111"/>
                  </a:lnTo>
                  <a:lnTo>
                    <a:pt x="15959" y="21212"/>
                  </a:lnTo>
                  <a:lnTo>
                    <a:pt x="15858" y="21447"/>
                  </a:lnTo>
                  <a:lnTo>
                    <a:pt x="15690" y="21144"/>
                  </a:lnTo>
                  <a:lnTo>
                    <a:pt x="15353" y="20437"/>
                  </a:lnTo>
                  <a:lnTo>
                    <a:pt x="15522" y="20067"/>
                  </a:lnTo>
                  <a:close/>
                  <a:moveTo>
                    <a:pt x="15286" y="20606"/>
                  </a:moveTo>
                  <a:lnTo>
                    <a:pt x="15488" y="21245"/>
                  </a:lnTo>
                  <a:lnTo>
                    <a:pt x="15589" y="21515"/>
                  </a:lnTo>
                  <a:lnTo>
                    <a:pt x="15724" y="21750"/>
                  </a:lnTo>
                  <a:lnTo>
                    <a:pt x="15555" y="22155"/>
                  </a:lnTo>
                  <a:lnTo>
                    <a:pt x="15454" y="21919"/>
                  </a:lnTo>
                  <a:lnTo>
                    <a:pt x="15353" y="21683"/>
                  </a:lnTo>
                  <a:lnTo>
                    <a:pt x="15219" y="21414"/>
                  </a:lnTo>
                  <a:lnTo>
                    <a:pt x="15084" y="21144"/>
                  </a:lnTo>
                  <a:lnTo>
                    <a:pt x="15286" y="20606"/>
                  </a:lnTo>
                  <a:close/>
                  <a:moveTo>
                    <a:pt x="15017" y="21279"/>
                  </a:moveTo>
                  <a:lnTo>
                    <a:pt x="15185" y="21750"/>
                  </a:lnTo>
                  <a:lnTo>
                    <a:pt x="15286" y="22087"/>
                  </a:lnTo>
                  <a:lnTo>
                    <a:pt x="15353" y="22222"/>
                  </a:lnTo>
                  <a:lnTo>
                    <a:pt x="15454" y="22357"/>
                  </a:lnTo>
                  <a:lnTo>
                    <a:pt x="15488" y="22357"/>
                  </a:lnTo>
                  <a:lnTo>
                    <a:pt x="15320" y="22794"/>
                  </a:lnTo>
                  <a:lnTo>
                    <a:pt x="15151" y="22525"/>
                  </a:lnTo>
                  <a:lnTo>
                    <a:pt x="14949" y="22188"/>
                  </a:lnTo>
                  <a:lnTo>
                    <a:pt x="14781" y="21885"/>
                  </a:lnTo>
                  <a:lnTo>
                    <a:pt x="15017" y="21279"/>
                  </a:lnTo>
                  <a:close/>
                  <a:moveTo>
                    <a:pt x="14747" y="21986"/>
                  </a:moveTo>
                  <a:lnTo>
                    <a:pt x="14815" y="22289"/>
                  </a:lnTo>
                  <a:lnTo>
                    <a:pt x="14949" y="22525"/>
                  </a:lnTo>
                  <a:lnTo>
                    <a:pt x="15050" y="22794"/>
                  </a:lnTo>
                  <a:lnTo>
                    <a:pt x="15219" y="23064"/>
                  </a:lnTo>
                  <a:lnTo>
                    <a:pt x="15050" y="23400"/>
                  </a:lnTo>
                  <a:lnTo>
                    <a:pt x="14949" y="23198"/>
                  </a:lnTo>
                  <a:lnTo>
                    <a:pt x="14882" y="22996"/>
                  </a:lnTo>
                  <a:lnTo>
                    <a:pt x="14747" y="22693"/>
                  </a:lnTo>
                  <a:lnTo>
                    <a:pt x="14579" y="22390"/>
                  </a:lnTo>
                  <a:lnTo>
                    <a:pt x="14747" y="21986"/>
                  </a:lnTo>
                  <a:close/>
                  <a:moveTo>
                    <a:pt x="14545" y="22458"/>
                  </a:moveTo>
                  <a:lnTo>
                    <a:pt x="14680" y="23097"/>
                  </a:lnTo>
                  <a:lnTo>
                    <a:pt x="14815" y="23400"/>
                  </a:lnTo>
                  <a:lnTo>
                    <a:pt x="14882" y="23535"/>
                  </a:lnTo>
                  <a:lnTo>
                    <a:pt x="14983" y="23670"/>
                  </a:lnTo>
                  <a:lnTo>
                    <a:pt x="14815" y="24074"/>
                  </a:lnTo>
                  <a:lnTo>
                    <a:pt x="14680" y="23771"/>
                  </a:lnTo>
                  <a:lnTo>
                    <a:pt x="14478" y="23434"/>
                  </a:lnTo>
                  <a:lnTo>
                    <a:pt x="14377" y="23299"/>
                  </a:lnTo>
                  <a:lnTo>
                    <a:pt x="14276" y="23131"/>
                  </a:lnTo>
                  <a:lnTo>
                    <a:pt x="14545" y="22458"/>
                  </a:lnTo>
                  <a:close/>
                  <a:moveTo>
                    <a:pt x="14242" y="23198"/>
                  </a:moveTo>
                  <a:lnTo>
                    <a:pt x="14512" y="23905"/>
                  </a:lnTo>
                  <a:lnTo>
                    <a:pt x="14613" y="24141"/>
                  </a:lnTo>
                  <a:lnTo>
                    <a:pt x="14714" y="24343"/>
                  </a:lnTo>
                  <a:lnTo>
                    <a:pt x="14613" y="24713"/>
                  </a:lnTo>
                  <a:lnTo>
                    <a:pt x="14478" y="24444"/>
                  </a:lnTo>
                  <a:lnTo>
                    <a:pt x="14377" y="24175"/>
                  </a:lnTo>
                  <a:lnTo>
                    <a:pt x="14242" y="23905"/>
                  </a:lnTo>
                  <a:lnTo>
                    <a:pt x="14074" y="23670"/>
                  </a:lnTo>
                  <a:lnTo>
                    <a:pt x="14108" y="23569"/>
                  </a:lnTo>
                  <a:lnTo>
                    <a:pt x="14242" y="23198"/>
                  </a:lnTo>
                  <a:close/>
                  <a:moveTo>
                    <a:pt x="13973" y="23838"/>
                  </a:moveTo>
                  <a:lnTo>
                    <a:pt x="14007" y="23939"/>
                  </a:lnTo>
                  <a:lnTo>
                    <a:pt x="14242" y="24511"/>
                  </a:lnTo>
                  <a:lnTo>
                    <a:pt x="14343" y="24747"/>
                  </a:lnTo>
                  <a:lnTo>
                    <a:pt x="14411" y="24882"/>
                  </a:lnTo>
                  <a:lnTo>
                    <a:pt x="14478" y="25016"/>
                  </a:lnTo>
                  <a:lnTo>
                    <a:pt x="14343" y="25420"/>
                  </a:lnTo>
                  <a:lnTo>
                    <a:pt x="14276" y="25319"/>
                  </a:lnTo>
                  <a:lnTo>
                    <a:pt x="14209" y="25218"/>
                  </a:lnTo>
                  <a:lnTo>
                    <a:pt x="14141" y="25117"/>
                  </a:lnTo>
                  <a:lnTo>
                    <a:pt x="14040" y="24915"/>
                  </a:lnTo>
                  <a:lnTo>
                    <a:pt x="13939" y="24646"/>
                  </a:lnTo>
                  <a:lnTo>
                    <a:pt x="13838" y="24511"/>
                  </a:lnTo>
                  <a:lnTo>
                    <a:pt x="13737" y="24410"/>
                  </a:lnTo>
                  <a:lnTo>
                    <a:pt x="13973" y="23838"/>
                  </a:lnTo>
                  <a:close/>
                  <a:moveTo>
                    <a:pt x="13704" y="24511"/>
                  </a:moveTo>
                  <a:lnTo>
                    <a:pt x="13838" y="24848"/>
                  </a:lnTo>
                  <a:lnTo>
                    <a:pt x="13973" y="25185"/>
                  </a:lnTo>
                  <a:lnTo>
                    <a:pt x="14108" y="25387"/>
                  </a:lnTo>
                  <a:lnTo>
                    <a:pt x="14175" y="25521"/>
                  </a:lnTo>
                  <a:lnTo>
                    <a:pt x="14310" y="25555"/>
                  </a:lnTo>
                  <a:lnTo>
                    <a:pt x="14108" y="26127"/>
                  </a:lnTo>
                  <a:lnTo>
                    <a:pt x="14040" y="26026"/>
                  </a:lnTo>
                  <a:lnTo>
                    <a:pt x="13838" y="25521"/>
                  </a:lnTo>
                  <a:lnTo>
                    <a:pt x="13704" y="25218"/>
                  </a:lnTo>
                  <a:lnTo>
                    <a:pt x="13603" y="25084"/>
                  </a:lnTo>
                  <a:lnTo>
                    <a:pt x="13502" y="24983"/>
                  </a:lnTo>
                  <a:lnTo>
                    <a:pt x="13704" y="24511"/>
                  </a:lnTo>
                  <a:close/>
                  <a:moveTo>
                    <a:pt x="13468" y="25050"/>
                  </a:moveTo>
                  <a:lnTo>
                    <a:pt x="13569" y="25218"/>
                  </a:lnTo>
                  <a:lnTo>
                    <a:pt x="13636" y="25420"/>
                  </a:lnTo>
                  <a:lnTo>
                    <a:pt x="13737" y="25757"/>
                  </a:lnTo>
                  <a:lnTo>
                    <a:pt x="13838" y="26060"/>
                  </a:lnTo>
                  <a:lnTo>
                    <a:pt x="13906" y="26195"/>
                  </a:lnTo>
                  <a:lnTo>
                    <a:pt x="14007" y="26329"/>
                  </a:lnTo>
                  <a:lnTo>
                    <a:pt x="13838" y="26733"/>
                  </a:lnTo>
                  <a:lnTo>
                    <a:pt x="13670" y="26397"/>
                  </a:lnTo>
                  <a:lnTo>
                    <a:pt x="13569" y="26094"/>
                  </a:lnTo>
                  <a:lnTo>
                    <a:pt x="13468" y="25757"/>
                  </a:lnTo>
                  <a:lnTo>
                    <a:pt x="13333" y="25454"/>
                  </a:lnTo>
                  <a:lnTo>
                    <a:pt x="13300" y="25454"/>
                  </a:lnTo>
                  <a:lnTo>
                    <a:pt x="13468" y="25050"/>
                  </a:lnTo>
                  <a:close/>
                  <a:moveTo>
                    <a:pt x="13266" y="25521"/>
                  </a:moveTo>
                  <a:lnTo>
                    <a:pt x="13333" y="25892"/>
                  </a:lnTo>
                  <a:lnTo>
                    <a:pt x="13401" y="26262"/>
                  </a:lnTo>
                  <a:lnTo>
                    <a:pt x="13468" y="26430"/>
                  </a:lnTo>
                  <a:lnTo>
                    <a:pt x="13535" y="26599"/>
                  </a:lnTo>
                  <a:lnTo>
                    <a:pt x="13603" y="26767"/>
                  </a:lnTo>
                  <a:lnTo>
                    <a:pt x="13737" y="26902"/>
                  </a:lnTo>
                  <a:lnTo>
                    <a:pt x="13603" y="27238"/>
                  </a:lnTo>
                  <a:lnTo>
                    <a:pt x="13367" y="26834"/>
                  </a:lnTo>
                  <a:lnTo>
                    <a:pt x="13199" y="26498"/>
                  </a:lnTo>
                  <a:lnTo>
                    <a:pt x="12997" y="26195"/>
                  </a:lnTo>
                  <a:lnTo>
                    <a:pt x="13266" y="25521"/>
                  </a:lnTo>
                  <a:close/>
                  <a:moveTo>
                    <a:pt x="270" y="23400"/>
                  </a:moveTo>
                  <a:lnTo>
                    <a:pt x="405" y="23569"/>
                  </a:lnTo>
                  <a:lnTo>
                    <a:pt x="573" y="23703"/>
                  </a:lnTo>
                  <a:lnTo>
                    <a:pt x="741" y="23838"/>
                  </a:lnTo>
                  <a:lnTo>
                    <a:pt x="977" y="23939"/>
                  </a:lnTo>
                  <a:lnTo>
                    <a:pt x="1381" y="24141"/>
                  </a:lnTo>
                  <a:lnTo>
                    <a:pt x="1785" y="24276"/>
                  </a:lnTo>
                  <a:lnTo>
                    <a:pt x="3469" y="24949"/>
                  </a:lnTo>
                  <a:lnTo>
                    <a:pt x="4310" y="25286"/>
                  </a:lnTo>
                  <a:lnTo>
                    <a:pt x="5152" y="25589"/>
                  </a:lnTo>
                  <a:lnTo>
                    <a:pt x="6936" y="26262"/>
                  </a:lnTo>
                  <a:lnTo>
                    <a:pt x="8721" y="26969"/>
                  </a:lnTo>
                  <a:lnTo>
                    <a:pt x="9529" y="27339"/>
                  </a:lnTo>
                  <a:lnTo>
                    <a:pt x="9529" y="27339"/>
                  </a:lnTo>
                  <a:lnTo>
                    <a:pt x="7273" y="26531"/>
                  </a:lnTo>
                  <a:lnTo>
                    <a:pt x="5455" y="25892"/>
                  </a:lnTo>
                  <a:lnTo>
                    <a:pt x="4546" y="25555"/>
                  </a:lnTo>
                  <a:lnTo>
                    <a:pt x="3637" y="25218"/>
                  </a:lnTo>
                  <a:lnTo>
                    <a:pt x="3536" y="25185"/>
                  </a:lnTo>
                  <a:lnTo>
                    <a:pt x="2896" y="24915"/>
                  </a:lnTo>
                  <a:lnTo>
                    <a:pt x="2223" y="24612"/>
                  </a:lnTo>
                  <a:lnTo>
                    <a:pt x="1583" y="24276"/>
                  </a:lnTo>
                  <a:lnTo>
                    <a:pt x="910" y="23973"/>
                  </a:lnTo>
                  <a:lnTo>
                    <a:pt x="304" y="23602"/>
                  </a:lnTo>
                  <a:lnTo>
                    <a:pt x="236" y="23434"/>
                  </a:lnTo>
                  <a:lnTo>
                    <a:pt x="270" y="23400"/>
                  </a:lnTo>
                  <a:close/>
                  <a:moveTo>
                    <a:pt x="3940" y="14546"/>
                  </a:moveTo>
                  <a:lnTo>
                    <a:pt x="4041" y="14680"/>
                  </a:lnTo>
                  <a:lnTo>
                    <a:pt x="4512" y="14882"/>
                  </a:lnTo>
                  <a:lnTo>
                    <a:pt x="6431" y="15690"/>
                  </a:lnTo>
                  <a:lnTo>
                    <a:pt x="7879" y="16296"/>
                  </a:lnTo>
                  <a:lnTo>
                    <a:pt x="9360" y="16902"/>
                  </a:lnTo>
                  <a:lnTo>
                    <a:pt x="10135" y="17273"/>
                  </a:lnTo>
                  <a:lnTo>
                    <a:pt x="10909" y="17609"/>
                  </a:lnTo>
                  <a:lnTo>
                    <a:pt x="12458" y="18350"/>
                  </a:lnTo>
                  <a:lnTo>
                    <a:pt x="13199" y="18653"/>
                  </a:lnTo>
                  <a:lnTo>
                    <a:pt x="13939" y="18922"/>
                  </a:lnTo>
                  <a:lnTo>
                    <a:pt x="14680" y="19225"/>
                  </a:lnTo>
                  <a:lnTo>
                    <a:pt x="15050" y="19394"/>
                  </a:lnTo>
                  <a:lnTo>
                    <a:pt x="15387" y="19562"/>
                  </a:lnTo>
                  <a:lnTo>
                    <a:pt x="14781" y="21043"/>
                  </a:lnTo>
                  <a:lnTo>
                    <a:pt x="14478" y="21750"/>
                  </a:lnTo>
                  <a:lnTo>
                    <a:pt x="14175" y="22525"/>
                  </a:lnTo>
                  <a:lnTo>
                    <a:pt x="13603" y="24040"/>
                  </a:lnTo>
                  <a:lnTo>
                    <a:pt x="12963" y="25589"/>
                  </a:lnTo>
                  <a:lnTo>
                    <a:pt x="12727" y="26195"/>
                  </a:lnTo>
                  <a:lnTo>
                    <a:pt x="12492" y="26834"/>
                  </a:lnTo>
                  <a:lnTo>
                    <a:pt x="12357" y="27137"/>
                  </a:lnTo>
                  <a:lnTo>
                    <a:pt x="12189" y="27407"/>
                  </a:lnTo>
                  <a:lnTo>
                    <a:pt x="12020" y="27710"/>
                  </a:lnTo>
                  <a:lnTo>
                    <a:pt x="11818" y="27945"/>
                  </a:lnTo>
                  <a:lnTo>
                    <a:pt x="11212" y="27777"/>
                  </a:lnTo>
                  <a:lnTo>
                    <a:pt x="10640" y="27508"/>
                  </a:lnTo>
                  <a:lnTo>
                    <a:pt x="9495" y="27003"/>
                  </a:lnTo>
                  <a:lnTo>
                    <a:pt x="7845" y="26329"/>
                  </a:lnTo>
                  <a:lnTo>
                    <a:pt x="6196" y="25690"/>
                  </a:lnTo>
                  <a:lnTo>
                    <a:pt x="2829" y="24410"/>
                  </a:lnTo>
                  <a:lnTo>
                    <a:pt x="2189" y="24175"/>
                  </a:lnTo>
                  <a:lnTo>
                    <a:pt x="1550" y="23939"/>
                  </a:lnTo>
                  <a:lnTo>
                    <a:pt x="943" y="23636"/>
                  </a:lnTo>
                  <a:lnTo>
                    <a:pt x="640" y="23468"/>
                  </a:lnTo>
                  <a:lnTo>
                    <a:pt x="371" y="23266"/>
                  </a:lnTo>
                  <a:lnTo>
                    <a:pt x="371" y="23232"/>
                  </a:lnTo>
                  <a:lnTo>
                    <a:pt x="371" y="23198"/>
                  </a:lnTo>
                  <a:lnTo>
                    <a:pt x="405" y="23131"/>
                  </a:lnTo>
                  <a:lnTo>
                    <a:pt x="405" y="23064"/>
                  </a:lnTo>
                  <a:lnTo>
                    <a:pt x="472" y="22895"/>
                  </a:lnTo>
                  <a:lnTo>
                    <a:pt x="708" y="22155"/>
                  </a:lnTo>
                  <a:lnTo>
                    <a:pt x="1583" y="19932"/>
                  </a:lnTo>
                  <a:lnTo>
                    <a:pt x="2661" y="17239"/>
                  </a:lnTo>
                  <a:lnTo>
                    <a:pt x="3805" y="14579"/>
                  </a:lnTo>
                  <a:lnTo>
                    <a:pt x="3873" y="14579"/>
                  </a:lnTo>
                  <a:lnTo>
                    <a:pt x="3906" y="14546"/>
                  </a:lnTo>
                  <a:close/>
                  <a:moveTo>
                    <a:pt x="12963" y="26296"/>
                  </a:moveTo>
                  <a:lnTo>
                    <a:pt x="13199" y="26834"/>
                  </a:lnTo>
                  <a:lnTo>
                    <a:pt x="13333" y="27137"/>
                  </a:lnTo>
                  <a:lnTo>
                    <a:pt x="13502" y="27440"/>
                  </a:lnTo>
                  <a:lnTo>
                    <a:pt x="13266" y="27912"/>
                  </a:lnTo>
                  <a:lnTo>
                    <a:pt x="13232" y="27945"/>
                  </a:lnTo>
                  <a:lnTo>
                    <a:pt x="13165" y="27710"/>
                  </a:lnTo>
                  <a:lnTo>
                    <a:pt x="13098" y="27508"/>
                  </a:lnTo>
                  <a:lnTo>
                    <a:pt x="12963" y="27104"/>
                  </a:lnTo>
                  <a:lnTo>
                    <a:pt x="12795" y="26700"/>
                  </a:lnTo>
                  <a:lnTo>
                    <a:pt x="12929" y="26397"/>
                  </a:lnTo>
                  <a:lnTo>
                    <a:pt x="12963" y="26296"/>
                  </a:lnTo>
                  <a:close/>
                  <a:moveTo>
                    <a:pt x="12391" y="27609"/>
                  </a:moveTo>
                  <a:lnTo>
                    <a:pt x="12424" y="27777"/>
                  </a:lnTo>
                  <a:lnTo>
                    <a:pt x="12492" y="27912"/>
                  </a:lnTo>
                  <a:lnTo>
                    <a:pt x="12626" y="28248"/>
                  </a:lnTo>
                  <a:lnTo>
                    <a:pt x="12626" y="28248"/>
                  </a:lnTo>
                  <a:lnTo>
                    <a:pt x="12020" y="28080"/>
                  </a:lnTo>
                  <a:lnTo>
                    <a:pt x="12222" y="27844"/>
                  </a:lnTo>
                  <a:lnTo>
                    <a:pt x="12391" y="27609"/>
                  </a:lnTo>
                  <a:close/>
                  <a:moveTo>
                    <a:pt x="12727" y="26902"/>
                  </a:moveTo>
                  <a:lnTo>
                    <a:pt x="12862" y="27440"/>
                  </a:lnTo>
                  <a:lnTo>
                    <a:pt x="12963" y="27811"/>
                  </a:lnTo>
                  <a:lnTo>
                    <a:pt x="13030" y="28013"/>
                  </a:lnTo>
                  <a:lnTo>
                    <a:pt x="13131" y="28147"/>
                  </a:lnTo>
                  <a:lnTo>
                    <a:pt x="13030" y="28349"/>
                  </a:lnTo>
                  <a:lnTo>
                    <a:pt x="12997" y="28349"/>
                  </a:lnTo>
                  <a:lnTo>
                    <a:pt x="12997" y="28248"/>
                  </a:lnTo>
                  <a:lnTo>
                    <a:pt x="12963" y="28215"/>
                  </a:lnTo>
                  <a:lnTo>
                    <a:pt x="12929" y="28215"/>
                  </a:lnTo>
                  <a:lnTo>
                    <a:pt x="12896" y="28248"/>
                  </a:lnTo>
                  <a:lnTo>
                    <a:pt x="12660" y="27777"/>
                  </a:lnTo>
                  <a:lnTo>
                    <a:pt x="12593" y="27575"/>
                  </a:lnTo>
                  <a:lnTo>
                    <a:pt x="12525" y="27339"/>
                  </a:lnTo>
                  <a:lnTo>
                    <a:pt x="12727" y="26902"/>
                  </a:lnTo>
                  <a:close/>
                  <a:moveTo>
                    <a:pt x="19764" y="18788"/>
                  </a:moveTo>
                  <a:lnTo>
                    <a:pt x="19360" y="19697"/>
                  </a:lnTo>
                  <a:lnTo>
                    <a:pt x="19023" y="20606"/>
                  </a:lnTo>
                  <a:lnTo>
                    <a:pt x="18687" y="21548"/>
                  </a:lnTo>
                  <a:lnTo>
                    <a:pt x="18316" y="22491"/>
                  </a:lnTo>
                  <a:lnTo>
                    <a:pt x="17878" y="23468"/>
                  </a:lnTo>
                  <a:lnTo>
                    <a:pt x="17441" y="24410"/>
                  </a:lnTo>
                  <a:lnTo>
                    <a:pt x="16969" y="25387"/>
                  </a:lnTo>
                  <a:lnTo>
                    <a:pt x="16532" y="26329"/>
                  </a:lnTo>
                  <a:lnTo>
                    <a:pt x="16296" y="26834"/>
                  </a:lnTo>
                  <a:lnTo>
                    <a:pt x="16094" y="27373"/>
                  </a:lnTo>
                  <a:lnTo>
                    <a:pt x="15892" y="27878"/>
                  </a:lnTo>
                  <a:lnTo>
                    <a:pt x="15623" y="28383"/>
                  </a:lnTo>
                  <a:lnTo>
                    <a:pt x="15724" y="28147"/>
                  </a:lnTo>
                  <a:lnTo>
                    <a:pt x="16767" y="25723"/>
                  </a:lnTo>
                  <a:lnTo>
                    <a:pt x="17811" y="23333"/>
                  </a:lnTo>
                  <a:lnTo>
                    <a:pt x="18249" y="22188"/>
                  </a:lnTo>
                  <a:lnTo>
                    <a:pt x="18653" y="21043"/>
                  </a:lnTo>
                  <a:lnTo>
                    <a:pt x="18889" y="20437"/>
                  </a:lnTo>
                  <a:lnTo>
                    <a:pt x="19158" y="19899"/>
                  </a:lnTo>
                  <a:lnTo>
                    <a:pt x="19764" y="18788"/>
                  </a:lnTo>
                  <a:close/>
                  <a:moveTo>
                    <a:pt x="5489" y="26060"/>
                  </a:moveTo>
                  <a:lnTo>
                    <a:pt x="6532" y="26430"/>
                  </a:lnTo>
                  <a:lnTo>
                    <a:pt x="8451" y="27070"/>
                  </a:lnTo>
                  <a:lnTo>
                    <a:pt x="10371" y="27743"/>
                  </a:lnTo>
                  <a:lnTo>
                    <a:pt x="11145" y="28013"/>
                  </a:lnTo>
                  <a:lnTo>
                    <a:pt x="11650" y="28181"/>
                  </a:lnTo>
                  <a:lnTo>
                    <a:pt x="11616" y="28215"/>
                  </a:lnTo>
                  <a:lnTo>
                    <a:pt x="11549" y="28349"/>
                  </a:lnTo>
                  <a:lnTo>
                    <a:pt x="11515" y="28450"/>
                  </a:lnTo>
                  <a:lnTo>
                    <a:pt x="11111" y="28282"/>
                  </a:lnTo>
                  <a:lnTo>
                    <a:pt x="9327" y="27541"/>
                  </a:lnTo>
                  <a:lnTo>
                    <a:pt x="7509" y="26868"/>
                  </a:lnTo>
                  <a:lnTo>
                    <a:pt x="6499" y="26464"/>
                  </a:lnTo>
                  <a:lnTo>
                    <a:pt x="5489" y="26060"/>
                  </a:lnTo>
                  <a:close/>
                  <a:moveTo>
                    <a:pt x="12323" y="28316"/>
                  </a:moveTo>
                  <a:lnTo>
                    <a:pt x="12761" y="28450"/>
                  </a:lnTo>
                  <a:lnTo>
                    <a:pt x="12525" y="28417"/>
                  </a:lnTo>
                  <a:lnTo>
                    <a:pt x="12323" y="28316"/>
                  </a:lnTo>
                  <a:close/>
                  <a:moveTo>
                    <a:pt x="371" y="23905"/>
                  </a:moveTo>
                  <a:lnTo>
                    <a:pt x="741" y="24141"/>
                  </a:lnTo>
                  <a:lnTo>
                    <a:pt x="1145" y="24377"/>
                  </a:lnTo>
                  <a:lnTo>
                    <a:pt x="1550" y="24579"/>
                  </a:lnTo>
                  <a:lnTo>
                    <a:pt x="1987" y="24747"/>
                  </a:lnTo>
                  <a:lnTo>
                    <a:pt x="2829" y="25084"/>
                  </a:lnTo>
                  <a:lnTo>
                    <a:pt x="3704" y="25420"/>
                  </a:lnTo>
                  <a:lnTo>
                    <a:pt x="5691" y="26296"/>
                  </a:lnTo>
                  <a:lnTo>
                    <a:pt x="6701" y="26733"/>
                  </a:lnTo>
                  <a:lnTo>
                    <a:pt x="7711" y="27137"/>
                  </a:lnTo>
                  <a:lnTo>
                    <a:pt x="9630" y="27878"/>
                  </a:lnTo>
                  <a:lnTo>
                    <a:pt x="11515" y="28652"/>
                  </a:lnTo>
                  <a:lnTo>
                    <a:pt x="11515" y="28753"/>
                  </a:lnTo>
                  <a:lnTo>
                    <a:pt x="11381" y="28720"/>
                  </a:lnTo>
                  <a:lnTo>
                    <a:pt x="10640" y="28383"/>
                  </a:lnTo>
                  <a:lnTo>
                    <a:pt x="9866" y="28080"/>
                  </a:lnTo>
                  <a:lnTo>
                    <a:pt x="8317" y="27474"/>
                  </a:lnTo>
                  <a:lnTo>
                    <a:pt x="7340" y="27070"/>
                  </a:lnTo>
                  <a:lnTo>
                    <a:pt x="6364" y="26666"/>
                  </a:lnTo>
                  <a:lnTo>
                    <a:pt x="4411" y="25791"/>
                  </a:lnTo>
                  <a:lnTo>
                    <a:pt x="2459" y="24949"/>
                  </a:lnTo>
                  <a:lnTo>
                    <a:pt x="1482" y="24579"/>
                  </a:lnTo>
                  <a:lnTo>
                    <a:pt x="506" y="24208"/>
                  </a:lnTo>
                  <a:lnTo>
                    <a:pt x="506" y="24175"/>
                  </a:lnTo>
                  <a:lnTo>
                    <a:pt x="472" y="24141"/>
                  </a:lnTo>
                  <a:lnTo>
                    <a:pt x="371" y="23905"/>
                  </a:lnTo>
                  <a:close/>
                  <a:moveTo>
                    <a:pt x="11852" y="28349"/>
                  </a:moveTo>
                  <a:lnTo>
                    <a:pt x="11919" y="28417"/>
                  </a:lnTo>
                  <a:lnTo>
                    <a:pt x="12020" y="28484"/>
                  </a:lnTo>
                  <a:lnTo>
                    <a:pt x="12256" y="28585"/>
                  </a:lnTo>
                  <a:lnTo>
                    <a:pt x="12525" y="28686"/>
                  </a:lnTo>
                  <a:lnTo>
                    <a:pt x="12795" y="28753"/>
                  </a:lnTo>
                  <a:lnTo>
                    <a:pt x="12727" y="28888"/>
                  </a:lnTo>
                  <a:lnTo>
                    <a:pt x="12256" y="28753"/>
                  </a:lnTo>
                  <a:lnTo>
                    <a:pt x="11785" y="28551"/>
                  </a:lnTo>
                  <a:lnTo>
                    <a:pt x="11785" y="28349"/>
                  </a:lnTo>
                  <a:close/>
                  <a:moveTo>
                    <a:pt x="13064" y="28753"/>
                  </a:moveTo>
                  <a:lnTo>
                    <a:pt x="13098" y="28821"/>
                  </a:lnTo>
                  <a:lnTo>
                    <a:pt x="13165" y="28854"/>
                  </a:lnTo>
                  <a:lnTo>
                    <a:pt x="13401" y="28888"/>
                  </a:lnTo>
                  <a:lnTo>
                    <a:pt x="13636" y="28922"/>
                  </a:lnTo>
                  <a:lnTo>
                    <a:pt x="14074" y="29023"/>
                  </a:lnTo>
                  <a:lnTo>
                    <a:pt x="13805" y="29056"/>
                  </a:lnTo>
                  <a:lnTo>
                    <a:pt x="13502" y="29023"/>
                  </a:lnTo>
                  <a:lnTo>
                    <a:pt x="13232" y="28989"/>
                  </a:lnTo>
                  <a:lnTo>
                    <a:pt x="12929" y="28955"/>
                  </a:lnTo>
                  <a:lnTo>
                    <a:pt x="12963" y="28753"/>
                  </a:lnTo>
                  <a:close/>
                  <a:moveTo>
                    <a:pt x="11751" y="28753"/>
                  </a:moveTo>
                  <a:lnTo>
                    <a:pt x="11852" y="28787"/>
                  </a:lnTo>
                  <a:lnTo>
                    <a:pt x="12290" y="28955"/>
                  </a:lnTo>
                  <a:lnTo>
                    <a:pt x="12727" y="29090"/>
                  </a:lnTo>
                  <a:lnTo>
                    <a:pt x="12761" y="29292"/>
                  </a:lnTo>
                  <a:lnTo>
                    <a:pt x="12256" y="29090"/>
                  </a:lnTo>
                  <a:lnTo>
                    <a:pt x="11751" y="28888"/>
                  </a:lnTo>
                  <a:lnTo>
                    <a:pt x="11751" y="28753"/>
                  </a:lnTo>
                  <a:close/>
                  <a:moveTo>
                    <a:pt x="15084" y="28989"/>
                  </a:moveTo>
                  <a:lnTo>
                    <a:pt x="14916" y="29124"/>
                  </a:lnTo>
                  <a:lnTo>
                    <a:pt x="14714" y="29258"/>
                  </a:lnTo>
                  <a:lnTo>
                    <a:pt x="14512" y="29359"/>
                  </a:lnTo>
                  <a:lnTo>
                    <a:pt x="14310" y="29427"/>
                  </a:lnTo>
                  <a:lnTo>
                    <a:pt x="14074" y="29460"/>
                  </a:lnTo>
                  <a:lnTo>
                    <a:pt x="13872" y="29460"/>
                  </a:lnTo>
                  <a:lnTo>
                    <a:pt x="13401" y="29427"/>
                  </a:lnTo>
                  <a:lnTo>
                    <a:pt x="12963" y="29326"/>
                  </a:lnTo>
                  <a:lnTo>
                    <a:pt x="12997" y="29292"/>
                  </a:lnTo>
                  <a:lnTo>
                    <a:pt x="12963" y="29225"/>
                  </a:lnTo>
                  <a:lnTo>
                    <a:pt x="12963" y="29157"/>
                  </a:lnTo>
                  <a:lnTo>
                    <a:pt x="13502" y="29225"/>
                  </a:lnTo>
                  <a:lnTo>
                    <a:pt x="14276" y="29225"/>
                  </a:lnTo>
                  <a:lnTo>
                    <a:pt x="14545" y="29157"/>
                  </a:lnTo>
                  <a:lnTo>
                    <a:pt x="14815" y="29090"/>
                  </a:lnTo>
                  <a:lnTo>
                    <a:pt x="15084" y="28989"/>
                  </a:lnTo>
                  <a:close/>
                  <a:moveTo>
                    <a:pt x="9765" y="1"/>
                  </a:moveTo>
                  <a:lnTo>
                    <a:pt x="9731" y="35"/>
                  </a:lnTo>
                  <a:lnTo>
                    <a:pt x="9529" y="775"/>
                  </a:lnTo>
                  <a:lnTo>
                    <a:pt x="9327" y="1482"/>
                  </a:lnTo>
                  <a:lnTo>
                    <a:pt x="9057" y="2189"/>
                  </a:lnTo>
                  <a:lnTo>
                    <a:pt x="8788" y="2863"/>
                  </a:lnTo>
                  <a:lnTo>
                    <a:pt x="8216" y="4243"/>
                  </a:lnTo>
                  <a:lnTo>
                    <a:pt x="7576" y="5590"/>
                  </a:lnTo>
                  <a:lnTo>
                    <a:pt x="6398" y="8250"/>
                  </a:lnTo>
                  <a:lnTo>
                    <a:pt x="5825" y="9563"/>
                  </a:lnTo>
                  <a:lnTo>
                    <a:pt x="5186" y="10876"/>
                  </a:lnTo>
                  <a:lnTo>
                    <a:pt x="4714" y="11818"/>
                  </a:lnTo>
                  <a:lnTo>
                    <a:pt x="4277" y="12795"/>
                  </a:lnTo>
                  <a:lnTo>
                    <a:pt x="3469" y="14781"/>
                  </a:lnTo>
                  <a:lnTo>
                    <a:pt x="2257" y="17576"/>
                  </a:lnTo>
                  <a:lnTo>
                    <a:pt x="1078" y="20437"/>
                  </a:lnTo>
                  <a:lnTo>
                    <a:pt x="674" y="21481"/>
                  </a:lnTo>
                  <a:lnTo>
                    <a:pt x="270" y="22525"/>
                  </a:lnTo>
                  <a:lnTo>
                    <a:pt x="169" y="22828"/>
                  </a:lnTo>
                  <a:lnTo>
                    <a:pt x="102" y="23030"/>
                  </a:lnTo>
                  <a:lnTo>
                    <a:pt x="68" y="23198"/>
                  </a:lnTo>
                  <a:lnTo>
                    <a:pt x="34" y="23232"/>
                  </a:lnTo>
                  <a:lnTo>
                    <a:pt x="1" y="23299"/>
                  </a:lnTo>
                  <a:lnTo>
                    <a:pt x="102" y="23535"/>
                  </a:lnTo>
                  <a:lnTo>
                    <a:pt x="135" y="23771"/>
                  </a:lnTo>
                  <a:lnTo>
                    <a:pt x="203" y="24006"/>
                  </a:lnTo>
                  <a:lnTo>
                    <a:pt x="304" y="24242"/>
                  </a:lnTo>
                  <a:lnTo>
                    <a:pt x="337" y="24276"/>
                  </a:lnTo>
                  <a:lnTo>
                    <a:pt x="405" y="24276"/>
                  </a:lnTo>
                  <a:lnTo>
                    <a:pt x="2459" y="25252"/>
                  </a:lnTo>
                  <a:lnTo>
                    <a:pt x="4512" y="26161"/>
                  </a:lnTo>
                  <a:lnTo>
                    <a:pt x="6633" y="27036"/>
                  </a:lnTo>
                  <a:lnTo>
                    <a:pt x="8721" y="27878"/>
                  </a:lnTo>
                  <a:lnTo>
                    <a:pt x="10135" y="28450"/>
                  </a:lnTo>
                  <a:lnTo>
                    <a:pt x="11549" y="29056"/>
                  </a:lnTo>
                  <a:lnTo>
                    <a:pt x="11583" y="29090"/>
                  </a:lnTo>
                  <a:lnTo>
                    <a:pt x="11650" y="29090"/>
                  </a:lnTo>
                  <a:lnTo>
                    <a:pt x="12020" y="29258"/>
                  </a:lnTo>
                  <a:lnTo>
                    <a:pt x="12694" y="29494"/>
                  </a:lnTo>
                  <a:lnTo>
                    <a:pt x="13064" y="29595"/>
                  </a:lnTo>
                  <a:lnTo>
                    <a:pt x="13401" y="29662"/>
                  </a:lnTo>
                  <a:lnTo>
                    <a:pt x="14141" y="29662"/>
                  </a:lnTo>
                  <a:lnTo>
                    <a:pt x="14478" y="29595"/>
                  </a:lnTo>
                  <a:lnTo>
                    <a:pt x="14848" y="29460"/>
                  </a:lnTo>
                  <a:lnTo>
                    <a:pt x="15151" y="29292"/>
                  </a:lnTo>
                  <a:lnTo>
                    <a:pt x="15421" y="29090"/>
                  </a:lnTo>
                  <a:lnTo>
                    <a:pt x="15656" y="28821"/>
                  </a:lnTo>
                  <a:lnTo>
                    <a:pt x="15825" y="28518"/>
                  </a:lnTo>
                  <a:lnTo>
                    <a:pt x="15993" y="28181"/>
                  </a:lnTo>
                  <a:lnTo>
                    <a:pt x="16161" y="27844"/>
                  </a:lnTo>
                  <a:lnTo>
                    <a:pt x="16431" y="27205"/>
                  </a:lnTo>
                  <a:lnTo>
                    <a:pt x="16868" y="26127"/>
                  </a:lnTo>
                  <a:lnTo>
                    <a:pt x="17373" y="25117"/>
                  </a:lnTo>
                  <a:lnTo>
                    <a:pt x="17878" y="24074"/>
                  </a:lnTo>
                  <a:lnTo>
                    <a:pt x="18350" y="23030"/>
                  </a:lnTo>
                  <a:lnTo>
                    <a:pt x="18788" y="21952"/>
                  </a:lnTo>
                  <a:lnTo>
                    <a:pt x="19192" y="20841"/>
                  </a:lnTo>
                  <a:lnTo>
                    <a:pt x="19596" y="19730"/>
                  </a:lnTo>
                  <a:lnTo>
                    <a:pt x="20067" y="18653"/>
                  </a:lnTo>
                  <a:lnTo>
                    <a:pt x="20437" y="17946"/>
                  </a:lnTo>
                  <a:lnTo>
                    <a:pt x="20841" y="17273"/>
                  </a:lnTo>
                  <a:lnTo>
                    <a:pt x="20841" y="16902"/>
                  </a:lnTo>
                  <a:lnTo>
                    <a:pt x="20505" y="17407"/>
                  </a:lnTo>
                  <a:lnTo>
                    <a:pt x="20202" y="17879"/>
                  </a:lnTo>
                  <a:lnTo>
                    <a:pt x="20505" y="17172"/>
                  </a:lnTo>
                  <a:lnTo>
                    <a:pt x="20673" y="16835"/>
                  </a:lnTo>
                  <a:lnTo>
                    <a:pt x="20841" y="16498"/>
                  </a:lnTo>
                  <a:lnTo>
                    <a:pt x="20841" y="15960"/>
                  </a:lnTo>
                  <a:lnTo>
                    <a:pt x="20639" y="16296"/>
                  </a:lnTo>
                  <a:lnTo>
                    <a:pt x="20370" y="16768"/>
                  </a:lnTo>
                  <a:lnTo>
                    <a:pt x="20168" y="17273"/>
                  </a:lnTo>
                  <a:lnTo>
                    <a:pt x="19966" y="17744"/>
                  </a:lnTo>
                  <a:lnTo>
                    <a:pt x="19730" y="18249"/>
                  </a:lnTo>
                  <a:lnTo>
                    <a:pt x="19192" y="19259"/>
                  </a:lnTo>
                  <a:lnTo>
                    <a:pt x="18922" y="19764"/>
                  </a:lnTo>
                  <a:lnTo>
                    <a:pt x="18653" y="20303"/>
                  </a:lnTo>
                  <a:lnTo>
                    <a:pt x="18451" y="20841"/>
                  </a:lnTo>
                  <a:lnTo>
                    <a:pt x="18249" y="21414"/>
                  </a:lnTo>
                  <a:lnTo>
                    <a:pt x="18047" y="21986"/>
                  </a:lnTo>
                  <a:lnTo>
                    <a:pt x="17845" y="22559"/>
                  </a:lnTo>
                  <a:lnTo>
                    <a:pt x="17373" y="23670"/>
                  </a:lnTo>
                  <a:lnTo>
                    <a:pt x="16868" y="24781"/>
                  </a:lnTo>
                  <a:lnTo>
                    <a:pt x="16363" y="25892"/>
                  </a:lnTo>
                  <a:lnTo>
                    <a:pt x="15858" y="27003"/>
                  </a:lnTo>
                  <a:lnTo>
                    <a:pt x="15555" y="27844"/>
                  </a:lnTo>
                  <a:lnTo>
                    <a:pt x="15353" y="28248"/>
                  </a:lnTo>
                  <a:lnTo>
                    <a:pt x="15252" y="28417"/>
                  </a:lnTo>
                  <a:lnTo>
                    <a:pt x="15084" y="28585"/>
                  </a:lnTo>
                  <a:lnTo>
                    <a:pt x="14983" y="28686"/>
                  </a:lnTo>
                  <a:lnTo>
                    <a:pt x="14848" y="28753"/>
                  </a:lnTo>
                  <a:lnTo>
                    <a:pt x="14747" y="28787"/>
                  </a:lnTo>
                  <a:lnTo>
                    <a:pt x="14613" y="28821"/>
                  </a:lnTo>
                  <a:lnTo>
                    <a:pt x="14343" y="28821"/>
                  </a:lnTo>
                  <a:lnTo>
                    <a:pt x="14040" y="28753"/>
                  </a:lnTo>
                  <a:lnTo>
                    <a:pt x="13636" y="28585"/>
                  </a:lnTo>
                  <a:lnTo>
                    <a:pt x="13232" y="28417"/>
                  </a:lnTo>
                  <a:lnTo>
                    <a:pt x="13670" y="27575"/>
                  </a:lnTo>
                  <a:lnTo>
                    <a:pt x="13704" y="27541"/>
                  </a:lnTo>
                  <a:lnTo>
                    <a:pt x="13906" y="27137"/>
                  </a:lnTo>
                  <a:lnTo>
                    <a:pt x="14141" y="26666"/>
                  </a:lnTo>
                  <a:lnTo>
                    <a:pt x="14343" y="26161"/>
                  </a:lnTo>
                  <a:lnTo>
                    <a:pt x="14680" y="25117"/>
                  </a:lnTo>
                  <a:lnTo>
                    <a:pt x="14747" y="25117"/>
                  </a:lnTo>
                  <a:lnTo>
                    <a:pt x="14781" y="25050"/>
                  </a:lnTo>
                  <a:lnTo>
                    <a:pt x="14781" y="25016"/>
                  </a:lnTo>
                  <a:lnTo>
                    <a:pt x="14781" y="24983"/>
                  </a:lnTo>
                  <a:lnTo>
                    <a:pt x="14747" y="24949"/>
                  </a:lnTo>
                  <a:lnTo>
                    <a:pt x="14848" y="24646"/>
                  </a:lnTo>
                  <a:lnTo>
                    <a:pt x="14882" y="24545"/>
                  </a:lnTo>
                  <a:lnTo>
                    <a:pt x="14916" y="24545"/>
                  </a:lnTo>
                  <a:lnTo>
                    <a:pt x="14983" y="24579"/>
                  </a:lnTo>
                  <a:lnTo>
                    <a:pt x="15017" y="24545"/>
                  </a:lnTo>
                  <a:lnTo>
                    <a:pt x="15050" y="24511"/>
                  </a:lnTo>
                  <a:lnTo>
                    <a:pt x="15050" y="24478"/>
                  </a:lnTo>
                  <a:lnTo>
                    <a:pt x="14949" y="24309"/>
                  </a:lnTo>
                  <a:lnTo>
                    <a:pt x="15151" y="23771"/>
                  </a:lnTo>
                  <a:lnTo>
                    <a:pt x="15219" y="23737"/>
                  </a:lnTo>
                  <a:lnTo>
                    <a:pt x="15252" y="23703"/>
                  </a:lnTo>
                  <a:lnTo>
                    <a:pt x="15252" y="23636"/>
                  </a:lnTo>
                  <a:lnTo>
                    <a:pt x="15219" y="23602"/>
                  </a:lnTo>
                  <a:lnTo>
                    <a:pt x="15353" y="23232"/>
                  </a:lnTo>
                  <a:lnTo>
                    <a:pt x="15421" y="23232"/>
                  </a:lnTo>
                  <a:lnTo>
                    <a:pt x="15488" y="23198"/>
                  </a:lnTo>
                  <a:lnTo>
                    <a:pt x="15488" y="23165"/>
                  </a:lnTo>
                  <a:lnTo>
                    <a:pt x="15488" y="23097"/>
                  </a:lnTo>
                  <a:lnTo>
                    <a:pt x="15454" y="22996"/>
                  </a:lnTo>
                  <a:lnTo>
                    <a:pt x="15858" y="21952"/>
                  </a:lnTo>
                  <a:lnTo>
                    <a:pt x="15892" y="21986"/>
                  </a:lnTo>
                  <a:lnTo>
                    <a:pt x="15993" y="21986"/>
                  </a:lnTo>
                  <a:lnTo>
                    <a:pt x="16027" y="21952"/>
                  </a:lnTo>
                  <a:lnTo>
                    <a:pt x="16027" y="21919"/>
                  </a:lnTo>
                  <a:lnTo>
                    <a:pt x="15959" y="21717"/>
                  </a:lnTo>
                  <a:lnTo>
                    <a:pt x="16161" y="21313"/>
                  </a:lnTo>
                  <a:lnTo>
                    <a:pt x="16195" y="21245"/>
                  </a:lnTo>
                  <a:lnTo>
                    <a:pt x="16397" y="20808"/>
                  </a:lnTo>
                  <a:lnTo>
                    <a:pt x="16431" y="20808"/>
                  </a:lnTo>
                  <a:lnTo>
                    <a:pt x="16498" y="20774"/>
                  </a:lnTo>
                  <a:lnTo>
                    <a:pt x="16532" y="20774"/>
                  </a:lnTo>
                  <a:lnTo>
                    <a:pt x="16532" y="20707"/>
                  </a:lnTo>
                  <a:lnTo>
                    <a:pt x="16498" y="20572"/>
                  </a:lnTo>
                  <a:lnTo>
                    <a:pt x="16666" y="20202"/>
                  </a:lnTo>
                  <a:lnTo>
                    <a:pt x="16700" y="20202"/>
                  </a:lnTo>
                  <a:lnTo>
                    <a:pt x="16734" y="20168"/>
                  </a:lnTo>
                  <a:lnTo>
                    <a:pt x="16868" y="20235"/>
                  </a:lnTo>
                  <a:lnTo>
                    <a:pt x="17037" y="20269"/>
                  </a:lnTo>
                  <a:lnTo>
                    <a:pt x="17306" y="20370"/>
                  </a:lnTo>
                  <a:lnTo>
                    <a:pt x="17575" y="20471"/>
                  </a:lnTo>
                  <a:lnTo>
                    <a:pt x="17946" y="20673"/>
                  </a:lnTo>
                  <a:lnTo>
                    <a:pt x="18114" y="20774"/>
                  </a:lnTo>
                  <a:lnTo>
                    <a:pt x="18316" y="20808"/>
                  </a:lnTo>
                  <a:lnTo>
                    <a:pt x="18350" y="20808"/>
                  </a:lnTo>
                  <a:lnTo>
                    <a:pt x="18384" y="20774"/>
                  </a:lnTo>
                  <a:lnTo>
                    <a:pt x="18417" y="20707"/>
                  </a:lnTo>
                  <a:lnTo>
                    <a:pt x="18417" y="20673"/>
                  </a:lnTo>
                  <a:lnTo>
                    <a:pt x="18384" y="20572"/>
                  </a:lnTo>
                  <a:lnTo>
                    <a:pt x="18283" y="20505"/>
                  </a:lnTo>
                  <a:lnTo>
                    <a:pt x="18081" y="20370"/>
                  </a:lnTo>
                  <a:lnTo>
                    <a:pt x="17676" y="20202"/>
                  </a:lnTo>
                  <a:lnTo>
                    <a:pt x="17239" y="20033"/>
                  </a:lnTo>
                  <a:lnTo>
                    <a:pt x="16969" y="19966"/>
                  </a:lnTo>
                  <a:lnTo>
                    <a:pt x="16868" y="19966"/>
                  </a:lnTo>
                  <a:lnTo>
                    <a:pt x="16767" y="20000"/>
                  </a:lnTo>
                  <a:lnTo>
                    <a:pt x="16969" y="19562"/>
                  </a:lnTo>
                  <a:lnTo>
                    <a:pt x="17070" y="19562"/>
                  </a:lnTo>
                  <a:lnTo>
                    <a:pt x="17104" y="19495"/>
                  </a:lnTo>
                  <a:lnTo>
                    <a:pt x="17138" y="19461"/>
                  </a:lnTo>
                  <a:lnTo>
                    <a:pt x="17104" y="19394"/>
                  </a:lnTo>
                  <a:lnTo>
                    <a:pt x="17070" y="19360"/>
                  </a:lnTo>
                  <a:lnTo>
                    <a:pt x="17306" y="18855"/>
                  </a:lnTo>
                  <a:lnTo>
                    <a:pt x="17441" y="18552"/>
                  </a:lnTo>
                  <a:lnTo>
                    <a:pt x="17474" y="18518"/>
                  </a:lnTo>
                  <a:lnTo>
                    <a:pt x="17508" y="18451"/>
                  </a:lnTo>
                  <a:lnTo>
                    <a:pt x="17980" y="17441"/>
                  </a:lnTo>
                  <a:lnTo>
                    <a:pt x="18047" y="17441"/>
                  </a:lnTo>
                  <a:lnTo>
                    <a:pt x="18081" y="17374"/>
                  </a:lnTo>
                  <a:lnTo>
                    <a:pt x="18047" y="17273"/>
                  </a:lnTo>
                  <a:lnTo>
                    <a:pt x="18384" y="16566"/>
                  </a:lnTo>
                  <a:lnTo>
                    <a:pt x="18417" y="16532"/>
                  </a:lnTo>
                  <a:lnTo>
                    <a:pt x="18417" y="16498"/>
                  </a:lnTo>
                  <a:lnTo>
                    <a:pt x="19528" y="14108"/>
                  </a:lnTo>
                  <a:lnTo>
                    <a:pt x="19697" y="14243"/>
                  </a:lnTo>
                  <a:lnTo>
                    <a:pt x="19865" y="14310"/>
                  </a:lnTo>
                  <a:lnTo>
                    <a:pt x="20235" y="14445"/>
                  </a:lnTo>
                  <a:lnTo>
                    <a:pt x="20841" y="14714"/>
                  </a:lnTo>
                  <a:lnTo>
                    <a:pt x="20841" y="14445"/>
                  </a:lnTo>
                  <a:lnTo>
                    <a:pt x="20639" y="14377"/>
                  </a:lnTo>
                  <a:lnTo>
                    <a:pt x="20101" y="14142"/>
                  </a:lnTo>
                  <a:lnTo>
                    <a:pt x="19831" y="14074"/>
                  </a:lnTo>
                  <a:lnTo>
                    <a:pt x="19562" y="14041"/>
                  </a:lnTo>
                  <a:lnTo>
                    <a:pt x="19629" y="13872"/>
                  </a:lnTo>
                  <a:lnTo>
                    <a:pt x="19865" y="13266"/>
                  </a:lnTo>
                  <a:lnTo>
                    <a:pt x="20067" y="12660"/>
                  </a:lnTo>
                  <a:lnTo>
                    <a:pt x="20269" y="12088"/>
                  </a:lnTo>
                  <a:lnTo>
                    <a:pt x="20505" y="11482"/>
                  </a:lnTo>
                  <a:lnTo>
                    <a:pt x="20673" y="11145"/>
                  </a:lnTo>
                  <a:lnTo>
                    <a:pt x="20841" y="10842"/>
                  </a:lnTo>
                  <a:lnTo>
                    <a:pt x="20841" y="10371"/>
                  </a:lnTo>
                  <a:lnTo>
                    <a:pt x="20774" y="10472"/>
                  </a:lnTo>
                  <a:lnTo>
                    <a:pt x="20404" y="9798"/>
                  </a:lnTo>
                  <a:lnTo>
                    <a:pt x="20269" y="9462"/>
                  </a:lnTo>
                  <a:lnTo>
                    <a:pt x="20134" y="9091"/>
                  </a:lnTo>
                  <a:lnTo>
                    <a:pt x="20134" y="9058"/>
                  </a:lnTo>
                  <a:lnTo>
                    <a:pt x="20101" y="9091"/>
                  </a:lnTo>
                  <a:lnTo>
                    <a:pt x="20101" y="9293"/>
                  </a:lnTo>
                  <a:lnTo>
                    <a:pt x="20134" y="9529"/>
                  </a:lnTo>
                  <a:lnTo>
                    <a:pt x="20269" y="9933"/>
                  </a:lnTo>
                  <a:lnTo>
                    <a:pt x="20437" y="10337"/>
                  </a:lnTo>
                  <a:lnTo>
                    <a:pt x="20639" y="10707"/>
                  </a:lnTo>
                  <a:lnTo>
                    <a:pt x="20471" y="11044"/>
                  </a:lnTo>
                  <a:lnTo>
                    <a:pt x="20336" y="10876"/>
                  </a:lnTo>
                  <a:lnTo>
                    <a:pt x="20269" y="10707"/>
                  </a:lnTo>
                  <a:lnTo>
                    <a:pt x="20101" y="10371"/>
                  </a:lnTo>
                  <a:lnTo>
                    <a:pt x="20000" y="10202"/>
                  </a:lnTo>
                  <a:lnTo>
                    <a:pt x="19865" y="10068"/>
                  </a:lnTo>
                  <a:lnTo>
                    <a:pt x="19831" y="10068"/>
                  </a:lnTo>
                  <a:lnTo>
                    <a:pt x="19831" y="10101"/>
                  </a:lnTo>
                  <a:lnTo>
                    <a:pt x="19932" y="10303"/>
                  </a:lnTo>
                  <a:lnTo>
                    <a:pt x="20000" y="10505"/>
                  </a:lnTo>
                  <a:lnTo>
                    <a:pt x="20067" y="10707"/>
                  </a:lnTo>
                  <a:lnTo>
                    <a:pt x="20134" y="10909"/>
                  </a:lnTo>
                  <a:lnTo>
                    <a:pt x="20235" y="11078"/>
                  </a:lnTo>
                  <a:lnTo>
                    <a:pt x="20370" y="11246"/>
                  </a:lnTo>
                  <a:lnTo>
                    <a:pt x="20202" y="11583"/>
                  </a:lnTo>
                  <a:lnTo>
                    <a:pt x="20134" y="11549"/>
                  </a:lnTo>
                  <a:lnTo>
                    <a:pt x="19899" y="11280"/>
                  </a:lnTo>
                  <a:lnTo>
                    <a:pt x="19764" y="11111"/>
                  </a:lnTo>
                  <a:lnTo>
                    <a:pt x="19663" y="10909"/>
                  </a:lnTo>
                  <a:lnTo>
                    <a:pt x="19495" y="10539"/>
                  </a:lnTo>
                  <a:lnTo>
                    <a:pt x="19461" y="10505"/>
                  </a:lnTo>
                  <a:lnTo>
                    <a:pt x="20168" y="8923"/>
                  </a:lnTo>
                  <a:lnTo>
                    <a:pt x="20841" y="7341"/>
                  </a:lnTo>
                  <a:lnTo>
                    <a:pt x="20841" y="6667"/>
                  </a:lnTo>
                  <a:lnTo>
                    <a:pt x="20336" y="7846"/>
                  </a:lnTo>
                  <a:lnTo>
                    <a:pt x="19831" y="9024"/>
                  </a:lnTo>
                  <a:lnTo>
                    <a:pt x="19326" y="10202"/>
                  </a:lnTo>
                  <a:lnTo>
                    <a:pt x="18788" y="11347"/>
                  </a:lnTo>
                  <a:lnTo>
                    <a:pt x="18350" y="12290"/>
                  </a:lnTo>
                  <a:lnTo>
                    <a:pt x="17912" y="13232"/>
                  </a:lnTo>
                  <a:lnTo>
                    <a:pt x="17508" y="13131"/>
                  </a:lnTo>
                  <a:lnTo>
                    <a:pt x="17171" y="12997"/>
                  </a:lnTo>
                  <a:lnTo>
                    <a:pt x="16801" y="12862"/>
                  </a:lnTo>
                  <a:lnTo>
                    <a:pt x="16464" y="12694"/>
                  </a:lnTo>
                  <a:lnTo>
                    <a:pt x="15118" y="11953"/>
                  </a:lnTo>
                  <a:lnTo>
                    <a:pt x="14343" y="11616"/>
                  </a:lnTo>
                  <a:lnTo>
                    <a:pt x="13569" y="11313"/>
                  </a:lnTo>
                  <a:lnTo>
                    <a:pt x="12795" y="11010"/>
                  </a:lnTo>
                  <a:lnTo>
                    <a:pt x="12020" y="10707"/>
                  </a:lnTo>
                  <a:lnTo>
                    <a:pt x="10640" y="10101"/>
                  </a:lnTo>
                  <a:lnTo>
                    <a:pt x="9226" y="9495"/>
                  </a:lnTo>
                  <a:lnTo>
                    <a:pt x="8317" y="9159"/>
                  </a:lnTo>
                  <a:lnTo>
                    <a:pt x="7879" y="8990"/>
                  </a:lnTo>
                  <a:lnTo>
                    <a:pt x="7441" y="8788"/>
                  </a:lnTo>
                  <a:lnTo>
                    <a:pt x="7004" y="8620"/>
                  </a:lnTo>
                  <a:lnTo>
                    <a:pt x="6802" y="8553"/>
                  </a:lnTo>
                  <a:lnTo>
                    <a:pt x="6566" y="8485"/>
                  </a:lnTo>
                  <a:lnTo>
                    <a:pt x="8014" y="5253"/>
                  </a:lnTo>
                  <a:lnTo>
                    <a:pt x="8552" y="4007"/>
                  </a:lnTo>
                  <a:lnTo>
                    <a:pt x="9091" y="2762"/>
                  </a:lnTo>
                  <a:lnTo>
                    <a:pt x="9327" y="2122"/>
                  </a:lnTo>
                  <a:lnTo>
                    <a:pt x="9529" y="1482"/>
                  </a:lnTo>
                  <a:lnTo>
                    <a:pt x="9697" y="809"/>
                  </a:lnTo>
                  <a:lnTo>
                    <a:pt x="9866" y="169"/>
                  </a:lnTo>
                  <a:lnTo>
                    <a:pt x="9899" y="203"/>
                  </a:lnTo>
                  <a:lnTo>
                    <a:pt x="10371" y="371"/>
                  </a:lnTo>
                  <a:lnTo>
                    <a:pt x="10775" y="540"/>
                  </a:lnTo>
                  <a:lnTo>
                    <a:pt x="11650" y="977"/>
                  </a:lnTo>
                  <a:lnTo>
                    <a:pt x="12088" y="1146"/>
                  </a:lnTo>
                  <a:lnTo>
                    <a:pt x="12559" y="1280"/>
                  </a:lnTo>
                  <a:lnTo>
                    <a:pt x="13468" y="1583"/>
                  </a:lnTo>
                  <a:lnTo>
                    <a:pt x="14478" y="1920"/>
                  </a:lnTo>
                  <a:lnTo>
                    <a:pt x="15488" y="2358"/>
                  </a:lnTo>
                  <a:lnTo>
                    <a:pt x="17474" y="3233"/>
                  </a:lnTo>
                  <a:lnTo>
                    <a:pt x="18586" y="3671"/>
                  </a:lnTo>
                  <a:lnTo>
                    <a:pt x="19697" y="4108"/>
                  </a:lnTo>
                  <a:lnTo>
                    <a:pt x="20740" y="4546"/>
                  </a:lnTo>
                  <a:lnTo>
                    <a:pt x="20841" y="4580"/>
                  </a:lnTo>
                  <a:lnTo>
                    <a:pt x="20841" y="4243"/>
                  </a:lnTo>
                  <a:lnTo>
                    <a:pt x="20033" y="3940"/>
                  </a:lnTo>
                  <a:lnTo>
                    <a:pt x="18720" y="3435"/>
                  </a:lnTo>
                  <a:lnTo>
                    <a:pt x="17407" y="2896"/>
                  </a:lnTo>
                  <a:lnTo>
                    <a:pt x="15488" y="2055"/>
                  </a:lnTo>
                  <a:lnTo>
                    <a:pt x="14512" y="1651"/>
                  </a:lnTo>
                  <a:lnTo>
                    <a:pt x="13535" y="1314"/>
                  </a:lnTo>
                  <a:lnTo>
                    <a:pt x="12458" y="977"/>
                  </a:lnTo>
                  <a:lnTo>
                    <a:pt x="11919" y="775"/>
                  </a:lnTo>
                  <a:lnTo>
                    <a:pt x="11414" y="540"/>
                  </a:lnTo>
                  <a:lnTo>
                    <a:pt x="11044" y="371"/>
                  </a:lnTo>
                  <a:lnTo>
                    <a:pt x="10674" y="203"/>
                  </a:lnTo>
                  <a:lnTo>
                    <a:pt x="10337" y="102"/>
                  </a:lnTo>
                  <a:lnTo>
                    <a:pt x="9933" y="35"/>
                  </a:lnTo>
                  <a:lnTo>
                    <a:pt x="9899" y="35"/>
                  </a:lnTo>
                  <a:lnTo>
                    <a:pt x="9866" y="68"/>
                  </a:lnTo>
                  <a:lnTo>
                    <a:pt x="983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65" name="Shape 1765"/>
            <p:cNvSpPr/>
            <p:nvPr/>
          </p:nvSpPr>
          <p:spPr>
            <a:xfrm>
              <a:off x="3169450" y="1194275"/>
              <a:ext cx="606900" cy="726425"/>
            </a:xfrm>
            <a:custGeom>
              <a:avLst/>
              <a:gdLst/>
              <a:ahLst/>
              <a:cxnLst/>
              <a:rect l="0" t="0" r="0" b="0"/>
              <a:pathLst>
                <a:path w="24276" h="29057" extrusionOk="0">
                  <a:moveTo>
                    <a:pt x="236" y="10909"/>
                  </a:moveTo>
                  <a:lnTo>
                    <a:pt x="203" y="10943"/>
                  </a:lnTo>
                  <a:lnTo>
                    <a:pt x="203" y="10909"/>
                  </a:lnTo>
                  <a:close/>
                  <a:moveTo>
                    <a:pt x="1246" y="9933"/>
                  </a:moveTo>
                  <a:lnTo>
                    <a:pt x="1650" y="10202"/>
                  </a:lnTo>
                  <a:lnTo>
                    <a:pt x="1987" y="10472"/>
                  </a:lnTo>
                  <a:lnTo>
                    <a:pt x="2660" y="11078"/>
                  </a:lnTo>
                  <a:lnTo>
                    <a:pt x="3064" y="11448"/>
                  </a:lnTo>
                  <a:lnTo>
                    <a:pt x="3468" y="11785"/>
                  </a:lnTo>
                  <a:lnTo>
                    <a:pt x="3872" y="12121"/>
                  </a:lnTo>
                  <a:lnTo>
                    <a:pt x="4243" y="12458"/>
                  </a:lnTo>
                  <a:lnTo>
                    <a:pt x="4916" y="13131"/>
                  </a:lnTo>
                  <a:lnTo>
                    <a:pt x="5556" y="13838"/>
                  </a:lnTo>
                  <a:lnTo>
                    <a:pt x="5724" y="14007"/>
                  </a:lnTo>
                  <a:lnTo>
                    <a:pt x="5724" y="14074"/>
                  </a:lnTo>
                  <a:lnTo>
                    <a:pt x="5792" y="14142"/>
                  </a:lnTo>
                  <a:lnTo>
                    <a:pt x="5859" y="14142"/>
                  </a:lnTo>
                  <a:lnTo>
                    <a:pt x="6364" y="14613"/>
                  </a:lnTo>
                  <a:lnTo>
                    <a:pt x="6600" y="14882"/>
                  </a:lnTo>
                  <a:lnTo>
                    <a:pt x="6835" y="15118"/>
                  </a:lnTo>
                  <a:lnTo>
                    <a:pt x="6734" y="15253"/>
                  </a:lnTo>
                  <a:lnTo>
                    <a:pt x="6633" y="15387"/>
                  </a:lnTo>
                  <a:lnTo>
                    <a:pt x="6465" y="15623"/>
                  </a:lnTo>
                  <a:lnTo>
                    <a:pt x="6162" y="15960"/>
                  </a:lnTo>
                  <a:lnTo>
                    <a:pt x="6027" y="16162"/>
                  </a:lnTo>
                  <a:lnTo>
                    <a:pt x="5893" y="16330"/>
                  </a:lnTo>
                  <a:lnTo>
                    <a:pt x="5590" y="15960"/>
                  </a:lnTo>
                  <a:lnTo>
                    <a:pt x="5287" y="15657"/>
                  </a:lnTo>
                  <a:lnTo>
                    <a:pt x="4950" y="15320"/>
                  </a:lnTo>
                  <a:lnTo>
                    <a:pt x="4613" y="15017"/>
                  </a:lnTo>
                  <a:lnTo>
                    <a:pt x="3738" y="14209"/>
                  </a:lnTo>
                  <a:lnTo>
                    <a:pt x="3300" y="13838"/>
                  </a:lnTo>
                  <a:lnTo>
                    <a:pt x="2829" y="13502"/>
                  </a:lnTo>
                  <a:lnTo>
                    <a:pt x="2391" y="13165"/>
                  </a:lnTo>
                  <a:lnTo>
                    <a:pt x="1953" y="12761"/>
                  </a:lnTo>
                  <a:lnTo>
                    <a:pt x="1583" y="12323"/>
                  </a:lnTo>
                  <a:lnTo>
                    <a:pt x="1213" y="11886"/>
                  </a:lnTo>
                  <a:lnTo>
                    <a:pt x="1044" y="11684"/>
                  </a:lnTo>
                  <a:lnTo>
                    <a:pt x="708" y="11313"/>
                  </a:lnTo>
                  <a:lnTo>
                    <a:pt x="405" y="11010"/>
                  </a:lnTo>
                  <a:lnTo>
                    <a:pt x="270" y="10943"/>
                  </a:lnTo>
                  <a:lnTo>
                    <a:pt x="236" y="10909"/>
                  </a:lnTo>
                  <a:lnTo>
                    <a:pt x="270" y="10909"/>
                  </a:lnTo>
                  <a:lnTo>
                    <a:pt x="304" y="10876"/>
                  </a:lnTo>
                  <a:lnTo>
                    <a:pt x="438" y="10775"/>
                  </a:lnTo>
                  <a:lnTo>
                    <a:pt x="607" y="10505"/>
                  </a:lnTo>
                  <a:lnTo>
                    <a:pt x="910" y="10202"/>
                  </a:lnTo>
                  <a:lnTo>
                    <a:pt x="1044" y="10068"/>
                  </a:lnTo>
                  <a:lnTo>
                    <a:pt x="1246" y="9933"/>
                  </a:lnTo>
                  <a:close/>
                  <a:moveTo>
                    <a:pt x="17003" y="3098"/>
                  </a:moveTo>
                  <a:lnTo>
                    <a:pt x="17138" y="3502"/>
                  </a:lnTo>
                  <a:lnTo>
                    <a:pt x="17272" y="3906"/>
                  </a:lnTo>
                  <a:lnTo>
                    <a:pt x="17609" y="4681"/>
                  </a:lnTo>
                  <a:lnTo>
                    <a:pt x="17744" y="4984"/>
                  </a:lnTo>
                  <a:lnTo>
                    <a:pt x="17845" y="5320"/>
                  </a:lnTo>
                  <a:lnTo>
                    <a:pt x="18013" y="5960"/>
                  </a:lnTo>
                  <a:lnTo>
                    <a:pt x="18249" y="7307"/>
                  </a:lnTo>
                  <a:lnTo>
                    <a:pt x="18518" y="8721"/>
                  </a:lnTo>
                  <a:lnTo>
                    <a:pt x="18282" y="8755"/>
                  </a:lnTo>
                  <a:lnTo>
                    <a:pt x="18047" y="8788"/>
                  </a:lnTo>
                  <a:lnTo>
                    <a:pt x="17575" y="8923"/>
                  </a:lnTo>
                  <a:lnTo>
                    <a:pt x="16700" y="9260"/>
                  </a:lnTo>
                  <a:lnTo>
                    <a:pt x="15959" y="9495"/>
                  </a:lnTo>
                  <a:lnTo>
                    <a:pt x="15219" y="9697"/>
                  </a:lnTo>
                  <a:lnTo>
                    <a:pt x="13670" y="10034"/>
                  </a:lnTo>
                  <a:lnTo>
                    <a:pt x="12895" y="10202"/>
                  </a:lnTo>
                  <a:lnTo>
                    <a:pt x="12087" y="10404"/>
                  </a:lnTo>
                  <a:lnTo>
                    <a:pt x="10539" y="10876"/>
                  </a:lnTo>
                  <a:lnTo>
                    <a:pt x="9933" y="11044"/>
                  </a:lnTo>
                  <a:lnTo>
                    <a:pt x="9293" y="11179"/>
                  </a:lnTo>
                  <a:lnTo>
                    <a:pt x="8956" y="11280"/>
                  </a:lnTo>
                  <a:lnTo>
                    <a:pt x="8653" y="11381"/>
                  </a:lnTo>
                  <a:lnTo>
                    <a:pt x="8384" y="11482"/>
                  </a:lnTo>
                  <a:lnTo>
                    <a:pt x="8115" y="11650"/>
                  </a:lnTo>
                  <a:lnTo>
                    <a:pt x="8081" y="11684"/>
                  </a:lnTo>
                  <a:lnTo>
                    <a:pt x="8081" y="11751"/>
                  </a:lnTo>
                  <a:lnTo>
                    <a:pt x="8115" y="11818"/>
                  </a:lnTo>
                  <a:lnTo>
                    <a:pt x="8182" y="11818"/>
                  </a:lnTo>
                  <a:lnTo>
                    <a:pt x="8788" y="11616"/>
                  </a:lnTo>
                  <a:lnTo>
                    <a:pt x="9394" y="11482"/>
                  </a:lnTo>
                  <a:lnTo>
                    <a:pt x="10000" y="11347"/>
                  </a:lnTo>
                  <a:lnTo>
                    <a:pt x="10606" y="11179"/>
                  </a:lnTo>
                  <a:lnTo>
                    <a:pt x="12054" y="10741"/>
                  </a:lnTo>
                  <a:lnTo>
                    <a:pt x="13502" y="10371"/>
                  </a:lnTo>
                  <a:lnTo>
                    <a:pt x="14983" y="10068"/>
                  </a:lnTo>
                  <a:lnTo>
                    <a:pt x="15690" y="9899"/>
                  </a:lnTo>
                  <a:lnTo>
                    <a:pt x="16397" y="9697"/>
                  </a:lnTo>
                  <a:lnTo>
                    <a:pt x="16936" y="9495"/>
                  </a:lnTo>
                  <a:lnTo>
                    <a:pt x="17474" y="9293"/>
                  </a:lnTo>
                  <a:lnTo>
                    <a:pt x="18013" y="9125"/>
                  </a:lnTo>
                  <a:lnTo>
                    <a:pt x="18282" y="9058"/>
                  </a:lnTo>
                  <a:lnTo>
                    <a:pt x="18585" y="9024"/>
                  </a:lnTo>
                  <a:lnTo>
                    <a:pt x="18686" y="9529"/>
                  </a:lnTo>
                  <a:lnTo>
                    <a:pt x="18484" y="9529"/>
                  </a:lnTo>
                  <a:lnTo>
                    <a:pt x="18249" y="9563"/>
                  </a:lnTo>
                  <a:lnTo>
                    <a:pt x="17845" y="9664"/>
                  </a:lnTo>
                  <a:lnTo>
                    <a:pt x="17037" y="9967"/>
                  </a:lnTo>
                  <a:lnTo>
                    <a:pt x="16363" y="10202"/>
                  </a:lnTo>
                  <a:lnTo>
                    <a:pt x="15656" y="10404"/>
                  </a:lnTo>
                  <a:lnTo>
                    <a:pt x="14276" y="10775"/>
                  </a:lnTo>
                  <a:lnTo>
                    <a:pt x="11313" y="11583"/>
                  </a:lnTo>
                  <a:lnTo>
                    <a:pt x="9832" y="11953"/>
                  </a:lnTo>
                  <a:lnTo>
                    <a:pt x="8350" y="12323"/>
                  </a:lnTo>
                  <a:lnTo>
                    <a:pt x="8283" y="12357"/>
                  </a:lnTo>
                  <a:lnTo>
                    <a:pt x="8283" y="12458"/>
                  </a:lnTo>
                  <a:lnTo>
                    <a:pt x="8317" y="12525"/>
                  </a:lnTo>
                  <a:lnTo>
                    <a:pt x="8384" y="12559"/>
                  </a:lnTo>
                  <a:lnTo>
                    <a:pt x="9091" y="12458"/>
                  </a:lnTo>
                  <a:lnTo>
                    <a:pt x="9764" y="12357"/>
                  </a:lnTo>
                  <a:lnTo>
                    <a:pt x="10471" y="12189"/>
                  </a:lnTo>
                  <a:lnTo>
                    <a:pt x="11145" y="12020"/>
                  </a:lnTo>
                  <a:lnTo>
                    <a:pt x="12525" y="11616"/>
                  </a:lnTo>
                  <a:lnTo>
                    <a:pt x="13872" y="11212"/>
                  </a:lnTo>
                  <a:lnTo>
                    <a:pt x="15320" y="10808"/>
                  </a:lnTo>
                  <a:lnTo>
                    <a:pt x="16767" y="10371"/>
                  </a:lnTo>
                  <a:lnTo>
                    <a:pt x="17744" y="10068"/>
                  </a:lnTo>
                  <a:lnTo>
                    <a:pt x="18249" y="9933"/>
                  </a:lnTo>
                  <a:lnTo>
                    <a:pt x="18754" y="9832"/>
                  </a:lnTo>
                  <a:lnTo>
                    <a:pt x="18855" y="10371"/>
                  </a:lnTo>
                  <a:lnTo>
                    <a:pt x="17542" y="10775"/>
                  </a:lnTo>
                  <a:lnTo>
                    <a:pt x="16229" y="11179"/>
                  </a:lnTo>
                  <a:lnTo>
                    <a:pt x="14882" y="11515"/>
                  </a:lnTo>
                  <a:lnTo>
                    <a:pt x="13569" y="11818"/>
                  </a:lnTo>
                  <a:lnTo>
                    <a:pt x="12256" y="12121"/>
                  </a:lnTo>
                  <a:lnTo>
                    <a:pt x="10976" y="12458"/>
                  </a:lnTo>
                  <a:lnTo>
                    <a:pt x="9731" y="12761"/>
                  </a:lnTo>
                  <a:lnTo>
                    <a:pt x="9428" y="12862"/>
                  </a:lnTo>
                  <a:lnTo>
                    <a:pt x="9125" y="12963"/>
                  </a:lnTo>
                  <a:lnTo>
                    <a:pt x="8923" y="13098"/>
                  </a:lnTo>
                  <a:lnTo>
                    <a:pt x="8788" y="13131"/>
                  </a:lnTo>
                  <a:lnTo>
                    <a:pt x="8721" y="13165"/>
                  </a:lnTo>
                  <a:lnTo>
                    <a:pt x="8653" y="13199"/>
                  </a:lnTo>
                  <a:lnTo>
                    <a:pt x="8620" y="13232"/>
                  </a:lnTo>
                  <a:lnTo>
                    <a:pt x="8620" y="13300"/>
                  </a:lnTo>
                  <a:lnTo>
                    <a:pt x="8687" y="13333"/>
                  </a:lnTo>
                  <a:lnTo>
                    <a:pt x="8754" y="13401"/>
                  </a:lnTo>
                  <a:lnTo>
                    <a:pt x="8855" y="13401"/>
                  </a:lnTo>
                  <a:lnTo>
                    <a:pt x="9024" y="13300"/>
                  </a:lnTo>
                  <a:lnTo>
                    <a:pt x="9394" y="13165"/>
                  </a:lnTo>
                  <a:lnTo>
                    <a:pt x="9731" y="13064"/>
                  </a:lnTo>
                  <a:lnTo>
                    <a:pt x="10438" y="12896"/>
                  </a:lnTo>
                  <a:lnTo>
                    <a:pt x="11784" y="12525"/>
                  </a:lnTo>
                  <a:lnTo>
                    <a:pt x="12458" y="12357"/>
                  </a:lnTo>
                  <a:lnTo>
                    <a:pt x="13165" y="12222"/>
                  </a:lnTo>
                  <a:lnTo>
                    <a:pt x="14613" y="11886"/>
                  </a:lnTo>
                  <a:lnTo>
                    <a:pt x="16060" y="11515"/>
                  </a:lnTo>
                  <a:lnTo>
                    <a:pt x="17508" y="11111"/>
                  </a:lnTo>
                  <a:lnTo>
                    <a:pt x="18922" y="10674"/>
                  </a:lnTo>
                  <a:lnTo>
                    <a:pt x="19023" y="11078"/>
                  </a:lnTo>
                  <a:lnTo>
                    <a:pt x="17676" y="11414"/>
                  </a:lnTo>
                  <a:lnTo>
                    <a:pt x="16330" y="11785"/>
                  </a:lnTo>
                  <a:lnTo>
                    <a:pt x="14983" y="12155"/>
                  </a:lnTo>
                  <a:lnTo>
                    <a:pt x="13636" y="12424"/>
                  </a:lnTo>
                  <a:lnTo>
                    <a:pt x="12996" y="12593"/>
                  </a:lnTo>
                  <a:lnTo>
                    <a:pt x="12390" y="12761"/>
                  </a:lnTo>
                  <a:lnTo>
                    <a:pt x="11212" y="13165"/>
                  </a:lnTo>
                  <a:lnTo>
                    <a:pt x="10640" y="13300"/>
                  </a:lnTo>
                  <a:lnTo>
                    <a:pt x="10034" y="13434"/>
                  </a:lnTo>
                  <a:lnTo>
                    <a:pt x="9461" y="13569"/>
                  </a:lnTo>
                  <a:lnTo>
                    <a:pt x="9192" y="13670"/>
                  </a:lnTo>
                  <a:lnTo>
                    <a:pt x="8923" y="13805"/>
                  </a:lnTo>
                  <a:lnTo>
                    <a:pt x="8923" y="13838"/>
                  </a:lnTo>
                  <a:lnTo>
                    <a:pt x="8923" y="13906"/>
                  </a:lnTo>
                  <a:lnTo>
                    <a:pt x="8923" y="13939"/>
                  </a:lnTo>
                  <a:lnTo>
                    <a:pt x="8990" y="13939"/>
                  </a:lnTo>
                  <a:lnTo>
                    <a:pt x="9596" y="13838"/>
                  </a:lnTo>
                  <a:lnTo>
                    <a:pt x="10168" y="13704"/>
                  </a:lnTo>
                  <a:lnTo>
                    <a:pt x="11347" y="13367"/>
                  </a:lnTo>
                  <a:lnTo>
                    <a:pt x="12525" y="12997"/>
                  </a:lnTo>
                  <a:lnTo>
                    <a:pt x="13097" y="12828"/>
                  </a:lnTo>
                  <a:lnTo>
                    <a:pt x="13704" y="12694"/>
                  </a:lnTo>
                  <a:lnTo>
                    <a:pt x="15050" y="12424"/>
                  </a:lnTo>
                  <a:lnTo>
                    <a:pt x="15724" y="12256"/>
                  </a:lnTo>
                  <a:lnTo>
                    <a:pt x="16397" y="12088"/>
                  </a:lnTo>
                  <a:lnTo>
                    <a:pt x="17744" y="11717"/>
                  </a:lnTo>
                  <a:lnTo>
                    <a:pt x="19090" y="11347"/>
                  </a:lnTo>
                  <a:lnTo>
                    <a:pt x="19225" y="11818"/>
                  </a:lnTo>
                  <a:lnTo>
                    <a:pt x="19191" y="11818"/>
                  </a:lnTo>
                  <a:lnTo>
                    <a:pt x="18484" y="11919"/>
                  </a:lnTo>
                  <a:lnTo>
                    <a:pt x="17811" y="12088"/>
                  </a:lnTo>
                  <a:lnTo>
                    <a:pt x="17138" y="12256"/>
                  </a:lnTo>
                  <a:lnTo>
                    <a:pt x="16431" y="12458"/>
                  </a:lnTo>
                  <a:lnTo>
                    <a:pt x="15084" y="12929"/>
                  </a:lnTo>
                  <a:lnTo>
                    <a:pt x="14411" y="13131"/>
                  </a:lnTo>
                  <a:lnTo>
                    <a:pt x="13737" y="13333"/>
                  </a:lnTo>
                  <a:lnTo>
                    <a:pt x="11010" y="14007"/>
                  </a:lnTo>
                  <a:lnTo>
                    <a:pt x="10471" y="14142"/>
                  </a:lnTo>
                  <a:lnTo>
                    <a:pt x="9865" y="14276"/>
                  </a:lnTo>
                  <a:lnTo>
                    <a:pt x="9562" y="14377"/>
                  </a:lnTo>
                  <a:lnTo>
                    <a:pt x="9293" y="14478"/>
                  </a:lnTo>
                  <a:lnTo>
                    <a:pt x="9057" y="14613"/>
                  </a:lnTo>
                  <a:lnTo>
                    <a:pt x="8855" y="14781"/>
                  </a:lnTo>
                  <a:lnTo>
                    <a:pt x="8855" y="14815"/>
                  </a:lnTo>
                  <a:lnTo>
                    <a:pt x="8889" y="14849"/>
                  </a:lnTo>
                  <a:lnTo>
                    <a:pt x="9125" y="14849"/>
                  </a:lnTo>
                  <a:lnTo>
                    <a:pt x="9428" y="14815"/>
                  </a:lnTo>
                  <a:lnTo>
                    <a:pt x="9697" y="14748"/>
                  </a:lnTo>
                  <a:lnTo>
                    <a:pt x="10000" y="14647"/>
                  </a:lnTo>
                  <a:lnTo>
                    <a:pt x="10539" y="14478"/>
                  </a:lnTo>
                  <a:lnTo>
                    <a:pt x="11077" y="14310"/>
                  </a:lnTo>
                  <a:lnTo>
                    <a:pt x="13603" y="13670"/>
                  </a:lnTo>
                  <a:lnTo>
                    <a:pt x="14310" y="13468"/>
                  </a:lnTo>
                  <a:lnTo>
                    <a:pt x="14983" y="13266"/>
                  </a:lnTo>
                  <a:lnTo>
                    <a:pt x="16363" y="12828"/>
                  </a:lnTo>
                  <a:lnTo>
                    <a:pt x="17070" y="12593"/>
                  </a:lnTo>
                  <a:lnTo>
                    <a:pt x="17777" y="12424"/>
                  </a:lnTo>
                  <a:lnTo>
                    <a:pt x="18484" y="12256"/>
                  </a:lnTo>
                  <a:lnTo>
                    <a:pt x="19191" y="12155"/>
                  </a:lnTo>
                  <a:lnTo>
                    <a:pt x="19292" y="12121"/>
                  </a:lnTo>
                  <a:lnTo>
                    <a:pt x="19427" y="12660"/>
                  </a:lnTo>
                  <a:lnTo>
                    <a:pt x="19158" y="12660"/>
                  </a:lnTo>
                  <a:lnTo>
                    <a:pt x="18888" y="12727"/>
                  </a:lnTo>
                  <a:lnTo>
                    <a:pt x="18215" y="12929"/>
                  </a:lnTo>
                  <a:lnTo>
                    <a:pt x="17542" y="13131"/>
                  </a:lnTo>
                  <a:lnTo>
                    <a:pt x="16633" y="13401"/>
                  </a:lnTo>
                  <a:lnTo>
                    <a:pt x="15757" y="13670"/>
                  </a:lnTo>
                  <a:lnTo>
                    <a:pt x="14848" y="13939"/>
                  </a:lnTo>
                  <a:lnTo>
                    <a:pt x="13973" y="14209"/>
                  </a:lnTo>
                  <a:lnTo>
                    <a:pt x="11549" y="14849"/>
                  </a:lnTo>
                  <a:lnTo>
                    <a:pt x="10269" y="15152"/>
                  </a:lnTo>
                  <a:lnTo>
                    <a:pt x="9933" y="15253"/>
                  </a:lnTo>
                  <a:lnTo>
                    <a:pt x="9731" y="15286"/>
                  </a:lnTo>
                  <a:lnTo>
                    <a:pt x="9529" y="15286"/>
                  </a:lnTo>
                  <a:lnTo>
                    <a:pt x="9495" y="15320"/>
                  </a:lnTo>
                  <a:lnTo>
                    <a:pt x="9495" y="15354"/>
                  </a:lnTo>
                  <a:lnTo>
                    <a:pt x="9495" y="15387"/>
                  </a:lnTo>
                  <a:lnTo>
                    <a:pt x="9630" y="15455"/>
                  </a:lnTo>
                  <a:lnTo>
                    <a:pt x="9764" y="15488"/>
                  </a:lnTo>
                  <a:lnTo>
                    <a:pt x="9933" y="15488"/>
                  </a:lnTo>
                  <a:lnTo>
                    <a:pt x="10101" y="15455"/>
                  </a:lnTo>
                  <a:lnTo>
                    <a:pt x="10438" y="15387"/>
                  </a:lnTo>
                  <a:lnTo>
                    <a:pt x="10707" y="15320"/>
                  </a:lnTo>
                  <a:lnTo>
                    <a:pt x="12054" y="14983"/>
                  </a:lnTo>
                  <a:lnTo>
                    <a:pt x="13401" y="14647"/>
                  </a:lnTo>
                  <a:lnTo>
                    <a:pt x="14882" y="14243"/>
                  </a:lnTo>
                  <a:lnTo>
                    <a:pt x="15623" y="14040"/>
                  </a:lnTo>
                  <a:lnTo>
                    <a:pt x="16330" y="13805"/>
                  </a:lnTo>
                  <a:lnTo>
                    <a:pt x="18114" y="13266"/>
                  </a:lnTo>
                  <a:lnTo>
                    <a:pt x="18754" y="13030"/>
                  </a:lnTo>
                  <a:lnTo>
                    <a:pt x="19090" y="12929"/>
                  </a:lnTo>
                  <a:lnTo>
                    <a:pt x="19494" y="12929"/>
                  </a:lnTo>
                  <a:lnTo>
                    <a:pt x="19999" y="14882"/>
                  </a:lnTo>
                  <a:lnTo>
                    <a:pt x="17508" y="15623"/>
                  </a:lnTo>
                  <a:lnTo>
                    <a:pt x="15017" y="16364"/>
                  </a:lnTo>
                  <a:lnTo>
                    <a:pt x="12559" y="17003"/>
                  </a:lnTo>
                  <a:lnTo>
                    <a:pt x="11885" y="17172"/>
                  </a:lnTo>
                  <a:lnTo>
                    <a:pt x="11212" y="17306"/>
                  </a:lnTo>
                  <a:lnTo>
                    <a:pt x="10539" y="17475"/>
                  </a:lnTo>
                  <a:lnTo>
                    <a:pt x="9899" y="17677"/>
                  </a:lnTo>
                  <a:lnTo>
                    <a:pt x="9865" y="17710"/>
                  </a:lnTo>
                  <a:lnTo>
                    <a:pt x="9865" y="17744"/>
                  </a:lnTo>
                  <a:lnTo>
                    <a:pt x="9865" y="17778"/>
                  </a:lnTo>
                  <a:lnTo>
                    <a:pt x="9899" y="17778"/>
                  </a:lnTo>
                  <a:lnTo>
                    <a:pt x="10471" y="17744"/>
                  </a:lnTo>
                  <a:lnTo>
                    <a:pt x="11044" y="17677"/>
                  </a:lnTo>
                  <a:lnTo>
                    <a:pt x="12121" y="17407"/>
                  </a:lnTo>
                  <a:lnTo>
                    <a:pt x="13502" y="17071"/>
                  </a:lnTo>
                  <a:lnTo>
                    <a:pt x="14848" y="16700"/>
                  </a:lnTo>
                  <a:lnTo>
                    <a:pt x="17474" y="15960"/>
                  </a:lnTo>
                  <a:lnTo>
                    <a:pt x="20067" y="15185"/>
                  </a:lnTo>
                  <a:lnTo>
                    <a:pt x="20168" y="15657"/>
                  </a:lnTo>
                  <a:lnTo>
                    <a:pt x="19629" y="15825"/>
                  </a:lnTo>
                  <a:lnTo>
                    <a:pt x="19090" y="15960"/>
                  </a:lnTo>
                  <a:lnTo>
                    <a:pt x="18552" y="16094"/>
                  </a:lnTo>
                  <a:lnTo>
                    <a:pt x="18013" y="16229"/>
                  </a:lnTo>
                  <a:lnTo>
                    <a:pt x="16666" y="16633"/>
                  </a:lnTo>
                  <a:lnTo>
                    <a:pt x="15993" y="16835"/>
                  </a:lnTo>
                  <a:lnTo>
                    <a:pt x="15320" y="17037"/>
                  </a:lnTo>
                  <a:lnTo>
                    <a:pt x="12862" y="17643"/>
                  </a:lnTo>
                  <a:lnTo>
                    <a:pt x="11616" y="17946"/>
                  </a:lnTo>
                  <a:lnTo>
                    <a:pt x="11010" y="18114"/>
                  </a:lnTo>
                  <a:lnTo>
                    <a:pt x="10404" y="18316"/>
                  </a:lnTo>
                  <a:lnTo>
                    <a:pt x="10303" y="18350"/>
                  </a:lnTo>
                  <a:lnTo>
                    <a:pt x="9630" y="17677"/>
                  </a:lnTo>
                  <a:lnTo>
                    <a:pt x="9125" y="17104"/>
                  </a:lnTo>
                  <a:lnTo>
                    <a:pt x="8552" y="16498"/>
                  </a:lnTo>
                  <a:lnTo>
                    <a:pt x="8249" y="16229"/>
                  </a:lnTo>
                  <a:lnTo>
                    <a:pt x="7946" y="15960"/>
                  </a:lnTo>
                  <a:lnTo>
                    <a:pt x="7610" y="15724"/>
                  </a:lnTo>
                  <a:lnTo>
                    <a:pt x="7273" y="15556"/>
                  </a:lnTo>
                  <a:lnTo>
                    <a:pt x="7172" y="15185"/>
                  </a:lnTo>
                  <a:lnTo>
                    <a:pt x="7172" y="15118"/>
                  </a:lnTo>
                  <a:lnTo>
                    <a:pt x="7138" y="15084"/>
                  </a:lnTo>
                  <a:lnTo>
                    <a:pt x="7105" y="15051"/>
                  </a:lnTo>
                  <a:lnTo>
                    <a:pt x="6768" y="14074"/>
                  </a:lnTo>
                  <a:lnTo>
                    <a:pt x="6600" y="13569"/>
                  </a:lnTo>
                  <a:lnTo>
                    <a:pt x="6465" y="13064"/>
                  </a:lnTo>
                  <a:lnTo>
                    <a:pt x="6095" y="11616"/>
                  </a:lnTo>
                  <a:lnTo>
                    <a:pt x="5792" y="10135"/>
                  </a:lnTo>
                  <a:lnTo>
                    <a:pt x="5489" y="8755"/>
                  </a:lnTo>
                  <a:lnTo>
                    <a:pt x="5320" y="8048"/>
                  </a:lnTo>
                  <a:lnTo>
                    <a:pt x="5219" y="7374"/>
                  </a:lnTo>
                  <a:lnTo>
                    <a:pt x="5219" y="7105"/>
                  </a:lnTo>
                  <a:lnTo>
                    <a:pt x="5253" y="6869"/>
                  </a:lnTo>
                  <a:lnTo>
                    <a:pt x="5320" y="6667"/>
                  </a:lnTo>
                  <a:lnTo>
                    <a:pt x="5421" y="6465"/>
                  </a:lnTo>
                  <a:lnTo>
                    <a:pt x="5556" y="6297"/>
                  </a:lnTo>
                  <a:lnTo>
                    <a:pt x="5724" y="6162"/>
                  </a:lnTo>
                  <a:lnTo>
                    <a:pt x="5926" y="6027"/>
                  </a:lnTo>
                  <a:lnTo>
                    <a:pt x="6128" y="5926"/>
                  </a:lnTo>
                  <a:lnTo>
                    <a:pt x="6398" y="5825"/>
                  </a:lnTo>
                  <a:lnTo>
                    <a:pt x="6499" y="5758"/>
                  </a:lnTo>
                  <a:lnTo>
                    <a:pt x="6566" y="5657"/>
                  </a:lnTo>
                  <a:lnTo>
                    <a:pt x="6600" y="5657"/>
                  </a:lnTo>
                  <a:lnTo>
                    <a:pt x="7071" y="5623"/>
                  </a:lnTo>
                  <a:lnTo>
                    <a:pt x="7542" y="5522"/>
                  </a:lnTo>
                  <a:lnTo>
                    <a:pt x="8485" y="5253"/>
                  </a:lnTo>
                  <a:lnTo>
                    <a:pt x="9259" y="5051"/>
                  </a:lnTo>
                  <a:lnTo>
                    <a:pt x="10000" y="4849"/>
                  </a:lnTo>
                  <a:lnTo>
                    <a:pt x="10774" y="4613"/>
                  </a:lnTo>
                  <a:lnTo>
                    <a:pt x="11549" y="4445"/>
                  </a:lnTo>
                  <a:lnTo>
                    <a:pt x="12929" y="4142"/>
                  </a:lnTo>
                  <a:lnTo>
                    <a:pt x="14310" y="3839"/>
                  </a:lnTo>
                  <a:lnTo>
                    <a:pt x="15656" y="3536"/>
                  </a:lnTo>
                  <a:lnTo>
                    <a:pt x="16330" y="3334"/>
                  </a:lnTo>
                  <a:lnTo>
                    <a:pt x="17003" y="3098"/>
                  </a:lnTo>
                  <a:close/>
                  <a:moveTo>
                    <a:pt x="20235" y="15892"/>
                  </a:moveTo>
                  <a:lnTo>
                    <a:pt x="20336" y="16397"/>
                  </a:lnTo>
                  <a:lnTo>
                    <a:pt x="18181" y="16835"/>
                  </a:lnTo>
                  <a:lnTo>
                    <a:pt x="17104" y="17104"/>
                  </a:lnTo>
                  <a:lnTo>
                    <a:pt x="16027" y="17374"/>
                  </a:lnTo>
                  <a:lnTo>
                    <a:pt x="14815" y="17710"/>
                  </a:lnTo>
                  <a:lnTo>
                    <a:pt x="13636" y="18114"/>
                  </a:lnTo>
                  <a:lnTo>
                    <a:pt x="13064" y="18283"/>
                  </a:lnTo>
                  <a:lnTo>
                    <a:pt x="12491" y="18451"/>
                  </a:lnTo>
                  <a:lnTo>
                    <a:pt x="11919" y="18619"/>
                  </a:lnTo>
                  <a:lnTo>
                    <a:pt x="11347" y="18821"/>
                  </a:lnTo>
                  <a:lnTo>
                    <a:pt x="11111" y="18855"/>
                  </a:lnTo>
                  <a:lnTo>
                    <a:pt x="10909" y="18956"/>
                  </a:lnTo>
                  <a:lnTo>
                    <a:pt x="10471" y="18518"/>
                  </a:lnTo>
                  <a:lnTo>
                    <a:pt x="10606" y="18485"/>
                  </a:lnTo>
                  <a:lnTo>
                    <a:pt x="10741" y="18451"/>
                  </a:lnTo>
                  <a:lnTo>
                    <a:pt x="10842" y="18384"/>
                  </a:lnTo>
                  <a:lnTo>
                    <a:pt x="11380" y="18283"/>
                  </a:lnTo>
                  <a:lnTo>
                    <a:pt x="11885" y="18182"/>
                  </a:lnTo>
                  <a:lnTo>
                    <a:pt x="12929" y="17879"/>
                  </a:lnTo>
                  <a:lnTo>
                    <a:pt x="15623" y="17205"/>
                  </a:lnTo>
                  <a:lnTo>
                    <a:pt x="16296" y="17003"/>
                  </a:lnTo>
                  <a:lnTo>
                    <a:pt x="16936" y="16801"/>
                  </a:lnTo>
                  <a:lnTo>
                    <a:pt x="18282" y="16397"/>
                  </a:lnTo>
                  <a:lnTo>
                    <a:pt x="19259" y="16162"/>
                  </a:lnTo>
                  <a:lnTo>
                    <a:pt x="19764" y="16061"/>
                  </a:lnTo>
                  <a:lnTo>
                    <a:pt x="20235" y="15892"/>
                  </a:lnTo>
                  <a:close/>
                  <a:moveTo>
                    <a:pt x="20403" y="16667"/>
                  </a:moveTo>
                  <a:lnTo>
                    <a:pt x="20504" y="17138"/>
                  </a:lnTo>
                  <a:lnTo>
                    <a:pt x="19393" y="17407"/>
                  </a:lnTo>
                  <a:lnTo>
                    <a:pt x="18282" y="17677"/>
                  </a:lnTo>
                  <a:lnTo>
                    <a:pt x="17205" y="18013"/>
                  </a:lnTo>
                  <a:lnTo>
                    <a:pt x="16128" y="18384"/>
                  </a:lnTo>
                  <a:lnTo>
                    <a:pt x="15118" y="18754"/>
                  </a:lnTo>
                  <a:lnTo>
                    <a:pt x="14074" y="19124"/>
                  </a:lnTo>
                  <a:lnTo>
                    <a:pt x="13502" y="19293"/>
                  </a:lnTo>
                  <a:lnTo>
                    <a:pt x="12929" y="19394"/>
                  </a:lnTo>
                  <a:lnTo>
                    <a:pt x="11751" y="19596"/>
                  </a:lnTo>
                  <a:lnTo>
                    <a:pt x="11717" y="19629"/>
                  </a:lnTo>
                  <a:lnTo>
                    <a:pt x="11683" y="19663"/>
                  </a:lnTo>
                  <a:lnTo>
                    <a:pt x="11212" y="19259"/>
                  </a:lnTo>
                  <a:lnTo>
                    <a:pt x="11111" y="19158"/>
                  </a:lnTo>
                  <a:lnTo>
                    <a:pt x="11313" y="19091"/>
                  </a:lnTo>
                  <a:lnTo>
                    <a:pt x="11515" y="19023"/>
                  </a:lnTo>
                  <a:lnTo>
                    <a:pt x="12020" y="18889"/>
                  </a:lnTo>
                  <a:lnTo>
                    <a:pt x="12289" y="18855"/>
                  </a:lnTo>
                  <a:lnTo>
                    <a:pt x="12424" y="18821"/>
                  </a:lnTo>
                  <a:lnTo>
                    <a:pt x="12525" y="18754"/>
                  </a:lnTo>
                  <a:lnTo>
                    <a:pt x="12559" y="18754"/>
                  </a:lnTo>
                  <a:lnTo>
                    <a:pt x="13468" y="18451"/>
                  </a:lnTo>
                  <a:lnTo>
                    <a:pt x="14680" y="18047"/>
                  </a:lnTo>
                  <a:lnTo>
                    <a:pt x="15858" y="17677"/>
                  </a:lnTo>
                  <a:lnTo>
                    <a:pt x="17003" y="17407"/>
                  </a:lnTo>
                  <a:lnTo>
                    <a:pt x="18114" y="17138"/>
                  </a:lnTo>
                  <a:lnTo>
                    <a:pt x="20403" y="16667"/>
                  </a:lnTo>
                  <a:close/>
                  <a:moveTo>
                    <a:pt x="6835" y="15556"/>
                  </a:moveTo>
                  <a:lnTo>
                    <a:pt x="7239" y="15825"/>
                  </a:lnTo>
                  <a:lnTo>
                    <a:pt x="7610" y="16094"/>
                  </a:lnTo>
                  <a:lnTo>
                    <a:pt x="7980" y="16397"/>
                  </a:lnTo>
                  <a:lnTo>
                    <a:pt x="8317" y="16700"/>
                  </a:lnTo>
                  <a:lnTo>
                    <a:pt x="8990" y="17340"/>
                  </a:lnTo>
                  <a:lnTo>
                    <a:pt x="9630" y="18013"/>
                  </a:lnTo>
                  <a:lnTo>
                    <a:pt x="10337" y="18754"/>
                  </a:lnTo>
                  <a:lnTo>
                    <a:pt x="11044" y="19461"/>
                  </a:lnTo>
                  <a:lnTo>
                    <a:pt x="11380" y="19730"/>
                  </a:lnTo>
                  <a:lnTo>
                    <a:pt x="11717" y="20000"/>
                  </a:lnTo>
                  <a:lnTo>
                    <a:pt x="12054" y="20303"/>
                  </a:lnTo>
                  <a:lnTo>
                    <a:pt x="12357" y="20572"/>
                  </a:lnTo>
                  <a:lnTo>
                    <a:pt x="12289" y="20639"/>
                  </a:lnTo>
                  <a:lnTo>
                    <a:pt x="12256" y="20707"/>
                  </a:lnTo>
                  <a:lnTo>
                    <a:pt x="12256" y="20740"/>
                  </a:lnTo>
                  <a:lnTo>
                    <a:pt x="12054" y="20976"/>
                  </a:lnTo>
                  <a:lnTo>
                    <a:pt x="11852" y="21178"/>
                  </a:lnTo>
                  <a:lnTo>
                    <a:pt x="11650" y="21346"/>
                  </a:lnTo>
                  <a:lnTo>
                    <a:pt x="11414" y="21212"/>
                  </a:lnTo>
                  <a:lnTo>
                    <a:pt x="11212" y="21077"/>
                  </a:lnTo>
                  <a:lnTo>
                    <a:pt x="10842" y="20740"/>
                  </a:lnTo>
                  <a:lnTo>
                    <a:pt x="10438" y="20404"/>
                  </a:lnTo>
                  <a:lnTo>
                    <a:pt x="10034" y="20067"/>
                  </a:lnTo>
                  <a:lnTo>
                    <a:pt x="9226" y="19293"/>
                  </a:lnTo>
                  <a:lnTo>
                    <a:pt x="8384" y="18552"/>
                  </a:lnTo>
                  <a:lnTo>
                    <a:pt x="7643" y="17946"/>
                  </a:lnTo>
                  <a:lnTo>
                    <a:pt x="7273" y="17643"/>
                  </a:lnTo>
                  <a:lnTo>
                    <a:pt x="6936" y="17273"/>
                  </a:lnTo>
                  <a:lnTo>
                    <a:pt x="6566" y="16835"/>
                  </a:lnTo>
                  <a:lnTo>
                    <a:pt x="6364" y="16633"/>
                  </a:lnTo>
                  <a:lnTo>
                    <a:pt x="6128" y="16465"/>
                  </a:lnTo>
                  <a:lnTo>
                    <a:pt x="6398" y="16128"/>
                  </a:lnTo>
                  <a:lnTo>
                    <a:pt x="6701" y="15791"/>
                  </a:lnTo>
                  <a:lnTo>
                    <a:pt x="6835" y="15556"/>
                  </a:lnTo>
                  <a:close/>
                  <a:moveTo>
                    <a:pt x="20538" y="17407"/>
                  </a:moveTo>
                  <a:lnTo>
                    <a:pt x="20673" y="18081"/>
                  </a:lnTo>
                  <a:lnTo>
                    <a:pt x="20942" y="19562"/>
                  </a:lnTo>
                  <a:lnTo>
                    <a:pt x="18619" y="20134"/>
                  </a:lnTo>
                  <a:lnTo>
                    <a:pt x="16296" y="20707"/>
                  </a:lnTo>
                  <a:lnTo>
                    <a:pt x="14916" y="21077"/>
                  </a:lnTo>
                  <a:lnTo>
                    <a:pt x="13535" y="21481"/>
                  </a:lnTo>
                  <a:lnTo>
                    <a:pt x="12862" y="21683"/>
                  </a:lnTo>
                  <a:lnTo>
                    <a:pt x="12963" y="21616"/>
                  </a:lnTo>
                  <a:lnTo>
                    <a:pt x="13030" y="21515"/>
                  </a:lnTo>
                  <a:lnTo>
                    <a:pt x="13064" y="21414"/>
                  </a:lnTo>
                  <a:lnTo>
                    <a:pt x="13064" y="21279"/>
                  </a:lnTo>
                  <a:lnTo>
                    <a:pt x="12996" y="21178"/>
                  </a:lnTo>
                  <a:lnTo>
                    <a:pt x="12895" y="21077"/>
                  </a:lnTo>
                  <a:lnTo>
                    <a:pt x="12794" y="20976"/>
                  </a:lnTo>
                  <a:lnTo>
                    <a:pt x="12559" y="20774"/>
                  </a:lnTo>
                  <a:lnTo>
                    <a:pt x="12660" y="20572"/>
                  </a:lnTo>
                  <a:lnTo>
                    <a:pt x="12660" y="20505"/>
                  </a:lnTo>
                  <a:lnTo>
                    <a:pt x="12592" y="20471"/>
                  </a:lnTo>
                  <a:lnTo>
                    <a:pt x="12592" y="20437"/>
                  </a:lnTo>
                  <a:lnTo>
                    <a:pt x="12929" y="20404"/>
                  </a:lnTo>
                  <a:lnTo>
                    <a:pt x="13266" y="20336"/>
                  </a:lnTo>
                  <a:lnTo>
                    <a:pt x="13973" y="20168"/>
                  </a:lnTo>
                  <a:lnTo>
                    <a:pt x="14646" y="19966"/>
                  </a:lnTo>
                  <a:lnTo>
                    <a:pt x="15286" y="19764"/>
                  </a:lnTo>
                  <a:lnTo>
                    <a:pt x="15690" y="19629"/>
                  </a:lnTo>
                  <a:lnTo>
                    <a:pt x="16094" y="19461"/>
                  </a:lnTo>
                  <a:lnTo>
                    <a:pt x="16868" y="19091"/>
                  </a:lnTo>
                  <a:lnTo>
                    <a:pt x="17239" y="18956"/>
                  </a:lnTo>
                  <a:lnTo>
                    <a:pt x="17643" y="18821"/>
                  </a:lnTo>
                  <a:lnTo>
                    <a:pt x="18047" y="18720"/>
                  </a:lnTo>
                  <a:lnTo>
                    <a:pt x="18484" y="18687"/>
                  </a:lnTo>
                  <a:lnTo>
                    <a:pt x="18552" y="18687"/>
                  </a:lnTo>
                  <a:lnTo>
                    <a:pt x="18585" y="18653"/>
                  </a:lnTo>
                  <a:lnTo>
                    <a:pt x="18619" y="18552"/>
                  </a:lnTo>
                  <a:lnTo>
                    <a:pt x="18585" y="18451"/>
                  </a:lnTo>
                  <a:lnTo>
                    <a:pt x="18552" y="18417"/>
                  </a:lnTo>
                  <a:lnTo>
                    <a:pt x="18484" y="18384"/>
                  </a:lnTo>
                  <a:lnTo>
                    <a:pt x="18114" y="18417"/>
                  </a:lnTo>
                  <a:lnTo>
                    <a:pt x="17777" y="18485"/>
                  </a:lnTo>
                  <a:lnTo>
                    <a:pt x="17407" y="18552"/>
                  </a:lnTo>
                  <a:lnTo>
                    <a:pt x="17070" y="18687"/>
                  </a:lnTo>
                  <a:lnTo>
                    <a:pt x="16397" y="18956"/>
                  </a:lnTo>
                  <a:lnTo>
                    <a:pt x="15757" y="19259"/>
                  </a:lnTo>
                  <a:lnTo>
                    <a:pt x="15353" y="19427"/>
                  </a:lnTo>
                  <a:lnTo>
                    <a:pt x="14916" y="19562"/>
                  </a:lnTo>
                  <a:lnTo>
                    <a:pt x="14108" y="19798"/>
                  </a:lnTo>
                  <a:lnTo>
                    <a:pt x="13232" y="20000"/>
                  </a:lnTo>
                  <a:lnTo>
                    <a:pt x="12828" y="20134"/>
                  </a:lnTo>
                  <a:lnTo>
                    <a:pt x="12424" y="20269"/>
                  </a:lnTo>
                  <a:lnTo>
                    <a:pt x="11784" y="19730"/>
                  </a:lnTo>
                  <a:lnTo>
                    <a:pt x="12054" y="19764"/>
                  </a:lnTo>
                  <a:lnTo>
                    <a:pt x="12323" y="19764"/>
                  </a:lnTo>
                  <a:lnTo>
                    <a:pt x="12828" y="19730"/>
                  </a:lnTo>
                  <a:lnTo>
                    <a:pt x="13367" y="19629"/>
                  </a:lnTo>
                  <a:lnTo>
                    <a:pt x="13906" y="19461"/>
                  </a:lnTo>
                  <a:lnTo>
                    <a:pt x="14444" y="19293"/>
                  </a:lnTo>
                  <a:lnTo>
                    <a:pt x="14983" y="19091"/>
                  </a:lnTo>
                  <a:lnTo>
                    <a:pt x="15959" y="18720"/>
                  </a:lnTo>
                  <a:lnTo>
                    <a:pt x="17070" y="18316"/>
                  </a:lnTo>
                  <a:lnTo>
                    <a:pt x="18215" y="17980"/>
                  </a:lnTo>
                  <a:lnTo>
                    <a:pt x="19393" y="17677"/>
                  </a:lnTo>
                  <a:lnTo>
                    <a:pt x="20538" y="17407"/>
                  </a:lnTo>
                  <a:close/>
                  <a:moveTo>
                    <a:pt x="12458" y="20909"/>
                  </a:moveTo>
                  <a:lnTo>
                    <a:pt x="12559" y="21010"/>
                  </a:lnTo>
                  <a:lnTo>
                    <a:pt x="12761" y="21178"/>
                  </a:lnTo>
                  <a:lnTo>
                    <a:pt x="12862" y="21245"/>
                  </a:lnTo>
                  <a:lnTo>
                    <a:pt x="12895" y="21313"/>
                  </a:lnTo>
                  <a:lnTo>
                    <a:pt x="12895" y="21380"/>
                  </a:lnTo>
                  <a:lnTo>
                    <a:pt x="12794" y="21447"/>
                  </a:lnTo>
                  <a:lnTo>
                    <a:pt x="12693" y="21582"/>
                  </a:lnTo>
                  <a:lnTo>
                    <a:pt x="12559" y="21649"/>
                  </a:lnTo>
                  <a:lnTo>
                    <a:pt x="12390" y="21717"/>
                  </a:lnTo>
                  <a:lnTo>
                    <a:pt x="12222" y="21717"/>
                  </a:lnTo>
                  <a:lnTo>
                    <a:pt x="12020" y="21616"/>
                  </a:lnTo>
                  <a:lnTo>
                    <a:pt x="11919" y="21548"/>
                  </a:lnTo>
                  <a:lnTo>
                    <a:pt x="11852" y="21481"/>
                  </a:lnTo>
                  <a:lnTo>
                    <a:pt x="12020" y="21346"/>
                  </a:lnTo>
                  <a:lnTo>
                    <a:pt x="12155" y="21212"/>
                  </a:lnTo>
                  <a:lnTo>
                    <a:pt x="12458" y="20909"/>
                  </a:lnTo>
                  <a:close/>
                  <a:moveTo>
                    <a:pt x="17979" y="2661"/>
                  </a:moveTo>
                  <a:lnTo>
                    <a:pt x="18047" y="2762"/>
                  </a:lnTo>
                  <a:lnTo>
                    <a:pt x="18148" y="2762"/>
                  </a:lnTo>
                  <a:lnTo>
                    <a:pt x="18080" y="2829"/>
                  </a:lnTo>
                  <a:lnTo>
                    <a:pt x="18080" y="2964"/>
                  </a:lnTo>
                  <a:lnTo>
                    <a:pt x="18181" y="3300"/>
                  </a:lnTo>
                  <a:lnTo>
                    <a:pt x="18417" y="3940"/>
                  </a:lnTo>
                  <a:lnTo>
                    <a:pt x="18787" y="5085"/>
                  </a:lnTo>
                  <a:lnTo>
                    <a:pt x="19124" y="6230"/>
                  </a:lnTo>
                  <a:lnTo>
                    <a:pt x="19427" y="7576"/>
                  </a:lnTo>
                  <a:lnTo>
                    <a:pt x="19595" y="8250"/>
                  </a:lnTo>
                  <a:lnTo>
                    <a:pt x="19764" y="8923"/>
                  </a:lnTo>
                  <a:lnTo>
                    <a:pt x="20134" y="10236"/>
                  </a:lnTo>
                  <a:lnTo>
                    <a:pt x="20302" y="10876"/>
                  </a:lnTo>
                  <a:lnTo>
                    <a:pt x="20471" y="11549"/>
                  </a:lnTo>
                  <a:lnTo>
                    <a:pt x="20605" y="12222"/>
                  </a:lnTo>
                  <a:lnTo>
                    <a:pt x="20706" y="12929"/>
                  </a:lnTo>
                  <a:lnTo>
                    <a:pt x="20807" y="13636"/>
                  </a:lnTo>
                  <a:lnTo>
                    <a:pt x="20942" y="14344"/>
                  </a:lnTo>
                  <a:lnTo>
                    <a:pt x="21211" y="15724"/>
                  </a:lnTo>
                  <a:lnTo>
                    <a:pt x="21548" y="17104"/>
                  </a:lnTo>
                  <a:lnTo>
                    <a:pt x="21885" y="18350"/>
                  </a:lnTo>
                  <a:lnTo>
                    <a:pt x="22289" y="19596"/>
                  </a:lnTo>
                  <a:lnTo>
                    <a:pt x="22659" y="20841"/>
                  </a:lnTo>
                  <a:lnTo>
                    <a:pt x="23063" y="22087"/>
                  </a:lnTo>
                  <a:lnTo>
                    <a:pt x="22895" y="21952"/>
                  </a:lnTo>
                  <a:lnTo>
                    <a:pt x="22760" y="21784"/>
                  </a:lnTo>
                  <a:lnTo>
                    <a:pt x="22727" y="21750"/>
                  </a:lnTo>
                  <a:lnTo>
                    <a:pt x="22659" y="21717"/>
                  </a:lnTo>
                  <a:lnTo>
                    <a:pt x="22592" y="21750"/>
                  </a:lnTo>
                  <a:lnTo>
                    <a:pt x="22558" y="21784"/>
                  </a:lnTo>
                  <a:lnTo>
                    <a:pt x="22424" y="21986"/>
                  </a:lnTo>
                  <a:lnTo>
                    <a:pt x="22356" y="22188"/>
                  </a:lnTo>
                  <a:lnTo>
                    <a:pt x="22222" y="22559"/>
                  </a:lnTo>
                  <a:lnTo>
                    <a:pt x="21986" y="22053"/>
                  </a:lnTo>
                  <a:lnTo>
                    <a:pt x="21784" y="21515"/>
                  </a:lnTo>
                  <a:lnTo>
                    <a:pt x="21616" y="20976"/>
                  </a:lnTo>
                  <a:lnTo>
                    <a:pt x="21447" y="20437"/>
                  </a:lnTo>
                  <a:lnTo>
                    <a:pt x="21481" y="20404"/>
                  </a:lnTo>
                  <a:lnTo>
                    <a:pt x="21447" y="20336"/>
                  </a:lnTo>
                  <a:lnTo>
                    <a:pt x="21447" y="20303"/>
                  </a:lnTo>
                  <a:lnTo>
                    <a:pt x="21380" y="20269"/>
                  </a:lnTo>
                  <a:lnTo>
                    <a:pt x="21245" y="19629"/>
                  </a:lnTo>
                  <a:lnTo>
                    <a:pt x="21077" y="18821"/>
                  </a:lnTo>
                  <a:lnTo>
                    <a:pt x="20908" y="18013"/>
                  </a:lnTo>
                  <a:lnTo>
                    <a:pt x="20774" y="17340"/>
                  </a:lnTo>
                  <a:lnTo>
                    <a:pt x="20807" y="17273"/>
                  </a:lnTo>
                  <a:lnTo>
                    <a:pt x="20807" y="17239"/>
                  </a:lnTo>
                  <a:lnTo>
                    <a:pt x="20774" y="17172"/>
                  </a:lnTo>
                  <a:lnTo>
                    <a:pt x="20740" y="17138"/>
                  </a:lnTo>
                  <a:lnTo>
                    <a:pt x="20471" y="15791"/>
                  </a:lnTo>
                  <a:lnTo>
                    <a:pt x="20504" y="15758"/>
                  </a:lnTo>
                  <a:lnTo>
                    <a:pt x="20504" y="15690"/>
                  </a:lnTo>
                  <a:lnTo>
                    <a:pt x="20471" y="15657"/>
                  </a:lnTo>
                  <a:lnTo>
                    <a:pt x="20403" y="15589"/>
                  </a:lnTo>
                  <a:lnTo>
                    <a:pt x="20302" y="15118"/>
                  </a:lnTo>
                  <a:lnTo>
                    <a:pt x="20336" y="15017"/>
                  </a:lnTo>
                  <a:lnTo>
                    <a:pt x="20336" y="14950"/>
                  </a:lnTo>
                  <a:lnTo>
                    <a:pt x="20302" y="14882"/>
                  </a:lnTo>
                  <a:lnTo>
                    <a:pt x="20235" y="14849"/>
                  </a:lnTo>
                  <a:lnTo>
                    <a:pt x="19764" y="12963"/>
                  </a:lnTo>
                  <a:lnTo>
                    <a:pt x="19326" y="11246"/>
                  </a:lnTo>
                  <a:lnTo>
                    <a:pt x="19326" y="11145"/>
                  </a:lnTo>
                  <a:lnTo>
                    <a:pt x="19259" y="11078"/>
                  </a:lnTo>
                  <a:lnTo>
                    <a:pt x="18956" y="9731"/>
                  </a:lnTo>
                  <a:lnTo>
                    <a:pt x="18956" y="9630"/>
                  </a:lnTo>
                  <a:lnTo>
                    <a:pt x="18787" y="8957"/>
                  </a:lnTo>
                  <a:lnTo>
                    <a:pt x="18821" y="8856"/>
                  </a:lnTo>
                  <a:lnTo>
                    <a:pt x="18787" y="8788"/>
                  </a:lnTo>
                  <a:lnTo>
                    <a:pt x="18754" y="8755"/>
                  </a:lnTo>
                  <a:lnTo>
                    <a:pt x="18552" y="7745"/>
                  </a:lnTo>
                  <a:lnTo>
                    <a:pt x="18316" y="6364"/>
                  </a:lnTo>
                  <a:lnTo>
                    <a:pt x="18148" y="5691"/>
                  </a:lnTo>
                  <a:lnTo>
                    <a:pt x="17979" y="4984"/>
                  </a:lnTo>
                  <a:lnTo>
                    <a:pt x="17777" y="4512"/>
                  </a:lnTo>
                  <a:lnTo>
                    <a:pt x="17575" y="4007"/>
                  </a:lnTo>
                  <a:lnTo>
                    <a:pt x="17340" y="3536"/>
                  </a:lnTo>
                  <a:lnTo>
                    <a:pt x="17239" y="3267"/>
                  </a:lnTo>
                  <a:lnTo>
                    <a:pt x="17171" y="3031"/>
                  </a:lnTo>
                  <a:lnTo>
                    <a:pt x="17205" y="2930"/>
                  </a:lnTo>
                  <a:lnTo>
                    <a:pt x="17171" y="2896"/>
                  </a:lnTo>
                  <a:lnTo>
                    <a:pt x="17138" y="2863"/>
                  </a:lnTo>
                  <a:lnTo>
                    <a:pt x="17138" y="2829"/>
                  </a:lnTo>
                  <a:lnTo>
                    <a:pt x="17171" y="2829"/>
                  </a:lnTo>
                  <a:lnTo>
                    <a:pt x="17441" y="2728"/>
                  </a:lnTo>
                  <a:lnTo>
                    <a:pt x="17710" y="2694"/>
                  </a:lnTo>
                  <a:lnTo>
                    <a:pt x="17979" y="2661"/>
                  </a:lnTo>
                  <a:close/>
                  <a:moveTo>
                    <a:pt x="24275" y="1"/>
                  </a:moveTo>
                  <a:lnTo>
                    <a:pt x="22626" y="506"/>
                  </a:lnTo>
                  <a:lnTo>
                    <a:pt x="20976" y="977"/>
                  </a:lnTo>
                  <a:lnTo>
                    <a:pt x="19326" y="1381"/>
                  </a:lnTo>
                  <a:lnTo>
                    <a:pt x="17643" y="1785"/>
                  </a:lnTo>
                  <a:lnTo>
                    <a:pt x="14310" y="2593"/>
                  </a:lnTo>
                  <a:lnTo>
                    <a:pt x="12626" y="2997"/>
                  </a:lnTo>
                  <a:lnTo>
                    <a:pt x="10976" y="3401"/>
                  </a:lnTo>
                  <a:lnTo>
                    <a:pt x="9630" y="3772"/>
                  </a:lnTo>
                  <a:lnTo>
                    <a:pt x="8317" y="4176"/>
                  </a:lnTo>
                  <a:lnTo>
                    <a:pt x="5691" y="5017"/>
                  </a:lnTo>
                  <a:lnTo>
                    <a:pt x="5051" y="5253"/>
                  </a:lnTo>
                  <a:lnTo>
                    <a:pt x="4714" y="5388"/>
                  </a:lnTo>
                  <a:lnTo>
                    <a:pt x="4377" y="5590"/>
                  </a:lnTo>
                  <a:lnTo>
                    <a:pt x="4108" y="5792"/>
                  </a:lnTo>
                  <a:lnTo>
                    <a:pt x="3973" y="5926"/>
                  </a:lnTo>
                  <a:lnTo>
                    <a:pt x="3906" y="6061"/>
                  </a:lnTo>
                  <a:lnTo>
                    <a:pt x="3839" y="6230"/>
                  </a:lnTo>
                  <a:lnTo>
                    <a:pt x="3805" y="6364"/>
                  </a:lnTo>
                  <a:lnTo>
                    <a:pt x="3771" y="6533"/>
                  </a:lnTo>
                  <a:lnTo>
                    <a:pt x="3805" y="6735"/>
                  </a:lnTo>
                  <a:lnTo>
                    <a:pt x="3771" y="7105"/>
                  </a:lnTo>
                  <a:lnTo>
                    <a:pt x="3805" y="7509"/>
                  </a:lnTo>
                  <a:lnTo>
                    <a:pt x="3906" y="7913"/>
                  </a:lnTo>
                  <a:lnTo>
                    <a:pt x="4007" y="8317"/>
                  </a:lnTo>
                  <a:lnTo>
                    <a:pt x="4310" y="9125"/>
                  </a:lnTo>
                  <a:lnTo>
                    <a:pt x="4546" y="9866"/>
                  </a:lnTo>
                  <a:lnTo>
                    <a:pt x="5556" y="13434"/>
                  </a:lnTo>
                  <a:lnTo>
                    <a:pt x="4916" y="12761"/>
                  </a:lnTo>
                  <a:lnTo>
                    <a:pt x="4243" y="12121"/>
                  </a:lnTo>
                  <a:lnTo>
                    <a:pt x="3839" y="11717"/>
                  </a:lnTo>
                  <a:lnTo>
                    <a:pt x="3401" y="11381"/>
                  </a:lnTo>
                  <a:lnTo>
                    <a:pt x="2963" y="11010"/>
                  </a:lnTo>
                  <a:lnTo>
                    <a:pt x="2559" y="10606"/>
                  </a:lnTo>
                  <a:lnTo>
                    <a:pt x="2290" y="10371"/>
                  </a:lnTo>
                  <a:lnTo>
                    <a:pt x="1987" y="10101"/>
                  </a:lnTo>
                  <a:lnTo>
                    <a:pt x="1819" y="9967"/>
                  </a:lnTo>
                  <a:lnTo>
                    <a:pt x="1650" y="9899"/>
                  </a:lnTo>
                  <a:lnTo>
                    <a:pt x="1482" y="9866"/>
                  </a:lnTo>
                  <a:lnTo>
                    <a:pt x="1280" y="9899"/>
                  </a:lnTo>
                  <a:lnTo>
                    <a:pt x="1280" y="9832"/>
                  </a:lnTo>
                  <a:lnTo>
                    <a:pt x="1246" y="9765"/>
                  </a:lnTo>
                  <a:lnTo>
                    <a:pt x="1179" y="9731"/>
                  </a:lnTo>
                  <a:lnTo>
                    <a:pt x="1112" y="9731"/>
                  </a:lnTo>
                  <a:lnTo>
                    <a:pt x="943" y="9832"/>
                  </a:lnTo>
                  <a:lnTo>
                    <a:pt x="775" y="10000"/>
                  </a:lnTo>
                  <a:lnTo>
                    <a:pt x="506" y="10303"/>
                  </a:lnTo>
                  <a:lnTo>
                    <a:pt x="270" y="10573"/>
                  </a:lnTo>
                  <a:lnTo>
                    <a:pt x="169" y="10741"/>
                  </a:lnTo>
                  <a:lnTo>
                    <a:pt x="135" y="10808"/>
                  </a:lnTo>
                  <a:lnTo>
                    <a:pt x="135" y="10876"/>
                  </a:lnTo>
                  <a:lnTo>
                    <a:pt x="102" y="10876"/>
                  </a:lnTo>
                  <a:lnTo>
                    <a:pt x="68" y="10909"/>
                  </a:lnTo>
                  <a:lnTo>
                    <a:pt x="34" y="10943"/>
                  </a:lnTo>
                  <a:lnTo>
                    <a:pt x="1" y="10977"/>
                  </a:lnTo>
                  <a:lnTo>
                    <a:pt x="34" y="11010"/>
                  </a:lnTo>
                  <a:lnTo>
                    <a:pt x="68" y="11044"/>
                  </a:lnTo>
                  <a:lnTo>
                    <a:pt x="236" y="11145"/>
                  </a:lnTo>
                  <a:lnTo>
                    <a:pt x="371" y="11280"/>
                  </a:lnTo>
                  <a:lnTo>
                    <a:pt x="640" y="11549"/>
                  </a:lnTo>
                  <a:lnTo>
                    <a:pt x="1145" y="12155"/>
                  </a:lnTo>
                  <a:lnTo>
                    <a:pt x="1448" y="12525"/>
                  </a:lnTo>
                  <a:lnTo>
                    <a:pt x="1785" y="12896"/>
                  </a:lnTo>
                  <a:lnTo>
                    <a:pt x="2155" y="13232"/>
                  </a:lnTo>
                  <a:lnTo>
                    <a:pt x="2526" y="13569"/>
                  </a:lnTo>
                  <a:lnTo>
                    <a:pt x="3401" y="14243"/>
                  </a:lnTo>
                  <a:lnTo>
                    <a:pt x="4276" y="14983"/>
                  </a:lnTo>
                  <a:lnTo>
                    <a:pt x="4680" y="15354"/>
                  </a:lnTo>
                  <a:lnTo>
                    <a:pt x="5085" y="15758"/>
                  </a:lnTo>
                  <a:lnTo>
                    <a:pt x="5455" y="16195"/>
                  </a:lnTo>
                  <a:lnTo>
                    <a:pt x="5792" y="16633"/>
                  </a:lnTo>
                  <a:lnTo>
                    <a:pt x="5859" y="16700"/>
                  </a:lnTo>
                  <a:lnTo>
                    <a:pt x="5994" y="16700"/>
                  </a:lnTo>
                  <a:lnTo>
                    <a:pt x="6027" y="16633"/>
                  </a:lnTo>
                  <a:lnTo>
                    <a:pt x="6061" y="16599"/>
                  </a:lnTo>
                  <a:lnTo>
                    <a:pt x="6162" y="16734"/>
                  </a:lnTo>
                  <a:lnTo>
                    <a:pt x="6263" y="16835"/>
                  </a:lnTo>
                  <a:lnTo>
                    <a:pt x="6330" y="16869"/>
                  </a:lnTo>
                  <a:lnTo>
                    <a:pt x="6330" y="16902"/>
                  </a:lnTo>
                  <a:lnTo>
                    <a:pt x="6600" y="17744"/>
                  </a:lnTo>
                  <a:lnTo>
                    <a:pt x="6869" y="18619"/>
                  </a:lnTo>
                  <a:lnTo>
                    <a:pt x="7071" y="19461"/>
                  </a:lnTo>
                  <a:lnTo>
                    <a:pt x="7239" y="20336"/>
                  </a:lnTo>
                  <a:lnTo>
                    <a:pt x="7610" y="22087"/>
                  </a:lnTo>
                  <a:lnTo>
                    <a:pt x="7812" y="22963"/>
                  </a:lnTo>
                  <a:lnTo>
                    <a:pt x="8081" y="23838"/>
                  </a:lnTo>
                  <a:lnTo>
                    <a:pt x="8653" y="25656"/>
                  </a:lnTo>
                  <a:lnTo>
                    <a:pt x="9226" y="27474"/>
                  </a:lnTo>
                  <a:lnTo>
                    <a:pt x="9327" y="27710"/>
                  </a:lnTo>
                  <a:lnTo>
                    <a:pt x="9428" y="27912"/>
                  </a:lnTo>
                  <a:lnTo>
                    <a:pt x="9529" y="28114"/>
                  </a:lnTo>
                  <a:lnTo>
                    <a:pt x="9663" y="28316"/>
                  </a:lnTo>
                  <a:lnTo>
                    <a:pt x="9832" y="28484"/>
                  </a:lnTo>
                  <a:lnTo>
                    <a:pt x="10000" y="28652"/>
                  </a:lnTo>
                  <a:lnTo>
                    <a:pt x="10202" y="28787"/>
                  </a:lnTo>
                  <a:lnTo>
                    <a:pt x="10438" y="28888"/>
                  </a:lnTo>
                  <a:lnTo>
                    <a:pt x="10707" y="28955"/>
                  </a:lnTo>
                  <a:lnTo>
                    <a:pt x="11010" y="29023"/>
                  </a:lnTo>
                  <a:lnTo>
                    <a:pt x="11313" y="29056"/>
                  </a:lnTo>
                  <a:lnTo>
                    <a:pt x="11616" y="29056"/>
                  </a:lnTo>
                  <a:lnTo>
                    <a:pt x="11919" y="29023"/>
                  </a:lnTo>
                  <a:lnTo>
                    <a:pt x="12222" y="28989"/>
                  </a:lnTo>
                  <a:lnTo>
                    <a:pt x="12828" y="28854"/>
                  </a:lnTo>
                  <a:lnTo>
                    <a:pt x="13434" y="28686"/>
                  </a:lnTo>
                  <a:lnTo>
                    <a:pt x="14040" y="28484"/>
                  </a:lnTo>
                  <a:lnTo>
                    <a:pt x="15151" y="28080"/>
                  </a:lnTo>
                  <a:lnTo>
                    <a:pt x="17104" y="27541"/>
                  </a:lnTo>
                  <a:lnTo>
                    <a:pt x="19057" y="27003"/>
                  </a:lnTo>
                  <a:lnTo>
                    <a:pt x="20067" y="26666"/>
                  </a:lnTo>
                  <a:lnTo>
                    <a:pt x="21110" y="26329"/>
                  </a:lnTo>
                  <a:lnTo>
                    <a:pt x="21616" y="26161"/>
                  </a:lnTo>
                  <a:lnTo>
                    <a:pt x="22154" y="26026"/>
                  </a:lnTo>
                  <a:lnTo>
                    <a:pt x="22659" y="25892"/>
                  </a:lnTo>
                  <a:lnTo>
                    <a:pt x="23198" y="25824"/>
                  </a:lnTo>
                  <a:lnTo>
                    <a:pt x="23265" y="25791"/>
                  </a:lnTo>
                  <a:lnTo>
                    <a:pt x="23333" y="25690"/>
                  </a:lnTo>
                  <a:lnTo>
                    <a:pt x="23467" y="25690"/>
                  </a:lnTo>
                  <a:lnTo>
                    <a:pt x="23636" y="25656"/>
                  </a:lnTo>
                  <a:lnTo>
                    <a:pt x="23972" y="25589"/>
                  </a:lnTo>
                  <a:lnTo>
                    <a:pt x="24275" y="25488"/>
                  </a:lnTo>
                  <a:lnTo>
                    <a:pt x="24275" y="25151"/>
                  </a:lnTo>
                  <a:lnTo>
                    <a:pt x="23636" y="25353"/>
                  </a:lnTo>
                  <a:lnTo>
                    <a:pt x="23366" y="25454"/>
                  </a:lnTo>
                  <a:lnTo>
                    <a:pt x="23198" y="25555"/>
                  </a:lnTo>
                  <a:lnTo>
                    <a:pt x="22760" y="25589"/>
                  </a:lnTo>
                  <a:lnTo>
                    <a:pt x="22356" y="25690"/>
                  </a:lnTo>
                  <a:lnTo>
                    <a:pt x="21548" y="25892"/>
                  </a:lnTo>
                  <a:lnTo>
                    <a:pt x="19966" y="26430"/>
                  </a:lnTo>
                  <a:lnTo>
                    <a:pt x="19057" y="26700"/>
                  </a:lnTo>
                  <a:lnTo>
                    <a:pt x="18148" y="26969"/>
                  </a:lnTo>
                  <a:lnTo>
                    <a:pt x="16296" y="27474"/>
                  </a:lnTo>
                  <a:lnTo>
                    <a:pt x="14882" y="27912"/>
                  </a:lnTo>
                  <a:lnTo>
                    <a:pt x="13468" y="28349"/>
                  </a:lnTo>
                  <a:lnTo>
                    <a:pt x="12895" y="28518"/>
                  </a:lnTo>
                  <a:lnTo>
                    <a:pt x="12323" y="28686"/>
                  </a:lnTo>
                  <a:lnTo>
                    <a:pt x="11717" y="28753"/>
                  </a:lnTo>
                  <a:lnTo>
                    <a:pt x="11414" y="28787"/>
                  </a:lnTo>
                  <a:lnTo>
                    <a:pt x="11111" y="28787"/>
                  </a:lnTo>
                  <a:lnTo>
                    <a:pt x="10741" y="28720"/>
                  </a:lnTo>
                  <a:lnTo>
                    <a:pt x="10438" y="28585"/>
                  </a:lnTo>
                  <a:lnTo>
                    <a:pt x="10202" y="28417"/>
                  </a:lnTo>
                  <a:lnTo>
                    <a:pt x="9966" y="28181"/>
                  </a:lnTo>
                  <a:lnTo>
                    <a:pt x="9798" y="27912"/>
                  </a:lnTo>
                  <a:lnTo>
                    <a:pt x="9630" y="27609"/>
                  </a:lnTo>
                  <a:lnTo>
                    <a:pt x="9495" y="27306"/>
                  </a:lnTo>
                  <a:lnTo>
                    <a:pt x="9394" y="26969"/>
                  </a:lnTo>
                  <a:lnTo>
                    <a:pt x="9125" y="26094"/>
                  </a:lnTo>
                  <a:lnTo>
                    <a:pt x="8822" y="25252"/>
                  </a:lnTo>
                  <a:lnTo>
                    <a:pt x="8249" y="23535"/>
                  </a:lnTo>
                  <a:lnTo>
                    <a:pt x="8014" y="22761"/>
                  </a:lnTo>
                  <a:lnTo>
                    <a:pt x="7812" y="21986"/>
                  </a:lnTo>
                  <a:lnTo>
                    <a:pt x="7475" y="20437"/>
                  </a:lnTo>
                  <a:lnTo>
                    <a:pt x="7138" y="18855"/>
                  </a:lnTo>
                  <a:lnTo>
                    <a:pt x="6936" y="18114"/>
                  </a:lnTo>
                  <a:lnTo>
                    <a:pt x="6667" y="17340"/>
                  </a:lnTo>
                  <a:lnTo>
                    <a:pt x="6768" y="17441"/>
                  </a:lnTo>
                  <a:lnTo>
                    <a:pt x="7037" y="17744"/>
                  </a:lnTo>
                  <a:lnTo>
                    <a:pt x="7307" y="18047"/>
                  </a:lnTo>
                  <a:lnTo>
                    <a:pt x="7946" y="18586"/>
                  </a:lnTo>
                  <a:lnTo>
                    <a:pt x="8115" y="18956"/>
                  </a:lnTo>
                  <a:lnTo>
                    <a:pt x="8216" y="19360"/>
                  </a:lnTo>
                  <a:lnTo>
                    <a:pt x="8418" y="20168"/>
                  </a:lnTo>
                  <a:lnTo>
                    <a:pt x="8586" y="21010"/>
                  </a:lnTo>
                  <a:lnTo>
                    <a:pt x="8721" y="21818"/>
                  </a:lnTo>
                  <a:lnTo>
                    <a:pt x="8923" y="23030"/>
                  </a:lnTo>
                  <a:lnTo>
                    <a:pt x="9192" y="24242"/>
                  </a:lnTo>
                  <a:lnTo>
                    <a:pt x="9394" y="25319"/>
                  </a:lnTo>
                  <a:lnTo>
                    <a:pt x="9562" y="25892"/>
                  </a:lnTo>
                  <a:lnTo>
                    <a:pt x="9731" y="26498"/>
                  </a:lnTo>
                  <a:lnTo>
                    <a:pt x="10000" y="27036"/>
                  </a:lnTo>
                  <a:lnTo>
                    <a:pt x="10135" y="27272"/>
                  </a:lnTo>
                  <a:lnTo>
                    <a:pt x="10303" y="27508"/>
                  </a:lnTo>
                  <a:lnTo>
                    <a:pt x="10505" y="27710"/>
                  </a:lnTo>
                  <a:lnTo>
                    <a:pt x="10707" y="27878"/>
                  </a:lnTo>
                  <a:lnTo>
                    <a:pt x="10943" y="28013"/>
                  </a:lnTo>
                  <a:lnTo>
                    <a:pt x="11178" y="28147"/>
                  </a:lnTo>
                  <a:lnTo>
                    <a:pt x="11515" y="28215"/>
                  </a:lnTo>
                  <a:lnTo>
                    <a:pt x="11852" y="28248"/>
                  </a:lnTo>
                  <a:lnTo>
                    <a:pt x="12188" y="28248"/>
                  </a:lnTo>
                  <a:lnTo>
                    <a:pt x="12525" y="28215"/>
                  </a:lnTo>
                  <a:lnTo>
                    <a:pt x="12862" y="28147"/>
                  </a:lnTo>
                  <a:lnTo>
                    <a:pt x="13199" y="28046"/>
                  </a:lnTo>
                  <a:lnTo>
                    <a:pt x="13838" y="27878"/>
                  </a:lnTo>
                  <a:lnTo>
                    <a:pt x="14613" y="27609"/>
                  </a:lnTo>
                  <a:lnTo>
                    <a:pt x="15387" y="27306"/>
                  </a:lnTo>
                  <a:lnTo>
                    <a:pt x="16195" y="27003"/>
                  </a:lnTo>
                  <a:lnTo>
                    <a:pt x="16969" y="26733"/>
                  </a:lnTo>
                  <a:lnTo>
                    <a:pt x="21279" y="25488"/>
                  </a:lnTo>
                  <a:lnTo>
                    <a:pt x="22356" y="25151"/>
                  </a:lnTo>
                  <a:lnTo>
                    <a:pt x="23467" y="24814"/>
                  </a:lnTo>
                  <a:lnTo>
                    <a:pt x="24275" y="24579"/>
                  </a:lnTo>
                  <a:lnTo>
                    <a:pt x="24275" y="24276"/>
                  </a:lnTo>
                  <a:lnTo>
                    <a:pt x="22929" y="24713"/>
                  </a:lnTo>
                  <a:lnTo>
                    <a:pt x="20807" y="25387"/>
                  </a:lnTo>
                  <a:lnTo>
                    <a:pt x="18686" y="25993"/>
                  </a:lnTo>
                  <a:lnTo>
                    <a:pt x="16936" y="26531"/>
                  </a:lnTo>
                  <a:lnTo>
                    <a:pt x="16094" y="26801"/>
                  </a:lnTo>
                  <a:lnTo>
                    <a:pt x="15252" y="27104"/>
                  </a:lnTo>
                  <a:lnTo>
                    <a:pt x="14444" y="27407"/>
                  </a:lnTo>
                  <a:lnTo>
                    <a:pt x="13670" y="27676"/>
                  </a:lnTo>
                  <a:lnTo>
                    <a:pt x="13232" y="27811"/>
                  </a:lnTo>
                  <a:lnTo>
                    <a:pt x="12828" y="27878"/>
                  </a:lnTo>
                  <a:lnTo>
                    <a:pt x="12424" y="27945"/>
                  </a:lnTo>
                  <a:lnTo>
                    <a:pt x="12020" y="27979"/>
                  </a:lnTo>
                  <a:lnTo>
                    <a:pt x="11650" y="27979"/>
                  </a:lnTo>
                  <a:lnTo>
                    <a:pt x="11313" y="27878"/>
                  </a:lnTo>
                  <a:lnTo>
                    <a:pt x="11044" y="27777"/>
                  </a:lnTo>
                  <a:lnTo>
                    <a:pt x="10774" y="27575"/>
                  </a:lnTo>
                  <a:lnTo>
                    <a:pt x="10539" y="27373"/>
                  </a:lnTo>
                  <a:lnTo>
                    <a:pt x="10337" y="27104"/>
                  </a:lnTo>
                  <a:lnTo>
                    <a:pt x="10168" y="26834"/>
                  </a:lnTo>
                  <a:lnTo>
                    <a:pt x="10034" y="26531"/>
                  </a:lnTo>
                  <a:lnTo>
                    <a:pt x="9899" y="26195"/>
                  </a:lnTo>
                  <a:lnTo>
                    <a:pt x="9764" y="25858"/>
                  </a:lnTo>
                  <a:lnTo>
                    <a:pt x="9596" y="25185"/>
                  </a:lnTo>
                  <a:lnTo>
                    <a:pt x="9461" y="24511"/>
                  </a:lnTo>
                  <a:lnTo>
                    <a:pt x="9327" y="23872"/>
                  </a:lnTo>
                  <a:lnTo>
                    <a:pt x="9125" y="22626"/>
                  </a:lnTo>
                  <a:lnTo>
                    <a:pt x="8923" y="21346"/>
                  </a:lnTo>
                  <a:lnTo>
                    <a:pt x="8822" y="20707"/>
                  </a:lnTo>
                  <a:lnTo>
                    <a:pt x="8687" y="20101"/>
                  </a:lnTo>
                  <a:lnTo>
                    <a:pt x="8519" y="19495"/>
                  </a:lnTo>
                  <a:lnTo>
                    <a:pt x="8317" y="18889"/>
                  </a:lnTo>
                  <a:lnTo>
                    <a:pt x="8350" y="18922"/>
                  </a:lnTo>
                  <a:lnTo>
                    <a:pt x="9259" y="19764"/>
                  </a:lnTo>
                  <a:lnTo>
                    <a:pt x="9697" y="20168"/>
                  </a:lnTo>
                  <a:lnTo>
                    <a:pt x="10135" y="20572"/>
                  </a:lnTo>
                  <a:lnTo>
                    <a:pt x="10539" y="20875"/>
                  </a:lnTo>
                  <a:lnTo>
                    <a:pt x="10741" y="21043"/>
                  </a:lnTo>
                  <a:lnTo>
                    <a:pt x="10909" y="21178"/>
                  </a:lnTo>
                  <a:lnTo>
                    <a:pt x="11212" y="21447"/>
                  </a:lnTo>
                  <a:lnTo>
                    <a:pt x="11347" y="21548"/>
                  </a:lnTo>
                  <a:lnTo>
                    <a:pt x="11549" y="21616"/>
                  </a:lnTo>
                  <a:lnTo>
                    <a:pt x="11616" y="21649"/>
                  </a:lnTo>
                  <a:lnTo>
                    <a:pt x="11683" y="21616"/>
                  </a:lnTo>
                  <a:lnTo>
                    <a:pt x="11717" y="21582"/>
                  </a:lnTo>
                  <a:lnTo>
                    <a:pt x="11717" y="21616"/>
                  </a:lnTo>
                  <a:lnTo>
                    <a:pt x="11751" y="21649"/>
                  </a:lnTo>
                  <a:lnTo>
                    <a:pt x="11919" y="21784"/>
                  </a:lnTo>
                  <a:lnTo>
                    <a:pt x="12121" y="21885"/>
                  </a:lnTo>
                  <a:lnTo>
                    <a:pt x="11616" y="21986"/>
                  </a:lnTo>
                  <a:lnTo>
                    <a:pt x="11380" y="22053"/>
                  </a:lnTo>
                  <a:lnTo>
                    <a:pt x="11178" y="22155"/>
                  </a:lnTo>
                  <a:lnTo>
                    <a:pt x="11111" y="22222"/>
                  </a:lnTo>
                  <a:lnTo>
                    <a:pt x="11111" y="22289"/>
                  </a:lnTo>
                  <a:lnTo>
                    <a:pt x="11178" y="22357"/>
                  </a:lnTo>
                  <a:lnTo>
                    <a:pt x="11246" y="22357"/>
                  </a:lnTo>
                  <a:lnTo>
                    <a:pt x="12525" y="22020"/>
                  </a:lnTo>
                  <a:lnTo>
                    <a:pt x="13805" y="21683"/>
                  </a:lnTo>
                  <a:lnTo>
                    <a:pt x="15084" y="21313"/>
                  </a:lnTo>
                  <a:lnTo>
                    <a:pt x="16363" y="20976"/>
                  </a:lnTo>
                  <a:lnTo>
                    <a:pt x="18686" y="20404"/>
                  </a:lnTo>
                  <a:lnTo>
                    <a:pt x="21009" y="19831"/>
                  </a:lnTo>
                  <a:lnTo>
                    <a:pt x="21110" y="20235"/>
                  </a:lnTo>
                  <a:lnTo>
                    <a:pt x="20841" y="20269"/>
                  </a:lnTo>
                  <a:lnTo>
                    <a:pt x="20538" y="20303"/>
                  </a:lnTo>
                  <a:lnTo>
                    <a:pt x="19932" y="20437"/>
                  </a:lnTo>
                  <a:lnTo>
                    <a:pt x="18821" y="20740"/>
                  </a:lnTo>
                  <a:lnTo>
                    <a:pt x="18013" y="20942"/>
                  </a:lnTo>
                  <a:lnTo>
                    <a:pt x="17239" y="21178"/>
                  </a:lnTo>
                  <a:lnTo>
                    <a:pt x="15690" y="21649"/>
                  </a:lnTo>
                  <a:lnTo>
                    <a:pt x="14108" y="22155"/>
                  </a:lnTo>
                  <a:lnTo>
                    <a:pt x="13333" y="22424"/>
                  </a:lnTo>
                  <a:lnTo>
                    <a:pt x="12525" y="22660"/>
                  </a:lnTo>
                  <a:lnTo>
                    <a:pt x="12188" y="22693"/>
                  </a:lnTo>
                  <a:lnTo>
                    <a:pt x="11852" y="22761"/>
                  </a:lnTo>
                  <a:lnTo>
                    <a:pt x="11683" y="22794"/>
                  </a:lnTo>
                  <a:lnTo>
                    <a:pt x="11515" y="22895"/>
                  </a:lnTo>
                  <a:lnTo>
                    <a:pt x="11414" y="22996"/>
                  </a:lnTo>
                  <a:lnTo>
                    <a:pt x="11313" y="23131"/>
                  </a:lnTo>
                  <a:lnTo>
                    <a:pt x="11313" y="23165"/>
                  </a:lnTo>
                  <a:lnTo>
                    <a:pt x="11347" y="23165"/>
                  </a:lnTo>
                  <a:lnTo>
                    <a:pt x="11784" y="23030"/>
                  </a:lnTo>
                  <a:lnTo>
                    <a:pt x="12222" y="22929"/>
                  </a:lnTo>
                  <a:lnTo>
                    <a:pt x="12660" y="22862"/>
                  </a:lnTo>
                  <a:lnTo>
                    <a:pt x="13097" y="22727"/>
                  </a:lnTo>
                  <a:lnTo>
                    <a:pt x="14545" y="22289"/>
                  </a:lnTo>
                  <a:lnTo>
                    <a:pt x="15993" y="21818"/>
                  </a:lnTo>
                  <a:lnTo>
                    <a:pt x="17306" y="21414"/>
                  </a:lnTo>
                  <a:lnTo>
                    <a:pt x="18653" y="21043"/>
                  </a:lnTo>
                  <a:lnTo>
                    <a:pt x="19259" y="20841"/>
                  </a:lnTo>
                  <a:lnTo>
                    <a:pt x="19898" y="20673"/>
                  </a:lnTo>
                  <a:lnTo>
                    <a:pt x="20538" y="20538"/>
                  </a:lnTo>
                  <a:lnTo>
                    <a:pt x="20875" y="20505"/>
                  </a:lnTo>
                  <a:lnTo>
                    <a:pt x="21178" y="20505"/>
                  </a:lnTo>
                  <a:lnTo>
                    <a:pt x="21346" y="21043"/>
                  </a:lnTo>
                  <a:lnTo>
                    <a:pt x="20740" y="21144"/>
                  </a:lnTo>
                  <a:lnTo>
                    <a:pt x="20134" y="21279"/>
                  </a:lnTo>
                  <a:lnTo>
                    <a:pt x="18922" y="21582"/>
                  </a:lnTo>
                  <a:lnTo>
                    <a:pt x="16498" y="22256"/>
                  </a:lnTo>
                  <a:lnTo>
                    <a:pt x="15252" y="22592"/>
                  </a:lnTo>
                  <a:lnTo>
                    <a:pt x="14007" y="22963"/>
                  </a:lnTo>
                  <a:lnTo>
                    <a:pt x="12761" y="23400"/>
                  </a:lnTo>
                  <a:lnTo>
                    <a:pt x="11549" y="23838"/>
                  </a:lnTo>
                  <a:lnTo>
                    <a:pt x="11515" y="23872"/>
                  </a:lnTo>
                  <a:lnTo>
                    <a:pt x="11515" y="23905"/>
                  </a:lnTo>
                  <a:lnTo>
                    <a:pt x="11549" y="23973"/>
                  </a:lnTo>
                  <a:lnTo>
                    <a:pt x="11582" y="23973"/>
                  </a:lnTo>
                  <a:lnTo>
                    <a:pt x="12188" y="23872"/>
                  </a:lnTo>
                  <a:lnTo>
                    <a:pt x="12794" y="23737"/>
                  </a:lnTo>
                  <a:lnTo>
                    <a:pt x="13367" y="23569"/>
                  </a:lnTo>
                  <a:lnTo>
                    <a:pt x="13973" y="23333"/>
                  </a:lnTo>
                  <a:lnTo>
                    <a:pt x="15151" y="22929"/>
                  </a:lnTo>
                  <a:lnTo>
                    <a:pt x="15724" y="22727"/>
                  </a:lnTo>
                  <a:lnTo>
                    <a:pt x="16330" y="22559"/>
                  </a:lnTo>
                  <a:lnTo>
                    <a:pt x="17575" y="22222"/>
                  </a:lnTo>
                  <a:lnTo>
                    <a:pt x="18855" y="21851"/>
                  </a:lnTo>
                  <a:lnTo>
                    <a:pt x="20134" y="21548"/>
                  </a:lnTo>
                  <a:lnTo>
                    <a:pt x="20774" y="21414"/>
                  </a:lnTo>
                  <a:lnTo>
                    <a:pt x="21414" y="21279"/>
                  </a:lnTo>
                  <a:lnTo>
                    <a:pt x="21750" y="22155"/>
                  </a:lnTo>
                  <a:lnTo>
                    <a:pt x="21919" y="22592"/>
                  </a:lnTo>
                  <a:lnTo>
                    <a:pt x="22154" y="22996"/>
                  </a:lnTo>
                  <a:lnTo>
                    <a:pt x="22188" y="23064"/>
                  </a:lnTo>
                  <a:lnTo>
                    <a:pt x="22255" y="23064"/>
                  </a:lnTo>
                  <a:lnTo>
                    <a:pt x="22356" y="23030"/>
                  </a:lnTo>
                  <a:lnTo>
                    <a:pt x="22390" y="22963"/>
                  </a:lnTo>
                  <a:lnTo>
                    <a:pt x="22525" y="22525"/>
                  </a:lnTo>
                  <a:lnTo>
                    <a:pt x="22592" y="22323"/>
                  </a:lnTo>
                  <a:lnTo>
                    <a:pt x="22659" y="22121"/>
                  </a:lnTo>
                  <a:lnTo>
                    <a:pt x="22760" y="22222"/>
                  </a:lnTo>
                  <a:lnTo>
                    <a:pt x="22861" y="22289"/>
                  </a:lnTo>
                  <a:lnTo>
                    <a:pt x="23131" y="22390"/>
                  </a:lnTo>
                  <a:lnTo>
                    <a:pt x="23164" y="22491"/>
                  </a:lnTo>
                  <a:lnTo>
                    <a:pt x="23198" y="22525"/>
                  </a:lnTo>
                  <a:lnTo>
                    <a:pt x="23232" y="22559"/>
                  </a:lnTo>
                  <a:lnTo>
                    <a:pt x="23333" y="22559"/>
                  </a:lnTo>
                  <a:lnTo>
                    <a:pt x="23400" y="22525"/>
                  </a:lnTo>
                  <a:lnTo>
                    <a:pt x="23434" y="22458"/>
                  </a:lnTo>
                  <a:lnTo>
                    <a:pt x="23434" y="22424"/>
                  </a:lnTo>
                  <a:lnTo>
                    <a:pt x="23400" y="22357"/>
                  </a:lnTo>
                  <a:lnTo>
                    <a:pt x="23400" y="22256"/>
                  </a:lnTo>
                  <a:lnTo>
                    <a:pt x="23366" y="22188"/>
                  </a:lnTo>
                  <a:lnTo>
                    <a:pt x="22962" y="20841"/>
                  </a:lnTo>
                  <a:lnTo>
                    <a:pt x="22558" y="19495"/>
                  </a:lnTo>
                  <a:lnTo>
                    <a:pt x="22121" y="18114"/>
                  </a:lnTo>
                  <a:lnTo>
                    <a:pt x="21750" y="16768"/>
                  </a:lnTo>
                  <a:lnTo>
                    <a:pt x="21582" y="16061"/>
                  </a:lnTo>
                  <a:lnTo>
                    <a:pt x="21414" y="15320"/>
                  </a:lnTo>
                  <a:lnTo>
                    <a:pt x="21178" y="13872"/>
                  </a:lnTo>
                  <a:lnTo>
                    <a:pt x="20908" y="12424"/>
                  </a:lnTo>
                  <a:lnTo>
                    <a:pt x="20774" y="11717"/>
                  </a:lnTo>
                  <a:lnTo>
                    <a:pt x="20639" y="10977"/>
                  </a:lnTo>
                  <a:lnTo>
                    <a:pt x="20437" y="10337"/>
                  </a:lnTo>
                  <a:lnTo>
                    <a:pt x="20269" y="9664"/>
                  </a:lnTo>
                  <a:lnTo>
                    <a:pt x="19898" y="8384"/>
                  </a:lnTo>
                  <a:lnTo>
                    <a:pt x="19528" y="6903"/>
                  </a:lnTo>
                  <a:lnTo>
                    <a:pt x="19360" y="6162"/>
                  </a:lnTo>
                  <a:lnTo>
                    <a:pt x="19158" y="5421"/>
                  </a:lnTo>
                  <a:lnTo>
                    <a:pt x="18855" y="4479"/>
                  </a:lnTo>
                  <a:lnTo>
                    <a:pt x="18552" y="3570"/>
                  </a:lnTo>
                  <a:lnTo>
                    <a:pt x="18451" y="3132"/>
                  </a:lnTo>
                  <a:lnTo>
                    <a:pt x="18350" y="2896"/>
                  </a:lnTo>
                  <a:lnTo>
                    <a:pt x="18282" y="2694"/>
                  </a:lnTo>
                  <a:lnTo>
                    <a:pt x="18518" y="2728"/>
                  </a:lnTo>
                  <a:lnTo>
                    <a:pt x="18821" y="2694"/>
                  </a:lnTo>
                  <a:lnTo>
                    <a:pt x="19494" y="2560"/>
                  </a:lnTo>
                  <a:lnTo>
                    <a:pt x="19494" y="2795"/>
                  </a:lnTo>
                  <a:lnTo>
                    <a:pt x="19528" y="3065"/>
                  </a:lnTo>
                  <a:lnTo>
                    <a:pt x="19629" y="3570"/>
                  </a:lnTo>
                  <a:lnTo>
                    <a:pt x="19764" y="4075"/>
                  </a:lnTo>
                  <a:lnTo>
                    <a:pt x="19932" y="4580"/>
                  </a:lnTo>
                  <a:lnTo>
                    <a:pt x="20100" y="5287"/>
                  </a:lnTo>
                  <a:lnTo>
                    <a:pt x="20269" y="5994"/>
                  </a:lnTo>
                  <a:lnTo>
                    <a:pt x="20572" y="7442"/>
                  </a:lnTo>
                  <a:lnTo>
                    <a:pt x="20740" y="8182"/>
                  </a:lnTo>
                  <a:lnTo>
                    <a:pt x="20908" y="8889"/>
                  </a:lnTo>
                  <a:lnTo>
                    <a:pt x="21312" y="10371"/>
                  </a:lnTo>
                  <a:lnTo>
                    <a:pt x="22154" y="13232"/>
                  </a:lnTo>
                  <a:lnTo>
                    <a:pt x="22962" y="16061"/>
                  </a:lnTo>
                  <a:lnTo>
                    <a:pt x="23366" y="17441"/>
                  </a:lnTo>
                  <a:lnTo>
                    <a:pt x="23737" y="18855"/>
                  </a:lnTo>
                  <a:lnTo>
                    <a:pt x="23972" y="19663"/>
                  </a:lnTo>
                  <a:lnTo>
                    <a:pt x="24275" y="20471"/>
                  </a:lnTo>
                  <a:lnTo>
                    <a:pt x="24275" y="19697"/>
                  </a:lnTo>
                  <a:lnTo>
                    <a:pt x="24107" y="19259"/>
                  </a:lnTo>
                  <a:lnTo>
                    <a:pt x="23972" y="18788"/>
                  </a:lnTo>
                  <a:lnTo>
                    <a:pt x="23602" y="17441"/>
                  </a:lnTo>
                  <a:lnTo>
                    <a:pt x="23232" y="16094"/>
                  </a:lnTo>
                  <a:lnTo>
                    <a:pt x="22457" y="13434"/>
                  </a:lnTo>
                  <a:lnTo>
                    <a:pt x="21649" y="10674"/>
                  </a:lnTo>
                  <a:lnTo>
                    <a:pt x="21245" y="9260"/>
                  </a:lnTo>
                  <a:lnTo>
                    <a:pt x="20875" y="7879"/>
                  </a:lnTo>
                  <a:lnTo>
                    <a:pt x="20605" y="6499"/>
                  </a:lnTo>
                  <a:lnTo>
                    <a:pt x="20302" y="5152"/>
                  </a:lnTo>
                  <a:lnTo>
                    <a:pt x="20134" y="4479"/>
                  </a:lnTo>
                  <a:lnTo>
                    <a:pt x="19932" y="3839"/>
                  </a:lnTo>
                  <a:lnTo>
                    <a:pt x="19764" y="3166"/>
                  </a:lnTo>
                  <a:lnTo>
                    <a:pt x="19629" y="2492"/>
                  </a:lnTo>
                  <a:lnTo>
                    <a:pt x="20504" y="2257"/>
                  </a:lnTo>
                  <a:lnTo>
                    <a:pt x="20976" y="2088"/>
                  </a:lnTo>
                  <a:lnTo>
                    <a:pt x="21818" y="1819"/>
                  </a:lnTo>
                  <a:lnTo>
                    <a:pt x="22626" y="1516"/>
                  </a:lnTo>
                  <a:lnTo>
                    <a:pt x="23434" y="1247"/>
                  </a:lnTo>
                  <a:lnTo>
                    <a:pt x="24275" y="1011"/>
                  </a:lnTo>
                  <a:lnTo>
                    <a:pt x="24275" y="742"/>
                  </a:lnTo>
                  <a:lnTo>
                    <a:pt x="24141" y="809"/>
                  </a:lnTo>
                  <a:lnTo>
                    <a:pt x="21851" y="1583"/>
                  </a:lnTo>
                  <a:lnTo>
                    <a:pt x="20706" y="1954"/>
                  </a:lnTo>
                  <a:lnTo>
                    <a:pt x="19595" y="2290"/>
                  </a:lnTo>
                  <a:lnTo>
                    <a:pt x="18922" y="2492"/>
                  </a:lnTo>
                  <a:lnTo>
                    <a:pt x="18518" y="2560"/>
                  </a:lnTo>
                  <a:lnTo>
                    <a:pt x="18350" y="2560"/>
                  </a:lnTo>
                  <a:lnTo>
                    <a:pt x="18215" y="2526"/>
                  </a:lnTo>
                  <a:lnTo>
                    <a:pt x="18181" y="2492"/>
                  </a:lnTo>
                  <a:lnTo>
                    <a:pt x="18047" y="2459"/>
                  </a:lnTo>
                  <a:lnTo>
                    <a:pt x="17609" y="2459"/>
                  </a:lnTo>
                  <a:lnTo>
                    <a:pt x="17340" y="2526"/>
                  </a:lnTo>
                  <a:lnTo>
                    <a:pt x="17205" y="2593"/>
                  </a:lnTo>
                  <a:lnTo>
                    <a:pt x="17104" y="2661"/>
                  </a:lnTo>
                  <a:lnTo>
                    <a:pt x="17003" y="2661"/>
                  </a:lnTo>
                  <a:lnTo>
                    <a:pt x="16969" y="2694"/>
                  </a:lnTo>
                  <a:lnTo>
                    <a:pt x="16969" y="2728"/>
                  </a:lnTo>
                  <a:lnTo>
                    <a:pt x="16969" y="2863"/>
                  </a:lnTo>
                  <a:lnTo>
                    <a:pt x="16969" y="2896"/>
                  </a:lnTo>
                  <a:lnTo>
                    <a:pt x="16296" y="3098"/>
                  </a:lnTo>
                  <a:lnTo>
                    <a:pt x="15623" y="3300"/>
                  </a:lnTo>
                  <a:lnTo>
                    <a:pt x="14242" y="3637"/>
                  </a:lnTo>
                  <a:lnTo>
                    <a:pt x="12862" y="3906"/>
                  </a:lnTo>
                  <a:lnTo>
                    <a:pt x="11481" y="4209"/>
                  </a:lnTo>
                  <a:lnTo>
                    <a:pt x="10707" y="4411"/>
                  </a:lnTo>
                  <a:lnTo>
                    <a:pt x="9933" y="4647"/>
                  </a:lnTo>
                  <a:lnTo>
                    <a:pt x="8418" y="5051"/>
                  </a:lnTo>
                  <a:lnTo>
                    <a:pt x="7812" y="5219"/>
                  </a:lnTo>
                  <a:lnTo>
                    <a:pt x="7239" y="5354"/>
                  </a:lnTo>
                  <a:lnTo>
                    <a:pt x="6869" y="5455"/>
                  </a:lnTo>
                  <a:lnTo>
                    <a:pt x="6667" y="5522"/>
                  </a:lnTo>
                  <a:lnTo>
                    <a:pt x="6532" y="5522"/>
                  </a:lnTo>
                  <a:lnTo>
                    <a:pt x="6532" y="5556"/>
                  </a:lnTo>
                  <a:lnTo>
                    <a:pt x="6532" y="5623"/>
                  </a:lnTo>
                  <a:lnTo>
                    <a:pt x="6095" y="5758"/>
                  </a:lnTo>
                  <a:lnTo>
                    <a:pt x="5859" y="5859"/>
                  </a:lnTo>
                  <a:lnTo>
                    <a:pt x="5657" y="5994"/>
                  </a:lnTo>
                  <a:lnTo>
                    <a:pt x="5489" y="6129"/>
                  </a:lnTo>
                  <a:lnTo>
                    <a:pt x="5320" y="6263"/>
                  </a:lnTo>
                  <a:lnTo>
                    <a:pt x="5186" y="6465"/>
                  </a:lnTo>
                  <a:lnTo>
                    <a:pt x="5085" y="6701"/>
                  </a:lnTo>
                  <a:lnTo>
                    <a:pt x="5017" y="6937"/>
                  </a:lnTo>
                  <a:lnTo>
                    <a:pt x="4984" y="7240"/>
                  </a:lnTo>
                  <a:lnTo>
                    <a:pt x="5017" y="7543"/>
                  </a:lnTo>
                  <a:lnTo>
                    <a:pt x="5051" y="7846"/>
                  </a:lnTo>
                  <a:lnTo>
                    <a:pt x="5219" y="8418"/>
                  </a:lnTo>
                  <a:lnTo>
                    <a:pt x="5354" y="8957"/>
                  </a:lnTo>
                  <a:lnTo>
                    <a:pt x="5691" y="10674"/>
                  </a:lnTo>
                  <a:lnTo>
                    <a:pt x="6095" y="12391"/>
                  </a:lnTo>
                  <a:lnTo>
                    <a:pt x="6229" y="12963"/>
                  </a:lnTo>
                  <a:lnTo>
                    <a:pt x="6398" y="13535"/>
                  </a:lnTo>
                  <a:lnTo>
                    <a:pt x="6768" y="14647"/>
                  </a:lnTo>
                  <a:lnTo>
                    <a:pt x="6330" y="14243"/>
                  </a:lnTo>
                  <a:lnTo>
                    <a:pt x="5893" y="13805"/>
                  </a:lnTo>
                  <a:lnTo>
                    <a:pt x="5792" y="13333"/>
                  </a:lnTo>
                  <a:lnTo>
                    <a:pt x="5691" y="12862"/>
                  </a:lnTo>
                  <a:lnTo>
                    <a:pt x="5421" y="11919"/>
                  </a:lnTo>
                  <a:lnTo>
                    <a:pt x="5118" y="10977"/>
                  </a:lnTo>
                  <a:lnTo>
                    <a:pt x="4815" y="10034"/>
                  </a:lnTo>
                  <a:lnTo>
                    <a:pt x="4579" y="9226"/>
                  </a:lnTo>
                  <a:lnTo>
                    <a:pt x="4310" y="8384"/>
                  </a:lnTo>
                  <a:lnTo>
                    <a:pt x="4209" y="8014"/>
                  </a:lnTo>
                  <a:lnTo>
                    <a:pt x="4142" y="7644"/>
                  </a:lnTo>
                  <a:lnTo>
                    <a:pt x="4007" y="6903"/>
                  </a:lnTo>
                  <a:lnTo>
                    <a:pt x="4041" y="6869"/>
                  </a:lnTo>
                  <a:lnTo>
                    <a:pt x="4041" y="6802"/>
                  </a:lnTo>
                  <a:lnTo>
                    <a:pt x="4007" y="6566"/>
                  </a:lnTo>
                  <a:lnTo>
                    <a:pt x="4041" y="6364"/>
                  </a:lnTo>
                  <a:lnTo>
                    <a:pt x="4108" y="6196"/>
                  </a:lnTo>
                  <a:lnTo>
                    <a:pt x="4243" y="6027"/>
                  </a:lnTo>
                  <a:lnTo>
                    <a:pt x="4411" y="5859"/>
                  </a:lnTo>
                  <a:lnTo>
                    <a:pt x="4579" y="5724"/>
                  </a:lnTo>
                  <a:lnTo>
                    <a:pt x="4815" y="5590"/>
                  </a:lnTo>
                  <a:lnTo>
                    <a:pt x="5051" y="5489"/>
                  </a:lnTo>
                  <a:lnTo>
                    <a:pt x="5556" y="5287"/>
                  </a:lnTo>
                  <a:lnTo>
                    <a:pt x="6095" y="5152"/>
                  </a:lnTo>
                  <a:lnTo>
                    <a:pt x="6903" y="4916"/>
                  </a:lnTo>
                  <a:lnTo>
                    <a:pt x="9663" y="4075"/>
                  </a:lnTo>
                  <a:lnTo>
                    <a:pt x="11077" y="3671"/>
                  </a:lnTo>
                  <a:lnTo>
                    <a:pt x="12458" y="3300"/>
                  </a:lnTo>
                  <a:lnTo>
                    <a:pt x="15421" y="2593"/>
                  </a:lnTo>
                  <a:lnTo>
                    <a:pt x="18383" y="1886"/>
                  </a:lnTo>
                  <a:lnTo>
                    <a:pt x="19865" y="1516"/>
                  </a:lnTo>
                  <a:lnTo>
                    <a:pt x="21346" y="1146"/>
                  </a:lnTo>
                  <a:lnTo>
                    <a:pt x="22828" y="742"/>
                  </a:lnTo>
                  <a:lnTo>
                    <a:pt x="24275" y="304"/>
                  </a:lnTo>
                  <a:lnTo>
                    <a:pt x="242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66" name="Shape 1766"/>
            <p:cNvSpPr/>
            <p:nvPr/>
          </p:nvSpPr>
          <p:spPr>
            <a:xfrm>
              <a:off x="1181350" y="352575"/>
              <a:ext cx="14350" cy="7600"/>
            </a:xfrm>
            <a:custGeom>
              <a:avLst/>
              <a:gdLst/>
              <a:ahLst/>
              <a:cxnLst/>
              <a:rect l="0" t="0" r="0" b="0"/>
              <a:pathLst>
                <a:path w="574" h="304" extrusionOk="0">
                  <a:moveTo>
                    <a:pt x="405" y="1"/>
                  </a:moveTo>
                  <a:lnTo>
                    <a:pt x="169" y="35"/>
                  </a:lnTo>
                  <a:lnTo>
                    <a:pt x="68" y="102"/>
                  </a:lnTo>
                  <a:lnTo>
                    <a:pt x="34" y="136"/>
                  </a:lnTo>
                  <a:lnTo>
                    <a:pt x="34" y="169"/>
                  </a:lnTo>
                  <a:lnTo>
                    <a:pt x="1" y="203"/>
                  </a:lnTo>
                  <a:lnTo>
                    <a:pt x="68" y="270"/>
                  </a:lnTo>
                  <a:lnTo>
                    <a:pt x="135" y="270"/>
                  </a:lnTo>
                  <a:lnTo>
                    <a:pt x="203" y="304"/>
                  </a:lnTo>
                  <a:lnTo>
                    <a:pt x="438" y="270"/>
                  </a:lnTo>
                  <a:lnTo>
                    <a:pt x="506" y="237"/>
                  </a:lnTo>
                  <a:lnTo>
                    <a:pt x="573" y="203"/>
                  </a:lnTo>
                  <a:lnTo>
                    <a:pt x="573" y="169"/>
                  </a:lnTo>
                  <a:lnTo>
                    <a:pt x="573" y="102"/>
                  </a:lnTo>
                  <a:lnTo>
                    <a:pt x="573" y="68"/>
                  </a:lnTo>
                  <a:lnTo>
                    <a:pt x="539" y="35"/>
                  </a:lnTo>
                  <a:lnTo>
                    <a:pt x="47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67" name="Shape 1767"/>
            <p:cNvSpPr/>
            <p:nvPr/>
          </p:nvSpPr>
          <p:spPr>
            <a:xfrm>
              <a:off x="3756950" y="1480475"/>
              <a:ext cx="19400" cy="8425"/>
            </a:xfrm>
            <a:custGeom>
              <a:avLst/>
              <a:gdLst/>
              <a:ahLst/>
              <a:cxnLst/>
              <a:rect l="0" t="0" r="0" b="0"/>
              <a:pathLst>
                <a:path w="776" h="337" extrusionOk="0">
                  <a:moveTo>
                    <a:pt x="775" y="0"/>
                  </a:moveTo>
                  <a:lnTo>
                    <a:pt x="371" y="101"/>
                  </a:lnTo>
                  <a:lnTo>
                    <a:pt x="203" y="202"/>
                  </a:lnTo>
                  <a:lnTo>
                    <a:pt x="1" y="303"/>
                  </a:lnTo>
                  <a:lnTo>
                    <a:pt x="1" y="337"/>
                  </a:lnTo>
                  <a:lnTo>
                    <a:pt x="405" y="337"/>
                  </a:lnTo>
                  <a:lnTo>
                    <a:pt x="775" y="269"/>
                  </a:lnTo>
                  <a:lnTo>
                    <a:pt x="7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68" name="Shape 1768"/>
            <p:cNvSpPr/>
            <p:nvPr/>
          </p:nvSpPr>
          <p:spPr>
            <a:xfrm>
              <a:off x="3750225" y="1433325"/>
              <a:ext cx="26125" cy="14325"/>
            </a:xfrm>
            <a:custGeom>
              <a:avLst/>
              <a:gdLst/>
              <a:ahLst/>
              <a:cxnLst/>
              <a:rect l="0" t="0" r="0" b="0"/>
              <a:pathLst>
                <a:path w="1045" h="573" extrusionOk="0">
                  <a:moveTo>
                    <a:pt x="1044" y="1"/>
                  </a:moveTo>
                  <a:lnTo>
                    <a:pt x="573" y="236"/>
                  </a:lnTo>
                  <a:lnTo>
                    <a:pt x="337" y="304"/>
                  </a:lnTo>
                  <a:lnTo>
                    <a:pt x="68" y="371"/>
                  </a:lnTo>
                  <a:lnTo>
                    <a:pt x="1" y="405"/>
                  </a:lnTo>
                  <a:lnTo>
                    <a:pt x="1" y="472"/>
                  </a:lnTo>
                  <a:lnTo>
                    <a:pt x="34" y="506"/>
                  </a:lnTo>
                  <a:lnTo>
                    <a:pt x="68" y="573"/>
                  </a:lnTo>
                  <a:lnTo>
                    <a:pt x="304" y="573"/>
                  </a:lnTo>
                  <a:lnTo>
                    <a:pt x="573" y="539"/>
                  </a:lnTo>
                  <a:lnTo>
                    <a:pt x="809" y="438"/>
                  </a:lnTo>
                  <a:lnTo>
                    <a:pt x="1044" y="337"/>
                  </a:lnTo>
                  <a:lnTo>
                    <a:pt x="104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69" name="Shape 1769"/>
            <p:cNvSpPr/>
            <p:nvPr/>
          </p:nvSpPr>
          <p:spPr>
            <a:xfrm>
              <a:off x="3766225" y="1498975"/>
              <a:ext cx="10125" cy="8450"/>
            </a:xfrm>
            <a:custGeom>
              <a:avLst/>
              <a:gdLst/>
              <a:ahLst/>
              <a:cxnLst/>
              <a:rect l="0" t="0" r="0" b="0"/>
              <a:pathLst>
                <a:path w="405" h="338" extrusionOk="0">
                  <a:moveTo>
                    <a:pt x="404" y="1"/>
                  </a:moveTo>
                  <a:lnTo>
                    <a:pt x="236" y="68"/>
                  </a:lnTo>
                  <a:lnTo>
                    <a:pt x="68" y="135"/>
                  </a:lnTo>
                  <a:lnTo>
                    <a:pt x="0" y="203"/>
                  </a:lnTo>
                  <a:lnTo>
                    <a:pt x="0" y="270"/>
                  </a:lnTo>
                  <a:lnTo>
                    <a:pt x="34" y="304"/>
                  </a:lnTo>
                  <a:lnTo>
                    <a:pt x="101" y="337"/>
                  </a:lnTo>
                  <a:lnTo>
                    <a:pt x="270" y="337"/>
                  </a:lnTo>
                  <a:lnTo>
                    <a:pt x="404" y="304"/>
                  </a:lnTo>
                  <a:lnTo>
                    <a:pt x="40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70" name="Shape 1770"/>
            <p:cNvSpPr/>
            <p:nvPr/>
          </p:nvSpPr>
          <p:spPr>
            <a:xfrm>
              <a:off x="3769575" y="2203475"/>
              <a:ext cx="6775" cy="14350"/>
            </a:xfrm>
            <a:custGeom>
              <a:avLst/>
              <a:gdLst/>
              <a:ahLst/>
              <a:cxnLst/>
              <a:rect l="0" t="0" r="0" b="0"/>
              <a:pathLst>
                <a:path w="271" h="574" extrusionOk="0">
                  <a:moveTo>
                    <a:pt x="68" y="1"/>
                  </a:moveTo>
                  <a:lnTo>
                    <a:pt x="35" y="35"/>
                  </a:lnTo>
                  <a:lnTo>
                    <a:pt x="1" y="68"/>
                  </a:lnTo>
                  <a:lnTo>
                    <a:pt x="1" y="102"/>
                  </a:lnTo>
                  <a:lnTo>
                    <a:pt x="136" y="338"/>
                  </a:lnTo>
                  <a:lnTo>
                    <a:pt x="270" y="573"/>
                  </a:lnTo>
                  <a:lnTo>
                    <a:pt x="270" y="169"/>
                  </a:lnTo>
                  <a:lnTo>
                    <a:pt x="136" y="35"/>
                  </a:lnTo>
                  <a:lnTo>
                    <a:pt x="6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71" name="Shape 1771"/>
            <p:cNvSpPr/>
            <p:nvPr/>
          </p:nvSpPr>
          <p:spPr>
            <a:xfrm>
              <a:off x="2059250" y="2761525"/>
              <a:ext cx="9275" cy="15175"/>
            </a:xfrm>
            <a:custGeom>
              <a:avLst/>
              <a:gdLst/>
              <a:ahLst/>
              <a:cxnLst/>
              <a:rect l="0" t="0" r="0" b="0"/>
              <a:pathLst>
                <a:path w="371" h="607" extrusionOk="0">
                  <a:moveTo>
                    <a:pt x="169" y="1"/>
                  </a:moveTo>
                  <a:lnTo>
                    <a:pt x="0" y="68"/>
                  </a:lnTo>
                  <a:lnTo>
                    <a:pt x="0" y="102"/>
                  </a:lnTo>
                  <a:lnTo>
                    <a:pt x="34" y="136"/>
                  </a:lnTo>
                  <a:lnTo>
                    <a:pt x="236" y="136"/>
                  </a:lnTo>
                  <a:lnTo>
                    <a:pt x="68" y="439"/>
                  </a:lnTo>
                  <a:lnTo>
                    <a:pt x="34" y="573"/>
                  </a:lnTo>
                  <a:lnTo>
                    <a:pt x="68" y="607"/>
                  </a:lnTo>
                  <a:lnTo>
                    <a:pt x="169" y="607"/>
                  </a:lnTo>
                  <a:lnTo>
                    <a:pt x="202" y="540"/>
                  </a:lnTo>
                  <a:lnTo>
                    <a:pt x="236" y="439"/>
                  </a:lnTo>
                  <a:lnTo>
                    <a:pt x="303" y="270"/>
                  </a:lnTo>
                  <a:lnTo>
                    <a:pt x="371" y="68"/>
                  </a:lnTo>
                  <a:lnTo>
                    <a:pt x="371" y="35"/>
                  </a:lnTo>
                  <a:lnTo>
                    <a:pt x="30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72" name="Shape 1772"/>
            <p:cNvSpPr/>
            <p:nvPr/>
          </p:nvSpPr>
          <p:spPr>
            <a:xfrm>
              <a:off x="3767900" y="2217800"/>
              <a:ext cx="8450" cy="25275"/>
            </a:xfrm>
            <a:custGeom>
              <a:avLst/>
              <a:gdLst/>
              <a:ahLst/>
              <a:cxnLst/>
              <a:rect l="0" t="0" r="0" b="0"/>
              <a:pathLst>
                <a:path w="338" h="1011" extrusionOk="0">
                  <a:moveTo>
                    <a:pt x="68" y="0"/>
                  </a:moveTo>
                  <a:lnTo>
                    <a:pt x="34" y="34"/>
                  </a:lnTo>
                  <a:lnTo>
                    <a:pt x="1" y="101"/>
                  </a:lnTo>
                  <a:lnTo>
                    <a:pt x="1" y="202"/>
                  </a:lnTo>
                  <a:lnTo>
                    <a:pt x="34" y="371"/>
                  </a:lnTo>
                  <a:lnTo>
                    <a:pt x="102" y="539"/>
                  </a:lnTo>
                  <a:lnTo>
                    <a:pt x="169" y="707"/>
                  </a:lnTo>
                  <a:lnTo>
                    <a:pt x="337" y="1010"/>
                  </a:lnTo>
                  <a:lnTo>
                    <a:pt x="337" y="505"/>
                  </a:lnTo>
                  <a:lnTo>
                    <a:pt x="236" y="270"/>
                  </a:lnTo>
                  <a:lnTo>
                    <a:pt x="102" y="68"/>
                  </a:lnTo>
                  <a:lnTo>
                    <a:pt x="102" y="34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73" name="Shape 1773"/>
            <p:cNvSpPr/>
            <p:nvPr/>
          </p:nvSpPr>
          <p:spPr>
            <a:xfrm>
              <a:off x="429725" y="2388650"/>
              <a:ext cx="132175" cy="129650"/>
            </a:xfrm>
            <a:custGeom>
              <a:avLst/>
              <a:gdLst/>
              <a:ahLst/>
              <a:cxnLst/>
              <a:rect l="0" t="0" r="0" b="0"/>
              <a:pathLst>
                <a:path w="5287" h="5186" extrusionOk="0">
                  <a:moveTo>
                    <a:pt x="2997" y="237"/>
                  </a:moveTo>
                  <a:lnTo>
                    <a:pt x="3333" y="304"/>
                  </a:lnTo>
                  <a:lnTo>
                    <a:pt x="3670" y="439"/>
                  </a:lnTo>
                  <a:lnTo>
                    <a:pt x="3603" y="439"/>
                  </a:lnTo>
                  <a:lnTo>
                    <a:pt x="3535" y="506"/>
                  </a:lnTo>
                  <a:lnTo>
                    <a:pt x="3434" y="607"/>
                  </a:lnTo>
                  <a:lnTo>
                    <a:pt x="3300" y="775"/>
                  </a:lnTo>
                  <a:lnTo>
                    <a:pt x="3232" y="876"/>
                  </a:lnTo>
                  <a:lnTo>
                    <a:pt x="3232" y="910"/>
                  </a:lnTo>
                  <a:lnTo>
                    <a:pt x="3232" y="977"/>
                  </a:lnTo>
                  <a:lnTo>
                    <a:pt x="3266" y="1011"/>
                  </a:lnTo>
                  <a:lnTo>
                    <a:pt x="3300" y="1045"/>
                  </a:lnTo>
                  <a:lnTo>
                    <a:pt x="3401" y="1011"/>
                  </a:lnTo>
                  <a:lnTo>
                    <a:pt x="3468" y="977"/>
                  </a:lnTo>
                  <a:lnTo>
                    <a:pt x="3603" y="809"/>
                  </a:lnTo>
                  <a:lnTo>
                    <a:pt x="3704" y="674"/>
                  </a:lnTo>
                  <a:lnTo>
                    <a:pt x="3737" y="674"/>
                  </a:lnTo>
                  <a:lnTo>
                    <a:pt x="3737" y="641"/>
                  </a:lnTo>
                  <a:lnTo>
                    <a:pt x="3771" y="641"/>
                  </a:lnTo>
                  <a:lnTo>
                    <a:pt x="3805" y="607"/>
                  </a:lnTo>
                  <a:lnTo>
                    <a:pt x="3805" y="540"/>
                  </a:lnTo>
                  <a:lnTo>
                    <a:pt x="3771" y="472"/>
                  </a:lnTo>
                  <a:lnTo>
                    <a:pt x="3973" y="607"/>
                  </a:lnTo>
                  <a:lnTo>
                    <a:pt x="4175" y="742"/>
                  </a:lnTo>
                  <a:lnTo>
                    <a:pt x="4545" y="1045"/>
                  </a:lnTo>
                  <a:lnTo>
                    <a:pt x="4680" y="1247"/>
                  </a:lnTo>
                  <a:lnTo>
                    <a:pt x="4815" y="1415"/>
                  </a:lnTo>
                  <a:lnTo>
                    <a:pt x="4949" y="1617"/>
                  </a:lnTo>
                  <a:lnTo>
                    <a:pt x="5017" y="1819"/>
                  </a:lnTo>
                  <a:lnTo>
                    <a:pt x="5084" y="1987"/>
                  </a:lnTo>
                  <a:lnTo>
                    <a:pt x="5118" y="2189"/>
                  </a:lnTo>
                  <a:lnTo>
                    <a:pt x="5084" y="2189"/>
                  </a:lnTo>
                  <a:lnTo>
                    <a:pt x="4949" y="2257"/>
                  </a:lnTo>
                  <a:lnTo>
                    <a:pt x="4815" y="2324"/>
                  </a:lnTo>
                  <a:lnTo>
                    <a:pt x="4545" y="2425"/>
                  </a:lnTo>
                  <a:lnTo>
                    <a:pt x="4512" y="2459"/>
                  </a:lnTo>
                  <a:lnTo>
                    <a:pt x="4478" y="2492"/>
                  </a:lnTo>
                  <a:lnTo>
                    <a:pt x="4512" y="2526"/>
                  </a:lnTo>
                  <a:lnTo>
                    <a:pt x="4545" y="2560"/>
                  </a:lnTo>
                  <a:lnTo>
                    <a:pt x="4680" y="2593"/>
                  </a:lnTo>
                  <a:lnTo>
                    <a:pt x="4848" y="2593"/>
                  </a:lnTo>
                  <a:lnTo>
                    <a:pt x="4983" y="2526"/>
                  </a:lnTo>
                  <a:lnTo>
                    <a:pt x="5118" y="2459"/>
                  </a:lnTo>
                  <a:lnTo>
                    <a:pt x="5118" y="2728"/>
                  </a:lnTo>
                  <a:lnTo>
                    <a:pt x="5050" y="2997"/>
                  </a:lnTo>
                  <a:lnTo>
                    <a:pt x="4949" y="3233"/>
                  </a:lnTo>
                  <a:lnTo>
                    <a:pt x="4848" y="3469"/>
                  </a:lnTo>
                  <a:lnTo>
                    <a:pt x="4714" y="3435"/>
                  </a:lnTo>
                  <a:lnTo>
                    <a:pt x="4613" y="3401"/>
                  </a:lnTo>
                  <a:lnTo>
                    <a:pt x="4478" y="3435"/>
                  </a:lnTo>
                  <a:lnTo>
                    <a:pt x="4377" y="3469"/>
                  </a:lnTo>
                  <a:lnTo>
                    <a:pt x="4377" y="3502"/>
                  </a:lnTo>
                  <a:lnTo>
                    <a:pt x="4377" y="3536"/>
                  </a:lnTo>
                  <a:lnTo>
                    <a:pt x="4545" y="3637"/>
                  </a:lnTo>
                  <a:lnTo>
                    <a:pt x="4714" y="3671"/>
                  </a:lnTo>
                  <a:lnTo>
                    <a:pt x="4579" y="3873"/>
                  </a:lnTo>
                  <a:lnTo>
                    <a:pt x="4411" y="4075"/>
                  </a:lnTo>
                  <a:lnTo>
                    <a:pt x="4209" y="4243"/>
                  </a:lnTo>
                  <a:lnTo>
                    <a:pt x="4040" y="4411"/>
                  </a:lnTo>
                  <a:lnTo>
                    <a:pt x="3838" y="4546"/>
                  </a:lnTo>
                  <a:lnTo>
                    <a:pt x="3603" y="4681"/>
                  </a:lnTo>
                  <a:lnTo>
                    <a:pt x="3401" y="4782"/>
                  </a:lnTo>
                  <a:lnTo>
                    <a:pt x="3165" y="4883"/>
                  </a:lnTo>
                  <a:lnTo>
                    <a:pt x="3165" y="4815"/>
                  </a:lnTo>
                  <a:lnTo>
                    <a:pt x="3098" y="4580"/>
                  </a:lnTo>
                  <a:lnTo>
                    <a:pt x="3064" y="4479"/>
                  </a:lnTo>
                  <a:lnTo>
                    <a:pt x="3030" y="4411"/>
                  </a:lnTo>
                  <a:lnTo>
                    <a:pt x="2997" y="4378"/>
                  </a:lnTo>
                  <a:lnTo>
                    <a:pt x="2929" y="4378"/>
                  </a:lnTo>
                  <a:lnTo>
                    <a:pt x="2896" y="4411"/>
                  </a:lnTo>
                  <a:lnTo>
                    <a:pt x="2862" y="4479"/>
                  </a:lnTo>
                  <a:lnTo>
                    <a:pt x="2862" y="4647"/>
                  </a:lnTo>
                  <a:lnTo>
                    <a:pt x="2896" y="4782"/>
                  </a:lnTo>
                  <a:lnTo>
                    <a:pt x="2963" y="4916"/>
                  </a:lnTo>
                  <a:lnTo>
                    <a:pt x="2727" y="4950"/>
                  </a:lnTo>
                  <a:lnTo>
                    <a:pt x="2323" y="4950"/>
                  </a:lnTo>
                  <a:lnTo>
                    <a:pt x="1953" y="4849"/>
                  </a:lnTo>
                  <a:lnTo>
                    <a:pt x="2054" y="4580"/>
                  </a:lnTo>
                  <a:lnTo>
                    <a:pt x="2088" y="4277"/>
                  </a:lnTo>
                  <a:lnTo>
                    <a:pt x="2054" y="4243"/>
                  </a:lnTo>
                  <a:lnTo>
                    <a:pt x="2020" y="4243"/>
                  </a:lnTo>
                  <a:lnTo>
                    <a:pt x="1953" y="4378"/>
                  </a:lnTo>
                  <a:lnTo>
                    <a:pt x="1852" y="4479"/>
                  </a:lnTo>
                  <a:lnTo>
                    <a:pt x="1751" y="4748"/>
                  </a:lnTo>
                  <a:lnTo>
                    <a:pt x="1751" y="4782"/>
                  </a:lnTo>
                  <a:lnTo>
                    <a:pt x="1549" y="4647"/>
                  </a:lnTo>
                  <a:lnTo>
                    <a:pt x="1347" y="4512"/>
                  </a:lnTo>
                  <a:lnTo>
                    <a:pt x="1145" y="4378"/>
                  </a:lnTo>
                  <a:lnTo>
                    <a:pt x="977" y="4209"/>
                  </a:lnTo>
                  <a:lnTo>
                    <a:pt x="1044" y="4108"/>
                  </a:lnTo>
                  <a:lnTo>
                    <a:pt x="1212" y="4007"/>
                  </a:lnTo>
                  <a:lnTo>
                    <a:pt x="1246" y="3940"/>
                  </a:lnTo>
                  <a:lnTo>
                    <a:pt x="1280" y="3873"/>
                  </a:lnTo>
                  <a:lnTo>
                    <a:pt x="1145" y="3873"/>
                  </a:lnTo>
                  <a:lnTo>
                    <a:pt x="977" y="3940"/>
                  </a:lnTo>
                  <a:lnTo>
                    <a:pt x="808" y="4041"/>
                  </a:lnTo>
                  <a:lnTo>
                    <a:pt x="674" y="3805"/>
                  </a:lnTo>
                  <a:lnTo>
                    <a:pt x="505" y="3570"/>
                  </a:lnTo>
                  <a:lnTo>
                    <a:pt x="404" y="3334"/>
                  </a:lnTo>
                  <a:lnTo>
                    <a:pt x="303" y="3065"/>
                  </a:lnTo>
                  <a:lnTo>
                    <a:pt x="573" y="3132"/>
                  </a:lnTo>
                  <a:lnTo>
                    <a:pt x="808" y="3098"/>
                  </a:lnTo>
                  <a:lnTo>
                    <a:pt x="876" y="3065"/>
                  </a:lnTo>
                  <a:lnTo>
                    <a:pt x="876" y="2997"/>
                  </a:lnTo>
                  <a:lnTo>
                    <a:pt x="842" y="2930"/>
                  </a:lnTo>
                  <a:lnTo>
                    <a:pt x="775" y="2896"/>
                  </a:lnTo>
                  <a:lnTo>
                    <a:pt x="270" y="2896"/>
                  </a:lnTo>
                  <a:lnTo>
                    <a:pt x="236" y="2661"/>
                  </a:lnTo>
                  <a:lnTo>
                    <a:pt x="236" y="2257"/>
                  </a:lnTo>
                  <a:lnTo>
                    <a:pt x="303" y="1886"/>
                  </a:lnTo>
                  <a:lnTo>
                    <a:pt x="438" y="1550"/>
                  </a:lnTo>
                  <a:lnTo>
                    <a:pt x="640" y="1247"/>
                  </a:lnTo>
                  <a:lnTo>
                    <a:pt x="876" y="977"/>
                  </a:lnTo>
                  <a:lnTo>
                    <a:pt x="1179" y="775"/>
                  </a:lnTo>
                  <a:lnTo>
                    <a:pt x="1482" y="573"/>
                  </a:lnTo>
                  <a:lnTo>
                    <a:pt x="1818" y="439"/>
                  </a:lnTo>
                  <a:lnTo>
                    <a:pt x="1886" y="506"/>
                  </a:lnTo>
                  <a:lnTo>
                    <a:pt x="1919" y="506"/>
                  </a:lnTo>
                  <a:lnTo>
                    <a:pt x="1987" y="472"/>
                  </a:lnTo>
                  <a:lnTo>
                    <a:pt x="2222" y="338"/>
                  </a:lnTo>
                  <a:lnTo>
                    <a:pt x="2290" y="338"/>
                  </a:lnTo>
                  <a:lnTo>
                    <a:pt x="2357" y="304"/>
                  </a:lnTo>
                  <a:lnTo>
                    <a:pt x="2660" y="237"/>
                  </a:lnTo>
                  <a:close/>
                  <a:moveTo>
                    <a:pt x="2626" y="1"/>
                  </a:moveTo>
                  <a:lnTo>
                    <a:pt x="2391" y="35"/>
                  </a:lnTo>
                  <a:lnTo>
                    <a:pt x="2155" y="102"/>
                  </a:lnTo>
                  <a:lnTo>
                    <a:pt x="1953" y="203"/>
                  </a:lnTo>
                  <a:lnTo>
                    <a:pt x="1717" y="237"/>
                  </a:lnTo>
                  <a:lnTo>
                    <a:pt x="1515" y="304"/>
                  </a:lnTo>
                  <a:lnTo>
                    <a:pt x="1313" y="371"/>
                  </a:lnTo>
                  <a:lnTo>
                    <a:pt x="1111" y="506"/>
                  </a:lnTo>
                  <a:lnTo>
                    <a:pt x="943" y="607"/>
                  </a:lnTo>
                  <a:lnTo>
                    <a:pt x="775" y="775"/>
                  </a:lnTo>
                  <a:lnTo>
                    <a:pt x="606" y="910"/>
                  </a:lnTo>
                  <a:lnTo>
                    <a:pt x="472" y="1112"/>
                  </a:lnTo>
                  <a:lnTo>
                    <a:pt x="270" y="1482"/>
                  </a:lnTo>
                  <a:lnTo>
                    <a:pt x="101" y="1920"/>
                  </a:lnTo>
                  <a:lnTo>
                    <a:pt x="0" y="2358"/>
                  </a:lnTo>
                  <a:lnTo>
                    <a:pt x="0" y="2593"/>
                  </a:lnTo>
                  <a:lnTo>
                    <a:pt x="0" y="2829"/>
                  </a:lnTo>
                  <a:lnTo>
                    <a:pt x="101" y="3199"/>
                  </a:lnTo>
                  <a:lnTo>
                    <a:pt x="236" y="3570"/>
                  </a:lnTo>
                  <a:lnTo>
                    <a:pt x="438" y="3940"/>
                  </a:lnTo>
                  <a:lnTo>
                    <a:pt x="674" y="4277"/>
                  </a:lnTo>
                  <a:lnTo>
                    <a:pt x="707" y="4310"/>
                  </a:lnTo>
                  <a:lnTo>
                    <a:pt x="741" y="4344"/>
                  </a:lnTo>
                  <a:lnTo>
                    <a:pt x="977" y="4546"/>
                  </a:lnTo>
                  <a:lnTo>
                    <a:pt x="1212" y="4748"/>
                  </a:lnTo>
                  <a:lnTo>
                    <a:pt x="1482" y="4883"/>
                  </a:lnTo>
                  <a:lnTo>
                    <a:pt x="1751" y="5017"/>
                  </a:lnTo>
                  <a:lnTo>
                    <a:pt x="2054" y="5118"/>
                  </a:lnTo>
                  <a:lnTo>
                    <a:pt x="2323" y="5186"/>
                  </a:lnTo>
                  <a:lnTo>
                    <a:pt x="2929" y="5186"/>
                  </a:lnTo>
                  <a:lnTo>
                    <a:pt x="3232" y="5118"/>
                  </a:lnTo>
                  <a:lnTo>
                    <a:pt x="3502" y="5017"/>
                  </a:lnTo>
                  <a:lnTo>
                    <a:pt x="3805" y="4883"/>
                  </a:lnTo>
                  <a:lnTo>
                    <a:pt x="4040" y="4714"/>
                  </a:lnTo>
                  <a:lnTo>
                    <a:pt x="4276" y="4546"/>
                  </a:lnTo>
                  <a:lnTo>
                    <a:pt x="4512" y="4310"/>
                  </a:lnTo>
                  <a:lnTo>
                    <a:pt x="4680" y="4108"/>
                  </a:lnTo>
                  <a:lnTo>
                    <a:pt x="4848" y="3839"/>
                  </a:lnTo>
                  <a:lnTo>
                    <a:pt x="5017" y="3603"/>
                  </a:lnTo>
                  <a:lnTo>
                    <a:pt x="5118" y="3300"/>
                  </a:lnTo>
                  <a:lnTo>
                    <a:pt x="5219" y="3031"/>
                  </a:lnTo>
                  <a:lnTo>
                    <a:pt x="5286" y="2728"/>
                  </a:lnTo>
                  <a:lnTo>
                    <a:pt x="5286" y="2459"/>
                  </a:lnTo>
                  <a:lnTo>
                    <a:pt x="5286" y="2156"/>
                  </a:lnTo>
                  <a:lnTo>
                    <a:pt x="5252" y="1853"/>
                  </a:lnTo>
                  <a:lnTo>
                    <a:pt x="5151" y="1550"/>
                  </a:lnTo>
                  <a:lnTo>
                    <a:pt x="5050" y="1348"/>
                  </a:lnTo>
                  <a:lnTo>
                    <a:pt x="4949" y="1146"/>
                  </a:lnTo>
                  <a:lnTo>
                    <a:pt x="4781" y="977"/>
                  </a:lnTo>
                  <a:lnTo>
                    <a:pt x="4613" y="775"/>
                  </a:lnTo>
                  <a:lnTo>
                    <a:pt x="4444" y="607"/>
                  </a:lnTo>
                  <a:lnTo>
                    <a:pt x="4242" y="472"/>
                  </a:lnTo>
                  <a:lnTo>
                    <a:pt x="4040" y="338"/>
                  </a:lnTo>
                  <a:lnTo>
                    <a:pt x="3805" y="237"/>
                  </a:lnTo>
                  <a:lnTo>
                    <a:pt x="3569" y="136"/>
                  </a:lnTo>
                  <a:lnTo>
                    <a:pt x="3333" y="68"/>
                  </a:lnTo>
                  <a:lnTo>
                    <a:pt x="3098" y="35"/>
                  </a:lnTo>
                  <a:lnTo>
                    <a:pt x="286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74" name="Shape 1774"/>
            <p:cNvSpPr/>
            <p:nvPr/>
          </p:nvSpPr>
          <p:spPr>
            <a:xfrm>
              <a:off x="1768875" y="2760700"/>
              <a:ext cx="12650" cy="16000"/>
            </a:xfrm>
            <a:custGeom>
              <a:avLst/>
              <a:gdLst/>
              <a:ahLst/>
              <a:cxnLst/>
              <a:rect l="0" t="0" r="0" b="0"/>
              <a:pathLst>
                <a:path w="506" h="640" extrusionOk="0">
                  <a:moveTo>
                    <a:pt x="202" y="0"/>
                  </a:moveTo>
                  <a:lnTo>
                    <a:pt x="34" y="135"/>
                  </a:lnTo>
                  <a:lnTo>
                    <a:pt x="0" y="169"/>
                  </a:lnTo>
                  <a:lnTo>
                    <a:pt x="135" y="169"/>
                  </a:lnTo>
                  <a:lnTo>
                    <a:pt x="202" y="135"/>
                  </a:lnTo>
                  <a:lnTo>
                    <a:pt x="236" y="169"/>
                  </a:lnTo>
                  <a:lnTo>
                    <a:pt x="135" y="236"/>
                  </a:lnTo>
                  <a:lnTo>
                    <a:pt x="34" y="303"/>
                  </a:lnTo>
                  <a:lnTo>
                    <a:pt x="0" y="337"/>
                  </a:lnTo>
                  <a:lnTo>
                    <a:pt x="0" y="404"/>
                  </a:lnTo>
                  <a:lnTo>
                    <a:pt x="34" y="438"/>
                  </a:lnTo>
                  <a:lnTo>
                    <a:pt x="67" y="438"/>
                  </a:lnTo>
                  <a:lnTo>
                    <a:pt x="202" y="404"/>
                  </a:lnTo>
                  <a:lnTo>
                    <a:pt x="337" y="404"/>
                  </a:lnTo>
                  <a:lnTo>
                    <a:pt x="269" y="472"/>
                  </a:lnTo>
                  <a:lnTo>
                    <a:pt x="135" y="505"/>
                  </a:lnTo>
                  <a:lnTo>
                    <a:pt x="101" y="539"/>
                  </a:lnTo>
                  <a:lnTo>
                    <a:pt x="67" y="573"/>
                  </a:lnTo>
                  <a:lnTo>
                    <a:pt x="101" y="606"/>
                  </a:lnTo>
                  <a:lnTo>
                    <a:pt x="135" y="640"/>
                  </a:lnTo>
                  <a:lnTo>
                    <a:pt x="269" y="606"/>
                  </a:lnTo>
                  <a:lnTo>
                    <a:pt x="337" y="573"/>
                  </a:lnTo>
                  <a:lnTo>
                    <a:pt x="438" y="505"/>
                  </a:lnTo>
                  <a:lnTo>
                    <a:pt x="505" y="438"/>
                  </a:lnTo>
                  <a:lnTo>
                    <a:pt x="505" y="371"/>
                  </a:lnTo>
                  <a:lnTo>
                    <a:pt x="471" y="337"/>
                  </a:lnTo>
                  <a:lnTo>
                    <a:pt x="370" y="303"/>
                  </a:lnTo>
                  <a:lnTo>
                    <a:pt x="269" y="270"/>
                  </a:lnTo>
                  <a:lnTo>
                    <a:pt x="337" y="202"/>
                  </a:lnTo>
                  <a:lnTo>
                    <a:pt x="370" y="169"/>
                  </a:lnTo>
                  <a:lnTo>
                    <a:pt x="269" y="34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75" name="Shape 1775"/>
            <p:cNvSpPr/>
            <p:nvPr/>
          </p:nvSpPr>
          <p:spPr>
            <a:xfrm>
              <a:off x="1741075" y="2721975"/>
              <a:ext cx="61475" cy="64000"/>
            </a:xfrm>
            <a:custGeom>
              <a:avLst/>
              <a:gdLst/>
              <a:ahLst/>
              <a:cxnLst/>
              <a:rect l="0" t="0" r="0" b="0"/>
              <a:pathLst>
                <a:path w="2459" h="2560" extrusionOk="0">
                  <a:moveTo>
                    <a:pt x="2324" y="135"/>
                  </a:moveTo>
                  <a:lnTo>
                    <a:pt x="2324" y="707"/>
                  </a:lnTo>
                  <a:lnTo>
                    <a:pt x="2290" y="1280"/>
                  </a:lnTo>
                  <a:lnTo>
                    <a:pt x="2257" y="1819"/>
                  </a:lnTo>
                  <a:lnTo>
                    <a:pt x="2290" y="2391"/>
                  </a:lnTo>
                  <a:lnTo>
                    <a:pt x="1213" y="2391"/>
                  </a:lnTo>
                  <a:lnTo>
                    <a:pt x="169" y="2425"/>
                  </a:lnTo>
                  <a:lnTo>
                    <a:pt x="169" y="2054"/>
                  </a:lnTo>
                  <a:lnTo>
                    <a:pt x="169" y="1718"/>
                  </a:lnTo>
                  <a:lnTo>
                    <a:pt x="203" y="1010"/>
                  </a:lnTo>
                  <a:lnTo>
                    <a:pt x="203" y="808"/>
                  </a:lnTo>
                  <a:lnTo>
                    <a:pt x="169" y="606"/>
                  </a:lnTo>
                  <a:lnTo>
                    <a:pt x="136" y="404"/>
                  </a:lnTo>
                  <a:lnTo>
                    <a:pt x="136" y="202"/>
                  </a:lnTo>
                  <a:lnTo>
                    <a:pt x="270" y="236"/>
                  </a:lnTo>
                  <a:lnTo>
                    <a:pt x="1146" y="236"/>
                  </a:lnTo>
                  <a:lnTo>
                    <a:pt x="2324" y="135"/>
                  </a:lnTo>
                  <a:close/>
                  <a:moveTo>
                    <a:pt x="2391" y="0"/>
                  </a:moveTo>
                  <a:lnTo>
                    <a:pt x="2021" y="34"/>
                  </a:lnTo>
                  <a:lnTo>
                    <a:pt x="1651" y="34"/>
                  </a:lnTo>
                  <a:lnTo>
                    <a:pt x="1280" y="68"/>
                  </a:lnTo>
                  <a:lnTo>
                    <a:pt x="910" y="101"/>
                  </a:lnTo>
                  <a:lnTo>
                    <a:pt x="304" y="101"/>
                  </a:lnTo>
                  <a:lnTo>
                    <a:pt x="169" y="68"/>
                  </a:lnTo>
                  <a:lnTo>
                    <a:pt x="35" y="101"/>
                  </a:lnTo>
                  <a:lnTo>
                    <a:pt x="1" y="169"/>
                  </a:lnTo>
                  <a:lnTo>
                    <a:pt x="1" y="202"/>
                  </a:lnTo>
                  <a:lnTo>
                    <a:pt x="35" y="236"/>
                  </a:lnTo>
                  <a:lnTo>
                    <a:pt x="35" y="404"/>
                  </a:lnTo>
                  <a:lnTo>
                    <a:pt x="35" y="573"/>
                  </a:lnTo>
                  <a:lnTo>
                    <a:pt x="68" y="876"/>
                  </a:lnTo>
                  <a:lnTo>
                    <a:pt x="68" y="1280"/>
                  </a:lnTo>
                  <a:lnTo>
                    <a:pt x="35" y="1684"/>
                  </a:lnTo>
                  <a:lnTo>
                    <a:pt x="35" y="2088"/>
                  </a:lnTo>
                  <a:lnTo>
                    <a:pt x="35" y="2492"/>
                  </a:lnTo>
                  <a:lnTo>
                    <a:pt x="35" y="2526"/>
                  </a:lnTo>
                  <a:lnTo>
                    <a:pt x="102" y="2559"/>
                  </a:lnTo>
                  <a:lnTo>
                    <a:pt x="1247" y="2526"/>
                  </a:lnTo>
                  <a:lnTo>
                    <a:pt x="2391" y="2526"/>
                  </a:lnTo>
                  <a:lnTo>
                    <a:pt x="2425" y="2492"/>
                  </a:lnTo>
                  <a:lnTo>
                    <a:pt x="2459" y="2425"/>
                  </a:lnTo>
                  <a:lnTo>
                    <a:pt x="2425" y="2155"/>
                  </a:lnTo>
                  <a:lnTo>
                    <a:pt x="2425" y="1852"/>
                  </a:lnTo>
                  <a:lnTo>
                    <a:pt x="2425" y="1246"/>
                  </a:lnTo>
                  <a:lnTo>
                    <a:pt x="2459" y="674"/>
                  </a:lnTo>
                  <a:lnTo>
                    <a:pt x="2459" y="371"/>
                  </a:lnTo>
                  <a:lnTo>
                    <a:pt x="2459" y="68"/>
                  </a:lnTo>
                  <a:lnTo>
                    <a:pt x="2425" y="34"/>
                  </a:lnTo>
                  <a:lnTo>
                    <a:pt x="239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76" name="Shape 1776"/>
            <p:cNvSpPr/>
            <p:nvPr/>
          </p:nvSpPr>
          <p:spPr>
            <a:xfrm>
              <a:off x="1811800" y="2723650"/>
              <a:ext cx="68200" cy="64000"/>
            </a:xfrm>
            <a:custGeom>
              <a:avLst/>
              <a:gdLst/>
              <a:ahLst/>
              <a:cxnLst/>
              <a:rect l="0" t="0" r="0" b="0"/>
              <a:pathLst>
                <a:path w="2728" h="2560" extrusionOk="0">
                  <a:moveTo>
                    <a:pt x="2189" y="135"/>
                  </a:moveTo>
                  <a:lnTo>
                    <a:pt x="2357" y="203"/>
                  </a:lnTo>
                  <a:lnTo>
                    <a:pt x="2458" y="236"/>
                  </a:lnTo>
                  <a:lnTo>
                    <a:pt x="2525" y="304"/>
                  </a:lnTo>
                  <a:lnTo>
                    <a:pt x="2559" y="405"/>
                  </a:lnTo>
                  <a:lnTo>
                    <a:pt x="2593" y="506"/>
                  </a:lnTo>
                  <a:lnTo>
                    <a:pt x="2593" y="741"/>
                  </a:lnTo>
                  <a:lnTo>
                    <a:pt x="2559" y="943"/>
                  </a:lnTo>
                  <a:lnTo>
                    <a:pt x="2525" y="1314"/>
                  </a:lnTo>
                  <a:lnTo>
                    <a:pt x="2458" y="1718"/>
                  </a:lnTo>
                  <a:lnTo>
                    <a:pt x="2458" y="1920"/>
                  </a:lnTo>
                  <a:lnTo>
                    <a:pt x="2424" y="2156"/>
                  </a:lnTo>
                  <a:lnTo>
                    <a:pt x="2391" y="2257"/>
                  </a:lnTo>
                  <a:lnTo>
                    <a:pt x="2357" y="2324"/>
                  </a:lnTo>
                  <a:lnTo>
                    <a:pt x="2256" y="2391"/>
                  </a:lnTo>
                  <a:lnTo>
                    <a:pt x="2121" y="2391"/>
                  </a:lnTo>
                  <a:lnTo>
                    <a:pt x="1212" y="2324"/>
                  </a:lnTo>
                  <a:lnTo>
                    <a:pt x="303" y="2324"/>
                  </a:lnTo>
                  <a:lnTo>
                    <a:pt x="269" y="1920"/>
                  </a:lnTo>
                  <a:lnTo>
                    <a:pt x="236" y="1550"/>
                  </a:lnTo>
                  <a:lnTo>
                    <a:pt x="168" y="1145"/>
                  </a:lnTo>
                  <a:lnTo>
                    <a:pt x="168" y="741"/>
                  </a:lnTo>
                  <a:lnTo>
                    <a:pt x="168" y="304"/>
                  </a:lnTo>
                  <a:lnTo>
                    <a:pt x="168" y="203"/>
                  </a:lnTo>
                  <a:lnTo>
                    <a:pt x="505" y="169"/>
                  </a:lnTo>
                  <a:lnTo>
                    <a:pt x="875" y="135"/>
                  </a:lnTo>
                  <a:close/>
                  <a:moveTo>
                    <a:pt x="1582" y="1"/>
                  </a:moveTo>
                  <a:lnTo>
                    <a:pt x="1145" y="34"/>
                  </a:lnTo>
                  <a:lnTo>
                    <a:pt x="370" y="34"/>
                  </a:lnTo>
                  <a:lnTo>
                    <a:pt x="101" y="68"/>
                  </a:lnTo>
                  <a:lnTo>
                    <a:pt x="67" y="102"/>
                  </a:lnTo>
                  <a:lnTo>
                    <a:pt x="67" y="135"/>
                  </a:lnTo>
                  <a:lnTo>
                    <a:pt x="34" y="270"/>
                  </a:lnTo>
                  <a:lnTo>
                    <a:pt x="0" y="438"/>
                  </a:lnTo>
                  <a:lnTo>
                    <a:pt x="34" y="741"/>
                  </a:lnTo>
                  <a:lnTo>
                    <a:pt x="34" y="1179"/>
                  </a:lnTo>
                  <a:lnTo>
                    <a:pt x="101" y="1583"/>
                  </a:lnTo>
                  <a:lnTo>
                    <a:pt x="135" y="1987"/>
                  </a:lnTo>
                  <a:lnTo>
                    <a:pt x="168" y="2425"/>
                  </a:lnTo>
                  <a:lnTo>
                    <a:pt x="202" y="2459"/>
                  </a:lnTo>
                  <a:lnTo>
                    <a:pt x="236" y="2492"/>
                  </a:lnTo>
                  <a:lnTo>
                    <a:pt x="606" y="2459"/>
                  </a:lnTo>
                  <a:lnTo>
                    <a:pt x="943" y="2459"/>
                  </a:lnTo>
                  <a:lnTo>
                    <a:pt x="1650" y="2492"/>
                  </a:lnTo>
                  <a:lnTo>
                    <a:pt x="2054" y="2560"/>
                  </a:lnTo>
                  <a:lnTo>
                    <a:pt x="2256" y="2560"/>
                  </a:lnTo>
                  <a:lnTo>
                    <a:pt x="2323" y="2526"/>
                  </a:lnTo>
                  <a:lnTo>
                    <a:pt x="2424" y="2492"/>
                  </a:lnTo>
                  <a:lnTo>
                    <a:pt x="2492" y="2425"/>
                  </a:lnTo>
                  <a:lnTo>
                    <a:pt x="2525" y="2358"/>
                  </a:lnTo>
                  <a:lnTo>
                    <a:pt x="2593" y="2189"/>
                  </a:lnTo>
                  <a:lnTo>
                    <a:pt x="2593" y="1853"/>
                  </a:lnTo>
                  <a:lnTo>
                    <a:pt x="2660" y="1348"/>
                  </a:lnTo>
                  <a:lnTo>
                    <a:pt x="2727" y="842"/>
                  </a:lnTo>
                  <a:lnTo>
                    <a:pt x="2727" y="506"/>
                  </a:lnTo>
                  <a:lnTo>
                    <a:pt x="2694" y="337"/>
                  </a:lnTo>
                  <a:lnTo>
                    <a:pt x="2626" y="203"/>
                  </a:lnTo>
                  <a:lnTo>
                    <a:pt x="2492" y="102"/>
                  </a:lnTo>
                  <a:lnTo>
                    <a:pt x="2323" y="34"/>
                  </a:lnTo>
                  <a:lnTo>
                    <a:pt x="218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77" name="Shape 1777"/>
            <p:cNvSpPr/>
            <p:nvPr/>
          </p:nvSpPr>
          <p:spPr>
            <a:xfrm>
              <a:off x="1839575" y="2762375"/>
              <a:ext cx="14325" cy="16025"/>
            </a:xfrm>
            <a:custGeom>
              <a:avLst/>
              <a:gdLst/>
              <a:ahLst/>
              <a:cxnLst/>
              <a:rect l="0" t="0" r="0" b="0"/>
              <a:pathLst>
                <a:path w="573" h="641" extrusionOk="0">
                  <a:moveTo>
                    <a:pt x="337" y="1"/>
                  </a:moveTo>
                  <a:lnTo>
                    <a:pt x="269" y="68"/>
                  </a:lnTo>
                  <a:lnTo>
                    <a:pt x="202" y="135"/>
                  </a:lnTo>
                  <a:lnTo>
                    <a:pt x="34" y="337"/>
                  </a:lnTo>
                  <a:lnTo>
                    <a:pt x="0" y="371"/>
                  </a:lnTo>
                  <a:lnTo>
                    <a:pt x="0" y="405"/>
                  </a:lnTo>
                  <a:lnTo>
                    <a:pt x="34" y="438"/>
                  </a:lnTo>
                  <a:lnTo>
                    <a:pt x="236" y="438"/>
                  </a:lnTo>
                  <a:lnTo>
                    <a:pt x="404" y="405"/>
                  </a:lnTo>
                  <a:lnTo>
                    <a:pt x="404" y="573"/>
                  </a:lnTo>
                  <a:lnTo>
                    <a:pt x="404" y="607"/>
                  </a:lnTo>
                  <a:lnTo>
                    <a:pt x="438" y="640"/>
                  </a:lnTo>
                  <a:lnTo>
                    <a:pt x="471" y="640"/>
                  </a:lnTo>
                  <a:lnTo>
                    <a:pt x="505" y="607"/>
                  </a:lnTo>
                  <a:lnTo>
                    <a:pt x="505" y="573"/>
                  </a:lnTo>
                  <a:lnTo>
                    <a:pt x="572" y="573"/>
                  </a:lnTo>
                  <a:lnTo>
                    <a:pt x="539" y="506"/>
                  </a:lnTo>
                  <a:lnTo>
                    <a:pt x="572" y="304"/>
                  </a:lnTo>
                  <a:lnTo>
                    <a:pt x="572" y="270"/>
                  </a:lnTo>
                  <a:lnTo>
                    <a:pt x="539" y="236"/>
                  </a:lnTo>
                  <a:lnTo>
                    <a:pt x="505" y="203"/>
                  </a:lnTo>
                  <a:lnTo>
                    <a:pt x="471" y="236"/>
                  </a:lnTo>
                  <a:lnTo>
                    <a:pt x="337" y="304"/>
                  </a:lnTo>
                  <a:lnTo>
                    <a:pt x="168" y="304"/>
                  </a:lnTo>
                  <a:lnTo>
                    <a:pt x="337" y="135"/>
                  </a:lnTo>
                  <a:lnTo>
                    <a:pt x="370" y="68"/>
                  </a:lnTo>
                  <a:lnTo>
                    <a:pt x="37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78" name="Shape 1778"/>
            <p:cNvSpPr/>
            <p:nvPr/>
          </p:nvSpPr>
          <p:spPr>
            <a:xfrm>
              <a:off x="1919525" y="2800250"/>
              <a:ext cx="4225" cy="23600"/>
            </a:xfrm>
            <a:custGeom>
              <a:avLst/>
              <a:gdLst/>
              <a:ahLst/>
              <a:cxnLst/>
              <a:rect l="0" t="0" r="0" b="0"/>
              <a:pathLst>
                <a:path w="169" h="944" extrusionOk="0">
                  <a:moveTo>
                    <a:pt x="102" y="1"/>
                  </a:moveTo>
                  <a:lnTo>
                    <a:pt x="68" y="34"/>
                  </a:lnTo>
                  <a:lnTo>
                    <a:pt x="34" y="270"/>
                  </a:lnTo>
                  <a:lnTo>
                    <a:pt x="1" y="472"/>
                  </a:lnTo>
                  <a:lnTo>
                    <a:pt x="1" y="943"/>
                  </a:lnTo>
                  <a:lnTo>
                    <a:pt x="135" y="943"/>
                  </a:lnTo>
                  <a:lnTo>
                    <a:pt x="135" y="506"/>
                  </a:lnTo>
                  <a:lnTo>
                    <a:pt x="169" y="68"/>
                  </a:lnTo>
                  <a:lnTo>
                    <a:pt x="135" y="34"/>
                  </a:lnTo>
                  <a:lnTo>
                    <a:pt x="13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79" name="Shape 1779"/>
            <p:cNvSpPr/>
            <p:nvPr/>
          </p:nvSpPr>
          <p:spPr>
            <a:xfrm>
              <a:off x="1775600" y="2796875"/>
              <a:ext cx="64825" cy="26975"/>
            </a:xfrm>
            <a:custGeom>
              <a:avLst/>
              <a:gdLst/>
              <a:ahLst/>
              <a:cxnLst/>
              <a:rect l="0" t="0" r="0" b="0"/>
              <a:pathLst>
                <a:path w="2593" h="1079" extrusionOk="0">
                  <a:moveTo>
                    <a:pt x="438" y="1"/>
                  </a:moveTo>
                  <a:lnTo>
                    <a:pt x="68" y="68"/>
                  </a:lnTo>
                  <a:lnTo>
                    <a:pt x="34" y="102"/>
                  </a:lnTo>
                  <a:lnTo>
                    <a:pt x="34" y="136"/>
                  </a:lnTo>
                  <a:lnTo>
                    <a:pt x="34" y="169"/>
                  </a:lnTo>
                  <a:lnTo>
                    <a:pt x="0" y="1078"/>
                  </a:lnTo>
                  <a:lnTo>
                    <a:pt x="101" y="1078"/>
                  </a:lnTo>
                  <a:lnTo>
                    <a:pt x="135" y="641"/>
                  </a:lnTo>
                  <a:lnTo>
                    <a:pt x="135" y="203"/>
                  </a:lnTo>
                  <a:lnTo>
                    <a:pt x="371" y="136"/>
                  </a:lnTo>
                  <a:lnTo>
                    <a:pt x="606" y="102"/>
                  </a:lnTo>
                  <a:lnTo>
                    <a:pt x="1111" y="136"/>
                  </a:lnTo>
                  <a:lnTo>
                    <a:pt x="1616" y="169"/>
                  </a:lnTo>
                  <a:lnTo>
                    <a:pt x="2121" y="203"/>
                  </a:lnTo>
                  <a:lnTo>
                    <a:pt x="2256" y="237"/>
                  </a:lnTo>
                  <a:lnTo>
                    <a:pt x="2357" y="270"/>
                  </a:lnTo>
                  <a:lnTo>
                    <a:pt x="2391" y="371"/>
                  </a:lnTo>
                  <a:lnTo>
                    <a:pt x="2424" y="472"/>
                  </a:lnTo>
                  <a:lnTo>
                    <a:pt x="2458" y="708"/>
                  </a:lnTo>
                  <a:lnTo>
                    <a:pt x="2458" y="944"/>
                  </a:lnTo>
                  <a:lnTo>
                    <a:pt x="2458" y="1078"/>
                  </a:lnTo>
                  <a:lnTo>
                    <a:pt x="2559" y="1078"/>
                  </a:lnTo>
                  <a:lnTo>
                    <a:pt x="2559" y="1045"/>
                  </a:lnTo>
                  <a:lnTo>
                    <a:pt x="2593" y="573"/>
                  </a:lnTo>
                  <a:lnTo>
                    <a:pt x="2559" y="371"/>
                  </a:lnTo>
                  <a:lnTo>
                    <a:pt x="2525" y="237"/>
                  </a:lnTo>
                  <a:lnTo>
                    <a:pt x="2458" y="169"/>
                  </a:lnTo>
                  <a:lnTo>
                    <a:pt x="2357" y="102"/>
                  </a:lnTo>
                  <a:lnTo>
                    <a:pt x="2256" y="68"/>
                  </a:lnTo>
                  <a:lnTo>
                    <a:pt x="1987" y="35"/>
                  </a:lnTo>
                  <a:lnTo>
                    <a:pt x="1482" y="35"/>
                  </a:lnTo>
                  <a:lnTo>
                    <a:pt x="7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80" name="Shape 1780"/>
            <p:cNvSpPr/>
            <p:nvPr/>
          </p:nvSpPr>
          <p:spPr>
            <a:xfrm>
              <a:off x="528200" y="2421475"/>
              <a:ext cx="15175" cy="10125"/>
            </a:xfrm>
            <a:custGeom>
              <a:avLst/>
              <a:gdLst/>
              <a:ahLst/>
              <a:cxnLst/>
              <a:rect l="0" t="0" r="0" b="0"/>
              <a:pathLst>
                <a:path w="607" h="405" extrusionOk="0">
                  <a:moveTo>
                    <a:pt x="337" y="1"/>
                  </a:moveTo>
                  <a:lnTo>
                    <a:pt x="202" y="102"/>
                  </a:lnTo>
                  <a:lnTo>
                    <a:pt x="68" y="203"/>
                  </a:lnTo>
                  <a:lnTo>
                    <a:pt x="0" y="371"/>
                  </a:lnTo>
                  <a:lnTo>
                    <a:pt x="0" y="405"/>
                  </a:lnTo>
                  <a:lnTo>
                    <a:pt x="34" y="405"/>
                  </a:lnTo>
                  <a:lnTo>
                    <a:pt x="303" y="304"/>
                  </a:lnTo>
                  <a:lnTo>
                    <a:pt x="438" y="237"/>
                  </a:lnTo>
                  <a:lnTo>
                    <a:pt x="539" y="203"/>
                  </a:lnTo>
                  <a:lnTo>
                    <a:pt x="573" y="136"/>
                  </a:lnTo>
                  <a:lnTo>
                    <a:pt x="606" y="102"/>
                  </a:lnTo>
                  <a:lnTo>
                    <a:pt x="573" y="35"/>
                  </a:lnTo>
                  <a:lnTo>
                    <a:pt x="50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81" name="Shape 1781"/>
            <p:cNvSpPr/>
            <p:nvPr/>
          </p:nvSpPr>
          <p:spPr>
            <a:xfrm>
              <a:off x="1885850" y="2721975"/>
              <a:ext cx="63150" cy="68200"/>
            </a:xfrm>
            <a:custGeom>
              <a:avLst/>
              <a:gdLst/>
              <a:ahLst/>
              <a:cxnLst/>
              <a:rect l="0" t="0" r="0" b="0"/>
              <a:pathLst>
                <a:path w="2526" h="2728" extrusionOk="0">
                  <a:moveTo>
                    <a:pt x="439" y="135"/>
                  </a:moveTo>
                  <a:lnTo>
                    <a:pt x="708" y="169"/>
                  </a:lnTo>
                  <a:lnTo>
                    <a:pt x="1516" y="202"/>
                  </a:lnTo>
                  <a:lnTo>
                    <a:pt x="2189" y="202"/>
                  </a:lnTo>
                  <a:lnTo>
                    <a:pt x="2257" y="236"/>
                  </a:lnTo>
                  <a:lnTo>
                    <a:pt x="2290" y="270"/>
                  </a:lnTo>
                  <a:lnTo>
                    <a:pt x="2358" y="404"/>
                  </a:lnTo>
                  <a:lnTo>
                    <a:pt x="2391" y="606"/>
                  </a:lnTo>
                  <a:lnTo>
                    <a:pt x="2391" y="808"/>
                  </a:lnTo>
                  <a:lnTo>
                    <a:pt x="2358" y="1280"/>
                  </a:lnTo>
                  <a:lnTo>
                    <a:pt x="2358" y="1583"/>
                  </a:lnTo>
                  <a:lnTo>
                    <a:pt x="2324" y="1987"/>
                  </a:lnTo>
                  <a:lnTo>
                    <a:pt x="2290" y="2189"/>
                  </a:lnTo>
                  <a:lnTo>
                    <a:pt x="2189" y="2391"/>
                  </a:lnTo>
                  <a:lnTo>
                    <a:pt x="2156" y="2458"/>
                  </a:lnTo>
                  <a:lnTo>
                    <a:pt x="2122" y="2492"/>
                  </a:lnTo>
                  <a:lnTo>
                    <a:pt x="1987" y="2526"/>
                  </a:lnTo>
                  <a:lnTo>
                    <a:pt x="1684" y="2559"/>
                  </a:lnTo>
                  <a:lnTo>
                    <a:pt x="1112" y="2559"/>
                  </a:lnTo>
                  <a:lnTo>
                    <a:pt x="843" y="2526"/>
                  </a:lnTo>
                  <a:lnTo>
                    <a:pt x="540" y="2458"/>
                  </a:lnTo>
                  <a:lnTo>
                    <a:pt x="405" y="2391"/>
                  </a:lnTo>
                  <a:lnTo>
                    <a:pt x="304" y="2324"/>
                  </a:lnTo>
                  <a:lnTo>
                    <a:pt x="237" y="2189"/>
                  </a:lnTo>
                  <a:lnTo>
                    <a:pt x="203" y="2054"/>
                  </a:lnTo>
                  <a:lnTo>
                    <a:pt x="203" y="1718"/>
                  </a:lnTo>
                  <a:lnTo>
                    <a:pt x="237" y="1415"/>
                  </a:lnTo>
                  <a:lnTo>
                    <a:pt x="270" y="1111"/>
                  </a:lnTo>
                  <a:lnTo>
                    <a:pt x="237" y="775"/>
                  </a:lnTo>
                  <a:lnTo>
                    <a:pt x="169" y="135"/>
                  </a:lnTo>
                  <a:close/>
                  <a:moveTo>
                    <a:pt x="102" y="0"/>
                  </a:moveTo>
                  <a:lnTo>
                    <a:pt x="35" y="68"/>
                  </a:lnTo>
                  <a:lnTo>
                    <a:pt x="1" y="101"/>
                  </a:lnTo>
                  <a:lnTo>
                    <a:pt x="1" y="135"/>
                  </a:lnTo>
                  <a:lnTo>
                    <a:pt x="35" y="169"/>
                  </a:lnTo>
                  <a:lnTo>
                    <a:pt x="102" y="202"/>
                  </a:lnTo>
                  <a:lnTo>
                    <a:pt x="68" y="404"/>
                  </a:lnTo>
                  <a:lnTo>
                    <a:pt x="68" y="573"/>
                  </a:lnTo>
                  <a:lnTo>
                    <a:pt x="102" y="977"/>
                  </a:lnTo>
                  <a:lnTo>
                    <a:pt x="102" y="1381"/>
                  </a:lnTo>
                  <a:lnTo>
                    <a:pt x="68" y="1751"/>
                  </a:lnTo>
                  <a:lnTo>
                    <a:pt x="35" y="2054"/>
                  </a:lnTo>
                  <a:lnTo>
                    <a:pt x="68" y="2189"/>
                  </a:lnTo>
                  <a:lnTo>
                    <a:pt x="102" y="2290"/>
                  </a:lnTo>
                  <a:lnTo>
                    <a:pt x="169" y="2391"/>
                  </a:lnTo>
                  <a:lnTo>
                    <a:pt x="270" y="2492"/>
                  </a:lnTo>
                  <a:lnTo>
                    <a:pt x="371" y="2559"/>
                  </a:lnTo>
                  <a:lnTo>
                    <a:pt x="506" y="2627"/>
                  </a:lnTo>
                  <a:lnTo>
                    <a:pt x="876" y="2694"/>
                  </a:lnTo>
                  <a:lnTo>
                    <a:pt x="1213" y="2728"/>
                  </a:lnTo>
                  <a:lnTo>
                    <a:pt x="1583" y="2728"/>
                  </a:lnTo>
                  <a:lnTo>
                    <a:pt x="1954" y="2660"/>
                  </a:lnTo>
                  <a:lnTo>
                    <a:pt x="2088" y="2660"/>
                  </a:lnTo>
                  <a:lnTo>
                    <a:pt x="2189" y="2593"/>
                  </a:lnTo>
                  <a:lnTo>
                    <a:pt x="2290" y="2526"/>
                  </a:lnTo>
                  <a:lnTo>
                    <a:pt x="2358" y="2425"/>
                  </a:lnTo>
                  <a:lnTo>
                    <a:pt x="2459" y="2223"/>
                  </a:lnTo>
                  <a:lnTo>
                    <a:pt x="2492" y="1953"/>
                  </a:lnTo>
                  <a:lnTo>
                    <a:pt x="2526" y="1684"/>
                  </a:lnTo>
                  <a:lnTo>
                    <a:pt x="2526" y="1448"/>
                  </a:lnTo>
                  <a:lnTo>
                    <a:pt x="2526" y="977"/>
                  </a:lnTo>
                  <a:lnTo>
                    <a:pt x="2526" y="606"/>
                  </a:lnTo>
                  <a:lnTo>
                    <a:pt x="2526" y="404"/>
                  </a:lnTo>
                  <a:lnTo>
                    <a:pt x="2459" y="236"/>
                  </a:lnTo>
                  <a:lnTo>
                    <a:pt x="2391" y="135"/>
                  </a:lnTo>
                  <a:lnTo>
                    <a:pt x="2324" y="101"/>
                  </a:lnTo>
                  <a:lnTo>
                    <a:pt x="2223" y="68"/>
                  </a:lnTo>
                  <a:lnTo>
                    <a:pt x="2122" y="34"/>
                  </a:lnTo>
                  <a:lnTo>
                    <a:pt x="1718" y="34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82" name="Shape 1782"/>
            <p:cNvSpPr/>
            <p:nvPr/>
          </p:nvSpPr>
          <p:spPr>
            <a:xfrm>
              <a:off x="1984350" y="2761525"/>
              <a:ext cx="14325" cy="15175"/>
            </a:xfrm>
            <a:custGeom>
              <a:avLst/>
              <a:gdLst/>
              <a:ahLst/>
              <a:cxnLst/>
              <a:rect l="0" t="0" r="0" b="0"/>
              <a:pathLst>
                <a:path w="573" h="607" extrusionOk="0">
                  <a:moveTo>
                    <a:pt x="370" y="371"/>
                  </a:moveTo>
                  <a:lnTo>
                    <a:pt x="438" y="405"/>
                  </a:lnTo>
                  <a:lnTo>
                    <a:pt x="438" y="439"/>
                  </a:lnTo>
                  <a:lnTo>
                    <a:pt x="370" y="472"/>
                  </a:lnTo>
                  <a:lnTo>
                    <a:pt x="303" y="472"/>
                  </a:lnTo>
                  <a:lnTo>
                    <a:pt x="236" y="439"/>
                  </a:lnTo>
                  <a:lnTo>
                    <a:pt x="202" y="439"/>
                  </a:lnTo>
                  <a:lnTo>
                    <a:pt x="337" y="371"/>
                  </a:lnTo>
                  <a:close/>
                  <a:moveTo>
                    <a:pt x="337" y="1"/>
                  </a:moveTo>
                  <a:lnTo>
                    <a:pt x="168" y="68"/>
                  </a:lnTo>
                  <a:lnTo>
                    <a:pt x="67" y="203"/>
                  </a:lnTo>
                  <a:lnTo>
                    <a:pt x="0" y="270"/>
                  </a:lnTo>
                  <a:lnTo>
                    <a:pt x="0" y="338"/>
                  </a:lnTo>
                  <a:lnTo>
                    <a:pt x="0" y="405"/>
                  </a:lnTo>
                  <a:lnTo>
                    <a:pt x="34" y="439"/>
                  </a:lnTo>
                  <a:lnTo>
                    <a:pt x="0" y="472"/>
                  </a:lnTo>
                  <a:lnTo>
                    <a:pt x="0" y="506"/>
                  </a:lnTo>
                  <a:lnTo>
                    <a:pt x="34" y="540"/>
                  </a:lnTo>
                  <a:lnTo>
                    <a:pt x="67" y="573"/>
                  </a:lnTo>
                  <a:lnTo>
                    <a:pt x="135" y="540"/>
                  </a:lnTo>
                  <a:lnTo>
                    <a:pt x="236" y="607"/>
                  </a:lnTo>
                  <a:lnTo>
                    <a:pt x="438" y="607"/>
                  </a:lnTo>
                  <a:lnTo>
                    <a:pt x="505" y="573"/>
                  </a:lnTo>
                  <a:lnTo>
                    <a:pt x="572" y="506"/>
                  </a:lnTo>
                  <a:lnTo>
                    <a:pt x="572" y="439"/>
                  </a:lnTo>
                  <a:lnTo>
                    <a:pt x="572" y="371"/>
                  </a:lnTo>
                  <a:lnTo>
                    <a:pt x="539" y="304"/>
                  </a:lnTo>
                  <a:lnTo>
                    <a:pt x="438" y="270"/>
                  </a:lnTo>
                  <a:lnTo>
                    <a:pt x="337" y="237"/>
                  </a:lnTo>
                  <a:lnTo>
                    <a:pt x="236" y="270"/>
                  </a:lnTo>
                  <a:lnTo>
                    <a:pt x="135" y="338"/>
                  </a:lnTo>
                  <a:lnTo>
                    <a:pt x="135" y="270"/>
                  </a:lnTo>
                  <a:lnTo>
                    <a:pt x="202" y="203"/>
                  </a:lnTo>
                  <a:lnTo>
                    <a:pt x="269" y="136"/>
                  </a:lnTo>
                  <a:lnTo>
                    <a:pt x="370" y="102"/>
                  </a:lnTo>
                  <a:lnTo>
                    <a:pt x="471" y="102"/>
                  </a:lnTo>
                  <a:lnTo>
                    <a:pt x="505" y="68"/>
                  </a:lnTo>
                  <a:lnTo>
                    <a:pt x="47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83" name="Shape 1783"/>
            <p:cNvSpPr/>
            <p:nvPr/>
          </p:nvSpPr>
          <p:spPr>
            <a:xfrm>
              <a:off x="1973400" y="2674850"/>
              <a:ext cx="68200" cy="42100"/>
            </a:xfrm>
            <a:custGeom>
              <a:avLst/>
              <a:gdLst/>
              <a:ahLst/>
              <a:cxnLst/>
              <a:rect l="0" t="0" r="0" b="0"/>
              <a:pathLst>
                <a:path w="2728" h="1684" extrusionOk="0">
                  <a:moveTo>
                    <a:pt x="236" y="135"/>
                  </a:moveTo>
                  <a:lnTo>
                    <a:pt x="640" y="168"/>
                  </a:lnTo>
                  <a:lnTo>
                    <a:pt x="1785" y="202"/>
                  </a:lnTo>
                  <a:lnTo>
                    <a:pt x="2189" y="202"/>
                  </a:lnTo>
                  <a:lnTo>
                    <a:pt x="2391" y="236"/>
                  </a:lnTo>
                  <a:lnTo>
                    <a:pt x="2492" y="236"/>
                  </a:lnTo>
                  <a:lnTo>
                    <a:pt x="2559" y="269"/>
                  </a:lnTo>
                  <a:lnTo>
                    <a:pt x="2593" y="404"/>
                  </a:lnTo>
                  <a:lnTo>
                    <a:pt x="2593" y="539"/>
                  </a:lnTo>
                  <a:lnTo>
                    <a:pt x="2593" y="808"/>
                  </a:lnTo>
                  <a:lnTo>
                    <a:pt x="2593" y="1414"/>
                  </a:lnTo>
                  <a:lnTo>
                    <a:pt x="2559" y="1448"/>
                  </a:lnTo>
                  <a:lnTo>
                    <a:pt x="2492" y="1515"/>
                  </a:lnTo>
                  <a:lnTo>
                    <a:pt x="2290" y="1549"/>
                  </a:lnTo>
                  <a:lnTo>
                    <a:pt x="1616" y="1549"/>
                  </a:lnTo>
                  <a:lnTo>
                    <a:pt x="909" y="1481"/>
                  </a:lnTo>
                  <a:lnTo>
                    <a:pt x="472" y="1448"/>
                  </a:lnTo>
                  <a:lnTo>
                    <a:pt x="371" y="1414"/>
                  </a:lnTo>
                  <a:lnTo>
                    <a:pt x="303" y="1313"/>
                  </a:lnTo>
                  <a:lnTo>
                    <a:pt x="236" y="1178"/>
                  </a:lnTo>
                  <a:lnTo>
                    <a:pt x="236" y="1044"/>
                  </a:lnTo>
                  <a:lnTo>
                    <a:pt x="202" y="707"/>
                  </a:lnTo>
                  <a:lnTo>
                    <a:pt x="202" y="438"/>
                  </a:lnTo>
                  <a:lnTo>
                    <a:pt x="236" y="303"/>
                  </a:lnTo>
                  <a:lnTo>
                    <a:pt x="202" y="135"/>
                  </a:lnTo>
                  <a:close/>
                  <a:moveTo>
                    <a:pt x="236" y="0"/>
                  </a:moveTo>
                  <a:lnTo>
                    <a:pt x="34" y="34"/>
                  </a:lnTo>
                  <a:lnTo>
                    <a:pt x="0" y="67"/>
                  </a:lnTo>
                  <a:lnTo>
                    <a:pt x="0" y="101"/>
                  </a:lnTo>
                  <a:lnTo>
                    <a:pt x="0" y="135"/>
                  </a:lnTo>
                  <a:lnTo>
                    <a:pt x="34" y="168"/>
                  </a:lnTo>
                  <a:lnTo>
                    <a:pt x="101" y="168"/>
                  </a:lnTo>
                  <a:lnTo>
                    <a:pt x="101" y="202"/>
                  </a:lnTo>
                  <a:lnTo>
                    <a:pt x="101" y="303"/>
                  </a:lnTo>
                  <a:lnTo>
                    <a:pt x="68" y="471"/>
                  </a:lnTo>
                  <a:lnTo>
                    <a:pt x="68" y="673"/>
                  </a:lnTo>
                  <a:lnTo>
                    <a:pt x="101" y="1111"/>
                  </a:lnTo>
                  <a:lnTo>
                    <a:pt x="202" y="1549"/>
                  </a:lnTo>
                  <a:lnTo>
                    <a:pt x="236" y="1582"/>
                  </a:lnTo>
                  <a:lnTo>
                    <a:pt x="573" y="1582"/>
                  </a:lnTo>
                  <a:lnTo>
                    <a:pt x="876" y="1616"/>
                  </a:lnTo>
                  <a:lnTo>
                    <a:pt x="1482" y="1683"/>
                  </a:lnTo>
                  <a:lnTo>
                    <a:pt x="2357" y="1683"/>
                  </a:lnTo>
                  <a:lnTo>
                    <a:pt x="2660" y="1616"/>
                  </a:lnTo>
                  <a:lnTo>
                    <a:pt x="2694" y="1582"/>
                  </a:lnTo>
                  <a:lnTo>
                    <a:pt x="2727" y="1549"/>
                  </a:lnTo>
                  <a:lnTo>
                    <a:pt x="2727" y="909"/>
                  </a:lnTo>
                  <a:lnTo>
                    <a:pt x="2727" y="572"/>
                  </a:lnTo>
                  <a:lnTo>
                    <a:pt x="2660" y="269"/>
                  </a:lnTo>
                  <a:lnTo>
                    <a:pt x="2626" y="168"/>
                  </a:lnTo>
                  <a:lnTo>
                    <a:pt x="2525" y="135"/>
                  </a:lnTo>
                  <a:lnTo>
                    <a:pt x="2424" y="101"/>
                  </a:lnTo>
                  <a:lnTo>
                    <a:pt x="1650" y="101"/>
                  </a:lnTo>
                  <a:lnTo>
                    <a:pt x="977" y="34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84" name="Shape 1784"/>
            <p:cNvSpPr/>
            <p:nvPr/>
          </p:nvSpPr>
          <p:spPr>
            <a:xfrm>
              <a:off x="1915325" y="2794350"/>
              <a:ext cx="69050" cy="29500"/>
            </a:xfrm>
            <a:custGeom>
              <a:avLst/>
              <a:gdLst/>
              <a:ahLst/>
              <a:cxnLst/>
              <a:rect l="0" t="0" r="0" b="0"/>
              <a:pathLst>
                <a:path w="2762" h="1180" extrusionOk="0">
                  <a:moveTo>
                    <a:pt x="438" y="1"/>
                  </a:moveTo>
                  <a:lnTo>
                    <a:pt x="202" y="68"/>
                  </a:lnTo>
                  <a:lnTo>
                    <a:pt x="101" y="102"/>
                  </a:lnTo>
                  <a:lnTo>
                    <a:pt x="34" y="169"/>
                  </a:lnTo>
                  <a:lnTo>
                    <a:pt x="0" y="237"/>
                  </a:lnTo>
                  <a:lnTo>
                    <a:pt x="34" y="270"/>
                  </a:lnTo>
                  <a:lnTo>
                    <a:pt x="101" y="270"/>
                  </a:lnTo>
                  <a:lnTo>
                    <a:pt x="135" y="237"/>
                  </a:lnTo>
                  <a:lnTo>
                    <a:pt x="202" y="203"/>
                  </a:lnTo>
                  <a:lnTo>
                    <a:pt x="303" y="169"/>
                  </a:lnTo>
                  <a:lnTo>
                    <a:pt x="539" y="136"/>
                  </a:lnTo>
                  <a:lnTo>
                    <a:pt x="977" y="169"/>
                  </a:lnTo>
                  <a:lnTo>
                    <a:pt x="1919" y="203"/>
                  </a:lnTo>
                  <a:lnTo>
                    <a:pt x="2256" y="237"/>
                  </a:lnTo>
                  <a:lnTo>
                    <a:pt x="2391" y="270"/>
                  </a:lnTo>
                  <a:lnTo>
                    <a:pt x="2525" y="338"/>
                  </a:lnTo>
                  <a:lnTo>
                    <a:pt x="2593" y="371"/>
                  </a:lnTo>
                  <a:lnTo>
                    <a:pt x="2626" y="439"/>
                  </a:lnTo>
                  <a:lnTo>
                    <a:pt x="2660" y="607"/>
                  </a:lnTo>
                  <a:lnTo>
                    <a:pt x="2626" y="910"/>
                  </a:lnTo>
                  <a:lnTo>
                    <a:pt x="2660" y="1179"/>
                  </a:lnTo>
                  <a:lnTo>
                    <a:pt x="2761" y="1179"/>
                  </a:lnTo>
                  <a:lnTo>
                    <a:pt x="2761" y="708"/>
                  </a:lnTo>
                  <a:lnTo>
                    <a:pt x="2761" y="439"/>
                  </a:lnTo>
                  <a:lnTo>
                    <a:pt x="2727" y="371"/>
                  </a:lnTo>
                  <a:lnTo>
                    <a:pt x="2660" y="270"/>
                  </a:lnTo>
                  <a:lnTo>
                    <a:pt x="2593" y="237"/>
                  </a:lnTo>
                  <a:lnTo>
                    <a:pt x="2525" y="169"/>
                  </a:lnTo>
                  <a:lnTo>
                    <a:pt x="2256" y="102"/>
                  </a:lnTo>
                  <a:lnTo>
                    <a:pt x="1919" y="68"/>
                  </a:lnTo>
                  <a:lnTo>
                    <a:pt x="1583" y="68"/>
                  </a:lnTo>
                  <a:lnTo>
                    <a:pt x="909" y="35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85" name="Shape 1785"/>
            <p:cNvSpPr/>
            <p:nvPr/>
          </p:nvSpPr>
          <p:spPr>
            <a:xfrm>
              <a:off x="2033150" y="2721975"/>
              <a:ext cx="65675" cy="66525"/>
            </a:xfrm>
            <a:custGeom>
              <a:avLst/>
              <a:gdLst/>
              <a:ahLst/>
              <a:cxnLst/>
              <a:rect l="0" t="0" r="0" b="0"/>
              <a:pathLst>
                <a:path w="2627" h="2661" extrusionOk="0">
                  <a:moveTo>
                    <a:pt x="2122" y="135"/>
                  </a:moveTo>
                  <a:lnTo>
                    <a:pt x="2257" y="169"/>
                  </a:lnTo>
                  <a:lnTo>
                    <a:pt x="2358" y="236"/>
                  </a:lnTo>
                  <a:lnTo>
                    <a:pt x="2425" y="337"/>
                  </a:lnTo>
                  <a:lnTo>
                    <a:pt x="2492" y="539"/>
                  </a:lnTo>
                  <a:lnTo>
                    <a:pt x="2492" y="741"/>
                  </a:lnTo>
                  <a:lnTo>
                    <a:pt x="2492" y="1179"/>
                  </a:lnTo>
                  <a:lnTo>
                    <a:pt x="2425" y="1718"/>
                  </a:lnTo>
                  <a:lnTo>
                    <a:pt x="2391" y="1953"/>
                  </a:lnTo>
                  <a:lnTo>
                    <a:pt x="2290" y="2223"/>
                  </a:lnTo>
                  <a:lnTo>
                    <a:pt x="2223" y="2324"/>
                  </a:lnTo>
                  <a:lnTo>
                    <a:pt x="2156" y="2391"/>
                  </a:lnTo>
                  <a:lnTo>
                    <a:pt x="2021" y="2458"/>
                  </a:lnTo>
                  <a:lnTo>
                    <a:pt x="1920" y="2492"/>
                  </a:lnTo>
                  <a:lnTo>
                    <a:pt x="1381" y="2492"/>
                  </a:lnTo>
                  <a:lnTo>
                    <a:pt x="472" y="2458"/>
                  </a:lnTo>
                  <a:lnTo>
                    <a:pt x="337" y="2425"/>
                  </a:lnTo>
                  <a:lnTo>
                    <a:pt x="236" y="2324"/>
                  </a:lnTo>
                  <a:lnTo>
                    <a:pt x="169" y="2223"/>
                  </a:lnTo>
                  <a:lnTo>
                    <a:pt x="135" y="2088"/>
                  </a:lnTo>
                  <a:lnTo>
                    <a:pt x="135" y="1785"/>
                  </a:lnTo>
                  <a:lnTo>
                    <a:pt x="169" y="1516"/>
                  </a:lnTo>
                  <a:lnTo>
                    <a:pt x="169" y="741"/>
                  </a:lnTo>
                  <a:lnTo>
                    <a:pt x="203" y="472"/>
                  </a:lnTo>
                  <a:lnTo>
                    <a:pt x="169" y="337"/>
                  </a:lnTo>
                  <a:lnTo>
                    <a:pt x="135" y="202"/>
                  </a:lnTo>
                  <a:lnTo>
                    <a:pt x="169" y="202"/>
                  </a:lnTo>
                  <a:lnTo>
                    <a:pt x="472" y="169"/>
                  </a:lnTo>
                  <a:lnTo>
                    <a:pt x="775" y="135"/>
                  </a:lnTo>
                  <a:close/>
                  <a:moveTo>
                    <a:pt x="506" y="0"/>
                  </a:moveTo>
                  <a:lnTo>
                    <a:pt x="135" y="68"/>
                  </a:lnTo>
                  <a:lnTo>
                    <a:pt x="135" y="101"/>
                  </a:lnTo>
                  <a:lnTo>
                    <a:pt x="102" y="101"/>
                  </a:lnTo>
                  <a:lnTo>
                    <a:pt x="68" y="135"/>
                  </a:lnTo>
                  <a:lnTo>
                    <a:pt x="34" y="573"/>
                  </a:lnTo>
                  <a:lnTo>
                    <a:pt x="34" y="1010"/>
                  </a:lnTo>
                  <a:lnTo>
                    <a:pt x="34" y="1852"/>
                  </a:lnTo>
                  <a:lnTo>
                    <a:pt x="1" y="2088"/>
                  </a:lnTo>
                  <a:lnTo>
                    <a:pt x="34" y="2290"/>
                  </a:lnTo>
                  <a:lnTo>
                    <a:pt x="68" y="2357"/>
                  </a:lnTo>
                  <a:lnTo>
                    <a:pt x="102" y="2458"/>
                  </a:lnTo>
                  <a:lnTo>
                    <a:pt x="169" y="2526"/>
                  </a:lnTo>
                  <a:lnTo>
                    <a:pt x="270" y="2559"/>
                  </a:lnTo>
                  <a:lnTo>
                    <a:pt x="573" y="2627"/>
                  </a:lnTo>
                  <a:lnTo>
                    <a:pt x="876" y="2660"/>
                  </a:lnTo>
                  <a:lnTo>
                    <a:pt x="1482" y="2627"/>
                  </a:lnTo>
                  <a:lnTo>
                    <a:pt x="1718" y="2627"/>
                  </a:lnTo>
                  <a:lnTo>
                    <a:pt x="1987" y="2593"/>
                  </a:lnTo>
                  <a:lnTo>
                    <a:pt x="2122" y="2559"/>
                  </a:lnTo>
                  <a:lnTo>
                    <a:pt x="2223" y="2526"/>
                  </a:lnTo>
                  <a:lnTo>
                    <a:pt x="2324" y="2458"/>
                  </a:lnTo>
                  <a:lnTo>
                    <a:pt x="2391" y="2357"/>
                  </a:lnTo>
                  <a:lnTo>
                    <a:pt x="2526" y="2088"/>
                  </a:lnTo>
                  <a:lnTo>
                    <a:pt x="2560" y="1819"/>
                  </a:lnTo>
                  <a:lnTo>
                    <a:pt x="2593" y="1246"/>
                  </a:lnTo>
                  <a:lnTo>
                    <a:pt x="2627" y="707"/>
                  </a:lnTo>
                  <a:lnTo>
                    <a:pt x="2627" y="438"/>
                  </a:lnTo>
                  <a:lnTo>
                    <a:pt x="2593" y="337"/>
                  </a:lnTo>
                  <a:lnTo>
                    <a:pt x="2526" y="202"/>
                  </a:lnTo>
                  <a:lnTo>
                    <a:pt x="2459" y="135"/>
                  </a:lnTo>
                  <a:lnTo>
                    <a:pt x="2358" y="68"/>
                  </a:lnTo>
                  <a:lnTo>
                    <a:pt x="2257" y="34"/>
                  </a:lnTo>
                  <a:lnTo>
                    <a:pt x="215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86" name="Shape 1786"/>
            <p:cNvSpPr/>
            <p:nvPr/>
          </p:nvSpPr>
          <p:spPr>
            <a:xfrm>
              <a:off x="1913625" y="2764050"/>
              <a:ext cx="10125" cy="13500"/>
            </a:xfrm>
            <a:custGeom>
              <a:avLst/>
              <a:gdLst/>
              <a:ahLst/>
              <a:cxnLst/>
              <a:rect l="0" t="0" r="0" b="0"/>
              <a:pathLst>
                <a:path w="405" h="540" extrusionOk="0">
                  <a:moveTo>
                    <a:pt x="1" y="1"/>
                  </a:moveTo>
                  <a:lnTo>
                    <a:pt x="1" y="68"/>
                  </a:lnTo>
                  <a:lnTo>
                    <a:pt x="1" y="169"/>
                  </a:lnTo>
                  <a:lnTo>
                    <a:pt x="35" y="237"/>
                  </a:lnTo>
                  <a:lnTo>
                    <a:pt x="68" y="270"/>
                  </a:lnTo>
                  <a:lnTo>
                    <a:pt x="237" y="270"/>
                  </a:lnTo>
                  <a:lnTo>
                    <a:pt x="270" y="338"/>
                  </a:lnTo>
                  <a:lnTo>
                    <a:pt x="270" y="405"/>
                  </a:lnTo>
                  <a:lnTo>
                    <a:pt x="102" y="405"/>
                  </a:lnTo>
                  <a:lnTo>
                    <a:pt x="68" y="371"/>
                  </a:lnTo>
                  <a:lnTo>
                    <a:pt x="35" y="405"/>
                  </a:lnTo>
                  <a:lnTo>
                    <a:pt x="1" y="439"/>
                  </a:lnTo>
                  <a:lnTo>
                    <a:pt x="1" y="506"/>
                  </a:lnTo>
                  <a:lnTo>
                    <a:pt x="35" y="540"/>
                  </a:lnTo>
                  <a:lnTo>
                    <a:pt x="304" y="540"/>
                  </a:lnTo>
                  <a:lnTo>
                    <a:pt x="338" y="506"/>
                  </a:lnTo>
                  <a:lnTo>
                    <a:pt x="371" y="472"/>
                  </a:lnTo>
                  <a:lnTo>
                    <a:pt x="405" y="371"/>
                  </a:lnTo>
                  <a:lnTo>
                    <a:pt x="405" y="270"/>
                  </a:lnTo>
                  <a:lnTo>
                    <a:pt x="371" y="203"/>
                  </a:lnTo>
                  <a:lnTo>
                    <a:pt x="304" y="169"/>
                  </a:lnTo>
                  <a:lnTo>
                    <a:pt x="237" y="136"/>
                  </a:lnTo>
                  <a:lnTo>
                    <a:pt x="136" y="136"/>
                  </a:lnTo>
                  <a:lnTo>
                    <a:pt x="136" y="102"/>
                  </a:lnTo>
                  <a:lnTo>
                    <a:pt x="237" y="102"/>
                  </a:lnTo>
                  <a:lnTo>
                    <a:pt x="304" y="68"/>
                  </a:lnTo>
                  <a:lnTo>
                    <a:pt x="405" y="35"/>
                  </a:lnTo>
                  <a:lnTo>
                    <a:pt x="40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87" name="Shape 1787"/>
            <p:cNvSpPr/>
            <p:nvPr/>
          </p:nvSpPr>
          <p:spPr>
            <a:xfrm>
              <a:off x="1959075" y="2722825"/>
              <a:ext cx="63175" cy="66500"/>
            </a:xfrm>
            <a:custGeom>
              <a:avLst/>
              <a:gdLst/>
              <a:ahLst/>
              <a:cxnLst/>
              <a:rect l="0" t="0" r="0" b="0"/>
              <a:pathLst>
                <a:path w="2527" h="2660" extrusionOk="0">
                  <a:moveTo>
                    <a:pt x="2122" y="135"/>
                  </a:moveTo>
                  <a:lnTo>
                    <a:pt x="2257" y="202"/>
                  </a:lnTo>
                  <a:lnTo>
                    <a:pt x="2324" y="337"/>
                  </a:lnTo>
                  <a:lnTo>
                    <a:pt x="2391" y="471"/>
                  </a:lnTo>
                  <a:lnTo>
                    <a:pt x="2425" y="673"/>
                  </a:lnTo>
                  <a:lnTo>
                    <a:pt x="2425" y="1044"/>
                  </a:lnTo>
                  <a:lnTo>
                    <a:pt x="2391" y="1347"/>
                  </a:lnTo>
                  <a:lnTo>
                    <a:pt x="2391" y="1818"/>
                  </a:lnTo>
                  <a:lnTo>
                    <a:pt x="2391" y="2054"/>
                  </a:lnTo>
                  <a:lnTo>
                    <a:pt x="2358" y="2290"/>
                  </a:lnTo>
                  <a:lnTo>
                    <a:pt x="2290" y="2424"/>
                  </a:lnTo>
                  <a:lnTo>
                    <a:pt x="2189" y="2492"/>
                  </a:lnTo>
                  <a:lnTo>
                    <a:pt x="1886" y="2492"/>
                  </a:lnTo>
                  <a:lnTo>
                    <a:pt x="1550" y="2458"/>
                  </a:lnTo>
                  <a:lnTo>
                    <a:pt x="1280" y="2424"/>
                  </a:lnTo>
                  <a:lnTo>
                    <a:pt x="674" y="2424"/>
                  </a:lnTo>
                  <a:lnTo>
                    <a:pt x="371" y="2458"/>
                  </a:lnTo>
                  <a:lnTo>
                    <a:pt x="203" y="2424"/>
                  </a:lnTo>
                  <a:lnTo>
                    <a:pt x="136" y="2391"/>
                  </a:lnTo>
                  <a:lnTo>
                    <a:pt x="136" y="2323"/>
                  </a:lnTo>
                  <a:lnTo>
                    <a:pt x="136" y="2054"/>
                  </a:lnTo>
                  <a:lnTo>
                    <a:pt x="136" y="1785"/>
                  </a:lnTo>
                  <a:lnTo>
                    <a:pt x="203" y="1246"/>
                  </a:lnTo>
                  <a:lnTo>
                    <a:pt x="237" y="774"/>
                  </a:lnTo>
                  <a:lnTo>
                    <a:pt x="203" y="269"/>
                  </a:lnTo>
                  <a:lnTo>
                    <a:pt x="472" y="202"/>
                  </a:lnTo>
                  <a:lnTo>
                    <a:pt x="1449" y="202"/>
                  </a:lnTo>
                  <a:lnTo>
                    <a:pt x="1684" y="135"/>
                  </a:lnTo>
                  <a:close/>
                  <a:moveTo>
                    <a:pt x="1684" y="0"/>
                  </a:moveTo>
                  <a:lnTo>
                    <a:pt x="1247" y="67"/>
                  </a:lnTo>
                  <a:lnTo>
                    <a:pt x="472" y="67"/>
                  </a:lnTo>
                  <a:lnTo>
                    <a:pt x="237" y="135"/>
                  </a:lnTo>
                  <a:lnTo>
                    <a:pt x="237" y="101"/>
                  </a:lnTo>
                  <a:lnTo>
                    <a:pt x="203" y="67"/>
                  </a:lnTo>
                  <a:lnTo>
                    <a:pt x="169" y="67"/>
                  </a:lnTo>
                  <a:lnTo>
                    <a:pt x="136" y="101"/>
                  </a:lnTo>
                  <a:lnTo>
                    <a:pt x="102" y="404"/>
                  </a:lnTo>
                  <a:lnTo>
                    <a:pt x="68" y="741"/>
                  </a:lnTo>
                  <a:lnTo>
                    <a:pt x="68" y="1044"/>
                  </a:lnTo>
                  <a:lnTo>
                    <a:pt x="68" y="1347"/>
                  </a:lnTo>
                  <a:lnTo>
                    <a:pt x="1" y="1953"/>
                  </a:lnTo>
                  <a:lnTo>
                    <a:pt x="1" y="2222"/>
                  </a:lnTo>
                  <a:lnTo>
                    <a:pt x="1" y="2525"/>
                  </a:lnTo>
                  <a:lnTo>
                    <a:pt x="35" y="2559"/>
                  </a:lnTo>
                  <a:lnTo>
                    <a:pt x="68" y="2593"/>
                  </a:lnTo>
                  <a:lnTo>
                    <a:pt x="674" y="2593"/>
                  </a:lnTo>
                  <a:lnTo>
                    <a:pt x="1280" y="2559"/>
                  </a:lnTo>
                  <a:lnTo>
                    <a:pt x="1516" y="2593"/>
                  </a:lnTo>
                  <a:lnTo>
                    <a:pt x="1752" y="2626"/>
                  </a:lnTo>
                  <a:lnTo>
                    <a:pt x="1987" y="2660"/>
                  </a:lnTo>
                  <a:lnTo>
                    <a:pt x="2223" y="2660"/>
                  </a:lnTo>
                  <a:lnTo>
                    <a:pt x="2290" y="2626"/>
                  </a:lnTo>
                  <a:lnTo>
                    <a:pt x="2358" y="2593"/>
                  </a:lnTo>
                  <a:lnTo>
                    <a:pt x="2459" y="2458"/>
                  </a:lnTo>
                  <a:lnTo>
                    <a:pt x="2526" y="2290"/>
                  </a:lnTo>
                  <a:lnTo>
                    <a:pt x="2526" y="2088"/>
                  </a:lnTo>
                  <a:lnTo>
                    <a:pt x="2526" y="1650"/>
                  </a:lnTo>
                  <a:lnTo>
                    <a:pt x="2526" y="1347"/>
                  </a:lnTo>
                  <a:lnTo>
                    <a:pt x="2526" y="976"/>
                  </a:lnTo>
                  <a:lnTo>
                    <a:pt x="2526" y="572"/>
                  </a:lnTo>
                  <a:lnTo>
                    <a:pt x="2459" y="370"/>
                  </a:lnTo>
                  <a:lnTo>
                    <a:pt x="2391" y="202"/>
                  </a:lnTo>
                  <a:lnTo>
                    <a:pt x="2257" y="101"/>
                  </a:lnTo>
                  <a:lnTo>
                    <a:pt x="208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88" name="Shape 1788"/>
            <p:cNvSpPr/>
            <p:nvPr/>
          </p:nvSpPr>
          <p:spPr>
            <a:xfrm>
              <a:off x="1895950" y="2673150"/>
              <a:ext cx="69900" cy="43800"/>
            </a:xfrm>
            <a:custGeom>
              <a:avLst/>
              <a:gdLst/>
              <a:ahLst/>
              <a:cxnLst/>
              <a:rect l="0" t="0" r="0" b="0"/>
              <a:pathLst>
                <a:path w="2796" h="1752" extrusionOk="0">
                  <a:moveTo>
                    <a:pt x="506" y="102"/>
                  </a:moveTo>
                  <a:lnTo>
                    <a:pt x="910" y="135"/>
                  </a:lnTo>
                  <a:lnTo>
                    <a:pt x="1381" y="169"/>
                  </a:lnTo>
                  <a:lnTo>
                    <a:pt x="1819" y="203"/>
                  </a:lnTo>
                  <a:lnTo>
                    <a:pt x="2156" y="236"/>
                  </a:lnTo>
                  <a:lnTo>
                    <a:pt x="2492" y="236"/>
                  </a:lnTo>
                  <a:lnTo>
                    <a:pt x="2560" y="270"/>
                  </a:lnTo>
                  <a:lnTo>
                    <a:pt x="2593" y="337"/>
                  </a:lnTo>
                  <a:lnTo>
                    <a:pt x="2661" y="607"/>
                  </a:lnTo>
                  <a:lnTo>
                    <a:pt x="2661" y="876"/>
                  </a:lnTo>
                  <a:lnTo>
                    <a:pt x="2661" y="1078"/>
                  </a:lnTo>
                  <a:lnTo>
                    <a:pt x="2661" y="1246"/>
                  </a:lnTo>
                  <a:lnTo>
                    <a:pt x="2627" y="1448"/>
                  </a:lnTo>
                  <a:lnTo>
                    <a:pt x="2593" y="1516"/>
                  </a:lnTo>
                  <a:lnTo>
                    <a:pt x="2560" y="1549"/>
                  </a:lnTo>
                  <a:lnTo>
                    <a:pt x="2425" y="1617"/>
                  </a:lnTo>
                  <a:lnTo>
                    <a:pt x="2156" y="1617"/>
                  </a:lnTo>
                  <a:lnTo>
                    <a:pt x="1718" y="1583"/>
                  </a:lnTo>
                  <a:lnTo>
                    <a:pt x="1482" y="1549"/>
                  </a:lnTo>
                  <a:lnTo>
                    <a:pt x="1280" y="1549"/>
                  </a:lnTo>
                  <a:lnTo>
                    <a:pt x="708" y="1617"/>
                  </a:lnTo>
                  <a:lnTo>
                    <a:pt x="472" y="1583"/>
                  </a:lnTo>
                  <a:lnTo>
                    <a:pt x="405" y="1583"/>
                  </a:lnTo>
                  <a:lnTo>
                    <a:pt x="371" y="1549"/>
                  </a:lnTo>
                  <a:lnTo>
                    <a:pt x="338" y="1482"/>
                  </a:lnTo>
                  <a:lnTo>
                    <a:pt x="304" y="1280"/>
                  </a:lnTo>
                  <a:lnTo>
                    <a:pt x="304" y="741"/>
                  </a:lnTo>
                  <a:lnTo>
                    <a:pt x="304" y="203"/>
                  </a:lnTo>
                  <a:lnTo>
                    <a:pt x="304" y="169"/>
                  </a:lnTo>
                  <a:lnTo>
                    <a:pt x="270" y="135"/>
                  </a:lnTo>
                  <a:lnTo>
                    <a:pt x="506" y="102"/>
                  </a:lnTo>
                  <a:close/>
                  <a:moveTo>
                    <a:pt x="338" y="1"/>
                  </a:moveTo>
                  <a:lnTo>
                    <a:pt x="169" y="34"/>
                  </a:lnTo>
                  <a:lnTo>
                    <a:pt x="35" y="135"/>
                  </a:lnTo>
                  <a:lnTo>
                    <a:pt x="1" y="169"/>
                  </a:lnTo>
                  <a:lnTo>
                    <a:pt x="35" y="203"/>
                  </a:lnTo>
                  <a:lnTo>
                    <a:pt x="68" y="236"/>
                  </a:lnTo>
                  <a:lnTo>
                    <a:pt x="102" y="203"/>
                  </a:lnTo>
                  <a:lnTo>
                    <a:pt x="203" y="169"/>
                  </a:lnTo>
                  <a:lnTo>
                    <a:pt x="237" y="152"/>
                  </a:lnTo>
                  <a:lnTo>
                    <a:pt x="237" y="152"/>
                  </a:lnTo>
                  <a:lnTo>
                    <a:pt x="237" y="169"/>
                  </a:lnTo>
                  <a:lnTo>
                    <a:pt x="169" y="506"/>
                  </a:lnTo>
                  <a:lnTo>
                    <a:pt x="136" y="809"/>
                  </a:lnTo>
                  <a:lnTo>
                    <a:pt x="136" y="1011"/>
                  </a:lnTo>
                  <a:lnTo>
                    <a:pt x="169" y="1213"/>
                  </a:lnTo>
                  <a:lnTo>
                    <a:pt x="169" y="1415"/>
                  </a:lnTo>
                  <a:lnTo>
                    <a:pt x="169" y="1617"/>
                  </a:lnTo>
                  <a:lnTo>
                    <a:pt x="203" y="1684"/>
                  </a:lnTo>
                  <a:lnTo>
                    <a:pt x="237" y="1684"/>
                  </a:lnTo>
                  <a:lnTo>
                    <a:pt x="540" y="1718"/>
                  </a:lnTo>
                  <a:lnTo>
                    <a:pt x="843" y="1718"/>
                  </a:lnTo>
                  <a:lnTo>
                    <a:pt x="1482" y="1684"/>
                  </a:lnTo>
                  <a:lnTo>
                    <a:pt x="1718" y="1718"/>
                  </a:lnTo>
                  <a:lnTo>
                    <a:pt x="1954" y="1751"/>
                  </a:lnTo>
                  <a:lnTo>
                    <a:pt x="2459" y="1751"/>
                  </a:lnTo>
                  <a:lnTo>
                    <a:pt x="2593" y="1684"/>
                  </a:lnTo>
                  <a:lnTo>
                    <a:pt x="2728" y="1583"/>
                  </a:lnTo>
                  <a:lnTo>
                    <a:pt x="2762" y="1415"/>
                  </a:lnTo>
                  <a:lnTo>
                    <a:pt x="2795" y="1213"/>
                  </a:lnTo>
                  <a:lnTo>
                    <a:pt x="2795" y="842"/>
                  </a:lnTo>
                  <a:lnTo>
                    <a:pt x="2762" y="506"/>
                  </a:lnTo>
                  <a:lnTo>
                    <a:pt x="2694" y="304"/>
                  </a:lnTo>
                  <a:lnTo>
                    <a:pt x="2627" y="203"/>
                  </a:lnTo>
                  <a:lnTo>
                    <a:pt x="2560" y="135"/>
                  </a:lnTo>
                  <a:lnTo>
                    <a:pt x="2391" y="102"/>
                  </a:lnTo>
                  <a:lnTo>
                    <a:pt x="2223" y="135"/>
                  </a:lnTo>
                  <a:lnTo>
                    <a:pt x="2088" y="135"/>
                  </a:lnTo>
                  <a:lnTo>
                    <a:pt x="1920" y="102"/>
                  </a:lnTo>
                  <a:lnTo>
                    <a:pt x="1617" y="68"/>
                  </a:lnTo>
                  <a:lnTo>
                    <a:pt x="1146" y="34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89" name="Shape 1789"/>
            <p:cNvSpPr/>
            <p:nvPr/>
          </p:nvSpPr>
          <p:spPr>
            <a:xfrm>
              <a:off x="1847975" y="2798575"/>
              <a:ext cx="64000" cy="25275"/>
            </a:xfrm>
            <a:custGeom>
              <a:avLst/>
              <a:gdLst/>
              <a:ahLst/>
              <a:cxnLst/>
              <a:rect l="0" t="0" r="0" b="0"/>
              <a:pathLst>
                <a:path w="2560" h="1011" extrusionOk="0">
                  <a:moveTo>
                    <a:pt x="1314" y="0"/>
                  </a:moveTo>
                  <a:lnTo>
                    <a:pt x="135" y="34"/>
                  </a:lnTo>
                  <a:lnTo>
                    <a:pt x="102" y="68"/>
                  </a:lnTo>
                  <a:lnTo>
                    <a:pt x="68" y="68"/>
                  </a:lnTo>
                  <a:lnTo>
                    <a:pt x="1" y="270"/>
                  </a:lnTo>
                  <a:lnTo>
                    <a:pt x="1" y="472"/>
                  </a:lnTo>
                  <a:lnTo>
                    <a:pt x="34" y="909"/>
                  </a:lnTo>
                  <a:lnTo>
                    <a:pt x="34" y="1010"/>
                  </a:lnTo>
                  <a:lnTo>
                    <a:pt x="169" y="1010"/>
                  </a:lnTo>
                  <a:lnTo>
                    <a:pt x="135" y="606"/>
                  </a:lnTo>
                  <a:lnTo>
                    <a:pt x="102" y="371"/>
                  </a:lnTo>
                  <a:lnTo>
                    <a:pt x="135" y="169"/>
                  </a:lnTo>
                  <a:lnTo>
                    <a:pt x="1280" y="135"/>
                  </a:lnTo>
                  <a:lnTo>
                    <a:pt x="1920" y="101"/>
                  </a:lnTo>
                  <a:lnTo>
                    <a:pt x="2257" y="101"/>
                  </a:lnTo>
                  <a:lnTo>
                    <a:pt x="2391" y="135"/>
                  </a:lnTo>
                  <a:lnTo>
                    <a:pt x="2425" y="169"/>
                  </a:lnTo>
                  <a:lnTo>
                    <a:pt x="2459" y="1010"/>
                  </a:lnTo>
                  <a:lnTo>
                    <a:pt x="2560" y="1010"/>
                  </a:lnTo>
                  <a:lnTo>
                    <a:pt x="2526" y="34"/>
                  </a:lnTo>
                  <a:lnTo>
                    <a:pt x="252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90" name="Shape 1790"/>
            <p:cNvSpPr/>
            <p:nvPr/>
          </p:nvSpPr>
          <p:spPr>
            <a:xfrm>
              <a:off x="457500" y="2411375"/>
              <a:ext cx="14325" cy="12650"/>
            </a:xfrm>
            <a:custGeom>
              <a:avLst/>
              <a:gdLst/>
              <a:ahLst/>
              <a:cxnLst/>
              <a:rect l="0" t="0" r="0" b="0"/>
              <a:pathLst>
                <a:path w="573" h="506" extrusionOk="0">
                  <a:moveTo>
                    <a:pt x="101" y="1"/>
                  </a:moveTo>
                  <a:lnTo>
                    <a:pt x="34" y="35"/>
                  </a:lnTo>
                  <a:lnTo>
                    <a:pt x="0" y="102"/>
                  </a:lnTo>
                  <a:lnTo>
                    <a:pt x="34" y="136"/>
                  </a:lnTo>
                  <a:lnTo>
                    <a:pt x="101" y="237"/>
                  </a:lnTo>
                  <a:lnTo>
                    <a:pt x="202" y="338"/>
                  </a:lnTo>
                  <a:lnTo>
                    <a:pt x="303" y="439"/>
                  </a:lnTo>
                  <a:lnTo>
                    <a:pt x="438" y="506"/>
                  </a:lnTo>
                  <a:lnTo>
                    <a:pt x="505" y="506"/>
                  </a:lnTo>
                  <a:lnTo>
                    <a:pt x="539" y="439"/>
                  </a:lnTo>
                  <a:lnTo>
                    <a:pt x="573" y="371"/>
                  </a:lnTo>
                  <a:lnTo>
                    <a:pt x="539" y="304"/>
                  </a:lnTo>
                  <a:lnTo>
                    <a:pt x="337" y="169"/>
                  </a:lnTo>
                  <a:lnTo>
                    <a:pt x="135" y="35"/>
                  </a:lnTo>
                  <a:lnTo>
                    <a:pt x="1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91" name="Shape 1791"/>
            <p:cNvSpPr/>
            <p:nvPr/>
          </p:nvSpPr>
          <p:spPr>
            <a:xfrm>
              <a:off x="438125" y="2432425"/>
              <a:ext cx="19400" cy="6750"/>
            </a:xfrm>
            <a:custGeom>
              <a:avLst/>
              <a:gdLst/>
              <a:ahLst/>
              <a:cxnLst/>
              <a:rect l="0" t="0" r="0" b="0"/>
              <a:pathLst>
                <a:path w="776" h="270" extrusionOk="0">
                  <a:moveTo>
                    <a:pt x="169" y="1"/>
                  </a:moveTo>
                  <a:lnTo>
                    <a:pt x="68" y="34"/>
                  </a:lnTo>
                  <a:lnTo>
                    <a:pt x="1" y="102"/>
                  </a:lnTo>
                  <a:lnTo>
                    <a:pt x="1" y="135"/>
                  </a:lnTo>
                  <a:lnTo>
                    <a:pt x="35" y="169"/>
                  </a:lnTo>
                  <a:lnTo>
                    <a:pt x="169" y="203"/>
                  </a:lnTo>
                  <a:lnTo>
                    <a:pt x="371" y="203"/>
                  </a:lnTo>
                  <a:lnTo>
                    <a:pt x="573" y="270"/>
                  </a:lnTo>
                  <a:lnTo>
                    <a:pt x="674" y="270"/>
                  </a:lnTo>
                  <a:lnTo>
                    <a:pt x="742" y="236"/>
                  </a:lnTo>
                  <a:lnTo>
                    <a:pt x="775" y="203"/>
                  </a:lnTo>
                  <a:lnTo>
                    <a:pt x="775" y="135"/>
                  </a:lnTo>
                  <a:lnTo>
                    <a:pt x="742" y="68"/>
                  </a:lnTo>
                  <a:lnTo>
                    <a:pt x="641" y="34"/>
                  </a:lnTo>
                  <a:lnTo>
                    <a:pt x="40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92" name="Shape 1792"/>
            <p:cNvSpPr/>
            <p:nvPr/>
          </p:nvSpPr>
          <p:spPr>
            <a:xfrm>
              <a:off x="408675" y="2075550"/>
              <a:ext cx="73250" cy="76625"/>
            </a:xfrm>
            <a:custGeom>
              <a:avLst/>
              <a:gdLst/>
              <a:ahLst/>
              <a:cxnLst/>
              <a:rect l="0" t="0" r="0" b="0"/>
              <a:pathLst>
                <a:path w="2930" h="3065" extrusionOk="0">
                  <a:moveTo>
                    <a:pt x="1920" y="472"/>
                  </a:moveTo>
                  <a:lnTo>
                    <a:pt x="2391" y="505"/>
                  </a:lnTo>
                  <a:lnTo>
                    <a:pt x="2391" y="707"/>
                  </a:lnTo>
                  <a:lnTo>
                    <a:pt x="2391" y="943"/>
                  </a:lnTo>
                  <a:lnTo>
                    <a:pt x="2425" y="1347"/>
                  </a:lnTo>
                  <a:lnTo>
                    <a:pt x="2021" y="1347"/>
                  </a:lnTo>
                  <a:lnTo>
                    <a:pt x="1617" y="1381"/>
                  </a:lnTo>
                  <a:lnTo>
                    <a:pt x="1482" y="943"/>
                  </a:lnTo>
                  <a:lnTo>
                    <a:pt x="1381" y="472"/>
                  </a:lnTo>
                  <a:close/>
                  <a:moveTo>
                    <a:pt x="1078" y="539"/>
                  </a:moveTo>
                  <a:lnTo>
                    <a:pt x="1179" y="1010"/>
                  </a:lnTo>
                  <a:lnTo>
                    <a:pt x="1246" y="1414"/>
                  </a:lnTo>
                  <a:lnTo>
                    <a:pt x="1145" y="1414"/>
                  </a:lnTo>
                  <a:lnTo>
                    <a:pt x="775" y="1482"/>
                  </a:lnTo>
                  <a:lnTo>
                    <a:pt x="573" y="1515"/>
                  </a:lnTo>
                  <a:lnTo>
                    <a:pt x="404" y="1616"/>
                  </a:lnTo>
                  <a:lnTo>
                    <a:pt x="270" y="1179"/>
                  </a:lnTo>
                  <a:lnTo>
                    <a:pt x="202" y="1010"/>
                  </a:lnTo>
                  <a:lnTo>
                    <a:pt x="135" y="808"/>
                  </a:lnTo>
                  <a:lnTo>
                    <a:pt x="707" y="674"/>
                  </a:lnTo>
                  <a:lnTo>
                    <a:pt x="910" y="640"/>
                  </a:lnTo>
                  <a:lnTo>
                    <a:pt x="1011" y="606"/>
                  </a:lnTo>
                  <a:lnTo>
                    <a:pt x="1078" y="539"/>
                  </a:lnTo>
                  <a:close/>
                  <a:moveTo>
                    <a:pt x="2458" y="1616"/>
                  </a:moveTo>
                  <a:lnTo>
                    <a:pt x="2526" y="2189"/>
                  </a:lnTo>
                  <a:lnTo>
                    <a:pt x="2593" y="2458"/>
                  </a:lnTo>
                  <a:lnTo>
                    <a:pt x="2660" y="2727"/>
                  </a:lnTo>
                  <a:lnTo>
                    <a:pt x="2458" y="2694"/>
                  </a:lnTo>
                  <a:lnTo>
                    <a:pt x="2223" y="2694"/>
                  </a:lnTo>
                  <a:lnTo>
                    <a:pt x="1819" y="2727"/>
                  </a:lnTo>
                  <a:lnTo>
                    <a:pt x="1246" y="2727"/>
                  </a:lnTo>
                  <a:lnTo>
                    <a:pt x="674" y="2795"/>
                  </a:lnTo>
                  <a:lnTo>
                    <a:pt x="539" y="2290"/>
                  </a:lnTo>
                  <a:lnTo>
                    <a:pt x="438" y="1785"/>
                  </a:lnTo>
                  <a:lnTo>
                    <a:pt x="640" y="1785"/>
                  </a:lnTo>
                  <a:lnTo>
                    <a:pt x="876" y="1751"/>
                  </a:lnTo>
                  <a:lnTo>
                    <a:pt x="1314" y="1650"/>
                  </a:lnTo>
                  <a:lnTo>
                    <a:pt x="1381" y="1785"/>
                  </a:lnTo>
                  <a:lnTo>
                    <a:pt x="1482" y="1886"/>
                  </a:lnTo>
                  <a:lnTo>
                    <a:pt x="1583" y="1919"/>
                  </a:lnTo>
                  <a:lnTo>
                    <a:pt x="1650" y="1886"/>
                  </a:lnTo>
                  <a:lnTo>
                    <a:pt x="1684" y="1818"/>
                  </a:lnTo>
                  <a:lnTo>
                    <a:pt x="1718" y="1717"/>
                  </a:lnTo>
                  <a:lnTo>
                    <a:pt x="1684" y="1616"/>
                  </a:lnTo>
                  <a:close/>
                  <a:moveTo>
                    <a:pt x="1145" y="0"/>
                  </a:moveTo>
                  <a:lnTo>
                    <a:pt x="1112" y="68"/>
                  </a:lnTo>
                  <a:lnTo>
                    <a:pt x="1078" y="303"/>
                  </a:lnTo>
                  <a:lnTo>
                    <a:pt x="876" y="404"/>
                  </a:lnTo>
                  <a:lnTo>
                    <a:pt x="606" y="472"/>
                  </a:lnTo>
                  <a:lnTo>
                    <a:pt x="303" y="573"/>
                  </a:lnTo>
                  <a:lnTo>
                    <a:pt x="169" y="606"/>
                  </a:lnTo>
                  <a:lnTo>
                    <a:pt x="34" y="674"/>
                  </a:lnTo>
                  <a:lnTo>
                    <a:pt x="0" y="707"/>
                  </a:lnTo>
                  <a:lnTo>
                    <a:pt x="0" y="741"/>
                  </a:lnTo>
                  <a:lnTo>
                    <a:pt x="34" y="808"/>
                  </a:lnTo>
                  <a:lnTo>
                    <a:pt x="34" y="1078"/>
                  </a:lnTo>
                  <a:lnTo>
                    <a:pt x="34" y="1347"/>
                  </a:lnTo>
                  <a:lnTo>
                    <a:pt x="68" y="1616"/>
                  </a:lnTo>
                  <a:lnTo>
                    <a:pt x="135" y="1919"/>
                  </a:lnTo>
                  <a:lnTo>
                    <a:pt x="270" y="2458"/>
                  </a:lnTo>
                  <a:lnTo>
                    <a:pt x="438" y="2963"/>
                  </a:lnTo>
                  <a:lnTo>
                    <a:pt x="505" y="3031"/>
                  </a:lnTo>
                  <a:lnTo>
                    <a:pt x="573" y="3064"/>
                  </a:lnTo>
                  <a:lnTo>
                    <a:pt x="1179" y="2997"/>
                  </a:lnTo>
                  <a:lnTo>
                    <a:pt x="1819" y="2963"/>
                  </a:lnTo>
                  <a:lnTo>
                    <a:pt x="2357" y="2997"/>
                  </a:lnTo>
                  <a:lnTo>
                    <a:pt x="2627" y="2997"/>
                  </a:lnTo>
                  <a:lnTo>
                    <a:pt x="2896" y="2929"/>
                  </a:lnTo>
                  <a:lnTo>
                    <a:pt x="2930" y="2896"/>
                  </a:lnTo>
                  <a:lnTo>
                    <a:pt x="2930" y="2862"/>
                  </a:lnTo>
                  <a:lnTo>
                    <a:pt x="2930" y="2828"/>
                  </a:lnTo>
                  <a:lnTo>
                    <a:pt x="2896" y="2795"/>
                  </a:lnTo>
                  <a:lnTo>
                    <a:pt x="2862" y="2795"/>
                  </a:lnTo>
                  <a:lnTo>
                    <a:pt x="2862" y="2559"/>
                  </a:lnTo>
                  <a:lnTo>
                    <a:pt x="2795" y="2323"/>
                  </a:lnTo>
                  <a:lnTo>
                    <a:pt x="2694" y="1886"/>
                  </a:lnTo>
                  <a:lnTo>
                    <a:pt x="2593" y="1179"/>
                  </a:lnTo>
                  <a:lnTo>
                    <a:pt x="2559" y="438"/>
                  </a:lnTo>
                  <a:lnTo>
                    <a:pt x="2559" y="404"/>
                  </a:lnTo>
                  <a:lnTo>
                    <a:pt x="2559" y="371"/>
                  </a:lnTo>
                  <a:lnTo>
                    <a:pt x="2526" y="337"/>
                  </a:lnTo>
                  <a:lnTo>
                    <a:pt x="2492" y="303"/>
                  </a:lnTo>
                  <a:lnTo>
                    <a:pt x="2458" y="303"/>
                  </a:lnTo>
                  <a:lnTo>
                    <a:pt x="1920" y="236"/>
                  </a:lnTo>
                  <a:lnTo>
                    <a:pt x="1650" y="236"/>
                  </a:lnTo>
                  <a:lnTo>
                    <a:pt x="1347" y="270"/>
                  </a:lnTo>
                  <a:lnTo>
                    <a:pt x="1347" y="236"/>
                  </a:lnTo>
                  <a:lnTo>
                    <a:pt x="1314" y="135"/>
                  </a:lnTo>
                  <a:lnTo>
                    <a:pt x="1347" y="101"/>
                  </a:lnTo>
                  <a:lnTo>
                    <a:pt x="1347" y="34"/>
                  </a:lnTo>
                  <a:lnTo>
                    <a:pt x="13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93" name="Shape 1793"/>
            <p:cNvSpPr/>
            <p:nvPr/>
          </p:nvSpPr>
          <p:spPr>
            <a:xfrm>
              <a:off x="485275" y="2399600"/>
              <a:ext cx="6750" cy="16850"/>
            </a:xfrm>
            <a:custGeom>
              <a:avLst/>
              <a:gdLst/>
              <a:ahLst/>
              <a:cxnLst/>
              <a:rect l="0" t="0" r="0" b="0"/>
              <a:pathLst>
                <a:path w="270" h="674" extrusionOk="0">
                  <a:moveTo>
                    <a:pt x="68" y="1"/>
                  </a:moveTo>
                  <a:lnTo>
                    <a:pt x="34" y="34"/>
                  </a:lnTo>
                  <a:lnTo>
                    <a:pt x="0" y="169"/>
                  </a:lnTo>
                  <a:lnTo>
                    <a:pt x="0" y="337"/>
                  </a:lnTo>
                  <a:lnTo>
                    <a:pt x="0" y="472"/>
                  </a:lnTo>
                  <a:lnTo>
                    <a:pt x="68" y="607"/>
                  </a:lnTo>
                  <a:lnTo>
                    <a:pt x="68" y="640"/>
                  </a:lnTo>
                  <a:lnTo>
                    <a:pt x="101" y="674"/>
                  </a:lnTo>
                  <a:lnTo>
                    <a:pt x="202" y="640"/>
                  </a:lnTo>
                  <a:lnTo>
                    <a:pt x="270" y="607"/>
                  </a:lnTo>
                  <a:lnTo>
                    <a:pt x="270" y="506"/>
                  </a:lnTo>
                  <a:lnTo>
                    <a:pt x="236" y="304"/>
                  </a:lnTo>
                  <a:lnTo>
                    <a:pt x="202" y="169"/>
                  </a:lnTo>
                  <a:lnTo>
                    <a:pt x="169" y="34"/>
                  </a:lnTo>
                  <a:lnTo>
                    <a:pt x="13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94" name="Shape 1794"/>
            <p:cNvSpPr/>
            <p:nvPr/>
          </p:nvSpPr>
          <p:spPr>
            <a:xfrm>
              <a:off x="483575" y="2424850"/>
              <a:ext cx="49700" cy="49700"/>
            </a:xfrm>
            <a:custGeom>
              <a:avLst/>
              <a:gdLst/>
              <a:ahLst/>
              <a:cxnLst/>
              <a:rect l="0" t="0" r="0" b="0"/>
              <a:pathLst>
                <a:path w="1988" h="1988" extrusionOk="0">
                  <a:moveTo>
                    <a:pt x="1213" y="1"/>
                  </a:moveTo>
                  <a:lnTo>
                    <a:pt x="1078" y="102"/>
                  </a:lnTo>
                  <a:lnTo>
                    <a:pt x="944" y="236"/>
                  </a:lnTo>
                  <a:lnTo>
                    <a:pt x="775" y="539"/>
                  </a:lnTo>
                  <a:lnTo>
                    <a:pt x="573" y="876"/>
                  </a:lnTo>
                  <a:lnTo>
                    <a:pt x="540" y="943"/>
                  </a:lnTo>
                  <a:lnTo>
                    <a:pt x="405" y="741"/>
                  </a:lnTo>
                  <a:lnTo>
                    <a:pt x="338" y="506"/>
                  </a:lnTo>
                  <a:lnTo>
                    <a:pt x="237" y="270"/>
                  </a:lnTo>
                  <a:lnTo>
                    <a:pt x="136" y="34"/>
                  </a:lnTo>
                  <a:lnTo>
                    <a:pt x="35" y="34"/>
                  </a:lnTo>
                  <a:lnTo>
                    <a:pt x="1" y="68"/>
                  </a:lnTo>
                  <a:lnTo>
                    <a:pt x="1" y="135"/>
                  </a:lnTo>
                  <a:lnTo>
                    <a:pt x="68" y="405"/>
                  </a:lnTo>
                  <a:lnTo>
                    <a:pt x="136" y="708"/>
                  </a:lnTo>
                  <a:lnTo>
                    <a:pt x="270" y="977"/>
                  </a:lnTo>
                  <a:lnTo>
                    <a:pt x="405" y="1246"/>
                  </a:lnTo>
                  <a:lnTo>
                    <a:pt x="472" y="1280"/>
                  </a:lnTo>
                  <a:lnTo>
                    <a:pt x="506" y="1280"/>
                  </a:lnTo>
                  <a:lnTo>
                    <a:pt x="540" y="1314"/>
                  </a:lnTo>
                  <a:lnTo>
                    <a:pt x="573" y="1347"/>
                  </a:lnTo>
                  <a:lnTo>
                    <a:pt x="910" y="1482"/>
                  </a:lnTo>
                  <a:lnTo>
                    <a:pt x="1213" y="1650"/>
                  </a:lnTo>
                  <a:lnTo>
                    <a:pt x="1516" y="1852"/>
                  </a:lnTo>
                  <a:lnTo>
                    <a:pt x="1684" y="1953"/>
                  </a:lnTo>
                  <a:lnTo>
                    <a:pt x="1853" y="1987"/>
                  </a:lnTo>
                  <a:lnTo>
                    <a:pt x="1954" y="1987"/>
                  </a:lnTo>
                  <a:lnTo>
                    <a:pt x="1987" y="1920"/>
                  </a:lnTo>
                  <a:lnTo>
                    <a:pt x="1987" y="1852"/>
                  </a:lnTo>
                  <a:lnTo>
                    <a:pt x="1954" y="1785"/>
                  </a:lnTo>
                  <a:lnTo>
                    <a:pt x="1617" y="1583"/>
                  </a:lnTo>
                  <a:lnTo>
                    <a:pt x="1280" y="1381"/>
                  </a:lnTo>
                  <a:lnTo>
                    <a:pt x="977" y="1213"/>
                  </a:lnTo>
                  <a:lnTo>
                    <a:pt x="809" y="1179"/>
                  </a:lnTo>
                  <a:lnTo>
                    <a:pt x="641" y="1145"/>
                  </a:lnTo>
                  <a:lnTo>
                    <a:pt x="607" y="1078"/>
                  </a:lnTo>
                  <a:lnTo>
                    <a:pt x="742" y="910"/>
                  </a:lnTo>
                  <a:lnTo>
                    <a:pt x="876" y="708"/>
                  </a:lnTo>
                  <a:lnTo>
                    <a:pt x="1078" y="371"/>
                  </a:lnTo>
                  <a:lnTo>
                    <a:pt x="1179" y="169"/>
                  </a:lnTo>
                  <a:lnTo>
                    <a:pt x="124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95" name="Shape 1795"/>
            <p:cNvSpPr/>
            <p:nvPr/>
          </p:nvSpPr>
          <p:spPr>
            <a:xfrm>
              <a:off x="522300" y="2491350"/>
              <a:ext cx="9275" cy="6750"/>
            </a:xfrm>
            <a:custGeom>
              <a:avLst/>
              <a:gdLst/>
              <a:ahLst/>
              <a:cxnLst/>
              <a:rect l="0" t="0" r="0" b="0"/>
              <a:pathLst>
                <a:path w="371" h="270" extrusionOk="0">
                  <a:moveTo>
                    <a:pt x="68" y="0"/>
                  </a:moveTo>
                  <a:lnTo>
                    <a:pt x="1" y="34"/>
                  </a:lnTo>
                  <a:lnTo>
                    <a:pt x="1" y="101"/>
                  </a:lnTo>
                  <a:lnTo>
                    <a:pt x="102" y="202"/>
                  </a:lnTo>
                  <a:lnTo>
                    <a:pt x="203" y="236"/>
                  </a:lnTo>
                  <a:lnTo>
                    <a:pt x="270" y="270"/>
                  </a:lnTo>
                  <a:lnTo>
                    <a:pt x="304" y="270"/>
                  </a:lnTo>
                  <a:lnTo>
                    <a:pt x="371" y="236"/>
                  </a:lnTo>
                  <a:lnTo>
                    <a:pt x="371" y="202"/>
                  </a:lnTo>
                  <a:lnTo>
                    <a:pt x="371" y="135"/>
                  </a:lnTo>
                  <a:lnTo>
                    <a:pt x="304" y="101"/>
                  </a:lnTo>
                  <a:lnTo>
                    <a:pt x="236" y="34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96" name="Shape 1796"/>
            <p:cNvSpPr/>
            <p:nvPr/>
          </p:nvSpPr>
          <p:spPr>
            <a:xfrm>
              <a:off x="519775" y="2663900"/>
              <a:ext cx="10125" cy="13500"/>
            </a:xfrm>
            <a:custGeom>
              <a:avLst/>
              <a:gdLst/>
              <a:ahLst/>
              <a:cxnLst/>
              <a:rect l="0" t="0" r="0" b="0"/>
              <a:pathLst>
                <a:path w="405" h="540" extrusionOk="0">
                  <a:moveTo>
                    <a:pt x="203" y="0"/>
                  </a:moveTo>
                  <a:lnTo>
                    <a:pt x="135" y="34"/>
                  </a:lnTo>
                  <a:lnTo>
                    <a:pt x="102" y="68"/>
                  </a:lnTo>
                  <a:lnTo>
                    <a:pt x="68" y="169"/>
                  </a:lnTo>
                  <a:lnTo>
                    <a:pt x="1" y="236"/>
                  </a:lnTo>
                  <a:lnTo>
                    <a:pt x="1" y="337"/>
                  </a:lnTo>
                  <a:lnTo>
                    <a:pt x="34" y="438"/>
                  </a:lnTo>
                  <a:lnTo>
                    <a:pt x="102" y="505"/>
                  </a:lnTo>
                  <a:lnTo>
                    <a:pt x="203" y="539"/>
                  </a:lnTo>
                  <a:lnTo>
                    <a:pt x="304" y="505"/>
                  </a:lnTo>
                  <a:lnTo>
                    <a:pt x="371" y="438"/>
                  </a:lnTo>
                  <a:lnTo>
                    <a:pt x="405" y="337"/>
                  </a:lnTo>
                  <a:lnTo>
                    <a:pt x="405" y="270"/>
                  </a:lnTo>
                  <a:lnTo>
                    <a:pt x="371" y="202"/>
                  </a:lnTo>
                  <a:lnTo>
                    <a:pt x="337" y="135"/>
                  </a:lnTo>
                  <a:lnTo>
                    <a:pt x="304" y="68"/>
                  </a:lnTo>
                  <a:lnTo>
                    <a:pt x="270" y="34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97" name="Shape 1797"/>
            <p:cNvSpPr/>
            <p:nvPr/>
          </p:nvSpPr>
          <p:spPr>
            <a:xfrm>
              <a:off x="539975" y="2774150"/>
              <a:ext cx="9300" cy="11825"/>
            </a:xfrm>
            <a:custGeom>
              <a:avLst/>
              <a:gdLst/>
              <a:ahLst/>
              <a:cxnLst/>
              <a:rect l="0" t="0" r="0" b="0"/>
              <a:pathLst>
                <a:path w="372" h="473" extrusionOk="0">
                  <a:moveTo>
                    <a:pt x="135" y="1"/>
                  </a:moveTo>
                  <a:lnTo>
                    <a:pt x="102" y="35"/>
                  </a:lnTo>
                  <a:lnTo>
                    <a:pt x="34" y="102"/>
                  </a:lnTo>
                  <a:lnTo>
                    <a:pt x="1" y="169"/>
                  </a:lnTo>
                  <a:lnTo>
                    <a:pt x="1" y="237"/>
                  </a:lnTo>
                  <a:lnTo>
                    <a:pt x="1" y="338"/>
                  </a:lnTo>
                  <a:lnTo>
                    <a:pt x="34" y="405"/>
                  </a:lnTo>
                  <a:lnTo>
                    <a:pt x="68" y="439"/>
                  </a:lnTo>
                  <a:lnTo>
                    <a:pt x="135" y="472"/>
                  </a:lnTo>
                  <a:lnTo>
                    <a:pt x="304" y="472"/>
                  </a:lnTo>
                  <a:lnTo>
                    <a:pt x="371" y="405"/>
                  </a:lnTo>
                  <a:lnTo>
                    <a:pt x="371" y="304"/>
                  </a:lnTo>
                  <a:lnTo>
                    <a:pt x="371" y="237"/>
                  </a:lnTo>
                  <a:lnTo>
                    <a:pt x="371" y="169"/>
                  </a:lnTo>
                  <a:lnTo>
                    <a:pt x="337" y="102"/>
                  </a:lnTo>
                  <a:lnTo>
                    <a:pt x="304" y="102"/>
                  </a:lnTo>
                  <a:lnTo>
                    <a:pt x="270" y="35"/>
                  </a:lnTo>
                  <a:lnTo>
                    <a:pt x="27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98" name="Shape 1798"/>
            <p:cNvSpPr/>
            <p:nvPr/>
          </p:nvSpPr>
          <p:spPr>
            <a:xfrm>
              <a:off x="529875" y="2721125"/>
              <a:ext cx="10975" cy="12650"/>
            </a:xfrm>
            <a:custGeom>
              <a:avLst/>
              <a:gdLst/>
              <a:ahLst/>
              <a:cxnLst/>
              <a:rect l="0" t="0" r="0" b="0"/>
              <a:pathLst>
                <a:path w="439" h="506" extrusionOk="0">
                  <a:moveTo>
                    <a:pt x="270" y="1"/>
                  </a:moveTo>
                  <a:lnTo>
                    <a:pt x="203" y="34"/>
                  </a:lnTo>
                  <a:lnTo>
                    <a:pt x="102" y="102"/>
                  </a:lnTo>
                  <a:lnTo>
                    <a:pt x="68" y="169"/>
                  </a:lnTo>
                  <a:lnTo>
                    <a:pt x="1" y="236"/>
                  </a:lnTo>
                  <a:lnTo>
                    <a:pt x="1" y="337"/>
                  </a:lnTo>
                  <a:lnTo>
                    <a:pt x="34" y="405"/>
                  </a:lnTo>
                  <a:lnTo>
                    <a:pt x="68" y="438"/>
                  </a:lnTo>
                  <a:lnTo>
                    <a:pt x="102" y="506"/>
                  </a:lnTo>
                  <a:lnTo>
                    <a:pt x="304" y="506"/>
                  </a:lnTo>
                  <a:lnTo>
                    <a:pt x="371" y="438"/>
                  </a:lnTo>
                  <a:lnTo>
                    <a:pt x="405" y="371"/>
                  </a:lnTo>
                  <a:lnTo>
                    <a:pt x="438" y="304"/>
                  </a:lnTo>
                  <a:lnTo>
                    <a:pt x="405" y="203"/>
                  </a:lnTo>
                  <a:lnTo>
                    <a:pt x="405" y="169"/>
                  </a:lnTo>
                  <a:lnTo>
                    <a:pt x="371" y="68"/>
                  </a:lnTo>
                  <a:lnTo>
                    <a:pt x="27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99" name="Shape 1799"/>
            <p:cNvSpPr/>
            <p:nvPr/>
          </p:nvSpPr>
          <p:spPr>
            <a:xfrm>
              <a:off x="529025" y="2693350"/>
              <a:ext cx="10150" cy="11825"/>
            </a:xfrm>
            <a:custGeom>
              <a:avLst/>
              <a:gdLst/>
              <a:ahLst/>
              <a:cxnLst/>
              <a:rect l="0" t="0" r="0" b="0"/>
              <a:pathLst>
                <a:path w="406" h="473" extrusionOk="0">
                  <a:moveTo>
                    <a:pt x="102" y="1"/>
                  </a:moveTo>
                  <a:lnTo>
                    <a:pt x="35" y="68"/>
                  </a:lnTo>
                  <a:lnTo>
                    <a:pt x="1" y="236"/>
                  </a:lnTo>
                  <a:lnTo>
                    <a:pt x="1" y="304"/>
                  </a:lnTo>
                  <a:lnTo>
                    <a:pt x="35" y="405"/>
                  </a:lnTo>
                  <a:lnTo>
                    <a:pt x="136" y="472"/>
                  </a:lnTo>
                  <a:lnTo>
                    <a:pt x="237" y="472"/>
                  </a:lnTo>
                  <a:lnTo>
                    <a:pt x="371" y="405"/>
                  </a:lnTo>
                  <a:lnTo>
                    <a:pt x="405" y="337"/>
                  </a:lnTo>
                  <a:lnTo>
                    <a:pt x="405" y="270"/>
                  </a:lnTo>
                  <a:lnTo>
                    <a:pt x="371" y="135"/>
                  </a:lnTo>
                  <a:lnTo>
                    <a:pt x="338" y="135"/>
                  </a:lnTo>
                  <a:lnTo>
                    <a:pt x="338" y="102"/>
                  </a:lnTo>
                  <a:lnTo>
                    <a:pt x="304" y="34"/>
                  </a:lnTo>
                  <a:lnTo>
                    <a:pt x="20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00" name="Shape 1800"/>
            <p:cNvSpPr/>
            <p:nvPr/>
          </p:nvSpPr>
          <p:spPr>
            <a:xfrm>
              <a:off x="1499525" y="2611700"/>
              <a:ext cx="1114425" cy="212150"/>
            </a:xfrm>
            <a:custGeom>
              <a:avLst/>
              <a:gdLst/>
              <a:ahLst/>
              <a:cxnLst/>
              <a:rect l="0" t="0" r="0" b="0"/>
              <a:pathLst>
                <a:path w="44577" h="8486" extrusionOk="0">
                  <a:moveTo>
                    <a:pt x="2222" y="1"/>
                  </a:moveTo>
                  <a:lnTo>
                    <a:pt x="1583" y="35"/>
                  </a:lnTo>
                  <a:lnTo>
                    <a:pt x="1280" y="35"/>
                  </a:lnTo>
                  <a:lnTo>
                    <a:pt x="943" y="68"/>
                  </a:lnTo>
                  <a:lnTo>
                    <a:pt x="606" y="169"/>
                  </a:lnTo>
                  <a:lnTo>
                    <a:pt x="472" y="203"/>
                  </a:lnTo>
                  <a:lnTo>
                    <a:pt x="337" y="304"/>
                  </a:lnTo>
                  <a:lnTo>
                    <a:pt x="303" y="371"/>
                  </a:lnTo>
                  <a:lnTo>
                    <a:pt x="236" y="439"/>
                  </a:lnTo>
                  <a:lnTo>
                    <a:pt x="202" y="607"/>
                  </a:lnTo>
                  <a:lnTo>
                    <a:pt x="236" y="977"/>
                  </a:lnTo>
                  <a:lnTo>
                    <a:pt x="169" y="1583"/>
                  </a:lnTo>
                  <a:lnTo>
                    <a:pt x="135" y="2156"/>
                  </a:lnTo>
                  <a:lnTo>
                    <a:pt x="68" y="2762"/>
                  </a:lnTo>
                  <a:lnTo>
                    <a:pt x="34" y="3368"/>
                  </a:lnTo>
                  <a:lnTo>
                    <a:pt x="0" y="5927"/>
                  </a:lnTo>
                  <a:lnTo>
                    <a:pt x="0" y="7206"/>
                  </a:lnTo>
                  <a:lnTo>
                    <a:pt x="68" y="8485"/>
                  </a:lnTo>
                  <a:lnTo>
                    <a:pt x="202" y="8485"/>
                  </a:lnTo>
                  <a:lnTo>
                    <a:pt x="202" y="7475"/>
                  </a:lnTo>
                  <a:lnTo>
                    <a:pt x="236" y="6432"/>
                  </a:lnTo>
                  <a:lnTo>
                    <a:pt x="202" y="4378"/>
                  </a:lnTo>
                  <a:lnTo>
                    <a:pt x="236" y="3435"/>
                  </a:lnTo>
                  <a:lnTo>
                    <a:pt x="303" y="2492"/>
                  </a:lnTo>
                  <a:lnTo>
                    <a:pt x="371" y="1550"/>
                  </a:lnTo>
                  <a:lnTo>
                    <a:pt x="404" y="607"/>
                  </a:lnTo>
                  <a:lnTo>
                    <a:pt x="404" y="540"/>
                  </a:lnTo>
                  <a:lnTo>
                    <a:pt x="438" y="472"/>
                  </a:lnTo>
                  <a:lnTo>
                    <a:pt x="573" y="371"/>
                  </a:lnTo>
                  <a:lnTo>
                    <a:pt x="741" y="304"/>
                  </a:lnTo>
                  <a:lnTo>
                    <a:pt x="977" y="237"/>
                  </a:lnTo>
                  <a:lnTo>
                    <a:pt x="1280" y="169"/>
                  </a:lnTo>
                  <a:lnTo>
                    <a:pt x="1616" y="169"/>
                  </a:lnTo>
                  <a:lnTo>
                    <a:pt x="2323" y="136"/>
                  </a:lnTo>
                  <a:lnTo>
                    <a:pt x="3064" y="136"/>
                  </a:lnTo>
                  <a:lnTo>
                    <a:pt x="3737" y="169"/>
                  </a:lnTo>
                  <a:lnTo>
                    <a:pt x="4613" y="203"/>
                  </a:lnTo>
                  <a:lnTo>
                    <a:pt x="7475" y="270"/>
                  </a:lnTo>
                  <a:lnTo>
                    <a:pt x="8687" y="304"/>
                  </a:lnTo>
                  <a:lnTo>
                    <a:pt x="9192" y="270"/>
                  </a:lnTo>
                  <a:lnTo>
                    <a:pt x="19528" y="270"/>
                  </a:lnTo>
                  <a:lnTo>
                    <a:pt x="25588" y="304"/>
                  </a:lnTo>
                  <a:lnTo>
                    <a:pt x="31648" y="371"/>
                  </a:lnTo>
                  <a:lnTo>
                    <a:pt x="37675" y="439"/>
                  </a:lnTo>
                  <a:lnTo>
                    <a:pt x="43735" y="472"/>
                  </a:lnTo>
                  <a:lnTo>
                    <a:pt x="43870" y="573"/>
                  </a:lnTo>
                  <a:lnTo>
                    <a:pt x="44004" y="708"/>
                  </a:lnTo>
                  <a:lnTo>
                    <a:pt x="44105" y="843"/>
                  </a:lnTo>
                  <a:lnTo>
                    <a:pt x="44173" y="1045"/>
                  </a:lnTo>
                  <a:lnTo>
                    <a:pt x="44307" y="1449"/>
                  </a:lnTo>
                  <a:lnTo>
                    <a:pt x="44341" y="1920"/>
                  </a:lnTo>
                  <a:lnTo>
                    <a:pt x="44341" y="2391"/>
                  </a:lnTo>
                  <a:lnTo>
                    <a:pt x="44341" y="2829"/>
                  </a:lnTo>
                  <a:lnTo>
                    <a:pt x="44307" y="3570"/>
                  </a:lnTo>
                  <a:lnTo>
                    <a:pt x="44274" y="4815"/>
                  </a:lnTo>
                  <a:lnTo>
                    <a:pt x="44240" y="6061"/>
                  </a:lnTo>
                  <a:lnTo>
                    <a:pt x="44173" y="7273"/>
                  </a:lnTo>
                  <a:lnTo>
                    <a:pt x="44173" y="7879"/>
                  </a:lnTo>
                  <a:lnTo>
                    <a:pt x="44173" y="8485"/>
                  </a:lnTo>
                  <a:lnTo>
                    <a:pt x="44408" y="8485"/>
                  </a:lnTo>
                  <a:lnTo>
                    <a:pt x="44408" y="7644"/>
                  </a:lnTo>
                  <a:lnTo>
                    <a:pt x="44408" y="5792"/>
                  </a:lnTo>
                  <a:lnTo>
                    <a:pt x="44476" y="4411"/>
                  </a:lnTo>
                  <a:lnTo>
                    <a:pt x="44543" y="3031"/>
                  </a:lnTo>
                  <a:lnTo>
                    <a:pt x="44577" y="2391"/>
                  </a:lnTo>
                  <a:lnTo>
                    <a:pt x="44543" y="1987"/>
                  </a:lnTo>
                  <a:lnTo>
                    <a:pt x="44509" y="1583"/>
                  </a:lnTo>
                  <a:lnTo>
                    <a:pt x="44442" y="1213"/>
                  </a:lnTo>
                  <a:lnTo>
                    <a:pt x="44341" y="843"/>
                  </a:lnTo>
                  <a:lnTo>
                    <a:pt x="44240" y="708"/>
                  </a:lnTo>
                  <a:lnTo>
                    <a:pt x="44139" y="573"/>
                  </a:lnTo>
                  <a:lnTo>
                    <a:pt x="44038" y="439"/>
                  </a:lnTo>
                  <a:lnTo>
                    <a:pt x="43903" y="371"/>
                  </a:lnTo>
                  <a:lnTo>
                    <a:pt x="43870" y="270"/>
                  </a:lnTo>
                  <a:lnTo>
                    <a:pt x="43836" y="237"/>
                  </a:lnTo>
                  <a:lnTo>
                    <a:pt x="43802" y="237"/>
                  </a:lnTo>
                  <a:lnTo>
                    <a:pt x="37944" y="203"/>
                  </a:lnTo>
                  <a:lnTo>
                    <a:pt x="32052" y="136"/>
                  </a:lnTo>
                  <a:lnTo>
                    <a:pt x="26194" y="68"/>
                  </a:lnTo>
                  <a:lnTo>
                    <a:pt x="20336" y="35"/>
                  </a:lnTo>
                  <a:lnTo>
                    <a:pt x="6532" y="35"/>
                  </a:lnTo>
                  <a:lnTo>
                    <a:pt x="5151" y="68"/>
                  </a:lnTo>
                  <a:lnTo>
                    <a:pt x="4108" y="35"/>
                  </a:lnTo>
                  <a:lnTo>
                    <a:pt x="28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01" name="Shape 1801"/>
            <p:cNvSpPr/>
            <p:nvPr/>
          </p:nvSpPr>
          <p:spPr>
            <a:xfrm>
              <a:off x="2360575" y="2793525"/>
              <a:ext cx="64000" cy="30325"/>
            </a:xfrm>
            <a:custGeom>
              <a:avLst/>
              <a:gdLst/>
              <a:ahLst/>
              <a:cxnLst/>
              <a:rect l="0" t="0" r="0" b="0"/>
              <a:pathLst>
                <a:path w="2560" h="1213" extrusionOk="0">
                  <a:moveTo>
                    <a:pt x="270" y="0"/>
                  </a:moveTo>
                  <a:lnTo>
                    <a:pt x="102" y="34"/>
                  </a:lnTo>
                  <a:lnTo>
                    <a:pt x="34" y="68"/>
                  </a:lnTo>
                  <a:lnTo>
                    <a:pt x="1" y="101"/>
                  </a:lnTo>
                  <a:lnTo>
                    <a:pt x="1" y="135"/>
                  </a:lnTo>
                  <a:lnTo>
                    <a:pt x="34" y="169"/>
                  </a:lnTo>
                  <a:lnTo>
                    <a:pt x="102" y="202"/>
                  </a:lnTo>
                  <a:lnTo>
                    <a:pt x="68" y="404"/>
                  </a:lnTo>
                  <a:lnTo>
                    <a:pt x="68" y="573"/>
                  </a:lnTo>
                  <a:lnTo>
                    <a:pt x="102" y="977"/>
                  </a:lnTo>
                  <a:lnTo>
                    <a:pt x="102" y="1212"/>
                  </a:lnTo>
                  <a:lnTo>
                    <a:pt x="270" y="1212"/>
                  </a:lnTo>
                  <a:lnTo>
                    <a:pt x="236" y="674"/>
                  </a:lnTo>
                  <a:lnTo>
                    <a:pt x="169" y="169"/>
                  </a:lnTo>
                  <a:lnTo>
                    <a:pt x="708" y="169"/>
                  </a:lnTo>
                  <a:lnTo>
                    <a:pt x="1516" y="202"/>
                  </a:lnTo>
                  <a:lnTo>
                    <a:pt x="2223" y="202"/>
                  </a:lnTo>
                  <a:lnTo>
                    <a:pt x="2290" y="236"/>
                  </a:lnTo>
                  <a:lnTo>
                    <a:pt x="2324" y="337"/>
                  </a:lnTo>
                  <a:lnTo>
                    <a:pt x="2391" y="438"/>
                  </a:lnTo>
                  <a:lnTo>
                    <a:pt x="2391" y="573"/>
                  </a:lnTo>
                  <a:lnTo>
                    <a:pt x="2391" y="876"/>
                  </a:lnTo>
                  <a:lnTo>
                    <a:pt x="2391" y="1212"/>
                  </a:lnTo>
                  <a:lnTo>
                    <a:pt x="2526" y="1212"/>
                  </a:lnTo>
                  <a:lnTo>
                    <a:pt x="2526" y="977"/>
                  </a:lnTo>
                  <a:lnTo>
                    <a:pt x="2559" y="606"/>
                  </a:lnTo>
                  <a:lnTo>
                    <a:pt x="2526" y="404"/>
                  </a:lnTo>
                  <a:lnTo>
                    <a:pt x="2458" y="236"/>
                  </a:lnTo>
                  <a:lnTo>
                    <a:pt x="2391" y="169"/>
                  </a:lnTo>
                  <a:lnTo>
                    <a:pt x="2324" y="101"/>
                  </a:lnTo>
                  <a:lnTo>
                    <a:pt x="2223" y="68"/>
                  </a:lnTo>
                  <a:lnTo>
                    <a:pt x="2155" y="34"/>
                  </a:lnTo>
                  <a:lnTo>
                    <a:pt x="1718" y="34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02" name="Shape 1802"/>
            <p:cNvSpPr/>
            <p:nvPr/>
          </p:nvSpPr>
          <p:spPr>
            <a:xfrm>
              <a:off x="536625" y="2751425"/>
              <a:ext cx="10125" cy="10125"/>
            </a:xfrm>
            <a:custGeom>
              <a:avLst/>
              <a:gdLst/>
              <a:ahLst/>
              <a:cxnLst/>
              <a:rect l="0" t="0" r="0" b="0"/>
              <a:pathLst>
                <a:path w="405" h="405" extrusionOk="0">
                  <a:moveTo>
                    <a:pt x="202" y="1"/>
                  </a:moveTo>
                  <a:lnTo>
                    <a:pt x="101" y="34"/>
                  </a:lnTo>
                  <a:lnTo>
                    <a:pt x="34" y="136"/>
                  </a:lnTo>
                  <a:lnTo>
                    <a:pt x="0" y="203"/>
                  </a:lnTo>
                  <a:lnTo>
                    <a:pt x="34" y="270"/>
                  </a:lnTo>
                  <a:lnTo>
                    <a:pt x="67" y="371"/>
                  </a:lnTo>
                  <a:lnTo>
                    <a:pt x="168" y="405"/>
                  </a:lnTo>
                  <a:lnTo>
                    <a:pt x="269" y="405"/>
                  </a:lnTo>
                  <a:lnTo>
                    <a:pt x="370" y="338"/>
                  </a:lnTo>
                  <a:lnTo>
                    <a:pt x="404" y="270"/>
                  </a:lnTo>
                  <a:lnTo>
                    <a:pt x="404" y="169"/>
                  </a:lnTo>
                  <a:lnTo>
                    <a:pt x="404" y="136"/>
                  </a:lnTo>
                  <a:lnTo>
                    <a:pt x="337" y="34"/>
                  </a:lnTo>
                  <a:lnTo>
                    <a:pt x="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03" name="Shape 1803"/>
            <p:cNvSpPr/>
            <p:nvPr/>
          </p:nvSpPr>
          <p:spPr>
            <a:xfrm>
              <a:off x="545875" y="2804450"/>
              <a:ext cx="9275" cy="14350"/>
            </a:xfrm>
            <a:custGeom>
              <a:avLst/>
              <a:gdLst/>
              <a:ahLst/>
              <a:cxnLst/>
              <a:rect l="0" t="0" r="0" b="0"/>
              <a:pathLst>
                <a:path w="371" h="574" extrusionOk="0">
                  <a:moveTo>
                    <a:pt x="169" y="1"/>
                  </a:moveTo>
                  <a:lnTo>
                    <a:pt x="135" y="35"/>
                  </a:lnTo>
                  <a:lnTo>
                    <a:pt x="101" y="68"/>
                  </a:lnTo>
                  <a:lnTo>
                    <a:pt x="34" y="102"/>
                  </a:lnTo>
                  <a:lnTo>
                    <a:pt x="0" y="237"/>
                  </a:lnTo>
                  <a:lnTo>
                    <a:pt x="0" y="371"/>
                  </a:lnTo>
                  <a:lnTo>
                    <a:pt x="34" y="506"/>
                  </a:lnTo>
                  <a:lnTo>
                    <a:pt x="68" y="540"/>
                  </a:lnTo>
                  <a:lnTo>
                    <a:pt x="135" y="573"/>
                  </a:lnTo>
                  <a:lnTo>
                    <a:pt x="236" y="573"/>
                  </a:lnTo>
                  <a:lnTo>
                    <a:pt x="303" y="540"/>
                  </a:lnTo>
                  <a:lnTo>
                    <a:pt x="371" y="439"/>
                  </a:lnTo>
                  <a:lnTo>
                    <a:pt x="371" y="338"/>
                  </a:lnTo>
                  <a:lnTo>
                    <a:pt x="337" y="203"/>
                  </a:lnTo>
                  <a:lnTo>
                    <a:pt x="303" y="136"/>
                  </a:lnTo>
                  <a:lnTo>
                    <a:pt x="270" y="68"/>
                  </a:lnTo>
                  <a:lnTo>
                    <a:pt x="270" y="35"/>
                  </a:lnTo>
                  <a:lnTo>
                    <a:pt x="23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117025" tIns="117025" rIns="117025" bIns="1170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7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1131750" y="983100"/>
            <a:ext cx="6880500" cy="777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lvl="0" algn="ctr">
              <a:spcBef>
                <a:spcPts val="0"/>
              </a:spcBef>
              <a:buClr>
                <a:srgbClr val="F55D4B"/>
              </a:buClr>
              <a:buSzPts val="2800"/>
              <a:buFont typeface="Amatic SC"/>
              <a:buNone/>
              <a:defRPr sz="2800" b="1">
                <a:solidFill>
                  <a:srgbClr val="F55D4B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lvl="1" algn="ctr">
              <a:spcBef>
                <a:spcPts val="0"/>
              </a:spcBef>
              <a:buClr>
                <a:srgbClr val="F55D4B"/>
              </a:buClr>
              <a:buSzPts val="2800"/>
              <a:buFont typeface="Amatic SC"/>
              <a:buNone/>
              <a:defRPr sz="2800" b="1">
                <a:solidFill>
                  <a:srgbClr val="F55D4B"/>
                </a:solidFill>
                <a:latin typeface="Amatic SC"/>
                <a:ea typeface="Amatic SC"/>
                <a:cs typeface="Amatic SC"/>
                <a:sym typeface="Amatic SC"/>
              </a:defRPr>
            </a:lvl2pPr>
            <a:lvl3pPr lvl="2" algn="ctr">
              <a:spcBef>
                <a:spcPts val="0"/>
              </a:spcBef>
              <a:buClr>
                <a:srgbClr val="F55D4B"/>
              </a:buClr>
              <a:buSzPts val="2800"/>
              <a:buFont typeface="Amatic SC"/>
              <a:buNone/>
              <a:defRPr sz="2800" b="1">
                <a:solidFill>
                  <a:srgbClr val="F55D4B"/>
                </a:solidFill>
                <a:latin typeface="Amatic SC"/>
                <a:ea typeface="Amatic SC"/>
                <a:cs typeface="Amatic SC"/>
                <a:sym typeface="Amatic SC"/>
              </a:defRPr>
            </a:lvl3pPr>
            <a:lvl4pPr lvl="3" algn="ctr">
              <a:spcBef>
                <a:spcPts val="0"/>
              </a:spcBef>
              <a:buClr>
                <a:srgbClr val="F55D4B"/>
              </a:buClr>
              <a:buSzPts val="2800"/>
              <a:buFont typeface="Amatic SC"/>
              <a:buNone/>
              <a:defRPr sz="2800" b="1">
                <a:solidFill>
                  <a:srgbClr val="F55D4B"/>
                </a:solidFill>
                <a:latin typeface="Amatic SC"/>
                <a:ea typeface="Amatic SC"/>
                <a:cs typeface="Amatic SC"/>
                <a:sym typeface="Amatic SC"/>
              </a:defRPr>
            </a:lvl4pPr>
            <a:lvl5pPr lvl="4" algn="ctr">
              <a:spcBef>
                <a:spcPts val="0"/>
              </a:spcBef>
              <a:buClr>
                <a:srgbClr val="F55D4B"/>
              </a:buClr>
              <a:buSzPts val="2800"/>
              <a:buFont typeface="Amatic SC"/>
              <a:buNone/>
              <a:defRPr sz="2800" b="1">
                <a:solidFill>
                  <a:srgbClr val="F55D4B"/>
                </a:solidFill>
                <a:latin typeface="Amatic SC"/>
                <a:ea typeface="Amatic SC"/>
                <a:cs typeface="Amatic SC"/>
                <a:sym typeface="Amatic SC"/>
              </a:defRPr>
            </a:lvl5pPr>
            <a:lvl6pPr lvl="5" algn="ctr">
              <a:spcBef>
                <a:spcPts val="0"/>
              </a:spcBef>
              <a:buClr>
                <a:srgbClr val="F55D4B"/>
              </a:buClr>
              <a:buSzPts val="2800"/>
              <a:buFont typeface="Amatic SC"/>
              <a:buNone/>
              <a:defRPr sz="2800" b="1">
                <a:solidFill>
                  <a:srgbClr val="F55D4B"/>
                </a:solidFill>
                <a:latin typeface="Amatic SC"/>
                <a:ea typeface="Amatic SC"/>
                <a:cs typeface="Amatic SC"/>
                <a:sym typeface="Amatic SC"/>
              </a:defRPr>
            </a:lvl6pPr>
            <a:lvl7pPr lvl="6" algn="ctr">
              <a:spcBef>
                <a:spcPts val="0"/>
              </a:spcBef>
              <a:buClr>
                <a:srgbClr val="F55D4B"/>
              </a:buClr>
              <a:buSzPts val="2800"/>
              <a:buFont typeface="Amatic SC"/>
              <a:buNone/>
              <a:defRPr sz="2800" b="1">
                <a:solidFill>
                  <a:srgbClr val="F55D4B"/>
                </a:solidFill>
                <a:latin typeface="Amatic SC"/>
                <a:ea typeface="Amatic SC"/>
                <a:cs typeface="Amatic SC"/>
                <a:sym typeface="Amatic SC"/>
              </a:defRPr>
            </a:lvl7pPr>
            <a:lvl8pPr lvl="7" algn="ctr">
              <a:spcBef>
                <a:spcPts val="0"/>
              </a:spcBef>
              <a:buClr>
                <a:srgbClr val="F55D4B"/>
              </a:buClr>
              <a:buSzPts val="2800"/>
              <a:buFont typeface="Amatic SC"/>
              <a:buNone/>
              <a:defRPr sz="2800" b="1">
                <a:solidFill>
                  <a:srgbClr val="F55D4B"/>
                </a:solidFill>
                <a:latin typeface="Amatic SC"/>
                <a:ea typeface="Amatic SC"/>
                <a:cs typeface="Amatic SC"/>
                <a:sym typeface="Amatic SC"/>
              </a:defRPr>
            </a:lvl8pPr>
            <a:lvl9pPr lvl="8" algn="ctr">
              <a:spcBef>
                <a:spcPts val="0"/>
              </a:spcBef>
              <a:buClr>
                <a:srgbClr val="F55D4B"/>
              </a:buClr>
              <a:buSzPts val="2800"/>
              <a:buFont typeface="Amatic SC"/>
              <a:buNone/>
              <a:defRPr sz="2800" b="1">
                <a:solidFill>
                  <a:srgbClr val="F55D4B"/>
                </a:solidFill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endParaRPr dirty="0"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1131750" y="1902800"/>
            <a:ext cx="6880500" cy="4665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spcBef>
                <a:spcPts val="600"/>
              </a:spcBef>
              <a:buClr>
                <a:srgbClr val="2C3E50"/>
              </a:buClr>
              <a:buSzPts val="2600"/>
              <a:buFont typeface="Merriweather"/>
              <a:buChar char="✖"/>
              <a:defRPr sz="2600">
                <a:solidFill>
                  <a:srgbClr val="2C3E50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>
              <a:spcBef>
                <a:spcPts val="480"/>
              </a:spcBef>
              <a:buClr>
                <a:srgbClr val="2C3E50"/>
              </a:buClr>
              <a:buSzPts val="2200"/>
              <a:buFont typeface="Merriweather"/>
              <a:buChar char="○"/>
              <a:defRPr sz="2200">
                <a:solidFill>
                  <a:srgbClr val="2C3E50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lvl="2">
              <a:spcBef>
                <a:spcPts val="480"/>
              </a:spcBef>
              <a:buClr>
                <a:srgbClr val="2C3E50"/>
              </a:buClr>
              <a:buSzPts val="1800"/>
              <a:buFont typeface="Merriweather"/>
              <a:buChar char="■"/>
              <a:defRPr sz="1800">
                <a:solidFill>
                  <a:srgbClr val="2C3E50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lvl="3">
              <a:spcBef>
                <a:spcPts val="360"/>
              </a:spcBef>
              <a:buClr>
                <a:srgbClr val="2C3E50"/>
              </a:buClr>
              <a:buSzPts val="1800"/>
              <a:buFont typeface="Merriweather"/>
              <a:buChar char="●"/>
              <a:defRPr sz="1800">
                <a:solidFill>
                  <a:srgbClr val="2C3E50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lvl="4">
              <a:spcBef>
                <a:spcPts val="360"/>
              </a:spcBef>
              <a:buClr>
                <a:srgbClr val="2C3E50"/>
              </a:buClr>
              <a:buSzPts val="1800"/>
              <a:buFont typeface="Merriweather"/>
              <a:buChar char="○"/>
              <a:defRPr sz="1800">
                <a:solidFill>
                  <a:srgbClr val="2C3E50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lvl="5">
              <a:spcBef>
                <a:spcPts val="360"/>
              </a:spcBef>
              <a:buClr>
                <a:srgbClr val="2C3E50"/>
              </a:buClr>
              <a:buSzPts val="1800"/>
              <a:buFont typeface="Merriweather"/>
              <a:buChar char="■"/>
              <a:defRPr sz="1800">
                <a:solidFill>
                  <a:srgbClr val="2C3E50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lvl="6">
              <a:spcBef>
                <a:spcPts val="360"/>
              </a:spcBef>
              <a:buClr>
                <a:srgbClr val="2C3E50"/>
              </a:buClr>
              <a:buSzPts val="1800"/>
              <a:buFont typeface="Merriweather"/>
              <a:buChar char="●"/>
              <a:defRPr sz="1800">
                <a:solidFill>
                  <a:srgbClr val="2C3E50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lvl="7">
              <a:spcBef>
                <a:spcPts val="360"/>
              </a:spcBef>
              <a:buClr>
                <a:srgbClr val="2C3E50"/>
              </a:buClr>
              <a:buSzPts val="1800"/>
              <a:buFont typeface="Merriweather"/>
              <a:buChar char="○"/>
              <a:defRPr sz="1800">
                <a:solidFill>
                  <a:srgbClr val="2C3E50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lvl="8">
              <a:spcBef>
                <a:spcPts val="360"/>
              </a:spcBef>
              <a:buClr>
                <a:srgbClr val="2C3E50"/>
              </a:buClr>
              <a:buSzPts val="1800"/>
              <a:buFont typeface="Merriweather"/>
              <a:buChar char="■"/>
              <a:defRPr sz="1800">
                <a:solidFill>
                  <a:srgbClr val="2C3E50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7" r:id="rId4"/>
    <p:sldLayoutId id="2147483668" r:id="rId5"/>
    <p:sldLayoutId id="2147483670" r:id="rId6"/>
  </p:sldLayoutIdLst>
  <p:transition>
    <p:fade thruBlk="1"/>
  </p:transition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 Black" panose="020B0A04020102020204" pitchFamily="34" charset="0"/>
          <a:ea typeface="Arial Black" panose="020B0A04020102020204" pitchFamily="34" charset="0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 Black" panose="020B0A04020102020204" pitchFamily="34" charset="0"/>
          <a:ea typeface="Arial Black" panose="020B0A04020102020204" pitchFamily="34" charset="0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14775" y="2276872"/>
            <a:ext cx="808426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8800" dirty="0">
                <a:latin typeface="標楷體" panose="03000509000000000000" pitchFamily="65" charset="-120"/>
                <a:ea typeface="標楷體" panose="03000509000000000000" pitchFamily="65" charset="-120"/>
              </a:rPr>
              <a:t>活動二：</a:t>
            </a:r>
            <a:r>
              <a:rPr lang="zh-TW" altLang="zh-HK" sz="8800" dirty="0">
                <a:latin typeface="標楷體" panose="03000509000000000000" pitchFamily="65" charset="-120"/>
                <a:ea typeface="標楷體" panose="03000509000000000000" pitchFamily="65" charset="-120"/>
              </a:rPr>
              <a:t>遭遇</a:t>
            </a:r>
            <a:r>
              <a:rPr lang="zh-TW" altLang="en-US" sz="8800" dirty="0">
                <a:latin typeface="標楷體" panose="03000509000000000000" pitchFamily="65" charset="-120"/>
                <a:ea typeface="標楷體" panose="03000509000000000000" pitchFamily="65" charset="-120"/>
              </a:rPr>
              <a:t>咭</a:t>
            </a:r>
            <a:endParaRPr lang="zh-HK" altLang="en-US" sz="8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Rectangle 1"/>
          <p:cNvSpPr/>
          <p:nvPr/>
        </p:nvSpPr>
        <p:spPr>
          <a:xfrm>
            <a:off x="1535942" y="3573016"/>
            <a:ext cx="5724644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TW" sz="5400" dirty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HK" altLang="en-US" sz="5400" dirty="0">
                <a:latin typeface="標楷體" panose="03000509000000000000" pitchFamily="65" charset="-120"/>
                <a:ea typeface="標楷體" panose="03000509000000000000" pitchFamily="65" charset="-120"/>
              </a:rPr>
              <a:t>供教師</a:t>
            </a:r>
            <a:r>
              <a:rPr lang="zh-TW" altLang="en-US" sz="5400" dirty="0">
                <a:latin typeface="標楷體" panose="03000509000000000000" pitchFamily="65" charset="-120"/>
                <a:ea typeface="標楷體" panose="03000509000000000000" pitchFamily="65" charset="-120"/>
              </a:rPr>
              <a:t>雙面</a:t>
            </a:r>
            <a:r>
              <a:rPr lang="zh-HK" altLang="en-US" sz="5400" dirty="0">
                <a:latin typeface="標楷體" panose="03000509000000000000" pitchFamily="65" charset="-120"/>
                <a:ea typeface="標楷體" panose="03000509000000000000" pitchFamily="65" charset="-120"/>
              </a:rPr>
              <a:t>列印</a:t>
            </a:r>
            <a:r>
              <a:rPr lang="en-US" altLang="zh-HK" sz="5400" dirty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</a:p>
          <a:p>
            <a:pPr algn="ctr"/>
            <a:r>
              <a:rPr lang="en-US" altLang="zh-TW" sz="54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P.2-39</a:t>
            </a:r>
            <a:endParaRPr lang="zh-HK" altLang="en-US" sz="54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71331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1187624" y="260648"/>
            <a:ext cx="6912768" cy="5958165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5000">
                <a:solidFill>
                  <a:schemeClr val="tx1"/>
                </a:solidFill>
                <a:latin typeface="Tw Cen MT" panose="020B0602020104020603" pitchFamily="34" charset="0"/>
              </a:rPr>
              <a:t>階段</a:t>
            </a:r>
            <a:r>
              <a:rPr lang="en-US" altLang="zh-TW" sz="15000" dirty="0">
                <a:solidFill>
                  <a:schemeClr val="tx1"/>
                </a:solidFill>
                <a:latin typeface="Tw Cen MT" panose="020B0602020104020603" pitchFamily="34" charset="0"/>
              </a:rPr>
              <a:t>2</a:t>
            </a:r>
            <a:endParaRPr lang="zh-HK" altLang="en-US" sz="15000" dirty="0">
              <a:solidFill>
                <a:schemeClr val="tx1"/>
              </a:solidFill>
              <a:latin typeface="Tw Cen MT" panose="020B0602020104020603" pitchFamily="34" charset="0"/>
            </a:endParaRPr>
          </a:p>
        </p:txBody>
      </p:sp>
      <p:grpSp>
        <p:nvGrpSpPr>
          <p:cNvPr id="5" name="群組 4"/>
          <p:cNvGrpSpPr>
            <a:grpSpLocks noChangeAspect="1"/>
          </p:cNvGrpSpPr>
          <p:nvPr/>
        </p:nvGrpSpPr>
        <p:grpSpPr>
          <a:xfrm>
            <a:off x="8244408" y="5085184"/>
            <a:ext cx="736457" cy="1620000"/>
            <a:chOff x="8407021" y="69849"/>
            <a:chExt cx="562142" cy="1236555"/>
          </a:xfrm>
        </p:grpSpPr>
        <p:pic>
          <p:nvPicPr>
            <p:cNvPr id="6" name="圖片 5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7" name="圖片 6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8" name="群組 7"/>
          <p:cNvGrpSpPr/>
          <p:nvPr/>
        </p:nvGrpSpPr>
        <p:grpSpPr>
          <a:xfrm>
            <a:off x="0" y="89158"/>
            <a:ext cx="904864" cy="1710842"/>
            <a:chOff x="0" y="89158"/>
            <a:chExt cx="904864" cy="1710842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37701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7">
            <a:alpha val="6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481754" y="203647"/>
            <a:ext cx="8064388" cy="6192688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1500" b="1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6415316"/>
            <a:ext cx="52920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階段 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2 – 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誤墮「迷網」：出租情人的網絡廣告</a:t>
            </a:r>
            <a:endParaRPr lang="zh-HK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467544" y="665976"/>
            <a:ext cx="8064388" cy="507831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HK"/>
            </a:defPPr>
            <a:lvl1pPr algn="ctr">
              <a:defRPr sz="13000" b="1">
                <a:latin typeface="Tw Cen MT" panose="020B0602020104020603" pitchFamily="34" charset="0"/>
                <a:ea typeface="標楷體" panose="03000509000000000000" pitchFamily="65" charset="-120"/>
              </a:defRPr>
            </a:lvl1pPr>
          </a:lstStyle>
          <a:p>
            <a:r>
              <a:rPr lang="zh-TW" altLang="en-US" sz="10800" dirty="0"/>
              <a:t>網上報章報道出租情人的不幸遭遇</a:t>
            </a:r>
          </a:p>
        </p:txBody>
      </p:sp>
      <p:grpSp>
        <p:nvGrpSpPr>
          <p:cNvPr id="7" name="群組 6"/>
          <p:cNvGrpSpPr/>
          <p:nvPr/>
        </p:nvGrpSpPr>
        <p:grpSpPr>
          <a:xfrm>
            <a:off x="8460432" y="5506228"/>
            <a:ext cx="562142" cy="1236555"/>
            <a:chOff x="8407021" y="69849"/>
            <a:chExt cx="562142" cy="1236555"/>
          </a:xfrm>
        </p:grpSpPr>
        <p:pic>
          <p:nvPicPr>
            <p:cNvPr id="8" name="圖片 7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9" name="圖片 8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11" name="群組 10"/>
          <p:cNvGrpSpPr>
            <a:grpSpLocks noChangeAspect="1"/>
          </p:cNvGrpSpPr>
          <p:nvPr/>
        </p:nvGrpSpPr>
        <p:grpSpPr>
          <a:xfrm>
            <a:off x="0" y="89158"/>
            <a:ext cx="571212" cy="1080000"/>
            <a:chOff x="0" y="89158"/>
            <a:chExt cx="904864" cy="1710842"/>
          </a:xfrm>
        </p:grpSpPr>
        <p:pic>
          <p:nvPicPr>
            <p:cNvPr id="12" name="圖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4" name="圖片 13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56266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1187624" y="260648"/>
            <a:ext cx="6912768" cy="5958165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5000">
                <a:solidFill>
                  <a:schemeClr val="tx1"/>
                </a:solidFill>
                <a:latin typeface="Tw Cen MT" panose="020B0602020104020603" pitchFamily="34" charset="0"/>
              </a:rPr>
              <a:t>階段</a:t>
            </a:r>
            <a:r>
              <a:rPr lang="en-US" altLang="zh-TW" sz="15000" dirty="0">
                <a:solidFill>
                  <a:schemeClr val="tx1"/>
                </a:solidFill>
                <a:latin typeface="Tw Cen MT" panose="020B0602020104020603" pitchFamily="34" charset="0"/>
              </a:rPr>
              <a:t>2</a:t>
            </a:r>
            <a:endParaRPr lang="zh-HK" altLang="en-US" sz="15000" dirty="0">
              <a:solidFill>
                <a:schemeClr val="tx1"/>
              </a:solidFill>
              <a:latin typeface="Tw Cen MT" panose="020B0602020104020603" pitchFamily="34" charset="0"/>
            </a:endParaRPr>
          </a:p>
        </p:txBody>
      </p:sp>
      <p:grpSp>
        <p:nvGrpSpPr>
          <p:cNvPr id="5" name="群組 4"/>
          <p:cNvGrpSpPr>
            <a:grpSpLocks noChangeAspect="1"/>
          </p:cNvGrpSpPr>
          <p:nvPr/>
        </p:nvGrpSpPr>
        <p:grpSpPr>
          <a:xfrm>
            <a:off x="8244408" y="5085184"/>
            <a:ext cx="736457" cy="1620000"/>
            <a:chOff x="8407021" y="69849"/>
            <a:chExt cx="562142" cy="1236555"/>
          </a:xfrm>
        </p:grpSpPr>
        <p:pic>
          <p:nvPicPr>
            <p:cNvPr id="6" name="圖片 5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7" name="圖片 6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8" name="群組 7"/>
          <p:cNvGrpSpPr/>
          <p:nvPr/>
        </p:nvGrpSpPr>
        <p:grpSpPr>
          <a:xfrm>
            <a:off x="0" y="89158"/>
            <a:ext cx="904864" cy="1710842"/>
            <a:chOff x="0" y="89158"/>
            <a:chExt cx="904864" cy="1710842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65950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7">
            <a:alpha val="6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481754" y="203647"/>
            <a:ext cx="8064388" cy="6192688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1500" b="1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539806" y="889844"/>
            <a:ext cx="8064388" cy="507831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HK"/>
            </a:defPPr>
            <a:lvl1pPr algn="ctr">
              <a:defRPr sz="13000" b="1">
                <a:latin typeface="Tw Cen MT" panose="020B0602020104020603" pitchFamily="34" charset="0"/>
                <a:ea typeface="標楷體" panose="03000509000000000000" pitchFamily="65" charset="-120"/>
              </a:defRPr>
            </a:lvl1pPr>
          </a:lstStyle>
          <a:p>
            <a:r>
              <a:rPr lang="zh-TW" altLang="en-US" sz="10800" dirty="0"/>
              <a:t>看到討論區</a:t>
            </a:r>
            <a:endParaRPr lang="en-US" altLang="zh-TW" sz="10800" dirty="0"/>
          </a:p>
          <a:p>
            <a:r>
              <a:rPr lang="zh-TW" altLang="en-US" sz="10800" dirty="0"/>
              <a:t>有關禁止</a:t>
            </a:r>
          </a:p>
          <a:p>
            <a:r>
              <a:rPr lang="zh-TW" altLang="en-US" sz="10800" dirty="0"/>
              <a:t>賣淫的警告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6415316"/>
            <a:ext cx="52920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階段 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2 – 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誤墮「迷網」：出租情人的網絡廣告</a:t>
            </a:r>
            <a:endParaRPr lang="zh-HK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pSp>
        <p:nvGrpSpPr>
          <p:cNvPr id="8" name="群組 7"/>
          <p:cNvGrpSpPr/>
          <p:nvPr/>
        </p:nvGrpSpPr>
        <p:grpSpPr>
          <a:xfrm>
            <a:off x="8460432" y="5506228"/>
            <a:ext cx="562142" cy="1236555"/>
            <a:chOff x="8407021" y="69849"/>
            <a:chExt cx="562142" cy="1236555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12" name="群組 11"/>
          <p:cNvGrpSpPr>
            <a:grpSpLocks noChangeAspect="1"/>
          </p:cNvGrpSpPr>
          <p:nvPr/>
        </p:nvGrpSpPr>
        <p:grpSpPr>
          <a:xfrm>
            <a:off x="0" y="89158"/>
            <a:ext cx="571212" cy="1080000"/>
            <a:chOff x="0" y="89158"/>
            <a:chExt cx="904864" cy="1710842"/>
          </a:xfrm>
        </p:grpSpPr>
        <p:pic>
          <p:nvPicPr>
            <p:cNvPr id="14" name="圖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6" name="圖片 15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33281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1187624" y="260648"/>
            <a:ext cx="6912768" cy="5958165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5000" dirty="0">
                <a:solidFill>
                  <a:schemeClr val="tx1"/>
                </a:solidFill>
                <a:latin typeface="Tw Cen MT" panose="020B0602020104020603" pitchFamily="34" charset="0"/>
              </a:rPr>
              <a:t>階段</a:t>
            </a:r>
            <a:r>
              <a:rPr lang="en-US" altLang="zh-TW" sz="15000" dirty="0">
                <a:solidFill>
                  <a:schemeClr val="tx1"/>
                </a:solidFill>
                <a:latin typeface="Tw Cen MT" panose="020B0602020104020603" pitchFamily="34" charset="0"/>
              </a:rPr>
              <a:t>2</a:t>
            </a:r>
            <a:endParaRPr lang="zh-HK" altLang="en-US" sz="15000" dirty="0">
              <a:solidFill>
                <a:schemeClr val="tx1"/>
              </a:solidFill>
              <a:latin typeface="Tw Cen MT" panose="020B0602020104020603" pitchFamily="34" charset="0"/>
            </a:endParaRPr>
          </a:p>
        </p:txBody>
      </p:sp>
      <p:grpSp>
        <p:nvGrpSpPr>
          <p:cNvPr id="5" name="群組 4"/>
          <p:cNvGrpSpPr>
            <a:grpSpLocks noChangeAspect="1"/>
          </p:cNvGrpSpPr>
          <p:nvPr/>
        </p:nvGrpSpPr>
        <p:grpSpPr>
          <a:xfrm>
            <a:off x="8244408" y="5085184"/>
            <a:ext cx="736457" cy="1620000"/>
            <a:chOff x="8407021" y="69849"/>
            <a:chExt cx="562142" cy="1236555"/>
          </a:xfrm>
        </p:grpSpPr>
        <p:pic>
          <p:nvPicPr>
            <p:cNvPr id="6" name="圖片 5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7" name="圖片 6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8" name="群組 7"/>
          <p:cNvGrpSpPr/>
          <p:nvPr/>
        </p:nvGrpSpPr>
        <p:grpSpPr>
          <a:xfrm>
            <a:off x="0" y="89158"/>
            <a:ext cx="904864" cy="1710842"/>
            <a:chOff x="0" y="89158"/>
            <a:chExt cx="904864" cy="1710842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94912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7">
            <a:alpha val="6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481754" y="203647"/>
            <a:ext cx="8064388" cy="6192688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1500" b="1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460693" y="889844"/>
            <a:ext cx="8222614" cy="507831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HK"/>
            </a:defPPr>
            <a:lvl1pPr algn="ctr">
              <a:defRPr sz="13000" b="1">
                <a:latin typeface="Tw Cen MT" panose="020B0602020104020603" pitchFamily="34" charset="0"/>
                <a:ea typeface="標楷體" panose="03000509000000000000" pitchFamily="65" charset="-120"/>
              </a:defRPr>
            </a:lvl1pPr>
          </a:lstStyle>
          <a:p>
            <a:r>
              <a:rPr lang="zh-TW" altLang="en-US" sz="10800" dirty="0"/>
              <a:t>見到警訊拘捕出租情人</a:t>
            </a:r>
          </a:p>
          <a:p>
            <a:r>
              <a:rPr lang="zh-TW" altLang="en-US" sz="10800" dirty="0"/>
              <a:t>的報道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6415316"/>
            <a:ext cx="52920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階段 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2 – 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誤墮「迷網」：出租情人的網絡廣告</a:t>
            </a:r>
            <a:endParaRPr lang="zh-HK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pSp>
        <p:nvGrpSpPr>
          <p:cNvPr id="8" name="群組 7"/>
          <p:cNvGrpSpPr/>
          <p:nvPr/>
        </p:nvGrpSpPr>
        <p:grpSpPr>
          <a:xfrm>
            <a:off x="8460432" y="5506228"/>
            <a:ext cx="562142" cy="1236555"/>
            <a:chOff x="8407021" y="69849"/>
            <a:chExt cx="562142" cy="1236555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12" name="群組 11"/>
          <p:cNvGrpSpPr>
            <a:grpSpLocks noChangeAspect="1"/>
          </p:cNvGrpSpPr>
          <p:nvPr/>
        </p:nvGrpSpPr>
        <p:grpSpPr>
          <a:xfrm>
            <a:off x="0" y="89158"/>
            <a:ext cx="571212" cy="1080000"/>
            <a:chOff x="0" y="89158"/>
            <a:chExt cx="904864" cy="1710842"/>
          </a:xfrm>
        </p:grpSpPr>
        <p:pic>
          <p:nvPicPr>
            <p:cNvPr id="14" name="圖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6" name="圖片 15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11353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1187624" y="260648"/>
            <a:ext cx="6912768" cy="5958165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5000">
                <a:solidFill>
                  <a:schemeClr val="tx1"/>
                </a:solidFill>
                <a:latin typeface="Tw Cen MT" panose="020B0602020104020603" pitchFamily="34" charset="0"/>
              </a:rPr>
              <a:t>階段</a:t>
            </a:r>
            <a:r>
              <a:rPr lang="en-US" altLang="zh-TW" sz="15000" dirty="0">
                <a:solidFill>
                  <a:schemeClr val="tx1"/>
                </a:solidFill>
                <a:latin typeface="Tw Cen MT" panose="020B0602020104020603" pitchFamily="34" charset="0"/>
              </a:rPr>
              <a:t>2</a:t>
            </a:r>
            <a:endParaRPr lang="zh-HK" altLang="en-US" sz="15000" dirty="0">
              <a:solidFill>
                <a:schemeClr val="tx1"/>
              </a:solidFill>
              <a:latin typeface="Tw Cen MT" panose="020B0602020104020603" pitchFamily="34" charset="0"/>
            </a:endParaRPr>
          </a:p>
        </p:txBody>
      </p:sp>
      <p:grpSp>
        <p:nvGrpSpPr>
          <p:cNvPr id="5" name="群組 4"/>
          <p:cNvGrpSpPr>
            <a:grpSpLocks noChangeAspect="1"/>
          </p:cNvGrpSpPr>
          <p:nvPr/>
        </p:nvGrpSpPr>
        <p:grpSpPr>
          <a:xfrm>
            <a:off x="8244408" y="5085184"/>
            <a:ext cx="736457" cy="1620000"/>
            <a:chOff x="8407021" y="69849"/>
            <a:chExt cx="562142" cy="1236555"/>
          </a:xfrm>
        </p:grpSpPr>
        <p:pic>
          <p:nvPicPr>
            <p:cNvPr id="6" name="圖片 5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7" name="圖片 6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8" name="群組 7"/>
          <p:cNvGrpSpPr/>
          <p:nvPr/>
        </p:nvGrpSpPr>
        <p:grpSpPr>
          <a:xfrm>
            <a:off x="0" y="89158"/>
            <a:ext cx="904864" cy="1710842"/>
            <a:chOff x="0" y="89158"/>
            <a:chExt cx="904864" cy="1710842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07804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7">
            <a:alpha val="6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481754" y="203647"/>
            <a:ext cx="8064388" cy="6192688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1500" b="1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539806" y="1166843"/>
            <a:ext cx="8064388" cy="452431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HK"/>
            </a:defPPr>
            <a:lvl1pPr algn="ctr">
              <a:defRPr sz="13000" b="1">
                <a:latin typeface="Tw Cen MT" panose="020B0602020104020603" pitchFamily="34" charset="0"/>
                <a:ea typeface="標楷體" panose="03000509000000000000" pitchFamily="65" charset="-120"/>
              </a:defRPr>
            </a:lvl1pPr>
          </a:lstStyle>
          <a:p>
            <a:r>
              <a:rPr lang="zh-TW" altLang="en-US" sz="9600" dirty="0"/>
              <a:t>一些有展示</a:t>
            </a:r>
            <a:endParaRPr lang="en-US" altLang="zh-TW" sz="9600" dirty="0"/>
          </a:p>
          <a:p>
            <a:r>
              <a:rPr lang="zh-TW" altLang="en-US" sz="9600" dirty="0"/>
              <a:t>正面樣子的</a:t>
            </a:r>
            <a:endParaRPr lang="en-US" altLang="zh-TW" sz="9600" dirty="0"/>
          </a:p>
          <a:p>
            <a:r>
              <a:rPr lang="zh-TW" altLang="en-US" sz="9600" dirty="0"/>
              <a:t>廣告頗受歡迎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6415316"/>
            <a:ext cx="52920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階段 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2 – 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誤墮「迷網」：出租情人的網絡廣告</a:t>
            </a:r>
            <a:endParaRPr lang="zh-HK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pSp>
        <p:nvGrpSpPr>
          <p:cNvPr id="8" name="群組 7"/>
          <p:cNvGrpSpPr/>
          <p:nvPr/>
        </p:nvGrpSpPr>
        <p:grpSpPr>
          <a:xfrm>
            <a:off x="8460432" y="5506228"/>
            <a:ext cx="562142" cy="1236555"/>
            <a:chOff x="8407021" y="69849"/>
            <a:chExt cx="562142" cy="1236555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12" name="群組 11"/>
          <p:cNvGrpSpPr>
            <a:grpSpLocks noChangeAspect="1"/>
          </p:cNvGrpSpPr>
          <p:nvPr/>
        </p:nvGrpSpPr>
        <p:grpSpPr>
          <a:xfrm>
            <a:off x="0" y="89158"/>
            <a:ext cx="571212" cy="1080000"/>
            <a:chOff x="0" y="89158"/>
            <a:chExt cx="904864" cy="1710842"/>
          </a:xfrm>
        </p:grpSpPr>
        <p:pic>
          <p:nvPicPr>
            <p:cNvPr id="14" name="圖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6" name="圖片 15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00165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1187624" y="260648"/>
            <a:ext cx="6912768" cy="5958165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5000">
                <a:solidFill>
                  <a:schemeClr val="tx1"/>
                </a:solidFill>
                <a:latin typeface="Tw Cen MT" panose="020B0602020104020603" pitchFamily="34" charset="0"/>
              </a:rPr>
              <a:t>階段</a:t>
            </a:r>
            <a:r>
              <a:rPr lang="en-US" altLang="zh-TW" sz="15000" dirty="0">
                <a:solidFill>
                  <a:schemeClr val="tx1"/>
                </a:solidFill>
                <a:latin typeface="Tw Cen MT" panose="020B0602020104020603" pitchFamily="34" charset="0"/>
              </a:rPr>
              <a:t>2</a:t>
            </a:r>
            <a:endParaRPr lang="zh-HK" altLang="en-US" sz="15000" dirty="0">
              <a:solidFill>
                <a:schemeClr val="tx1"/>
              </a:solidFill>
              <a:latin typeface="Tw Cen MT" panose="020B0602020104020603" pitchFamily="34" charset="0"/>
            </a:endParaRPr>
          </a:p>
        </p:txBody>
      </p:sp>
      <p:grpSp>
        <p:nvGrpSpPr>
          <p:cNvPr id="5" name="群組 4"/>
          <p:cNvGrpSpPr>
            <a:grpSpLocks noChangeAspect="1"/>
          </p:cNvGrpSpPr>
          <p:nvPr/>
        </p:nvGrpSpPr>
        <p:grpSpPr>
          <a:xfrm>
            <a:off x="8244408" y="5085184"/>
            <a:ext cx="736457" cy="1620000"/>
            <a:chOff x="8407021" y="69849"/>
            <a:chExt cx="562142" cy="1236555"/>
          </a:xfrm>
        </p:grpSpPr>
        <p:pic>
          <p:nvPicPr>
            <p:cNvPr id="6" name="圖片 5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7" name="圖片 6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8" name="群組 7"/>
          <p:cNvGrpSpPr/>
          <p:nvPr/>
        </p:nvGrpSpPr>
        <p:grpSpPr>
          <a:xfrm>
            <a:off x="0" y="89158"/>
            <a:ext cx="904864" cy="1710842"/>
            <a:chOff x="0" y="89158"/>
            <a:chExt cx="904864" cy="1710842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36810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7">
            <a:alpha val="6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481754" y="203647"/>
            <a:ext cx="8064388" cy="6192688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1500" b="1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539806" y="1166843"/>
            <a:ext cx="8064389" cy="452431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HK"/>
            </a:defPPr>
            <a:lvl1pPr algn="ctr">
              <a:defRPr sz="13000" b="1">
                <a:latin typeface="Tw Cen MT" panose="020B0602020104020603" pitchFamily="34" charset="0"/>
                <a:ea typeface="標楷體" panose="03000509000000000000" pitchFamily="65" charset="-120"/>
              </a:defRPr>
            </a:lvl1pPr>
          </a:lstStyle>
          <a:p>
            <a:r>
              <a:rPr lang="zh-TW" altLang="en-US" sz="9600" dirty="0"/>
              <a:t>廣告衣著越性感，獲得網友的關注越多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6415316"/>
            <a:ext cx="52920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階段 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2 – 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誤墮「迷網」：出租情人的網絡廣告</a:t>
            </a:r>
            <a:endParaRPr lang="zh-HK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pSp>
        <p:nvGrpSpPr>
          <p:cNvPr id="8" name="群組 7"/>
          <p:cNvGrpSpPr/>
          <p:nvPr/>
        </p:nvGrpSpPr>
        <p:grpSpPr>
          <a:xfrm>
            <a:off x="8460432" y="5506228"/>
            <a:ext cx="562142" cy="1236555"/>
            <a:chOff x="8407021" y="69849"/>
            <a:chExt cx="562142" cy="1236555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12" name="群組 11"/>
          <p:cNvGrpSpPr>
            <a:grpSpLocks noChangeAspect="1"/>
          </p:cNvGrpSpPr>
          <p:nvPr/>
        </p:nvGrpSpPr>
        <p:grpSpPr>
          <a:xfrm>
            <a:off x="0" y="89158"/>
            <a:ext cx="571212" cy="1080000"/>
            <a:chOff x="0" y="89158"/>
            <a:chExt cx="904864" cy="1710842"/>
          </a:xfrm>
        </p:grpSpPr>
        <p:pic>
          <p:nvPicPr>
            <p:cNvPr id="14" name="圖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6" name="圖片 15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73784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7">
            <a:alpha val="6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1187624" y="260648"/>
            <a:ext cx="6912768" cy="5958165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5000" smtClean="0">
                <a:solidFill>
                  <a:schemeClr val="tx1"/>
                </a:solidFill>
                <a:latin typeface="Tw Cen MT" panose="020B0602020104020603" pitchFamily="34" charset="0"/>
              </a:rPr>
              <a:t>階段</a:t>
            </a:r>
            <a:r>
              <a:rPr lang="en-US" altLang="zh-TW" sz="15000" smtClean="0">
                <a:solidFill>
                  <a:schemeClr val="tx1"/>
                </a:solidFill>
                <a:latin typeface="Tw Cen MT" panose="020B0602020104020603" pitchFamily="34" charset="0"/>
              </a:rPr>
              <a:t>1</a:t>
            </a:r>
            <a:endParaRPr lang="zh-HK" altLang="en-US" sz="15000" dirty="0">
              <a:solidFill>
                <a:schemeClr val="tx1"/>
              </a:solidFill>
              <a:latin typeface="Tw Cen MT" panose="020B0602020104020603" pitchFamily="34" charset="0"/>
            </a:endParaRPr>
          </a:p>
        </p:txBody>
      </p:sp>
      <p:grpSp>
        <p:nvGrpSpPr>
          <p:cNvPr id="5" name="群組 4"/>
          <p:cNvGrpSpPr>
            <a:grpSpLocks noChangeAspect="1"/>
          </p:cNvGrpSpPr>
          <p:nvPr/>
        </p:nvGrpSpPr>
        <p:grpSpPr>
          <a:xfrm>
            <a:off x="8244408" y="5085184"/>
            <a:ext cx="736457" cy="1620000"/>
            <a:chOff x="8407021" y="69849"/>
            <a:chExt cx="562142" cy="1236555"/>
          </a:xfrm>
        </p:grpSpPr>
        <p:pic>
          <p:nvPicPr>
            <p:cNvPr id="6" name="圖片 5"/>
            <p:cNvPicPr>
              <a:picLocks noChangeAspect="1"/>
            </p:cNvPicPr>
            <p:nvPr/>
          </p:nvPicPr>
          <p:blipFill rotWithShape="1">
            <a:blip r:embed="rId3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7" name="圖片 6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2" name="群組 1"/>
          <p:cNvGrpSpPr/>
          <p:nvPr/>
        </p:nvGrpSpPr>
        <p:grpSpPr>
          <a:xfrm>
            <a:off x="0" y="89158"/>
            <a:ext cx="904864" cy="1710842"/>
            <a:chOff x="0" y="89158"/>
            <a:chExt cx="904864" cy="1710842"/>
          </a:xfrm>
        </p:grpSpPr>
        <p:pic>
          <p:nvPicPr>
            <p:cNvPr id="14" name="圖片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6" name="圖片 15"/>
            <p:cNvPicPr>
              <a:picLocks noChangeAspect="1"/>
            </p:cNvPicPr>
            <p:nvPr/>
          </p:nvPicPr>
          <p:blipFill rotWithShape="1">
            <a:blip r:embed="rId5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27648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1187624" y="260648"/>
            <a:ext cx="6912768" cy="5958165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5000">
                <a:solidFill>
                  <a:schemeClr val="tx1"/>
                </a:solidFill>
                <a:latin typeface="Tw Cen MT" panose="020B0602020104020603" pitchFamily="34" charset="0"/>
              </a:rPr>
              <a:t>階段</a:t>
            </a:r>
            <a:r>
              <a:rPr lang="en-US" altLang="zh-TW" sz="15000" dirty="0">
                <a:solidFill>
                  <a:schemeClr val="tx1"/>
                </a:solidFill>
                <a:latin typeface="Tw Cen MT" panose="020B0602020104020603" pitchFamily="34" charset="0"/>
              </a:rPr>
              <a:t>3</a:t>
            </a:r>
            <a:endParaRPr lang="zh-HK" altLang="en-US" sz="15000" dirty="0">
              <a:solidFill>
                <a:schemeClr val="tx1"/>
              </a:solidFill>
              <a:latin typeface="Tw Cen MT" panose="020B0602020104020603" pitchFamily="34" charset="0"/>
            </a:endParaRPr>
          </a:p>
        </p:txBody>
      </p:sp>
      <p:grpSp>
        <p:nvGrpSpPr>
          <p:cNvPr id="5" name="群組 4"/>
          <p:cNvGrpSpPr>
            <a:grpSpLocks noChangeAspect="1"/>
          </p:cNvGrpSpPr>
          <p:nvPr/>
        </p:nvGrpSpPr>
        <p:grpSpPr>
          <a:xfrm>
            <a:off x="8244408" y="5085184"/>
            <a:ext cx="736457" cy="1620000"/>
            <a:chOff x="8407021" y="69849"/>
            <a:chExt cx="562142" cy="1236555"/>
          </a:xfrm>
        </p:grpSpPr>
        <p:pic>
          <p:nvPicPr>
            <p:cNvPr id="6" name="圖片 5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7" name="圖片 6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8" name="群組 7"/>
          <p:cNvGrpSpPr/>
          <p:nvPr/>
        </p:nvGrpSpPr>
        <p:grpSpPr>
          <a:xfrm>
            <a:off x="0" y="89158"/>
            <a:ext cx="904864" cy="1710842"/>
            <a:chOff x="0" y="89158"/>
            <a:chExt cx="904864" cy="1710842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5230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7">
            <a:alpha val="6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481754" y="203647"/>
            <a:ext cx="8064388" cy="6192688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1500" b="1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6471503"/>
            <a:ext cx="40679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階段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 3 – 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越踩越深：出租情人生涯</a:t>
            </a:r>
            <a:endParaRPr lang="en-US" altLang="zh-TW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481754" y="1116027"/>
            <a:ext cx="8064388" cy="44012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HK"/>
            </a:defPPr>
            <a:lvl1pPr algn="ctr">
              <a:defRPr sz="13000" b="1">
                <a:latin typeface="Tw Cen MT" panose="020B0602020104020603" pitchFamily="34" charset="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客人外表</a:t>
            </a:r>
          </a:p>
          <a:p>
            <a:r>
              <a:rPr lang="zh-TW" altLang="en-US" dirty="0"/>
              <a:t>尚算英俊</a:t>
            </a:r>
          </a:p>
        </p:txBody>
      </p:sp>
      <p:grpSp>
        <p:nvGrpSpPr>
          <p:cNvPr id="7" name="群組 6"/>
          <p:cNvGrpSpPr/>
          <p:nvPr/>
        </p:nvGrpSpPr>
        <p:grpSpPr>
          <a:xfrm>
            <a:off x="8460432" y="5506228"/>
            <a:ext cx="562142" cy="1236555"/>
            <a:chOff x="8407021" y="69849"/>
            <a:chExt cx="562142" cy="1236555"/>
          </a:xfrm>
        </p:grpSpPr>
        <p:pic>
          <p:nvPicPr>
            <p:cNvPr id="8" name="圖片 7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9" name="圖片 8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11" name="群組 10"/>
          <p:cNvGrpSpPr>
            <a:grpSpLocks noChangeAspect="1"/>
          </p:cNvGrpSpPr>
          <p:nvPr/>
        </p:nvGrpSpPr>
        <p:grpSpPr>
          <a:xfrm>
            <a:off x="0" y="89158"/>
            <a:ext cx="571212" cy="1080000"/>
            <a:chOff x="0" y="89158"/>
            <a:chExt cx="904864" cy="1710842"/>
          </a:xfrm>
        </p:grpSpPr>
        <p:pic>
          <p:nvPicPr>
            <p:cNvPr id="12" name="圖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4" name="圖片 13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59716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1187624" y="260648"/>
            <a:ext cx="6912768" cy="5958165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5000">
                <a:solidFill>
                  <a:schemeClr val="tx1"/>
                </a:solidFill>
                <a:latin typeface="Tw Cen MT" panose="020B0602020104020603" pitchFamily="34" charset="0"/>
              </a:rPr>
              <a:t>階段</a:t>
            </a:r>
            <a:r>
              <a:rPr lang="en-US" altLang="zh-TW" sz="15000" dirty="0">
                <a:solidFill>
                  <a:schemeClr val="tx1"/>
                </a:solidFill>
                <a:latin typeface="Tw Cen MT" panose="020B0602020104020603" pitchFamily="34" charset="0"/>
              </a:rPr>
              <a:t>3</a:t>
            </a:r>
            <a:endParaRPr lang="zh-HK" altLang="en-US" sz="15000" dirty="0">
              <a:solidFill>
                <a:schemeClr val="tx1"/>
              </a:solidFill>
              <a:latin typeface="Tw Cen MT" panose="020B0602020104020603" pitchFamily="34" charset="0"/>
            </a:endParaRPr>
          </a:p>
        </p:txBody>
      </p:sp>
      <p:grpSp>
        <p:nvGrpSpPr>
          <p:cNvPr id="5" name="群組 4"/>
          <p:cNvGrpSpPr>
            <a:grpSpLocks noChangeAspect="1"/>
          </p:cNvGrpSpPr>
          <p:nvPr/>
        </p:nvGrpSpPr>
        <p:grpSpPr>
          <a:xfrm>
            <a:off x="8244408" y="5085184"/>
            <a:ext cx="736457" cy="1620000"/>
            <a:chOff x="8407021" y="69849"/>
            <a:chExt cx="562142" cy="1236555"/>
          </a:xfrm>
        </p:grpSpPr>
        <p:pic>
          <p:nvPicPr>
            <p:cNvPr id="6" name="圖片 5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7" name="圖片 6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8" name="群組 7"/>
          <p:cNvGrpSpPr/>
          <p:nvPr/>
        </p:nvGrpSpPr>
        <p:grpSpPr>
          <a:xfrm>
            <a:off x="0" y="89158"/>
            <a:ext cx="904864" cy="1710842"/>
            <a:chOff x="0" y="89158"/>
            <a:chExt cx="904864" cy="1710842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33384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7">
            <a:alpha val="6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481754" y="203647"/>
            <a:ext cx="8064388" cy="6192688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1500" b="1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597571" y="768479"/>
            <a:ext cx="7862862" cy="507831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HK"/>
            </a:defPPr>
            <a:lvl1pPr algn="ctr">
              <a:defRPr sz="13000" b="1">
                <a:latin typeface="Tw Cen MT" panose="020B0602020104020603" pitchFamily="34" charset="0"/>
                <a:ea typeface="標楷體" panose="03000509000000000000" pitchFamily="65" charset="-120"/>
              </a:defRPr>
            </a:lvl1pPr>
          </a:lstStyle>
          <a:p>
            <a:r>
              <a:rPr lang="zh-TW" altLang="en-US" sz="10800" dirty="0"/>
              <a:t>客人常稱讚她，約會時感覺被重視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6471503"/>
            <a:ext cx="40679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階段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 3 – 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越踩越深：出租情人生涯</a:t>
            </a:r>
            <a:endParaRPr lang="en-US" altLang="zh-TW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pSp>
        <p:nvGrpSpPr>
          <p:cNvPr id="8" name="群組 7"/>
          <p:cNvGrpSpPr/>
          <p:nvPr/>
        </p:nvGrpSpPr>
        <p:grpSpPr>
          <a:xfrm>
            <a:off x="8460432" y="5506228"/>
            <a:ext cx="562142" cy="1236555"/>
            <a:chOff x="8407021" y="69849"/>
            <a:chExt cx="562142" cy="1236555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12" name="群組 11"/>
          <p:cNvGrpSpPr>
            <a:grpSpLocks noChangeAspect="1"/>
          </p:cNvGrpSpPr>
          <p:nvPr/>
        </p:nvGrpSpPr>
        <p:grpSpPr>
          <a:xfrm>
            <a:off x="0" y="89158"/>
            <a:ext cx="571212" cy="1080000"/>
            <a:chOff x="0" y="89158"/>
            <a:chExt cx="904864" cy="1710842"/>
          </a:xfrm>
        </p:grpSpPr>
        <p:pic>
          <p:nvPicPr>
            <p:cNvPr id="14" name="圖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6" name="圖片 15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34261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1187624" y="260648"/>
            <a:ext cx="6912768" cy="5958165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5000">
                <a:solidFill>
                  <a:schemeClr val="tx1"/>
                </a:solidFill>
                <a:latin typeface="Tw Cen MT" panose="020B0602020104020603" pitchFamily="34" charset="0"/>
              </a:rPr>
              <a:t>階段</a:t>
            </a:r>
            <a:r>
              <a:rPr lang="en-US" altLang="zh-TW" sz="15000" dirty="0">
                <a:solidFill>
                  <a:schemeClr val="tx1"/>
                </a:solidFill>
                <a:latin typeface="Tw Cen MT" panose="020B0602020104020603" pitchFamily="34" charset="0"/>
              </a:rPr>
              <a:t>3</a:t>
            </a:r>
            <a:endParaRPr lang="zh-HK" altLang="en-US" sz="15000" dirty="0">
              <a:solidFill>
                <a:schemeClr val="tx1"/>
              </a:solidFill>
              <a:latin typeface="Tw Cen MT" panose="020B0602020104020603" pitchFamily="34" charset="0"/>
            </a:endParaRPr>
          </a:p>
        </p:txBody>
      </p:sp>
      <p:grpSp>
        <p:nvGrpSpPr>
          <p:cNvPr id="5" name="群組 4"/>
          <p:cNvGrpSpPr>
            <a:grpSpLocks noChangeAspect="1"/>
          </p:cNvGrpSpPr>
          <p:nvPr/>
        </p:nvGrpSpPr>
        <p:grpSpPr>
          <a:xfrm>
            <a:off x="8244408" y="5085184"/>
            <a:ext cx="736457" cy="1620000"/>
            <a:chOff x="8407021" y="69849"/>
            <a:chExt cx="562142" cy="1236555"/>
          </a:xfrm>
        </p:grpSpPr>
        <p:pic>
          <p:nvPicPr>
            <p:cNvPr id="6" name="圖片 5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7" name="圖片 6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8" name="群組 7"/>
          <p:cNvGrpSpPr/>
          <p:nvPr/>
        </p:nvGrpSpPr>
        <p:grpSpPr>
          <a:xfrm>
            <a:off x="0" y="89158"/>
            <a:ext cx="904864" cy="1710842"/>
            <a:chOff x="0" y="89158"/>
            <a:chExt cx="904864" cy="1710842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95558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7">
            <a:alpha val="6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481754" y="203647"/>
            <a:ext cx="8064388" cy="6192688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1500" b="1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630432" y="428179"/>
            <a:ext cx="7883137" cy="60016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HK"/>
            </a:defPPr>
            <a:lvl1pPr algn="ctr">
              <a:defRPr sz="13000" b="1">
                <a:latin typeface="Tw Cen MT" panose="020B0602020104020603" pitchFamily="34" charset="0"/>
                <a:ea typeface="標楷體" panose="03000509000000000000" pitchFamily="65" charset="-120"/>
              </a:defRPr>
            </a:lvl1pPr>
          </a:lstStyle>
          <a:p>
            <a:r>
              <a:rPr lang="zh-TW" altLang="en-US" sz="9600" dirty="0"/>
              <a:t>客人表示如答允要求，可立即送她一個名牌手袋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6471503"/>
            <a:ext cx="40679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階段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 3 – 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越踩越深：出租情人生涯</a:t>
            </a:r>
            <a:endParaRPr lang="en-US" altLang="zh-TW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pSp>
        <p:nvGrpSpPr>
          <p:cNvPr id="8" name="群組 7"/>
          <p:cNvGrpSpPr/>
          <p:nvPr/>
        </p:nvGrpSpPr>
        <p:grpSpPr>
          <a:xfrm>
            <a:off x="8460432" y="5506228"/>
            <a:ext cx="562142" cy="1236555"/>
            <a:chOff x="8407021" y="69849"/>
            <a:chExt cx="562142" cy="1236555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12" name="群組 11"/>
          <p:cNvGrpSpPr>
            <a:grpSpLocks noChangeAspect="1"/>
          </p:cNvGrpSpPr>
          <p:nvPr/>
        </p:nvGrpSpPr>
        <p:grpSpPr>
          <a:xfrm>
            <a:off x="0" y="89158"/>
            <a:ext cx="571212" cy="1080000"/>
            <a:chOff x="0" y="89158"/>
            <a:chExt cx="904864" cy="1710842"/>
          </a:xfrm>
        </p:grpSpPr>
        <p:pic>
          <p:nvPicPr>
            <p:cNvPr id="14" name="圖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6" name="圖片 15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10179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1187624" y="260648"/>
            <a:ext cx="6912768" cy="5958165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5000">
                <a:solidFill>
                  <a:schemeClr val="tx1"/>
                </a:solidFill>
                <a:latin typeface="Tw Cen MT" panose="020B0602020104020603" pitchFamily="34" charset="0"/>
              </a:rPr>
              <a:t>階段</a:t>
            </a:r>
            <a:r>
              <a:rPr lang="en-US" altLang="zh-TW" sz="15000" dirty="0">
                <a:solidFill>
                  <a:schemeClr val="tx1"/>
                </a:solidFill>
                <a:latin typeface="Tw Cen MT" panose="020B0602020104020603" pitchFamily="34" charset="0"/>
              </a:rPr>
              <a:t>3</a:t>
            </a:r>
            <a:endParaRPr lang="zh-HK" altLang="en-US" sz="15000" dirty="0">
              <a:solidFill>
                <a:schemeClr val="tx1"/>
              </a:solidFill>
              <a:latin typeface="Tw Cen MT" panose="020B0602020104020603" pitchFamily="34" charset="0"/>
            </a:endParaRPr>
          </a:p>
        </p:txBody>
      </p:sp>
      <p:grpSp>
        <p:nvGrpSpPr>
          <p:cNvPr id="5" name="群組 4"/>
          <p:cNvGrpSpPr>
            <a:grpSpLocks noChangeAspect="1"/>
          </p:cNvGrpSpPr>
          <p:nvPr/>
        </p:nvGrpSpPr>
        <p:grpSpPr>
          <a:xfrm>
            <a:off x="8244408" y="5085184"/>
            <a:ext cx="736457" cy="1620000"/>
            <a:chOff x="8407021" y="69849"/>
            <a:chExt cx="562142" cy="1236555"/>
          </a:xfrm>
        </p:grpSpPr>
        <p:pic>
          <p:nvPicPr>
            <p:cNvPr id="6" name="圖片 5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7" name="圖片 6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8" name="群組 7"/>
          <p:cNvGrpSpPr/>
          <p:nvPr/>
        </p:nvGrpSpPr>
        <p:grpSpPr>
          <a:xfrm>
            <a:off x="0" y="89158"/>
            <a:ext cx="904864" cy="1710842"/>
            <a:chOff x="0" y="89158"/>
            <a:chExt cx="904864" cy="1710842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13746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7">
            <a:alpha val="6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481754" y="203647"/>
            <a:ext cx="8064388" cy="6192688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1500" b="1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832439" y="920620"/>
            <a:ext cx="7700001" cy="501675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HK"/>
            </a:defPPr>
            <a:lvl1pPr algn="ctr">
              <a:defRPr sz="13000" b="1">
                <a:latin typeface="Tw Cen MT" panose="020B0602020104020603" pitchFamily="34" charset="0"/>
                <a:ea typeface="標楷體" panose="03000509000000000000" pitchFamily="65" charset="-120"/>
              </a:defRPr>
            </a:lvl1pPr>
          </a:lstStyle>
          <a:p>
            <a:r>
              <a:rPr lang="zh-TW" altLang="en-US" sz="8000" dirty="0"/>
              <a:t>在街頭遇見朋友，看見她與「客人」舉止親密，向她投以懷疑的目光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6471503"/>
            <a:ext cx="40679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階段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 3 – 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越踩越深：出租情人生涯</a:t>
            </a:r>
            <a:endParaRPr lang="en-US" altLang="zh-TW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pSp>
        <p:nvGrpSpPr>
          <p:cNvPr id="8" name="群組 7"/>
          <p:cNvGrpSpPr/>
          <p:nvPr/>
        </p:nvGrpSpPr>
        <p:grpSpPr>
          <a:xfrm>
            <a:off x="8460432" y="5506228"/>
            <a:ext cx="562142" cy="1236555"/>
            <a:chOff x="8407021" y="69849"/>
            <a:chExt cx="562142" cy="1236555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12" name="群組 11"/>
          <p:cNvGrpSpPr>
            <a:grpSpLocks noChangeAspect="1"/>
          </p:cNvGrpSpPr>
          <p:nvPr/>
        </p:nvGrpSpPr>
        <p:grpSpPr>
          <a:xfrm>
            <a:off x="0" y="89158"/>
            <a:ext cx="571212" cy="1080000"/>
            <a:chOff x="0" y="89158"/>
            <a:chExt cx="904864" cy="1710842"/>
          </a:xfrm>
        </p:grpSpPr>
        <p:pic>
          <p:nvPicPr>
            <p:cNvPr id="14" name="圖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6" name="圖片 15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04913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1187624" y="260648"/>
            <a:ext cx="6912768" cy="5958165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5000">
                <a:solidFill>
                  <a:schemeClr val="tx1"/>
                </a:solidFill>
                <a:latin typeface="Tw Cen MT" panose="020B0602020104020603" pitchFamily="34" charset="0"/>
              </a:rPr>
              <a:t>階段</a:t>
            </a:r>
            <a:r>
              <a:rPr lang="en-US" altLang="zh-TW" sz="15000">
                <a:solidFill>
                  <a:schemeClr val="tx1"/>
                </a:solidFill>
                <a:latin typeface="Tw Cen MT" panose="020B0602020104020603" pitchFamily="34" charset="0"/>
              </a:rPr>
              <a:t>3</a:t>
            </a:r>
            <a:endParaRPr lang="zh-HK" altLang="en-US" sz="15000" dirty="0">
              <a:solidFill>
                <a:schemeClr val="tx1"/>
              </a:solidFill>
              <a:latin typeface="Tw Cen MT" panose="020B0602020104020603" pitchFamily="34" charset="0"/>
            </a:endParaRPr>
          </a:p>
        </p:txBody>
      </p:sp>
      <p:grpSp>
        <p:nvGrpSpPr>
          <p:cNvPr id="5" name="群組 4"/>
          <p:cNvGrpSpPr>
            <a:grpSpLocks noChangeAspect="1"/>
          </p:cNvGrpSpPr>
          <p:nvPr/>
        </p:nvGrpSpPr>
        <p:grpSpPr>
          <a:xfrm>
            <a:off x="8244408" y="5085184"/>
            <a:ext cx="736457" cy="1620000"/>
            <a:chOff x="8407021" y="69849"/>
            <a:chExt cx="562142" cy="1236555"/>
          </a:xfrm>
        </p:grpSpPr>
        <p:pic>
          <p:nvPicPr>
            <p:cNvPr id="6" name="圖片 5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7" name="圖片 6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8" name="群組 7"/>
          <p:cNvGrpSpPr/>
          <p:nvPr/>
        </p:nvGrpSpPr>
        <p:grpSpPr>
          <a:xfrm>
            <a:off x="0" y="89158"/>
            <a:ext cx="904864" cy="1710842"/>
            <a:chOff x="0" y="89158"/>
            <a:chExt cx="904864" cy="1710842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61405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7">
            <a:alpha val="6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481754" y="203647"/>
            <a:ext cx="8064388" cy="6192688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1500" b="1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755576" y="612845"/>
            <a:ext cx="7632848" cy="563231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HK"/>
            </a:defPPr>
            <a:lvl1pPr algn="ctr">
              <a:defRPr sz="13000" b="1">
                <a:latin typeface="Tw Cen MT" panose="020B0602020104020603" pitchFamily="34" charset="0"/>
                <a:ea typeface="標楷體" panose="03000509000000000000" pitchFamily="65" charset="-120"/>
              </a:defRPr>
            </a:lvl1pPr>
          </a:lstStyle>
          <a:p>
            <a:r>
              <a:rPr lang="zh-TW" altLang="en-US" sz="7200" dirty="0"/>
              <a:t>客人持續稱讚她，之後更表示如提供性服務，之後願意每月提供金錢資助生活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6471503"/>
            <a:ext cx="40679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階段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 3 – 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越踩越深：出租情人生涯</a:t>
            </a:r>
            <a:endParaRPr lang="en-US" altLang="zh-TW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pSp>
        <p:nvGrpSpPr>
          <p:cNvPr id="8" name="群組 7"/>
          <p:cNvGrpSpPr/>
          <p:nvPr/>
        </p:nvGrpSpPr>
        <p:grpSpPr>
          <a:xfrm>
            <a:off x="8460432" y="5506228"/>
            <a:ext cx="562142" cy="1236555"/>
            <a:chOff x="8407021" y="69849"/>
            <a:chExt cx="562142" cy="1236555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12" name="群組 11"/>
          <p:cNvGrpSpPr>
            <a:grpSpLocks noChangeAspect="1"/>
          </p:cNvGrpSpPr>
          <p:nvPr/>
        </p:nvGrpSpPr>
        <p:grpSpPr>
          <a:xfrm>
            <a:off x="0" y="89158"/>
            <a:ext cx="571212" cy="1080000"/>
            <a:chOff x="0" y="89158"/>
            <a:chExt cx="904864" cy="1710842"/>
          </a:xfrm>
        </p:grpSpPr>
        <p:pic>
          <p:nvPicPr>
            <p:cNvPr id="14" name="圖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6" name="圖片 15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0051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7">
            <a:alpha val="6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481754" y="203647"/>
            <a:ext cx="8064388" cy="6192688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zh-HK" sz="125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6415316"/>
            <a:ext cx="44999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階段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 1 – 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想入非非：成為出租情人？</a:t>
            </a:r>
            <a:endParaRPr lang="zh-HK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481754" y="834971"/>
            <a:ext cx="8064388" cy="507831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HK"/>
            </a:defPPr>
            <a:lvl1pPr algn="ctr">
              <a:defRPr sz="13000" b="1">
                <a:latin typeface="Tw Cen MT" panose="020B0602020104020603" pitchFamily="34" charset="0"/>
                <a:ea typeface="標楷體" panose="03000509000000000000" pitchFamily="65" charset="-120"/>
              </a:defRPr>
            </a:lvl1pPr>
          </a:lstStyle>
          <a:p>
            <a:r>
              <a:rPr lang="zh-TW" altLang="zh-HK" sz="10800" dirty="0"/>
              <a:t>網上看見出租情人收入可觀</a:t>
            </a:r>
          </a:p>
        </p:txBody>
      </p:sp>
      <p:grpSp>
        <p:nvGrpSpPr>
          <p:cNvPr id="7" name="群組 6"/>
          <p:cNvGrpSpPr/>
          <p:nvPr/>
        </p:nvGrpSpPr>
        <p:grpSpPr>
          <a:xfrm>
            <a:off x="8460432" y="5506228"/>
            <a:ext cx="562142" cy="1236555"/>
            <a:chOff x="8407021" y="69849"/>
            <a:chExt cx="562142" cy="1236555"/>
          </a:xfrm>
        </p:grpSpPr>
        <p:pic>
          <p:nvPicPr>
            <p:cNvPr id="8" name="圖片 7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9" name="圖片 8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11" name="群組 10"/>
          <p:cNvGrpSpPr>
            <a:grpSpLocks noChangeAspect="1"/>
          </p:cNvGrpSpPr>
          <p:nvPr/>
        </p:nvGrpSpPr>
        <p:grpSpPr>
          <a:xfrm>
            <a:off x="0" y="89158"/>
            <a:ext cx="571212" cy="1080000"/>
            <a:chOff x="0" y="89158"/>
            <a:chExt cx="904864" cy="1710842"/>
          </a:xfrm>
        </p:grpSpPr>
        <p:pic>
          <p:nvPicPr>
            <p:cNvPr id="12" name="圖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4" name="圖片 13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81555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1187624" y="260648"/>
            <a:ext cx="6912768" cy="5958165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5000">
                <a:solidFill>
                  <a:schemeClr val="tx1"/>
                </a:solidFill>
                <a:latin typeface="Tw Cen MT" panose="020B0602020104020603" pitchFamily="34" charset="0"/>
              </a:rPr>
              <a:t>階段</a:t>
            </a:r>
            <a:r>
              <a:rPr lang="en-US" altLang="zh-TW" sz="15000" dirty="0">
                <a:solidFill>
                  <a:schemeClr val="tx1"/>
                </a:solidFill>
                <a:latin typeface="Tw Cen MT" panose="020B0602020104020603" pitchFamily="34" charset="0"/>
              </a:rPr>
              <a:t>4</a:t>
            </a:r>
            <a:endParaRPr lang="zh-HK" altLang="en-US" sz="15000" dirty="0">
              <a:solidFill>
                <a:schemeClr val="tx1"/>
              </a:solidFill>
              <a:latin typeface="Tw Cen MT" panose="020B0602020104020603" pitchFamily="34" charset="0"/>
            </a:endParaRPr>
          </a:p>
        </p:txBody>
      </p:sp>
      <p:grpSp>
        <p:nvGrpSpPr>
          <p:cNvPr id="5" name="群組 4"/>
          <p:cNvGrpSpPr>
            <a:grpSpLocks noChangeAspect="1"/>
          </p:cNvGrpSpPr>
          <p:nvPr/>
        </p:nvGrpSpPr>
        <p:grpSpPr>
          <a:xfrm>
            <a:off x="8244408" y="5085184"/>
            <a:ext cx="736457" cy="1620000"/>
            <a:chOff x="8407021" y="69849"/>
            <a:chExt cx="562142" cy="1236555"/>
          </a:xfrm>
        </p:grpSpPr>
        <p:pic>
          <p:nvPicPr>
            <p:cNvPr id="6" name="圖片 5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7" name="圖片 6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8" name="群組 7"/>
          <p:cNvGrpSpPr/>
          <p:nvPr/>
        </p:nvGrpSpPr>
        <p:grpSpPr>
          <a:xfrm>
            <a:off x="0" y="89158"/>
            <a:ext cx="904864" cy="1710842"/>
            <a:chOff x="0" y="89158"/>
            <a:chExt cx="904864" cy="1710842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67927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7">
            <a:alpha val="6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481754" y="203647"/>
            <a:ext cx="8064388" cy="6192688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1500" b="1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7504" y="6443386"/>
            <a:ext cx="34918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階段 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4 – 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結局：</a:t>
            </a:r>
            <a:r>
              <a:rPr lang="zh-HK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泥足深陷</a:t>
            </a:r>
            <a:endParaRPr lang="zh-HK" altLang="en-US" sz="1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926180" y="307677"/>
            <a:ext cx="7291641" cy="60016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HK"/>
            </a:defPPr>
            <a:lvl1pPr algn="ctr">
              <a:defRPr sz="13000" b="1">
                <a:latin typeface="Tw Cen MT" panose="020B0602020104020603" pitchFamily="34" charset="0"/>
                <a:ea typeface="標楷體" panose="03000509000000000000" pitchFamily="65" charset="-120"/>
              </a:defRPr>
            </a:lvl1pPr>
          </a:lstStyle>
          <a:p>
            <a:r>
              <a:rPr lang="zh-TW" altLang="en-US" sz="9600" dirty="0"/>
              <a:t>被交易對象偷拍及勒索，需以大量金錢解決</a:t>
            </a:r>
          </a:p>
        </p:txBody>
      </p:sp>
      <p:grpSp>
        <p:nvGrpSpPr>
          <p:cNvPr id="7" name="群組 6"/>
          <p:cNvGrpSpPr/>
          <p:nvPr/>
        </p:nvGrpSpPr>
        <p:grpSpPr>
          <a:xfrm>
            <a:off x="8460432" y="5506228"/>
            <a:ext cx="562142" cy="1236555"/>
            <a:chOff x="8407021" y="69849"/>
            <a:chExt cx="562142" cy="1236555"/>
          </a:xfrm>
        </p:grpSpPr>
        <p:pic>
          <p:nvPicPr>
            <p:cNvPr id="8" name="圖片 7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9" name="圖片 8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11" name="群組 10"/>
          <p:cNvGrpSpPr>
            <a:grpSpLocks noChangeAspect="1"/>
          </p:cNvGrpSpPr>
          <p:nvPr/>
        </p:nvGrpSpPr>
        <p:grpSpPr>
          <a:xfrm>
            <a:off x="0" y="89158"/>
            <a:ext cx="571212" cy="1080000"/>
            <a:chOff x="0" y="89158"/>
            <a:chExt cx="904864" cy="1710842"/>
          </a:xfrm>
        </p:grpSpPr>
        <p:pic>
          <p:nvPicPr>
            <p:cNvPr id="12" name="圖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4" name="圖片 13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9017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1187624" y="260648"/>
            <a:ext cx="6912768" cy="5958165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5000">
                <a:solidFill>
                  <a:schemeClr val="tx1"/>
                </a:solidFill>
                <a:latin typeface="Tw Cen MT" panose="020B0602020104020603" pitchFamily="34" charset="0"/>
              </a:rPr>
              <a:t>階段</a:t>
            </a:r>
            <a:r>
              <a:rPr lang="en-US" altLang="zh-TW" sz="15000" dirty="0">
                <a:solidFill>
                  <a:schemeClr val="tx1"/>
                </a:solidFill>
                <a:latin typeface="Tw Cen MT" panose="020B0602020104020603" pitchFamily="34" charset="0"/>
              </a:rPr>
              <a:t>4</a:t>
            </a:r>
            <a:endParaRPr lang="zh-HK" altLang="en-US" sz="15000" dirty="0">
              <a:solidFill>
                <a:schemeClr val="tx1"/>
              </a:solidFill>
              <a:latin typeface="Tw Cen MT" panose="020B0602020104020603" pitchFamily="34" charset="0"/>
            </a:endParaRPr>
          </a:p>
        </p:txBody>
      </p:sp>
      <p:grpSp>
        <p:nvGrpSpPr>
          <p:cNvPr id="5" name="群組 4"/>
          <p:cNvGrpSpPr>
            <a:grpSpLocks noChangeAspect="1"/>
          </p:cNvGrpSpPr>
          <p:nvPr/>
        </p:nvGrpSpPr>
        <p:grpSpPr>
          <a:xfrm>
            <a:off x="8244408" y="5085184"/>
            <a:ext cx="736457" cy="1620000"/>
            <a:chOff x="8407021" y="69849"/>
            <a:chExt cx="562142" cy="1236555"/>
          </a:xfrm>
        </p:grpSpPr>
        <p:pic>
          <p:nvPicPr>
            <p:cNvPr id="6" name="圖片 5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7" name="圖片 6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8" name="群組 7"/>
          <p:cNvGrpSpPr/>
          <p:nvPr/>
        </p:nvGrpSpPr>
        <p:grpSpPr>
          <a:xfrm>
            <a:off x="0" y="89158"/>
            <a:ext cx="904864" cy="1710842"/>
            <a:chOff x="0" y="89158"/>
            <a:chExt cx="904864" cy="1710842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91498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7">
            <a:alpha val="6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481754" y="203647"/>
            <a:ext cx="8064388" cy="6192688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1500" b="1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1051134" y="889843"/>
            <a:ext cx="7286510" cy="507831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HK"/>
            </a:defPPr>
            <a:lvl1pPr algn="ctr">
              <a:defRPr sz="13000" b="1">
                <a:latin typeface="Tw Cen MT" panose="020B0602020104020603" pitchFamily="34" charset="0"/>
                <a:ea typeface="標楷體" panose="03000509000000000000" pitchFamily="65" charset="-120"/>
              </a:defRPr>
            </a:lvl1pPr>
          </a:lstStyle>
          <a:p>
            <a:r>
              <a:rPr lang="zh-TW" altLang="en-US" sz="10800" dirty="0"/>
              <a:t>被家人揭發，</a:t>
            </a:r>
          </a:p>
          <a:p>
            <a:r>
              <a:rPr lang="zh-TW" altLang="en-US" sz="10800" dirty="0"/>
              <a:t>家庭關係</a:t>
            </a:r>
            <a:r>
              <a:rPr lang="en-US" altLang="zh-TW" sz="10800" dirty="0"/>
              <a:t/>
            </a:r>
            <a:br>
              <a:rPr lang="en-US" altLang="zh-TW" sz="10800" dirty="0"/>
            </a:br>
            <a:r>
              <a:rPr lang="zh-TW" altLang="en-US" sz="10800" dirty="0"/>
              <a:t>破裂</a:t>
            </a:r>
          </a:p>
        </p:txBody>
      </p:sp>
      <p:sp>
        <p:nvSpPr>
          <p:cNvPr id="7" name="矩形 6"/>
          <p:cNvSpPr/>
          <p:nvPr/>
        </p:nvSpPr>
        <p:spPr>
          <a:xfrm>
            <a:off x="107504" y="6443386"/>
            <a:ext cx="34918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階段 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4 – 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結局：</a:t>
            </a:r>
            <a:r>
              <a:rPr lang="zh-HK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泥足深陷</a:t>
            </a:r>
            <a:endParaRPr lang="zh-HK" altLang="en-US" sz="1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pSp>
        <p:nvGrpSpPr>
          <p:cNvPr id="8" name="群組 7"/>
          <p:cNvGrpSpPr/>
          <p:nvPr/>
        </p:nvGrpSpPr>
        <p:grpSpPr>
          <a:xfrm>
            <a:off x="8460432" y="5506228"/>
            <a:ext cx="562142" cy="1236555"/>
            <a:chOff x="8407021" y="69849"/>
            <a:chExt cx="562142" cy="1236555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12" name="群組 11"/>
          <p:cNvGrpSpPr>
            <a:grpSpLocks noChangeAspect="1"/>
          </p:cNvGrpSpPr>
          <p:nvPr/>
        </p:nvGrpSpPr>
        <p:grpSpPr>
          <a:xfrm>
            <a:off x="0" y="89158"/>
            <a:ext cx="571212" cy="1080000"/>
            <a:chOff x="0" y="89158"/>
            <a:chExt cx="904864" cy="1710842"/>
          </a:xfrm>
        </p:grpSpPr>
        <p:pic>
          <p:nvPicPr>
            <p:cNvPr id="14" name="圖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6" name="圖片 15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99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1187624" y="260648"/>
            <a:ext cx="6912768" cy="5958165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5000">
                <a:solidFill>
                  <a:schemeClr val="tx1"/>
                </a:solidFill>
                <a:latin typeface="Tw Cen MT" panose="020B0602020104020603" pitchFamily="34" charset="0"/>
              </a:rPr>
              <a:t>階段</a:t>
            </a:r>
            <a:r>
              <a:rPr lang="en-US" altLang="zh-TW" sz="15000" dirty="0">
                <a:solidFill>
                  <a:schemeClr val="tx1"/>
                </a:solidFill>
                <a:latin typeface="Tw Cen MT" panose="020B0602020104020603" pitchFamily="34" charset="0"/>
              </a:rPr>
              <a:t>4</a:t>
            </a:r>
            <a:endParaRPr lang="zh-HK" altLang="en-US" sz="15000" dirty="0">
              <a:solidFill>
                <a:schemeClr val="tx1"/>
              </a:solidFill>
              <a:latin typeface="Tw Cen MT" panose="020B0602020104020603" pitchFamily="34" charset="0"/>
            </a:endParaRPr>
          </a:p>
        </p:txBody>
      </p:sp>
      <p:grpSp>
        <p:nvGrpSpPr>
          <p:cNvPr id="5" name="群組 4"/>
          <p:cNvGrpSpPr>
            <a:grpSpLocks noChangeAspect="1"/>
          </p:cNvGrpSpPr>
          <p:nvPr/>
        </p:nvGrpSpPr>
        <p:grpSpPr>
          <a:xfrm>
            <a:off x="8244408" y="5085184"/>
            <a:ext cx="736457" cy="1620000"/>
            <a:chOff x="8407021" y="69849"/>
            <a:chExt cx="562142" cy="1236555"/>
          </a:xfrm>
        </p:grpSpPr>
        <p:pic>
          <p:nvPicPr>
            <p:cNvPr id="6" name="圖片 5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7" name="圖片 6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8" name="群組 7"/>
          <p:cNvGrpSpPr/>
          <p:nvPr/>
        </p:nvGrpSpPr>
        <p:grpSpPr>
          <a:xfrm>
            <a:off x="0" y="89158"/>
            <a:ext cx="904864" cy="1710842"/>
            <a:chOff x="0" y="89158"/>
            <a:chExt cx="904864" cy="1710842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7060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7">
            <a:alpha val="6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481754" y="203647"/>
            <a:ext cx="8064388" cy="6192688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1500" b="1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899592" y="307677"/>
            <a:ext cx="7344816" cy="60016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HK"/>
            </a:defPPr>
            <a:lvl1pPr algn="ctr">
              <a:defRPr sz="13000" b="1">
                <a:latin typeface="Tw Cen MT" panose="020B0602020104020603" pitchFamily="34" charset="0"/>
                <a:ea typeface="標楷體" panose="03000509000000000000" pitchFamily="65" charset="-120"/>
              </a:defRPr>
            </a:lvl1pPr>
          </a:lstStyle>
          <a:p>
            <a:r>
              <a:rPr lang="zh-TW" altLang="en-US" sz="9600" dirty="0"/>
              <a:t>性交後出現不適，需看醫生，發現意外懷孕</a:t>
            </a:r>
          </a:p>
        </p:txBody>
      </p:sp>
      <p:sp>
        <p:nvSpPr>
          <p:cNvPr id="7" name="矩形 6"/>
          <p:cNvSpPr/>
          <p:nvPr/>
        </p:nvSpPr>
        <p:spPr>
          <a:xfrm>
            <a:off x="107504" y="6443386"/>
            <a:ext cx="34918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階段 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4 – 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結局：</a:t>
            </a:r>
            <a:r>
              <a:rPr lang="zh-HK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泥足深陷</a:t>
            </a:r>
            <a:endParaRPr lang="zh-HK" altLang="en-US" sz="1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pSp>
        <p:nvGrpSpPr>
          <p:cNvPr id="8" name="群組 7"/>
          <p:cNvGrpSpPr/>
          <p:nvPr/>
        </p:nvGrpSpPr>
        <p:grpSpPr>
          <a:xfrm>
            <a:off x="8460432" y="5506228"/>
            <a:ext cx="562142" cy="1236555"/>
            <a:chOff x="8407021" y="69849"/>
            <a:chExt cx="562142" cy="1236555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12" name="群組 11"/>
          <p:cNvGrpSpPr>
            <a:grpSpLocks noChangeAspect="1"/>
          </p:cNvGrpSpPr>
          <p:nvPr/>
        </p:nvGrpSpPr>
        <p:grpSpPr>
          <a:xfrm>
            <a:off x="0" y="89158"/>
            <a:ext cx="571212" cy="1080000"/>
            <a:chOff x="0" y="89158"/>
            <a:chExt cx="904864" cy="1710842"/>
          </a:xfrm>
        </p:grpSpPr>
        <p:pic>
          <p:nvPicPr>
            <p:cNvPr id="14" name="圖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6" name="圖片 15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4168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1187624" y="260648"/>
            <a:ext cx="6912768" cy="5958165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5000">
                <a:solidFill>
                  <a:schemeClr val="tx1"/>
                </a:solidFill>
                <a:latin typeface="Tw Cen MT" panose="020B0602020104020603" pitchFamily="34" charset="0"/>
              </a:rPr>
              <a:t>階段</a:t>
            </a:r>
            <a:r>
              <a:rPr lang="en-US" altLang="zh-TW" sz="15000" dirty="0">
                <a:solidFill>
                  <a:schemeClr val="tx1"/>
                </a:solidFill>
                <a:latin typeface="Tw Cen MT" panose="020B0602020104020603" pitchFamily="34" charset="0"/>
              </a:rPr>
              <a:t>4</a:t>
            </a:r>
            <a:endParaRPr lang="zh-HK" altLang="en-US" sz="15000" dirty="0">
              <a:solidFill>
                <a:schemeClr val="tx1"/>
              </a:solidFill>
              <a:latin typeface="Tw Cen MT" panose="020B0602020104020603" pitchFamily="34" charset="0"/>
            </a:endParaRPr>
          </a:p>
        </p:txBody>
      </p:sp>
      <p:grpSp>
        <p:nvGrpSpPr>
          <p:cNvPr id="5" name="群組 4"/>
          <p:cNvGrpSpPr>
            <a:grpSpLocks noChangeAspect="1"/>
          </p:cNvGrpSpPr>
          <p:nvPr/>
        </p:nvGrpSpPr>
        <p:grpSpPr>
          <a:xfrm>
            <a:off x="8244408" y="5085184"/>
            <a:ext cx="736457" cy="1620000"/>
            <a:chOff x="8407021" y="69849"/>
            <a:chExt cx="562142" cy="1236555"/>
          </a:xfrm>
        </p:grpSpPr>
        <p:pic>
          <p:nvPicPr>
            <p:cNvPr id="6" name="圖片 5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7" name="圖片 6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8" name="群組 7"/>
          <p:cNvGrpSpPr/>
          <p:nvPr/>
        </p:nvGrpSpPr>
        <p:grpSpPr>
          <a:xfrm>
            <a:off x="0" y="89158"/>
            <a:ext cx="904864" cy="1710842"/>
            <a:chOff x="0" y="89158"/>
            <a:chExt cx="904864" cy="1710842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5572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7">
            <a:alpha val="6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481754" y="203647"/>
            <a:ext cx="8064388" cy="6192688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1500" b="1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260254" y="307677"/>
            <a:ext cx="8560218" cy="60016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HK"/>
            </a:defPPr>
            <a:lvl1pPr algn="ctr">
              <a:defRPr sz="13000" b="1">
                <a:latin typeface="Tw Cen MT" panose="020B0602020104020603" pitchFamily="34" charset="0"/>
                <a:ea typeface="標楷體" panose="03000509000000000000" pitchFamily="65" charset="-120"/>
              </a:defRPr>
            </a:lvl1pPr>
          </a:lstStyle>
          <a:p>
            <a:r>
              <a:rPr lang="zh-TW" altLang="en-US" sz="9600" dirty="0"/>
              <a:t>警察放蛇，</a:t>
            </a:r>
          </a:p>
          <a:p>
            <a:r>
              <a:rPr lang="zh-TW" altLang="en-US" sz="9600" dirty="0"/>
              <a:t>被控以「為不道德目的而唆使他人」</a:t>
            </a:r>
          </a:p>
        </p:txBody>
      </p:sp>
      <p:sp>
        <p:nvSpPr>
          <p:cNvPr id="7" name="矩形 6"/>
          <p:cNvSpPr/>
          <p:nvPr/>
        </p:nvSpPr>
        <p:spPr>
          <a:xfrm>
            <a:off x="107504" y="6443386"/>
            <a:ext cx="34918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階段 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4 – 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結局：</a:t>
            </a:r>
            <a:r>
              <a:rPr lang="zh-HK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泥足深陷</a:t>
            </a:r>
            <a:endParaRPr lang="zh-HK" altLang="en-US" sz="1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pSp>
        <p:nvGrpSpPr>
          <p:cNvPr id="8" name="群組 7"/>
          <p:cNvGrpSpPr/>
          <p:nvPr/>
        </p:nvGrpSpPr>
        <p:grpSpPr>
          <a:xfrm>
            <a:off x="8460432" y="5506228"/>
            <a:ext cx="562142" cy="1236555"/>
            <a:chOff x="8407021" y="69849"/>
            <a:chExt cx="562142" cy="1236555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12" name="群組 11"/>
          <p:cNvGrpSpPr>
            <a:grpSpLocks noChangeAspect="1"/>
          </p:cNvGrpSpPr>
          <p:nvPr/>
        </p:nvGrpSpPr>
        <p:grpSpPr>
          <a:xfrm>
            <a:off x="0" y="89158"/>
            <a:ext cx="571212" cy="1080000"/>
            <a:chOff x="0" y="89158"/>
            <a:chExt cx="904864" cy="1710842"/>
          </a:xfrm>
        </p:grpSpPr>
        <p:pic>
          <p:nvPicPr>
            <p:cNvPr id="14" name="圖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6" name="圖片 15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18576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4900577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0">
                  <a:extLst>
                    <a:ext uri="{9D8B030D-6E8A-4147-A177-3AD203B41FA5}">
                      <a16:colId xmlns:a16="http://schemas.microsoft.com/office/drawing/2014/main" val="2744291343"/>
                    </a:ext>
                  </a:extLst>
                </a:gridCol>
                <a:gridCol w="4572000">
                  <a:extLst>
                    <a:ext uri="{9D8B030D-6E8A-4147-A177-3AD203B41FA5}">
                      <a16:colId xmlns:a16="http://schemas.microsoft.com/office/drawing/2014/main" val="4062423347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ctr"/>
                      <a:r>
                        <a:rPr lang="en-US" altLang="zh-HK" sz="2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Arial"/>
                        </a:rPr>
                        <a:t># </a:t>
                      </a:r>
                      <a:r>
                        <a:rPr lang="zh-HK" altLang="zh-HK" sz="2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Arial"/>
                        </a:rPr>
                        <a:t>一人一句</a:t>
                      </a:r>
                      <a:endParaRPr lang="zh-TW" altLang="zh-HK" sz="2000" b="0" i="0" u="none" strike="noStrike" cap="non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+mn-cs"/>
                        <a:sym typeface="Arial"/>
                      </a:endParaRPr>
                    </a:p>
                    <a:p>
                      <a:pPr algn="ctr"/>
                      <a:r>
                        <a:rPr lang="zh-HK" altLang="zh-HK" sz="2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Arial"/>
                        </a:rPr>
                        <a:t>給</a:t>
                      </a:r>
                      <a:r>
                        <a:rPr lang="en-US" altLang="zh-HK" sz="2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Arial"/>
                        </a:rPr>
                        <a:t>EYE</a:t>
                      </a:r>
                      <a:r>
                        <a:rPr lang="zh-HK" altLang="zh-HK" sz="2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Arial"/>
                        </a:rPr>
                        <a:t>的說</a:t>
                      </a:r>
                      <a:r>
                        <a:rPr lang="zh-TW" altLang="zh-HK" sz="2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Arial"/>
                        </a:rPr>
                        <a:t>話</a:t>
                      </a:r>
                      <a:endParaRPr lang="en-US" altLang="zh-TW" sz="1000" b="1" i="0" u="none" strike="noStrike" cap="non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+mn-cs"/>
                        <a:sym typeface="Arial"/>
                      </a:endParaRPr>
                    </a:p>
                    <a:p>
                      <a:pPr algn="ctr"/>
                      <a:r>
                        <a:rPr lang="en-US" altLang="zh-TW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Arial"/>
                        </a:rPr>
                        <a:t> </a:t>
                      </a:r>
                    </a:p>
                    <a:p>
                      <a:r>
                        <a:rPr lang="zh-HK" altLang="zh-HK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Arial"/>
                        </a:rPr>
                        <a:t>假</a:t>
                      </a:r>
                      <a:r>
                        <a:rPr lang="zh-TW" altLang="en-US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Arial"/>
                        </a:rPr>
                        <a:t>設</a:t>
                      </a:r>
                      <a:r>
                        <a:rPr lang="en-US" altLang="zh-HK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Arial"/>
                        </a:rPr>
                        <a:t>EYE</a:t>
                      </a:r>
                      <a:r>
                        <a:rPr lang="zh-TW" altLang="zh-HK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Arial"/>
                        </a:rPr>
                        <a:t>是</a:t>
                      </a:r>
                      <a:r>
                        <a:rPr lang="zh-HK" altLang="zh-HK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Arial"/>
                        </a:rPr>
                        <a:t>你的朋友，</a:t>
                      </a:r>
                      <a:r>
                        <a:rPr lang="zh-TW" altLang="en-US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Arial"/>
                        </a:rPr>
                        <a:t>如知道她想從事「出租情人」時</a:t>
                      </a:r>
                      <a:r>
                        <a:rPr lang="zh-HK" altLang="zh-HK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Arial"/>
                        </a:rPr>
                        <a:t>，你</a:t>
                      </a:r>
                      <a:r>
                        <a:rPr lang="zh-TW" altLang="en-US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Arial"/>
                        </a:rPr>
                        <a:t>會</a:t>
                      </a:r>
                      <a:r>
                        <a:rPr lang="zh-HK" altLang="zh-HK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Arial"/>
                        </a:rPr>
                        <a:t>想對她說</a:t>
                      </a:r>
                      <a:r>
                        <a:rPr lang="zh-TW" altLang="en-US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Arial"/>
                        </a:rPr>
                        <a:t>甚麼</a:t>
                      </a:r>
                      <a:r>
                        <a:rPr lang="zh-HK" altLang="zh-HK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Arial"/>
                        </a:rPr>
                        <a:t>？</a:t>
                      </a:r>
                      <a:endParaRPr lang="zh-TW" altLang="zh-HK" sz="1400" b="0" i="0" u="none" strike="noStrike" cap="non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+mn-cs"/>
                        <a:sym typeface="Arial"/>
                      </a:endParaRPr>
                    </a:p>
                  </a:txBody>
                  <a:tcPr>
                    <a:lnL w="12700" cmpd="sng"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K" sz="2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# </a:t>
                      </a:r>
                      <a:r>
                        <a:rPr lang="zh-HK" altLang="zh-HK" sz="2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一人一句</a:t>
                      </a:r>
                      <a:endParaRPr lang="zh-TW" altLang="zh-HK" sz="2000" b="0" i="0" u="none" strike="noStrike" cap="none" dirty="0">
                        <a:solidFill>
                          <a:schemeClr val="tx1"/>
                        </a:solidFill>
                        <a:effectLst/>
                        <a:latin typeface="+mj-ea"/>
                        <a:ea typeface="+mn-ea"/>
                        <a:cs typeface="+mn-cs"/>
                        <a:sym typeface="Arial"/>
                      </a:endParaRPr>
                    </a:p>
                    <a:p>
                      <a:pPr algn="ctr"/>
                      <a:r>
                        <a:rPr lang="zh-HK" altLang="zh-HK" sz="2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給</a:t>
                      </a:r>
                      <a:r>
                        <a:rPr lang="en-US" altLang="zh-HK" sz="2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EYE</a:t>
                      </a:r>
                      <a:r>
                        <a:rPr lang="zh-HK" altLang="zh-HK" sz="2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的說</a:t>
                      </a:r>
                      <a:r>
                        <a:rPr lang="zh-TW" altLang="zh-HK" sz="2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話</a:t>
                      </a:r>
                      <a:endParaRPr lang="en-US" altLang="zh-TW" sz="1000" b="1" i="0" u="none" strike="noStrike" cap="none" dirty="0">
                        <a:solidFill>
                          <a:schemeClr val="tx1"/>
                        </a:solidFill>
                        <a:effectLst/>
                        <a:latin typeface="+mj-ea"/>
                        <a:ea typeface="+mn-ea"/>
                        <a:cs typeface="+mn-cs"/>
                        <a:sym typeface="Arial"/>
                      </a:endParaRPr>
                    </a:p>
                    <a:p>
                      <a:pPr algn="ctr"/>
                      <a:r>
                        <a:rPr lang="en-US" altLang="zh-TW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 </a:t>
                      </a:r>
                    </a:p>
                    <a:p>
                      <a:r>
                        <a:rPr lang="zh-HK" altLang="zh-HK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假</a:t>
                      </a:r>
                      <a:r>
                        <a:rPr lang="zh-TW" altLang="en-US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設</a:t>
                      </a:r>
                      <a:r>
                        <a:rPr lang="en-US" altLang="zh-HK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EYE</a:t>
                      </a:r>
                      <a:r>
                        <a:rPr lang="zh-TW" altLang="zh-HK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是</a:t>
                      </a:r>
                      <a:r>
                        <a:rPr lang="zh-HK" altLang="zh-HK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你的朋友，</a:t>
                      </a:r>
                      <a:r>
                        <a:rPr lang="zh-TW" altLang="en-US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如知道她想從事「出租情人」時</a:t>
                      </a:r>
                      <a:r>
                        <a:rPr lang="zh-HK" altLang="zh-HK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，你</a:t>
                      </a:r>
                      <a:r>
                        <a:rPr lang="zh-TW" altLang="en-US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會</a:t>
                      </a:r>
                      <a:r>
                        <a:rPr lang="zh-HK" altLang="zh-HK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想對她說</a:t>
                      </a:r>
                      <a:r>
                        <a:rPr lang="zh-TW" altLang="en-US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甚麼</a:t>
                      </a:r>
                      <a:r>
                        <a:rPr lang="zh-HK" altLang="zh-HK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？</a:t>
                      </a:r>
                      <a:endParaRPr lang="zh-TW" altLang="zh-HK" sz="1400" b="0" i="0" u="none" strike="noStrike" cap="none" dirty="0">
                        <a:solidFill>
                          <a:schemeClr val="tx1"/>
                        </a:solidFill>
                        <a:effectLst/>
                        <a:latin typeface="+mj-ea"/>
                        <a:ea typeface="+mn-ea"/>
                        <a:cs typeface="+mn-cs"/>
                        <a:sym typeface="Arial"/>
                      </a:endParaRPr>
                    </a:p>
                    <a:p>
                      <a:endParaRPr lang="zh-HK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30718714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ctr"/>
                      <a:r>
                        <a:rPr lang="en-US" altLang="zh-HK" sz="2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# </a:t>
                      </a:r>
                      <a:r>
                        <a:rPr lang="zh-HK" altLang="zh-HK" sz="2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一人一句</a:t>
                      </a:r>
                      <a:endParaRPr lang="zh-TW" altLang="zh-HK" sz="2000" b="0" i="0" u="none" strike="noStrike" cap="none" dirty="0">
                        <a:solidFill>
                          <a:schemeClr val="tx1"/>
                        </a:solidFill>
                        <a:effectLst/>
                        <a:latin typeface="+mj-ea"/>
                        <a:ea typeface="+mn-ea"/>
                        <a:cs typeface="+mn-cs"/>
                        <a:sym typeface="Arial"/>
                      </a:endParaRPr>
                    </a:p>
                    <a:p>
                      <a:pPr algn="ctr"/>
                      <a:r>
                        <a:rPr lang="zh-HK" altLang="zh-HK" sz="2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給</a:t>
                      </a:r>
                      <a:r>
                        <a:rPr lang="en-US" altLang="zh-HK" sz="2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EYE</a:t>
                      </a:r>
                      <a:r>
                        <a:rPr lang="zh-HK" altLang="zh-HK" sz="2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的說</a:t>
                      </a:r>
                      <a:r>
                        <a:rPr lang="zh-TW" altLang="zh-HK" sz="2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話</a:t>
                      </a:r>
                      <a:endParaRPr lang="en-US" altLang="zh-TW" sz="1000" b="1" i="0" u="none" strike="noStrike" cap="none" dirty="0">
                        <a:solidFill>
                          <a:schemeClr val="tx1"/>
                        </a:solidFill>
                        <a:effectLst/>
                        <a:latin typeface="+mj-ea"/>
                        <a:ea typeface="+mn-ea"/>
                        <a:cs typeface="+mn-cs"/>
                        <a:sym typeface="Arial"/>
                      </a:endParaRPr>
                    </a:p>
                    <a:p>
                      <a:pPr algn="ctr"/>
                      <a:r>
                        <a:rPr lang="en-US" altLang="zh-TW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 </a:t>
                      </a:r>
                    </a:p>
                    <a:p>
                      <a:r>
                        <a:rPr lang="zh-HK" altLang="zh-HK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假</a:t>
                      </a:r>
                      <a:r>
                        <a:rPr lang="zh-TW" altLang="en-US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設</a:t>
                      </a:r>
                      <a:r>
                        <a:rPr lang="en-US" altLang="zh-HK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EYE</a:t>
                      </a:r>
                      <a:r>
                        <a:rPr lang="zh-TW" altLang="zh-HK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是</a:t>
                      </a:r>
                      <a:r>
                        <a:rPr lang="zh-HK" altLang="zh-HK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你的朋友，</a:t>
                      </a:r>
                      <a:r>
                        <a:rPr lang="zh-TW" altLang="en-US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如知道她想從事「出租情人」時</a:t>
                      </a:r>
                      <a:r>
                        <a:rPr lang="zh-HK" altLang="zh-HK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，你</a:t>
                      </a:r>
                      <a:r>
                        <a:rPr lang="zh-TW" altLang="en-US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會</a:t>
                      </a:r>
                      <a:r>
                        <a:rPr lang="zh-HK" altLang="zh-HK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想對她說</a:t>
                      </a:r>
                      <a:r>
                        <a:rPr lang="zh-TW" altLang="en-US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甚麼</a:t>
                      </a:r>
                      <a:r>
                        <a:rPr lang="zh-HK" altLang="zh-HK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？</a:t>
                      </a:r>
                      <a:endParaRPr lang="zh-TW" altLang="zh-HK" sz="1400" b="0" i="0" u="none" strike="noStrike" cap="none" dirty="0">
                        <a:solidFill>
                          <a:schemeClr val="tx1"/>
                        </a:solidFill>
                        <a:effectLst/>
                        <a:latin typeface="+mj-ea"/>
                        <a:ea typeface="+mn-ea"/>
                        <a:cs typeface="+mn-cs"/>
                        <a:sym typeface="Arial"/>
                      </a:endParaRPr>
                    </a:p>
                  </a:txBody>
                  <a:tcPr>
                    <a:lnL w="12700" cmpd="sng"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K" sz="2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# </a:t>
                      </a:r>
                      <a:r>
                        <a:rPr lang="zh-HK" altLang="zh-HK" sz="2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一人一句</a:t>
                      </a:r>
                      <a:endParaRPr lang="zh-TW" altLang="zh-HK" sz="2000" b="0" i="0" u="none" strike="noStrike" cap="none" dirty="0">
                        <a:solidFill>
                          <a:schemeClr val="tx1"/>
                        </a:solidFill>
                        <a:effectLst/>
                        <a:latin typeface="+mj-ea"/>
                        <a:ea typeface="+mn-ea"/>
                        <a:cs typeface="+mn-cs"/>
                        <a:sym typeface="Arial"/>
                      </a:endParaRPr>
                    </a:p>
                    <a:p>
                      <a:pPr algn="ctr"/>
                      <a:r>
                        <a:rPr lang="zh-HK" altLang="zh-HK" sz="2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給</a:t>
                      </a:r>
                      <a:r>
                        <a:rPr lang="en-US" altLang="zh-HK" sz="2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EYE</a:t>
                      </a:r>
                      <a:r>
                        <a:rPr lang="zh-HK" altLang="zh-HK" sz="2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的說</a:t>
                      </a:r>
                      <a:r>
                        <a:rPr lang="zh-TW" altLang="zh-HK" sz="2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話</a:t>
                      </a:r>
                      <a:endParaRPr lang="en-US" altLang="zh-TW" sz="1000" b="1" i="0" u="none" strike="noStrike" cap="none" dirty="0">
                        <a:solidFill>
                          <a:schemeClr val="tx1"/>
                        </a:solidFill>
                        <a:effectLst/>
                        <a:latin typeface="+mj-ea"/>
                        <a:ea typeface="+mn-ea"/>
                        <a:cs typeface="+mn-cs"/>
                        <a:sym typeface="Arial"/>
                      </a:endParaRPr>
                    </a:p>
                    <a:p>
                      <a:pPr algn="ctr"/>
                      <a:r>
                        <a:rPr lang="en-US" altLang="zh-TW" sz="1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 </a:t>
                      </a:r>
                    </a:p>
                    <a:p>
                      <a:r>
                        <a:rPr lang="zh-HK" altLang="zh-HK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假</a:t>
                      </a:r>
                      <a:r>
                        <a:rPr lang="zh-TW" altLang="en-US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設</a:t>
                      </a:r>
                      <a:r>
                        <a:rPr lang="en-US" altLang="zh-HK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EYE</a:t>
                      </a:r>
                      <a:r>
                        <a:rPr lang="zh-TW" altLang="zh-HK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是</a:t>
                      </a:r>
                      <a:r>
                        <a:rPr lang="zh-HK" altLang="zh-HK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你的朋友，</a:t>
                      </a:r>
                      <a:r>
                        <a:rPr lang="zh-TW" altLang="en-US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如知道她想從事「出租情人」時</a:t>
                      </a:r>
                      <a:r>
                        <a:rPr lang="zh-HK" altLang="zh-HK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，你</a:t>
                      </a:r>
                      <a:r>
                        <a:rPr lang="zh-TW" altLang="en-US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會</a:t>
                      </a:r>
                      <a:r>
                        <a:rPr lang="zh-HK" altLang="zh-HK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想對她說</a:t>
                      </a:r>
                      <a:r>
                        <a:rPr lang="zh-TW" altLang="en-US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甚麼</a:t>
                      </a:r>
                      <a:r>
                        <a:rPr lang="zh-HK" altLang="zh-HK" sz="14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  <a:sym typeface="Arial"/>
                        </a:rPr>
                        <a:t>？</a:t>
                      </a:r>
                      <a:endParaRPr lang="zh-TW" altLang="zh-HK" sz="1400" b="0" i="0" u="none" strike="noStrike" cap="none" dirty="0">
                        <a:solidFill>
                          <a:schemeClr val="tx1"/>
                        </a:solidFill>
                        <a:effectLst/>
                        <a:latin typeface="+mj-ea"/>
                        <a:ea typeface="+mn-ea"/>
                        <a:cs typeface="+mn-cs"/>
                        <a:sym typeface="Arial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55271089"/>
                  </a:ext>
                </a:extLst>
              </a:tr>
            </a:tbl>
          </a:graphicData>
        </a:graphic>
      </p:graphicFrame>
      <p:grpSp>
        <p:nvGrpSpPr>
          <p:cNvPr id="16" name="群組 15"/>
          <p:cNvGrpSpPr>
            <a:grpSpLocks noChangeAspect="1"/>
          </p:cNvGrpSpPr>
          <p:nvPr/>
        </p:nvGrpSpPr>
        <p:grpSpPr>
          <a:xfrm>
            <a:off x="3899377" y="2348880"/>
            <a:ext cx="409143" cy="900000"/>
            <a:chOff x="8407021" y="69849"/>
            <a:chExt cx="562142" cy="1236555"/>
          </a:xfrm>
        </p:grpSpPr>
        <p:pic>
          <p:nvPicPr>
            <p:cNvPr id="17" name="圖片 16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18" name="圖片 17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9000"/>
                      </a14:imgEffect>
                      <a14:imgEffect>
                        <a14:colorTemperature colorTemp="11200"/>
                      </a14:imgEffect>
                      <a14:imgEffect>
                        <a14:saturation sat="176000"/>
                      </a14:imgEffect>
                      <a14:imgEffect>
                        <a14:brightnessContrast bright="52000" contrast="3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22" name="群組 21">
            <a:extLst>
              <a:ext uri="{FF2B5EF4-FFF2-40B4-BE49-F238E27FC236}">
                <a16:creationId xmlns:a16="http://schemas.microsoft.com/office/drawing/2014/main" id="{BCC2A761-9CD3-4DAD-ABB7-D207D901ACCE}"/>
              </a:ext>
            </a:extLst>
          </p:cNvPr>
          <p:cNvGrpSpPr>
            <a:grpSpLocks noChangeAspect="1"/>
          </p:cNvGrpSpPr>
          <p:nvPr/>
        </p:nvGrpSpPr>
        <p:grpSpPr>
          <a:xfrm>
            <a:off x="8591349" y="2369287"/>
            <a:ext cx="409143" cy="900000"/>
            <a:chOff x="8407021" y="69849"/>
            <a:chExt cx="562142" cy="1236555"/>
          </a:xfrm>
        </p:grpSpPr>
        <p:pic>
          <p:nvPicPr>
            <p:cNvPr id="23" name="圖片 22">
              <a:extLst>
                <a:ext uri="{FF2B5EF4-FFF2-40B4-BE49-F238E27FC236}">
                  <a16:creationId xmlns:a16="http://schemas.microsoft.com/office/drawing/2014/main" id="{B3FC690A-8558-4563-BE29-BC3586D95E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24" name="圖片 23">
              <a:extLst>
                <a:ext uri="{FF2B5EF4-FFF2-40B4-BE49-F238E27FC236}">
                  <a16:creationId xmlns:a16="http://schemas.microsoft.com/office/drawing/2014/main" id="{ED6F4489-58AA-44AA-BFC8-9016269EFD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9000"/>
                      </a14:imgEffect>
                      <a14:imgEffect>
                        <a14:colorTemperature colorTemp="11200"/>
                      </a14:imgEffect>
                      <a14:imgEffect>
                        <a14:saturation sat="176000"/>
                      </a14:imgEffect>
                      <a14:imgEffect>
                        <a14:brightnessContrast bright="52000" contrast="3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25" name="群組 24">
            <a:extLst>
              <a:ext uri="{FF2B5EF4-FFF2-40B4-BE49-F238E27FC236}">
                <a16:creationId xmlns:a16="http://schemas.microsoft.com/office/drawing/2014/main" id="{DCED4377-F9D3-46E3-94EF-4C11E78B4BDF}"/>
              </a:ext>
            </a:extLst>
          </p:cNvPr>
          <p:cNvGrpSpPr>
            <a:grpSpLocks noChangeAspect="1"/>
          </p:cNvGrpSpPr>
          <p:nvPr/>
        </p:nvGrpSpPr>
        <p:grpSpPr>
          <a:xfrm>
            <a:off x="8591349" y="5856450"/>
            <a:ext cx="409143" cy="900000"/>
            <a:chOff x="8407021" y="69849"/>
            <a:chExt cx="562142" cy="1236555"/>
          </a:xfrm>
        </p:grpSpPr>
        <p:pic>
          <p:nvPicPr>
            <p:cNvPr id="26" name="圖片 25">
              <a:extLst>
                <a:ext uri="{FF2B5EF4-FFF2-40B4-BE49-F238E27FC236}">
                  <a16:creationId xmlns:a16="http://schemas.microsoft.com/office/drawing/2014/main" id="{08CFB89C-CBAE-4443-A607-0725F33FD38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27" name="圖片 26">
              <a:extLst>
                <a:ext uri="{FF2B5EF4-FFF2-40B4-BE49-F238E27FC236}">
                  <a16:creationId xmlns:a16="http://schemas.microsoft.com/office/drawing/2014/main" id="{27C5CCEA-619E-48DE-9E99-CC9BE0EF71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9000"/>
                      </a14:imgEffect>
                      <a14:imgEffect>
                        <a14:colorTemperature colorTemp="11200"/>
                      </a14:imgEffect>
                      <a14:imgEffect>
                        <a14:saturation sat="176000"/>
                      </a14:imgEffect>
                      <a14:imgEffect>
                        <a14:brightnessContrast bright="52000" contrast="3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28" name="群組 27">
            <a:extLst>
              <a:ext uri="{FF2B5EF4-FFF2-40B4-BE49-F238E27FC236}">
                <a16:creationId xmlns:a16="http://schemas.microsoft.com/office/drawing/2014/main" id="{F05CF867-F08F-4F72-AA98-97700DAA609F}"/>
              </a:ext>
            </a:extLst>
          </p:cNvPr>
          <p:cNvGrpSpPr>
            <a:grpSpLocks noChangeAspect="1"/>
          </p:cNvGrpSpPr>
          <p:nvPr/>
        </p:nvGrpSpPr>
        <p:grpSpPr>
          <a:xfrm>
            <a:off x="3899377" y="5850032"/>
            <a:ext cx="409143" cy="900000"/>
            <a:chOff x="8407021" y="69849"/>
            <a:chExt cx="562142" cy="1236555"/>
          </a:xfrm>
        </p:grpSpPr>
        <p:pic>
          <p:nvPicPr>
            <p:cNvPr id="29" name="圖片 28">
              <a:extLst>
                <a:ext uri="{FF2B5EF4-FFF2-40B4-BE49-F238E27FC236}">
                  <a16:creationId xmlns:a16="http://schemas.microsoft.com/office/drawing/2014/main" id="{E9FBDCF9-B4F8-4C3A-B2CA-2FB1944953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30" name="圖片 29">
              <a:extLst>
                <a:ext uri="{FF2B5EF4-FFF2-40B4-BE49-F238E27FC236}">
                  <a16:creationId xmlns:a16="http://schemas.microsoft.com/office/drawing/2014/main" id="{62A80C6C-754F-4886-920F-D40C225D11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9000"/>
                      </a14:imgEffect>
                      <a14:imgEffect>
                        <a14:colorTemperature colorTemp="11200"/>
                      </a14:imgEffect>
                      <a14:imgEffect>
                        <a14:saturation sat="176000"/>
                      </a14:imgEffect>
                      <a14:imgEffect>
                        <a14:brightnessContrast bright="52000" contrast="3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71218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1187624" y="260648"/>
            <a:ext cx="6912768" cy="5958165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5000">
                <a:solidFill>
                  <a:schemeClr val="tx1"/>
                </a:solidFill>
                <a:latin typeface="Tw Cen MT" panose="020B0602020104020603" pitchFamily="34" charset="0"/>
              </a:rPr>
              <a:t>階段</a:t>
            </a:r>
            <a:r>
              <a:rPr lang="en-US" altLang="zh-TW" sz="15000" dirty="0">
                <a:solidFill>
                  <a:schemeClr val="tx1"/>
                </a:solidFill>
                <a:latin typeface="Tw Cen MT" panose="020B0602020104020603" pitchFamily="34" charset="0"/>
              </a:rPr>
              <a:t>1</a:t>
            </a:r>
            <a:endParaRPr lang="zh-HK" altLang="en-US" sz="15000" dirty="0">
              <a:solidFill>
                <a:schemeClr val="tx1"/>
              </a:solidFill>
              <a:latin typeface="Tw Cen MT" panose="020B0602020104020603" pitchFamily="34" charset="0"/>
            </a:endParaRPr>
          </a:p>
        </p:txBody>
      </p:sp>
      <p:grpSp>
        <p:nvGrpSpPr>
          <p:cNvPr id="5" name="群組 4"/>
          <p:cNvGrpSpPr>
            <a:grpSpLocks noChangeAspect="1"/>
          </p:cNvGrpSpPr>
          <p:nvPr/>
        </p:nvGrpSpPr>
        <p:grpSpPr>
          <a:xfrm>
            <a:off x="8244408" y="5085184"/>
            <a:ext cx="736457" cy="1620000"/>
            <a:chOff x="8407021" y="69849"/>
            <a:chExt cx="562142" cy="1236555"/>
          </a:xfrm>
        </p:grpSpPr>
        <p:pic>
          <p:nvPicPr>
            <p:cNvPr id="6" name="圖片 5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7" name="圖片 6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17" name="群組 16"/>
          <p:cNvGrpSpPr/>
          <p:nvPr/>
        </p:nvGrpSpPr>
        <p:grpSpPr>
          <a:xfrm>
            <a:off x="0" y="89158"/>
            <a:ext cx="904864" cy="1710842"/>
            <a:chOff x="0" y="89158"/>
            <a:chExt cx="904864" cy="1710842"/>
          </a:xfrm>
        </p:grpSpPr>
        <p:pic>
          <p:nvPicPr>
            <p:cNvPr id="18" name="圖片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9" name="圖片 18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8068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7">
            <a:alpha val="6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481754" y="203647"/>
            <a:ext cx="8064388" cy="6192688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1500" b="1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481754" y="748155"/>
            <a:ext cx="8064388" cy="507831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HK"/>
            </a:defPPr>
            <a:lvl1pPr algn="ctr">
              <a:defRPr sz="13000" b="1">
                <a:latin typeface="Tw Cen MT" panose="020B0602020104020603" pitchFamily="34" charset="0"/>
                <a:ea typeface="標楷體" panose="03000509000000000000" pitchFamily="65" charset="-120"/>
              </a:defRPr>
            </a:lvl1pPr>
          </a:lstStyle>
          <a:p>
            <a:r>
              <a:rPr lang="zh-TW" altLang="en-US" sz="10800" dirty="0"/>
              <a:t>有</a:t>
            </a:r>
            <a:r>
              <a:rPr lang="en-US" altLang="zh-TW" sz="10800" dirty="0"/>
              <a:t>PTGF</a:t>
            </a:r>
            <a:r>
              <a:rPr lang="zh-TW" altLang="en-US" sz="10800" dirty="0"/>
              <a:t>在網上分享獲得</a:t>
            </a:r>
            <a:endParaRPr lang="en-US" altLang="zh-TW" sz="10800" dirty="0"/>
          </a:p>
          <a:p>
            <a:r>
              <a:rPr lang="zh-TW" altLang="en-US" sz="10800" dirty="0"/>
              <a:t>名牌手袋</a:t>
            </a:r>
            <a:endParaRPr lang="zh-HK" altLang="en-US" sz="10800" dirty="0"/>
          </a:p>
        </p:txBody>
      </p:sp>
      <p:sp>
        <p:nvSpPr>
          <p:cNvPr id="7" name="矩形 6"/>
          <p:cNvSpPr/>
          <p:nvPr/>
        </p:nvSpPr>
        <p:spPr>
          <a:xfrm>
            <a:off x="0" y="6415316"/>
            <a:ext cx="44999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階段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 1 – 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想入非非：成為出租情人？</a:t>
            </a:r>
            <a:endParaRPr lang="zh-HK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pSp>
        <p:nvGrpSpPr>
          <p:cNvPr id="12" name="群組 11"/>
          <p:cNvGrpSpPr/>
          <p:nvPr/>
        </p:nvGrpSpPr>
        <p:grpSpPr>
          <a:xfrm>
            <a:off x="8460432" y="5506228"/>
            <a:ext cx="562142" cy="1236555"/>
            <a:chOff x="8407021" y="69849"/>
            <a:chExt cx="562142" cy="1236555"/>
          </a:xfrm>
        </p:grpSpPr>
        <p:pic>
          <p:nvPicPr>
            <p:cNvPr id="14" name="圖片 13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16" name="圖片 15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17" name="群組 16"/>
          <p:cNvGrpSpPr>
            <a:grpSpLocks noChangeAspect="1"/>
          </p:cNvGrpSpPr>
          <p:nvPr/>
        </p:nvGrpSpPr>
        <p:grpSpPr>
          <a:xfrm>
            <a:off x="0" y="89158"/>
            <a:ext cx="571212" cy="1080000"/>
            <a:chOff x="0" y="89158"/>
            <a:chExt cx="904864" cy="1710842"/>
          </a:xfrm>
        </p:grpSpPr>
        <p:pic>
          <p:nvPicPr>
            <p:cNvPr id="18" name="圖片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9" name="圖片 18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05064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1187624" y="260648"/>
            <a:ext cx="6912768" cy="5958165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5000">
                <a:solidFill>
                  <a:schemeClr val="tx1"/>
                </a:solidFill>
                <a:latin typeface="Tw Cen MT" panose="020B0602020104020603" pitchFamily="34" charset="0"/>
              </a:rPr>
              <a:t>階段</a:t>
            </a:r>
            <a:r>
              <a:rPr lang="en-US" altLang="zh-TW" sz="15000" dirty="0">
                <a:solidFill>
                  <a:schemeClr val="tx1"/>
                </a:solidFill>
                <a:latin typeface="Tw Cen MT" panose="020B0602020104020603" pitchFamily="34" charset="0"/>
              </a:rPr>
              <a:t>1</a:t>
            </a:r>
            <a:endParaRPr lang="zh-HK" altLang="en-US" sz="15000" dirty="0">
              <a:solidFill>
                <a:schemeClr val="tx1"/>
              </a:solidFill>
              <a:latin typeface="Tw Cen MT" panose="020B0602020104020603" pitchFamily="34" charset="0"/>
            </a:endParaRPr>
          </a:p>
        </p:txBody>
      </p:sp>
      <p:grpSp>
        <p:nvGrpSpPr>
          <p:cNvPr id="5" name="群組 4"/>
          <p:cNvGrpSpPr>
            <a:grpSpLocks noChangeAspect="1"/>
          </p:cNvGrpSpPr>
          <p:nvPr/>
        </p:nvGrpSpPr>
        <p:grpSpPr>
          <a:xfrm>
            <a:off x="8244408" y="5085184"/>
            <a:ext cx="736457" cy="1620000"/>
            <a:chOff x="8407021" y="69849"/>
            <a:chExt cx="562142" cy="1236555"/>
          </a:xfrm>
        </p:grpSpPr>
        <p:pic>
          <p:nvPicPr>
            <p:cNvPr id="6" name="圖片 5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7" name="圖片 6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12" name="群組 11"/>
          <p:cNvGrpSpPr/>
          <p:nvPr/>
        </p:nvGrpSpPr>
        <p:grpSpPr>
          <a:xfrm>
            <a:off x="0" y="89158"/>
            <a:ext cx="904864" cy="1710842"/>
            <a:chOff x="0" y="89158"/>
            <a:chExt cx="904864" cy="1710842"/>
          </a:xfrm>
        </p:grpSpPr>
        <p:pic>
          <p:nvPicPr>
            <p:cNvPr id="14" name="圖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6" name="圖片 15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5587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7">
            <a:alpha val="6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481754" y="203647"/>
            <a:ext cx="8064388" cy="6192688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1500" b="1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481754" y="1025153"/>
            <a:ext cx="8064388" cy="452431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HK"/>
            </a:defPPr>
            <a:lvl1pPr algn="ctr">
              <a:defRPr sz="13000" b="1">
                <a:latin typeface="Tw Cen MT" panose="020B0602020104020603" pitchFamily="34" charset="0"/>
                <a:ea typeface="標楷體" panose="03000509000000000000" pitchFamily="65" charset="-120"/>
              </a:defRPr>
            </a:lvl1pPr>
          </a:lstStyle>
          <a:p>
            <a:r>
              <a:rPr lang="zh-TW" altLang="en-US" sz="9600" dirty="0"/>
              <a:t>在討論區中看到很多人招募</a:t>
            </a:r>
            <a:r>
              <a:rPr lang="en-US" altLang="zh-TW" sz="9600" dirty="0"/>
              <a:t>PTGF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6415316"/>
            <a:ext cx="44999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階段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 1 – 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想入非非：成為出租情人？</a:t>
            </a:r>
            <a:endParaRPr lang="zh-HK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pSp>
        <p:nvGrpSpPr>
          <p:cNvPr id="12" name="群組 11"/>
          <p:cNvGrpSpPr/>
          <p:nvPr/>
        </p:nvGrpSpPr>
        <p:grpSpPr>
          <a:xfrm>
            <a:off x="8460432" y="5506228"/>
            <a:ext cx="562142" cy="1236555"/>
            <a:chOff x="8407021" y="69849"/>
            <a:chExt cx="562142" cy="1236555"/>
          </a:xfrm>
        </p:grpSpPr>
        <p:pic>
          <p:nvPicPr>
            <p:cNvPr id="14" name="圖片 13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16" name="圖片 15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17" name="群組 16"/>
          <p:cNvGrpSpPr>
            <a:grpSpLocks noChangeAspect="1"/>
          </p:cNvGrpSpPr>
          <p:nvPr/>
        </p:nvGrpSpPr>
        <p:grpSpPr>
          <a:xfrm>
            <a:off x="0" y="89158"/>
            <a:ext cx="571212" cy="1080000"/>
            <a:chOff x="0" y="89158"/>
            <a:chExt cx="904864" cy="1710842"/>
          </a:xfrm>
        </p:grpSpPr>
        <p:pic>
          <p:nvPicPr>
            <p:cNvPr id="18" name="圖片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9" name="圖片 18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05866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7">
            <a:alpha val="6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1187624" y="260648"/>
            <a:ext cx="6912768" cy="5958165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5000">
                <a:solidFill>
                  <a:schemeClr val="tx1"/>
                </a:solidFill>
                <a:latin typeface="Tw Cen MT" panose="020B0602020104020603" pitchFamily="34" charset="0"/>
              </a:rPr>
              <a:t>階段</a:t>
            </a:r>
            <a:r>
              <a:rPr lang="en-US" altLang="zh-TW" sz="15000" dirty="0">
                <a:solidFill>
                  <a:schemeClr val="tx1"/>
                </a:solidFill>
                <a:latin typeface="Tw Cen MT" panose="020B0602020104020603" pitchFamily="34" charset="0"/>
              </a:rPr>
              <a:t>1</a:t>
            </a:r>
            <a:endParaRPr lang="zh-HK" altLang="en-US" sz="15000" dirty="0">
              <a:solidFill>
                <a:schemeClr val="tx1"/>
              </a:solidFill>
              <a:latin typeface="Tw Cen MT" panose="020B0602020104020603" pitchFamily="34" charset="0"/>
            </a:endParaRPr>
          </a:p>
        </p:txBody>
      </p:sp>
      <p:grpSp>
        <p:nvGrpSpPr>
          <p:cNvPr id="5" name="群組 4"/>
          <p:cNvGrpSpPr>
            <a:grpSpLocks noChangeAspect="1"/>
          </p:cNvGrpSpPr>
          <p:nvPr/>
        </p:nvGrpSpPr>
        <p:grpSpPr>
          <a:xfrm>
            <a:off x="8244408" y="5085184"/>
            <a:ext cx="736457" cy="1620000"/>
            <a:chOff x="8407021" y="69849"/>
            <a:chExt cx="562142" cy="1236555"/>
          </a:xfrm>
        </p:grpSpPr>
        <p:pic>
          <p:nvPicPr>
            <p:cNvPr id="6" name="圖片 5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7" name="圖片 6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8" name="群組 7"/>
          <p:cNvGrpSpPr/>
          <p:nvPr/>
        </p:nvGrpSpPr>
        <p:grpSpPr>
          <a:xfrm>
            <a:off x="0" y="89158"/>
            <a:ext cx="904864" cy="1710842"/>
            <a:chOff x="0" y="89158"/>
            <a:chExt cx="904864" cy="1710842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82476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7">
            <a:alpha val="6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圓角矩形 14"/>
          <p:cNvSpPr/>
          <p:nvPr/>
        </p:nvSpPr>
        <p:spPr>
          <a:xfrm>
            <a:off x="481754" y="203647"/>
            <a:ext cx="8064388" cy="6192688"/>
          </a:xfrm>
          <a:prstGeom prst="roundRect">
            <a:avLst/>
          </a:prstGeom>
          <a:solidFill>
            <a:srgbClr val="FCFCFA"/>
          </a:solidFill>
          <a:ln w="57150">
            <a:solidFill>
              <a:srgbClr val="F55D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1500" b="1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481753" y="748155"/>
            <a:ext cx="8064389" cy="507831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HK"/>
            </a:defPPr>
            <a:lvl1pPr algn="ctr">
              <a:defRPr sz="13000" b="1">
                <a:latin typeface="Tw Cen MT" panose="020B0602020104020603" pitchFamily="34" charset="0"/>
                <a:ea typeface="標楷體" panose="03000509000000000000" pitchFamily="65" charset="-120"/>
              </a:defRPr>
            </a:lvl1pPr>
          </a:lstStyle>
          <a:p>
            <a:r>
              <a:rPr lang="zh-TW" altLang="en-US" sz="10800" dirty="0"/>
              <a:t>有些</a:t>
            </a:r>
            <a:r>
              <a:rPr lang="en-US" altLang="zh-TW" sz="10800" dirty="0"/>
              <a:t>PTGF</a:t>
            </a:r>
            <a:r>
              <a:rPr lang="zh-TW" altLang="en-US" sz="10800" dirty="0"/>
              <a:t>在網上成為了</a:t>
            </a:r>
            <a:r>
              <a:rPr lang="en-US" altLang="zh-TW" sz="10800" dirty="0"/>
              <a:t/>
            </a:r>
            <a:br>
              <a:rPr lang="en-US" altLang="zh-TW" sz="10800" dirty="0"/>
            </a:br>
            <a:r>
              <a:rPr lang="zh-TW" altLang="en-US" sz="10800" dirty="0"/>
              <a:t>萬人迷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6415316"/>
            <a:ext cx="44999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階段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 1 – 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想入非非：成為出租情人？</a:t>
            </a:r>
            <a:endParaRPr lang="zh-HK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pSp>
        <p:nvGrpSpPr>
          <p:cNvPr id="12" name="群組 11"/>
          <p:cNvGrpSpPr/>
          <p:nvPr/>
        </p:nvGrpSpPr>
        <p:grpSpPr>
          <a:xfrm>
            <a:off x="8460432" y="5506228"/>
            <a:ext cx="562142" cy="1236555"/>
            <a:chOff x="8407021" y="69849"/>
            <a:chExt cx="562142" cy="1236555"/>
          </a:xfrm>
        </p:grpSpPr>
        <p:pic>
          <p:nvPicPr>
            <p:cNvPr id="14" name="圖片 13"/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16" name="圖片 15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17" name="群組 16"/>
          <p:cNvGrpSpPr>
            <a:grpSpLocks noChangeAspect="1"/>
          </p:cNvGrpSpPr>
          <p:nvPr/>
        </p:nvGrpSpPr>
        <p:grpSpPr>
          <a:xfrm>
            <a:off x="0" y="89158"/>
            <a:ext cx="571212" cy="1080000"/>
            <a:chOff x="0" y="89158"/>
            <a:chExt cx="904864" cy="1710842"/>
          </a:xfrm>
        </p:grpSpPr>
        <p:pic>
          <p:nvPicPr>
            <p:cNvPr id="18" name="圖片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158"/>
              <a:ext cx="904864" cy="1710842"/>
            </a:xfrm>
            <a:prstGeom prst="rect">
              <a:avLst/>
            </a:prstGeom>
          </p:spPr>
        </p:pic>
        <p:pic>
          <p:nvPicPr>
            <p:cNvPr id="19" name="圖片 18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96"/>
            <a:stretch/>
          </p:blipFill>
          <p:spPr>
            <a:xfrm>
              <a:off x="41755" y="116632"/>
              <a:ext cx="860206" cy="15506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49404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Nathaniel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Nathaniel</Template>
  <TotalTime>3080</TotalTime>
  <Words>593</Words>
  <Application>Microsoft Office PowerPoint</Application>
  <PresentationFormat>如螢幕大小 (4:3)</PresentationFormat>
  <Paragraphs>83</Paragraphs>
  <Slides>38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9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38</vt:i4>
      </vt:variant>
    </vt:vector>
  </HeadingPairs>
  <TitlesOfParts>
    <vt:vector size="48" baseType="lpstr">
      <vt:lpstr>Amatic SC</vt:lpstr>
      <vt:lpstr>Merriweather</vt:lpstr>
      <vt:lpstr>新細明體</vt:lpstr>
      <vt:lpstr>標楷體</vt:lpstr>
      <vt:lpstr>Arial</vt:lpstr>
      <vt:lpstr>Arial Black</vt:lpstr>
      <vt:lpstr>Calibri</vt:lpstr>
      <vt:lpstr>Times New Roman</vt:lpstr>
      <vt:lpstr>Tw Cen MT</vt:lpstr>
      <vt:lpstr>Nathaniel template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生活事件: 出租情人 —「好想拍拖丫!」的戀愛觀</dc:title>
  <dc:creator>mglin</dc:creator>
  <cp:lastModifiedBy>CDO12</cp:lastModifiedBy>
  <cp:revision>179</cp:revision>
  <dcterms:created xsi:type="dcterms:W3CDTF">2018-05-07T04:04:00Z</dcterms:created>
  <dcterms:modified xsi:type="dcterms:W3CDTF">2021-12-06T07:46:28Z</dcterms:modified>
</cp:coreProperties>
</file>