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4"/>
  </p:notesMasterIdLst>
  <p:sldIdLst>
    <p:sldId id="256" r:id="rId2"/>
    <p:sldId id="403" r:id="rId3"/>
    <p:sldId id="405" r:id="rId4"/>
    <p:sldId id="407" r:id="rId5"/>
    <p:sldId id="409" r:id="rId6"/>
    <p:sldId id="414" r:id="rId7"/>
    <p:sldId id="410" r:id="rId8"/>
    <p:sldId id="413" r:id="rId9"/>
    <p:sldId id="415" r:id="rId10"/>
    <p:sldId id="417" r:id="rId11"/>
    <p:sldId id="416" r:id="rId12"/>
    <p:sldId id="41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99"/>
    <a:srgbClr val="FFFFCC"/>
    <a:srgbClr val="0066FF"/>
    <a:srgbClr val="CCECFF"/>
    <a:srgbClr val="CCCCFF"/>
    <a:srgbClr val="99CCFF"/>
    <a:srgbClr val="9999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0647" autoAdjust="0"/>
  </p:normalViewPr>
  <p:slideViewPr>
    <p:cSldViewPr>
      <p:cViewPr varScale="1">
        <p:scale>
          <a:sx n="80" d="100"/>
          <a:sy n="80" d="100"/>
        </p:scale>
        <p:origin x="78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96C6-D0EC-46D9-8BCC-0447C26826EA}" type="datetimeFigureOut">
              <a:rPr lang="zh-HK" altLang="en-US" smtClean="0"/>
              <a:t>21/12/2020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E420F-0B31-4518-94B1-13572706C4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902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rthk.hk/podcast/item.php?pid=1429&amp;eid=121490&amp;lang=zh-C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cross-kla-studies/gs-primary/teacher-edu-program/8805_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282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亡</a:t>
            </a: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52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</a:t>
            </a:r>
            <a:r>
              <a:rPr lang="zh-TW" altLang="en-US" dirty="0" smtClean="0"/>
              <a:t>播放香港電台短</a:t>
            </a:r>
            <a:r>
              <a:rPr lang="zh-TW" altLang="en-US" dirty="0"/>
              <a:t>片</a:t>
            </a:r>
            <a:r>
              <a:rPr lang="en-US" altLang="zh-TW" dirty="0" smtClean="0"/>
              <a:t>:</a:t>
            </a:r>
            <a:r>
              <a:rPr lang="zh-TW" altLang="en-US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</a:t>
            </a:r>
            <a:r>
              <a:rPr lang="en-US" altLang="zh-TW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點半</a:t>
            </a:r>
            <a:r>
              <a:rPr lang="en-US" altLang="zh-TW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原來係咁 </a:t>
            </a:r>
            <a:r>
              <a:rPr lang="en-US" altLang="zh-TW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aseline="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颱風</a:t>
            </a:r>
            <a:r>
              <a:rPr lang="zh-TW" altLang="en-US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山竹襲港</a:t>
            </a:r>
            <a:r>
              <a:rPr lang="en-US" altLang="zh-TW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en-US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超強颱風的破壞</a:t>
            </a:r>
            <a:r>
              <a:rPr lang="zh-TW" altLang="en-US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情況</a:t>
            </a:r>
            <a:endParaRPr lang="en-US" altLang="zh-TW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https://podcast.rthk.hk/podcast/item.php?pid=1429&amp;eid=121490&amp;lang=zh-CN</a:t>
            </a:r>
            <a:endParaRPr lang="zh-HK" altLang="en-US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601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人一組，進行討論。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教師透過超級颱風的生活事件或經歷，讓學生了解氣候變化與人類生活的密切關係，並反思個人對環境能負起的責任。</a:t>
            </a:r>
          </a:p>
          <a:p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66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教師</a:t>
            </a:r>
            <a:r>
              <a:rPr lang="zh-TW" altLang="en-US" dirty="0" smtClean="0"/>
              <a:t>播放香港天文台短</a:t>
            </a:r>
            <a:r>
              <a:rPr lang="zh-TW" altLang="en-US" dirty="0"/>
              <a:t>片</a:t>
            </a:r>
            <a:r>
              <a:rPr lang="en-US" altLang="zh-TW" dirty="0" smtClean="0"/>
              <a:t>: </a:t>
            </a:r>
            <a:r>
              <a:rPr lang="zh-HK" altLang="en-US" dirty="0" smtClean="0"/>
              <a:t>氣象</a:t>
            </a:r>
            <a:r>
              <a:rPr lang="zh-TW" altLang="en-US" dirty="0" smtClean="0"/>
              <a:t>冷知識  </a:t>
            </a:r>
            <a:r>
              <a:rPr lang="en-US" altLang="zh-TW" dirty="0" smtClean="0"/>
              <a:t>--</a:t>
            </a:r>
            <a:r>
              <a:rPr lang="zh-TW" altLang="en-US" dirty="0" smtClean="0"/>
              <a:t> 全球持續升溫，鼠輩何處容身？</a:t>
            </a:r>
            <a:endParaRPr lang="en-US" altLang="zh-HK" sz="12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HK" altLang="en-US" sz="1200" dirty="0"/>
          </a:p>
          <a:p>
            <a:pPr>
              <a:spcBef>
                <a:spcPct val="0"/>
              </a:spcBef>
            </a:pPr>
            <a:r>
              <a:rPr lang="en-GB" altLang="zh-HK" dirty="0" smtClean="0"/>
              <a:t>https://www.youtube.com/watch?v=jXjU3kDd3hA</a:t>
            </a:r>
            <a:endParaRPr lang="zh-HK" altLang="en-US" dirty="0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4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人一組，進行討論。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教師透過超級颱風的生活事件或經歷，讓學生了解氣候變化與人類生活的密切關係，並反思個人對環境能負起的責任。</a:t>
            </a:r>
            <a:endParaRPr lang="en-HK" altLang="zh-TW" dirty="0"/>
          </a:p>
          <a:p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u="sng" dirty="0"/>
              <a:t>參考資料</a:t>
            </a:r>
            <a:r>
              <a:rPr lang="zh-HK" altLang="en-US" dirty="0"/>
              <a:t> </a:t>
            </a:r>
            <a:r>
              <a:rPr lang="en-US" altLang="zh-HK" dirty="0"/>
              <a:t>: </a:t>
            </a:r>
            <a:r>
              <a:rPr lang="zh-TW" altLang="en-US" u="sng" dirty="0">
                <a:hlinkClick r:id="rId3"/>
              </a:rPr>
              <a:t>氣候變化 </a:t>
            </a:r>
            <a:r>
              <a:rPr lang="en-US" altLang="zh-TW" u="sng" dirty="0">
                <a:hlinkClick r:id="rId3"/>
              </a:rPr>
              <a:t>(</a:t>
            </a:r>
            <a:r>
              <a:rPr lang="zh-TW" altLang="en-US" u="sng" dirty="0">
                <a:hlinkClick r:id="rId3"/>
              </a:rPr>
              <a:t>香港天文台</a:t>
            </a:r>
            <a:r>
              <a:rPr lang="en-US" altLang="zh-TW" u="sng" dirty="0">
                <a:hlinkClick r:id="rId3"/>
              </a:rPr>
              <a:t>)</a:t>
            </a:r>
            <a:endParaRPr lang="en-US" altLang="zh-TW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氣候變化的影響</a:t>
            </a:r>
            <a:r>
              <a:rPr lang="en-US" altLang="zh-TW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endParaRPr lang="zh-HK" altLang="en-US" u="sng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溫室氣體加強溫室效應，導致全球暖化，極端天氣愈趨頻密和強烈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如超強颱風、龍捲風、暴雨、洪水、乾旱、熱浪和寒流。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生態系統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影響動植物品種棲息地，增加物種滅絕的風險。</a:t>
            </a:r>
            <a:endParaRPr lang="en-HK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sz="1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誘發疾病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氣溫上升有利病媒生存和繁殖，增加患病風險。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14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化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87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FE9A-E64D-430C-BBA7-269E9545438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0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11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5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277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2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8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E80-FB87-47F1-858D-DC24F058B1C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15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9A6-80FB-4555-9C0A-F3A3F0723E2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6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42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0724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rthk.hk/podcast/item.php?pid=1429&amp;eid=121490&amp;lang=zh-C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jU3kDd3h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563304"/>
            <a:ext cx="5598621" cy="604867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en-US" altLang="zh-HK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關注氣候變化</a:t>
            </a:r>
            <a:r>
              <a:rPr lang="zh-TW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教育（可持續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發展教育）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高小及初中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教育局德育、公民及國民教育組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CA" altLang="zh-HK" sz="3000" b="1" dirty="0">
                <a:solidFill>
                  <a:srgbClr val="99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CA" altLang="zh-HK" sz="3000" b="1" dirty="0">
                <a:solidFill>
                  <a:srgbClr val="99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10792" b="14952"/>
          <a:stretch/>
        </p:blipFill>
        <p:spPr>
          <a:xfrm>
            <a:off x="0" y="0"/>
            <a:ext cx="3421016" cy="5589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0" y="6233704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6971" t="18267" r="43489" b="17707"/>
          <a:stretch/>
        </p:blipFill>
        <p:spPr>
          <a:xfrm>
            <a:off x="3275856" y="43186"/>
            <a:ext cx="5328592" cy="64964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0625" t="35993" r="54725" b="9381"/>
          <a:stretch/>
        </p:blipFill>
        <p:spPr>
          <a:xfrm>
            <a:off x="0" y="4077071"/>
            <a:ext cx="2678274" cy="2373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121" y="6501194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 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氣候行動藍圖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031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7875" t="20586" r="4326" b="10781"/>
          <a:stretch/>
        </p:blipFill>
        <p:spPr>
          <a:xfrm>
            <a:off x="1403648" y="0"/>
            <a:ext cx="6264696" cy="63952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 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氣候行動藍圖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90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7" y="3648537"/>
            <a:ext cx="3557646" cy="28529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23346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3367" y="1709545"/>
            <a:ext cx="7855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氣候變化與人類活動息息相關，我們應節能減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，身體力行，保護環境，以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緩減氣候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變化。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80" y="5706910"/>
            <a:ext cx="1068117" cy="9974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5661249"/>
            <a:ext cx="1080971" cy="10345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4" y="5641987"/>
            <a:ext cx="1081592" cy="1062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6" y="5661248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" y="238442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4" y="117360"/>
            <a:ext cx="7689601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177"/>
              </p:ext>
            </p:extLst>
          </p:nvPr>
        </p:nvGraphicFramePr>
        <p:xfrm>
          <a:off x="453203" y="1444885"/>
          <a:ext cx="8280920" cy="50945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151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透過短片及討論，讓學生反思氣候變化與我們的關係，並通過我的行動承諾，從衣、食、住、行各方面，承擔對環境保護的責任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認識氣候變化與人類生活的密切關係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對保護環境的責任感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培養關愛自然環境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和綠色生活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7512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承擔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、責任感、關愛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945842" y="609329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39" y="5196765"/>
            <a:ext cx="1068117" cy="9974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3" y="5151104"/>
            <a:ext cx="1080971" cy="103456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13" y="5131842"/>
            <a:ext cx="1081592" cy="10623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35" y="5151103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434" t="11780" r="63885" b="36636"/>
          <a:stretch/>
        </p:blipFill>
        <p:spPr>
          <a:xfrm>
            <a:off x="863588" y="1556792"/>
            <a:ext cx="7704856" cy="4104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55976" y="6093296"/>
            <a:ext cx="648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電台  日常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原來係咁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699792" y="355303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en-US" altLang="zh-TW" sz="44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7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3275856" y="690673"/>
            <a:ext cx="264687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反思問題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271036" y="2076691"/>
            <a:ext cx="80070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大家記得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的超級颱風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山竹對香港的影響嗎？你當時有甚麼經歷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感受？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你認為超強</a:t>
            </a:r>
            <a:r>
              <a:rPr lang="zh-TW" altLang="en-US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颱風和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氣候變化有關係嗎？ </a:t>
            </a:r>
            <a:r>
              <a:rPr lang="zh-TW" altLang="en-US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 為什麼</a:t>
            </a:r>
            <a:r>
              <a:rPr lang="en-US" altLang="zh-TW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氣候變化和</a:t>
            </a:r>
            <a:r>
              <a:rPr lang="zh-TW" altLang="en-US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人類活動有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甚麼關係？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451" y="6346872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35DF23-821A-4914-B6A3-A630BADF6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435" y="4154183"/>
            <a:ext cx="1417401" cy="27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4048" y="6093296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香港天文台  氣象冷知識  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0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en-US" altLang="zh-TW" sz="44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93" t="26863" r="35179" b="24138"/>
          <a:stretch/>
        </p:blipFill>
        <p:spPr>
          <a:xfrm>
            <a:off x="611560" y="1484784"/>
            <a:ext cx="7814321" cy="39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5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5588" t="19185" r="22438" b="7980"/>
          <a:stretch/>
        </p:blipFill>
        <p:spPr>
          <a:xfrm>
            <a:off x="611560" y="332655"/>
            <a:ext cx="7920880" cy="60704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 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氣候行動藍圖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54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956964" y="655371"/>
            <a:ext cx="264687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反思問題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179512" y="1916832"/>
            <a:ext cx="82017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7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有人提出將氣溫升幅限制在</a:t>
            </a:r>
            <a:r>
              <a:rPr lang="en-US" altLang="zh-TW" sz="27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1.5-2℃</a:t>
            </a:r>
            <a:r>
              <a:rPr lang="zh-TW" altLang="en-US" sz="27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之內</a:t>
            </a:r>
            <a:r>
              <a:rPr lang="en-US" altLang="zh-TW" sz="27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7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全球暖化，對香港和你會帶來</a:t>
            </a:r>
            <a:r>
              <a:rPr lang="zh-TW" altLang="en-US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什麼影響？ 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6346872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EE99D18-A5AB-4D1F-9EB2-F12B192C6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9" y="4495003"/>
            <a:ext cx="2497922" cy="18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013" t="27591" r="25588" b="9380"/>
          <a:stretch/>
        </p:blipFill>
        <p:spPr>
          <a:xfrm>
            <a:off x="467544" y="404664"/>
            <a:ext cx="8192907" cy="5760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 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氣候行動藍圖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3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625" t="35993" r="54725" b="9381"/>
          <a:stretch/>
        </p:blipFill>
        <p:spPr>
          <a:xfrm>
            <a:off x="0" y="4077071"/>
            <a:ext cx="2678274" cy="2373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121" y="6501194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 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氣候行動藍圖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138360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hangingPunct="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作為地球一份子，</a:t>
            </a:r>
            <a:r>
              <a:rPr lang="zh-TW" altLang="en-US" sz="32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你可以在衣、食、住、行各方面可如</a:t>
            </a: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何暫緩氣候變化</a:t>
            </a:r>
            <a:r>
              <a:rPr lang="zh-TW" altLang="en-US" sz="32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？  </a:t>
            </a:r>
            <a:endParaRPr lang="en-US" altLang="zh-TW" sz="32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試為地球的未來作出「行動承諾」，積極改變日常的</a:t>
            </a:r>
            <a:r>
              <a:rPr lang="zh-TW" altLang="en-US" sz="3200" b="1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3200" b="1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習慣，</a:t>
            </a: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如節能減</a:t>
            </a:r>
            <a:r>
              <a:rPr lang="zh-TW" altLang="en-US" sz="3200" b="1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廢</a:t>
            </a:r>
            <a:r>
              <a:rPr lang="zh-TW" altLang="en-US" sz="3200" b="1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、簡約</a:t>
            </a: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生活，為大眾福祉作出</a:t>
            </a:r>
            <a:r>
              <a:rPr lang="zh-TW" altLang="en-US" sz="3200" b="1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承擔</a:t>
            </a:r>
            <a:r>
              <a:rPr lang="zh-TW" altLang="en-US" sz="3200" b="1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597004" y="476672"/>
            <a:ext cx="3877985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我的行動承諾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12" y="5471324"/>
            <a:ext cx="1068117" cy="9974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16" y="5425663"/>
            <a:ext cx="1080971" cy="10345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86" y="5406401"/>
            <a:ext cx="1081592" cy="10623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25662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仙松迎客</Template>
  <TotalTime>6601</TotalTime>
  <Words>632</Words>
  <Application>Microsoft Office PowerPoint</Application>
  <PresentationFormat>On-screen Show (4:3)</PresentationFormat>
  <Paragraphs>67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Corbel</vt:lpstr>
      <vt:lpstr>Wingdings</vt:lpstr>
      <vt:lpstr>Wingdings 2</vt:lpstr>
      <vt:lpstr>Deluxe</vt:lpstr>
      <vt:lpstr>  生活事件事例 「關注氣候變化」  價值觀教育（可持續發展教育） 高小及初中 教育局德育、公民及國民教育組製作 2020年12月   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環境議題-氣候難民</dc:title>
  <dc:creator>MC SYSTEM</dc:creator>
  <cp:lastModifiedBy>LO, Yee-man</cp:lastModifiedBy>
  <cp:revision>313</cp:revision>
  <dcterms:created xsi:type="dcterms:W3CDTF">2012-10-14T10:33:22Z</dcterms:created>
  <dcterms:modified xsi:type="dcterms:W3CDTF">2020-12-21T04:14:00Z</dcterms:modified>
</cp:coreProperties>
</file>