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76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9F62-8D90-4EB3-B5DE-7F4864F9BA96}" type="datetimeFigureOut">
              <a:rPr lang="zh-HK" altLang="en-US" smtClean="0"/>
              <a:t>2/8/2017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BB4D-597F-44A8-9119-BA14ACDCB54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21808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9F62-8D90-4EB3-B5DE-7F4864F9BA96}" type="datetimeFigureOut">
              <a:rPr lang="zh-HK" altLang="en-US" smtClean="0"/>
              <a:t>2/8/2017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BB4D-597F-44A8-9119-BA14ACDCB54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78423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9F62-8D90-4EB3-B5DE-7F4864F9BA96}" type="datetimeFigureOut">
              <a:rPr lang="zh-HK" altLang="en-US" smtClean="0"/>
              <a:t>2/8/2017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BB4D-597F-44A8-9119-BA14ACDCB54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45783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9F62-8D90-4EB3-B5DE-7F4864F9BA96}" type="datetimeFigureOut">
              <a:rPr lang="zh-HK" altLang="en-US" smtClean="0"/>
              <a:t>2/8/2017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BB4D-597F-44A8-9119-BA14ACDCB54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73041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9F62-8D90-4EB3-B5DE-7F4864F9BA96}" type="datetimeFigureOut">
              <a:rPr lang="zh-HK" altLang="en-US" smtClean="0"/>
              <a:t>2/8/2017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BB4D-597F-44A8-9119-BA14ACDCB54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90304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9F62-8D90-4EB3-B5DE-7F4864F9BA96}" type="datetimeFigureOut">
              <a:rPr lang="zh-HK" altLang="en-US" smtClean="0"/>
              <a:t>2/8/2017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BB4D-597F-44A8-9119-BA14ACDCB54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35341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9F62-8D90-4EB3-B5DE-7F4864F9BA96}" type="datetimeFigureOut">
              <a:rPr lang="zh-HK" altLang="en-US" smtClean="0"/>
              <a:t>2/8/2017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BB4D-597F-44A8-9119-BA14ACDCB54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36368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9F62-8D90-4EB3-B5DE-7F4864F9BA96}" type="datetimeFigureOut">
              <a:rPr lang="zh-HK" altLang="en-US" smtClean="0"/>
              <a:t>2/8/2017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BB4D-597F-44A8-9119-BA14ACDCB54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76156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9F62-8D90-4EB3-B5DE-7F4864F9BA96}" type="datetimeFigureOut">
              <a:rPr lang="zh-HK" altLang="en-US" smtClean="0"/>
              <a:t>2/8/2017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BB4D-597F-44A8-9119-BA14ACDCB54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39993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9F62-8D90-4EB3-B5DE-7F4864F9BA96}" type="datetimeFigureOut">
              <a:rPr lang="zh-HK" altLang="en-US" smtClean="0"/>
              <a:t>2/8/2017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BB4D-597F-44A8-9119-BA14ACDCB54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05086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9F62-8D90-4EB3-B5DE-7F4864F9BA96}" type="datetimeFigureOut">
              <a:rPr lang="zh-HK" altLang="en-US" smtClean="0"/>
              <a:t>2/8/2017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BB4D-597F-44A8-9119-BA14ACDCB54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18311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49F62-8D90-4EB3-B5DE-7F4864F9BA96}" type="datetimeFigureOut">
              <a:rPr lang="zh-HK" altLang="en-US" smtClean="0"/>
              <a:t>2/8/2017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DBB4D-597F-44A8-9119-BA14ACDCB54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89153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aqhi.gov.hk/tc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www.aqhi.gov.hk/tt/health-advice/sub-health-advice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-6438" y="3645024"/>
            <a:ext cx="9144000" cy="295232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" name="矩形 3"/>
          <p:cNvSpPr/>
          <p:nvPr/>
        </p:nvSpPr>
        <p:spPr>
          <a:xfrm>
            <a:off x="0" y="270120"/>
            <a:ext cx="9144000" cy="295232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pic>
        <p:nvPicPr>
          <p:cNvPr id="1026" name="Picture 2" descr="C:\Users\coreyhokchun\Desktop\pic0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338" b="20949"/>
          <a:stretch/>
        </p:blipFill>
        <p:spPr bwMode="auto">
          <a:xfrm>
            <a:off x="0" y="404664"/>
            <a:ext cx="9144000" cy="2683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6774086" y="477154"/>
            <a:ext cx="233331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圖片一</a:t>
            </a:r>
            <a:endParaRPr lang="zh-HK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8" name="圖片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8" y="3732212"/>
            <a:ext cx="9137562" cy="2689512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矩形 9"/>
          <p:cNvSpPr/>
          <p:nvPr/>
        </p:nvSpPr>
        <p:spPr>
          <a:xfrm>
            <a:off x="6774086" y="3906042"/>
            <a:ext cx="233331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圖片二</a:t>
            </a:r>
            <a:endParaRPr lang="zh-HK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7504" y="6546875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en-US" sz="1600" b="1" dirty="0" smtClean="0">
                <a:solidFill>
                  <a:schemeClr val="accent6">
                    <a:lumMod val="50000"/>
                  </a:schemeClr>
                </a:solidFill>
              </a:rPr>
              <a:t>圖片由「香港特別行政區政府香港天文台」提供 </a:t>
            </a:r>
            <a:endParaRPr lang="zh-HK" alt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94595" y="3181443"/>
            <a:ext cx="683677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b="1" dirty="0" smtClean="0">
                <a:solidFill>
                  <a:schemeClr val="accent6">
                    <a:lumMod val="50000"/>
                  </a:schemeClr>
                </a:solidFill>
              </a:rPr>
              <a:t>圖片來源：香港</a:t>
            </a:r>
            <a:r>
              <a:rPr lang="zh-TW" altLang="en-US" sz="1600" b="1" dirty="0">
                <a:solidFill>
                  <a:schemeClr val="accent6">
                    <a:lumMod val="50000"/>
                  </a:schemeClr>
                </a:solidFill>
              </a:rPr>
              <a:t>特別行政區</a:t>
            </a:r>
            <a:r>
              <a:rPr lang="zh-TW" altLang="en-US" sz="1600" b="1" dirty="0" smtClean="0">
                <a:solidFill>
                  <a:schemeClr val="accent6">
                    <a:lumMod val="50000"/>
                  </a:schemeClr>
                </a:solidFill>
              </a:rPr>
              <a:t>政府環境保護署</a:t>
            </a:r>
            <a:endParaRPr lang="zh-HK" altLang="en-US" sz="1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891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-6438" y="4287009"/>
            <a:ext cx="9144000" cy="2155448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" name="矩形 3"/>
          <p:cNvSpPr/>
          <p:nvPr/>
        </p:nvSpPr>
        <p:spPr>
          <a:xfrm>
            <a:off x="-6438" y="260648"/>
            <a:ext cx="9144000" cy="295232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pic>
        <p:nvPicPr>
          <p:cNvPr id="1026" name="Picture 2" descr="C:\Users\coreyhokchun\Desktop\pic0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338" b="20949"/>
          <a:stretch/>
        </p:blipFill>
        <p:spPr bwMode="auto">
          <a:xfrm>
            <a:off x="0" y="404664"/>
            <a:ext cx="9144000" cy="2683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coreyhokchun\Desktop\low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549"/>
          <a:stretch/>
        </p:blipFill>
        <p:spPr bwMode="auto">
          <a:xfrm>
            <a:off x="100441" y="4626772"/>
            <a:ext cx="1645803" cy="770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coreyhokchun\Desktop\moderate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163"/>
          <a:stretch/>
        </p:blipFill>
        <p:spPr bwMode="auto">
          <a:xfrm>
            <a:off x="1948898" y="4626772"/>
            <a:ext cx="1614990" cy="759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coreyhokchun\Desktop\high.p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317"/>
          <a:stretch/>
        </p:blipFill>
        <p:spPr bwMode="auto">
          <a:xfrm>
            <a:off x="3707904" y="4626771"/>
            <a:ext cx="1644361" cy="759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coreyhokchun\Desktop\very_high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932"/>
          <a:stretch/>
        </p:blipFill>
        <p:spPr bwMode="auto">
          <a:xfrm>
            <a:off x="5508104" y="4613014"/>
            <a:ext cx="1634219" cy="773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coreyhokchun\Desktop\serious.pn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179"/>
          <a:stretch/>
        </p:blipFill>
        <p:spPr bwMode="auto">
          <a:xfrm>
            <a:off x="7308304" y="4616182"/>
            <a:ext cx="1663245" cy="77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22952" y="3573605"/>
            <a:ext cx="3396919" cy="66997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solidFill>
                  <a:srgbClr val="FFC000"/>
                </a:solidFill>
              </a:rPr>
              <a:t>空氣質素健康指數</a:t>
            </a:r>
            <a:endParaRPr lang="zh-HK" altLang="en-US" sz="2800" dirty="0">
              <a:solidFill>
                <a:srgbClr val="FFC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563588" y="5517232"/>
            <a:ext cx="719505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7" name="矩形 16"/>
          <p:cNvSpPr/>
          <p:nvPr/>
        </p:nvSpPr>
        <p:spPr>
          <a:xfrm>
            <a:off x="2396640" y="5517232"/>
            <a:ext cx="719505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8" name="矩形 17"/>
          <p:cNvSpPr/>
          <p:nvPr/>
        </p:nvSpPr>
        <p:spPr>
          <a:xfrm>
            <a:off x="4222998" y="5517232"/>
            <a:ext cx="719505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9" name="矩形 18"/>
          <p:cNvSpPr/>
          <p:nvPr/>
        </p:nvSpPr>
        <p:spPr>
          <a:xfrm>
            <a:off x="5965460" y="5517232"/>
            <a:ext cx="719505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0" name="矩形 19"/>
          <p:cNvSpPr/>
          <p:nvPr/>
        </p:nvSpPr>
        <p:spPr>
          <a:xfrm>
            <a:off x="7780173" y="5517232"/>
            <a:ext cx="719505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6" name="矩形 5"/>
          <p:cNvSpPr/>
          <p:nvPr/>
        </p:nvSpPr>
        <p:spPr>
          <a:xfrm>
            <a:off x="6016161" y="6502737"/>
            <a:ext cx="330133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 smtClean="0"/>
              <a:t>香港特別行政區政府環境保護署</a:t>
            </a:r>
            <a:endParaRPr lang="zh-HK" altLang="en-US" sz="1600" dirty="0"/>
          </a:p>
        </p:txBody>
      </p:sp>
      <p:sp>
        <p:nvSpPr>
          <p:cNvPr id="2" name="矩形 1"/>
          <p:cNvSpPr/>
          <p:nvPr/>
        </p:nvSpPr>
        <p:spPr>
          <a:xfrm>
            <a:off x="22953" y="3177300"/>
            <a:ext cx="408316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600" b="1" dirty="0">
                <a:solidFill>
                  <a:schemeClr val="accent6">
                    <a:lumMod val="50000"/>
                  </a:schemeClr>
                </a:solidFill>
              </a:rPr>
              <a:t>圖片來源：香港特別行政區政府環境保護署</a:t>
            </a:r>
            <a:endParaRPr lang="zh-HK" altLang="en-US" sz="1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891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4665" y="180409"/>
            <a:ext cx="9144000" cy="295232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" name="矩形 7"/>
          <p:cNvSpPr/>
          <p:nvPr/>
        </p:nvSpPr>
        <p:spPr>
          <a:xfrm>
            <a:off x="10751" y="4153872"/>
            <a:ext cx="9144000" cy="2155448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pic>
        <p:nvPicPr>
          <p:cNvPr id="10" name="Picture 2" descr="C:\Users\coreyhokchun\Desktop\low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549"/>
          <a:stretch/>
        </p:blipFill>
        <p:spPr bwMode="auto">
          <a:xfrm>
            <a:off x="100441" y="4626772"/>
            <a:ext cx="1645803" cy="770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coreyhokchun\Desktop\moderate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163"/>
          <a:stretch/>
        </p:blipFill>
        <p:spPr bwMode="auto">
          <a:xfrm>
            <a:off x="1948898" y="4626772"/>
            <a:ext cx="1614990" cy="759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C:\Users\coreyhokchun\Desktop\high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317"/>
          <a:stretch/>
        </p:blipFill>
        <p:spPr bwMode="auto">
          <a:xfrm>
            <a:off x="3729869" y="4605101"/>
            <a:ext cx="1644361" cy="759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5" descr="C:\Users\coreyhokchun\Desktop\very_high.p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932"/>
          <a:stretch/>
        </p:blipFill>
        <p:spPr bwMode="auto">
          <a:xfrm>
            <a:off x="5508104" y="4613014"/>
            <a:ext cx="1634219" cy="773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 descr="C:\Users\coreyhokchun\Desktop\serious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179"/>
          <a:stretch/>
        </p:blipFill>
        <p:spPr bwMode="auto">
          <a:xfrm>
            <a:off x="7308304" y="4616182"/>
            <a:ext cx="1663245" cy="77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矩形 15"/>
          <p:cNvSpPr/>
          <p:nvPr/>
        </p:nvSpPr>
        <p:spPr>
          <a:xfrm>
            <a:off x="563588" y="5517232"/>
            <a:ext cx="719505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7" name="矩形 16"/>
          <p:cNvSpPr/>
          <p:nvPr/>
        </p:nvSpPr>
        <p:spPr>
          <a:xfrm>
            <a:off x="2396640" y="5517232"/>
            <a:ext cx="719505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8" name="矩形 17"/>
          <p:cNvSpPr/>
          <p:nvPr/>
        </p:nvSpPr>
        <p:spPr>
          <a:xfrm>
            <a:off x="4222998" y="5517232"/>
            <a:ext cx="719505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9" name="矩形 18"/>
          <p:cNvSpPr/>
          <p:nvPr/>
        </p:nvSpPr>
        <p:spPr>
          <a:xfrm>
            <a:off x="5965460" y="5517232"/>
            <a:ext cx="719505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0" name="矩形 19"/>
          <p:cNvSpPr/>
          <p:nvPr/>
        </p:nvSpPr>
        <p:spPr>
          <a:xfrm>
            <a:off x="7780173" y="5517232"/>
            <a:ext cx="719505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pic>
        <p:nvPicPr>
          <p:cNvPr id="22" name="圖片 21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8876"/>
            <a:ext cx="9154751" cy="25908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矩形 1"/>
          <p:cNvSpPr/>
          <p:nvPr/>
        </p:nvSpPr>
        <p:spPr>
          <a:xfrm>
            <a:off x="-38103" y="3110449"/>
            <a:ext cx="51663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b="1" dirty="0">
                <a:solidFill>
                  <a:schemeClr val="accent6">
                    <a:lumMod val="50000"/>
                  </a:schemeClr>
                </a:solidFill>
              </a:rPr>
              <a:t>圖片由「香港特別行政區政府香港天文台」提供</a:t>
            </a:r>
            <a:endParaRPr lang="zh-HK" altLang="en-US" sz="1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6060068" y="6449588"/>
            <a:ext cx="309503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 smtClean="0"/>
              <a:t>香港特別行政區政府</a:t>
            </a:r>
            <a:r>
              <a:rPr lang="zh-TW" altLang="en-US" sz="1600" dirty="0"/>
              <a:t>環境保護</a:t>
            </a:r>
            <a:r>
              <a:rPr lang="zh-TW" altLang="en-US" sz="1600" dirty="0" smtClean="0"/>
              <a:t>署</a:t>
            </a:r>
            <a:endParaRPr lang="zh-HK" altLang="en-US" sz="1600" dirty="0"/>
          </a:p>
        </p:txBody>
      </p:sp>
      <p:sp>
        <p:nvSpPr>
          <p:cNvPr id="21" name="矩形 20"/>
          <p:cNvSpPr/>
          <p:nvPr/>
        </p:nvSpPr>
        <p:spPr>
          <a:xfrm>
            <a:off x="12300" y="3466448"/>
            <a:ext cx="3396919" cy="66997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solidFill>
                  <a:srgbClr val="FFC000"/>
                </a:solidFill>
              </a:rPr>
              <a:t>空氣質素健康指數</a:t>
            </a:r>
            <a:endParaRPr lang="zh-HK" altLang="en-US" sz="2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16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-6438" y="198112"/>
            <a:ext cx="9144000" cy="295232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" name="矩形 7"/>
          <p:cNvSpPr/>
          <p:nvPr/>
        </p:nvSpPr>
        <p:spPr>
          <a:xfrm>
            <a:off x="10751" y="4153872"/>
            <a:ext cx="9144000" cy="2155448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pic>
        <p:nvPicPr>
          <p:cNvPr id="10" name="Picture 2" descr="C:\Users\coreyhokchun\Desktop\low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549"/>
          <a:stretch/>
        </p:blipFill>
        <p:spPr bwMode="auto">
          <a:xfrm>
            <a:off x="100441" y="4626772"/>
            <a:ext cx="1645803" cy="770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coreyhokchun\Desktop\moderate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163"/>
          <a:stretch/>
        </p:blipFill>
        <p:spPr bwMode="auto">
          <a:xfrm>
            <a:off x="1948898" y="4626772"/>
            <a:ext cx="1614990" cy="759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C:\Users\coreyhokchun\Desktop\high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317"/>
          <a:stretch/>
        </p:blipFill>
        <p:spPr bwMode="auto">
          <a:xfrm>
            <a:off x="3707904" y="4626771"/>
            <a:ext cx="1644361" cy="759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5" descr="C:\Users\coreyhokchun\Desktop\very_high.p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932"/>
          <a:stretch/>
        </p:blipFill>
        <p:spPr bwMode="auto">
          <a:xfrm>
            <a:off x="5508104" y="4613014"/>
            <a:ext cx="1634219" cy="773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 descr="C:\Users\coreyhokchun\Desktop\serious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179"/>
          <a:stretch/>
        </p:blipFill>
        <p:spPr bwMode="auto">
          <a:xfrm>
            <a:off x="7308304" y="4616182"/>
            <a:ext cx="1663245" cy="77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矩形 15"/>
          <p:cNvSpPr/>
          <p:nvPr/>
        </p:nvSpPr>
        <p:spPr>
          <a:xfrm>
            <a:off x="563588" y="5517232"/>
            <a:ext cx="719505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7" name="矩形 16"/>
          <p:cNvSpPr/>
          <p:nvPr/>
        </p:nvSpPr>
        <p:spPr>
          <a:xfrm>
            <a:off x="2396640" y="5517232"/>
            <a:ext cx="719505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8" name="矩形 17"/>
          <p:cNvSpPr/>
          <p:nvPr/>
        </p:nvSpPr>
        <p:spPr>
          <a:xfrm>
            <a:off x="4222998" y="5517232"/>
            <a:ext cx="719505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9" name="矩形 18"/>
          <p:cNvSpPr/>
          <p:nvPr/>
        </p:nvSpPr>
        <p:spPr>
          <a:xfrm>
            <a:off x="5965460" y="5517232"/>
            <a:ext cx="719505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0" name="矩形 19"/>
          <p:cNvSpPr/>
          <p:nvPr/>
        </p:nvSpPr>
        <p:spPr>
          <a:xfrm>
            <a:off x="7780173" y="5517232"/>
            <a:ext cx="719505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" name="矩形 1"/>
          <p:cNvSpPr/>
          <p:nvPr/>
        </p:nvSpPr>
        <p:spPr>
          <a:xfrm>
            <a:off x="-8435" y="3115524"/>
            <a:ext cx="58143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b="1" dirty="0">
                <a:solidFill>
                  <a:schemeClr val="accent6">
                    <a:lumMod val="50000"/>
                  </a:schemeClr>
                </a:solidFill>
              </a:rPr>
              <a:t>圖片由「香港特別行政區政府香港天文台」</a:t>
            </a:r>
            <a:r>
              <a:rPr lang="zh-TW" altLang="en-US" sz="1600" b="1" dirty="0" smtClean="0">
                <a:solidFill>
                  <a:schemeClr val="accent6">
                    <a:lumMod val="50000"/>
                  </a:schemeClr>
                </a:solidFill>
              </a:rPr>
              <a:t>提供 </a:t>
            </a:r>
            <a:endParaRPr lang="en-US" altLang="zh-TW" sz="16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2" name="圖片 21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1" y="332656"/>
            <a:ext cx="9126811" cy="265225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矩形 2"/>
          <p:cNvSpPr/>
          <p:nvPr/>
        </p:nvSpPr>
        <p:spPr>
          <a:xfrm>
            <a:off x="6071850" y="6503888"/>
            <a:ext cx="308530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/>
              <a:t>香港特別行政區政府環境保護</a:t>
            </a:r>
            <a:r>
              <a:rPr lang="zh-TW" altLang="en-US" sz="1600" dirty="0" smtClean="0"/>
              <a:t>署</a:t>
            </a:r>
            <a:endParaRPr lang="zh-HK" altLang="en-US" sz="1600" dirty="0"/>
          </a:p>
        </p:txBody>
      </p:sp>
      <p:sp>
        <p:nvSpPr>
          <p:cNvPr id="23" name="矩形 22"/>
          <p:cNvSpPr/>
          <p:nvPr/>
        </p:nvSpPr>
        <p:spPr>
          <a:xfrm>
            <a:off x="10751" y="3483893"/>
            <a:ext cx="3396919" cy="66997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solidFill>
                  <a:srgbClr val="FFC000"/>
                </a:solidFill>
              </a:rPr>
              <a:t>空氣質素健康指數</a:t>
            </a:r>
            <a:endParaRPr lang="zh-HK" altLang="en-US" sz="2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58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10242"/>
            <a:ext cx="9137286" cy="534258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" name="矩形 3"/>
          <p:cNvSpPr/>
          <p:nvPr/>
        </p:nvSpPr>
        <p:spPr>
          <a:xfrm>
            <a:off x="0" y="5517232"/>
            <a:ext cx="9144000" cy="1080120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b="1">
                <a:solidFill>
                  <a:schemeClr val="accent6">
                    <a:lumMod val="50000"/>
                  </a:schemeClr>
                </a:solidFill>
              </a:rPr>
              <a:t>Source: Environmental Protection Department, HKSAR Government</a:t>
            </a:r>
            <a:endParaRPr lang="zh-HK" alt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6714" y="5733256"/>
            <a:ext cx="9137286" cy="7200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16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altLang="zh-TW" sz="16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zh-TW" altLang="en-US" sz="1600" b="1" dirty="0" smtClean="0">
                <a:solidFill>
                  <a:schemeClr val="accent6">
                    <a:lumMod val="50000"/>
                  </a:schemeClr>
                </a:solidFill>
              </a:rPr>
              <a:t>資料來源：香港特別行政區政府環境保護署，「空氣質素健康指數」，</a:t>
            </a:r>
            <a:endParaRPr lang="en-US" altLang="zh-TW" sz="16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altLang="zh-HK" sz="16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http://www.aqhi.gov.hk/tc.html</a:t>
            </a:r>
            <a:endParaRPr lang="en-US" altLang="zh-HK" sz="16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HK" altLang="en-US" sz="16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zh-HK" altLang="en-US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" name="內容版面配置區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0038" y="161253"/>
            <a:ext cx="8877209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04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-1" y="0"/>
            <a:ext cx="9143999" cy="55172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" name="矩形 3"/>
          <p:cNvSpPr/>
          <p:nvPr/>
        </p:nvSpPr>
        <p:spPr>
          <a:xfrm>
            <a:off x="0" y="5517232"/>
            <a:ext cx="9144000" cy="1080120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" name="矩形 6"/>
          <p:cNvSpPr/>
          <p:nvPr/>
        </p:nvSpPr>
        <p:spPr>
          <a:xfrm>
            <a:off x="6714" y="5739464"/>
            <a:ext cx="9137286" cy="7200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16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zh-TW" altLang="en-US" sz="1600" b="1" dirty="0" smtClean="0">
                <a:solidFill>
                  <a:schemeClr val="accent6">
                    <a:lumMod val="50000"/>
                  </a:schemeClr>
                </a:solidFill>
              </a:rPr>
              <a:t>資料來源：香港特別行政區政府環境保護署，「空氣質素健康指數」</a:t>
            </a:r>
            <a:r>
              <a:rPr lang="en-US" altLang="zh-TW" sz="1600" b="1" dirty="0" smtClean="0">
                <a:solidFill>
                  <a:schemeClr val="accent6">
                    <a:lumMod val="50000"/>
                  </a:schemeClr>
                </a:solidFill>
              </a:rPr>
              <a:t>-</a:t>
            </a:r>
            <a:r>
              <a:rPr lang="zh-TW" altLang="en-US" sz="1600" b="1" dirty="0" smtClean="0">
                <a:solidFill>
                  <a:schemeClr val="accent6">
                    <a:lumMod val="50000"/>
                  </a:schemeClr>
                </a:solidFill>
              </a:rPr>
              <a:t>健康忠告，</a:t>
            </a:r>
            <a:r>
              <a:rPr lang="en-US" altLang="zh-HK" sz="16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http://www.aqhi.gov.hk/tt/health-advice/sub-health-advice.html</a:t>
            </a:r>
            <a:endParaRPr lang="en-US" altLang="zh-HK" sz="16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HK" altLang="en-US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" name="內容版面配置區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7504" y="260648"/>
            <a:ext cx="8928992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56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131</Words>
  <Application>Microsoft Office PowerPoint</Application>
  <PresentationFormat>如螢幕大小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微軟正黑體</vt:lpstr>
      <vt:lpstr>新細明體</vt:lpstr>
      <vt:lpstr>Arial</vt:lpstr>
      <vt:lpstr>Calibri</vt:lpstr>
      <vt:lpstr>Times New Roman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COREY, Hok-chun</dc:creator>
  <cp:lastModifiedBy>YEUNG, Sze-wai</cp:lastModifiedBy>
  <cp:revision>18</cp:revision>
  <dcterms:created xsi:type="dcterms:W3CDTF">2017-06-29T08:16:59Z</dcterms:created>
  <dcterms:modified xsi:type="dcterms:W3CDTF">2017-08-02T07:52:31Z</dcterms:modified>
</cp:coreProperties>
</file>