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60" r:id="rId2"/>
    <p:sldId id="264" r:id="rId3"/>
    <p:sldId id="269" r:id="rId4"/>
    <p:sldId id="261" r:id="rId5"/>
    <p:sldId id="256" r:id="rId6"/>
    <p:sldId id="258" r:id="rId7"/>
    <p:sldId id="266" r:id="rId8"/>
    <p:sldId id="268" r:id="rId9"/>
    <p:sldId id="263" r:id="rId10"/>
  </p:sldIdLst>
  <p:sldSz cx="18288000" cy="10287000"/>
  <p:notesSz cx="6858000" cy="9144000"/>
  <p:embeddedFontLst>
    <p:embeddedFont>
      <p:font typeface="可画乐黑" panose="020B0604020202020204" charset="-122"/>
      <p:regular r:id="rId12"/>
    </p:embeddedFont>
    <p:embeddedFont>
      <p:font typeface="宋体" panose="02010600030101010101" pitchFamily="2" charset="-122"/>
      <p:regular r:id="rId13"/>
    </p:embeddedFont>
    <p:embeddedFont>
      <p:font typeface="Antique Olive Compact" panose="020B0604020202020204"/>
      <p:regular r:id="rId14"/>
    </p:embeddedFont>
    <p:embeddedFont>
      <p:font typeface="新細明體" panose="02020500000000000000" pitchFamily="18" charset="-12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微軟正黑體" panose="020B0604030504040204" pitchFamily="34" charset="-120"/>
      <p:regular r:id="rId20"/>
      <p:bold r:id="rId21"/>
    </p:embeddedFont>
    <p:embeddedFont>
      <p:font typeface="One Little Font Full Bold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5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740A"/>
    <a:srgbClr val="B4E8EC"/>
    <a:srgbClr val="F30D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24" autoAdjust="0"/>
    <p:restoredTop sz="94622" autoAdjust="0"/>
  </p:normalViewPr>
  <p:slideViewPr>
    <p:cSldViewPr>
      <p:cViewPr varScale="1">
        <p:scale>
          <a:sx n="61" d="100"/>
          <a:sy n="61" d="100"/>
        </p:scale>
        <p:origin x="691" y="67"/>
      </p:cViewPr>
      <p:guideLst>
        <p:guide orient="horz" pos="2160"/>
        <p:guide pos="5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747986-06E9-4805-8E4C-50DE1405CDB6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CF40B3-B946-458D-B406-95E40123B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727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528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130425"/>
            <a:ext cx="138176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3886200"/>
            <a:ext cx="11379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39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39"/>
            <a:ext cx="1070186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9020" y="9686925"/>
            <a:ext cx="2153256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428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9904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112" y="4406901"/>
            <a:ext cx="138176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112" y="2906714"/>
            <a:ext cx="138176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1"/>
            <a:ext cx="717973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63467" y="1600201"/>
            <a:ext cx="717973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535113"/>
            <a:ext cx="718255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0" y="2174875"/>
            <a:ext cx="718255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7823" y="1535113"/>
            <a:ext cx="718537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7823" y="2174875"/>
            <a:ext cx="718537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273050"/>
            <a:ext cx="534811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5644" y="273051"/>
            <a:ext cx="908755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1" y="1435101"/>
            <a:ext cx="534811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290" y="4800600"/>
            <a:ext cx="975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290" y="612775"/>
            <a:ext cx="975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290" y="5367338"/>
            <a:ext cx="975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4630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1"/>
            <a:ext cx="14630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2800" y="6356351"/>
            <a:ext cx="37930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54134" y="6356351"/>
            <a:ext cx="5147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0133" y="6356351"/>
            <a:ext cx="37930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1.svg"/><Relationship Id="rId18" Type="http://schemas.openxmlformats.org/officeDocument/2006/relationships/image" Target="../media/image9.png"/><Relationship Id="rId21" Type="http://schemas.openxmlformats.org/officeDocument/2006/relationships/image" Target="../media/image2.svg"/><Relationship Id="rId12" Type="http://schemas.openxmlformats.org/officeDocument/2006/relationships/image" Target="../media/image4.png"/><Relationship Id="rId17" Type="http://schemas.openxmlformats.org/officeDocument/2006/relationships/image" Target="../media/image8.png"/><Relationship Id="rId2" Type="http://schemas.openxmlformats.org/officeDocument/2006/relationships/image" Target="../media/image3.png"/><Relationship Id="rId16" Type="http://schemas.openxmlformats.org/officeDocument/2006/relationships/image" Target="../media/image7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0.svg"/><Relationship Id="rId15" Type="http://schemas.openxmlformats.org/officeDocument/2006/relationships/image" Target="../media/image6.png"/><Relationship Id="rId23" Type="http://schemas.microsoft.com/office/2007/relationships/hdphoto" Target="../media/hdphoto1.wdp"/><Relationship Id="rId19" Type="http://schemas.openxmlformats.org/officeDocument/2006/relationships/image" Target="../media/image10.png"/><Relationship Id="rId14" Type="http://schemas.openxmlformats.org/officeDocument/2006/relationships/image" Target="../media/image5.png"/><Relationship Id="rId2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svg"/><Relationship Id="rId3" Type="http://schemas.openxmlformats.org/officeDocument/2006/relationships/image" Target="../media/image14.png"/><Relationship Id="rId12" Type="http://schemas.openxmlformats.org/officeDocument/2006/relationships/image" Target="../media/image15.png"/><Relationship Id="rId2" Type="http://schemas.openxmlformats.org/officeDocument/2006/relationships/image" Target="../media/image13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10.svg"/><Relationship Id="rId5" Type="http://schemas.openxmlformats.org/officeDocument/2006/relationships/image" Target="../media/image4.png"/><Relationship Id="rId15" Type="http://schemas.openxmlformats.org/officeDocument/2006/relationships/image" Target="../media/image22.svg"/><Relationship Id="rId4" Type="http://schemas.openxmlformats.org/officeDocument/2006/relationships/image" Target="../media/image32.sv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26" Type="http://schemas.openxmlformats.org/officeDocument/2006/relationships/image" Target="../media/image22.png"/><Relationship Id="rId3" Type="http://schemas.openxmlformats.org/officeDocument/2006/relationships/image" Target="../media/image15.png"/><Relationship Id="rId21" Type="http://schemas.openxmlformats.org/officeDocument/2006/relationships/image" Target="../media/image17.png"/><Relationship Id="rId25" Type="http://schemas.openxmlformats.org/officeDocument/2006/relationships/image" Target="../media/image21.png"/><Relationship Id="rId2" Type="http://schemas.openxmlformats.org/officeDocument/2006/relationships/image" Target="../media/image13.png"/><Relationship Id="rId20" Type="http://schemas.openxmlformats.org/officeDocument/2006/relationships/image" Target="../media/image220.svg"/><Relationship Id="rId1" Type="http://schemas.openxmlformats.org/officeDocument/2006/relationships/slideLayout" Target="../slideLayouts/slideLayout13.xml"/><Relationship Id="rId11" Type="http://schemas.openxmlformats.org/officeDocument/2006/relationships/image" Target="../media/image10.svg"/><Relationship Id="rId24" Type="http://schemas.openxmlformats.org/officeDocument/2006/relationships/image" Target="../media/image20.png"/><Relationship Id="rId23" Type="http://schemas.openxmlformats.org/officeDocument/2006/relationships/image" Target="../media/image19.png"/><Relationship Id="rId15" Type="http://schemas.openxmlformats.org/officeDocument/2006/relationships/image" Target="../media/image140.svg"/><Relationship Id="rId9" Type="http://schemas.openxmlformats.org/officeDocument/2006/relationships/image" Target="../media/image80.svg"/><Relationship Id="rId22" Type="http://schemas.openxmlformats.org/officeDocument/2006/relationships/image" Target="../media/image18.png"/><Relationship Id="rId27" Type="http://schemas.openxmlformats.org/officeDocument/2006/relationships/image" Target="../media/image14.png"/><Relationship Id="rId4" Type="http://schemas.openxmlformats.org/officeDocument/2006/relationships/image" Target="../media/image320.sv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3" Type="http://schemas.openxmlformats.org/officeDocument/2006/relationships/image" Target="../media/image24.png"/><Relationship Id="rId12" Type="http://schemas.openxmlformats.org/officeDocument/2006/relationships/image" Target="../media/image11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4" Type="http://schemas.openxmlformats.org/officeDocument/2006/relationships/image" Target="../media/image25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.svg"/><Relationship Id="rId3" Type="http://schemas.openxmlformats.org/officeDocument/2006/relationships/image" Target="../media/image3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5" Type="http://schemas.openxmlformats.org/officeDocument/2006/relationships/image" Target="../media/image220.svg"/><Relationship Id="rId19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0.svg"/><Relationship Id="rId18" Type="http://schemas.microsoft.com/office/2007/relationships/hdphoto" Target="../media/hdphoto1.wdp"/><Relationship Id="rId3" Type="http://schemas.openxmlformats.org/officeDocument/2006/relationships/image" Target="../media/image4.svg"/><Relationship Id="rId17" Type="http://schemas.openxmlformats.org/officeDocument/2006/relationships/image" Target="../media/image12.png"/><Relationship Id="rId2" Type="http://schemas.openxmlformats.org/officeDocument/2006/relationships/image" Target="../media/image35.png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220.svg"/><Relationship Id="rId10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8.svg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EB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-833149" y="-1513188"/>
            <a:ext cx="3832066" cy="3832066"/>
          </a:xfrm>
          <a:custGeom>
            <a:avLst/>
            <a:gdLst/>
            <a:ahLst/>
            <a:cxnLst/>
            <a:rect l="l" t="t" r="r" b="b"/>
            <a:pathLst>
              <a:path w="3832066" h="3832066">
                <a:moveTo>
                  <a:pt x="0" y="0"/>
                </a:moveTo>
                <a:lnTo>
                  <a:pt x="3832066" y="0"/>
                </a:lnTo>
                <a:lnTo>
                  <a:pt x="3832066" y="3832065"/>
                </a:lnTo>
                <a:lnTo>
                  <a:pt x="0" y="38320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文字方塊 11"/>
          <p:cNvSpPr txBox="1"/>
          <p:nvPr/>
        </p:nvSpPr>
        <p:spPr>
          <a:xfrm>
            <a:off x="3048000" y="461525"/>
            <a:ext cx="126492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500" b="1" dirty="0">
                <a:solidFill>
                  <a:srgbClr val="0070C0"/>
                </a:solidFill>
                <a:latin typeface="Antique Olive Compact" panose="020B0904030504030204" pitchFamily="34" charset="0"/>
              </a:rPr>
              <a:t>「悦讀千里號</a:t>
            </a:r>
            <a:r>
              <a:rPr lang="zh-TW" altLang="en-US" sz="6500" b="1" dirty="0" smtClean="0">
                <a:solidFill>
                  <a:srgbClr val="0070C0"/>
                </a:solidFill>
                <a:latin typeface="Antique Olive Compact" panose="020B0904030504030204" pitchFamily="34" charset="0"/>
              </a:rPr>
              <a:t>」</a:t>
            </a:r>
            <a:r>
              <a:rPr lang="en-US" altLang="zh-TW" sz="6500" b="1" dirty="0" smtClean="0">
                <a:solidFill>
                  <a:srgbClr val="0070C0"/>
                </a:solidFill>
                <a:latin typeface="Antique Olive Compact" panose="020B0904030504030204" pitchFamily="34" charset="0"/>
              </a:rPr>
              <a:t/>
            </a:r>
            <a:br>
              <a:rPr lang="en-US" altLang="zh-TW" sz="6500" b="1" dirty="0" smtClean="0">
                <a:solidFill>
                  <a:srgbClr val="0070C0"/>
                </a:solidFill>
                <a:latin typeface="Antique Olive Compact" panose="020B0904030504030204" pitchFamily="34" charset="0"/>
              </a:rPr>
            </a:br>
            <a:r>
              <a:rPr lang="en-US" altLang="zh-TW" sz="6500" b="1" dirty="0" smtClean="0">
                <a:solidFill>
                  <a:srgbClr val="0070C0"/>
                </a:solidFill>
                <a:latin typeface="Antique Olive Compact" panose="020B0904030504030204" pitchFamily="34" charset="0"/>
              </a:rPr>
              <a:t>2025 </a:t>
            </a:r>
            <a:r>
              <a:rPr lang="zh-TW" altLang="en-US" sz="6500" b="1" dirty="0">
                <a:solidFill>
                  <a:srgbClr val="0070C0"/>
                </a:solidFill>
                <a:latin typeface="Antique Olive Compact" panose="020B0904030504030204" pitchFamily="34" charset="0"/>
              </a:rPr>
              <a:t>暑期閱讀先導獎勵</a:t>
            </a:r>
            <a:r>
              <a:rPr lang="zh-TW" altLang="en-US" sz="6500" b="1" dirty="0" smtClean="0">
                <a:solidFill>
                  <a:srgbClr val="0070C0"/>
                </a:solidFill>
                <a:latin typeface="Antique Olive Compact" panose="020B0904030504030204" pitchFamily="34" charset="0"/>
              </a:rPr>
              <a:t>計劃</a:t>
            </a:r>
            <a:endParaRPr lang="zh-TW" altLang="en-US" sz="6500" b="1" dirty="0">
              <a:solidFill>
                <a:srgbClr val="0070C0"/>
              </a:solidFill>
              <a:latin typeface="Antique Olive Compact" panose="020B0904030504030204" pitchFamily="34" charset="0"/>
            </a:endParaRPr>
          </a:p>
        </p:txBody>
      </p:sp>
      <p:sp>
        <p:nvSpPr>
          <p:cNvPr id="13" name="Freeform 7"/>
          <p:cNvSpPr/>
          <p:nvPr/>
        </p:nvSpPr>
        <p:spPr>
          <a:xfrm>
            <a:off x="5733217" y="3338929"/>
            <a:ext cx="1243472" cy="1455560"/>
          </a:xfrm>
          <a:custGeom>
            <a:avLst/>
            <a:gdLst/>
            <a:ahLst/>
            <a:cxnLst/>
            <a:rect l="l" t="t" r="r" b="b"/>
            <a:pathLst>
              <a:path w="1624472" h="1772737">
                <a:moveTo>
                  <a:pt x="0" y="0"/>
                </a:moveTo>
                <a:lnTo>
                  <a:pt x="1624472" y="0"/>
                </a:lnTo>
                <a:lnTo>
                  <a:pt x="1624472" y="1772737"/>
                </a:lnTo>
                <a:lnTo>
                  <a:pt x="0" y="17727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46"/>
          <p:cNvSpPr txBox="1"/>
          <p:nvPr/>
        </p:nvSpPr>
        <p:spPr>
          <a:xfrm>
            <a:off x="7076031" y="3162300"/>
            <a:ext cx="2275399" cy="1490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304"/>
              </a:lnSpc>
            </a:pPr>
            <a:r>
              <a:rPr lang="zh-TW" altLang="en-US" sz="8000" b="1" dirty="0" smtClean="0">
                <a:solidFill>
                  <a:srgbClr val="0070C0"/>
                </a:solidFill>
                <a:latin typeface="One Little Font Full Bold"/>
                <a:ea typeface="One Little Font Full Bold"/>
                <a:cs typeface="One Little Font Full Bold"/>
                <a:sym typeface="One Little Font Full Bold"/>
              </a:rPr>
              <a:t>目的</a:t>
            </a:r>
            <a:endParaRPr lang="zh-TW" altLang="en-US" sz="8000" b="1" dirty="0">
              <a:solidFill>
                <a:srgbClr val="0070C0"/>
              </a:solidFill>
              <a:latin typeface="One Little Font Full Bold"/>
              <a:ea typeface="One Little Font Full Bold"/>
              <a:cs typeface="One Little Font Full Bold"/>
              <a:sym typeface="One Little Font Full Bold"/>
            </a:endParaRPr>
          </a:p>
        </p:txBody>
      </p:sp>
      <p:sp>
        <p:nvSpPr>
          <p:cNvPr id="16" name="Shape 1"/>
          <p:cNvSpPr/>
          <p:nvPr/>
        </p:nvSpPr>
        <p:spPr>
          <a:xfrm>
            <a:off x="2514600" y="5237571"/>
            <a:ext cx="482322" cy="482322"/>
          </a:xfrm>
          <a:prstGeom prst="roundRect">
            <a:avLst>
              <a:gd name="adj" fmla="val 18667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pic>
        <p:nvPicPr>
          <p:cNvPr id="17" name="Image 1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04432" y="5289542"/>
            <a:ext cx="302538" cy="378262"/>
          </a:xfrm>
          <a:prstGeom prst="rect">
            <a:avLst/>
          </a:prstGeom>
        </p:spPr>
      </p:pic>
      <p:sp>
        <p:nvSpPr>
          <p:cNvPr id="18" name="Text 2"/>
          <p:cNvSpPr/>
          <p:nvPr/>
        </p:nvSpPr>
        <p:spPr>
          <a:xfrm>
            <a:off x="3211235" y="5354183"/>
            <a:ext cx="2521982" cy="315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3500" dirty="0" err="1" smtClean="0">
                <a:solidFill>
                  <a:srgbClr val="0066FF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廣泛閱讀</a:t>
            </a:r>
            <a:endParaRPr lang="en-US" sz="3500" dirty="0">
              <a:solidFill>
                <a:srgbClr val="0066FF"/>
              </a:solidFill>
            </a:endParaRPr>
          </a:p>
        </p:txBody>
      </p:sp>
      <p:sp>
        <p:nvSpPr>
          <p:cNvPr id="20" name="Shape 4"/>
          <p:cNvSpPr/>
          <p:nvPr/>
        </p:nvSpPr>
        <p:spPr>
          <a:xfrm>
            <a:off x="8926949" y="5237571"/>
            <a:ext cx="482322" cy="482322"/>
          </a:xfrm>
          <a:prstGeom prst="roundRect">
            <a:avLst>
              <a:gd name="adj" fmla="val 18667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pic>
        <p:nvPicPr>
          <p:cNvPr id="21" name="Image 2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16782" y="5289542"/>
            <a:ext cx="302538" cy="378262"/>
          </a:xfrm>
          <a:prstGeom prst="rect">
            <a:avLst/>
          </a:prstGeom>
        </p:spPr>
      </p:pic>
      <p:sp>
        <p:nvSpPr>
          <p:cNvPr id="22" name="Text 5"/>
          <p:cNvSpPr/>
          <p:nvPr/>
        </p:nvSpPr>
        <p:spPr>
          <a:xfrm>
            <a:off x="9623584" y="5311151"/>
            <a:ext cx="2521982" cy="315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3500" dirty="0" err="1" smtClean="0">
                <a:solidFill>
                  <a:srgbClr val="0066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積極</a:t>
            </a:r>
            <a:r>
              <a:rPr lang="en-US" sz="3500" dirty="0" err="1" smtClean="0">
                <a:solidFill>
                  <a:srgbClr val="0066FF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參與</a:t>
            </a:r>
            <a:r>
              <a:rPr lang="en-US" sz="3500" dirty="0" err="1" smtClean="0">
                <a:solidFill>
                  <a:srgbClr val="0066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閱讀</a:t>
            </a:r>
            <a:r>
              <a:rPr lang="en-US" sz="3500" dirty="0" err="1" smtClean="0">
                <a:solidFill>
                  <a:srgbClr val="0066FF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活動</a:t>
            </a:r>
            <a:endParaRPr lang="en-US" sz="3500" dirty="0">
              <a:solidFill>
                <a:srgbClr val="0066FF"/>
              </a:solidFill>
            </a:endParaRPr>
          </a:p>
        </p:txBody>
      </p:sp>
      <p:sp>
        <p:nvSpPr>
          <p:cNvPr id="23" name="Shape 7"/>
          <p:cNvSpPr/>
          <p:nvPr/>
        </p:nvSpPr>
        <p:spPr>
          <a:xfrm>
            <a:off x="2547821" y="6888849"/>
            <a:ext cx="482322" cy="482322"/>
          </a:xfrm>
          <a:prstGeom prst="roundRect">
            <a:avLst>
              <a:gd name="adj" fmla="val 18667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pic>
        <p:nvPicPr>
          <p:cNvPr id="24" name="Image 3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36706" y="6951578"/>
            <a:ext cx="302538" cy="378262"/>
          </a:xfrm>
          <a:prstGeom prst="rect">
            <a:avLst/>
          </a:prstGeom>
        </p:spPr>
      </p:pic>
      <p:sp>
        <p:nvSpPr>
          <p:cNvPr id="25" name="Text 8"/>
          <p:cNvSpPr/>
          <p:nvPr/>
        </p:nvSpPr>
        <p:spPr>
          <a:xfrm>
            <a:off x="3211235" y="7056013"/>
            <a:ext cx="2866968" cy="315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3500" dirty="0" err="1" smtClean="0">
                <a:solidFill>
                  <a:srgbClr val="0066FF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拓寬閱讀面</a:t>
            </a:r>
            <a:r>
              <a:rPr lang="en-US" sz="3500" dirty="0" err="1" smtClean="0">
                <a:solidFill>
                  <a:srgbClr val="0066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和增加閱讀量</a:t>
            </a:r>
            <a:endParaRPr lang="en-US" sz="3500" dirty="0" smtClean="0">
              <a:solidFill>
                <a:srgbClr val="0066FF"/>
              </a:solidFill>
            </a:endParaRPr>
          </a:p>
          <a:p>
            <a:pPr marL="0" indent="0" algn="l">
              <a:lnSpc>
                <a:spcPts val="2450"/>
              </a:lnSpc>
              <a:buNone/>
            </a:pPr>
            <a:endParaRPr lang="en-US" sz="3500" dirty="0"/>
          </a:p>
        </p:txBody>
      </p:sp>
      <p:sp>
        <p:nvSpPr>
          <p:cNvPr id="26" name="Shape 10"/>
          <p:cNvSpPr/>
          <p:nvPr/>
        </p:nvSpPr>
        <p:spPr>
          <a:xfrm>
            <a:off x="8926949" y="6888849"/>
            <a:ext cx="482322" cy="482322"/>
          </a:xfrm>
          <a:prstGeom prst="roundRect">
            <a:avLst>
              <a:gd name="adj" fmla="val 18667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pic>
        <p:nvPicPr>
          <p:cNvPr id="27" name="Image 4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016782" y="6940820"/>
            <a:ext cx="302538" cy="378262"/>
          </a:xfrm>
          <a:prstGeom prst="rect">
            <a:avLst/>
          </a:prstGeom>
        </p:spPr>
      </p:pic>
      <p:sp>
        <p:nvSpPr>
          <p:cNvPr id="28" name="Text 11"/>
          <p:cNvSpPr/>
          <p:nvPr/>
        </p:nvSpPr>
        <p:spPr>
          <a:xfrm>
            <a:off x="9623584" y="7056013"/>
            <a:ext cx="2521982" cy="315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3500" dirty="0" err="1" smtClean="0">
                <a:solidFill>
                  <a:srgbClr val="0066FF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提升閱讀</a:t>
            </a:r>
            <a:r>
              <a:rPr lang="en-US" sz="3500" dirty="0" err="1" smtClean="0">
                <a:solidFill>
                  <a:srgbClr val="0066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興趣和</a:t>
            </a:r>
            <a:r>
              <a:rPr lang="en-US" sz="3500" dirty="0" err="1" smtClean="0">
                <a:solidFill>
                  <a:srgbClr val="0066FF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能力</a:t>
            </a:r>
            <a:endParaRPr lang="en-US" sz="3500" dirty="0">
              <a:solidFill>
                <a:srgbClr val="0066FF"/>
              </a:solidFill>
            </a:endParaRPr>
          </a:p>
        </p:txBody>
      </p:sp>
      <p:sp>
        <p:nvSpPr>
          <p:cNvPr id="29" name="Text 3"/>
          <p:cNvSpPr/>
          <p:nvPr/>
        </p:nvSpPr>
        <p:spPr>
          <a:xfrm>
            <a:off x="3207116" y="5802343"/>
            <a:ext cx="5734407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en-US" sz="3000" dirty="0" err="1" smtClean="0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不同類型的文本</a:t>
            </a:r>
            <a:endParaRPr lang="en-US" sz="3000" dirty="0" smtClean="0"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 marL="342900" indent="-342900" algn="l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en-US" sz="3000" dirty="0" err="1" smtClean="0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不同學習領域</a:t>
            </a:r>
            <a:r>
              <a:rPr lang="en-US" sz="3000" dirty="0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/</a:t>
            </a:r>
            <a:r>
              <a:rPr lang="en-US" sz="3000" dirty="0" err="1" smtClean="0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科目的閱讀材料</a:t>
            </a:r>
            <a:endParaRPr lang="en-US" sz="3000" dirty="0"/>
          </a:p>
        </p:txBody>
      </p:sp>
      <p:pic>
        <p:nvPicPr>
          <p:cNvPr id="30" name="圖片 29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8" t="15067" r="32070" b="18933"/>
          <a:stretch/>
        </p:blipFill>
        <p:spPr>
          <a:xfrm>
            <a:off x="16026113" y="899962"/>
            <a:ext cx="1431763" cy="1879901"/>
          </a:xfrm>
          <a:prstGeom prst="rect">
            <a:avLst/>
          </a:prstGeom>
        </p:spPr>
      </p:pic>
      <p:sp>
        <p:nvSpPr>
          <p:cNvPr id="31" name="标题 1"/>
          <p:cNvSpPr txBox="1"/>
          <p:nvPr/>
        </p:nvSpPr>
        <p:spPr>
          <a:xfrm>
            <a:off x="14935200" y="2850350"/>
            <a:ext cx="2827476" cy="4108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kumimoji="1" lang="en-US" altLang="zh-CN" sz="3500" b="1" dirty="0" err="1">
                <a:ln w="12700">
                  <a:noFill/>
                </a:ln>
                <a:solidFill>
                  <a:srgbClr val="E44C1C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OPPOSans R"/>
              </a:rPr>
              <a:t>收集反饋意見</a:t>
            </a:r>
            <a:endParaRPr kumimoji="1" lang="zh-CN" altLang="en-US" sz="3500" b="1" dirty="0">
              <a:ln w="12700">
                <a:noFill/>
              </a:ln>
              <a:solidFill>
                <a:srgbClr val="E44C1C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OPPOSans R"/>
            </a:endParaRPr>
          </a:p>
        </p:txBody>
      </p:sp>
      <p:pic>
        <p:nvPicPr>
          <p:cNvPr id="37" name="圖片 3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0754756">
            <a:off x="-524706" y="231540"/>
            <a:ext cx="7047244" cy="1943100"/>
          </a:xfrm>
          <a:prstGeom prst="rect">
            <a:avLst/>
          </a:prstGeom>
        </p:spPr>
      </p:pic>
      <p:sp>
        <p:nvSpPr>
          <p:cNvPr id="33" name="Freeform 2"/>
          <p:cNvSpPr/>
          <p:nvPr/>
        </p:nvSpPr>
        <p:spPr>
          <a:xfrm>
            <a:off x="-341061" y="8406151"/>
            <a:ext cx="18839537" cy="3211707"/>
          </a:xfrm>
          <a:custGeom>
            <a:avLst/>
            <a:gdLst/>
            <a:ahLst/>
            <a:cxnLst/>
            <a:rect l="l" t="t" r="r" b="b"/>
            <a:pathLst>
              <a:path w="18839537" h="3082833">
                <a:moveTo>
                  <a:pt x="0" y="0"/>
                </a:moveTo>
                <a:lnTo>
                  <a:pt x="18839536" y="0"/>
                </a:lnTo>
                <a:lnTo>
                  <a:pt x="18839536" y="3082833"/>
                </a:lnTo>
                <a:lnTo>
                  <a:pt x="0" y="308283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pic>
        <p:nvPicPr>
          <p:cNvPr id="32" name="圖片 31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383" b="95638" l="6051" r="89809">
                        <a14:foregroundMark x1="6051" y1="66779" x2="6051" y2="66779"/>
                        <a14:foregroundMark x1="24204" y1="29530" x2="21656" y2="15101"/>
                        <a14:foregroundMark x1="31847" y1="19799" x2="31529" y2="7383"/>
                        <a14:foregroundMark x1="34076" y1="19463" x2="31529" y2="7718"/>
                        <a14:foregroundMark x1="39490" y1="25503" x2="39490" y2="25503"/>
                        <a14:foregroundMark x1="40127" y1="24497" x2="40127" y2="24497"/>
                        <a14:foregroundMark x1="40127" y1="24497" x2="40127" y2="244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70291" y="4794489"/>
            <a:ext cx="7943406" cy="58816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2"/>
          <p:cNvSpPr/>
          <p:nvPr/>
        </p:nvSpPr>
        <p:spPr>
          <a:xfrm rot="10621324" flipV="1">
            <a:off x="-1628994" y="8978266"/>
            <a:ext cx="20468313" cy="2357069"/>
          </a:xfrm>
          <a:custGeom>
            <a:avLst/>
            <a:gdLst/>
            <a:ahLst/>
            <a:cxnLst/>
            <a:rect l="l" t="t" r="r" b="b"/>
            <a:pathLst>
              <a:path w="34183646" h="9998716">
                <a:moveTo>
                  <a:pt x="0" y="9998717"/>
                </a:moveTo>
                <a:lnTo>
                  <a:pt x="34183646" y="9998717"/>
                </a:lnTo>
                <a:lnTo>
                  <a:pt x="34183646" y="0"/>
                </a:lnTo>
                <a:lnTo>
                  <a:pt x="0" y="0"/>
                </a:lnTo>
                <a:lnTo>
                  <a:pt x="0" y="999871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1" name="Freeform 2"/>
          <p:cNvSpPr/>
          <p:nvPr/>
        </p:nvSpPr>
        <p:spPr>
          <a:xfrm rot="5400000">
            <a:off x="13375642" y="2599365"/>
            <a:ext cx="3198561" cy="5567542"/>
          </a:xfrm>
          <a:custGeom>
            <a:avLst/>
            <a:gdLst/>
            <a:ahLst/>
            <a:cxnLst/>
            <a:rect l="l" t="t" r="r" b="b"/>
            <a:pathLst>
              <a:path w="4114800" h="6411161">
                <a:moveTo>
                  <a:pt x="0" y="0"/>
                </a:moveTo>
                <a:lnTo>
                  <a:pt x="4114800" y="0"/>
                </a:lnTo>
                <a:lnTo>
                  <a:pt x="4114800" y="6411162"/>
                </a:lnTo>
                <a:lnTo>
                  <a:pt x="0" y="64111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2"/>
          <p:cNvSpPr/>
          <p:nvPr/>
        </p:nvSpPr>
        <p:spPr>
          <a:xfrm rot="5400000">
            <a:off x="1111508" y="3576760"/>
            <a:ext cx="5165284" cy="5567542"/>
          </a:xfrm>
          <a:custGeom>
            <a:avLst/>
            <a:gdLst/>
            <a:ahLst/>
            <a:cxnLst/>
            <a:rect l="l" t="t" r="r" b="b"/>
            <a:pathLst>
              <a:path w="4114800" h="6411161">
                <a:moveTo>
                  <a:pt x="0" y="0"/>
                </a:moveTo>
                <a:lnTo>
                  <a:pt x="4114800" y="0"/>
                </a:lnTo>
                <a:lnTo>
                  <a:pt x="4114800" y="6411162"/>
                </a:lnTo>
                <a:lnTo>
                  <a:pt x="0" y="64111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2"/>
          <p:cNvSpPr/>
          <p:nvPr/>
        </p:nvSpPr>
        <p:spPr>
          <a:xfrm rot="5400000">
            <a:off x="7015296" y="3310851"/>
            <a:ext cx="4633466" cy="5567542"/>
          </a:xfrm>
          <a:custGeom>
            <a:avLst/>
            <a:gdLst/>
            <a:ahLst/>
            <a:cxnLst/>
            <a:rect l="l" t="t" r="r" b="b"/>
            <a:pathLst>
              <a:path w="4114800" h="6411161">
                <a:moveTo>
                  <a:pt x="0" y="0"/>
                </a:moveTo>
                <a:lnTo>
                  <a:pt x="4114800" y="0"/>
                </a:lnTo>
                <a:lnTo>
                  <a:pt x="4114800" y="6411162"/>
                </a:lnTo>
                <a:lnTo>
                  <a:pt x="0" y="64111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7174" y="1648643"/>
            <a:ext cx="1624472" cy="1772737"/>
          </a:xfrm>
          <a:custGeom>
            <a:avLst/>
            <a:gdLst/>
            <a:ahLst/>
            <a:cxnLst/>
            <a:rect l="l" t="t" r="r" b="b"/>
            <a:pathLst>
              <a:path w="1624472" h="1772737">
                <a:moveTo>
                  <a:pt x="0" y="0"/>
                </a:moveTo>
                <a:lnTo>
                  <a:pt x="1624472" y="0"/>
                </a:lnTo>
                <a:lnTo>
                  <a:pt x="1624472" y="1772737"/>
                </a:lnTo>
                <a:lnTo>
                  <a:pt x="0" y="17727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7804952">
            <a:off x="12445540" y="-2876919"/>
            <a:ext cx="8229773" cy="8617563"/>
          </a:xfrm>
          <a:custGeom>
            <a:avLst/>
            <a:gdLst/>
            <a:ahLst/>
            <a:cxnLst/>
            <a:rect l="l" t="t" r="r" b="b"/>
            <a:pathLst>
              <a:path w="8229773" h="8617563">
                <a:moveTo>
                  <a:pt x="0" y="0"/>
                </a:moveTo>
                <a:lnTo>
                  <a:pt x="8229773" y="0"/>
                </a:lnTo>
                <a:lnTo>
                  <a:pt x="8229773" y="8617564"/>
                </a:lnTo>
                <a:lnTo>
                  <a:pt x="0" y="861756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084742" y="8720218"/>
            <a:ext cx="1217042" cy="1243465"/>
          </a:xfrm>
          <a:custGeom>
            <a:avLst/>
            <a:gdLst/>
            <a:ahLst/>
            <a:cxnLst/>
            <a:rect l="l" t="t" r="r" b="b"/>
            <a:pathLst>
              <a:path w="1217042" h="1243465">
                <a:moveTo>
                  <a:pt x="0" y="0"/>
                </a:moveTo>
                <a:lnTo>
                  <a:pt x="1217042" y="0"/>
                </a:lnTo>
                <a:lnTo>
                  <a:pt x="1217042" y="1243466"/>
                </a:lnTo>
                <a:lnTo>
                  <a:pt x="0" y="124346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2894142" y="1510939"/>
            <a:ext cx="7839075" cy="193358"/>
            <a:chOff x="0" y="0"/>
            <a:chExt cx="10452100" cy="257810"/>
          </a:xfrm>
        </p:grpSpPr>
        <p:sp>
          <p:nvSpPr>
            <p:cNvPr id="11" name="Freeform 11"/>
            <p:cNvSpPr/>
            <p:nvPr/>
          </p:nvSpPr>
          <p:spPr>
            <a:xfrm>
              <a:off x="49530" y="50800"/>
              <a:ext cx="10353040" cy="275590"/>
            </a:xfrm>
            <a:custGeom>
              <a:avLst/>
              <a:gdLst/>
              <a:ahLst/>
              <a:cxnLst/>
              <a:rect l="l" t="t" r="r" b="b"/>
              <a:pathLst>
                <a:path w="10353040" h="275590">
                  <a:moveTo>
                    <a:pt x="77470" y="0"/>
                  </a:moveTo>
                  <a:cubicBezTo>
                    <a:pt x="10316210" y="11430"/>
                    <a:pt x="10325100" y="19050"/>
                    <a:pt x="10337800" y="34290"/>
                  </a:cubicBezTo>
                  <a:cubicBezTo>
                    <a:pt x="10347960" y="46990"/>
                    <a:pt x="10353040" y="66040"/>
                    <a:pt x="10350500" y="81280"/>
                  </a:cubicBezTo>
                  <a:cubicBezTo>
                    <a:pt x="10347960" y="101600"/>
                    <a:pt x="10330181" y="130810"/>
                    <a:pt x="10313670" y="142240"/>
                  </a:cubicBezTo>
                  <a:cubicBezTo>
                    <a:pt x="10300970" y="152400"/>
                    <a:pt x="10281920" y="156210"/>
                    <a:pt x="10266681" y="152400"/>
                  </a:cubicBezTo>
                  <a:cubicBezTo>
                    <a:pt x="10247631" y="148590"/>
                    <a:pt x="10218420" y="129540"/>
                    <a:pt x="10208260" y="113030"/>
                  </a:cubicBezTo>
                  <a:cubicBezTo>
                    <a:pt x="10199370" y="99060"/>
                    <a:pt x="10196831" y="80010"/>
                    <a:pt x="10199370" y="64770"/>
                  </a:cubicBezTo>
                  <a:cubicBezTo>
                    <a:pt x="10201910" y="49530"/>
                    <a:pt x="10209531" y="33020"/>
                    <a:pt x="10222231" y="22860"/>
                  </a:cubicBezTo>
                  <a:cubicBezTo>
                    <a:pt x="10237470" y="10160"/>
                    <a:pt x="10271760" y="1270"/>
                    <a:pt x="10290810" y="3810"/>
                  </a:cubicBezTo>
                  <a:cubicBezTo>
                    <a:pt x="10307320" y="5080"/>
                    <a:pt x="10322560" y="16510"/>
                    <a:pt x="10332720" y="27940"/>
                  </a:cubicBezTo>
                  <a:cubicBezTo>
                    <a:pt x="10342881" y="39370"/>
                    <a:pt x="10349231" y="58420"/>
                    <a:pt x="10350500" y="73660"/>
                  </a:cubicBezTo>
                  <a:cubicBezTo>
                    <a:pt x="10351770" y="88900"/>
                    <a:pt x="10347960" y="106680"/>
                    <a:pt x="10337800" y="119380"/>
                  </a:cubicBezTo>
                  <a:cubicBezTo>
                    <a:pt x="10325100" y="134620"/>
                    <a:pt x="10316210" y="143510"/>
                    <a:pt x="10274300" y="153670"/>
                  </a:cubicBezTo>
                  <a:cubicBezTo>
                    <a:pt x="9781540" y="275590"/>
                    <a:pt x="528320" y="237490"/>
                    <a:pt x="77470" y="154940"/>
                  </a:cubicBezTo>
                  <a:cubicBezTo>
                    <a:pt x="44450" y="148590"/>
                    <a:pt x="39370" y="147320"/>
                    <a:pt x="26670" y="135890"/>
                  </a:cubicBezTo>
                  <a:cubicBezTo>
                    <a:pt x="13970" y="124460"/>
                    <a:pt x="1270" y="104140"/>
                    <a:pt x="1270" y="86360"/>
                  </a:cubicBezTo>
                  <a:cubicBezTo>
                    <a:pt x="0" y="66040"/>
                    <a:pt x="11430" y="34290"/>
                    <a:pt x="26670" y="19050"/>
                  </a:cubicBezTo>
                  <a:cubicBezTo>
                    <a:pt x="39370" y="6350"/>
                    <a:pt x="77470" y="0"/>
                    <a:pt x="77470" y="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2" name="Group 22"/>
          <p:cNvGrpSpPr/>
          <p:nvPr/>
        </p:nvGrpSpPr>
        <p:grpSpPr>
          <a:xfrm>
            <a:off x="6662746" y="3848100"/>
            <a:ext cx="639128" cy="472440"/>
            <a:chOff x="44451" y="-1075689"/>
            <a:chExt cx="852170" cy="629920"/>
          </a:xfrm>
        </p:grpSpPr>
        <p:sp>
          <p:nvSpPr>
            <p:cNvPr id="23" name="Freeform 23"/>
            <p:cNvSpPr/>
            <p:nvPr/>
          </p:nvSpPr>
          <p:spPr>
            <a:xfrm>
              <a:off x="44451" y="-1075689"/>
              <a:ext cx="852170" cy="629920"/>
            </a:xfrm>
            <a:custGeom>
              <a:avLst/>
              <a:gdLst/>
              <a:ahLst/>
              <a:cxnLst/>
              <a:rect l="l" t="t" r="r" b="b"/>
              <a:pathLst>
                <a:path w="852170" h="629920">
                  <a:moveTo>
                    <a:pt x="763270" y="204470"/>
                  </a:moveTo>
                  <a:cubicBezTo>
                    <a:pt x="480060" y="255270"/>
                    <a:pt x="388620" y="294640"/>
                    <a:pt x="325120" y="353060"/>
                  </a:cubicBezTo>
                  <a:cubicBezTo>
                    <a:pt x="259080" y="416560"/>
                    <a:pt x="208280" y="572770"/>
                    <a:pt x="173990" y="605790"/>
                  </a:cubicBezTo>
                  <a:cubicBezTo>
                    <a:pt x="162560" y="617220"/>
                    <a:pt x="156210" y="619760"/>
                    <a:pt x="143510" y="622300"/>
                  </a:cubicBezTo>
                  <a:cubicBezTo>
                    <a:pt x="125730" y="627380"/>
                    <a:pt x="96520" y="629920"/>
                    <a:pt x="76200" y="623570"/>
                  </a:cubicBezTo>
                  <a:cubicBezTo>
                    <a:pt x="55880" y="615950"/>
                    <a:pt x="33020" y="596900"/>
                    <a:pt x="21590" y="582930"/>
                  </a:cubicBezTo>
                  <a:cubicBezTo>
                    <a:pt x="12700" y="572770"/>
                    <a:pt x="8890" y="563880"/>
                    <a:pt x="6350" y="551180"/>
                  </a:cubicBezTo>
                  <a:cubicBezTo>
                    <a:pt x="2540" y="533400"/>
                    <a:pt x="2540" y="504190"/>
                    <a:pt x="10160" y="483870"/>
                  </a:cubicBezTo>
                  <a:cubicBezTo>
                    <a:pt x="17780" y="463550"/>
                    <a:pt x="34290" y="443230"/>
                    <a:pt x="53340" y="431800"/>
                  </a:cubicBezTo>
                  <a:cubicBezTo>
                    <a:pt x="71120" y="420370"/>
                    <a:pt x="100330" y="416560"/>
                    <a:pt x="119380" y="416560"/>
                  </a:cubicBezTo>
                  <a:cubicBezTo>
                    <a:pt x="132080" y="416560"/>
                    <a:pt x="140970" y="419100"/>
                    <a:pt x="152400" y="425450"/>
                  </a:cubicBezTo>
                  <a:cubicBezTo>
                    <a:pt x="168910" y="434340"/>
                    <a:pt x="191770" y="455930"/>
                    <a:pt x="201930" y="471170"/>
                  </a:cubicBezTo>
                  <a:cubicBezTo>
                    <a:pt x="209550" y="482600"/>
                    <a:pt x="212090" y="492760"/>
                    <a:pt x="213360" y="504190"/>
                  </a:cubicBezTo>
                  <a:cubicBezTo>
                    <a:pt x="215900" y="514350"/>
                    <a:pt x="217170" y="525780"/>
                    <a:pt x="213360" y="538480"/>
                  </a:cubicBezTo>
                  <a:cubicBezTo>
                    <a:pt x="209550" y="556260"/>
                    <a:pt x="198120" y="582930"/>
                    <a:pt x="182880" y="598170"/>
                  </a:cubicBezTo>
                  <a:cubicBezTo>
                    <a:pt x="167640" y="613410"/>
                    <a:pt x="142240" y="624840"/>
                    <a:pt x="121920" y="627380"/>
                  </a:cubicBezTo>
                  <a:cubicBezTo>
                    <a:pt x="100330" y="629920"/>
                    <a:pt x="71120" y="621030"/>
                    <a:pt x="54610" y="613410"/>
                  </a:cubicBezTo>
                  <a:cubicBezTo>
                    <a:pt x="43180" y="608330"/>
                    <a:pt x="35560" y="600710"/>
                    <a:pt x="27940" y="591820"/>
                  </a:cubicBezTo>
                  <a:cubicBezTo>
                    <a:pt x="21590" y="582930"/>
                    <a:pt x="13970" y="575310"/>
                    <a:pt x="10160" y="562610"/>
                  </a:cubicBezTo>
                  <a:cubicBezTo>
                    <a:pt x="5080" y="544830"/>
                    <a:pt x="0" y="515620"/>
                    <a:pt x="6350" y="495300"/>
                  </a:cubicBezTo>
                  <a:cubicBezTo>
                    <a:pt x="11430" y="473710"/>
                    <a:pt x="35560" y="457200"/>
                    <a:pt x="43180" y="438150"/>
                  </a:cubicBezTo>
                  <a:cubicBezTo>
                    <a:pt x="50800" y="420370"/>
                    <a:pt x="45720" y="401320"/>
                    <a:pt x="54610" y="382270"/>
                  </a:cubicBezTo>
                  <a:cubicBezTo>
                    <a:pt x="64770" y="355600"/>
                    <a:pt x="90170" y="326390"/>
                    <a:pt x="110490" y="298450"/>
                  </a:cubicBezTo>
                  <a:cubicBezTo>
                    <a:pt x="132080" y="270510"/>
                    <a:pt x="153670" y="240030"/>
                    <a:pt x="179070" y="215900"/>
                  </a:cubicBezTo>
                  <a:cubicBezTo>
                    <a:pt x="203200" y="193040"/>
                    <a:pt x="224790" y="176530"/>
                    <a:pt x="257810" y="157480"/>
                  </a:cubicBezTo>
                  <a:cubicBezTo>
                    <a:pt x="303530" y="128270"/>
                    <a:pt x="386080" y="86360"/>
                    <a:pt x="436880" y="66040"/>
                  </a:cubicBezTo>
                  <a:cubicBezTo>
                    <a:pt x="472440" y="52070"/>
                    <a:pt x="490220" y="45720"/>
                    <a:pt x="528320" y="36830"/>
                  </a:cubicBezTo>
                  <a:cubicBezTo>
                    <a:pt x="589280" y="24130"/>
                    <a:pt x="716280" y="0"/>
                    <a:pt x="768350" y="10160"/>
                  </a:cubicBezTo>
                  <a:cubicBezTo>
                    <a:pt x="797560" y="16510"/>
                    <a:pt x="815340" y="27940"/>
                    <a:pt x="829310" y="44450"/>
                  </a:cubicBezTo>
                  <a:cubicBezTo>
                    <a:pt x="843280" y="60960"/>
                    <a:pt x="852170" y="88900"/>
                    <a:pt x="852170" y="110490"/>
                  </a:cubicBezTo>
                  <a:cubicBezTo>
                    <a:pt x="850900" y="132080"/>
                    <a:pt x="840740" y="158750"/>
                    <a:pt x="825500" y="173990"/>
                  </a:cubicBezTo>
                  <a:cubicBezTo>
                    <a:pt x="810260" y="190500"/>
                    <a:pt x="763270" y="204470"/>
                    <a:pt x="763270" y="204470"/>
                  </a:cubicBezTo>
                </a:path>
              </a:pathLst>
            </a:custGeom>
            <a:solidFill>
              <a:srgbClr val="9ED5D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4" name="Group 24"/>
          <p:cNvGrpSpPr/>
          <p:nvPr/>
        </p:nvGrpSpPr>
        <p:grpSpPr>
          <a:xfrm>
            <a:off x="11754829" y="8906976"/>
            <a:ext cx="585788" cy="644843"/>
            <a:chOff x="0" y="0"/>
            <a:chExt cx="781050" cy="859790"/>
          </a:xfrm>
        </p:grpSpPr>
        <p:sp>
          <p:nvSpPr>
            <p:cNvPr id="25" name="Freeform 25"/>
            <p:cNvSpPr/>
            <p:nvPr/>
          </p:nvSpPr>
          <p:spPr>
            <a:xfrm>
              <a:off x="48260" y="48260"/>
              <a:ext cx="680720" cy="760730"/>
            </a:xfrm>
            <a:custGeom>
              <a:avLst/>
              <a:gdLst/>
              <a:ahLst/>
              <a:cxnLst/>
              <a:rect l="l" t="t" r="r" b="b"/>
              <a:pathLst>
                <a:path w="680720" h="760730">
                  <a:moveTo>
                    <a:pt x="680720" y="120650"/>
                  </a:moveTo>
                  <a:cubicBezTo>
                    <a:pt x="646430" y="251460"/>
                    <a:pt x="617220" y="339090"/>
                    <a:pt x="579120" y="398780"/>
                  </a:cubicBezTo>
                  <a:cubicBezTo>
                    <a:pt x="542290" y="455930"/>
                    <a:pt x="485140" y="506730"/>
                    <a:pt x="440690" y="547370"/>
                  </a:cubicBezTo>
                  <a:cubicBezTo>
                    <a:pt x="403860" y="581660"/>
                    <a:pt x="375920" y="604520"/>
                    <a:pt x="336550" y="632460"/>
                  </a:cubicBezTo>
                  <a:cubicBezTo>
                    <a:pt x="289560" y="666750"/>
                    <a:pt x="217170" y="716280"/>
                    <a:pt x="173990" y="736600"/>
                  </a:cubicBezTo>
                  <a:cubicBezTo>
                    <a:pt x="148590" y="749300"/>
                    <a:pt x="130810" y="758190"/>
                    <a:pt x="109220" y="759460"/>
                  </a:cubicBezTo>
                  <a:cubicBezTo>
                    <a:pt x="87630" y="759460"/>
                    <a:pt x="60960" y="748030"/>
                    <a:pt x="44450" y="737870"/>
                  </a:cubicBezTo>
                  <a:cubicBezTo>
                    <a:pt x="34290" y="731520"/>
                    <a:pt x="27940" y="722630"/>
                    <a:pt x="20320" y="712470"/>
                  </a:cubicBezTo>
                  <a:cubicBezTo>
                    <a:pt x="13970" y="703580"/>
                    <a:pt x="8890" y="694690"/>
                    <a:pt x="6350" y="681990"/>
                  </a:cubicBezTo>
                  <a:cubicBezTo>
                    <a:pt x="2540" y="664210"/>
                    <a:pt x="3810" y="631190"/>
                    <a:pt x="8890" y="613410"/>
                  </a:cubicBezTo>
                  <a:cubicBezTo>
                    <a:pt x="12700" y="600710"/>
                    <a:pt x="17780" y="593090"/>
                    <a:pt x="26670" y="584200"/>
                  </a:cubicBezTo>
                  <a:cubicBezTo>
                    <a:pt x="39370" y="571500"/>
                    <a:pt x="63500" y="552450"/>
                    <a:pt x="85090" y="548640"/>
                  </a:cubicBezTo>
                  <a:cubicBezTo>
                    <a:pt x="105410" y="543560"/>
                    <a:pt x="134620" y="548640"/>
                    <a:pt x="152400" y="554990"/>
                  </a:cubicBezTo>
                  <a:cubicBezTo>
                    <a:pt x="165100" y="558800"/>
                    <a:pt x="172720" y="563880"/>
                    <a:pt x="181610" y="574040"/>
                  </a:cubicBezTo>
                  <a:cubicBezTo>
                    <a:pt x="193040" y="588010"/>
                    <a:pt x="209550" y="615950"/>
                    <a:pt x="213360" y="633730"/>
                  </a:cubicBezTo>
                  <a:cubicBezTo>
                    <a:pt x="217170" y="646430"/>
                    <a:pt x="217170" y="655320"/>
                    <a:pt x="214630" y="668020"/>
                  </a:cubicBezTo>
                  <a:cubicBezTo>
                    <a:pt x="209550" y="685800"/>
                    <a:pt x="198120" y="713740"/>
                    <a:pt x="182880" y="728980"/>
                  </a:cubicBezTo>
                  <a:cubicBezTo>
                    <a:pt x="167640" y="744220"/>
                    <a:pt x="142240" y="755650"/>
                    <a:pt x="121920" y="758190"/>
                  </a:cubicBezTo>
                  <a:cubicBezTo>
                    <a:pt x="100330" y="760730"/>
                    <a:pt x="71120" y="751840"/>
                    <a:pt x="54610" y="744220"/>
                  </a:cubicBezTo>
                  <a:cubicBezTo>
                    <a:pt x="43180" y="739140"/>
                    <a:pt x="35560" y="732790"/>
                    <a:pt x="27940" y="722630"/>
                  </a:cubicBezTo>
                  <a:cubicBezTo>
                    <a:pt x="17780" y="707390"/>
                    <a:pt x="5080" y="676910"/>
                    <a:pt x="2540" y="659130"/>
                  </a:cubicBezTo>
                  <a:cubicBezTo>
                    <a:pt x="0" y="646430"/>
                    <a:pt x="2540" y="636270"/>
                    <a:pt x="5080" y="624840"/>
                  </a:cubicBezTo>
                  <a:cubicBezTo>
                    <a:pt x="8890" y="613410"/>
                    <a:pt x="8890" y="607060"/>
                    <a:pt x="19050" y="593090"/>
                  </a:cubicBezTo>
                  <a:cubicBezTo>
                    <a:pt x="57150" y="547370"/>
                    <a:pt x="281940" y="421640"/>
                    <a:pt x="353060" y="355600"/>
                  </a:cubicBezTo>
                  <a:cubicBezTo>
                    <a:pt x="392430" y="317500"/>
                    <a:pt x="410210" y="295910"/>
                    <a:pt x="433070" y="254000"/>
                  </a:cubicBezTo>
                  <a:cubicBezTo>
                    <a:pt x="461010" y="200660"/>
                    <a:pt x="476250" y="93980"/>
                    <a:pt x="496570" y="55880"/>
                  </a:cubicBezTo>
                  <a:cubicBezTo>
                    <a:pt x="506730" y="36830"/>
                    <a:pt x="515620" y="27940"/>
                    <a:pt x="527050" y="19050"/>
                  </a:cubicBezTo>
                  <a:cubicBezTo>
                    <a:pt x="539750" y="10160"/>
                    <a:pt x="554990" y="3810"/>
                    <a:pt x="571500" y="2540"/>
                  </a:cubicBezTo>
                  <a:cubicBezTo>
                    <a:pt x="590550" y="0"/>
                    <a:pt x="621030" y="7620"/>
                    <a:pt x="638810" y="16510"/>
                  </a:cubicBezTo>
                  <a:cubicBezTo>
                    <a:pt x="652780" y="25400"/>
                    <a:pt x="664210" y="36830"/>
                    <a:pt x="670560" y="52070"/>
                  </a:cubicBezTo>
                  <a:cubicBezTo>
                    <a:pt x="679450" y="69850"/>
                    <a:pt x="680720" y="120650"/>
                    <a:pt x="680720" y="120650"/>
                  </a:cubicBezTo>
                </a:path>
              </a:pathLst>
            </a:custGeom>
            <a:solidFill>
              <a:srgbClr val="9ED5D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8" name="Group 28"/>
          <p:cNvGrpSpPr/>
          <p:nvPr/>
        </p:nvGrpSpPr>
        <p:grpSpPr>
          <a:xfrm>
            <a:off x="12085320" y="754380"/>
            <a:ext cx="218122" cy="218122"/>
            <a:chOff x="0" y="0"/>
            <a:chExt cx="290830" cy="290830"/>
          </a:xfrm>
        </p:grpSpPr>
        <p:sp>
          <p:nvSpPr>
            <p:cNvPr id="29" name="Freeform 29"/>
            <p:cNvSpPr/>
            <p:nvPr/>
          </p:nvSpPr>
          <p:spPr>
            <a:xfrm>
              <a:off x="50800" y="48260"/>
              <a:ext cx="186690" cy="191770"/>
            </a:xfrm>
            <a:custGeom>
              <a:avLst/>
              <a:gdLst/>
              <a:ahLst/>
              <a:cxnLst/>
              <a:rect l="l" t="t" r="r" b="b"/>
              <a:pathLst>
                <a:path w="186690" h="191770">
                  <a:moveTo>
                    <a:pt x="186690" y="67310"/>
                  </a:moveTo>
                  <a:cubicBezTo>
                    <a:pt x="186690" y="128270"/>
                    <a:pt x="179070" y="143510"/>
                    <a:pt x="170180" y="154940"/>
                  </a:cubicBezTo>
                  <a:cubicBezTo>
                    <a:pt x="161290" y="166370"/>
                    <a:pt x="148590" y="176530"/>
                    <a:pt x="134620" y="182880"/>
                  </a:cubicBezTo>
                  <a:cubicBezTo>
                    <a:pt x="120650" y="189230"/>
                    <a:pt x="104140" y="191770"/>
                    <a:pt x="90170" y="190500"/>
                  </a:cubicBezTo>
                  <a:cubicBezTo>
                    <a:pt x="74930" y="190500"/>
                    <a:pt x="58420" y="185420"/>
                    <a:pt x="45720" y="177800"/>
                  </a:cubicBezTo>
                  <a:cubicBezTo>
                    <a:pt x="33020" y="170180"/>
                    <a:pt x="21590" y="157480"/>
                    <a:pt x="13970" y="144780"/>
                  </a:cubicBezTo>
                  <a:cubicBezTo>
                    <a:pt x="6350" y="132080"/>
                    <a:pt x="1270" y="116840"/>
                    <a:pt x="0" y="101600"/>
                  </a:cubicBezTo>
                  <a:cubicBezTo>
                    <a:pt x="0" y="87630"/>
                    <a:pt x="2540" y="69850"/>
                    <a:pt x="8890" y="57150"/>
                  </a:cubicBezTo>
                  <a:cubicBezTo>
                    <a:pt x="15240" y="43180"/>
                    <a:pt x="25400" y="30480"/>
                    <a:pt x="36830" y="21590"/>
                  </a:cubicBezTo>
                  <a:cubicBezTo>
                    <a:pt x="48260" y="11430"/>
                    <a:pt x="63500" y="5080"/>
                    <a:pt x="78740" y="2540"/>
                  </a:cubicBezTo>
                  <a:cubicBezTo>
                    <a:pt x="92710" y="0"/>
                    <a:pt x="109220" y="1270"/>
                    <a:pt x="123190" y="5080"/>
                  </a:cubicBezTo>
                  <a:cubicBezTo>
                    <a:pt x="138430" y="8890"/>
                    <a:pt x="162560" y="29210"/>
                    <a:pt x="162560" y="29210"/>
                  </a:cubicBezTo>
                </a:path>
              </a:pathLst>
            </a:custGeom>
            <a:solidFill>
              <a:srgbClr val="9ED5D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4" name="Group 34"/>
          <p:cNvGrpSpPr/>
          <p:nvPr/>
        </p:nvGrpSpPr>
        <p:grpSpPr>
          <a:xfrm>
            <a:off x="2598420" y="9128760"/>
            <a:ext cx="425768" cy="750570"/>
            <a:chOff x="0" y="0"/>
            <a:chExt cx="567690" cy="1000760"/>
          </a:xfrm>
        </p:grpSpPr>
        <p:sp>
          <p:nvSpPr>
            <p:cNvPr id="35" name="Freeform 35"/>
            <p:cNvSpPr/>
            <p:nvPr/>
          </p:nvSpPr>
          <p:spPr>
            <a:xfrm>
              <a:off x="50800" y="48260"/>
              <a:ext cx="464820" cy="902970"/>
            </a:xfrm>
            <a:custGeom>
              <a:avLst/>
              <a:gdLst/>
              <a:ahLst/>
              <a:cxnLst/>
              <a:rect l="l" t="t" r="r" b="b"/>
              <a:pathLst>
                <a:path w="464820" h="902970">
                  <a:moveTo>
                    <a:pt x="464820" y="100330"/>
                  </a:moveTo>
                  <a:cubicBezTo>
                    <a:pt x="458470" y="490220"/>
                    <a:pt x="445770" y="535940"/>
                    <a:pt x="429260" y="580390"/>
                  </a:cubicBezTo>
                  <a:cubicBezTo>
                    <a:pt x="415290" y="618490"/>
                    <a:pt x="400050" y="650240"/>
                    <a:pt x="377190" y="683260"/>
                  </a:cubicBezTo>
                  <a:cubicBezTo>
                    <a:pt x="354330" y="717550"/>
                    <a:pt x="325120" y="748030"/>
                    <a:pt x="289560" y="779780"/>
                  </a:cubicBezTo>
                  <a:cubicBezTo>
                    <a:pt x="247650" y="819150"/>
                    <a:pt x="171450" y="881380"/>
                    <a:pt x="138430" y="896620"/>
                  </a:cubicBezTo>
                  <a:cubicBezTo>
                    <a:pt x="124460" y="901700"/>
                    <a:pt x="116840" y="902970"/>
                    <a:pt x="104140" y="901700"/>
                  </a:cubicBezTo>
                  <a:cubicBezTo>
                    <a:pt x="86360" y="899160"/>
                    <a:pt x="58420" y="891540"/>
                    <a:pt x="40640" y="878840"/>
                  </a:cubicBezTo>
                  <a:cubicBezTo>
                    <a:pt x="24130" y="866140"/>
                    <a:pt x="10160" y="839470"/>
                    <a:pt x="3810" y="822960"/>
                  </a:cubicBezTo>
                  <a:cubicBezTo>
                    <a:pt x="0" y="810260"/>
                    <a:pt x="0" y="800100"/>
                    <a:pt x="0" y="788670"/>
                  </a:cubicBezTo>
                  <a:cubicBezTo>
                    <a:pt x="1270" y="777240"/>
                    <a:pt x="2540" y="767080"/>
                    <a:pt x="8890" y="755650"/>
                  </a:cubicBezTo>
                  <a:cubicBezTo>
                    <a:pt x="16510" y="739140"/>
                    <a:pt x="34290" y="715010"/>
                    <a:pt x="52070" y="704850"/>
                  </a:cubicBezTo>
                  <a:cubicBezTo>
                    <a:pt x="71120" y="693420"/>
                    <a:pt x="100330" y="689610"/>
                    <a:pt x="118110" y="690880"/>
                  </a:cubicBezTo>
                  <a:cubicBezTo>
                    <a:pt x="132080" y="690880"/>
                    <a:pt x="139700" y="693420"/>
                    <a:pt x="151130" y="701040"/>
                  </a:cubicBezTo>
                  <a:cubicBezTo>
                    <a:pt x="167640" y="709930"/>
                    <a:pt x="190500" y="731520"/>
                    <a:pt x="199390" y="746760"/>
                  </a:cubicBezTo>
                  <a:cubicBezTo>
                    <a:pt x="207010" y="758190"/>
                    <a:pt x="208280" y="768350"/>
                    <a:pt x="210820" y="779780"/>
                  </a:cubicBezTo>
                  <a:cubicBezTo>
                    <a:pt x="212090" y="791210"/>
                    <a:pt x="213360" y="801370"/>
                    <a:pt x="209550" y="814070"/>
                  </a:cubicBezTo>
                  <a:cubicBezTo>
                    <a:pt x="205740" y="831850"/>
                    <a:pt x="189230" y="859790"/>
                    <a:pt x="177800" y="873760"/>
                  </a:cubicBezTo>
                  <a:cubicBezTo>
                    <a:pt x="168910" y="882650"/>
                    <a:pt x="161290" y="887730"/>
                    <a:pt x="148590" y="891540"/>
                  </a:cubicBezTo>
                  <a:cubicBezTo>
                    <a:pt x="132080" y="897890"/>
                    <a:pt x="102870" y="902970"/>
                    <a:pt x="82550" y="897890"/>
                  </a:cubicBezTo>
                  <a:cubicBezTo>
                    <a:pt x="60960" y="894080"/>
                    <a:pt x="38100" y="878840"/>
                    <a:pt x="24130" y="862330"/>
                  </a:cubicBezTo>
                  <a:cubicBezTo>
                    <a:pt x="11430" y="847090"/>
                    <a:pt x="1270" y="821690"/>
                    <a:pt x="0" y="800100"/>
                  </a:cubicBezTo>
                  <a:cubicBezTo>
                    <a:pt x="0" y="778510"/>
                    <a:pt x="3810" y="755650"/>
                    <a:pt x="19050" y="735330"/>
                  </a:cubicBezTo>
                  <a:cubicBezTo>
                    <a:pt x="43180" y="702310"/>
                    <a:pt x="119380" y="674370"/>
                    <a:pt x="156210" y="641350"/>
                  </a:cubicBezTo>
                  <a:cubicBezTo>
                    <a:pt x="186690" y="614680"/>
                    <a:pt x="210820" y="589280"/>
                    <a:pt x="228600" y="554990"/>
                  </a:cubicBezTo>
                  <a:cubicBezTo>
                    <a:pt x="248920" y="518160"/>
                    <a:pt x="259080" y="480060"/>
                    <a:pt x="266700" y="426720"/>
                  </a:cubicBezTo>
                  <a:cubicBezTo>
                    <a:pt x="279400" y="342900"/>
                    <a:pt x="261620" y="158750"/>
                    <a:pt x="269240" y="100330"/>
                  </a:cubicBezTo>
                  <a:cubicBezTo>
                    <a:pt x="271780" y="77470"/>
                    <a:pt x="271780" y="68580"/>
                    <a:pt x="280670" y="54610"/>
                  </a:cubicBezTo>
                  <a:cubicBezTo>
                    <a:pt x="290830" y="38100"/>
                    <a:pt x="313690" y="16510"/>
                    <a:pt x="331470" y="8890"/>
                  </a:cubicBezTo>
                  <a:cubicBezTo>
                    <a:pt x="346710" y="2540"/>
                    <a:pt x="361950" y="0"/>
                    <a:pt x="378460" y="2540"/>
                  </a:cubicBezTo>
                  <a:cubicBezTo>
                    <a:pt x="397510" y="6350"/>
                    <a:pt x="425450" y="19050"/>
                    <a:pt x="439420" y="35560"/>
                  </a:cubicBezTo>
                  <a:cubicBezTo>
                    <a:pt x="454660" y="52070"/>
                    <a:pt x="464820" y="100330"/>
                    <a:pt x="464820" y="100330"/>
                  </a:cubicBezTo>
                </a:path>
              </a:pathLst>
            </a:custGeom>
            <a:solidFill>
              <a:srgbClr val="70B1B2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6" name="Group 36"/>
          <p:cNvGrpSpPr/>
          <p:nvPr/>
        </p:nvGrpSpPr>
        <p:grpSpPr>
          <a:xfrm>
            <a:off x="2346008" y="9766935"/>
            <a:ext cx="218122" cy="218122"/>
            <a:chOff x="0" y="0"/>
            <a:chExt cx="290830" cy="290830"/>
          </a:xfrm>
        </p:grpSpPr>
        <p:sp>
          <p:nvSpPr>
            <p:cNvPr id="37" name="Freeform 37"/>
            <p:cNvSpPr/>
            <p:nvPr/>
          </p:nvSpPr>
          <p:spPr>
            <a:xfrm>
              <a:off x="49530" y="48260"/>
              <a:ext cx="186690" cy="193040"/>
            </a:xfrm>
            <a:custGeom>
              <a:avLst/>
              <a:gdLst/>
              <a:ahLst/>
              <a:cxnLst/>
              <a:rect l="l" t="t" r="r" b="b"/>
              <a:pathLst>
                <a:path w="186690" h="193040">
                  <a:moveTo>
                    <a:pt x="186690" y="68580"/>
                  </a:moveTo>
                  <a:cubicBezTo>
                    <a:pt x="186690" y="128270"/>
                    <a:pt x="180340" y="143510"/>
                    <a:pt x="171450" y="156210"/>
                  </a:cubicBezTo>
                  <a:cubicBezTo>
                    <a:pt x="161290" y="167640"/>
                    <a:pt x="148590" y="177800"/>
                    <a:pt x="134620" y="184150"/>
                  </a:cubicBezTo>
                  <a:cubicBezTo>
                    <a:pt x="121920" y="189230"/>
                    <a:pt x="105410" y="193040"/>
                    <a:pt x="90170" y="191770"/>
                  </a:cubicBezTo>
                  <a:cubicBezTo>
                    <a:pt x="74930" y="190500"/>
                    <a:pt x="59690" y="185420"/>
                    <a:pt x="46990" y="177800"/>
                  </a:cubicBezTo>
                  <a:cubicBezTo>
                    <a:pt x="34290" y="170180"/>
                    <a:pt x="21590" y="158750"/>
                    <a:pt x="13970" y="146050"/>
                  </a:cubicBezTo>
                  <a:cubicBezTo>
                    <a:pt x="6350" y="133350"/>
                    <a:pt x="1270" y="116840"/>
                    <a:pt x="1270" y="102870"/>
                  </a:cubicBezTo>
                  <a:cubicBezTo>
                    <a:pt x="0" y="87630"/>
                    <a:pt x="2540" y="71120"/>
                    <a:pt x="8890" y="57150"/>
                  </a:cubicBezTo>
                  <a:cubicBezTo>
                    <a:pt x="15240" y="44450"/>
                    <a:pt x="25400" y="30480"/>
                    <a:pt x="36830" y="21590"/>
                  </a:cubicBezTo>
                  <a:cubicBezTo>
                    <a:pt x="49530" y="12700"/>
                    <a:pt x="64770" y="6350"/>
                    <a:pt x="78740" y="2540"/>
                  </a:cubicBezTo>
                  <a:cubicBezTo>
                    <a:pt x="93980" y="0"/>
                    <a:pt x="110490" y="1270"/>
                    <a:pt x="124460" y="6350"/>
                  </a:cubicBezTo>
                  <a:cubicBezTo>
                    <a:pt x="138430" y="10160"/>
                    <a:pt x="163830" y="29210"/>
                    <a:pt x="163830" y="29210"/>
                  </a:cubicBezTo>
                </a:path>
              </a:pathLst>
            </a:custGeom>
            <a:solidFill>
              <a:srgbClr val="70B1B2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8" name="Group 38"/>
          <p:cNvGrpSpPr/>
          <p:nvPr/>
        </p:nvGrpSpPr>
        <p:grpSpPr>
          <a:xfrm>
            <a:off x="523337" y="3181826"/>
            <a:ext cx="475297" cy="479107"/>
            <a:chOff x="0" y="0"/>
            <a:chExt cx="633730" cy="638810"/>
          </a:xfrm>
        </p:grpSpPr>
        <p:sp>
          <p:nvSpPr>
            <p:cNvPr id="39" name="Freeform 39"/>
            <p:cNvSpPr/>
            <p:nvPr/>
          </p:nvSpPr>
          <p:spPr>
            <a:xfrm>
              <a:off x="49530" y="48260"/>
              <a:ext cx="543560" cy="541020"/>
            </a:xfrm>
            <a:custGeom>
              <a:avLst/>
              <a:gdLst/>
              <a:ahLst/>
              <a:cxnLst/>
              <a:rect l="l" t="t" r="r" b="b"/>
              <a:pathLst>
                <a:path w="543560" h="541020">
                  <a:moveTo>
                    <a:pt x="375920" y="511810"/>
                  </a:moveTo>
                  <a:cubicBezTo>
                    <a:pt x="104140" y="220980"/>
                    <a:pt x="58420" y="196850"/>
                    <a:pt x="34290" y="168910"/>
                  </a:cubicBezTo>
                  <a:cubicBezTo>
                    <a:pt x="19050" y="151130"/>
                    <a:pt x="7620" y="132080"/>
                    <a:pt x="3810" y="116840"/>
                  </a:cubicBezTo>
                  <a:cubicBezTo>
                    <a:pt x="0" y="106680"/>
                    <a:pt x="0" y="97790"/>
                    <a:pt x="1270" y="86360"/>
                  </a:cubicBezTo>
                  <a:cubicBezTo>
                    <a:pt x="5080" y="71120"/>
                    <a:pt x="13970" y="45720"/>
                    <a:pt x="26670" y="31750"/>
                  </a:cubicBezTo>
                  <a:cubicBezTo>
                    <a:pt x="40640" y="17780"/>
                    <a:pt x="60960" y="6350"/>
                    <a:pt x="80010" y="3810"/>
                  </a:cubicBezTo>
                  <a:cubicBezTo>
                    <a:pt x="99060" y="0"/>
                    <a:pt x="123190" y="5080"/>
                    <a:pt x="139700" y="13970"/>
                  </a:cubicBezTo>
                  <a:cubicBezTo>
                    <a:pt x="156210" y="22860"/>
                    <a:pt x="172720" y="43180"/>
                    <a:pt x="181610" y="57150"/>
                  </a:cubicBezTo>
                  <a:cubicBezTo>
                    <a:pt x="186690" y="67310"/>
                    <a:pt x="187960" y="76200"/>
                    <a:pt x="189230" y="86360"/>
                  </a:cubicBezTo>
                  <a:cubicBezTo>
                    <a:pt x="190500" y="96520"/>
                    <a:pt x="190500" y="106680"/>
                    <a:pt x="187960" y="116840"/>
                  </a:cubicBezTo>
                  <a:cubicBezTo>
                    <a:pt x="182880" y="132080"/>
                    <a:pt x="171450" y="156210"/>
                    <a:pt x="156210" y="168910"/>
                  </a:cubicBezTo>
                  <a:cubicBezTo>
                    <a:pt x="142240" y="181610"/>
                    <a:pt x="116840" y="189230"/>
                    <a:pt x="100330" y="191770"/>
                  </a:cubicBezTo>
                  <a:cubicBezTo>
                    <a:pt x="88900" y="193040"/>
                    <a:pt x="81280" y="191770"/>
                    <a:pt x="69850" y="187960"/>
                  </a:cubicBezTo>
                  <a:cubicBezTo>
                    <a:pt x="54610" y="182880"/>
                    <a:pt x="30480" y="166370"/>
                    <a:pt x="20320" y="153670"/>
                  </a:cubicBezTo>
                  <a:cubicBezTo>
                    <a:pt x="12700" y="144780"/>
                    <a:pt x="8890" y="138430"/>
                    <a:pt x="6350" y="127000"/>
                  </a:cubicBezTo>
                  <a:cubicBezTo>
                    <a:pt x="2540" y="111760"/>
                    <a:pt x="2540" y="82550"/>
                    <a:pt x="6350" y="66040"/>
                  </a:cubicBezTo>
                  <a:cubicBezTo>
                    <a:pt x="8890" y="55880"/>
                    <a:pt x="12700" y="48260"/>
                    <a:pt x="20320" y="39370"/>
                  </a:cubicBezTo>
                  <a:cubicBezTo>
                    <a:pt x="31750" y="27940"/>
                    <a:pt x="54610" y="11430"/>
                    <a:pt x="69850" y="6350"/>
                  </a:cubicBezTo>
                  <a:cubicBezTo>
                    <a:pt x="81280" y="1270"/>
                    <a:pt x="88900" y="1270"/>
                    <a:pt x="100330" y="2540"/>
                  </a:cubicBezTo>
                  <a:cubicBezTo>
                    <a:pt x="116840" y="5080"/>
                    <a:pt x="135890" y="11430"/>
                    <a:pt x="156210" y="25400"/>
                  </a:cubicBezTo>
                  <a:cubicBezTo>
                    <a:pt x="191770" y="45720"/>
                    <a:pt x="234950" y="87630"/>
                    <a:pt x="281940" y="134620"/>
                  </a:cubicBezTo>
                  <a:cubicBezTo>
                    <a:pt x="353060" y="204470"/>
                    <a:pt x="510540" y="350520"/>
                    <a:pt x="533400" y="416560"/>
                  </a:cubicBezTo>
                  <a:cubicBezTo>
                    <a:pt x="543560" y="443230"/>
                    <a:pt x="535940" y="464820"/>
                    <a:pt x="529590" y="483870"/>
                  </a:cubicBezTo>
                  <a:cubicBezTo>
                    <a:pt x="524510" y="497840"/>
                    <a:pt x="514350" y="510540"/>
                    <a:pt x="501650" y="519430"/>
                  </a:cubicBezTo>
                  <a:cubicBezTo>
                    <a:pt x="485140" y="529590"/>
                    <a:pt x="458470" y="541020"/>
                    <a:pt x="436880" y="539750"/>
                  </a:cubicBezTo>
                  <a:cubicBezTo>
                    <a:pt x="416560" y="538480"/>
                    <a:pt x="375920" y="511810"/>
                    <a:pt x="375920" y="511810"/>
                  </a:cubicBezTo>
                </a:path>
              </a:pathLst>
            </a:custGeom>
            <a:solidFill>
              <a:srgbClr val="70B1B2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0" name="Group 40"/>
          <p:cNvGrpSpPr/>
          <p:nvPr/>
        </p:nvGrpSpPr>
        <p:grpSpPr>
          <a:xfrm>
            <a:off x="560484" y="3591894"/>
            <a:ext cx="396240" cy="253365"/>
            <a:chOff x="0" y="0"/>
            <a:chExt cx="528320" cy="337820"/>
          </a:xfrm>
        </p:grpSpPr>
        <p:sp>
          <p:nvSpPr>
            <p:cNvPr id="41" name="Freeform 41"/>
            <p:cNvSpPr/>
            <p:nvPr/>
          </p:nvSpPr>
          <p:spPr>
            <a:xfrm>
              <a:off x="45720" y="40640"/>
              <a:ext cx="436880" cy="246380"/>
            </a:xfrm>
            <a:custGeom>
              <a:avLst/>
              <a:gdLst/>
              <a:ahLst/>
              <a:cxnLst/>
              <a:rect l="l" t="t" r="r" b="b"/>
              <a:pathLst>
                <a:path w="436880" h="246380">
                  <a:moveTo>
                    <a:pt x="326390" y="246380"/>
                  </a:moveTo>
                  <a:cubicBezTo>
                    <a:pt x="17780" y="168910"/>
                    <a:pt x="10160" y="149860"/>
                    <a:pt x="5080" y="130810"/>
                  </a:cubicBezTo>
                  <a:cubicBezTo>
                    <a:pt x="0" y="111760"/>
                    <a:pt x="1270" y="87630"/>
                    <a:pt x="8890" y="69850"/>
                  </a:cubicBezTo>
                  <a:cubicBezTo>
                    <a:pt x="16510" y="50800"/>
                    <a:pt x="33020" y="33020"/>
                    <a:pt x="50800" y="22860"/>
                  </a:cubicBezTo>
                  <a:cubicBezTo>
                    <a:pt x="67310" y="12700"/>
                    <a:pt x="91440" y="7620"/>
                    <a:pt x="111760" y="10160"/>
                  </a:cubicBezTo>
                  <a:cubicBezTo>
                    <a:pt x="130810" y="12700"/>
                    <a:pt x="154940" y="26670"/>
                    <a:pt x="167640" y="38100"/>
                  </a:cubicBezTo>
                  <a:cubicBezTo>
                    <a:pt x="176530" y="45720"/>
                    <a:pt x="181610" y="52070"/>
                    <a:pt x="185420" y="63500"/>
                  </a:cubicBezTo>
                  <a:cubicBezTo>
                    <a:pt x="191770" y="78740"/>
                    <a:pt x="196850" y="107950"/>
                    <a:pt x="194310" y="124460"/>
                  </a:cubicBezTo>
                  <a:cubicBezTo>
                    <a:pt x="193040" y="135890"/>
                    <a:pt x="190500" y="144780"/>
                    <a:pt x="184150" y="153670"/>
                  </a:cubicBezTo>
                  <a:cubicBezTo>
                    <a:pt x="175260" y="167640"/>
                    <a:pt x="152400" y="187960"/>
                    <a:pt x="138430" y="195580"/>
                  </a:cubicBezTo>
                  <a:cubicBezTo>
                    <a:pt x="128270" y="201930"/>
                    <a:pt x="118110" y="203200"/>
                    <a:pt x="107950" y="203200"/>
                  </a:cubicBezTo>
                  <a:cubicBezTo>
                    <a:pt x="97790" y="204470"/>
                    <a:pt x="87630" y="205740"/>
                    <a:pt x="76200" y="201930"/>
                  </a:cubicBezTo>
                  <a:cubicBezTo>
                    <a:pt x="60960" y="196850"/>
                    <a:pt x="35560" y="180340"/>
                    <a:pt x="24130" y="168910"/>
                  </a:cubicBezTo>
                  <a:cubicBezTo>
                    <a:pt x="15240" y="160020"/>
                    <a:pt x="11430" y="152400"/>
                    <a:pt x="7620" y="140970"/>
                  </a:cubicBezTo>
                  <a:cubicBezTo>
                    <a:pt x="3810" y="125730"/>
                    <a:pt x="2540" y="95250"/>
                    <a:pt x="6350" y="78740"/>
                  </a:cubicBezTo>
                  <a:cubicBezTo>
                    <a:pt x="8890" y="67310"/>
                    <a:pt x="11430" y="59690"/>
                    <a:pt x="19050" y="50800"/>
                  </a:cubicBezTo>
                  <a:cubicBezTo>
                    <a:pt x="30480" y="38100"/>
                    <a:pt x="44450" y="20320"/>
                    <a:pt x="69850" y="13970"/>
                  </a:cubicBezTo>
                  <a:cubicBezTo>
                    <a:pt x="127000" y="0"/>
                    <a:pt x="316230" y="34290"/>
                    <a:pt x="372110" y="60960"/>
                  </a:cubicBezTo>
                  <a:cubicBezTo>
                    <a:pt x="398780" y="73660"/>
                    <a:pt x="414020" y="87630"/>
                    <a:pt x="422910" y="106680"/>
                  </a:cubicBezTo>
                  <a:cubicBezTo>
                    <a:pt x="433070" y="124460"/>
                    <a:pt x="436880" y="153670"/>
                    <a:pt x="431800" y="173990"/>
                  </a:cubicBezTo>
                  <a:cubicBezTo>
                    <a:pt x="426720" y="194310"/>
                    <a:pt x="410210" y="218440"/>
                    <a:pt x="392430" y="229870"/>
                  </a:cubicBezTo>
                  <a:cubicBezTo>
                    <a:pt x="374650" y="241300"/>
                    <a:pt x="326390" y="246380"/>
                    <a:pt x="326390" y="246380"/>
                  </a:cubicBezTo>
                </a:path>
              </a:pathLst>
            </a:custGeom>
            <a:solidFill>
              <a:srgbClr val="70B1B2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2" name="Group 42"/>
          <p:cNvGrpSpPr/>
          <p:nvPr/>
        </p:nvGrpSpPr>
        <p:grpSpPr>
          <a:xfrm>
            <a:off x="967423" y="3135629"/>
            <a:ext cx="233362" cy="499110"/>
            <a:chOff x="0" y="0"/>
            <a:chExt cx="311150" cy="665480"/>
          </a:xfrm>
        </p:grpSpPr>
        <p:sp>
          <p:nvSpPr>
            <p:cNvPr id="43" name="Freeform 43"/>
            <p:cNvSpPr/>
            <p:nvPr/>
          </p:nvSpPr>
          <p:spPr>
            <a:xfrm>
              <a:off x="50800" y="48260"/>
              <a:ext cx="234950" cy="566420"/>
            </a:xfrm>
            <a:custGeom>
              <a:avLst/>
              <a:gdLst/>
              <a:ahLst/>
              <a:cxnLst/>
              <a:rect l="l" t="t" r="r" b="b"/>
              <a:pathLst>
                <a:path w="234950" h="566420">
                  <a:moveTo>
                    <a:pt x="22860" y="481330"/>
                  </a:moveTo>
                  <a:cubicBezTo>
                    <a:pt x="12700" y="43180"/>
                    <a:pt x="25400" y="30480"/>
                    <a:pt x="41910" y="19050"/>
                  </a:cubicBezTo>
                  <a:cubicBezTo>
                    <a:pt x="57150" y="8890"/>
                    <a:pt x="81280" y="1270"/>
                    <a:pt x="101600" y="2540"/>
                  </a:cubicBezTo>
                  <a:cubicBezTo>
                    <a:pt x="120650" y="2540"/>
                    <a:pt x="143510" y="11430"/>
                    <a:pt x="158750" y="24130"/>
                  </a:cubicBezTo>
                  <a:cubicBezTo>
                    <a:pt x="173990" y="36830"/>
                    <a:pt x="187960" y="58420"/>
                    <a:pt x="191770" y="77470"/>
                  </a:cubicBezTo>
                  <a:cubicBezTo>
                    <a:pt x="196850" y="96520"/>
                    <a:pt x="194310" y="121920"/>
                    <a:pt x="186690" y="139700"/>
                  </a:cubicBezTo>
                  <a:cubicBezTo>
                    <a:pt x="177800" y="157480"/>
                    <a:pt x="157480" y="175260"/>
                    <a:pt x="143510" y="185420"/>
                  </a:cubicBezTo>
                  <a:cubicBezTo>
                    <a:pt x="134620" y="191770"/>
                    <a:pt x="125730" y="194310"/>
                    <a:pt x="114300" y="195580"/>
                  </a:cubicBezTo>
                  <a:cubicBezTo>
                    <a:pt x="97790" y="196850"/>
                    <a:pt x="69850" y="195580"/>
                    <a:pt x="52070" y="186690"/>
                  </a:cubicBezTo>
                  <a:cubicBezTo>
                    <a:pt x="35560" y="177800"/>
                    <a:pt x="17780" y="156210"/>
                    <a:pt x="8890" y="140970"/>
                  </a:cubicBezTo>
                  <a:cubicBezTo>
                    <a:pt x="3810" y="130810"/>
                    <a:pt x="1270" y="123190"/>
                    <a:pt x="0" y="111760"/>
                  </a:cubicBezTo>
                  <a:cubicBezTo>
                    <a:pt x="0" y="95250"/>
                    <a:pt x="2540" y="67310"/>
                    <a:pt x="12700" y="50800"/>
                  </a:cubicBezTo>
                  <a:cubicBezTo>
                    <a:pt x="22860" y="33020"/>
                    <a:pt x="41910" y="16510"/>
                    <a:pt x="59690" y="10160"/>
                  </a:cubicBezTo>
                  <a:cubicBezTo>
                    <a:pt x="77470" y="2540"/>
                    <a:pt x="102870" y="0"/>
                    <a:pt x="121920" y="5080"/>
                  </a:cubicBezTo>
                  <a:cubicBezTo>
                    <a:pt x="140970" y="10160"/>
                    <a:pt x="162560" y="26670"/>
                    <a:pt x="173990" y="39370"/>
                  </a:cubicBezTo>
                  <a:cubicBezTo>
                    <a:pt x="181610" y="48260"/>
                    <a:pt x="184150" y="52070"/>
                    <a:pt x="189230" y="67310"/>
                  </a:cubicBezTo>
                  <a:cubicBezTo>
                    <a:pt x="205740" y="124460"/>
                    <a:pt x="234950" y="430530"/>
                    <a:pt x="209550" y="502920"/>
                  </a:cubicBezTo>
                  <a:cubicBezTo>
                    <a:pt x="199390" y="530860"/>
                    <a:pt x="180340" y="543560"/>
                    <a:pt x="163830" y="553720"/>
                  </a:cubicBezTo>
                  <a:cubicBezTo>
                    <a:pt x="149860" y="562610"/>
                    <a:pt x="135890" y="566420"/>
                    <a:pt x="119380" y="565150"/>
                  </a:cubicBezTo>
                  <a:cubicBezTo>
                    <a:pt x="99060" y="563880"/>
                    <a:pt x="71120" y="554990"/>
                    <a:pt x="55880" y="541020"/>
                  </a:cubicBezTo>
                  <a:cubicBezTo>
                    <a:pt x="39370" y="527050"/>
                    <a:pt x="22860" y="481330"/>
                    <a:pt x="22860" y="481330"/>
                  </a:cubicBezTo>
                </a:path>
              </a:pathLst>
            </a:custGeom>
            <a:solidFill>
              <a:srgbClr val="70B1B2"/>
            </a:solidFill>
            <a:ln cap="sq">
              <a:noFill/>
              <a:prstDash val="solid"/>
              <a:miter/>
            </a:ln>
          </p:spPr>
        </p:sp>
      </p:grpSp>
      <p:sp>
        <p:nvSpPr>
          <p:cNvPr id="52" name="Freeform 23"/>
          <p:cNvSpPr/>
          <p:nvPr/>
        </p:nvSpPr>
        <p:spPr>
          <a:xfrm>
            <a:off x="12240099" y="3848100"/>
            <a:ext cx="639128" cy="472440"/>
          </a:xfrm>
          <a:custGeom>
            <a:avLst/>
            <a:gdLst/>
            <a:ahLst/>
            <a:cxnLst/>
            <a:rect l="l" t="t" r="r" b="b"/>
            <a:pathLst>
              <a:path w="852170" h="629920">
                <a:moveTo>
                  <a:pt x="763270" y="204470"/>
                </a:moveTo>
                <a:cubicBezTo>
                  <a:pt x="480060" y="255270"/>
                  <a:pt x="388620" y="294640"/>
                  <a:pt x="325120" y="353060"/>
                </a:cubicBezTo>
                <a:cubicBezTo>
                  <a:pt x="259080" y="416560"/>
                  <a:pt x="208280" y="572770"/>
                  <a:pt x="173990" y="605790"/>
                </a:cubicBezTo>
                <a:cubicBezTo>
                  <a:pt x="162560" y="617220"/>
                  <a:pt x="156210" y="619760"/>
                  <a:pt x="143510" y="622300"/>
                </a:cubicBezTo>
                <a:cubicBezTo>
                  <a:pt x="125730" y="627380"/>
                  <a:pt x="96520" y="629920"/>
                  <a:pt x="76200" y="623570"/>
                </a:cubicBezTo>
                <a:cubicBezTo>
                  <a:pt x="55880" y="615950"/>
                  <a:pt x="33020" y="596900"/>
                  <a:pt x="21590" y="582930"/>
                </a:cubicBezTo>
                <a:cubicBezTo>
                  <a:pt x="12700" y="572770"/>
                  <a:pt x="8890" y="563880"/>
                  <a:pt x="6350" y="551180"/>
                </a:cubicBezTo>
                <a:cubicBezTo>
                  <a:pt x="2540" y="533400"/>
                  <a:pt x="2540" y="504190"/>
                  <a:pt x="10160" y="483870"/>
                </a:cubicBezTo>
                <a:cubicBezTo>
                  <a:pt x="17780" y="463550"/>
                  <a:pt x="34290" y="443230"/>
                  <a:pt x="53340" y="431800"/>
                </a:cubicBezTo>
                <a:cubicBezTo>
                  <a:pt x="71120" y="420370"/>
                  <a:pt x="100330" y="416560"/>
                  <a:pt x="119380" y="416560"/>
                </a:cubicBezTo>
                <a:cubicBezTo>
                  <a:pt x="132080" y="416560"/>
                  <a:pt x="140970" y="419100"/>
                  <a:pt x="152400" y="425450"/>
                </a:cubicBezTo>
                <a:cubicBezTo>
                  <a:pt x="168910" y="434340"/>
                  <a:pt x="191770" y="455930"/>
                  <a:pt x="201930" y="471170"/>
                </a:cubicBezTo>
                <a:cubicBezTo>
                  <a:pt x="209550" y="482600"/>
                  <a:pt x="212090" y="492760"/>
                  <a:pt x="213360" y="504190"/>
                </a:cubicBezTo>
                <a:cubicBezTo>
                  <a:pt x="215900" y="514350"/>
                  <a:pt x="217170" y="525780"/>
                  <a:pt x="213360" y="538480"/>
                </a:cubicBezTo>
                <a:cubicBezTo>
                  <a:pt x="209550" y="556260"/>
                  <a:pt x="198120" y="582930"/>
                  <a:pt x="182880" y="598170"/>
                </a:cubicBezTo>
                <a:cubicBezTo>
                  <a:pt x="167640" y="613410"/>
                  <a:pt x="142240" y="624840"/>
                  <a:pt x="121920" y="627380"/>
                </a:cubicBezTo>
                <a:cubicBezTo>
                  <a:pt x="100330" y="629920"/>
                  <a:pt x="71120" y="621030"/>
                  <a:pt x="54610" y="613410"/>
                </a:cubicBezTo>
                <a:cubicBezTo>
                  <a:pt x="43180" y="608330"/>
                  <a:pt x="35560" y="600710"/>
                  <a:pt x="27940" y="591820"/>
                </a:cubicBezTo>
                <a:cubicBezTo>
                  <a:pt x="21590" y="582930"/>
                  <a:pt x="13970" y="575310"/>
                  <a:pt x="10160" y="562610"/>
                </a:cubicBezTo>
                <a:cubicBezTo>
                  <a:pt x="5080" y="544830"/>
                  <a:pt x="0" y="515620"/>
                  <a:pt x="6350" y="495300"/>
                </a:cubicBezTo>
                <a:cubicBezTo>
                  <a:pt x="11430" y="473710"/>
                  <a:pt x="35560" y="457200"/>
                  <a:pt x="43180" y="438150"/>
                </a:cubicBezTo>
                <a:cubicBezTo>
                  <a:pt x="50800" y="420370"/>
                  <a:pt x="45720" y="401320"/>
                  <a:pt x="54610" y="382270"/>
                </a:cubicBezTo>
                <a:cubicBezTo>
                  <a:pt x="64770" y="355600"/>
                  <a:pt x="90170" y="326390"/>
                  <a:pt x="110490" y="298450"/>
                </a:cubicBezTo>
                <a:cubicBezTo>
                  <a:pt x="132080" y="270510"/>
                  <a:pt x="153670" y="240030"/>
                  <a:pt x="179070" y="215900"/>
                </a:cubicBezTo>
                <a:cubicBezTo>
                  <a:pt x="203200" y="193040"/>
                  <a:pt x="224790" y="176530"/>
                  <a:pt x="257810" y="157480"/>
                </a:cubicBezTo>
                <a:cubicBezTo>
                  <a:pt x="303530" y="128270"/>
                  <a:pt x="386080" y="86360"/>
                  <a:pt x="436880" y="66040"/>
                </a:cubicBezTo>
                <a:cubicBezTo>
                  <a:pt x="472440" y="52070"/>
                  <a:pt x="490220" y="45720"/>
                  <a:pt x="528320" y="36830"/>
                </a:cubicBezTo>
                <a:cubicBezTo>
                  <a:pt x="589280" y="24130"/>
                  <a:pt x="716280" y="0"/>
                  <a:pt x="768350" y="10160"/>
                </a:cubicBezTo>
                <a:cubicBezTo>
                  <a:pt x="797560" y="16510"/>
                  <a:pt x="815340" y="27940"/>
                  <a:pt x="829310" y="44450"/>
                </a:cubicBezTo>
                <a:cubicBezTo>
                  <a:pt x="843280" y="60960"/>
                  <a:pt x="852170" y="88900"/>
                  <a:pt x="852170" y="110490"/>
                </a:cubicBezTo>
                <a:cubicBezTo>
                  <a:pt x="850900" y="132080"/>
                  <a:pt x="840740" y="158750"/>
                  <a:pt x="825500" y="173990"/>
                </a:cubicBezTo>
                <a:cubicBezTo>
                  <a:pt x="810260" y="190500"/>
                  <a:pt x="763270" y="204470"/>
                  <a:pt x="763270" y="204470"/>
                </a:cubicBezTo>
              </a:path>
            </a:pathLst>
          </a:custGeom>
          <a:solidFill>
            <a:srgbClr val="9ED5D6"/>
          </a:solidFill>
          <a:ln cap="sq">
            <a:noFill/>
            <a:prstDash val="solid"/>
            <a:miter/>
          </a:ln>
        </p:spPr>
      </p:sp>
      <p:sp>
        <p:nvSpPr>
          <p:cNvPr id="53" name="Freeform 23"/>
          <p:cNvSpPr/>
          <p:nvPr/>
        </p:nvSpPr>
        <p:spPr>
          <a:xfrm>
            <a:off x="990801" y="3924300"/>
            <a:ext cx="639128" cy="472440"/>
          </a:xfrm>
          <a:custGeom>
            <a:avLst/>
            <a:gdLst/>
            <a:ahLst/>
            <a:cxnLst/>
            <a:rect l="l" t="t" r="r" b="b"/>
            <a:pathLst>
              <a:path w="852170" h="629920">
                <a:moveTo>
                  <a:pt x="763270" y="204470"/>
                </a:moveTo>
                <a:cubicBezTo>
                  <a:pt x="480060" y="255270"/>
                  <a:pt x="388620" y="294640"/>
                  <a:pt x="325120" y="353060"/>
                </a:cubicBezTo>
                <a:cubicBezTo>
                  <a:pt x="259080" y="416560"/>
                  <a:pt x="208280" y="572770"/>
                  <a:pt x="173990" y="605790"/>
                </a:cubicBezTo>
                <a:cubicBezTo>
                  <a:pt x="162560" y="617220"/>
                  <a:pt x="156210" y="619760"/>
                  <a:pt x="143510" y="622300"/>
                </a:cubicBezTo>
                <a:cubicBezTo>
                  <a:pt x="125730" y="627380"/>
                  <a:pt x="96520" y="629920"/>
                  <a:pt x="76200" y="623570"/>
                </a:cubicBezTo>
                <a:cubicBezTo>
                  <a:pt x="55880" y="615950"/>
                  <a:pt x="33020" y="596900"/>
                  <a:pt x="21590" y="582930"/>
                </a:cubicBezTo>
                <a:cubicBezTo>
                  <a:pt x="12700" y="572770"/>
                  <a:pt x="8890" y="563880"/>
                  <a:pt x="6350" y="551180"/>
                </a:cubicBezTo>
                <a:cubicBezTo>
                  <a:pt x="2540" y="533400"/>
                  <a:pt x="2540" y="504190"/>
                  <a:pt x="10160" y="483870"/>
                </a:cubicBezTo>
                <a:cubicBezTo>
                  <a:pt x="17780" y="463550"/>
                  <a:pt x="34290" y="443230"/>
                  <a:pt x="53340" y="431800"/>
                </a:cubicBezTo>
                <a:cubicBezTo>
                  <a:pt x="71120" y="420370"/>
                  <a:pt x="100330" y="416560"/>
                  <a:pt x="119380" y="416560"/>
                </a:cubicBezTo>
                <a:cubicBezTo>
                  <a:pt x="132080" y="416560"/>
                  <a:pt x="140970" y="419100"/>
                  <a:pt x="152400" y="425450"/>
                </a:cubicBezTo>
                <a:cubicBezTo>
                  <a:pt x="168910" y="434340"/>
                  <a:pt x="191770" y="455930"/>
                  <a:pt x="201930" y="471170"/>
                </a:cubicBezTo>
                <a:cubicBezTo>
                  <a:pt x="209550" y="482600"/>
                  <a:pt x="212090" y="492760"/>
                  <a:pt x="213360" y="504190"/>
                </a:cubicBezTo>
                <a:cubicBezTo>
                  <a:pt x="215900" y="514350"/>
                  <a:pt x="217170" y="525780"/>
                  <a:pt x="213360" y="538480"/>
                </a:cubicBezTo>
                <a:cubicBezTo>
                  <a:pt x="209550" y="556260"/>
                  <a:pt x="198120" y="582930"/>
                  <a:pt x="182880" y="598170"/>
                </a:cubicBezTo>
                <a:cubicBezTo>
                  <a:pt x="167640" y="613410"/>
                  <a:pt x="142240" y="624840"/>
                  <a:pt x="121920" y="627380"/>
                </a:cubicBezTo>
                <a:cubicBezTo>
                  <a:pt x="100330" y="629920"/>
                  <a:pt x="71120" y="621030"/>
                  <a:pt x="54610" y="613410"/>
                </a:cubicBezTo>
                <a:cubicBezTo>
                  <a:pt x="43180" y="608330"/>
                  <a:pt x="35560" y="600710"/>
                  <a:pt x="27940" y="591820"/>
                </a:cubicBezTo>
                <a:cubicBezTo>
                  <a:pt x="21590" y="582930"/>
                  <a:pt x="13970" y="575310"/>
                  <a:pt x="10160" y="562610"/>
                </a:cubicBezTo>
                <a:cubicBezTo>
                  <a:pt x="5080" y="544830"/>
                  <a:pt x="0" y="515620"/>
                  <a:pt x="6350" y="495300"/>
                </a:cubicBezTo>
                <a:cubicBezTo>
                  <a:pt x="11430" y="473710"/>
                  <a:pt x="35560" y="457200"/>
                  <a:pt x="43180" y="438150"/>
                </a:cubicBezTo>
                <a:cubicBezTo>
                  <a:pt x="50800" y="420370"/>
                  <a:pt x="45720" y="401320"/>
                  <a:pt x="54610" y="382270"/>
                </a:cubicBezTo>
                <a:cubicBezTo>
                  <a:pt x="64770" y="355600"/>
                  <a:pt x="90170" y="326390"/>
                  <a:pt x="110490" y="298450"/>
                </a:cubicBezTo>
                <a:cubicBezTo>
                  <a:pt x="132080" y="270510"/>
                  <a:pt x="153670" y="240030"/>
                  <a:pt x="179070" y="215900"/>
                </a:cubicBezTo>
                <a:cubicBezTo>
                  <a:pt x="203200" y="193040"/>
                  <a:pt x="224790" y="176530"/>
                  <a:pt x="257810" y="157480"/>
                </a:cubicBezTo>
                <a:cubicBezTo>
                  <a:pt x="303530" y="128270"/>
                  <a:pt x="386080" y="86360"/>
                  <a:pt x="436880" y="66040"/>
                </a:cubicBezTo>
                <a:cubicBezTo>
                  <a:pt x="472440" y="52070"/>
                  <a:pt x="490220" y="45720"/>
                  <a:pt x="528320" y="36830"/>
                </a:cubicBezTo>
                <a:cubicBezTo>
                  <a:pt x="589280" y="24130"/>
                  <a:pt x="716280" y="0"/>
                  <a:pt x="768350" y="10160"/>
                </a:cubicBezTo>
                <a:cubicBezTo>
                  <a:pt x="797560" y="16510"/>
                  <a:pt x="815340" y="27940"/>
                  <a:pt x="829310" y="44450"/>
                </a:cubicBezTo>
                <a:cubicBezTo>
                  <a:pt x="843280" y="60960"/>
                  <a:pt x="852170" y="88900"/>
                  <a:pt x="852170" y="110490"/>
                </a:cubicBezTo>
                <a:cubicBezTo>
                  <a:pt x="850900" y="132080"/>
                  <a:pt x="840740" y="158750"/>
                  <a:pt x="825500" y="173990"/>
                </a:cubicBezTo>
                <a:cubicBezTo>
                  <a:pt x="810260" y="190500"/>
                  <a:pt x="763270" y="204470"/>
                  <a:pt x="763270" y="204470"/>
                </a:cubicBezTo>
              </a:path>
            </a:pathLst>
          </a:custGeom>
          <a:solidFill>
            <a:srgbClr val="9ED5D6"/>
          </a:solidFill>
          <a:ln cap="sq">
            <a:noFill/>
            <a:prstDash val="solid"/>
            <a:miter/>
          </a:ln>
        </p:spPr>
      </p:sp>
      <p:sp>
        <p:nvSpPr>
          <p:cNvPr id="55" name="Text 1"/>
          <p:cNvSpPr/>
          <p:nvPr/>
        </p:nvSpPr>
        <p:spPr>
          <a:xfrm>
            <a:off x="2114277" y="281647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50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每日閱讀里數</a:t>
            </a:r>
            <a:endParaRPr lang="en-US" sz="3500" dirty="0"/>
          </a:p>
        </p:txBody>
      </p:sp>
      <p:sp>
        <p:nvSpPr>
          <p:cNvPr id="56" name="Text 2"/>
          <p:cNvSpPr/>
          <p:nvPr/>
        </p:nvSpPr>
        <p:spPr>
          <a:xfrm>
            <a:off x="1617297" y="3926365"/>
            <a:ext cx="4467919" cy="5734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鼓勵每天閱讀</a:t>
            </a:r>
            <a:endParaRPr lang="en-US" sz="2800" dirty="0" smtClean="0">
              <a:solidFill>
                <a:srgbClr val="272525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</p:txBody>
      </p:sp>
      <p:sp>
        <p:nvSpPr>
          <p:cNvPr id="57" name="Text 3"/>
          <p:cNvSpPr/>
          <p:nvPr/>
        </p:nvSpPr>
        <p:spPr>
          <a:xfrm>
            <a:off x="1455088" y="5822522"/>
            <a:ext cx="3928586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endParaRPr lang="en-US" sz="2600" dirty="0"/>
          </a:p>
        </p:txBody>
      </p:sp>
      <p:sp>
        <p:nvSpPr>
          <p:cNvPr id="58" name="Text 4"/>
          <p:cNvSpPr/>
          <p:nvPr/>
        </p:nvSpPr>
        <p:spPr>
          <a:xfrm>
            <a:off x="7314514" y="281987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350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進階奬勵閱讀里數</a:t>
            </a:r>
          </a:p>
        </p:txBody>
      </p:sp>
      <p:sp>
        <p:nvSpPr>
          <p:cNvPr id="59" name="Text 5"/>
          <p:cNvSpPr/>
          <p:nvPr/>
        </p:nvSpPr>
        <p:spPr>
          <a:xfrm>
            <a:off x="6767911" y="3869406"/>
            <a:ext cx="5119289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鼓勵閱讀全本讀物</a:t>
            </a:r>
            <a:endParaRPr lang="en-US" sz="2800" dirty="0" smtClean="0">
              <a:solidFill>
                <a:srgbClr val="272525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 marL="342900" indent="-342900" algn="l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廣泛閱讀不同類型的文本</a:t>
            </a:r>
            <a:endParaRPr lang="en-US" sz="2800" dirty="0" smtClean="0">
              <a:solidFill>
                <a:srgbClr val="272525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 marL="342900" indent="-342900" algn="l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不同學習領域</a:t>
            </a:r>
            <a:r>
              <a:rPr lang="en-US" sz="280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/</a:t>
            </a:r>
            <a:r>
              <a:rPr lang="en-US" sz="2800" dirty="0" err="1" smtClean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科目的閱讀材料</a:t>
            </a:r>
            <a:endParaRPr lang="en-US" sz="2800" dirty="0"/>
          </a:p>
        </p:txBody>
      </p:sp>
      <p:sp>
        <p:nvSpPr>
          <p:cNvPr id="61" name="Text 7"/>
          <p:cNvSpPr/>
          <p:nvPr/>
        </p:nvSpPr>
        <p:spPr>
          <a:xfrm>
            <a:off x="12961824" y="280151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50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參與閱讀活動閱讀里數</a:t>
            </a:r>
          </a:p>
        </p:txBody>
      </p:sp>
      <p:sp>
        <p:nvSpPr>
          <p:cNvPr id="62" name="Text 8"/>
          <p:cNvSpPr/>
          <p:nvPr/>
        </p:nvSpPr>
        <p:spPr>
          <a:xfrm>
            <a:off x="13097437" y="3892495"/>
            <a:ext cx="3928586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800" dirty="0" err="1" smtClean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鼓勵學生參與閱讀活動</a:t>
            </a:r>
            <a:endParaRPr lang="en-US" sz="2800" dirty="0"/>
          </a:p>
        </p:txBody>
      </p:sp>
      <p:graphicFrame>
        <p:nvGraphicFramePr>
          <p:cNvPr id="64" name="表格 63"/>
          <p:cNvGraphicFramePr>
            <a:graphicFrameLocks noGrp="1"/>
          </p:cNvGraphicFramePr>
          <p:nvPr>
            <p:extLst/>
          </p:nvPr>
        </p:nvGraphicFramePr>
        <p:xfrm>
          <a:off x="1330938" y="4457700"/>
          <a:ext cx="4612662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6373">
                  <a:extLst>
                    <a:ext uri="{9D8B030D-6E8A-4147-A177-3AD203B41FA5}">
                      <a16:colId xmlns:a16="http://schemas.microsoft.com/office/drawing/2014/main" val="1612115532"/>
                    </a:ext>
                  </a:extLst>
                </a:gridCol>
                <a:gridCol w="1626289">
                  <a:extLst>
                    <a:ext uri="{9D8B030D-6E8A-4147-A177-3AD203B41FA5}">
                      <a16:colId xmlns:a16="http://schemas.microsoft.com/office/drawing/2014/main" val="14527363"/>
                    </a:ext>
                  </a:extLst>
                </a:gridCol>
              </a:tblGrid>
              <a:tr h="23511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/>
                        <a:t>文本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/>
                        <a:t>里數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8557420"/>
                  </a:ext>
                </a:extLst>
              </a:tr>
              <a:tr h="429429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rgbClr val="272525"/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圖書</a:t>
                      </a:r>
                      <a:r>
                        <a:rPr lang="en-US" sz="2400" dirty="0" smtClean="0">
                          <a:solidFill>
                            <a:srgbClr val="272525"/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/</a:t>
                      </a:r>
                      <a:r>
                        <a:rPr lang="en-US" sz="2400" dirty="0" err="1" smtClean="0">
                          <a:solidFill>
                            <a:srgbClr val="272525"/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電子圖書</a:t>
                      </a:r>
                      <a:endParaRPr lang="en-US" sz="2400" dirty="0"/>
                    </a:p>
                  </a:txBody>
                  <a:tcPr/>
                </a:tc>
                <a:tc rowSpan="8"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272525"/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10里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9628594"/>
                  </a:ext>
                </a:extLst>
              </a:tr>
              <a:tr h="429429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政府新聞公報</a:t>
                      </a:r>
                      <a:endParaRPr lang="en-US" sz="24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2146120"/>
                  </a:ext>
                </a:extLst>
              </a:tr>
              <a:tr h="429429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rgbClr val="272525"/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政府刊物</a:t>
                      </a:r>
                      <a:r>
                        <a:rPr lang="en-US" sz="2400" dirty="0" smtClean="0">
                          <a:solidFill>
                            <a:srgbClr val="272525"/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/</a:t>
                      </a:r>
                      <a:r>
                        <a:rPr lang="en-US" sz="2400" dirty="0" err="1" smtClean="0">
                          <a:solidFill>
                            <a:srgbClr val="272525"/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政府報告</a:t>
                      </a:r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7365336"/>
                  </a:ext>
                </a:extLst>
              </a:tr>
              <a:tr h="429429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專題文章</a:t>
                      </a:r>
                      <a:endParaRPr lang="en-US" sz="24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7871165"/>
                  </a:ext>
                </a:extLst>
              </a:tr>
              <a:tr h="429429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rgbClr val="272525"/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散文</a:t>
                      </a:r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6235825"/>
                  </a:ext>
                </a:extLst>
              </a:tr>
              <a:tr h="429429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詩歌</a:t>
                      </a:r>
                      <a:endParaRPr lang="en-US" sz="24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0940960"/>
                  </a:ext>
                </a:extLst>
              </a:tr>
              <a:tr h="429429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rgbClr val="272525"/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學術論文</a:t>
                      </a:r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9289252"/>
                  </a:ext>
                </a:extLst>
              </a:tr>
              <a:tr h="429429"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其他</a:t>
                      </a:r>
                      <a:endParaRPr lang="en-US" sz="24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8577630"/>
                  </a:ext>
                </a:extLst>
              </a:tr>
            </a:tbl>
          </a:graphicData>
        </a:graphic>
      </p:graphicFrame>
      <p:graphicFrame>
        <p:nvGraphicFramePr>
          <p:cNvPr id="65" name="表格 64"/>
          <p:cNvGraphicFramePr>
            <a:graphicFrameLocks noGrp="1"/>
          </p:cNvGraphicFramePr>
          <p:nvPr>
            <p:extLst/>
          </p:nvPr>
        </p:nvGraphicFramePr>
        <p:xfrm>
          <a:off x="6940986" y="5142194"/>
          <a:ext cx="4612662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1339">
                  <a:extLst>
                    <a:ext uri="{9D8B030D-6E8A-4147-A177-3AD203B41FA5}">
                      <a16:colId xmlns:a16="http://schemas.microsoft.com/office/drawing/2014/main" val="1612115532"/>
                    </a:ext>
                  </a:extLst>
                </a:gridCol>
                <a:gridCol w="2251323">
                  <a:extLst>
                    <a:ext uri="{9D8B030D-6E8A-4147-A177-3AD203B41FA5}">
                      <a16:colId xmlns:a16="http://schemas.microsoft.com/office/drawing/2014/main" val="14527363"/>
                    </a:ext>
                  </a:extLst>
                </a:gridCol>
              </a:tblGrid>
              <a:tr h="37319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/>
                        <a:t>項目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/>
                        <a:t>里數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8557420"/>
                  </a:ext>
                </a:extLst>
              </a:tr>
              <a:tr h="4294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solidFill>
                            <a:srgbClr val="272525"/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完成閱讀</a:t>
                      </a:r>
                      <a:endParaRPr lang="en-US" sz="2400" dirty="0" smtClean="0">
                        <a:solidFill>
                          <a:srgbClr val="272525"/>
                        </a:solidFill>
                        <a:latin typeface="Source Sans Pro" pitchFamily="34" charset="0"/>
                        <a:ea typeface="Source Sans Pro" pitchFamily="34" charset="-122"/>
                        <a:cs typeface="Source Sans Pro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272525"/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圖書</a:t>
                      </a:r>
                      <a:r>
                        <a:rPr lang="en-US" sz="2400" dirty="0" smtClean="0">
                          <a:solidFill>
                            <a:srgbClr val="272525"/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/</a:t>
                      </a:r>
                      <a:r>
                        <a:rPr lang="en-US" sz="2400" dirty="0" err="1" smtClean="0">
                          <a:solidFill>
                            <a:srgbClr val="272525"/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電子圖書總頁數</a:t>
                      </a:r>
                      <a:endParaRPr lang="en-US" sz="2400" dirty="0" smtClean="0">
                        <a:solidFill>
                          <a:srgbClr val="272525"/>
                        </a:solidFill>
                        <a:latin typeface="Source Sans Pro" pitchFamily="34" charset="0"/>
                        <a:ea typeface="Source Sans Pro" pitchFamily="34" charset="-122"/>
                        <a:cs typeface="Source Sans Pro" pitchFamily="34" charset="-120"/>
                      </a:endParaRPr>
                    </a:p>
                    <a:p>
                      <a:pPr algn="ctr"/>
                      <a:r>
                        <a:rPr lang="zh-TW" altLang="en-US" sz="2400" dirty="0" smtClean="0">
                          <a:solidFill>
                            <a:srgbClr val="272525"/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（</a:t>
                      </a:r>
                      <a:r>
                        <a:rPr lang="en-US" sz="2400" dirty="0" smtClean="0">
                          <a:solidFill>
                            <a:srgbClr val="272525"/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每頁1里</a:t>
                      </a:r>
                      <a:r>
                        <a:rPr lang="zh-TW" altLang="en-US" sz="2400" dirty="0" smtClean="0">
                          <a:solidFill>
                            <a:srgbClr val="272525"/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）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9289667"/>
                  </a:ext>
                </a:extLst>
              </a:tr>
              <a:tr h="429429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@</a:t>
                      </a:r>
                      <a:r>
                        <a:rPr lang="zh-TW" altLang="en-US" sz="2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文本</a:t>
                      </a:r>
                      <a:endParaRPr lang="en-US" sz="24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@20里</a:t>
                      </a:r>
                    </a:p>
                    <a:p>
                      <a:pPr algn="ctr"/>
                      <a:r>
                        <a:rPr lang="en-US" sz="240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每週</a:t>
                      </a:r>
                      <a:r>
                        <a:rPr lang="zh-TW" altLang="en-US" sz="2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計算</a:t>
                      </a:r>
                      <a:endParaRPr lang="en-US" sz="24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9628594"/>
                  </a:ext>
                </a:extLst>
              </a:tr>
              <a:tr h="4294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@</a:t>
                      </a:r>
                      <a:r>
                        <a:rPr lang="en-US" sz="2200" kern="120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學習領域</a:t>
                      </a:r>
                      <a:r>
                        <a:rPr lang="en-US" sz="2200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/</a:t>
                      </a:r>
                      <a:r>
                        <a:rPr lang="en-US" sz="2200" kern="120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科目的閱讀材料</a:t>
                      </a:r>
                      <a:endParaRPr lang="en-US" sz="2200" kern="120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Source Sans Pro" pitchFamily="34" charset="0"/>
                        <a:ea typeface="Source Sans Pro" pitchFamily="34" charset="-122"/>
                        <a:cs typeface="Source Sans Pro" pitchFamily="34" charset="-120"/>
                      </a:endParaRPr>
                    </a:p>
                  </a:txBody>
                  <a:tcPr>
                    <a:solidFill>
                      <a:srgbClr val="EEF3F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2146120"/>
                  </a:ext>
                </a:extLst>
              </a:tr>
            </a:tbl>
          </a:graphicData>
        </a:graphic>
      </p:graphicFrame>
      <p:graphicFrame>
        <p:nvGraphicFramePr>
          <p:cNvPr id="66" name="表格 65"/>
          <p:cNvGraphicFramePr>
            <a:graphicFrameLocks noGrp="1"/>
          </p:cNvGraphicFramePr>
          <p:nvPr>
            <p:extLst/>
          </p:nvPr>
        </p:nvGraphicFramePr>
        <p:xfrm>
          <a:off x="12668592" y="4686300"/>
          <a:ext cx="4612662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6373">
                  <a:extLst>
                    <a:ext uri="{9D8B030D-6E8A-4147-A177-3AD203B41FA5}">
                      <a16:colId xmlns:a16="http://schemas.microsoft.com/office/drawing/2014/main" val="1612115532"/>
                    </a:ext>
                  </a:extLst>
                </a:gridCol>
                <a:gridCol w="1626289">
                  <a:extLst>
                    <a:ext uri="{9D8B030D-6E8A-4147-A177-3AD203B41FA5}">
                      <a16:colId xmlns:a16="http://schemas.microsoft.com/office/drawing/2014/main" val="14527363"/>
                    </a:ext>
                  </a:extLst>
                </a:gridCol>
              </a:tblGrid>
              <a:tr h="23511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/>
                        <a:t>活動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/>
                        <a:t>里數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8557420"/>
                  </a:ext>
                </a:extLst>
              </a:tr>
              <a:tr h="429429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教育局主辦</a:t>
                      </a:r>
                      <a:endParaRPr lang="en-US" sz="24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100里</a:t>
                      </a:r>
                      <a:endParaRPr lang="en-US" sz="24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9628594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rgbClr val="272525"/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學校或</a:t>
                      </a:r>
                      <a:endParaRPr lang="en-US" sz="2400" dirty="0" smtClean="0">
                        <a:solidFill>
                          <a:srgbClr val="272525"/>
                        </a:solidFill>
                        <a:latin typeface="Source Sans Pro" pitchFamily="34" charset="0"/>
                        <a:ea typeface="Source Sans Pro" pitchFamily="34" charset="-122"/>
                        <a:cs typeface="Source Sans Pro" pitchFamily="34" charset="-120"/>
                      </a:endParaRPr>
                    </a:p>
                    <a:p>
                      <a:r>
                        <a:rPr lang="en-US" sz="2400" dirty="0" err="1" smtClean="0">
                          <a:solidFill>
                            <a:srgbClr val="272525"/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其他團體</a:t>
                      </a:r>
                      <a:r>
                        <a:rPr lang="en-US" sz="2400" dirty="0" smtClean="0">
                          <a:solidFill>
                            <a:srgbClr val="272525"/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/</a:t>
                      </a:r>
                      <a:r>
                        <a:rPr lang="en-US" sz="2400" dirty="0" err="1" smtClean="0">
                          <a:solidFill>
                            <a:srgbClr val="272525"/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組織主辦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272525"/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50里</a:t>
                      </a:r>
                      <a:endParaRPr lang="en-US" sz="24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32146120"/>
                  </a:ext>
                </a:extLst>
              </a:tr>
            </a:tbl>
          </a:graphicData>
        </a:graphic>
      </p:graphicFrame>
      <p:sp>
        <p:nvSpPr>
          <p:cNvPr id="67" name="TextBox 16"/>
          <p:cNvSpPr txBox="1"/>
          <p:nvPr/>
        </p:nvSpPr>
        <p:spPr>
          <a:xfrm>
            <a:off x="-453988" y="32277"/>
            <a:ext cx="9412007" cy="13622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304"/>
              </a:lnSpc>
            </a:pPr>
            <a:r>
              <a:rPr lang="zh-TW" altLang="en-US" sz="6000" b="1" dirty="0" smtClean="0">
                <a:solidFill>
                  <a:schemeClr val="accent6">
                    <a:lumMod val="75000"/>
                  </a:schemeClr>
                </a:solidFill>
                <a:latin typeface="Antique Olive Compact" panose="020B0904030504030204" pitchFamily="34" charset="0"/>
                <a:sym typeface="One Little Font Full Bold"/>
              </a:rPr>
              <a:t>閱讀</a:t>
            </a:r>
            <a:r>
              <a:rPr lang="zh-TW" altLang="en-US" sz="6000" b="1" dirty="0">
                <a:solidFill>
                  <a:schemeClr val="accent6">
                    <a:lumMod val="75000"/>
                  </a:schemeClr>
                </a:solidFill>
                <a:latin typeface="Antique Olive Compact" panose="020B0904030504030204" pitchFamily="34" charset="0"/>
                <a:sym typeface="One Little Font Full Bold"/>
              </a:rPr>
              <a:t>里數計算</a:t>
            </a:r>
            <a:r>
              <a:rPr lang="zh-TW" altLang="en-US" sz="6000" b="1" dirty="0" smtClean="0">
                <a:solidFill>
                  <a:schemeClr val="accent6">
                    <a:lumMod val="75000"/>
                  </a:schemeClr>
                </a:solidFill>
                <a:latin typeface="Antique Olive Compact" panose="020B0904030504030204" pitchFamily="34" charset="0"/>
                <a:sym typeface="One Little Font Full Bold"/>
              </a:rPr>
              <a:t>方法</a:t>
            </a:r>
            <a:endParaRPr lang="zh-TW" altLang="en-US" sz="6000" b="1" dirty="0">
              <a:solidFill>
                <a:schemeClr val="accent6">
                  <a:lumMod val="75000"/>
                </a:schemeClr>
              </a:solidFill>
              <a:latin typeface="Antique Olive Compact" panose="020B0904030504030204" pitchFamily="34" charset="0"/>
              <a:sym typeface="One Little Font Full Bold"/>
            </a:endParaRPr>
          </a:p>
        </p:txBody>
      </p:sp>
    </p:spTree>
    <p:extLst>
      <p:ext uri="{BB962C8B-B14F-4D97-AF65-F5344CB8AC3E}">
        <p14:creationId xmlns:p14="http://schemas.microsoft.com/office/powerpoint/2010/main" val="89785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2"/>
          <p:cNvSpPr/>
          <p:nvPr/>
        </p:nvSpPr>
        <p:spPr>
          <a:xfrm rot="10621324" flipV="1">
            <a:off x="-1628994" y="8978266"/>
            <a:ext cx="20468313" cy="2357069"/>
          </a:xfrm>
          <a:custGeom>
            <a:avLst/>
            <a:gdLst/>
            <a:ahLst/>
            <a:cxnLst/>
            <a:rect l="l" t="t" r="r" b="b"/>
            <a:pathLst>
              <a:path w="34183646" h="9998716">
                <a:moveTo>
                  <a:pt x="0" y="9998717"/>
                </a:moveTo>
                <a:lnTo>
                  <a:pt x="34183646" y="9998717"/>
                </a:lnTo>
                <a:lnTo>
                  <a:pt x="34183646" y="0"/>
                </a:lnTo>
                <a:lnTo>
                  <a:pt x="0" y="0"/>
                </a:lnTo>
                <a:lnTo>
                  <a:pt x="0" y="999871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标题 1"/>
          <p:cNvSpPr txBox="1"/>
          <p:nvPr/>
        </p:nvSpPr>
        <p:spPr>
          <a:xfrm>
            <a:off x="1490810" y="4385194"/>
            <a:ext cx="4359218" cy="394782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endParaRPr kumimoji="1" lang="zh-CN" altLang="en-US" sz="2700"/>
          </a:p>
        </p:txBody>
      </p:sp>
      <p:sp>
        <p:nvSpPr>
          <p:cNvPr id="20" name="Freeform 9"/>
          <p:cNvSpPr/>
          <p:nvPr/>
        </p:nvSpPr>
        <p:spPr>
          <a:xfrm rot="-7804952">
            <a:off x="7468825" y="-3718022"/>
            <a:ext cx="8229773" cy="8617563"/>
          </a:xfrm>
          <a:custGeom>
            <a:avLst/>
            <a:gdLst/>
            <a:ahLst/>
            <a:cxnLst/>
            <a:rect l="l" t="t" r="r" b="b"/>
            <a:pathLst>
              <a:path w="8229773" h="8617563">
                <a:moveTo>
                  <a:pt x="0" y="0"/>
                </a:moveTo>
                <a:lnTo>
                  <a:pt x="8229773" y="0"/>
                </a:lnTo>
                <a:lnTo>
                  <a:pt x="8229773" y="8617564"/>
                </a:lnTo>
                <a:lnTo>
                  <a:pt x="0" y="86175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4" name="标题 1"/>
          <p:cNvSpPr txBox="1"/>
          <p:nvPr/>
        </p:nvSpPr>
        <p:spPr>
          <a:xfrm>
            <a:off x="10174050" y="892767"/>
            <a:ext cx="3600500" cy="124470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kumimoji="1" lang="zh-TW" altLang="en-US" sz="6000" b="1" dirty="0" smtClean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  <a:cs typeface="OPPOSans R"/>
              </a:rPr>
              <a:t>閱讀材料參考網站</a:t>
            </a:r>
            <a:endParaRPr kumimoji="1" lang="zh-TW" altLang="en-US" sz="6000" b="1" dirty="0">
              <a:ln w="12700">
                <a:noFill/>
              </a:ln>
              <a:solidFill>
                <a:schemeClr val="accent6">
                  <a:lumMod val="75000"/>
                </a:schemeClr>
              </a:solidFill>
              <a:latin typeface="+mj-ea"/>
              <a:ea typeface="+mj-ea"/>
              <a:cs typeface="OPPOSans R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" name="Freeform 5"/>
          <p:cNvSpPr/>
          <p:nvPr/>
        </p:nvSpPr>
        <p:spPr>
          <a:xfrm>
            <a:off x="-1483967" y="-974597"/>
            <a:ext cx="3939143" cy="3316042"/>
          </a:xfrm>
          <a:custGeom>
            <a:avLst/>
            <a:gdLst/>
            <a:ahLst/>
            <a:cxnLst/>
            <a:rect l="l" t="t" r="r" b="b"/>
            <a:pathLst>
              <a:path w="3939143" h="3316042">
                <a:moveTo>
                  <a:pt x="0" y="0"/>
                </a:moveTo>
                <a:lnTo>
                  <a:pt x="3939143" y="0"/>
                </a:lnTo>
                <a:lnTo>
                  <a:pt x="3939143" y="3316042"/>
                </a:lnTo>
                <a:lnTo>
                  <a:pt x="0" y="331604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6"/>
          <p:cNvSpPr/>
          <p:nvPr/>
        </p:nvSpPr>
        <p:spPr>
          <a:xfrm>
            <a:off x="13863248" y="124558"/>
            <a:ext cx="4431015" cy="2553876"/>
          </a:xfrm>
          <a:custGeom>
            <a:avLst/>
            <a:gdLst/>
            <a:ahLst/>
            <a:cxnLst/>
            <a:rect l="l" t="t" r="r" b="b"/>
            <a:pathLst>
              <a:path w="4431015" h="2553876">
                <a:moveTo>
                  <a:pt x="0" y="0"/>
                </a:moveTo>
                <a:lnTo>
                  <a:pt x="4431016" y="0"/>
                </a:lnTo>
                <a:lnTo>
                  <a:pt x="4431016" y="2553876"/>
                </a:lnTo>
                <a:lnTo>
                  <a:pt x="0" y="255387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8"/>
          <p:cNvSpPr/>
          <p:nvPr/>
        </p:nvSpPr>
        <p:spPr>
          <a:xfrm>
            <a:off x="15651084" y="8110289"/>
            <a:ext cx="3274248" cy="1547826"/>
          </a:xfrm>
          <a:custGeom>
            <a:avLst/>
            <a:gdLst/>
            <a:ahLst/>
            <a:cxnLst/>
            <a:rect l="l" t="t" r="r" b="b"/>
            <a:pathLst>
              <a:path w="3274248" h="1547826">
                <a:moveTo>
                  <a:pt x="0" y="0"/>
                </a:moveTo>
                <a:lnTo>
                  <a:pt x="3274248" y="0"/>
                </a:lnTo>
                <a:lnTo>
                  <a:pt x="3274248" y="1547826"/>
                </a:lnTo>
                <a:lnTo>
                  <a:pt x="0" y="154782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7"/>
          <p:cNvSpPr/>
          <p:nvPr/>
        </p:nvSpPr>
        <p:spPr>
          <a:xfrm>
            <a:off x="-1715007" y="7257014"/>
            <a:ext cx="4802159" cy="3282931"/>
          </a:xfrm>
          <a:custGeom>
            <a:avLst/>
            <a:gdLst/>
            <a:ahLst/>
            <a:cxnLst/>
            <a:rect l="l" t="t" r="r" b="b"/>
            <a:pathLst>
              <a:path w="4802159" h="3282931">
                <a:moveTo>
                  <a:pt x="0" y="0"/>
                </a:moveTo>
                <a:lnTo>
                  <a:pt x="4802160" y="0"/>
                </a:lnTo>
                <a:lnTo>
                  <a:pt x="4802160" y="3282930"/>
                </a:lnTo>
                <a:lnTo>
                  <a:pt x="0" y="328293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Text 5"/>
          <p:cNvSpPr/>
          <p:nvPr/>
        </p:nvSpPr>
        <p:spPr>
          <a:xfrm>
            <a:off x="10323166" y="3600450"/>
            <a:ext cx="2752059" cy="7082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4905"/>
              </a:lnSpc>
            </a:pPr>
            <a:r>
              <a:rPr kumimoji="1" lang="zh-TW" altLang="en-US" sz="3500" dirty="0" smtClean="0">
                <a:ln w="12700">
                  <a:noFill/>
                </a:ln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POSans R"/>
              </a:rPr>
              <a:t>政府新聞公報</a:t>
            </a:r>
            <a:endParaRPr kumimoji="1" lang="en-US" sz="3500" dirty="0">
              <a:ln w="12700">
                <a:noFill/>
              </a:ln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OPPOSans R"/>
            </a:endParaRP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272525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ource Sans Pro" pitchFamily="34" charset="-120"/>
            </a:endParaRP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272525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ource Sans Pro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047004" y="2766018"/>
            <a:ext cx="1838325" cy="1876425"/>
          </a:xfrm>
          <a:prstGeom prst="rect">
            <a:avLst/>
          </a:prstGeom>
        </p:spPr>
      </p:pic>
      <p:sp>
        <p:nvSpPr>
          <p:cNvPr id="21" name="标题 1"/>
          <p:cNvSpPr txBox="1"/>
          <p:nvPr/>
        </p:nvSpPr>
        <p:spPr>
          <a:xfrm>
            <a:off x="2169186" y="2302183"/>
            <a:ext cx="3406927" cy="70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kumimoji="1" lang="zh-TW" altLang="en-US" sz="6000" b="1" dirty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  <a:cs typeface="OPPOSans R"/>
              </a:rPr>
              <a:t>計劃特色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2682678" y="4730027"/>
            <a:ext cx="1838325" cy="1969634"/>
          </a:xfrm>
          <a:prstGeom prst="rect">
            <a:avLst/>
          </a:prstGeom>
        </p:spPr>
      </p:pic>
      <p:sp>
        <p:nvSpPr>
          <p:cNvPr id="23" name="Text 5"/>
          <p:cNvSpPr/>
          <p:nvPr/>
        </p:nvSpPr>
        <p:spPr>
          <a:xfrm>
            <a:off x="1801530" y="3261619"/>
            <a:ext cx="8359892" cy="32534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-457200" algn="just">
              <a:lnSpc>
                <a:spcPts val="4905"/>
              </a:lnSpc>
              <a:buFont typeface="Wingdings" panose="05000000000000000000" pitchFamily="2" charset="2"/>
              <a:buChar char="ü"/>
            </a:pPr>
            <a:r>
              <a:rPr kumimoji="1" lang="zh-TW" altLang="en-US" sz="3500" dirty="0">
                <a:ln w="12700">
                  <a:noFill/>
                </a:ln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POSans R"/>
              </a:rPr>
              <a:t>鼓勵</a:t>
            </a:r>
            <a:r>
              <a:rPr kumimoji="1" lang="zh-TW" altLang="en-US" sz="3500" dirty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POSans R"/>
              </a:rPr>
              <a:t>每天</a:t>
            </a:r>
            <a:r>
              <a:rPr kumimoji="1" lang="zh-TW" altLang="en-US" sz="3500" dirty="0">
                <a:ln w="12700">
                  <a:noFill/>
                </a:ln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POSans R"/>
              </a:rPr>
              <a:t>閱讀</a:t>
            </a:r>
          </a:p>
          <a:p>
            <a:pPr indent="-457200" algn="just">
              <a:lnSpc>
                <a:spcPts val="4905"/>
              </a:lnSpc>
              <a:buFont typeface="Wingdings" panose="05000000000000000000" pitchFamily="2" charset="2"/>
              <a:buChar char="ü"/>
            </a:pPr>
            <a:r>
              <a:rPr kumimoji="1" lang="en-US" sz="3500" dirty="0" err="1">
                <a:ln w="12700">
                  <a:noFill/>
                </a:ln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POSans R"/>
              </a:rPr>
              <a:t>鼓勵</a:t>
            </a:r>
            <a:r>
              <a:rPr kumimoji="1" lang="zh-TW" altLang="en-US" sz="3500" dirty="0">
                <a:ln w="12700">
                  <a:noFill/>
                </a:ln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POSans R"/>
              </a:rPr>
              <a:t>持續</a:t>
            </a:r>
            <a:r>
              <a:rPr kumimoji="1" lang="zh-TW" altLang="en-US" sz="3500" dirty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POSans R"/>
              </a:rPr>
              <a:t>堅持完成</a:t>
            </a:r>
            <a:r>
              <a:rPr kumimoji="1" lang="zh-TW" altLang="en-US" sz="3500" dirty="0">
                <a:ln w="12700">
                  <a:noFill/>
                </a:ln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POSans R"/>
              </a:rPr>
              <a:t>閱讀</a:t>
            </a:r>
            <a:r>
              <a:rPr kumimoji="1" lang="en-US" sz="3500" dirty="0" err="1">
                <a:ln w="12700">
                  <a:noFill/>
                </a:ln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POSans R"/>
              </a:rPr>
              <a:t>全本讀物</a:t>
            </a:r>
            <a:endParaRPr kumimoji="1" lang="en-US" sz="3500" dirty="0">
              <a:ln w="12700">
                <a:noFill/>
              </a:ln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OPPOSans R"/>
            </a:endParaRPr>
          </a:p>
          <a:p>
            <a:pPr indent="-457200" algn="just">
              <a:lnSpc>
                <a:spcPts val="4905"/>
              </a:lnSpc>
              <a:buFont typeface="Wingdings" panose="05000000000000000000" pitchFamily="2" charset="2"/>
              <a:buChar char="ü"/>
            </a:pPr>
            <a:r>
              <a:rPr kumimoji="1" lang="en-US" sz="3500" dirty="0" err="1" smtClean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POSans R"/>
              </a:rPr>
              <a:t>廣泛</a:t>
            </a:r>
            <a:r>
              <a:rPr kumimoji="1" lang="en-US" sz="3500" dirty="0" err="1" smtClean="0">
                <a:ln w="12700">
                  <a:noFill/>
                </a:ln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POSans R"/>
              </a:rPr>
              <a:t>閱讀不同類型的</a:t>
            </a:r>
            <a:r>
              <a:rPr kumimoji="1" lang="en-US" sz="3500" dirty="0" err="1" smtClean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POSans R"/>
              </a:rPr>
              <a:t>文本</a:t>
            </a:r>
            <a:endParaRPr kumimoji="1" lang="en-US" sz="3500" dirty="0">
              <a:ln w="12700">
                <a:noFill/>
              </a:ln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OPPOSans R"/>
            </a:endParaRPr>
          </a:p>
          <a:p>
            <a:pPr indent="-457200" algn="just">
              <a:lnSpc>
                <a:spcPts val="4905"/>
              </a:lnSpc>
              <a:buFont typeface="Wingdings" panose="05000000000000000000" pitchFamily="2" charset="2"/>
              <a:buChar char="ü"/>
            </a:pPr>
            <a:r>
              <a:rPr kumimoji="1" lang="en-US" altLang="zh-TW" sz="3500" dirty="0" err="1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POSans R"/>
              </a:rPr>
              <a:t>廣泛閱讀</a:t>
            </a:r>
            <a:r>
              <a:rPr kumimoji="1" lang="en-US" sz="3500" dirty="0" err="1" smtClean="0">
                <a:ln w="12700">
                  <a:noFill/>
                </a:ln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POSans R"/>
              </a:rPr>
              <a:t>不同</a:t>
            </a:r>
            <a:r>
              <a:rPr kumimoji="1" lang="en-US" sz="3500" dirty="0" err="1" smtClean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POSans R"/>
              </a:rPr>
              <a:t>學習領域</a:t>
            </a:r>
            <a:r>
              <a:rPr kumimoji="1" lang="en-US" sz="3500" dirty="0" smtClean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POSans R"/>
              </a:rPr>
              <a:t>/</a:t>
            </a:r>
            <a:r>
              <a:rPr kumimoji="1" lang="en-US" sz="3500" dirty="0" err="1" smtClean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POSans R"/>
              </a:rPr>
              <a:t>科目</a:t>
            </a:r>
            <a:r>
              <a:rPr kumimoji="1" lang="en-US" sz="3500" dirty="0" err="1" smtClean="0">
                <a:ln w="12700">
                  <a:noFill/>
                </a:ln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POSans R"/>
              </a:rPr>
              <a:t>的閱讀材料</a:t>
            </a:r>
            <a:endParaRPr kumimoji="1" lang="en-US" sz="3500" dirty="0">
              <a:ln w="12700">
                <a:noFill/>
              </a:ln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OPPOSans R"/>
            </a:endParaRPr>
          </a:p>
          <a:p>
            <a:pPr indent="-457200" algn="just">
              <a:lnSpc>
                <a:spcPts val="4905"/>
              </a:lnSpc>
              <a:buFont typeface="Wingdings" panose="05000000000000000000" pitchFamily="2" charset="2"/>
              <a:buChar char="ü"/>
            </a:pPr>
            <a:r>
              <a:rPr kumimoji="1" lang="en-US" sz="3500" dirty="0" err="1" smtClean="0">
                <a:ln w="12700">
                  <a:noFill/>
                </a:ln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POSans R"/>
              </a:rPr>
              <a:t>鼓勵參與</a:t>
            </a:r>
            <a:r>
              <a:rPr kumimoji="1" lang="en-US" sz="3500" dirty="0" err="1" smtClean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POSans R"/>
              </a:rPr>
              <a:t>閱讀活動</a:t>
            </a:r>
            <a:endParaRPr kumimoji="1" lang="en-US" sz="3500" dirty="0">
              <a:ln w="12700">
                <a:noFill/>
              </a:ln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OPPOSans R"/>
            </a:endParaRP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272525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ource Sans Pro" pitchFamily="34" charset="-120"/>
            </a:endParaRP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272525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ource Sans Pro" pitchFamily="34" charset="-120"/>
            </a:endParaRPr>
          </a:p>
        </p:txBody>
      </p:sp>
      <p:sp>
        <p:nvSpPr>
          <p:cNvPr id="24" name="Text 5"/>
          <p:cNvSpPr/>
          <p:nvPr/>
        </p:nvSpPr>
        <p:spPr>
          <a:xfrm>
            <a:off x="10388189" y="4925869"/>
            <a:ext cx="2293445" cy="589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4905"/>
              </a:lnSpc>
            </a:pPr>
            <a:r>
              <a:rPr kumimoji="1" lang="zh-TW" altLang="en-US" sz="3500" dirty="0" smtClean="0">
                <a:ln w="12700">
                  <a:noFill/>
                </a:ln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POSans R"/>
              </a:rPr>
              <a:t>政府一站通</a:t>
            </a:r>
            <a:endParaRPr kumimoji="1" lang="en-US" altLang="zh-TW" sz="3500" dirty="0" smtClean="0">
              <a:ln w="12700">
                <a:noFill/>
              </a:ln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OPPOSans R"/>
            </a:endParaRPr>
          </a:p>
          <a:p>
            <a:pPr indent="-457200" algn="just">
              <a:lnSpc>
                <a:spcPts val="4905"/>
              </a:lnSpc>
              <a:buFont typeface="Wingdings" panose="05000000000000000000" pitchFamily="2" charset="2"/>
              <a:buChar char="ü"/>
            </a:pPr>
            <a:endParaRPr kumimoji="1" lang="en-US" sz="3500" dirty="0">
              <a:ln w="12700">
                <a:noFill/>
              </a:ln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OPPOSans R"/>
            </a:endParaRP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272525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ource Sans Pro" pitchFamily="34" charset="-120"/>
            </a:endParaRP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272525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ource Sans Pro" pitchFamily="34" charset="-120"/>
            </a:endParaRPr>
          </a:p>
        </p:txBody>
      </p:sp>
      <p:sp>
        <p:nvSpPr>
          <p:cNvPr id="39" name="Text 5"/>
          <p:cNvSpPr/>
          <p:nvPr/>
        </p:nvSpPr>
        <p:spPr>
          <a:xfrm>
            <a:off x="15412127" y="2788018"/>
            <a:ext cx="2293445" cy="589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4905"/>
              </a:lnSpc>
            </a:pPr>
            <a:r>
              <a:rPr kumimoji="1" lang="zh-TW" altLang="en-US" sz="3500" dirty="0" smtClean="0">
                <a:ln w="12700">
                  <a:noFill/>
                </a:ln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POSans R"/>
              </a:rPr>
              <a:t>善</a:t>
            </a:r>
            <a:r>
              <a:rPr kumimoji="1" lang="zh-TW" altLang="en-US" sz="3500" dirty="0">
                <a:ln w="12700">
                  <a:noFill/>
                </a:ln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POSans R"/>
              </a:rPr>
              <a:t>用教育局、學校</a:t>
            </a:r>
            <a:r>
              <a:rPr kumimoji="1" lang="zh-TW" altLang="en-US" sz="3500" dirty="0" smtClean="0">
                <a:ln w="12700">
                  <a:noFill/>
                </a:ln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POSans R"/>
              </a:rPr>
              <a:t>及公共圖書館資源</a:t>
            </a:r>
            <a:endParaRPr kumimoji="1" lang="en-US" sz="3500" dirty="0">
              <a:ln w="12700">
                <a:noFill/>
              </a:ln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OPPOSans R"/>
            </a:endParaRP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272525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ource Sans Pro" pitchFamily="34" charset="-120"/>
            </a:endParaRP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272525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ource Sans Pro" pitchFamily="34" charset="-120"/>
            </a:endParaRPr>
          </a:p>
        </p:txBody>
      </p:sp>
      <p:sp>
        <p:nvSpPr>
          <p:cNvPr id="18" name="Freeform 2"/>
          <p:cNvSpPr/>
          <p:nvPr/>
        </p:nvSpPr>
        <p:spPr>
          <a:xfrm rot="5400000">
            <a:off x="6929052" y="312913"/>
            <a:ext cx="1671498" cy="3505202"/>
          </a:xfrm>
          <a:custGeom>
            <a:avLst/>
            <a:gdLst/>
            <a:ahLst/>
            <a:cxnLst/>
            <a:rect l="l" t="t" r="r" b="b"/>
            <a:pathLst>
              <a:path w="4114800" h="6411161">
                <a:moveTo>
                  <a:pt x="0" y="0"/>
                </a:moveTo>
                <a:lnTo>
                  <a:pt x="4114800" y="0"/>
                </a:lnTo>
                <a:lnTo>
                  <a:pt x="4114800" y="6411162"/>
                </a:lnTo>
                <a:lnTo>
                  <a:pt x="0" y="6411162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2" name="标题 1"/>
          <p:cNvSpPr txBox="1"/>
          <p:nvPr/>
        </p:nvSpPr>
        <p:spPr>
          <a:xfrm>
            <a:off x="6144754" y="1569180"/>
            <a:ext cx="3240094" cy="101566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3000" b="1" dirty="0" smtClean="0">
                <a:ln w="12700">
                  <a:noFill/>
                </a:ln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 Bold"/>
              </a:rPr>
              <a:t>*「</a:t>
            </a:r>
            <a:r>
              <a:rPr kumimoji="1" lang="en-US" altLang="zh-CN" sz="3000" b="1" dirty="0" err="1">
                <a:ln w="12700">
                  <a:noFill/>
                </a:ln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 Bold"/>
              </a:rPr>
              <a:t>閱讀里數</a:t>
            </a:r>
            <a:r>
              <a:rPr kumimoji="1" lang="en-US" altLang="zh-CN" sz="3000" b="1" dirty="0" err="1" smtClean="0">
                <a:ln w="12700">
                  <a:noFill/>
                </a:ln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 Bold"/>
              </a:rPr>
              <a:t>」計算</a:t>
            </a:r>
            <a:endParaRPr kumimoji="1" lang="en-US" altLang="zh-CN" sz="3000" b="1" dirty="0" smtClean="0">
              <a:ln w="12700">
                <a:noFill/>
              </a:ln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ource Han Sans CN Bold"/>
            </a:endParaRPr>
          </a:p>
          <a:p>
            <a:pPr algn="ctr">
              <a:lnSpc>
                <a:spcPct val="110000"/>
              </a:lnSpc>
            </a:pPr>
            <a:r>
              <a:rPr kumimoji="1" lang="en-US" altLang="zh-TW" sz="3000" b="1" dirty="0" smtClean="0">
                <a:ln w="12700">
                  <a:noFill/>
                </a:ln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 Bold"/>
              </a:rPr>
              <a:t>*</a:t>
            </a:r>
            <a:r>
              <a:rPr kumimoji="1" lang="zh-TW" altLang="en-US" sz="3000" b="1" dirty="0" smtClean="0">
                <a:ln w="12700">
                  <a:noFill/>
                </a:ln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 Bold"/>
              </a:rPr>
              <a:t>結合其他獎勵計劃</a:t>
            </a:r>
            <a:endParaRPr kumimoji="1" lang="zh-CN" altLang="en-US" sz="3000" b="1" dirty="0">
              <a:ln w="12700">
                <a:noFill/>
              </a:ln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ource Han Sans CN Bold"/>
            </a:endParaRPr>
          </a:p>
        </p:txBody>
      </p:sp>
    </p:spTree>
    <p:extLst>
      <p:ext uri="{BB962C8B-B14F-4D97-AF65-F5344CB8AC3E}">
        <p14:creationId xmlns:p14="http://schemas.microsoft.com/office/powerpoint/2010/main" val="218774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9C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6"/>
          <p:cNvSpPr txBox="1"/>
          <p:nvPr/>
        </p:nvSpPr>
        <p:spPr>
          <a:xfrm>
            <a:off x="7239000" y="-123568"/>
            <a:ext cx="9412007" cy="13483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999"/>
              </a:lnSpc>
              <a:spcBef>
                <a:spcPct val="0"/>
              </a:spcBef>
            </a:pPr>
            <a:r>
              <a:rPr lang="zh-TW" altLang="en-US" sz="6500" b="1" dirty="0">
                <a:solidFill>
                  <a:schemeClr val="bg1"/>
                </a:solidFill>
                <a:latin typeface="Antique Olive Compact" panose="020B0904030504030204" pitchFamily="34" charset="0"/>
                <a:sym typeface="One Little Font Full Bold"/>
              </a:rPr>
              <a:t>閱讀里數計算及記錄</a:t>
            </a: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4114" y="797370"/>
            <a:ext cx="3592286" cy="4117530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7858327" y="2287662"/>
            <a:ext cx="3571673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500" b="1" dirty="0" smtClean="0">
                <a:solidFill>
                  <a:schemeClr val="bg1"/>
                </a:solidFill>
                <a:latin typeface="Antique Olive Compact" panose="020B0904030504030204" pitchFamily="34" charset="0"/>
              </a:rPr>
              <a:t>每天閱讀</a:t>
            </a:r>
            <a:endParaRPr lang="en-US" altLang="zh-TW" sz="3500" b="1" dirty="0" smtClean="0">
              <a:solidFill>
                <a:schemeClr val="bg1"/>
              </a:solidFill>
              <a:latin typeface="Antique Olive Compact" panose="020B0904030504030204" pitchFamily="34" charset="0"/>
            </a:endParaRPr>
          </a:p>
          <a:p>
            <a:pPr algn="ctr"/>
            <a:r>
              <a:rPr lang="en-US" altLang="zh-TW" sz="3500" b="1" dirty="0" smtClean="0">
                <a:solidFill>
                  <a:schemeClr val="bg1"/>
                </a:solidFill>
                <a:latin typeface="Antique Olive Compact" panose="020B0904030504030204" pitchFamily="34" charset="0"/>
              </a:rPr>
              <a:t>READ</a:t>
            </a:r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744796"/>
            <a:ext cx="3571674" cy="4093904"/>
          </a:xfrm>
          <a:prstGeom prst="rect">
            <a:avLst/>
          </a:prstGeom>
        </p:spPr>
      </p:pic>
      <p:sp>
        <p:nvSpPr>
          <p:cNvPr id="15" name="文字方塊 14"/>
          <p:cNvSpPr txBox="1"/>
          <p:nvPr/>
        </p:nvSpPr>
        <p:spPr>
          <a:xfrm>
            <a:off x="14630400" y="2279301"/>
            <a:ext cx="2514600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500" b="1" dirty="0" smtClean="0">
                <a:solidFill>
                  <a:schemeClr val="bg1"/>
                </a:solidFill>
                <a:latin typeface="Antique Olive Compact" panose="020B0904030504030204" pitchFamily="34" charset="0"/>
              </a:rPr>
              <a:t>記錄里數</a:t>
            </a:r>
            <a:endParaRPr lang="en-US" altLang="zh-TW" sz="3500" b="1" dirty="0" smtClean="0">
              <a:solidFill>
                <a:schemeClr val="bg1"/>
              </a:solidFill>
              <a:latin typeface="Antique Olive Compact" panose="020B0904030504030204" pitchFamily="34" charset="0"/>
            </a:endParaRPr>
          </a:p>
          <a:p>
            <a:pPr algn="ctr"/>
            <a:r>
              <a:rPr lang="en-US" altLang="zh-TW" sz="3500" b="1" dirty="0" smtClean="0">
                <a:solidFill>
                  <a:schemeClr val="bg1"/>
                </a:solidFill>
                <a:latin typeface="Antique Olive Compact" panose="020B0904030504030204" pitchFamily="34" charset="0"/>
              </a:rPr>
              <a:t>RECORD</a:t>
            </a:r>
            <a:endParaRPr lang="zh-TW" altLang="en-US" sz="3500" b="1" dirty="0">
              <a:solidFill>
                <a:schemeClr val="bg1"/>
              </a:solidFill>
              <a:latin typeface="Antique Olive Compact" panose="020B0904030504030204" pitchFamily="34" charset="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11201400" y="5625649"/>
            <a:ext cx="3200400" cy="17081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500" b="1" dirty="0" smtClean="0">
                <a:solidFill>
                  <a:schemeClr val="bg1"/>
                </a:solidFill>
                <a:latin typeface="Antique Olive Compact" panose="020B0904030504030204" pitchFamily="34" charset="0"/>
              </a:rPr>
              <a:t>完成記錄後將</a:t>
            </a:r>
            <a:r>
              <a:rPr lang="en-US" altLang="zh-TW" sz="3500" b="1" dirty="0" smtClean="0">
                <a:solidFill>
                  <a:schemeClr val="bg1"/>
                </a:solidFill>
                <a:latin typeface="Antique Olive Compact" panose="020B0904030504030204" pitchFamily="34" charset="0"/>
              </a:rPr>
              <a:t>Excel </a:t>
            </a:r>
            <a:r>
              <a:rPr lang="zh-TW" altLang="en-US" sz="3500" b="1" dirty="0" smtClean="0">
                <a:solidFill>
                  <a:schemeClr val="bg1"/>
                </a:solidFill>
                <a:latin typeface="Antique Olive Compact" panose="020B0904030504030204" pitchFamily="34" charset="0"/>
              </a:rPr>
              <a:t>紀錄表交負責老師</a:t>
            </a:r>
            <a:endParaRPr lang="zh-TW" altLang="en-US" sz="3500" b="1" dirty="0">
              <a:solidFill>
                <a:schemeClr val="bg1"/>
              </a:solidFill>
              <a:latin typeface="Antique Olive Compact" panose="020B0904030504030204" pitchFamily="34" charset="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11988516" y="2415794"/>
            <a:ext cx="1262308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500" b="1" dirty="0" smtClean="0">
                <a:solidFill>
                  <a:schemeClr val="bg1"/>
                </a:solidFill>
                <a:latin typeface="Antique Olive Compact" panose="020B0904030504030204" pitchFamily="34" charset="0"/>
              </a:rPr>
              <a:t>&amp;</a:t>
            </a:r>
            <a:endParaRPr lang="zh-TW" altLang="en-US" sz="3500" b="1" dirty="0">
              <a:solidFill>
                <a:schemeClr val="bg1"/>
              </a:solidFill>
              <a:latin typeface="Antique Olive Compact" panose="020B0904030504030204" pitchFamily="34" charset="0"/>
            </a:endParaRPr>
          </a:p>
        </p:txBody>
      </p:sp>
      <p:sp>
        <p:nvSpPr>
          <p:cNvPr id="28" name="Freeform 14"/>
          <p:cNvSpPr/>
          <p:nvPr/>
        </p:nvSpPr>
        <p:spPr>
          <a:xfrm rot="654108">
            <a:off x="11860896" y="4385172"/>
            <a:ext cx="1517548" cy="620422"/>
          </a:xfrm>
          <a:custGeom>
            <a:avLst/>
            <a:gdLst/>
            <a:ahLst/>
            <a:cxnLst/>
            <a:rect l="l" t="t" r="r" b="b"/>
            <a:pathLst>
              <a:path w="2178536" h="1014009">
                <a:moveTo>
                  <a:pt x="0" y="0"/>
                </a:moveTo>
                <a:lnTo>
                  <a:pt x="2178536" y="0"/>
                </a:lnTo>
                <a:lnTo>
                  <a:pt x="2178536" y="1014009"/>
                </a:lnTo>
                <a:lnTo>
                  <a:pt x="0" y="10140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3" name="圖片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78925" y="588162"/>
            <a:ext cx="5298075" cy="3672820"/>
          </a:xfrm>
          <a:prstGeom prst="rect">
            <a:avLst/>
          </a:prstGeom>
        </p:spPr>
      </p:pic>
      <p:sp>
        <p:nvSpPr>
          <p:cNvPr id="16" name="Freeform 10"/>
          <p:cNvSpPr/>
          <p:nvPr/>
        </p:nvSpPr>
        <p:spPr>
          <a:xfrm>
            <a:off x="3708169" y="4838700"/>
            <a:ext cx="6154288" cy="4702629"/>
          </a:xfrm>
          <a:custGeom>
            <a:avLst/>
            <a:gdLst/>
            <a:ahLst/>
            <a:cxnLst/>
            <a:rect l="l" t="t" r="r" b="b"/>
            <a:pathLst>
              <a:path w="3835024" h="3091905">
                <a:moveTo>
                  <a:pt x="0" y="0"/>
                </a:moveTo>
                <a:lnTo>
                  <a:pt x="3835024" y="0"/>
                </a:lnTo>
                <a:lnTo>
                  <a:pt x="3835024" y="3091905"/>
                </a:lnTo>
                <a:lnTo>
                  <a:pt x="0" y="309190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18" y="266700"/>
            <a:ext cx="10369576" cy="9499097"/>
          </a:xfrm>
          <a:prstGeom prst="rect">
            <a:avLst/>
          </a:prstGeom>
        </p:spPr>
      </p:pic>
      <p:sp>
        <p:nvSpPr>
          <p:cNvPr id="7" name="向左箭號 6"/>
          <p:cNvSpPr/>
          <p:nvPr/>
        </p:nvSpPr>
        <p:spPr>
          <a:xfrm>
            <a:off x="10744194" y="248940"/>
            <a:ext cx="1229725" cy="60960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向左箭號 7"/>
          <p:cNvSpPr/>
          <p:nvPr/>
        </p:nvSpPr>
        <p:spPr>
          <a:xfrm>
            <a:off x="6324600" y="3789266"/>
            <a:ext cx="978408" cy="609600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文字方塊 8"/>
          <p:cNvSpPr txBox="1"/>
          <p:nvPr/>
        </p:nvSpPr>
        <p:spPr>
          <a:xfrm>
            <a:off x="12141311" y="266700"/>
            <a:ext cx="5011192" cy="630942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500" b="1" dirty="0" smtClean="0">
                <a:solidFill>
                  <a:srgbClr val="0070C0"/>
                </a:solidFill>
                <a:latin typeface="Antique Olive Compact" panose="020B0904030504030204" pitchFamily="34" charset="0"/>
              </a:rPr>
              <a:t>另存檔案</a:t>
            </a:r>
            <a:r>
              <a:rPr lang="en-US" altLang="zh-TW" sz="3500" b="1" dirty="0" smtClean="0">
                <a:solidFill>
                  <a:srgbClr val="0070C0"/>
                </a:solidFill>
                <a:latin typeface="Antique Olive Compact" panose="020B0904030504030204" pitchFamily="34" charset="0"/>
              </a:rPr>
              <a:t>_</a:t>
            </a:r>
            <a:r>
              <a:rPr lang="zh-TW" altLang="en-US" sz="3500" b="1" dirty="0" smtClean="0">
                <a:solidFill>
                  <a:srgbClr val="0070C0"/>
                </a:solidFill>
                <a:latin typeface="Antique Olive Compact" panose="020B0904030504030204" pitchFamily="34" charset="0"/>
              </a:rPr>
              <a:t>班別姓名</a:t>
            </a:r>
            <a:endParaRPr lang="zh-TW" altLang="en-US" sz="3500" b="1" dirty="0">
              <a:solidFill>
                <a:srgbClr val="0070C0"/>
              </a:solidFill>
              <a:latin typeface="Antique Olive Compact" panose="020B0904030504030204" pitchFamily="34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161700" y="5231903"/>
            <a:ext cx="3546692" cy="116955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500" b="1" dirty="0" smtClean="0">
                <a:solidFill>
                  <a:srgbClr val="FFC000"/>
                </a:solidFill>
                <a:latin typeface="Antique Olive Compact" panose="020B0904030504030204" pitchFamily="34" charset="0"/>
              </a:rPr>
              <a:t>總里數無須填寫</a:t>
            </a:r>
            <a:endParaRPr lang="en-US" altLang="zh-TW" sz="3500" b="1" dirty="0" smtClean="0">
              <a:solidFill>
                <a:srgbClr val="FFC000"/>
              </a:solidFill>
              <a:latin typeface="Antique Olive Compact" panose="020B0904030504030204" pitchFamily="34" charset="0"/>
            </a:endParaRPr>
          </a:p>
          <a:p>
            <a:pPr algn="ctr"/>
            <a:r>
              <a:rPr lang="zh-TW" altLang="en-US" sz="3500" b="1" dirty="0" smtClean="0">
                <a:solidFill>
                  <a:srgbClr val="FFC000"/>
                </a:solidFill>
                <a:latin typeface="Antique Olive Compact" panose="020B0904030504030204" pitchFamily="34" charset="0"/>
              </a:rPr>
              <a:t>自動計算</a:t>
            </a:r>
            <a:endParaRPr lang="zh-TW" altLang="en-US" sz="3500" b="1" dirty="0">
              <a:solidFill>
                <a:srgbClr val="FFC000"/>
              </a:solidFill>
              <a:latin typeface="Antique Olive Compact" panose="020B0904030504030204" pitchFamily="34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8094544" y="3581429"/>
            <a:ext cx="3912108" cy="1708160"/>
          </a:xfrm>
          <a:prstGeom prst="rect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500" b="1" dirty="0" smtClean="0">
                <a:solidFill>
                  <a:schemeClr val="bg1"/>
                </a:solidFill>
                <a:latin typeface="Antique Olive Compact" panose="020B0904030504030204" pitchFamily="34" charset="0"/>
              </a:rPr>
              <a:t>在「我的紀錄」頁填寫班別、姓名及號數</a:t>
            </a:r>
            <a:endParaRPr lang="zh-TW" altLang="en-US" sz="3500" b="1" dirty="0">
              <a:solidFill>
                <a:schemeClr val="bg1"/>
              </a:solidFill>
              <a:latin typeface="Antique Olive Compact" panose="020B0904030504030204" pitchFamily="34" charset="0"/>
            </a:endParaRPr>
          </a:p>
        </p:txBody>
      </p:sp>
      <p:sp>
        <p:nvSpPr>
          <p:cNvPr id="12" name="流程圖: 替代程序 11"/>
          <p:cNvSpPr/>
          <p:nvPr/>
        </p:nvSpPr>
        <p:spPr>
          <a:xfrm>
            <a:off x="6782927" y="172740"/>
            <a:ext cx="3497398" cy="685800"/>
          </a:xfrm>
          <a:prstGeom prst="flowChartAlternateProcess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向左箭號 12"/>
          <p:cNvSpPr/>
          <p:nvPr/>
        </p:nvSpPr>
        <p:spPr>
          <a:xfrm rot="2805725">
            <a:off x="4949102" y="4946689"/>
            <a:ext cx="978408" cy="609600"/>
          </a:xfrm>
          <a:prstGeom prst="lef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9"/>
          <p:cNvSpPr txBox="1"/>
          <p:nvPr/>
        </p:nvSpPr>
        <p:spPr>
          <a:xfrm>
            <a:off x="13182600" y="2442743"/>
            <a:ext cx="4648200" cy="269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zh-TW" altLang="en-US" sz="8000" dirty="0" smtClean="0">
                <a:solidFill>
                  <a:schemeClr val="bg1"/>
                </a:solidFill>
                <a:latin typeface="可画乐黑"/>
                <a:ea typeface="可画乐黑"/>
                <a:cs typeface="可画乐黑"/>
                <a:sym typeface="可画乐黑"/>
              </a:rPr>
              <a:t>閱讀里數</a:t>
            </a:r>
            <a:r>
              <a:rPr lang="en-US" altLang="zh-TW" sz="8000" dirty="0" smtClean="0">
                <a:solidFill>
                  <a:schemeClr val="bg1"/>
                </a:solidFill>
                <a:latin typeface="可画乐黑"/>
                <a:ea typeface="可画乐黑"/>
                <a:cs typeface="可画乐黑"/>
                <a:sym typeface="可画乐黑"/>
              </a:rPr>
              <a:t>Excel </a:t>
            </a:r>
          </a:p>
          <a:p>
            <a:pPr algn="ctr">
              <a:lnSpc>
                <a:spcPts val="7000"/>
              </a:lnSpc>
            </a:pPr>
            <a:r>
              <a:rPr lang="zh-TW" altLang="en-US" sz="8000" dirty="0" smtClean="0">
                <a:solidFill>
                  <a:schemeClr val="bg1"/>
                </a:solidFill>
                <a:latin typeface="可画乐黑"/>
                <a:ea typeface="可画乐黑"/>
                <a:cs typeface="可画乐黑"/>
                <a:sym typeface="可画乐黑"/>
              </a:rPr>
              <a:t>紀錄表</a:t>
            </a:r>
            <a:endParaRPr lang="en-US" sz="8000" dirty="0">
              <a:solidFill>
                <a:schemeClr val="bg1"/>
              </a:solidFill>
              <a:latin typeface="可画乐黑"/>
              <a:ea typeface="可画乐黑"/>
              <a:cs typeface="可画乐黑"/>
              <a:sym typeface="可画乐黑"/>
            </a:endParaRPr>
          </a:p>
        </p:txBody>
      </p:sp>
      <p:sp>
        <p:nvSpPr>
          <p:cNvPr id="15" name="流程圖: 替代程序 14"/>
          <p:cNvSpPr/>
          <p:nvPr/>
        </p:nvSpPr>
        <p:spPr>
          <a:xfrm>
            <a:off x="8229600" y="9219181"/>
            <a:ext cx="1905000" cy="602476"/>
          </a:xfrm>
          <a:prstGeom prst="flowChartAlternateProcess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流程圖: 替代程序 15"/>
          <p:cNvSpPr/>
          <p:nvPr/>
        </p:nvSpPr>
        <p:spPr>
          <a:xfrm>
            <a:off x="1066800" y="9315721"/>
            <a:ext cx="1426136" cy="602476"/>
          </a:xfrm>
          <a:prstGeom prst="flowChartAlternateProcess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11489236" y="7697007"/>
            <a:ext cx="4419594" cy="63094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500" b="1" dirty="0" smtClean="0">
                <a:solidFill>
                  <a:schemeClr val="bg1"/>
                </a:solidFill>
                <a:latin typeface="Antique Olive Compact" panose="020B0904030504030204" pitchFamily="34" charset="0"/>
              </a:rPr>
              <a:t>閱讀里數計算方式</a:t>
            </a:r>
            <a:endParaRPr lang="zh-TW" altLang="en-US" sz="3500" b="1" dirty="0">
              <a:solidFill>
                <a:schemeClr val="bg1"/>
              </a:solidFill>
              <a:latin typeface="Antique Olive Compact" panose="020B0904030504030204" pitchFamily="34" charset="0"/>
            </a:endParaRPr>
          </a:p>
        </p:txBody>
      </p:sp>
      <p:sp>
        <p:nvSpPr>
          <p:cNvPr id="18" name="向左箭號 17"/>
          <p:cNvSpPr/>
          <p:nvPr/>
        </p:nvSpPr>
        <p:spPr>
          <a:xfrm rot="19246148">
            <a:off x="10222534" y="8299518"/>
            <a:ext cx="1229725" cy="609600"/>
          </a:xfrm>
          <a:prstGeom prst="lef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C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圖片 29"/>
          <p:cNvPicPr/>
          <p:nvPr/>
        </p:nvPicPr>
        <p:blipFill>
          <a:blip r:embed="rId2"/>
          <a:stretch>
            <a:fillRect/>
          </a:stretch>
        </p:blipFill>
        <p:spPr>
          <a:xfrm>
            <a:off x="1259222" y="1239577"/>
            <a:ext cx="14073835" cy="8703005"/>
          </a:xfrm>
          <a:prstGeom prst="rect">
            <a:avLst/>
          </a:prstGeom>
        </p:spPr>
      </p:pic>
      <p:sp>
        <p:nvSpPr>
          <p:cNvPr id="11" name="向左箭號 10"/>
          <p:cNvSpPr/>
          <p:nvPr/>
        </p:nvSpPr>
        <p:spPr>
          <a:xfrm>
            <a:off x="14173200" y="3335462"/>
            <a:ext cx="978408" cy="609600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6976437" y="7988415"/>
            <a:ext cx="2872643" cy="63094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500" b="1" dirty="0" smtClean="0">
                <a:solidFill>
                  <a:srgbClr val="0070C0"/>
                </a:solidFill>
                <a:latin typeface="Antique Olive Compact" panose="020B0904030504030204" pitchFamily="34" charset="0"/>
              </a:rPr>
              <a:t>閱讀里數紀錄</a:t>
            </a:r>
            <a:endParaRPr lang="zh-TW" altLang="en-US" sz="3500" b="1" dirty="0">
              <a:solidFill>
                <a:srgbClr val="0070C0"/>
              </a:solidFill>
              <a:latin typeface="Antique Olive Compact" panose="020B0904030504030204" pitchFamily="34" charset="0"/>
            </a:endParaRPr>
          </a:p>
        </p:txBody>
      </p:sp>
      <p:sp>
        <p:nvSpPr>
          <p:cNvPr id="16" name="流程圖: 替代程序 15"/>
          <p:cNvSpPr/>
          <p:nvPr/>
        </p:nvSpPr>
        <p:spPr>
          <a:xfrm>
            <a:off x="9244859" y="2371062"/>
            <a:ext cx="4852141" cy="4144038"/>
          </a:xfrm>
          <a:prstGeom prst="flowChartAlternateProcess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文字方塊 19"/>
          <p:cNvSpPr txBox="1"/>
          <p:nvPr/>
        </p:nvSpPr>
        <p:spPr>
          <a:xfrm>
            <a:off x="14250256" y="1795459"/>
            <a:ext cx="1484587" cy="63094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500" b="1" dirty="0" smtClean="0">
                <a:solidFill>
                  <a:srgbClr val="0070C0"/>
                </a:solidFill>
                <a:latin typeface="Antique Olive Compact" panose="020B0904030504030204" pitchFamily="34" charset="0"/>
              </a:rPr>
              <a:t>日期</a:t>
            </a:r>
            <a:endParaRPr lang="en-US" altLang="zh-TW" sz="3500" b="1" dirty="0" smtClean="0">
              <a:solidFill>
                <a:srgbClr val="0070C0"/>
              </a:solidFill>
              <a:latin typeface="Antique Olive Compact" panose="020B0904030504030204" pitchFamily="34" charset="0"/>
            </a:endParaRPr>
          </a:p>
        </p:txBody>
      </p:sp>
      <p:sp>
        <p:nvSpPr>
          <p:cNvPr id="21" name="流程圖: 替代程序 20"/>
          <p:cNvSpPr/>
          <p:nvPr/>
        </p:nvSpPr>
        <p:spPr>
          <a:xfrm>
            <a:off x="1295400" y="2178652"/>
            <a:ext cx="2224971" cy="4260248"/>
          </a:xfrm>
          <a:prstGeom prst="flowChartAlternateProcess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流程圖: 替代程序 25"/>
          <p:cNvSpPr/>
          <p:nvPr/>
        </p:nvSpPr>
        <p:spPr>
          <a:xfrm>
            <a:off x="4961587" y="1845666"/>
            <a:ext cx="4283272" cy="4669434"/>
          </a:xfrm>
          <a:prstGeom prst="flowChartAlternateProcess">
            <a:avLst/>
          </a:prstGeom>
          <a:noFill/>
          <a:ln w="57150">
            <a:solidFill>
              <a:srgbClr val="F30D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流程圖: 替代程序 26"/>
          <p:cNvSpPr/>
          <p:nvPr/>
        </p:nvSpPr>
        <p:spPr>
          <a:xfrm>
            <a:off x="9266777" y="1411697"/>
            <a:ext cx="4952999" cy="330738"/>
          </a:xfrm>
          <a:prstGeom prst="flowChartAlternateProcess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文字方塊 27"/>
          <p:cNvSpPr txBox="1"/>
          <p:nvPr/>
        </p:nvSpPr>
        <p:spPr>
          <a:xfrm>
            <a:off x="15412928" y="3335462"/>
            <a:ext cx="2284052" cy="63094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500" b="1" dirty="0" smtClean="0">
                <a:solidFill>
                  <a:srgbClr val="0070C0"/>
                </a:solidFill>
                <a:latin typeface="Antique Olive Compact" panose="020B0904030504030204" pitchFamily="34" charset="0"/>
              </a:rPr>
              <a:t>閱讀記錄</a:t>
            </a:r>
            <a:endParaRPr lang="en-US" altLang="zh-TW" sz="3500" b="1" dirty="0" smtClean="0">
              <a:solidFill>
                <a:srgbClr val="0070C0"/>
              </a:solidFill>
              <a:latin typeface="Antique Olive Compact" panose="020B0904030504030204" pitchFamily="34" charset="0"/>
            </a:endParaRPr>
          </a:p>
        </p:txBody>
      </p:sp>
      <p:sp>
        <p:nvSpPr>
          <p:cNvPr id="29" name="向左箭號 28"/>
          <p:cNvSpPr/>
          <p:nvPr/>
        </p:nvSpPr>
        <p:spPr>
          <a:xfrm rot="19670809">
            <a:off x="6145858" y="8655086"/>
            <a:ext cx="978408" cy="609600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向左箭號 31"/>
          <p:cNvSpPr/>
          <p:nvPr/>
        </p:nvSpPr>
        <p:spPr>
          <a:xfrm>
            <a:off x="4267380" y="787917"/>
            <a:ext cx="9545529" cy="395762"/>
          </a:xfrm>
          <a:prstGeom prst="lef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流程圖: 替代程序 33"/>
          <p:cNvSpPr/>
          <p:nvPr/>
        </p:nvSpPr>
        <p:spPr>
          <a:xfrm>
            <a:off x="2860991" y="9417874"/>
            <a:ext cx="4255188" cy="602476"/>
          </a:xfrm>
          <a:prstGeom prst="flowChartAlternateProcess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流程圖: 替代程序 34"/>
          <p:cNvSpPr/>
          <p:nvPr/>
        </p:nvSpPr>
        <p:spPr>
          <a:xfrm>
            <a:off x="4961587" y="1487897"/>
            <a:ext cx="4283272" cy="302803"/>
          </a:xfrm>
          <a:prstGeom prst="flowChartAlternateProcess">
            <a:avLst/>
          </a:prstGeom>
          <a:noFill/>
          <a:ln w="38100">
            <a:solidFill>
              <a:srgbClr val="F30D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向左箭號 35"/>
          <p:cNvSpPr/>
          <p:nvPr/>
        </p:nvSpPr>
        <p:spPr>
          <a:xfrm rot="5400000">
            <a:off x="1860363" y="4065421"/>
            <a:ext cx="4814034" cy="379218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文字方塊 39"/>
          <p:cNvSpPr txBox="1"/>
          <p:nvPr/>
        </p:nvSpPr>
        <p:spPr>
          <a:xfrm>
            <a:off x="1411990" y="38100"/>
            <a:ext cx="2492551" cy="11695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500" b="1" dirty="0" smtClean="0">
                <a:latin typeface="Antique Olive Compact" panose="020B0904030504030204" pitchFamily="34" charset="0"/>
              </a:rPr>
              <a:t>每星期</a:t>
            </a:r>
            <a:endParaRPr lang="en-US" altLang="zh-TW" sz="3500" b="1" dirty="0" smtClean="0">
              <a:latin typeface="Antique Olive Compact" panose="020B0904030504030204" pitchFamily="34" charset="0"/>
            </a:endParaRPr>
          </a:p>
          <a:p>
            <a:pPr algn="ctr"/>
            <a:r>
              <a:rPr lang="zh-TW" altLang="en-US" sz="3500" b="1" dirty="0" smtClean="0">
                <a:latin typeface="Antique Olive Compact" panose="020B0904030504030204" pitchFamily="34" charset="0"/>
              </a:rPr>
              <a:t>閱讀里數</a:t>
            </a:r>
            <a:endParaRPr lang="zh-TW" altLang="en-US" sz="3500" b="1" dirty="0">
              <a:latin typeface="Antique Olive Compact" panose="020B0904030504030204" pitchFamily="34" charset="0"/>
            </a:endParaRPr>
          </a:p>
        </p:txBody>
      </p:sp>
      <p:sp>
        <p:nvSpPr>
          <p:cNvPr id="41" name="向左箭號 40"/>
          <p:cNvSpPr/>
          <p:nvPr/>
        </p:nvSpPr>
        <p:spPr>
          <a:xfrm rot="13957175">
            <a:off x="326629" y="360999"/>
            <a:ext cx="978408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流程圖: 替代程序 30"/>
          <p:cNvSpPr/>
          <p:nvPr/>
        </p:nvSpPr>
        <p:spPr>
          <a:xfrm>
            <a:off x="998379" y="1245537"/>
            <a:ext cx="2403056" cy="602476"/>
          </a:xfrm>
          <a:prstGeom prst="flowChartAlternateProcess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流程圖: 替代程序 41"/>
          <p:cNvSpPr/>
          <p:nvPr/>
        </p:nvSpPr>
        <p:spPr>
          <a:xfrm>
            <a:off x="1411990" y="6885194"/>
            <a:ext cx="3647603" cy="2385529"/>
          </a:xfrm>
          <a:prstGeom prst="flowChartAlternateProcess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文字方塊 43"/>
          <p:cNvSpPr txBox="1"/>
          <p:nvPr/>
        </p:nvSpPr>
        <p:spPr>
          <a:xfrm>
            <a:off x="7007828" y="196472"/>
            <a:ext cx="4064632" cy="63094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500" b="1" dirty="0" smtClean="0">
                <a:solidFill>
                  <a:srgbClr val="0070C0"/>
                </a:solidFill>
                <a:latin typeface="Antique Olive Compact" panose="020B0904030504030204" pitchFamily="34" charset="0"/>
              </a:rPr>
              <a:t>閱讀里數自動計算</a:t>
            </a:r>
            <a:endParaRPr lang="en-US" altLang="zh-TW" sz="3500" b="1" dirty="0" smtClean="0">
              <a:solidFill>
                <a:srgbClr val="0070C0"/>
              </a:solidFill>
              <a:latin typeface="Antique Olive Compact" panose="020B09040305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 1"/>
          <p:cNvSpPr txBox="1"/>
          <p:nvPr/>
        </p:nvSpPr>
        <p:spPr>
          <a:xfrm>
            <a:off x="-278059" y="-1485900"/>
            <a:ext cx="18940601" cy="10519277"/>
          </a:xfrm>
          <a:prstGeom prst="rect">
            <a:avLst/>
          </a:prstGeom>
          <a:solidFill>
            <a:srgbClr val="EEF3F8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 sz="2700" dirty="0"/>
          </a:p>
        </p:txBody>
      </p:sp>
      <p:sp>
        <p:nvSpPr>
          <p:cNvPr id="21" name="Shape 15"/>
          <p:cNvSpPr/>
          <p:nvPr/>
        </p:nvSpPr>
        <p:spPr>
          <a:xfrm>
            <a:off x="7620000" y="6134100"/>
            <a:ext cx="637878" cy="637878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</p:sp>
      <p:sp>
        <p:nvSpPr>
          <p:cNvPr id="3" name="Text 0"/>
          <p:cNvSpPr/>
          <p:nvPr/>
        </p:nvSpPr>
        <p:spPr>
          <a:xfrm>
            <a:off x="9971997" y="-70610"/>
            <a:ext cx="5064324" cy="1446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2304"/>
              </a:lnSpc>
            </a:pPr>
            <a:r>
              <a:rPr lang="zh-TW" altLang="en-US" sz="6000" b="1" dirty="0">
                <a:solidFill>
                  <a:schemeClr val="accent6">
                    <a:lumMod val="75000"/>
                  </a:schemeClr>
                </a:solidFill>
                <a:latin typeface="Antique Olive Compact" panose="020B0904030504030204" pitchFamily="34" charset="0"/>
              </a:rPr>
              <a:t>重要日程及資訊</a:t>
            </a:r>
            <a:endParaRPr lang="en-US" sz="6000" b="1" dirty="0">
              <a:solidFill>
                <a:schemeClr val="accent6">
                  <a:lumMod val="75000"/>
                </a:schemeClr>
              </a:solidFill>
              <a:latin typeface="Antique Olive Compact" panose="020B090403050403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924800" y="2620566"/>
            <a:ext cx="38100" cy="6357045"/>
          </a:xfrm>
          <a:prstGeom prst="roundRect">
            <a:avLst>
              <a:gd name="adj" fmla="val 111628"/>
            </a:avLst>
          </a:prstGeom>
          <a:solidFill>
            <a:srgbClr val="D6D3CC"/>
          </a:solidFill>
          <a:ln/>
        </p:spPr>
      </p:sp>
      <p:sp>
        <p:nvSpPr>
          <p:cNvPr id="5" name="Shape 2"/>
          <p:cNvSpPr/>
          <p:nvPr/>
        </p:nvSpPr>
        <p:spPr>
          <a:xfrm>
            <a:off x="8257878" y="2133600"/>
            <a:ext cx="850553" cy="38100"/>
          </a:xfrm>
          <a:prstGeom prst="roundRect">
            <a:avLst>
              <a:gd name="adj" fmla="val 111628"/>
            </a:avLst>
          </a:prstGeom>
          <a:solidFill>
            <a:srgbClr val="D6D3CC"/>
          </a:solidFill>
          <a:ln/>
        </p:spPr>
      </p:sp>
      <p:sp>
        <p:nvSpPr>
          <p:cNvPr id="6" name="Shape 3"/>
          <p:cNvSpPr/>
          <p:nvPr/>
        </p:nvSpPr>
        <p:spPr>
          <a:xfrm>
            <a:off x="7620000" y="1866900"/>
            <a:ext cx="637878" cy="637878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3779" y="1866900"/>
            <a:ext cx="425203" cy="53161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370517" y="1943100"/>
            <a:ext cx="3544044" cy="4429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38"/>
              </a:lnSpc>
            </a:pPr>
            <a:r>
              <a:rPr lang="en-US" sz="32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計劃時間</a:t>
            </a:r>
            <a:endParaRPr lang="en-US" sz="3250" dirty="0"/>
          </a:p>
        </p:txBody>
      </p:sp>
      <p:sp>
        <p:nvSpPr>
          <p:cNvPr id="9" name="Text 5"/>
          <p:cNvSpPr/>
          <p:nvPr/>
        </p:nvSpPr>
        <p:spPr>
          <a:xfrm>
            <a:off x="8382000" y="2400300"/>
            <a:ext cx="7708999" cy="453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563"/>
              </a:lnSpc>
            </a:pPr>
            <a:r>
              <a:rPr lang="en-US" sz="2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2025</a:t>
            </a:r>
            <a:r>
              <a:rPr lang="en-US" sz="2750" dirty="0" smtClean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年</a:t>
            </a:r>
            <a:r>
              <a:rPr lang="en-US" sz="2750" b="1" dirty="0" smtClean="0">
                <a:solidFill>
                  <a:srgbClr val="FF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X月XX日至X月XX</a:t>
            </a:r>
            <a:r>
              <a:rPr lang="en-US" sz="2750" dirty="0" smtClean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日期間</a:t>
            </a:r>
            <a:r>
              <a:rPr lang="zh-TW" altLang="en-US" sz="2750" dirty="0" smtClean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（</a:t>
            </a:r>
            <a:r>
              <a:rPr lang="en-US" sz="2750" dirty="0" err="1" smtClean="0">
                <a:solidFill>
                  <a:srgbClr val="FF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學校</a:t>
            </a:r>
            <a:r>
              <a:rPr lang="zh-TW" altLang="en-US" sz="2750" dirty="0" smtClean="0">
                <a:solidFill>
                  <a:srgbClr val="FF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自</a:t>
            </a:r>
            <a:r>
              <a:rPr lang="en-US" sz="2750" dirty="0" err="1" smtClean="0">
                <a:solidFill>
                  <a:srgbClr val="FF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選連續六週參與</a:t>
            </a:r>
            <a:r>
              <a:rPr lang="zh-TW" altLang="en-US" sz="2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）</a:t>
            </a:r>
            <a:endParaRPr lang="en-US" sz="2750" dirty="0"/>
          </a:p>
        </p:txBody>
      </p:sp>
      <p:sp>
        <p:nvSpPr>
          <p:cNvPr id="10" name="Shape 6"/>
          <p:cNvSpPr/>
          <p:nvPr/>
        </p:nvSpPr>
        <p:spPr>
          <a:xfrm>
            <a:off x="8341689" y="3619500"/>
            <a:ext cx="850553" cy="38100"/>
          </a:xfrm>
          <a:prstGeom prst="roundRect">
            <a:avLst>
              <a:gd name="adj" fmla="val 111628"/>
            </a:avLst>
          </a:prstGeom>
          <a:solidFill>
            <a:srgbClr val="D6D3CC"/>
          </a:solidFill>
          <a:ln/>
        </p:spPr>
      </p:sp>
      <p:sp>
        <p:nvSpPr>
          <p:cNvPr id="11" name="Shape 7"/>
          <p:cNvSpPr/>
          <p:nvPr/>
        </p:nvSpPr>
        <p:spPr>
          <a:xfrm>
            <a:off x="7696200" y="3314700"/>
            <a:ext cx="637878" cy="637878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3314700"/>
            <a:ext cx="425203" cy="531614"/>
          </a:xfrm>
          <a:prstGeom prst="rect">
            <a:avLst/>
          </a:prstGeom>
        </p:spPr>
      </p:pic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6304" y="6210300"/>
            <a:ext cx="425203" cy="531614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9385963" y="3390900"/>
            <a:ext cx="3544044" cy="4429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38"/>
              </a:lnSpc>
            </a:pPr>
            <a:r>
              <a:rPr lang="zh-TW" altLang="en-US" sz="3250" b="1" dirty="0" smtClean="0">
                <a:solidFill>
                  <a:srgbClr val="FF0000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向</a:t>
            </a:r>
            <a:r>
              <a:rPr lang="en-US" altLang="zh-TW" sz="3250" b="1" dirty="0" smtClean="0">
                <a:solidFill>
                  <a:srgbClr val="FF0000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XX</a:t>
            </a:r>
            <a:r>
              <a:rPr lang="zh-TW" altLang="en-US" sz="3250" b="1" dirty="0" smtClean="0">
                <a:solidFill>
                  <a:srgbClr val="FF0000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老師</a:t>
            </a:r>
            <a:r>
              <a:rPr lang="en-US" sz="3250" b="1" dirty="0" err="1" smtClean="0">
                <a:solidFill>
                  <a:srgbClr val="FF0000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報名</a:t>
            </a:r>
            <a:endParaRPr lang="en-US" sz="3250" b="1" dirty="0">
              <a:solidFill>
                <a:srgbClr val="FF0000"/>
              </a:solidFill>
            </a:endParaRPr>
          </a:p>
        </p:txBody>
      </p:sp>
      <p:sp>
        <p:nvSpPr>
          <p:cNvPr id="19" name="Text 13"/>
          <p:cNvSpPr/>
          <p:nvPr/>
        </p:nvSpPr>
        <p:spPr>
          <a:xfrm>
            <a:off x="8450015" y="3924300"/>
            <a:ext cx="6601546" cy="18443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563"/>
              </a:lnSpc>
            </a:pPr>
            <a:r>
              <a:rPr lang="en-US" sz="2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2025年6</a:t>
            </a:r>
            <a:r>
              <a:rPr lang="en-US" sz="2750" dirty="0" smtClean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月</a:t>
            </a:r>
            <a:r>
              <a:rPr lang="en-US" sz="2750" dirty="0" smtClean="0">
                <a:solidFill>
                  <a:srgbClr val="FF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XX日</a:t>
            </a:r>
            <a:r>
              <a:rPr lang="en-US" sz="2750" dirty="0">
                <a:solidFill>
                  <a:srgbClr val="FF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(</a:t>
            </a:r>
            <a:r>
              <a:rPr lang="en-US" sz="2750" dirty="0" err="1" smtClean="0">
                <a:solidFill>
                  <a:srgbClr val="FF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星期X</a:t>
            </a:r>
            <a:r>
              <a:rPr lang="en-US" sz="2750" dirty="0" smtClean="0">
                <a:solidFill>
                  <a:srgbClr val="FF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)</a:t>
            </a:r>
          </a:p>
          <a:p>
            <a:pPr marL="428625" indent="-428625">
              <a:lnSpc>
                <a:spcPts val="3563"/>
              </a:lnSpc>
              <a:buFont typeface="Arial" panose="020B0604020202020204" pitchFamily="34" charset="0"/>
              <a:buChar char="•"/>
            </a:pPr>
            <a:r>
              <a:rPr lang="zh-TW" altLang="en-US" sz="2750" dirty="0" smtClean="0">
                <a:solidFill>
                  <a:srgbClr val="0066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以學校為單位進行統一報名</a:t>
            </a:r>
            <a:endParaRPr lang="en-US" altLang="zh-TW" sz="2750" dirty="0" smtClean="0">
              <a:solidFill>
                <a:srgbClr val="0066FF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  <a:p>
            <a:pPr marL="428625" indent="-428625">
              <a:lnSpc>
                <a:spcPts val="3563"/>
              </a:lnSpc>
              <a:buFont typeface="Arial" panose="020B0604020202020204" pitchFamily="34" charset="0"/>
              <a:buChar char="•"/>
            </a:pPr>
            <a:r>
              <a:rPr lang="zh-TW" altLang="en-US" sz="2750" dirty="0">
                <a:solidFill>
                  <a:srgbClr val="0066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學生參與人數不設上限</a:t>
            </a:r>
          </a:p>
          <a:p>
            <a:pPr marL="428625" indent="-428625">
              <a:lnSpc>
                <a:spcPts val="3563"/>
              </a:lnSpc>
              <a:buFont typeface="Arial" panose="020B0604020202020204" pitchFamily="34" charset="0"/>
              <a:buChar char="•"/>
            </a:pPr>
            <a:r>
              <a:rPr lang="zh-TW" altLang="en-US" sz="2750" dirty="0" smtClean="0">
                <a:solidFill>
                  <a:srgbClr val="E44C1C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不</a:t>
            </a:r>
            <a:r>
              <a:rPr lang="zh-TW" altLang="en-US" sz="2750" dirty="0">
                <a:solidFill>
                  <a:srgbClr val="E44C1C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接受學生以個人名義參加</a:t>
            </a:r>
            <a:endParaRPr lang="en-US" altLang="zh-TW" sz="2750" dirty="0">
              <a:solidFill>
                <a:srgbClr val="E44C1C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  <a:p>
            <a:pPr>
              <a:lnSpc>
                <a:spcPts val="3563"/>
              </a:lnSpc>
            </a:pPr>
            <a:endParaRPr lang="en-US" sz="2750" dirty="0"/>
          </a:p>
        </p:txBody>
      </p:sp>
      <p:sp>
        <p:nvSpPr>
          <p:cNvPr id="20" name="Shape 14"/>
          <p:cNvSpPr/>
          <p:nvPr/>
        </p:nvSpPr>
        <p:spPr>
          <a:xfrm>
            <a:off x="8212020" y="6438900"/>
            <a:ext cx="850553" cy="38100"/>
          </a:xfrm>
          <a:prstGeom prst="roundRect">
            <a:avLst>
              <a:gd name="adj" fmla="val 111628"/>
            </a:avLst>
          </a:prstGeom>
          <a:solidFill>
            <a:srgbClr val="D6D3CC"/>
          </a:solidFill>
          <a:ln/>
        </p:spPr>
      </p:sp>
      <p:sp>
        <p:nvSpPr>
          <p:cNvPr id="23" name="Text 16"/>
          <p:cNvSpPr/>
          <p:nvPr/>
        </p:nvSpPr>
        <p:spPr>
          <a:xfrm>
            <a:off x="9318269" y="6286500"/>
            <a:ext cx="3544044" cy="4429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38"/>
              </a:lnSpc>
            </a:pPr>
            <a:r>
              <a:rPr lang="zh-TW" altLang="en-US" sz="3250" dirty="0" smtClean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遞交學生閱讀紀錄</a:t>
            </a:r>
            <a:r>
              <a:rPr lang="en-US" altLang="zh-TW" sz="3250" dirty="0" smtClean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Excel </a:t>
            </a:r>
            <a:r>
              <a:rPr lang="zh-TW" altLang="en-US" sz="3250" dirty="0" smtClean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表及</a:t>
            </a:r>
            <a:r>
              <a:rPr lang="en-US" sz="3250" dirty="0" err="1" smtClean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提交</a:t>
            </a:r>
            <a:endParaRPr lang="en-US" sz="3250" dirty="0"/>
          </a:p>
        </p:txBody>
      </p:sp>
      <p:sp>
        <p:nvSpPr>
          <p:cNvPr id="24" name="Text 17"/>
          <p:cNvSpPr/>
          <p:nvPr/>
        </p:nvSpPr>
        <p:spPr>
          <a:xfrm>
            <a:off x="8450015" y="6743700"/>
            <a:ext cx="3818185" cy="453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563"/>
              </a:lnSpc>
            </a:pPr>
            <a:r>
              <a:rPr lang="en-US" sz="2750" dirty="0">
                <a:solidFill>
                  <a:srgbClr val="0070C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2025</a:t>
            </a:r>
            <a:r>
              <a:rPr lang="en-US" sz="2750" dirty="0" smtClean="0">
                <a:solidFill>
                  <a:srgbClr val="0070C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年</a:t>
            </a:r>
            <a:r>
              <a:rPr lang="en-US" sz="2750" dirty="0" smtClean="0">
                <a:solidFill>
                  <a:srgbClr val="FF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X月XX日</a:t>
            </a:r>
            <a:r>
              <a:rPr lang="en-US" sz="2750" dirty="0">
                <a:solidFill>
                  <a:srgbClr val="FF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(</a:t>
            </a:r>
            <a:r>
              <a:rPr lang="en-US" sz="2750" dirty="0" err="1" smtClean="0">
                <a:solidFill>
                  <a:srgbClr val="FF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星期X</a:t>
            </a:r>
            <a:r>
              <a:rPr lang="en-US" sz="2750" dirty="0" smtClean="0">
                <a:solidFill>
                  <a:srgbClr val="FF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)</a:t>
            </a:r>
            <a:endParaRPr lang="en-US" sz="2750" dirty="0">
              <a:solidFill>
                <a:srgbClr val="FF0000"/>
              </a:solidFill>
            </a:endParaRPr>
          </a:p>
        </p:txBody>
      </p:sp>
      <p:pic>
        <p:nvPicPr>
          <p:cNvPr id="27" name="圖片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05" y="-154038"/>
            <a:ext cx="6898265" cy="10441038"/>
          </a:xfrm>
          <a:prstGeom prst="rect">
            <a:avLst/>
          </a:prstGeom>
        </p:spPr>
      </p:pic>
      <p:sp>
        <p:nvSpPr>
          <p:cNvPr id="25" name="Freeform 9"/>
          <p:cNvSpPr/>
          <p:nvPr/>
        </p:nvSpPr>
        <p:spPr>
          <a:xfrm rot="-7804952">
            <a:off x="-311946" y="-4575780"/>
            <a:ext cx="8229773" cy="8617563"/>
          </a:xfrm>
          <a:custGeom>
            <a:avLst/>
            <a:gdLst/>
            <a:ahLst/>
            <a:cxnLst/>
            <a:rect l="l" t="t" r="r" b="b"/>
            <a:pathLst>
              <a:path w="8229773" h="8617563">
                <a:moveTo>
                  <a:pt x="0" y="0"/>
                </a:moveTo>
                <a:lnTo>
                  <a:pt x="8229773" y="0"/>
                </a:lnTo>
                <a:lnTo>
                  <a:pt x="8229773" y="8617564"/>
                </a:lnTo>
                <a:lnTo>
                  <a:pt x="0" y="86175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"/>
          <p:cNvSpPr/>
          <p:nvPr/>
        </p:nvSpPr>
        <p:spPr>
          <a:xfrm>
            <a:off x="-341061" y="8406151"/>
            <a:ext cx="18839537" cy="3211707"/>
          </a:xfrm>
          <a:custGeom>
            <a:avLst/>
            <a:gdLst/>
            <a:ahLst/>
            <a:cxnLst/>
            <a:rect l="l" t="t" r="r" b="b"/>
            <a:pathLst>
              <a:path w="18839537" h="3082833">
                <a:moveTo>
                  <a:pt x="0" y="0"/>
                </a:moveTo>
                <a:lnTo>
                  <a:pt x="18839536" y="0"/>
                </a:lnTo>
                <a:lnTo>
                  <a:pt x="18839536" y="3082833"/>
                </a:lnTo>
                <a:lnTo>
                  <a:pt x="0" y="308283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9" name="Shape 15"/>
          <p:cNvSpPr/>
          <p:nvPr/>
        </p:nvSpPr>
        <p:spPr>
          <a:xfrm>
            <a:off x="7677544" y="7534424"/>
            <a:ext cx="637878" cy="637878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</p:sp>
      <p:pic>
        <p:nvPicPr>
          <p:cNvPr id="28" name="Image 4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46304" y="7582635"/>
            <a:ext cx="463623" cy="490461"/>
          </a:xfrm>
          <a:prstGeom prst="rect">
            <a:avLst/>
          </a:prstGeom>
        </p:spPr>
      </p:pic>
      <p:sp>
        <p:nvSpPr>
          <p:cNvPr id="30" name="Shape 14"/>
          <p:cNvSpPr/>
          <p:nvPr/>
        </p:nvSpPr>
        <p:spPr>
          <a:xfrm>
            <a:off x="8278687" y="7845910"/>
            <a:ext cx="850553" cy="38100"/>
          </a:xfrm>
          <a:prstGeom prst="roundRect">
            <a:avLst>
              <a:gd name="adj" fmla="val 111628"/>
            </a:avLst>
          </a:prstGeom>
          <a:solidFill>
            <a:srgbClr val="D6D3CC"/>
          </a:solidFill>
          <a:ln/>
        </p:spPr>
      </p:sp>
      <p:sp>
        <p:nvSpPr>
          <p:cNvPr id="31" name="Text 16"/>
          <p:cNvSpPr/>
          <p:nvPr/>
        </p:nvSpPr>
        <p:spPr>
          <a:xfrm>
            <a:off x="9342928" y="7638413"/>
            <a:ext cx="5058871" cy="553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38"/>
              </a:lnSpc>
            </a:pPr>
            <a:r>
              <a:rPr lang="zh-TW" altLang="en-US" sz="3250" dirty="0" smtClean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獲獎名單</a:t>
            </a:r>
            <a:r>
              <a:rPr lang="zh-TW" altLang="en-US" sz="32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及領獎</a:t>
            </a:r>
            <a:r>
              <a:rPr lang="zh-TW" altLang="en-US" sz="3250" dirty="0" smtClean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安排公布</a:t>
            </a:r>
            <a:endParaRPr lang="en-US" sz="3250" dirty="0"/>
          </a:p>
        </p:txBody>
      </p:sp>
      <p:sp>
        <p:nvSpPr>
          <p:cNvPr id="32" name="Text 17"/>
          <p:cNvSpPr/>
          <p:nvPr/>
        </p:nvSpPr>
        <p:spPr>
          <a:xfrm>
            <a:off x="8530763" y="8087457"/>
            <a:ext cx="7708999" cy="453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563"/>
              </a:lnSpc>
            </a:pPr>
            <a:r>
              <a:rPr lang="en-US" sz="2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2025</a:t>
            </a:r>
            <a:r>
              <a:rPr lang="en-US" sz="2750" dirty="0" smtClean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年10月 </a:t>
            </a:r>
            <a:r>
              <a:rPr lang="zh-TW" altLang="en-US" sz="2750" dirty="0" smtClean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至</a:t>
            </a:r>
            <a:r>
              <a:rPr lang="en-US" altLang="zh-TW" sz="2750" dirty="0" smtClean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11</a:t>
            </a:r>
            <a:r>
              <a:rPr lang="zh-TW" altLang="en-US" sz="2750" dirty="0" smtClean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月</a:t>
            </a:r>
            <a:endParaRPr lang="en-US" sz="2750" dirty="0"/>
          </a:p>
        </p:txBody>
      </p:sp>
    </p:spTree>
    <p:extLst>
      <p:ext uri="{BB962C8B-B14F-4D97-AF65-F5344CB8AC3E}">
        <p14:creationId xmlns:p14="http://schemas.microsoft.com/office/powerpoint/2010/main" val="28159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10994572" y="-703030"/>
            <a:ext cx="15072105" cy="12770184"/>
          </a:xfrm>
          <a:custGeom>
            <a:avLst/>
            <a:gdLst/>
            <a:ahLst/>
            <a:cxnLst/>
            <a:rect l="l" t="t" r="r" b="b"/>
            <a:pathLst>
              <a:path w="15072105" h="12770184">
                <a:moveTo>
                  <a:pt x="0" y="0"/>
                </a:moveTo>
                <a:lnTo>
                  <a:pt x="15072106" y="0"/>
                </a:lnTo>
                <a:lnTo>
                  <a:pt x="15072106" y="12770183"/>
                </a:lnTo>
                <a:lnTo>
                  <a:pt x="0" y="12770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108879">
            <a:off x="13052514" y="-1159018"/>
            <a:ext cx="6416252" cy="6718588"/>
          </a:xfrm>
          <a:custGeom>
            <a:avLst/>
            <a:gdLst/>
            <a:ahLst/>
            <a:cxnLst/>
            <a:rect l="l" t="t" r="r" b="b"/>
            <a:pathLst>
              <a:path w="6416252" h="6718588">
                <a:moveTo>
                  <a:pt x="0" y="0"/>
                </a:moveTo>
                <a:lnTo>
                  <a:pt x="6416252" y="0"/>
                </a:lnTo>
                <a:lnTo>
                  <a:pt x="6416252" y="6718588"/>
                </a:lnTo>
                <a:lnTo>
                  <a:pt x="0" y="67185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4108879">
            <a:off x="-2574742" y="8676971"/>
            <a:ext cx="6416252" cy="6718588"/>
          </a:xfrm>
          <a:custGeom>
            <a:avLst/>
            <a:gdLst/>
            <a:ahLst/>
            <a:cxnLst/>
            <a:rect l="l" t="t" r="r" b="b"/>
            <a:pathLst>
              <a:path w="6416252" h="6718588">
                <a:moveTo>
                  <a:pt x="0" y="0"/>
                </a:moveTo>
                <a:lnTo>
                  <a:pt x="6416252" y="0"/>
                </a:lnTo>
                <a:lnTo>
                  <a:pt x="6416252" y="6718588"/>
                </a:lnTo>
                <a:lnTo>
                  <a:pt x="0" y="67185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7688525">
            <a:off x="-4068334" y="-2215329"/>
            <a:ext cx="7608470" cy="6446449"/>
          </a:xfrm>
          <a:custGeom>
            <a:avLst/>
            <a:gdLst/>
            <a:ahLst/>
            <a:cxnLst/>
            <a:rect l="l" t="t" r="r" b="b"/>
            <a:pathLst>
              <a:path w="7608470" h="6446449">
                <a:moveTo>
                  <a:pt x="0" y="0"/>
                </a:moveTo>
                <a:lnTo>
                  <a:pt x="7608470" y="0"/>
                </a:lnTo>
                <a:lnTo>
                  <a:pt x="7608470" y="6446449"/>
                </a:lnTo>
                <a:lnTo>
                  <a:pt x="0" y="6446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339090" y="628650"/>
            <a:ext cx="523875" cy="508635"/>
            <a:chOff x="0" y="0"/>
            <a:chExt cx="698500" cy="678180"/>
          </a:xfrm>
        </p:grpSpPr>
        <p:sp>
          <p:nvSpPr>
            <p:cNvPr id="17" name="Freeform 17"/>
            <p:cNvSpPr/>
            <p:nvPr/>
          </p:nvSpPr>
          <p:spPr>
            <a:xfrm>
              <a:off x="48260" y="45720"/>
              <a:ext cx="598170" cy="584200"/>
            </a:xfrm>
            <a:custGeom>
              <a:avLst/>
              <a:gdLst/>
              <a:ahLst/>
              <a:cxnLst/>
              <a:rect l="l" t="t" r="r" b="b"/>
              <a:pathLst>
                <a:path w="598170" h="584200">
                  <a:moveTo>
                    <a:pt x="449580" y="567690"/>
                  </a:moveTo>
                  <a:cubicBezTo>
                    <a:pt x="334010" y="490220"/>
                    <a:pt x="311150" y="464820"/>
                    <a:pt x="273050" y="426720"/>
                  </a:cubicBezTo>
                  <a:cubicBezTo>
                    <a:pt x="207010" y="360680"/>
                    <a:pt x="44450" y="210820"/>
                    <a:pt x="13970" y="148590"/>
                  </a:cubicBezTo>
                  <a:cubicBezTo>
                    <a:pt x="1270" y="123190"/>
                    <a:pt x="0" y="106680"/>
                    <a:pt x="2540" y="86360"/>
                  </a:cubicBezTo>
                  <a:cubicBezTo>
                    <a:pt x="6350" y="67310"/>
                    <a:pt x="17780" y="45720"/>
                    <a:pt x="31750" y="31750"/>
                  </a:cubicBezTo>
                  <a:cubicBezTo>
                    <a:pt x="45720" y="17780"/>
                    <a:pt x="68580" y="7620"/>
                    <a:pt x="87630" y="5080"/>
                  </a:cubicBezTo>
                  <a:cubicBezTo>
                    <a:pt x="107950" y="2540"/>
                    <a:pt x="132080" y="7620"/>
                    <a:pt x="148590" y="17780"/>
                  </a:cubicBezTo>
                  <a:cubicBezTo>
                    <a:pt x="165100" y="27940"/>
                    <a:pt x="181610" y="49530"/>
                    <a:pt x="189230" y="64770"/>
                  </a:cubicBezTo>
                  <a:cubicBezTo>
                    <a:pt x="194310" y="74930"/>
                    <a:pt x="196850" y="83820"/>
                    <a:pt x="196850" y="95250"/>
                  </a:cubicBezTo>
                  <a:cubicBezTo>
                    <a:pt x="195580" y="111760"/>
                    <a:pt x="187960" y="140970"/>
                    <a:pt x="180340" y="156210"/>
                  </a:cubicBezTo>
                  <a:cubicBezTo>
                    <a:pt x="173990" y="166370"/>
                    <a:pt x="168910" y="172720"/>
                    <a:pt x="158750" y="179070"/>
                  </a:cubicBezTo>
                  <a:cubicBezTo>
                    <a:pt x="144780" y="187960"/>
                    <a:pt x="119380" y="199390"/>
                    <a:pt x="100330" y="199390"/>
                  </a:cubicBezTo>
                  <a:cubicBezTo>
                    <a:pt x="80010" y="199390"/>
                    <a:pt x="57150" y="191770"/>
                    <a:pt x="40640" y="180340"/>
                  </a:cubicBezTo>
                  <a:cubicBezTo>
                    <a:pt x="25400" y="167640"/>
                    <a:pt x="11430" y="144780"/>
                    <a:pt x="5080" y="128270"/>
                  </a:cubicBezTo>
                  <a:cubicBezTo>
                    <a:pt x="1270" y="116840"/>
                    <a:pt x="0" y="109220"/>
                    <a:pt x="2540" y="97790"/>
                  </a:cubicBezTo>
                  <a:cubicBezTo>
                    <a:pt x="3810" y="81280"/>
                    <a:pt x="11430" y="54610"/>
                    <a:pt x="24130" y="39370"/>
                  </a:cubicBezTo>
                  <a:cubicBezTo>
                    <a:pt x="36830" y="24130"/>
                    <a:pt x="58420" y="11430"/>
                    <a:pt x="77470" y="6350"/>
                  </a:cubicBezTo>
                  <a:cubicBezTo>
                    <a:pt x="96520" y="2540"/>
                    <a:pt x="113030" y="0"/>
                    <a:pt x="139700" y="12700"/>
                  </a:cubicBezTo>
                  <a:cubicBezTo>
                    <a:pt x="210820" y="46990"/>
                    <a:pt x="384810" y="278130"/>
                    <a:pt x="468630" y="351790"/>
                  </a:cubicBezTo>
                  <a:cubicBezTo>
                    <a:pt x="515620" y="392430"/>
                    <a:pt x="565150" y="410210"/>
                    <a:pt x="584200" y="436880"/>
                  </a:cubicBezTo>
                  <a:cubicBezTo>
                    <a:pt x="595630" y="452120"/>
                    <a:pt x="598170" y="464820"/>
                    <a:pt x="598170" y="481330"/>
                  </a:cubicBezTo>
                  <a:cubicBezTo>
                    <a:pt x="596900" y="500380"/>
                    <a:pt x="589280" y="529590"/>
                    <a:pt x="576580" y="546100"/>
                  </a:cubicBezTo>
                  <a:cubicBezTo>
                    <a:pt x="562610" y="562610"/>
                    <a:pt x="538480" y="576580"/>
                    <a:pt x="516890" y="580390"/>
                  </a:cubicBezTo>
                  <a:cubicBezTo>
                    <a:pt x="496570" y="584200"/>
                    <a:pt x="449580" y="567690"/>
                    <a:pt x="449580" y="56769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874395" y="643890"/>
            <a:ext cx="246697" cy="421957"/>
            <a:chOff x="0" y="0"/>
            <a:chExt cx="328930" cy="562610"/>
          </a:xfrm>
        </p:grpSpPr>
        <p:sp>
          <p:nvSpPr>
            <p:cNvPr id="19" name="Freeform 19"/>
            <p:cNvSpPr/>
            <p:nvPr/>
          </p:nvSpPr>
          <p:spPr>
            <a:xfrm>
              <a:off x="50800" y="48260"/>
              <a:ext cx="227330" cy="467360"/>
            </a:xfrm>
            <a:custGeom>
              <a:avLst/>
              <a:gdLst/>
              <a:ahLst/>
              <a:cxnLst/>
              <a:rect l="l" t="t" r="r" b="b"/>
              <a:pathLst>
                <a:path w="227330" h="467360">
                  <a:moveTo>
                    <a:pt x="0" y="364490"/>
                  </a:moveTo>
                  <a:cubicBezTo>
                    <a:pt x="63500" y="24130"/>
                    <a:pt x="80010" y="15240"/>
                    <a:pt x="97790" y="7620"/>
                  </a:cubicBezTo>
                  <a:cubicBezTo>
                    <a:pt x="115570" y="1270"/>
                    <a:pt x="139700" y="0"/>
                    <a:pt x="158750" y="5080"/>
                  </a:cubicBezTo>
                  <a:cubicBezTo>
                    <a:pt x="176530" y="10160"/>
                    <a:pt x="196850" y="24130"/>
                    <a:pt x="208280" y="40640"/>
                  </a:cubicBezTo>
                  <a:cubicBezTo>
                    <a:pt x="219710" y="55880"/>
                    <a:pt x="227330" y="78740"/>
                    <a:pt x="227330" y="97790"/>
                  </a:cubicBezTo>
                  <a:cubicBezTo>
                    <a:pt x="227330" y="116840"/>
                    <a:pt x="219710" y="140970"/>
                    <a:pt x="207010" y="156210"/>
                  </a:cubicBezTo>
                  <a:cubicBezTo>
                    <a:pt x="195580" y="171450"/>
                    <a:pt x="172720" y="184150"/>
                    <a:pt x="156210" y="189230"/>
                  </a:cubicBezTo>
                  <a:cubicBezTo>
                    <a:pt x="146050" y="193040"/>
                    <a:pt x="137160" y="194310"/>
                    <a:pt x="125730" y="193040"/>
                  </a:cubicBezTo>
                  <a:cubicBezTo>
                    <a:pt x="109220" y="190500"/>
                    <a:pt x="83820" y="181610"/>
                    <a:pt x="69850" y="168910"/>
                  </a:cubicBezTo>
                  <a:cubicBezTo>
                    <a:pt x="54610" y="156210"/>
                    <a:pt x="43180" y="132080"/>
                    <a:pt x="38100" y="116840"/>
                  </a:cubicBezTo>
                  <a:cubicBezTo>
                    <a:pt x="35560" y="105410"/>
                    <a:pt x="35560" y="97790"/>
                    <a:pt x="36830" y="86360"/>
                  </a:cubicBezTo>
                  <a:cubicBezTo>
                    <a:pt x="40640" y="69850"/>
                    <a:pt x="49530" y="44450"/>
                    <a:pt x="63500" y="30480"/>
                  </a:cubicBezTo>
                  <a:cubicBezTo>
                    <a:pt x="77470" y="16510"/>
                    <a:pt x="99060" y="5080"/>
                    <a:pt x="118110" y="2540"/>
                  </a:cubicBezTo>
                  <a:cubicBezTo>
                    <a:pt x="137160" y="0"/>
                    <a:pt x="161290" y="3810"/>
                    <a:pt x="177800" y="12700"/>
                  </a:cubicBezTo>
                  <a:cubicBezTo>
                    <a:pt x="194310" y="22860"/>
                    <a:pt x="210820" y="40640"/>
                    <a:pt x="219710" y="58420"/>
                  </a:cubicBezTo>
                  <a:cubicBezTo>
                    <a:pt x="227330" y="74930"/>
                    <a:pt x="226060" y="95250"/>
                    <a:pt x="224790" y="118110"/>
                  </a:cubicBezTo>
                  <a:cubicBezTo>
                    <a:pt x="223520" y="152400"/>
                    <a:pt x="204470" y="199390"/>
                    <a:pt x="199390" y="241300"/>
                  </a:cubicBezTo>
                  <a:cubicBezTo>
                    <a:pt x="193040" y="285750"/>
                    <a:pt x="200660" y="342900"/>
                    <a:pt x="190500" y="378460"/>
                  </a:cubicBezTo>
                  <a:cubicBezTo>
                    <a:pt x="184150" y="403860"/>
                    <a:pt x="175260" y="425450"/>
                    <a:pt x="162560" y="439420"/>
                  </a:cubicBezTo>
                  <a:cubicBezTo>
                    <a:pt x="151130" y="452120"/>
                    <a:pt x="138430" y="459740"/>
                    <a:pt x="121920" y="462280"/>
                  </a:cubicBezTo>
                  <a:cubicBezTo>
                    <a:pt x="104140" y="467360"/>
                    <a:pt x="73660" y="464820"/>
                    <a:pt x="54610" y="457200"/>
                  </a:cubicBezTo>
                  <a:cubicBezTo>
                    <a:pt x="40640" y="452120"/>
                    <a:pt x="27940" y="441960"/>
                    <a:pt x="19050" y="429260"/>
                  </a:cubicBezTo>
                  <a:cubicBezTo>
                    <a:pt x="8890" y="412750"/>
                    <a:pt x="0" y="364490"/>
                    <a:pt x="0" y="36449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0" name="Group 20"/>
          <p:cNvGrpSpPr/>
          <p:nvPr/>
        </p:nvGrpSpPr>
        <p:grpSpPr>
          <a:xfrm>
            <a:off x="421005" y="1139190"/>
            <a:ext cx="401003" cy="247650"/>
            <a:chOff x="0" y="0"/>
            <a:chExt cx="534670" cy="330200"/>
          </a:xfrm>
        </p:grpSpPr>
        <p:sp>
          <p:nvSpPr>
            <p:cNvPr id="21" name="Freeform 21"/>
            <p:cNvSpPr/>
            <p:nvPr/>
          </p:nvSpPr>
          <p:spPr>
            <a:xfrm>
              <a:off x="45720" y="40640"/>
              <a:ext cx="436880" cy="240030"/>
            </a:xfrm>
            <a:custGeom>
              <a:avLst/>
              <a:gdLst/>
              <a:ahLst/>
              <a:cxnLst/>
              <a:rect l="l" t="t" r="r" b="b"/>
              <a:pathLst>
                <a:path w="436880" h="240030">
                  <a:moveTo>
                    <a:pt x="353060" y="198120"/>
                  </a:moveTo>
                  <a:cubicBezTo>
                    <a:pt x="153670" y="240030"/>
                    <a:pt x="124460" y="240030"/>
                    <a:pt x="102870" y="238760"/>
                  </a:cubicBezTo>
                  <a:cubicBezTo>
                    <a:pt x="90170" y="238760"/>
                    <a:pt x="82550" y="238760"/>
                    <a:pt x="71120" y="233680"/>
                  </a:cubicBezTo>
                  <a:cubicBezTo>
                    <a:pt x="55880" y="227330"/>
                    <a:pt x="30480" y="209550"/>
                    <a:pt x="20320" y="195580"/>
                  </a:cubicBezTo>
                  <a:cubicBezTo>
                    <a:pt x="12700" y="186690"/>
                    <a:pt x="8890" y="179070"/>
                    <a:pt x="6350" y="166370"/>
                  </a:cubicBezTo>
                  <a:cubicBezTo>
                    <a:pt x="2540" y="149860"/>
                    <a:pt x="1270" y="121920"/>
                    <a:pt x="8890" y="102870"/>
                  </a:cubicBezTo>
                  <a:cubicBezTo>
                    <a:pt x="16510" y="83820"/>
                    <a:pt x="31750" y="63500"/>
                    <a:pt x="49530" y="53340"/>
                  </a:cubicBezTo>
                  <a:cubicBezTo>
                    <a:pt x="67310" y="43180"/>
                    <a:pt x="95250" y="38100"/>
                    <a:pt x="111760" y="39370"/>
                  </a:cubicBezTo>
                  <a:cubicBezTo>
                    <a:pt x="124460" y="39370"/>
                    <a:pt x="132080" y="41910"/>
                    <a:pt x="143510" y="46990"/>
                  </a:cubicBezTo>
                  <a:cubicBezTo>
                    <a:pt x="158750" y="55880"/>
                    <a:pt x="180340" y="73660"/>
                    <a:pt x="190500" y="91440"/>
                  </a:cubicBezTo>
                  <a:cubicBezTo>
                    <a:pt x="199390" y="107950"/>
                    <a:pt x="204470" y="133350"/>
                    <a:pt x="200660" y="153670"/>
                  </a:cubicBezTo>
                  <a:cubicBezTo>
                    <a:pt x="198120" y="173990"/>
                    <a:pt x="186690" y="196850"/>
                    <a:pt x="171450" y="210820"/>
                  </a:cubicBezTo>
                  <a:cubicBezTo>
                    <a:pt x="157480" y="224790"/>
                    <a:pt x="134620" y="236220"/>
                    <a:pt x="114300" y="238760"/>
                  </a:cubicBezTo>
                  <a:cubicBezTo>
                    <a:pt x="93980" y="240030"/>
                    <a:pt x="68580" y="234950"/>
                    <a:pt x="52070" y="224790"/>
                  </a:cubicBezTo>
                  <a:cubicBezTo>
                    <a:pt x="34290" y="214630"/>
                    <a:pt x="17780" y="195580"/>
                    <a:pt x="8890" y="176530"/>
                  </a:cubicBezTo>
                  <a:cubicBezTo>
                    <a:pt x="1270" y="158750"/>
                    <a:pt x="0" y="132080"/>
                    <a:pt x="5080" y="113030"/>
                  </a:cubicBezTo>
                  <a:cubicBezTo>
                    <a:pt x="10160" y="93980"/>
                    <a:pt x="27940" y="71120"/>
                    <a:pt x="40640" y="59690"/>
                  </a:cubicBezTo>
                  <a:cubicBezTo>
                    <a:pt x="49530" y="50800"/>
                    <a:pt x="54610" y="49530"/>
                    <a:pt x="68580" y="44450"/>
                  </a:cubicBezTo>
                  <a:cubicBezTo>
                    <a:pt x="102870" y="33020"/>
                    <a:pt x="196850" y="21590"/>
                    <a:pt x="251460" y="16510"/>
                  </a:cubicBezTo>
                  <a:cubicBezTo>
                    <a:pt x="295910" y="11430"/>
                    <a:pt x="341630" y="0"/>
                    <a:pt x="372110" y="10160"/>
                  </a:cubicBezTo>
                  <a:cubicBezTo>
                    <a:pt x="394970" y="17780"/>
                    <a:pt x="414020" y="38100"/>
                    <a:pt x="425450" y="54610"/>
                  </a:cubicBezTo>
                  <a:cubicBezTo>
                    <a:pt x="434340" y="68580"/>
                    <a:pt x="436880" y="85090"/>
                    <a:pt x="436880" y="100330"/>
                  </a:cubicBezTo>
                  <a:cubicBezTo>
                    <a:pt x="436880" y="115570"/>
                    <a:pt x="433070" y="132080"/>
                    <a:pt x="426720" y="146050"/>
                  </a:cubicBezTo>
                  <a:cubicBezTo>
                    <a:pt x="420370" y="158750"/>
                    <a:pt x="408940" y="172720"/>
                    <a:pt x="396240" y="181610"/>
                  </a:cubicBezTo>
                  <a:cubicBezTo>
                    <a:pt x="384810" y="190500"/>
                    <a:pt x="353060" y="198120"/>
                    <a:pt x="353060" y="19812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2" name="Group 22"/>
          <p:cNvGrpSpPr/>
          <p:nvPr/>
        </p:nvGrpSpPr>
        <p:grpSpPr>
          <a:xfrm>
            <a:off x="9900371" y="8545830"/>
            <a:ext cx="317096" cy="1056323"/>
            <a:chOff x="0" y="0"/>
            <a:chExt cx="529590" cy="1408430"/>
          </a:xfrm>
        </p:grpSpPr>
        <p:sp>
          <p:nvSpPr>
            <p:cNvPr id="23" name="Freeform 23"/>
            <p:cNvSpPr/>
            <p:nvPr/>
          </p:nvSpPr>
          <p:spPr>
            <a:xfrm>
              <a:off x="45720" y="44450"/>
              <a:ext cx="435610" cy="1315720"/>
            </a:xfrm>
            <a:custGeom>
              <a:avLst/>
              <a:gdLst/>
              <a:ahLst/>
              <a:cxnLst/>
              <a:rect l="l" t="t" r="r" b="b"/>
              <a:pathLst>
                <a:path w="435610" h="1315720">
                  <a:moveTo>
                    <a:pt x="389890" y="147320"/>
                  </a:moveTo>
                  <a:cubicBezTo>
                    <a:pt x="256540" y="382270"/>
                    <a:pt x="247650" y="410210"/>
                    <a:pt x="237490" y="448310"/>
                  </a:cubicBezTo>
                  <a:cubicBezTo>
                    <a:pt x="227330" y="490220"/>
                    <a:pt x="218440" y="534670"/>
                    <a:pt x="214630" y="585470"/>
                  </a:cubicBezTo>
                  <a:cubicBezTo>
                    <a:pt x="208280" y="651510"/>
                    <a:pt x="210820" y="749300"/>
                    <a:pt x="213360" y="808990"/>
                  </a:cubicBezTo>
                  <a:cubicBezTo>
                    <a:pt x="214630" y="848360"/>
                    <a:pt x="212090" y="872490"/>
                    <a:pt x="220980" y="906780"/>
                  </a:cubicBezTo>
                  <a:cubicBezTo>
                    <a:pt x="232410" y="947420"/>
                    <a:pt x="254000" y="995680"/>
                    <a:pt x="284480" y="1036320"/>
                  </a:cubicBezTo>
                  <a:cubicBezTo>
                    <a:pt x="318770" y="1082040"/>
                    <a:pt x="403860" y="1123950"/>
                    <a:pt x="422910" y="1163320"/>
                  </a:cubicBezTo>
                  <a:cubicBezTo>
                    <a:pt x="435610" y="1186180"/>
                    <a:pt x="433070" y="1212850"/>
                    <a:pt x="430530" y="1230630"/>
                  </a:cubicBezTo>
                  <a:cubicBezTo>
                    <a:pt x="427990" y="1243330"/>
                    <a:pt x="425450" y="1252220"/>
                    <a:pt x="417830" y="1262380"/>
                  </a:cubicBezTo>
                  <a:cubicBezTo>
                    <a:pt x="406400" y="1277620"/>
                    <a:pt x="384810" y="1299210"/>
                    <a:pt x="364490" y="1306830"/>
                  </a:cubicBezTo>
                  <a:cubicBezTo>
                    <a:pt x="345440" y="1314450"/>
                    <a:pt x="317500" y="1315720"/>
                    <a:pt x="297180" y="1309370"/>
                  </a:cubicBezTo>
                  <a:cubicBezTo>
                    <a:pt x="276860" y="1304290"/>
                    <a:pt x="252730" y="1285240"/>
                    <a:pt x="241300" y="1271270"/>
                  </a:cubicBezTo>
                  <a:cubicBezTo>
                    <a:pt x="232410" y="1261110"/>
                    <a:pt x="227330" y="1253490"/>
                    <a:pt x="224790" y="1240790"/>
                  </a:cubicBezTo>
                  <a:cubicBezTo>
                    <a:pt x="220980" y="1223010"/>
                    <a:pt x="218440" y="1192530"/>
                    <a:pt x="224790" y="1172210"/>
                  </a:cubicBezTo>
                  <a:cubicBezTo>
                    <a:pt x="232410" y="1151890"/>
                    <a:pt x="252730" y="1130300"/>
                    <a:pt x="266700" y="1118870"/>
                  </a:cubicBezTo>
                  <a:cubicBezTo>
                    <a:pt x="276860" y="1109980"/>
                    <a:pt x="285750" y="1106170"/>
                    <a:pt x="298450" y="1104900"/>
                  </a:cubicBezTo>
                  <a:cubicBezTo>
                    <a:pt x="316230" y="1101090"/>
                    <a:pt x="345440" y="1099820"/>
                    <a:pt x="365760" y="1108710"/>
                  </a:cubicBezTo>
                  <a:cubicBezTo>
                    <a:pt x="386080" y="1116330"/>
                    <a:pt x="406400" y="1134110"/>
                    <a:pt x="417830" y="1153160"/>
                  </a:cubicBezTo>
                  <a:cubicBezTo>
                    <a:pt x="429260" y="1170940"/>
                    <a:pt x="434340" y="1197610"/>
                    <a:pt x="431800" y="1219200"/>
                  </a:cubicBezTo>
                  <a:cubicBezTo>
                    <a:pt x="429260" y="1240790"/>
                    <a:pt x="415290" y="1266190"/>
                    <a:pt x="402590" y="1281430"/>
                  </a:cubicBezTo>
                  <a:cubicBezTo>
                    <a:pt x="394970" y="1291590"/>
                    <a:pt x="386080" y="1296670"/>
                    <a:pt x="375920" y="1301750"/>
                  </a:cubicBezTo>
                  <a:cubicBezTo>
                    <a:pt x="365760" y="1306830"/>
                    <a:pt x="355600" y="1311910"/>
                    <a:pt x="342900" y="1313180"/>
                  </a:cubicBezTo>
                  <a:cubicBezTo>
                    <a:pt x="325120" y="1314450"/>
                    <a:pt x="299720" y="1311910"/>
                    <a:pt x="275590" y="1301750"/>
                  </a:cubicBezTo>
                  <a:cubicBezTo>
                    <a:pt x="237490" y="1283970"/>
                    <a:pt x="184150" y="1242060"/>
                    <a:pt x="144780" y="1195070"/>
                  </a:cubicBezTo>
                  <a:cubicBezTo>
                    <a:pt x="96520" y="1136650"/>
                    <a:pt x="43180" y="1033780"/>
                    <a:pt x="21590" y="970280"/>
                  </a:cubicBezTo>
                  <a:cubicBezTo>
                    <a:pt x="7620" y="929640"/>
                    <a:pt x="7620" y="906780"/>
                    <a:pt x="5080" y="862330"/>
                  </a:cubicBezTo>
                  <a:cubicBezTo>
                    <a:pt x="0" y="796290"/>
                    <a:pt x="0" y="693420"/>
                    <a:pt x="8890" y="612140"/>
                  </a:cubicBezTo>
                  <a:cubicBezTo>
                    <a:pt x="16510" y="530860"/>
                    <a:pt x="30480" y="443230"/>
                    <a:pt x="50800" y="374650"/>
                  </a:cubicBezTo>
                  <a:cubicBezTo>
                    <a:pt x="67310" y="320040"/>
                    <a:pt x="87630" y="281940"/>
                    <a:pt x="113030" y="232410"/>
                  </a:cubicBezTo>
                  <a:cubicBezTo>
                    <a:pt x="142240" y="173990"/>
                    <a:pt x="186690" y="88900"/>
                    <a:pt x="219710" y="50800"/>
                  </a:cubicBezTo>
                  <a:cubicBezTo>
                    <a:pt x="238760" y="27940"/>
                    <a:pt x="252730" y="12700"/>
                    <a:pt x="273050" y="6350"/>
                  </a:cubicBezTo>
                  <a:cubicBezTo>
                    <a:pt x="293370" y="0"/>
                    <a:pt x="323850" y="2540"/>
                    <a:pt x="342900" y="8890"/>
                  </a:cubicBezTo>
                  <a:cubicBezTo>
                    <a:pt x="358140" y="13970"/>
                    <a:pt x="369570" y="25400"/>
                    <a:pt x="379730" y="36830"/>
                  </a:cubicBezTo>
                  <a:cubicBezTo>
                    <a:pt x="389890" y="48260"/>
                    <a:pt x="397510" y="62230"/>
                    <a:pt x="400050" y="78740"/>
                  </a:cubicBezTo>
                  <a:cubicBezTo>
                    <a:pt x="402590" y="99060"/>
                    <a:pt x="389890" y="147320"/>
                    <a:pt x="389890" y="147320"/>
                  </a:cubicBezTo>
                </a:path>
              </a:pathLst>
            </a:custGeom>
            <a:solidFill>
              <a:srgbClr val="70B1B2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4" name="Group 24"/>
          <p:cNvGrpSpPr/>
          <p:nvPr/>
        </p:nvGrpSpPr>
        <p:grpSpPr>
          <a:xfrm>
            <a:off x="12214860" y="6521768"/>
            <a:ext cx="233362" cy="1027748"/>
            <a:chOff x="0" y="0"/>
            <a:chExt cx="311150" cy="1370330"/>
          </a:xfrm>
        </p:grpSpPr>
        <p:sp>
          <p:nvSpPr>
            <p:cNvPr id="25" name="Freeform 25"/>
            <p:cNvSpPr/>
            <p:nvPr/>
          </p:nvSpPr>
          <p:spPr>
            <a:xfrm>
              <a:off x="19050" y="48260"/>
              <a:ext cx="245110" cy="1271270"/>
            </a:xfrm>
            <a:custGeom>
              <a:avLst/>
              <a:gdLst/>
              <a:ahLst/>
              <a:cxnLst/>
              <a:rect l="l" t="t" r="r" b="b"/>
              <a:pathLst>
                <a:path w="245110" h="1271270">
                  <a:moveTo>
                    <a:pt x="234950" y="99060"/>
                  </a:moveTo>
                  <a:cubicBezTo>
                    <a:pt x="226060" y="1230630"/>
                    <a:pt x="214630" y="1239520"/>
                    <a:pt x="196850" y="1252220"/>
                  </a:cubicBezTo>
                  <a:cubicBezTo>
                    <a:pt x="179070" y="1263650"/>
                    <a:pt x="152400" y="1271270"/>
                    <a:pt x="130810" y="1270000"/>
                  </a:cubicBezTo>
                  <a:cubicBezTo>
                    <a:pt x="110490" y="1268730"/>
                    <a:pt x="83820" y="1254760"/>
                    <a:pt x="68580" y="1244600"/>
                  </a:cubicBezTo>
                  <a:cubicBezTo>
                    <a:pt x="58420" y="1236980"/>
                    <a:pt x="52070" y="1230630"/>
                    <a:pt x="46990" y="1219200"/>
                  </a:cubicBezTo>
                  <a:cubicBezTo>
                    <a:pt x="38100" y="1202690"/>
                    <a:pt x="29210" y="1173480"/>
                    <a:pt x="31750" y="1153160"/>
                  </a:cubicBezTo>
                  <a:cubicBezTo>
                    <a:pt x="34290" y="1131570"/>
                    <a:pt x="45720" y="1106170"/>
                    <a:pt x="59690" y="1090930"/>
                  </a:cubicBezTo>
                  <a:cubicBezTo>
                    <a:pt x="74930" y="1075690"/>
                    <a:pt x="102870" y="1064260"/>
                    <a:pt x="119380" y="1059180"/>
                  </a:cubicBezTo>
                  <a:cubicBezTo>
                    <a:pt x="132080" y="1056640"/>
                    <a:pt x="143510" y="1057910"/>
                    <a:pt x="153670" y="1059180"/>
                  </a:cubicBezTo>
                  <a:cubicBezTo>
                    <a:pt x="165100" y="1061720"/>
                    <a:pt x="175260" y="1064260"/>
                    <a:pt x="186690" y="1070610"/>
                  </a:cubicBezTo>
                  <a:cubicBezTo>
                    <a:pt x="201930" y="1080770"/>
                    <a:pt x="224790" y="1099820"/>
                    <a:pt x="233680" y="1120140"/>
                  </a:cubicBezTo>
                  <a:cubicBezTo>
                    <a:pt x="242570" y="1139190"/>
                    <a:pt x="245110" y="1165860"/>
                    <a:pt x="240030" y="1187450"/>
                  </a:cubicBezTo>
                  <a:cubicBezTo>
                    <a:pt x="236220" y="1207770"/>
                    <a:pt x="222250" y="1230630"/>
                    <a:pt x="205740" y="1244600"/>
                  </a:cubicBezTo>
                  <a:cubicBezTo>
                    <a:pt x="189230" y="1258570"/>
                    <a:pt x="163830" y="1268730"/>
                    <a:pt x="142240" y="1270000"/>
                  </a:cubicBezTo>
                  <a:cubicBezTo>
                    <a:pt x="121920" y="1271270"/>
                    <a:pt x="93980" y="1261110"/>
                    <a:pt x="77470" y="1252220"/>
                  </a:cubicBezTo>
                  <a:cubicBezTo>
                    <a:pt x="66040" y="1245870"/>
                    <a:pt x="59690" y="1239520"/>
                    <a:pt x="53340" y="1228090"/>
                  </a:cubicBezTo>
                  <a:cubicBezTo>
                    <a:pt x="43180" y="1212850"/>
                    <a:pt x="36830" y="1198880"/>
                    <a:pt x="31750" y="1164590"/>
                  </a:cubicBezTo>
                  <a:cubicBezTo>
                    <a:pt x="8890" y="1023620"/>
                    <a:pt x="0" y="209550"/>
                    <a:pt x="41910" y="76200"/>
                  </a:cubicBezTo>
                  <a:cubicBezTo>
                    <a:pt x="53340" y="41910"/>
                    <a:pt x="63500" y="30480"/>
                    <a:pt x="81280" y="19050"/>
                  </a:cubicBezTo>
                  <a:cubicBezTo>
                    <a:pt x="99060" y="6350"/>
                    <a:pt x="127000" y="0"/>
                    <a:pt x="148590" y="2540"/>
                  </a:cubicBezTo>
                  <a:cubicBezTo>
                    <a:pt x="170180" y="5080"/>
                    <a:pt x="195580" y="17780"/>
                    <a:pt x="210820" y="34290"/>
                  </a:cubicBezTo>
                  <a:cubicBezTo>
                    <a:pt x="224790" y="50800"/>
                    <a:pt x="234950" y="99060"/>
                    <a:pt x="234950" y="99060"/>
                  </a:cubicBezTo>
                </a:path>
              </a:pathLst>
            </a:custGeom>
            <a:solidFill>
              <a:srgbClr val="70B1B2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6" name="Group 26"/>
          <p:cNvGrpSpPr/>
          <p:nvPr/>
        </p:nvGrpSpPr>
        <p:grpSpPr>
          <a:xfrm>
            <a:off x="12238672" y="7616190"/>
            <a:ext cx="218122" cy="218122"/>
            <a:chOff x="0" y="0"/>
            <a:chExt cx="290830" cy="290830"/>
          </a:xfrm>
        </p:grpSpPr>
        <p:sp>
          <p:nvSpPr>
            <p:cNvPr id="27" name="Freeform 27"/>
            <p:cNvSpPr/>
            <p:nvPr/>
          </p:nvSpPr>
          <p:spPr>
            <a:xfrm>
              <a:off x="50800" y="48260"/>
              <a:ext cx="186690" cy="191770"/>
            </a:xfrm>
            <a:custGeom>
              <a:avLst/>
              <a:gdLst/>
              <a:ahLst/>
              <a:cxnLst/>
              <a:rect l="l" t="t" r="r" b="b"/>
              <a:pathLst>
                <a:path w="186690" h="191770">
                  <a:moveTo>
                    <a:pt x="186690" y="67310"/>
                  </a:moveTo>
                  <a:cubicBezTo>
                    <a:pt x="186690" y="128270"/>
                    <a:pt x="179070" y="143510"/>
                    <a:pt x="170180" y="154940"/>
                  </a:cubicBezTo>
                  <a:cubicBezTo>
                    <a:pt x="161290" y="166370"/>
                    <a:pt x="147320" y="176530"/>
                    <a:pt x="134620" y="182880"/>
                  </a:cubicBezTo>
                  <a:cubicBezTo>
                    <a:pt x="120650" y="189230"/>
                    <a:pt x="104140" y="191770"/>
                    <a:pt x="90170" y="190500"/>
                  </a:cubicBezTo>
                  <a:cubicBezTo>
                    <a:pt x="74930" y="190500"/>
                    <a:pt x="58420" y="185420"/>
                    <a:pt x="45720" y="177800"/>
                  </a:cubicBezTo>
                  <a:cubicBezTo>
                    <a:pt x="33020" y="170180"/>
                    <a:pt x="21590" y="157480"/>
                    <a:pt x="13970" y="144780"/>
                  </a:cubicBezTo>
                  <a:cubicBezTo>
                    <a:pt x="6350" y="132080"/>
                    <a:pt x="1270" y="116840"/>
                    <a:pt x="0" y="101600"/>
                  </a:cubicBezTo>
                  <a:cubicBezTo>
                    <a:pt x="0" y="87630"/>
                    <a:pt x="2540" y="69850"/>
                    <a:pt x="8890" y="57150"/>
                  </a:cubicBezTo>
                  <a:cubicBezTo>
                    <a:pt x="13970" y="43180"/>
                    <a:pt x="25400" y="30480"/>
                    <a:pt x="36830" y="21590"/>
                  </a:cubicBezTo>
                  <a:cubicBezTo>
                    <a:pt x="48260" y="11430"/>
                    <a:pt x="63500" y="5080"/>
                    <a:pt x="78740" y="2540"/>
                  </a:cubicBezTo>
                  <a:cubicBezTo>
                    <a:pt x="92710" y="0"/>
                    <a:pt x="109220" y="1270"/>
                    <a:pt x="123190" y="5080"/>
                  </a:cubicBezTo>
                  <a:cubicBezTo>
                    <a:pt x="137160" y="8890"/>
                    <a:pt x="162560" y="29210"/>
                    <a:pt x="162560" y="29210"/>
                  </a:cubicBezTo>
                </a:path>
              </a:pathLst>
            </a:custGeom>
            <a:solidFill>
              <a:srgbClr val="70B1B2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8" name="Group 28"/>
          <p:cNvGrpSpPr/>
          <p:nvPr/>
        </p:nvGrpSpPr>
        <p:grpSpPr>
          <a:xfrm>
            <a:off x="16891635" y="9459278"/>
            <a:ext cx="541020" cy="697230"/>
            <a:chOff x="0" y="0"/>
            <a:chExt cx="721360" cy="929640"/>
          </a:xfrm>
        </p:grpSpPr>
        <p:sp>
          <p:nvSpPr>
            <p:cNvPr id="29" name="Freeform 29"/>
            <p:cNvSpPr/>
            <p:nvPr/>
          </p:nvSpPr>
          <p:spPr>
            <a:xfrm>
              <a:off x="50800" y="43180"/>
              <a:ext cx="617220" cy="842010"/>
            </a:xfrm>
            <a:custGeom>
              <a:avLst/>
              <a:gdLst/>
              <a:ahLst/>
              <a:cxnLst/>
              <a:rect l="l" t="t" r="r" b="b"/>
              <a:pathLst>
                <a:path w="617220" h="842010">
                  <a:moveTo>
                    <a:pt x="617220" y="99060"/>
                  </a:moveTo>
                  <a:cubicBezTo>
                    <a:pt x="615950" y="491490"/>
                    <a:pt x="614680" y="524510"/>
                    <a:pt x="603250" y="562610"/>
                  </a:cubicBezTo>
                  <a:cubicBezTo>
                    <a:pt x="590550" y="601980"/>
                    <a:pt x="574040" y="641350"/>
                    <a:pt x="548640" y="673100"/>
                  </a:cubicBezTo>
                  <a:cubicBezTo>
                    <a:pt x="523240" y="704850"/>
                    <a:pt x="492760" y="727710"/>
                    <a:pt x="449580" y="750570"/>
                  </a:cubicBezTo>
                  <a:cubicBezTo>
                    <a:pt x="388620" y="783590"/>
                    <a:pt x="271780" y="822960"/>
                    <a:pt x="208280" y="834390"/>
                  </a:cubicBezTo>
                  <a:cubicBezTo>
                    <a:pt x="167640" y="842010"/>
                    <a:pt x="137160" y="840740"/>
                    <a:pt x="106680" y="835660"/>
                  </a:cubicBezTo>
                  <a:cubicBezTo>
                    <a:pt x="82550" y="831850"/>
                    <a:pt x="58420" y="824230"/>
                    <a:pt x="43180" y="814070"/>
                  </a:cubicBezTo>
                  <a:cubicBezTo>
                    <a:pt x="31750" y="807720"/>
                    <a:pt x="25400" y="801370"/>
                    <a:pt x="19050" y="789940"/>
                  </a:cubicBezTo>
                  <a:cubicBezTo>
                    <a:pt x="10160" y="773430"/>
                    <a:pt x="0" y="745490"/>
                    <a:pt x="0" y="723900"/>
                  </a:cubicBezTo>
                  <a:cubicBezTo>
                    <a:pt x="1270" y="703580"/>
                    <a:pt x="13970" y="675640"/>
                    <a:pt x="25400" y="661670"/>
                  </a:cubicBezTo>
                  <a:cubicBezTo>
                    <a:pt x="33020" y="650240"/>
                    <a:pt x="39370" y="645160"/>
                    <a:pt x="50800" y="638810"/>
                  </a:cubicBezTo>
                  <a:cubicBezTo>
                    <a:pt x="67310" y="631190"/>
                    <a:pt x="99060" y="623570"/>
                    <a:pt x="116840" y="623570"/>
                  </a:cubicBezTo>
                  <a:cubicBezTo>
                    <a:pt x="130810" y="623570"/>
                    <a:pt x="139700" y="626110"/>
                    <a:pt x="149860" y="632460"/>
                  </a:cubicBezTo>
                  <a:cubicBezTo>
                    <a:pt x="166370" y="641350"/>
                    <a:pt x="190500" y="664210"/>
                    <a:pt x="199390" y="679450"/>
                  </a:cubicBezTo>
                  <a:cubicBezTo>
                    <a:pt x="207010" y="689610"/>
                    <a:pt x="209550" y="701040"/>
                    <a:pt x="210820" y="711200"/>
                  </a:cubicBezTo>
                  <a:cubicBezTo>
                    <a:pt x="213360" y="722630"/>
                    <a:pt x="214630" y="732790"/>
                    <a:pt x="210820" y="745490"/>
                  </a:cubicBezTo>
                  <a:cubicBezTo>
                    <a:pt x="207010" y="763270"/>
                    <a:pt x="195580" y="791210"/>
                    <a:pt x="180340" y="806450"/>
                  </a:cubicBezTo>
                  <a:cubicBezTo>
                    <a:pt x="165100" y="820420"/>
                    <a:pt x="139700" y="833120"/>
                    <a:pt x="118110" y="834390"/>
                  </a:cubicBezTo>
                  <a:cubicBezTo>
                    <a:pt x="97790" y="836930"/>
                    <a:pt x="71120" y="831850"/>
                    <a:pt x="52070" y="820420"/>
                  </a:cubicBezTo>
                  <a:cubicBezTo>
                    <a:pt x="34290" y="810260"/>
                    <a:pt x="16510" y="788670"/>
                    <a:pt x="7620" y="769620"/>
                  </a:cubicBezTo>
                  <a:cubicBezTo>
                    <a:pt x="0" y="749300"/>
                    <a:pt x="1270" y="720090"/>
                    <a:pt x="3810" y="702310"/>
                  </a:cubicBezTo>
                  <a:cubicBezTo>
                    <a:pt x="6350" y="688340"/>
                    <a:pt x="10160" y="680720"/>
                    <a:pt x="17780" y="670560"/>
                  </a:cubicBezTo>
                  <a:cubicBezTo>
                    <a:pt x="29210" y="656590"/>
                    <a:pt x="45720" y="640080"/>
                    <a:pt x="72390" y="628650"/>
                  </a:cubicBezTo>
                  <a:cubicBezTo>
                    <a:pt x="118110" y="609600"/>
                    <a:pt x="226060" y="619760"/>
                    <a:pt x="284480" y="600710"/>
                  </a:cubicBezTo>
                  <a:cubicBezTo>
                    <a:pt x="331470" y="585470"/>
                    <a:pt x="379730" y="567690"/>
                    <a:pt x="401320" y="537210"/>
                  </a:cubicBezTo>
                  <a:cubicBezTo>
                    <a:pt x="420370" y="511810"/>
                    <a:pt x="415290" y="482600"/>
                    <a:pt x="419100" y="439420"/>
                  </a:cubicBezTo>
                  <a:cubicBezTo>
                    <a:pt x="426720" y="360680"/>
                    <a:pt x="414020" y="160020"/>
                    <a:pt x="421640" y="99060"/>
                  </a:cubicBezTo>
                  <a:cubicBezTo>
                    <a:pt x="424180" y="76200"/>
                    <a:pt x="424180" y="67310"/>
                    <a:pt x="433070" y="53340"/>
                  </a:cubicBezTo>
                  <a:cubicBezTo>
                    <a:pt x="443230" y="36830"/>
                    <a:pt x="464820" y="15240"/>
                    <a:pt x="485140" y="7620"/>
                  </a:cubicBezTo>
                  <a:cubicBezTo>
                    <a:pt x="505460" y="0"/>
                    <a:pt x="534670" y="1270"/>
                    <a:pt x="553720" y="7620"/>
                  </a:cubicBezTo>
                  <a:cubicBezTo>
                    <a:pt x="570230" y="12700"/>
                    <a:pt x="582930" y="21590"/>
                    <a:pt x="593090" y="34290"/>
                  </a:cubicBezTo>
                  <a:cubicBezTo>
                    <a:pt x="604520" y="49530"/>
                    <a:pt x="617220" y="99060"/>
                    <a:pt x="617220" y="99060"/>
                  </a:cubicBezTo>
                </a:path>
              </a:pathLst>
            </a:custGeom>
            <a:solidFill>
              <a:srgbClr val="70B1B2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0" name="Group 30"/>
          <p:cNvGrpSpPr/>
          <p:nvPr/>
        </p:nvGrpSpPr>
        <p:grpSpPr>
          <a:xfrm>
            <a:off x="17177385" y="9197340"/>
            <a:ext cx="218122" cy="218122"/>
            <a:chOff x="0" y="0"/>
            <a:chExt cx="290830" cy="290830"/>
          </a:xfrm>
        </p:grpSpPr>
        <p:sp>
          <p:nvSpPr>
            <p:cNvPr id="31" name="Freeform 31"/>
            <p:cNvSpPr/>
            <p:nvPr/>
          </p:nvSpPr>
          <p:spPr>
            <a:xfrm>
              <a:off x="49530" y="48260"/>
              <a:ext cx="186690" cy="191770"/>
            </a:xfrm>
            <a:custGeom>
              <a:avLst/>
              <a:gdLst/>
              <a:ahLst/>
              <a:cxnLst/>
              <a:rect l="l" t="t" r="r" b="b"/>
              <a:pathLst>
                <a:path w="186690" h="191770">
                  <a:moveTo>
                    <a:pt x="186690" y="67310"/>
                  </a:moveTo>
                  <a:cubicBezTo>
                    <a:pt x="186690" y="127000"/>
                    <a:pt x="180340" y="142240"/>
                    <a:pt x="171450" y="154940"/>
                  </a:cubicBezTo>
                  <a:cubicBezTo>
                    <a:pt x="162560" y="166370"/>
                    <a:pt x="148590" y="176530"/>
                    <a:pt x="135890" y="182880"/>
                  </a:cubicBezTo>
                  <a:cubicBezTo>
                    <a:pt x="121920" y="189230"/>
                    <a:pt x="105410" y="191770"/>
                    <a:pt x="90170" y="190500"/>
                  </a:cubicBezTo>
                  <a:cubicBezTo>
                    <a:pt x="76200" y="190500"/>
                    <a:pt x="59690" y="185420"/>
                    <a:pt x="46990" y="177800"/>
                  </a:cubicBezTo>
                  <a:cubicBezTo>
                    <a:pt x="34290" y="170180"/>
                    <a:pt x="22860" y="157480"/>
                    <a:pt x="15240" y="144780"/>
                  </a:cubicBezTo>
                  <a:cubicBezTo>
                    <a:pt x="7620" y="132080"/>
                    <a:pt x="2540" y="115570"/>
                    <a:pt x="1270" y="101600"/>
                  </a:cubicBezTo>
                  <a:cubicBezTo>
                    <a:pt x="0" y="86360"/>
                    <a:pt x="3810" y="69850"/>
                    <a:pt x="8890" y="57150"/>
                  </a:cubicBezTo>
                  <a:cubicBezTo>
                    <a:pt x="15240" y="43180"/>
                    <a:pt x="25400" y="29210"/>
                    <a:pt x="36830" y="20320"/>
                  </a:cubicBezTo>
                  <a:cubicBezTo>
                    <a:pt x="49530" y="11430"/>
                    <a:pt x="64770" y="5080"/>
                    <a:pt x="78740" y="2540"/>
                  </a:cubicBezTo>
                  <a:cubicBezTo>
                    <a:pt x="93980" y="0"/>
                    <a:pt x="110490" y="0"/>
                    <a:pt x="124460" y="5080"/>
                  </a:cubicBezTo>
                  <a:cubicBezTo>
                    <a:pt x="138430" y="8890"/>
                    <a:pt x="163830" y="27940"/>
                    <a:pt x="163830" y="27940"/>
                  </a:cubicBezTo>
                </a:path>
              </a:pathLst>
            </a:custGeom>
            <a:solidFill>
              <a:srgbClr val="70B1B2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0" name="Group 9"/>
          <p:cNvGrpSpPr/>
          <p:nvPr/>
        </p:nvGrpSpPr>
        <p:grpSpPr>
          <a:xfrm>
            <a:off x="1845876" y="2244412"/>
            <a:ext cx="10945199" cy="1402841"/>
            <a:chOff x="-1311589" y="5715263"/>
            <a:chExt cx="6681470" cy="853440"/>
          </a:xfrm>
        </p:grpSpPr>
        <p:sp>
          <p:nvSpPr>
            <p:cNvPr id="41" name="Freeform 10"/>
            <p:cNvSpPr/>
            <p:nvPr/>
          </p:nvSpPr>
          <p:spPr>
            <a:xfrm>
              <a:off x="-1311589" y="5715263"/>
              <a:ext cx="6681470" cy="853440"/>
            </a:xfrm>
            <a:custGeom>
              <a:avLst/>
              <a:gdLst/>
              <a:ahLst/>
              <a:cxnLst/>
              <a:rect l="l" t="t" r="r" b="b"/>
              <a:pathLst>
                <a:path w="6681470" h="853440">
                  <a:moveTo>
                    <a:pt x="346710" y="81280"/>
                  </a:moveTo>
                  <a:cubicBezTo>
                    <a:pt x="2702560" y="90170"/>
                    <a:pt x="5848350" y="0"/>
                    <a:pt x="6286500" y="33020"/>
                  </a:cubicBezTo>
                  <a:cubicBezTo>
                    <a:pt x="6358890" y="38100"/>
                    <a:pt x="6371590" y="40640"/>
                    <a:pt x="6412230" y="53340"/>
                  </a:cubicBezTo>
                  <a:cubicBezTo>
                    <a:pt x="6451600" y="67310"/>
                    <a:pt x="6490970" y="87630"/>
                    <a:pt x="6523990" y="113030"/>
                  </a:cubicBezTo>
                  <a:cubicBezTo>
                    <a:pt x="6558280" y="138430"/>
                    <a:pt x="6588760" y="171450"/>
                    <a:pt x="6611620" y="205740"/>
                  </a:cubicBezTo>
                  <a:cubicBezTo>
                    <a:pt x="6635750" y="240030"/>
                    <a:pt x="6654800" y="280670"/>
                    <a:pt x="6664960" y="321310"/>
                  </a:cubicBezTo>
                  <a:cubicBezTo>
                    <a:pt x="6676390" y="361950"/>
                    <a:pt x="6681470" y="406400"/>
                    <a:pt x="6678930" y="448310"/>
                  </a:cubicBezTo>
                  <a:cubicBezTo>
                    <a:pt x="6676390" y="490220"/>
                    <a:pt x="6667500" y="533400"/>
                    <a:pt x="6652260" y="572770"/>
                  </a:cubicBezTo>
                  <a:cubicBezTo>
                    <a:pt x="6635750" y="612140"/>
                    <a:pt x="6612890" y="650240"/>
                    <a:pt x="6586220" y="681990"/>
                  </a:cubicBezTo>
                  <a:cubicBezTo>
                    <a:pt x="6559550" y="713740"/>
                    <a:pt x="6525260" y="742950"/>
                    <a:pt x="6488430" y="764540"/>
                  </a:cubicBezTo>
                  <a:cubicBezTo>
                    <a:pt x="6452870" y="786130"/>
                    <a:pt x="6410960" y="802640"/>
                    <a:pt x="6370320" y="811530"/>
                  </a:cubicBezTo>
                  <a:cubicBezTo>
                    <a:pt x="6329680" y="820420"/>
                    <a:pt x="6285230" y="822960"/>
                    <a:pt x="6243320" y="819150"/>
                  </a:cubicBezTo>
                  <a:cubicBezTo>
                    <a:pt x="6201410" y="814070"/>
                    <a:pt x="6158230" y="802640"/>
                    <a:pt x="6120130" y="784860"/>
                  </a:cubicBezTo>
                  <a:cubicBezTo>
                    <a:pt x="6082030" y="767080"/>
                    <a:pt x="6045200" y="741680"/>
                    <a:pt x="6014720" y="712470"/>
                  </a:cubicBezTo>
                  <a:cubicBezTo>
                    <a:pt x="5984240" y="684530"/>
                    <a:pt x="5957570" y="648970"/>
                    <a:pt x="5937250" y="610870"/>
                  </a:cubicBezTo>
                  <a:cubicBezTo>
                    <a:pt x="5918200" y="574040"/>
                    <a:pt x="5904230" y="532130"/>
                    <a:pt x="5896610" y="490220"/>
                  </a:cubicBezTo>
                  <a:cubicBezTo>
                    <a:pt x="5890260" y="449580"/>
                    <a:pt x="5890260" y="405130"/>
                    <a:pt x="5896610" y="363220"/>
                  </a:cubicBezTo>
                  <a:cubicBezTo>
                    <a:pt x="5904230" y="321310"/>
                    <a:pt x="5918200" y="279400"/>
                    <a:pt x="5937250" y="242570"/>
                  </a:cubicBezTo>
                  <a:cubicBezTo>
                    <a:pt x="5957570" y="205740"/>
                    <a:pt x="5984240" y="170180"/>
                    <a:pt x="6014720" y="140970"/>
                  </a:cubicBezTo>
                  <a:cubicBezTo>
                    <a:pt x="6045200" y="111760"/>
                    <a:pt x="6082030" y="86360"/>
                    <a:pt x="6120130" y="69850"/>
                  </a:cubicBezTo>
                  <a:cubicBezTo>
                    <a:pt x="6158230" y="52070"/>
                    <a:pt x="6201410" y="39370"/>
                    <a:pt x="6243320" y="35560"/>
                  </a:cubicBezTo>
                  <a:cubicBezTo>
                    <a:pt x="6285230" y="30480"/>
                    <a:pt x="6329680" y="33020"/>
                    <a:pt x="6370320" y="41910"/>
                  </a:cubicBezTo>
                  <a:cubicBezTo>
                    <a:pt x="6412230" y="50800"/>
                    <a:pt x="6452870" y="67310"/>
                    <a:pt x="6488430" y="88900"/>
                  </a:cubicBezTo>
                  <a:cubicBezTo>
                    <a:pt x="6525260" y="110490"/>
                    <a:pt x="6559550" y="139700"/>
                    <a:pt x="6586220" y="171450"/>
                  </a:cubicBezTo>
                  <a:cubicBezTo>
                    <a:pt x="6612890" y="204470"/>
                    <a:pt x="6635750" y="242570"/>
                    <a:pt x="6652260" y="280670"/>
                  </a:cubicBezTo>
                  <a:cubicBezTo>
                    <a:pt x="6667500" y="320040"/>
                    <a:pt x="6676390" y="363220"/>
                    <a:pt x="6678930" y="405130"/>
                  </a:cubicBezTo>
                  <a:cubicBezTo>
                    <a:pt x="6681470" y="447040"/>
                    <a:pt x="6676390" y="491490"/>
                    <a:pt x="6664960" y="532130"/>
                  </a:cubicBezTo>
                  <a:cubicBezTo>
                    <a:pt x="6654800" y="572770"/>
                    <a:pt x="6635750" y="613410"/>
                    <a:pt x="6611620" y="647700"/>
                  </a:cubicBezTo>
                  <a:cubicBezTo>
                    <a:pt x="6588760" y="683260"/>
                    <a:pt x="6557010" y="715010"/>
                    <a:pt x="6523990" y="740410"/>
                  </a:cubicBezTo>
                  <a:cubicBezTo>
                    <a:pt x="6490970" y="765810"/>
                    <a:pt x="6451600" y="787400"/>
                    <a:pt x="6410960" y="800100"/>
                  </a:cubicBezTo>
                  <a:cubicBezTo>
                    <a:pt x="6371590" y="814070"/>
                    <a:pt x="6357620" y="815340"/>
                    <a:pt x="6286500" y="820420"/>
                  </a:cubicBezTo>
                  <a:cubicBezTo>
                    <a:pt x="5848350" y="853440"/>
                    <a:pt x="2702560" y="764540"/>
                    <a:pt x="1633220" y="762000"/>
                  </a:cubicBezTo>
                  <a:cubicBezTo>
                    <a:pt x="1071880" y="760730"/>
                    <a:pt x="520700" y="782320"/>
                    <a:pt x="346710" y="772160"/>
                  </a:cubicBezTo>
                  <a:cubicBezTo>
                    <a:pt x="302260" y="769620"/>
                    <a:pt x="290830" y="769620"/>
                    <a:pt x="264160" y="763270"/>
                  </a:cubicBezTo>
                  <a:cubicBezTo>
                    <a:pt x="237490" y="755650"/>
                    <a:pt x="210820" y="745490"/>
                    <a:pt x="186690" y="732790"/>
                  </a:cubicBezTo>
                  <a:cubicBezTo>
                    <a:pt x="161290" y="720090"/>
                    <a:pt x="138430" y="703580"/>
                    <a:pt x="118110" y="685800"/>
                  </a:cubicBezTo>
                  <a:cubicBezTo>
                    <a:pt x="96520" y="668020"/>
                    <a:pt x="77470" y="646430"/>
                    <a:pt x="62230" y="623570"/>
                  </a:cubicBezTo>
                  <a:cubicBezTo>
                    <a:pt x="46990" y="600710"/>
                    <a:pt x="33020" y="575310"/>
                    <a:pt x="24130" y="549910"/>
                  </a:cubicBezTo>
                  <a:cubicBezTo>
                    <a:pt x="13970" y="523240"/>
                    <a:pt x="7620" y="496570"/>
                    <a:pt x="3810" y="468630"/>
                  </a:cubicBezTo>
                  <a:cubicBezTo>
                    <a:pt x="0" y="440690"/>
                    <a:pt x="0" y="412750"/>
                    <a:pt x="3810" y="384810"/>
                  </a:cubicBezTo>
                  <a:cubicBezTo>
                    <a:pt x="7620" y="358140"/>
                    <a:pt x="13970" y="330200"/>
                    <a:pt x="24130" y="304800"/>
                  </a:cubicBezTo>
                  <a:cubicBezTo>
                    <a:pt x="33020" y="278130"/>
                    <a:pt x="46990" y="252730"/>
                    <a:pt x="62230" y="229870"/>
                  </a:cubicBezTo>
                  <a:cubicBezTo>
                    <a:pt x="77470" y="208280"/>
                    <a:pt x="96520" y="186690"/>
                    <a:pt x="118110" y="167640"/>
                  </a:cubicBezTo>
                  <a:cubicBezTo>
                    <a:pt x="138430" y="149860"/>
                    <a:pt x="161290" y="133350"/>
                    <a:pt x="186690" y="120650"/>
                  </a:cubicBezTo>
                  <a:cubicBezTo>
                    <a:pt x="210820" y="107950"/>
                    <a:pt x="237490" y="97790"/>
                    <a:pt x="264160" y="91440"/>
                  </a:cubicBezTo>
                  <a:cubicBezTo>
                    <a:pt x="290830" y="85090"/>
                    <a:pt x="346710" y="81280"/>
                    <a:pt x="346710" y="81280"/>
                  </a:cubicBezTo>
                </a:path>
              </a:pathLst>
            </a:custGeom>
            <a:solidFill>
              <a:srgbClr val="D0ECF6"/>
            </a:solidFill>
            <a:ln cap="sq">
              <a:noFill/>
              <a:prstDash val="solid"/>
              <a:miter/>
            </a:ln>
          </p:spPr>
        </p:sp>
      </p:grpSp>
      <p:sp>
        <p:nvSpPr>
          <p:cNvPr id="33" name="TextBox 33"/>
          <p:cNvSpPr txBox="1"/>
          <p:nvPr/>
        </p:nvSpPr>
        <p:spPr>
          <a:xfrm>
            <a:off x="2952331" y="2313136"/>
            <a:ext cx="10984226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905"/>
              </a:lnSpc>
            </a:pPr>
            <a:r>
              <a:rPr kumimoji="1" lang="en-US" altLang="zh-CN" sz="3800" b="1" dirty="0" err="1" smtClean="0">
                <a:ln w="12700">
                  <a:noFill/>
                </a:ln>
                <a:solidFill>
                  <a:schemeClr val="accent1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OPPOSans R"/>
              </a:rPr>
              <a:t>紀念品</a:t>
            </a:r>
            <a:endParaRPr kumimoji="1" lang="en-US" altLang="zh-TW" sz="3800" b="1" dirty="0" smtClean="0">
              <a:ln w="12700">
                <a:noFill/>
              </a:ln>
              <a:solidFill>
                <a:schemeClr val="accent1">
                  <a:lumMod val="7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OPPOSans R"/>
            </a:endParaRPr>
          </a:p>
          <a:p>
            <a:pPr algn="just">
              <a:lnSpc>
                <a:spcPts val="4905"/>
              </a:lnSpc>
            </a:pPr>
            <a:r>
              <a:rPr kumimoji="1" lang="zh-TW" altLang="en-US" sz="3600" b="1" dirty="0" smtClean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新細明體" panose="02020500000000000000" pitchFamily="18" charset="-120"/>
                <a:cs typeface="OPPOSans R"/>
              </a:rPr>
              <a:t>每</a:t>
            </a:r>
            <a:r>
              <a:rPr kumimoji="1" lang="zh-TW" altLang="en-US" sz="3600" b="1" dirty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新細明體" panose="02020500000000000000" pitchFamily="18" charset="-120"/>
                <a:cs typeface="OPPOSans R"/>
              </a:rPr>
              <a:t>位參加</a:t>
            </a:r>
            <a:r>
              <a:rPr kumimoji="1" lang="zh-TW" altLang="en-US" sz="3600" b="1" dirty="0" smtClean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新細明體" panose="02020500000000000000" pitchFamily="18" charset="-120"/>
                <a:cs typeface="OPPOSans R"/>
              </a:rPr>
              <a:t>學生</a:t>
            </a:r>
            <a:endParaRPr kumimoji="1" lang="zh-CN" altLang="en-US" sz="3600" b="1" dirty="0">
              <a:ln w="12700">
                <a:noFill/>
              </a:ln>
              <a:solidFill>
                <a:schemeClr val="accent6">
                  <a:lumMod val="7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OPPOSans R"/>
            </a:endParaRPr>
          </a:p>
        </p:txBody>
      </p:sp>
      <p:grpSp>
        <p:nvGrpSpPr>
          <p:cNvPr id="42" name="Group 9"/>
          <p:cNvGrpSpPr/>
          <p:nvPr/>
        </p:nvGrpSpPr>
        <p:grpSpPr>
          <a:xfrm>
            <a:off x="1688566" y="3715977"/>
            <a:ext cx="9867174" cy="2676713"/>
            <a:chOff x="-1311589" y="5715263"/>
            <a:chExt cx="6681470" cy="853440"/>
          </a:xfrm>
        </p:grpSpPr>
        <p:sp>
          <p:nvSpPr>
            <p:cNvPr id="43" name="Freeform 10"/>
            <p:cNvSpPr/>
            <p:nvPr/>
          </p:nvSpPr>
          <p:spPr>
            <a:xfrm>
              <a:off x="-1311589" y="5715263"/>
              <a:ext cx="6681470" cy="853440"/>
            </a:xfrm>
            <a:custGeom>
              <a:avLst/>
              <a:gdLst/>
              <a:ahLst/>
              <a:cxnLst/>
              <a:rect l="l" t="t" r="r" b="b"/>
              <a:pathLst>
                <a:path w="6681470" h="853440">
                  <a:moveTo>
                    <a:pt x="346710" y="81280"/>
                  </a:moveTo>
                  <a:cubicBezTo>
                    <a:pt x="2702560" y="90170"/>
                    <a:pt x="5848350" y="0"/>
                    <a:pt x="6286500" y="33020"/>
                  </a:cubicBezTo>
                  <a:cubicBezTo>
                    <a:pt x="6358890" y="38100"/>
                    <a:pt x="6371590" y="40640"/>
                    <a:pt x="6412230" y="53340"/>
                  </a:cubicBezTo>
                  <a:cubicBezTo>
                    <a:pt x="6451600" y="67310"/>
                    <a:pt x="6490970" y="87630"/>
                    <a:pt x="6523990" y="113030"/>
                  </a:cubicBezTo>
                  <a:cubicBezTo>
                    <a:pt x="6558280" y="138430"/>
                    <a:pt x="6588760" y="171450"/>
                    <a:pt x="6611620" y="205740"/>
                  </a:cubicBezTo>
                  <a:cubicBezTo>
                    <a:pt x="6635750" y="240030"/>
                    <a:pt x="6654800" y="280670"/>
                    <a:pt x="6664960" y="321310"/>
                  </a:cubicBezTo>
                  <a:cubicBezTo>
                    <a:pt x="6676390" y="361950"/>
                    <a:pt x="6681470" y="406400"/>
                    <a:pt x="6678930" y="448310"/>
                  </a:cubicBezTo>
                  <a:cubicBezTo>
                    <a:pt x="6676390" y="490220"/>
                    <a:pt x="6667500" y="533400"/>
                    <a:pt x="6652260" y="572770"/>
                  </a:cubicBezTo>
                  <a:cubicBezTo>
                    <a:pt x="6635750" y="612140"/>
                    <a:pt x="6612890" y="650240"/>
                    <a:pt x="6586220" y="681990"/>
                  </a:cubicBezTo>
                  <a:cubicBezTo>
                    <a:pt x="6559550" y="713740"/>
                    <a:pt x="6525260" y="742950"/>
                    <a:pt x="6488430" y="764540"/>
                  </a:cubicBezTo>
                  <a:cubicBezTo>
                    <a:pt x="6452870" y="786130"/>
                    <a:pt x="6410960" y="802640"/>
                    <a:pt x="6370320" y="811530"/>
                  </a:cubicBezTo>
                  <a:cubicBezTo>
                    <a:pt x="6329680" y="820420"/>
                    <a:pt x="6285230" y="822960"/>
                    <a:pt x="6243320" y="819150"/>
                  </a:cubicBezTo>
                  <a:cubicBezTo>
                    <a:pt x="6201410" y="814070"/>
                    <a:pt x="6158230" y="802640"/>
                    <a:pt x="6120130" y="784860"/>
                  </a:cubicBezTo>
                  <a:cubicBezTo>
                    <a:pt x="6082030" y="767080"/>
                    <a:pt x="6045200" y="741680"/>
                    <a:pt x="6014720" y="712470"/>
                  </a:cubicBezTo>
                  <a:cubicBezTo>
                    <a:pt x="5984240" y="684530"/>
                    <a:pt x="5957570" y="648970"/>
                    <a:pt x="5937250" y="610870"/>
                  </a:cubicBezTo>
                  <a:cubicBezTo>
                    <a:pt x="5918200" y="574040"/>
                    <a:pt x="5904230" y="532130"/>
                    <a:pt x="5896610" y="490220"/>
                  </a:cubicBezTo>
                  <a:cubicBezTo>
                    <a:pt x="5890260" y="449580"/>
                    <a:pt x="5890260" y="405130"/>
                    <a:pt x="5896610" y="363220"/>
                  </a:cubicBezTo>
                  <a:cubicBezTo>
                    <a:pt x="5904230" y="321310"/>
                    <a:pt x="5918200" y="279400"/>
                    <a:pt x="5937250" y="242570"/>
                  </a:cubicBezTo>
                  <a:cubicBezTo>
                    <a:pt x="5957570" y="205740"/>
                    <a:pt x="5984240" y="170180"/>
                    <a:pt x="6014720" y="140970"/>
                  </a:cubicBezTo>
                  <a:cubicBezTo>
                    <a:pt x="6045200" y="111760"/>
                    <a:pt x="6082030" y="86360"/>
                    <a:pt x="6120130" y="69850"/>
                  </a:cubicBezTo>
                  <a:cubicBezTo>
                    <a:pt x="6158230" y="52070"/>
                    <a:pt x="6201410" y="39370"/>
                    <a:pt x="6243320" y="35560"/>
                  </a:cubicBezTo>
                  <a:cubicBezTo>
                    <a:pt x="6285230" y="30480"/>
                    <a:pt x="6329680" y="33020"/>
                    <a:pt x="6370320" y="41910"/>
                  </a:cubicBezTo>
                  <a:cubicBezTo>
                    <a:pt x="6412230" y="50800"/>
                    <a:pt x="6452870" y="67310"/>
                    <a:pt x="6488430" y="88900"/>
                  </a:cubicBezTo>
                  <a:cubicBezTo>
                    <a:pt x="6525260" y="110490"/>
                    <a:pt x="6559550" y="139700"/>
                    <a:pt x="6586220" y="171450"/>
                  </a:cubicBezTo>
                  <a:cubicBezTo>
                    <a:pt x="6612890" y="204470"/>
                    <a:pt x="6635750" y="242570"/>
                    <a:pt x="6652260" y="280670"/>
                  </a:cubicBezTo>
                  <a:cubicBezTo>
                    <a:pt x="6667500" y="320040"/>
                    <a:pt x="6676390" y="363220"/>
                    <a:pt x="6678930" y="405130"/>
                  </a:cubicBezTo>
                  <a:cubicBezTo>
                    <a:pt x="6681470" y="447040"/>
                    <a:pt x="6676390" y="491490"/>
                    <a:pt x="6664960" y="532130"/>
                  </a:cubicBezTo>
                  <a:cubicBezTo>
                    <a:pt x="6654800" y="572770"/>
                    <a:pt x="6635750" y="613410"/>
                    <a:pt x="6611620" y="647700"/>
                  </a:cubicBezTo>
                  <a:cubicBezTo>
                    <a:pt x="6588760" y="683260"/>
                    <a:pt x="6557010" y="715010"/>
                    <a:pt x="6523990" y="740410"/>
                  </a:cubicBezTo>
                  <a:cubicBezTo>
                    <a:pt x="6490970" y="765810"/>
                    <a:pt x="6451600" y="787400"/>
                    <a:pt x="6410960" y="800100"/>
                  </a:cubicBezTo>
                  <a:cubicBezTo>
                    <a:pt x="6371590" y="814070"/>
                    <a:pt x="6357620" y="815340"/>
                    <a:pt x="6286500" y="820420"/>
                  </a:cubicBezTo>
                  <a:cubicBezTo>
                    <a:pt x="5848350" y="853440"/>
                    <a:pt x="2702560" y="764540"/>
                    <a:pt x="1633220" y="762000"/>
                  </a:cubicBezTo>
                  <a:cubicBezTo>
                    <a:pt x="1071880" y="760730"/>
                    <a:pt x="520700" y="782320"/>
                    <a:pt x="346710" y="772160"/>
                  </a:cubicBezTo>
                  <a:cubicBezTo>
                    <a:pt x="302260" y="769620"/>
                    <a:pt x="290830" y="769620"/>
                    <a:pt x="264160" y="763270"/>
                  </a:cubicBezTo>
                  <a:cubicBezTo>
                    <a:pt x="237490" y="755650"/>
                    <a:pt x="210820" y="745490"/>
                    <a:pt x="186690" y="732790"/>
                  </a:cubicBezTo>
                  <a:cubicBezTo>
                    <a:pt x="161290" y="720090"/>
                    <a:pt x="138430" y="703580"/>
                    <a:pt x="118110" y="685800"/>
                  </a:cubicBezTo>
                  <a:cubicBezTo>
                    <a:pt x="96520" y="668020"/>
                    <a:pt x="77470" y="646430"/>
                    <a:pt x="62230" y="623570"/>
                  </a:cubicBezTo>
                  <a:cubicBezTo>
                    <a:pt x="46990" y="600710"/>
                    <a:pt x="33020" y="575310"/>
                    <a:pt x="24130" y="549910"/>
                  </a:cubicBezTo>
                  <a:cubicBezTo>
                    <a:pt x="13970" y="523240"/>
                    <a:pt x="7620" y="496570"/>
                    <a:pt x="3810" y="468630"/>
                  </a:cubicBezTo>
                  <a:cubicBezTo>
                    <a:pt x="0" y="440690"/>
                    <a:pt x="0" y="412750"/>
                    <a:pt x="3810" y="384810"/>
                  </a:cubicBezTo>
                  <a:cubicBezTo>
                    <a:pt x="7620" y="358140"/>
                    <a:pt x="13970" y="330200"/>
                    <a:pt x="24130" y="304800"/>
                  </a:cubicBezTo>
                  <a:cubicBezTo>
                    <a:pt x="33020" y="278130"/>
                    <a:pt x="46990" y="252730"/>
                    <a:pt x="62230" y="229870"/>
                  </a:cubicBezTo>
                  <a:cubicBezTo>
                    <a:pt x="77470" y="208280"/>
                    <a:pt x="96520" y="186690"/>
                    <a:pt x="118110" y="167640"/>
                  </a:cubicBezTo>
                  <a:cubicBezTo>
                    <a:pt x="138430" y="149860"/>
                    <a:pt x="161290" y="133350"/>
                    <a:pt x="186690" y="120650"/>
                  </a:cubicBezTo>
                  <a:cubicBezTo>
                    <a:pt x="210820" y="107950"/>
                    <a:pt x="237490" y="97790"/>
                    <a:pt x="264160" y="91440"/>
                  </a:cubicBezTo>
                  <a:cubicBezTo>
                    <a:pt x="290830" y="85090"/>
                    <a:pt x="346710" y="81280"/>
                    <a:pt x="346710" y="81280"/>
                  </a:cubicBezTo>
                </a:path>
              </a:pathLst>
            </a:custGeom>
            <a:solidFill>
              <a:srgbClr val="D0ECF6"/>
            </a:solidFill>
            <a:ln cap="sq">
              <a:noFill/>
              <a:prstDash val="solid"/>
              <a:miter/>
            </a:ln>
          </p:spPr>
        </p:sp>
      </p:grpSp>
      <p:sp>
        <p:nvSpPr>
          <p:cNvPr id="44" name="TextBox 33"/>
          <p:cNvSpPr txBox="1"/>
          <p:nvPr/>
        </p:nvSpPr>
        <p:spPr>
          <a:xfrm>
            <a:off x="2480414" y="3960496"/>
            <a:ext cx="8530268" cy="1885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905"/>
              </a:lnSpc>
            </a:pPr>
            <a:r>
              <a:rPr kumimoji="1" lang="en-US" altLang="zh-CN" sz="3800" b="1" dirty="0" err="1" smtClean="0">
                <a:ln w="12700">
                  <a:noFill/>
                </a:ln>
                <a:solidFill>
                  <a:schemeClr val="accent1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OPPOSans R"/>
              </a:rPr>
              <a:t>閱讀鑽星獎</a:t>
            </a:r>
            <a:endParaRPr kumimoji="1" lang="en-US" altLang="zh-TW" sz="3800" b="1" dirty="0" smtClean="0">
              <a:ln w="12700">
                <a:noFill/>
              </a:ln>
              <a:solidFill>
                <a:schemeClr val="accent1">
                  <a:lumMod val="7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OPPOSans R"/>
            </a:endParaRPr>
          </a:p>
          <a:p>
            <a:pPr algn="just">
              <a:lnSpc>
                <a:spcPts val="4905"/>
              </a:lnSpc>
            </a:pPr>
            <a:r>
              <a:rPr kumimoji="1" lang="zh-TW" altLang="en-US" sz="3600" b="1" dirty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新細明體" panose="02020500000000000000" pitchFamily="18" charset="-120"/>
                <a:cs typeface="OPPOSans R"/>
              </a:rPr>
              <a:t>各組</a:t>
            </a:r>
            <a:r>
              <a:rPr kumimoji="1" lang="zh-TW" altLang="en-US" sz="3600" b="1" dirty="0" smtClean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新細明體" panose="02020500000000000000" pitchFamily="18" charset="-120"/>
                <a:cs typeface="OPPOSans R"/>
              </a:rPr>
              <a:t>別累積</a:t>
            </a:r>
            <a:r>
              <a:rPr kumimoji="1" lang="zh-TW" altLang="en-US" sz="3600" b="1" dirty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新細明體" panose="02020500000000000000" pitchFamily="18" charset="-120"/>
                <a:cs typeface="OPPOSans R"/>
              </a:rPr>
              <a:t>最高“閱讀里數”</a:t>
            </a:r>
            <a:r>
              <a:rPr kumimoji="1" lang="zh-TW" altLang="en-US" sz="3600" b="1" dirty="0" smtClean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新細明體" panose="02020500000000000000" pitchFamily="18" charset="-120"/>
                <a:cs typeface="OPPOSans R"/>
              </a:rPr>
              <a:t>的</a:t>
            </a:r>
            <a:r>
              <a:rPr kumimoji="1" lang="en-US" altLang="zh-TW" sz="3600" b="1" dirty="0" smtClean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新細明體" panose="02020500000000000000" pitchFamily="18" charset="-120"/>
                <a:cs typeface="OPPOSans R"/>
              </a:rPr>
              <a:t>20</a:t>
            </a:r>
            <a:r>
              <a:rPr kumimoji="1" lang="zh-TW" altLang="en-US" sz="3600" b="1" dirty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新細明體" panose="02020500000000000000" pitchFamily="18" charset="-120"/>
                <a:cs typeface="OPPOSans R"/>
              </a:rPr>
              <a:t>名</a:t>
            </a:r>
            <a:r>
              <a:rPr kumimoji="1" lang="zh-TW" altLang="en-US" sz="3600" b="1" dirty="0" smtClean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新細明體" panose="02020500000000000000" pitchFamily="18" charset="-120"/>
                <a:cs typeface="OPPOSans R"/>
              </a:rPr>
              <a:t>學生</a:t>
            </a:r>
            <a:endParaRPr kumimoji="1" lang="en-US" altLang="zh-TW" sz="3600" b="1" dirty="0" smtClean="0">
              <a:ln w="12700">
                <a:noFill/>
              </a:ln>
              <a:solidFill>
                <a:schemeClr val="accent6">
                  <a:lumMod val="75000"/>
                </a:schemeClr>
              </a:solidFill>
              <a:latin typeface="新細明體" panose="02020500000000000000" pitchFamily="18" charset="-120"/>
              <a:cs typeface="OPPOSans R"/>
            </a:endParaRPr>
          </a:p>
          <a:p>
            <a:pPr algn="just">
              <a:lnSpc>
                <a:spcPts val="4905"/>
              </a:lnSpc>
            </a:pPr>
            <a:r>
              <a:rPr kumimoji="1" lang="zh-TW" altLang="en-US" sz="3600" b="1" dirty="0" smtClean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新細明體" panose="02020500000000000000" pitchFamily="18" charset="-120"/>
                <a:cs typeface="OPPOSans R"/>
              </a:rPr>
              <a:t>獎狀、</a:t>
            </a:r>
            <a:r>
              <a:rPr kumimoji="1" lang="zh-TW" altLang="en-US" sz="3600" b="1" dirty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新細明體" panose="02020500000000000000" pitchFamily="18" charset="-120"/>
                <a:cs typeface="OPPOSans R"/>
              </a:rPr>
              <a:t>海洋公園入場</a:t>
            </a:r>
            <a:r>
              <a:rPr kumimoji="1" lang="zh-TW" altLang="en-US" sz="3600" b="1" dirty="0" smtClean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新細明體" panose="02020500000000000000" pitchFamily="18" charset="-120"/>
                <a:cs typeface="OPPOSans R"/>
              </a:rPr>
              <a:t>門票 </a:t>
            </a:r>
            <a:r>
              <a:rPr kumimoji="1" lang="en-US" altLang="zh-TW" sz="3600" b="1" dirty="0" smtClean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新細明體" panose="02020500000000000000" pitchFamily="18" charset="-120"/>
                <a:cs typeface="OPPOSans R"/>
              </a:rPr>
              <a:t>x 2</a:t>
            </a:r>
            <a:r>
              <a:rPr kumimoji="1" lang="zh-TW" altLang="en-US" sz="3600" b="1" dirty="0" smtClean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新細明體" panose="02020500000000000000" pitchFamily="18" charset="-120"/>
                <a:cs typeface="OPPOSans R"/>
              </a:rPr>
              <a:t>、</a:t>
            </a:r>
            <a:r>
              <a:rPr kumimoji="1" lang="zh-TW" altLang="en-US" sz="3600" b="1" dirty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新細明體" panose="02020500000000000000" pitchFamily="18" charset="-120"/>
                <a:cs typeface="OPPOSans R"/>
              </a:rPr>
              <a:t>書</a:t>
            </a:r>
            <a:r>
              <a:rPr kumimoji="1" lang="zh-TW" altLang="en-US" sz="3600" b="1" dirty="0" smtClean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新細明體" panose="02020500000000000000" pitchFamily="18" charset="-120"/>
                <a:cs typeface="OPPOSans R"/>
              </a:rPr>
              <a:t>券</a:t>
            </a:r>
            <a:r>
              <a:rPr kumimoji="1" lang="en-US" altLang="zh-TW" sz="3600" b="1" dirty="0" smtClean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新細明體" panose="02020500000000000000" pitchFamily="18" charset="-120"/>
                <a:cs typeface="OPPOSans R"/>
              </a:rPr>
              <a:t>$200</a:t>
            </a:r>
            <a:endParaRPr kumimoji="1" lang="zh-TW" altLang="en-US" sz="3600" b="1" dirty="0">
              <a:ln w="12700">
                <a:noFill/>
              </a:ln>
              <a:solidFill>
                <a:schemeClr val="accent6">
                  <a:lumMod val="75000"/>
                </a:schemeClr>
              </a:solidFill>
              <a:latin typeface="新細明體" panose="02020500000000000000" pitchFamily="18" charset="-120"/>
              <a:cs typeface="OPPOSans R"/>
            </a:endParaRPr>
          </a:p>
        </p:txBody>
      </p:sp>
      <p:grpSp>
        <p:nvGrpSpPr>
          <p:cNvPr id="45" name="Group 9"/>
          <p:cNvGrpSpPr/>
          <p:nvPr/>
        </p:nvGrpSpPr>
        <p:grpSpPr>
          <a:xfrm>
            <a:off x="804675" y="6209433"/>
            <a:ext cx="9081612" cy="2261110"/>
            <a:chOff x="-1311589" y="5715263"/>
            <a:chExt cx="6681470" cy="853440"/>
          </a:xfrm>
        </p:grpSpPr>
        <p:sp>
          <p:nvSpPr>
            <p:cNvPr id="46" name="Freeform 10"/>
            <p:cNvSpPr/>
            <p:nvPr/>
          </p:nvSpPr>
          <p:spPr>
            <a:xfrm>
              <a:off x="-1311589" y="5715263"/>
              <a:ext cx="6681470" cy="853440"/>
            </a:xfrm>
            <a:custGeom>
              <a:avLst/>
              <a:gdLst/>
              <a:ahLst/>
              <a:cxnLst/>
              <a:rect l="l" t="t" r="r" b="b"/>
              <a:pathLst>
                <a:path w="6681470" h="853440">
                  <a:moveTo>
                    <a:pt x="346710" y="81280"/>
                  </a:moveTo>
                  <a:cubicBezTo>
                    <a:pt x="2702560" y="90170"/>
                    <a:pt x="5848350" y="0"/>
                    <a:pt x="6286500" y="33020"/>
                  </a:cubicBezTo>
                  <a:cubicBezTo>
                    <a:pt x="6358890" y="38100"/>
                    <a:pt x="6371590" y="40640"/>
                    <a:pt x="6412230" y="53340"/>
                  </a:cubicBezTo>
                  <a:cubicBezTo>
                    <a:pt x="6451600" y="67310"/>
                    <a:pt x="6490970" y="87630"/>
                    <a:pt x="6523990" y="113030"/>
                  </a:cubicBezTo>
                  <a:cubicBezTo>
                    <a:pt x="6558280" y="138430"/>
                    <a:pt x="6588760" y="171450"/>
                    <a:pt x="6611620" y="205740"/>
                  </a:cubicBezTo>
                  <a:cubicBezTo>
                    <a:pt x="6635750" y="240030"/>
                    <a:pt x="6654800" y="280670"/>
                    <a:pt x="6664960" y="321310"/>
                  </a:cubicBezTo>
                  <a:cubicBezTo>
                    <a:pt x="6676390" y="361950"/>
                    <a:pt x="6681470" y="406400"/>
                    <a:pt x="6678930" y="448310"/>
                  </a:cubicBezTo>
                  <a:cubicBezTo>
                    <a:pt x="6676390" y="490220"/>
                    <a:pt x="6667500" y="533400"/>
                    <a:pt x="6652260" y="572770"/>
                  </a:cubicBezTo>
                  <a:cubicBezTo>
                    <a:pt x="6635750" y="612140"/>
                    <a:pt x="6612890" y="650240"/>
                    <a:pt x="6586220" y="681990"/>
                  </a:cubicBezTo>
                  <a:cubicBezTo>
                    <a:pt x="6559550" y="713740"/>
                    <a:pt x="6525260" y="742950"/>
                    <a:pt x="6488430" y="764540"/>
                  </a:cubicBezTo>
                  <a:cubicBezTo>
                    <a:pt x="6452870" y="786130"/>
                    <a:pt x="6410960" y="802640"/>
                    <a:pt x="6370320" y="811530"/>
                  </a:cubicBezTo>
                  <a:cubicBezTo>
                    <a:pt x="6329680" y="820420"/>
                    <a:pt x="6285230" y="822960"/>
                    <a:pt x="6243320" y="819150"/>
                  </a:cubicBezTo>
                  <a:cubicBezTo>
                    <a:pt x="6201410" y="814070"/>
                    <a:pt x="6158230" y="802640"/>
                    <a:pt x="6120130" y="784860"/>
                  </a:cubicBezTo>
                  <a:cubicBezTo>
                    <a:pt x="6082030" y="767080"/>
                    <a:pt x="6045200" y="741680"/>
                    <a:pt x="6014720" y="712470"/>
                  </a:cubicBezTo>
                  <a:cubicBezTo>
                    <a:pt x="5984240" y="684530"/>
                    <a:pt x="5957570" y="648970"/>
                    <a:pt x="5937250" y="610870"/>
                  </a:cubicBezTo>
                  <a:cubicBezTo>
                    <a:pt x="5918200" y="574040"/>
                    <a:pt x="5904230" y="532130"/>
                    <a:pt x="5896610" y="490220"/>
                  </a:cubicBezTo>
                  <a:cubicBezTo>
                    <a:pt x="5890260" y="449580"/>
                    <a:pt x="5890260" y="405130"/>
                    <a:pt x="5896610" y="363220"/>
                  </a:cubicBezTo>
                  <a:cubicBezTo>
                    <a:pt x="5904230" y="321310"/>
                    <a:pt x="5918200" y="279400"/>
                    <a:pt x="5937250" y="242570"/>
                  </a:cubicBezTo>
                  <a:cubicBezTo>
                    <a:pt x="5957570" y="205740"/>
                    <a:pt x="5984240" y="170180"/>
                    <a:pt x="6014720" y="140970"/>
                  </a:cubicBezTo>
                  <a:cubicBezTo>
                    <a:pt x="6045200" y="111760"/>
                    <a:pt x="6082030" y="86360"/>
                    <a:pt x="6120130" y="69850"/>
                  </a:cubicBezTo>
                  <a:cubicBezTo>
                    <a:pt x="6158230" y="52070"/>
                    <a:pt x="6201410" y="39370"/>
                    <a:pt x="6243320" y="35560"/>
                  </a:cubicBezTo>
                  <a:cubicBezTo>
                    <a:pt x="6285230" y="30480"/>
                    <a:pt x="6329680" y="33020"/>
                    <a:pt x="6370320" y="41910"/>
                  </a:cubicBezTo>
                  <a:cubicBezTo>
                    <a:pt x="6412230" y="50800"/>
                    <a:pt x="6452870" y="67310"/>
                    <a:pt x="6488430" y="88900"/>
                  </a:cubicBezTo>
                  <a:cubicBezTo>
                    <a:pt x="6525260" y="110490"/>
                    <a:pt x="6559550" y="139700"/>
                    <a:pt x="6586220" y="171450"/>
                  </a:cubicBezTo>
                  <a:cubicBezTo>
                    <a:pt x="6612890" y="204470"/>
                    <a:pt x="6635750" y="242570"/>
                    <a:pt x="6652260" y="280670"/>
                  </a:cubicBezTo>
                  <a:cubicBezTo>
                    <a:pt x="6667500" y="320040"/>
                    <a:pt x="6676390" y="363220"/>
                    <a:pt x="6678930" y="405130"/>
                  </a:cubicBezTo>
                  <a:cubicBezTo>
                    <a:pt x="6681470" y="447040"/>
                    <a:pt x="6676390" y="491490"/>
                    <a:pt x="6664960" y="532130"/>
                  </a:cubicBezTo>
                  <a:cubicBezTo>
                    <a:pt x="6654800" y="572770"/>
                    <a:pt x="6635750" y="613410"/>
                    <a:pt x="6611620" y="647700"/>
                  </a:cubicBezTo>
                  <a:cubicBezTo>
                    <a:pt x="6588760" y="683260"/>
                    <a:pt x="6557010" y="715010"/>
                    <a:pt x="6523990" y="740410"/>
                  </a:cubicBezTo>
                  <a:cubicBezTo>
                    <a:pt x="6490970" y="765810"/>
                    <a:pt x="6451600" y="787400"/>
                    <a:pt x="6410960" y="800100"/>
                  </a:cubicBezTo>
                  <a:cubicBezTo>
                    <a:pt x="6371590" y="814070"/>
                    <a:pt x="6357620" y="815340"/>
                    <a:pt x="6286500" y="820420"/>
                  </a:cubicBezTo>
                  <a:cubicBezTo>
                    <a:pt x="5848350" y="853440"/>
                    <a:pt x="2702560" y="764540"/>
                    <a:pt x="1633220" y="762000"/>
                  </a:cubicBezTo>
                  <a:cubicBezTo>
                    <a:pt x="1071880" y="760730"/>
                    <a:pt x="520700" y="782320"/>
                    <a:pt x="346710" y="772160"/>
                  </a:cubicBezTo>
                  <a:cubicBezTo>
                    <a:pt x="302260" y="769620"/>
                    <a:pt x="290830" y="769620"/>
                    <a:pt x="264160" y="763270"/>
                  </a:cubicBezTo>
                  <a:cubicBezTo>
                    <a:pt x="237490" y="755650"/>
                    <a:pt x="210820" y="745490"/>
                    <a:pt x="186690" y="732790"/>
                  </a:cubicBezTo>
                  <a:cubicBezTo>
                    <a:pt x="161290" y="720090"/>
                    <a:pt x="138430" y="703580"/>
                    <a:pt x="118110" y="685800"/>
                  </a:cubicBezTo>
                  <a:cubicBezTo>
                    <a:pt x="96520" y="668020"/>
                    <a:pt x="77470" y="646430"/>
                    <a:pt x="62230" y="623570"/>
                  </a:cubicBezTo>
                  <a:cubicBezTo>
                    <a:pt x="46990" y="600710"/>
                    <a:pt x="33020" y="575310"/>
                    <a:pt x="24130" y="549910"/>
                  </a:cubicBezTo>
                  <a:cubicBezTo>
                    <a:pt x="13970" y="523240"/>
                    <a:pt x="7620" y="496570"/>
                    <a:pt x="3810" y="468630"/>
                  </a:cubicBezTo>
                  <a:cubicBezTo>
                    <a:pt x="0" y="440690"/>
                    <a:pt x="0" y="412750"/>
                    <a:pt x="3810" y="384810"/>
                  </a:cubicBezTo>
                  <a:cubicBezTo>
                    <a:pt x="7620" y="358140"/>
                    <a:pt x="13970" y="330200"/>
                    <a:pt x="24130" y="304800"/>
                  </a:cubicBezTo>
                  <a:cubicBezTo>
                    <a:pt x="33020" y="278130"/>
                    <a:pt x="46990" y="252730"/>
                    <a:pt x="62230" y="229870"/>
                  </a:cubicBezTo>
                  <a:cubicBezTo>
                    <a:pt x="77470" y="208280"/>
                    <a:pt x="96520" y="186690"/>
                    <a:pt x="118110" y="167640"/>
                  </a:cubicBezTo>
                  <a:cubicBezTo>
                    <a:pt x="138430" y="149860"/>
                    <a:pt x="161290" y="133350"/>
                    <a:pt x="186690" y="120650"/>
                  </a:cubicBezTo>
                  <a:cubicBezTo>
                    <a:pt x="210820" y="107950"/>
                    <a:pt x="237490" y="97790"/>
                    <a:pt x="264160" y="91440"/>
                  </a:cubicBezTo>
                  <a:cubicBezTo>
                    <a:pt x="290830" y="85090"/>
                    <a:pt x="346710" y="81280"/>
                    <a:pt x="346710" y="81280"/>
                  </a:cubicBezTo>
                </a:path>
              </a:pathLst>
            </a:custGeom>
            <a:solidFill>
              <a:srgbClr val="D0ECF6"/>
            </a:solidFill>
            <a:ln cap="sq">
              <a:noFill/>
              <a:prstDash val="solid"/>
              <a:miter/>
            </a:ln>
          </p:spPr>
        </p:sp>
      </p:grpSp>
      <p:sp>
        <p:nvSpPr>
          <p:cNvPr id="47" name="TextBox 33"/>
          <p:cNvSpPr txBox="1"/>
          <p:nvPr/>
        </p:nvSpPr>
        <p:spPr>
          <a:xfrm>
            <a:off x="1294180" y="6362700"/>
            <a:ext cx="7242225" cy="1885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905"/>
              </a:lnSpc>
            </a:pPr>
            <a:r>
              <a:rPr kumimoji="1" lang="en-US" altLang="zh-CN" sz="3800" b="1" dirty="0" err="1" smtClean="0">
                <a:ln w="12700">
                  <a:noFill/>
                </a:ln>
                <a:solidFill>
                  <a:schemeClr val="accent1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OPPOSans R"/>
              </a:rPr>
              <a:t>公布時間</a:t>
            </a:r>
            <a:endParaRPr kumimoji="1" lang="en-US" altLang="zh-TW" sz="3800" b="1" dirty="0" smtClean="0">
              <a:ln w="12700">
                <a:noFill/>
              </a:ln>
              <a:solidFill>
                <a:schemeClr val="accent1">
                  <a:lumMod val="7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OPPOSans R"/>
            </a:endParaRPr>
          </a:p>
          <a:p>
            <a:pPr algn="just">
              <a:lnSpc>
                <a:spcPts val="4905"/>
              </a:lnSpc>
            </a:pPr>
            <a:r>
              <a:rPr kumimoji="1" lang="zh-TW" altLang="en-US" sz="3600" b="1" dirty="0" smtClean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新細明體" panose="02020500000000000000" pitchFamily="18" charset="-120"/>
                <a:cs typeface="OPPOSans R"/>
              </a:rPr>
              <a:t>獲獎</a:t>
            </a:r>
            <a:r>
              <a:rPr kumimoji="1" lang="zh-TW" altLang="en-US" sz="3600" b="1" dirty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新細明體" panose="02020500000000000000" pitchFamily="18" charset="-120"/>
                <a:cs typeface="OPPOSans R"/>
              </a:rPr>
              <a:t>名單及領獎安排將</a:t>
            </a:r>
            <a:r>
              <a:rPr kumimoji="1" lang="zh-TW" altLang="en-US" sz="3600" b="1" dirty="0" smtClean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新細明體" panose="02020500000000000000" pitchFamily="18" charset="-120"/>
                <a:cs typeface="OPPOSans R"/>
              </a:rPr>
              <a:t>於</a:t>
            </a:r>
            <a:endParaRPr kumimoji="1" lang="en-US" altLang="zh-TW" sz="3600" b="1" dirty="0" smtClean="0">
              <a:ln w="12700">
                <a:noFill/>
              </a:ln>
              <a:solidFill>
                <a:schemeClr val="accent6">
                  <a:lumMod val="75000"/>
                </a:schemeClr>
              </a:solidFill>
              <a:latin typeface="新細明體" panose="02020500000000000000" pitchFamily="18" charset="-120"/>
              <a:cs typeface="OPPOSans R"/>
            </a:endParaRPr>
          </a:p>
          <a:p>
            <a:pPr algn="just">
              <a:lnSpc>
                <a:spcPts val="4905"/>
              </a:lnSpc>
            </a:pPr>
            <a:r>
              <a:rPr kumimoji="1" lang="en-US" altLang="zh-TW" sz="3600" b="1" dirty="0" smtClean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新細明體" panose="02020500000000000000" pitchFamily="18" charset="-120"/>
                <a:cs typeface="OPPOSans R"/>
              </a:rPr>
              <a:t>2025</a:t>
            </a:r>
            <a:r>
              <a:rPr kumimoji="1" lang="zh-TW" altLang="en-US" sz="3600" b="1" dirty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新細明體" panose="02020500000000000000" pitchFamily="18" charset="-120"/>
                <a:cs typeface="OPPOSans R"/>
              </a:rPr>
              <a:t>年</a:t>
            </a:r>
            <a:r>
              <a:rPr kumimoji="1" lang="en-US" altLang="zh-TW" sz="3600" b="1" dirty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新細明體" panose="02020500000000000000" pitchFamily="18" charset="-120"/>
                <a:cs typeface="OPPOSans R"/>
              </a:rPr>
              <a:t>10</a:t>
            </a:r>
            <a:r>
              <a:rPr kumimoji="1" lang="zh-TW" altLang="en-US" sz="3600" b="1" dirty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新細明體" panose="02020500000000000000" pitchFamily="18" charset="-120"/>
                <a:cs typeface="OPPOSans R"/>
              </a:rPr>
              <a:t>月至</a:t>
            </a:r>
            <a:r>
              <a:rPr kumimoji="1" lang="en-US" altLang="zh-TW" sz="3600" b="1" dirty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新細明體" panose="02020500000000000000" pitchFamily="18" charset="-120"/>
                <a:cs typeface="OPPOSans R"/>
              </a:rPr>
              <a:t>11</a:t>
            </a:r>
            <a:r>
              <a:rPr kumimoji="1" lang="zh-TW" altLang="en-US" sz="3600" b="1" dirty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新細明體" panose="02020500000000000000" pitchFamily="18" charset="-120"/>
                <a:cs typeface="OPPOSans R"/>
              </a:rPr>
              <a:t>月在教育局網頁公布</a:t>
            </a:r>
            <a:endParaRPr kumimoji="1" lang="zh-CN" altLang="en-US" sz="3600" b="1" dirty="0">
              <a:ln w="12700">
                <a:noFill/>
              </a:ln>
              <a:solidFill>
                <a:schemeClr val="accent6">
                  <a:lumMod val="7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OPPOSans R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138690" y="1169670"/>
            <a:ext cx="1991712" cy="1893937"/>
          </a:xfrm>
          <a:custGeom>
            <a:avLst/>
            <a:gdLst/>
            <a:ahLst/>
            <a:cxnLst/>
            <a:rect l="l" t="t" r="r" b="b"/>
            <a:pathLst>
              <a:path w="1991712" h="1893937">
                <a:moveTo>
                  <a:pt x="0" y="0"/>
                </a:moveTo>
                <a:lnTo>
                  <a:pt x="1991712" y="0"/>
                </a:lnTo>
                <a:lnTo>
                  <a:pt x="1991712" y="1893937"/>
                </a:lnTo>
                <a:lnTo>
                  <a:pt x="0" y="18939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86192" y="3960496"/>
            <a:ext cx="1217042" cy="1243465"/>
          </a:xfrm>
          <a:custGeom>
            <a:avLst/>
            <a:gdLst/>
            <a:ahLst/>
            <a:cxnLst/>
            <a:rect l="l" t="t" r="r" b="b"/>
            <a:pathLst>
              <a:path w="1217042" h="1243465">
                <a:moveTo>
                  <a:pt x="0" y="0"/>
                </a:moveTo>
                <a:lnTo>
                  <a:pt x="1217041" y="0"/>
                </a:lnTo>
                <a:lnTo>
                  <a:pt x="1217041" y="1243465"/>
                </a:lnTo>
                <a:lnTo>
                  <a:pt x="0" y="12434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2"/>
          <p:cNvSpPr/>
          <p:nvPr/>
        </p:nvSpPr>
        <p:spPr>
          <a:xfrm>
            <a:off x="-193077" y="7819547"/>
            <a:ext cx="18839537" cy="3403109"/>
          </a:xfrm>
          <a:custGeom>
            <a:avLst/>
            <a:gdLst/>
            <a:ahLst/>
            <a:cxnLst/>
            <a:rect l="l" t="t" r="r" b="b"/>
            <a:pathLst>
              <a:path w="18839537" h="3082833">
                <a:moveTo>
                  <a:pt x="0" y="0"/>
                </a:moveTo>
                <a:lnTo>
                  <a:pt x="18839536" y="0"/>
                </a:lnTo>
                <a:lnTo>
                  <a:pt x="18839536" y="3082833"/>
                </a:lnTo>
                <a:lnTo>
                  <a:pt x="0" y="308283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52" name="TextBox 16"/>
          <p:cNvSpPr txBox="1"/>
          <p:nvPr/>
        </p:nvSpPr>
        <p:spPr>
          <a:xfrm>
            <a:off x="0" y="427476"/>
            <a:ext cx="9412007" cy="13622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304"/>
              </a:lnSpc>
            </a:pPr>
            <a:r>
              <a:rPr lang="zh-TW" altLang="en-US" sz="6000" b="1" dirty="0">
                <a:solidFill>
                  <a:schemeClr val="accent6">
                    <a:lumMod val="75000"/>
                  </a:schemeClr>
                </a:solidFill>
                <a:latin typeface="Antique Olive Compact" panose="020B0904030504030204" pitchFamily="34" charset="0"/>
                <a:sym typeface="One Little Font Full Bold"/>
              </a:rPr>
              <a:t>獎項及</a:t>
            </a:r>
            <a:r>
              <a:rPr lang="zh-TW" altLang="en-US" sz="6000" b="1" dirty="0" smtClean="0">
                <a:solidFill>
                  <a:schemeClr val="accent6">
                    <a:lumMod val="75000"/>
                  </a:schemeClr>
                </a:solidFill>
                <a:latin typeface="Antique Olive Compact" panose="020B0904030504030204" pitchFamily="34" charset="0"/>
                <a:sym typeface="One Little Font Full Bold"/>
              </a:rPr>
              <a:t>獎品</a:t>
            </a:r>
            <a:endParaRPr lang="zh-TW" altLang="en-US" sz="6000" b="1" dirty="0">
              <a:solidFill>
                <a:schemeClr val="accent6">
                  <a:lumMod val="75000"/>
                </a:schemeClr>
              </a:solidFill>
              <a:latin typeface="Antique Olive Compact" panose="020B0904030504030204" pitchFamily="34" charset="0"/>
              <a:sym typeface="One Little Font Full Bold"/>
            </a:endParaRPr>
          </a:p>
        </p:txBody>
      </p:sp>
      <p:pic>
        <p:nvPicPr>
          <p:cNvPr id="36" name="圖片 35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383" b="95638" l="6051" r="89809">
                        <a14:foregroundMark x1="6051" y1="66779" x2="6051" y2="66779"/>
                        <a14:foregroundMark x1="24204" y1="29530" x2="21656" y2="15101"/>
                        <a14:foregroundMark x1="31847" y1="19799" x2="31529" y2="7383"/>
                        <a14:foregroundMark x1="34076" y1="19463" x2="31529" y2="7718"/>
                        <a14:foregroundMark x1="39490" y1="25503" x2="39490" y2="25503"/>
                        <a14:foregroundMark x1="40127" y1="24497" x2="40127" y2="24497"/>
                        <a14:foregroundMark x1="40127" y1="24497" x2="40127" y2="244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02530" y="3955384"/>
            <a:ext cx="7943406" cy="588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02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E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/>
          <p:cNvSpPr txBox="1"/>
          <p:nvPr/>
        </p:nvSpPr>
        <p:spPr>
          <a:xfrm>
            <a:off x="3733800" y="1790700"/>
            <a:ext cx="126492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500" b="1" dirty="0" smtClean="0">
                <a:solidFill>
                  <a:srgbClr val="0070C0"/>
                </a:solidFill>
                <a:latin typeface="Antique Olive Compact" panose="020B0904030504030204" pitchFamily="34" charset="0"/>
              </a:rPr>
              <a:t>      你們的參與</a:t>
            </a:r>
            <a:endParaRPr lang="en-US" altLang="zh-TW" sz="6500" b="1" dirty="0" smtClean="0">
              <a:solidFill>
                <a:srgbClr val="0070C0"/>
              </a:solidFill>
              <a:latin typeface="Antique Olive Compact" panose="020B0904030504030204" pitchFamily="34" charset="0"/>
            </a:endParaRPr>
          </a:p>
          <a:p>
            <a:pPr algn="ctr"/>
            <a:endParaRPr lang="en-US" altLang="zh-TW" sz="6500" b="1" dirty="0">
              <a:solidFill>
                <a:srgbClr val="0070C0"/>
              </a:solidFill>
              <a:latin typeface="Antique Olive Compact" panose="020B0904030504030204" pitchFamily="34" charset="0"/>
            </a:endParaRPr>
          </a:p>
          <a:p>
            <a:r>
              <a:rPr lang="en-US" altLang="zh-TW" sz="6500" b="1" dirty="0" smtClean="0">
                <a:solidFill>
                  <a:srgbClr val="0070C0"/>
                </a:solidFill>
                <a:latin typeface="Antique Olive Compact" panose="020B0904030504030204" pitchFamily="34" charset="0"/>
              </a:rPr>
              <a:t>        </a:t>
            </a:r>
            <a:r>
              <a:rPr lang="zh-TW" altLang="en-US" sz="6500" b="1" dirty="0" smtClean="0">
                <a:solidFill>
                  <a:srgbClr val="0070C0"/>
                </a:solidFill>
                <a:latin typeface="Antique Olive Compact" panose="020B0904030504030204" pitchFamily="34" charset="0"/>
              </a:rPr>
              <a:t>暑期後再見</a:t>
            </a:r>
            <a:endParaRPr lang="en-US" altLang="zh-TW" sz="6500" b="1" dirty="0" smtClean="0">
              <a:solidFill>
                <a:srgbClr val="0070C0"/>
              </a:solidFill>
              <a:latin typeface="Antique Olive Compact" panose="020B0904030504030204" pitchFamily="34" charset="0"/>
            </a:endParaRPr>
          </a:p>
          <a:p>
            <a:pPr algn="ctr"/>
            <a:endParaRPr lang="en-US" altLang="zh-TW" sz="6500" b="1" dirty="0" smtClean="0">
              <a:solidFill>
                <a:srgbClr val="0070C0"/>
              </a:solidFill>
              <a:latin typeface="Antique Olive Compact" panose="020B0904030504030204" pitchFamily="34" charset="0"/>
            </a:endParaRPr>
          </a:p>
          <a:p>
            <a:r>
              <a:rPr lang="zh-TW" altLang="en-US" sz="6500" b="1" dirty="0" smtClean="0">
                <a:solidFill>
                  <a:srgbClr val="0070C0"/>
                </a:solidFill>
                <a:latin typeface="Antique Olive Compact" panose="020B0904030504030204" pitchFamily="34" charset="0"/>
              </a:rPr>
              <a:t>          你分享你的悅讀體驗</a:t>
            </a:r>
            <a:endParaRPr lang="en-US" altLang="zh-TW" sz="6500" b="1" dirty="0" smtClean="0">
              <a:solidFill>
                <a:srgbClr val="0070C0"/>
              </a:solidFill>
              <a:latin typeface="Antique Olive Compact" panose="020B0904030504030204" pitchFamily="34" charset="0"/>
            </a:endParaRPr>
          </a:p>
          <a:p>
            <a:pPr algn="ctr"/>
            <a:endParaRPr lang="zh-TW" altLang="en-US" sz="6500" b="1" dirty="0">
              <a:solidFill>
                <a:srgbClr val="0070C0"/>
              </a:solidFill>
              <a:latin typeface="Antique Olive Compact" panose="020B0904030504030204" pitchFamily="34" charset="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63427">
            <a:off x="2990301" y="2741005"/>
            <a:ext cx="3481549" cy="2476734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63427">
            <a:off x="2258696" y="836005"/>
            <a:ext cx="3481549" cy="2476734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518" y="4332450"/>
            <a:ext cx="3981033" cy="3249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662</TotalTime>
  <Words>371</Words>
  <Application>Microsoft Office PowerPoint</Application>
  <PresentationFormat>自訂</PresentationFormat>
  <Paragraphs>105</Paragraphs>
  <Slides>9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15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</vt:i4>
      </vt:variant>
    </vt:vector>
  </HeadingPairs>
  <TitlesOfParts>
    <vt:vector size="25" baseType="lpstr">
      <vt:lpstr>Lora</vt:lpstr>
      <vt:lpstr>OPPOSans R</vt:lpstr>
      <vt:lpstr>Wingdings</vt:lpstr>
      <vt:lpstr>可画乐黑</vt:lpstr>
      <vt:lpstr>Alice</vt:lpstr>
      <vt:lpstr>宋体</vt:lpstr>
      <vt:lpstr>Arial</vt:lpstr>
      <vt:lpstr>Antique Olive Compact</vt:lpstr>
      <vt:lpstr>Source Han Sans CN Bold</vt:lpstr>
      <vt:lpstr>新細明體</vt:lpstr>
      <vt:lpstr>Source Serif Pro Semi Bold</vt:lpstr>
      <vt:lpstr>Calibri</vt:lpstr>
      <vt:lpstr>Source Sans Pro</vt:lpstr>
      <vt:lpstr>微軟正黑體</vt:lpstr>
      <vt:lpstr>One Little Font Full Bold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彩色溫暖和年輕的正念 Instagram 貼文</dc:title>
  <dc:creator>SIU, Yuet-ming</dc:creator>
  <cp:lastModifiedBy>SIU, Yuet-ming</cp:lastModifiedBy>
  <cp:revision>66</cp:revision>
  <dcterms:created xsi:type="dcterms:W3CDTF">2006-08-16T00:00:00Z</dcterms:created>
  <dcterms:modified xsi:type="dcterms:W3CDTF">2025-05-21T06:01:48Z</dcterms:modified>
  <dc:identifier>DAGnan9BQfs</dc:identifier>
</cp:coreProperties>
</file>