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73" r:id="rId7"/>
    <p:sldId id="274" r:id="rId8"/>
    <p:sldId id="276" r:id="rId9"/>
    <p:sldId id="275" r:id="rId10"/>
    <p:sldId id="283" r:id="rId11"/>
    <p:sldId id="280" r:id="rId12"/>
    <p:sldId id="284" r:id="rId13"/>
    <p:sldId id="264" r:id="rId14"/>
  </p:sldIdLst>
  <p:sldSz cx="18288000" cy="10287000"/>
  <p:notesSz cx="9872663" cy="6797675"/>
  <p:embeddedFontLst>
    <p:embeddedFont>
      <p:font typeface="標楷體" panose="020B0604020202020204" charset="-120"/>
      <p:regular r:id="rId17"/>
    </p:embeddedFont>
    <p:embeddedFont>
      <p:font typeface="新細明體" panose="02020500000000000000" pitchFamily="18" charset="-120"/>
      <p:regular r:id="rId18"/>
    </p:embeddedFont>
    <p:embeddedFont>
      <p:font typeface="王漢宗顏楷體" panose="020B0604020202020204" charset="-12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3" autoAdjust="0"/>
    <p:restoredTop sz="86369" autoAdjust="0"/>
  </p:normalViewPr>
  <p:slideViewPr>
    <p:cSldViewPr>
      <p:cViewPr>
        <p:scale>
          <a:sx n="66" d="100"/>
          <a:sy n="66" d="100"/>
        </p:scale>
        <p:origin x="654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r">
              <a:defRPr sz="1200"/>
            </a:lvl1pPr>
          </a:lstStyle>
          <a:p>
            <a:fld id="{8D9CD6F3-650F-483A-B2CD-2B705372145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278154" cy="341064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92225" y="6456613"/>
            <a:ext cx="4278154" cy="341064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r">
              <a:defRPr sz="1200"/>
            </a:lvl1pPr>
          </a:lstStyle>
          <a:p>
            <a:fld id="{F0A27FF1-7456-4B0E-80F2-66886949D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20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73982-7947-4F9E-9747-09F93FCFF88D}" type="datetimeFigureOut">
              <a:rPr lang="zh-HK" altLang="en-US" smtClean="0"/>
              <a:t>13/10/2025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83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4054B-DA3E-4736-B101-C70583E5438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4910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4054B-DA3E-4736-B101-C70583E54386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0377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4054B-DA3E-4736-B101-C70583E54386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2079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4054B-DA3E-4736-B101-C70583E54386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08631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dirty="0">
              <a:ea typeface="新細明體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solidFill>
                <a:srgbClr val="4D4D4D"/>
              </a:solidFill>
              <a:latin typeface="Poppins"/>
              <a:ea typeface="新細明體"/>
              <a:cs typeface="Poppin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4054B-DA3E-4736-B101-C70583E54386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71568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4054B-DA3E-4736-B101-C70583E54386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903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mab.gov.hk/tc/issues/national_anthem.htm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30980" y="-4022747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4" name="Freeform 4"/>
          <p:cNvSpPr/>
          <p:nvPr/>
        </p:nvSpPr>
        <p:spPr>
          <a:xfrm>
            <a:off x="16131620" y="8048891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5" name="Freeform 5"/>
          <p:cNvSpPr/>
          <p:nvPr/>
        </p:nvSpPr>
        <p:spPr>
          <a:xfrm rot="16200000">
            <a:off x="-282059" y="7852543"/>
            <a:ext cx="2249868" cy="3081426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7" name="Freeform 7"/>
          <p:cNvSpPr/>
          <p:nvPr/>
        </p:nvSpPr>
        <p:spPr>
          <a:xfrm>
            <a:off x="7453580" y="-1743602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9"/>
                </a:lnTo>
                <a:lnTo>
                  <a:pt x="0" y="3118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8" name="Freeform 8"/>
          <p:cNvSpPr/>
          <p:nvPr/>
        </p:nvSpPr>
        <p:spPr>
          <a:xfrm rot="-10726236">
            <a:off x="13633447" y="-604597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n-US" altLang="zh-TW" dirty="0"/>
              <a:t>Z</a:t>
            </a:r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19374624">
            <a:off x="7063483" y="7787680"/>
            <a:ext cx="3277397" cy="3324249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11" name="Group 11"/>
          <p:cNvGrpSpPr/>
          <p:nvPr/>
        </p:nvGrpSpPr>
        <p:grpSpPr>
          <a:xfrm>
            <a:off x="512111" y="536828"/>
            <a:ext cx="17263778" cy="9213344"/>
            <a:chOff x="0" y="0"/>
            <a:chExt cx="2990689" cy="5789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90689" cy="578948"/>
            </a:xfrm>
            <a:custGeom>
              <a:avLst/>
              <a:gdLst/>
              <a:ahLst/>
              <a:cxnLst/>
              <a:rect l="l" t="t" r="r" b="b"/>
              <a:pathLst>
                <a:path w="2990689" h="578948">
                  <a:moveTo>
                    <a:pt x="8918" y="0"/>
                  </a:moveTo>
                  <a:lnTo>
                    <a:pt x="2981772" y="0"/>
                  </a:lnTo>
                  <a:cubicBezTo>
                    <a:pt x="2986697" y="0"/>
                    <a:pt x="2990689" y="3993"/>
                    <a:pt x="2990689" y="8918"/>
                  </a:cubicBezTo>
                  <a:lnTo>
                    <a:pt x="2990689" y="570030"/>
                  </a:lnTo>
                  <a:cubicBezTo>
                    <a:pt x="2990689" y="574955"/>
                    <a:pt x="2986697" y="578948"/>
                    <a:pt x="2981772" y="578948"/>
                  </a:cubicBezTo>
                  <a:lnTo>
                    <a:pt x="8918" y="578948"/>
                  </a:lnTo>
                  <a:cubicBezTo>
                    <a:pt x="3993" y="578948"/>
                    <a:pt x="0" y="574955"/>
                    <a:pt x="0" y="570030"/>
                  </a:cubicBezTo>
                  <a:lnTo>
                    <a:pt x="0" y="8918"/>
                  </a:lnTo>
                  <a:cubicBezTo>
                    <a:pt x="0" y="3993"/>
                    <a:pt x="3993" y="0"/>
                    <a:pt x="8918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990689" cy="588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352335" y="843526"/>
            <a:ext cx="1358332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ea typeface="王漢宗顏楷體"/>
              </a:rPr>
              <a:t>小學人文科</a:t>
            </a:r>
            <a:endParaRPr lang="en-US" sz="6600" dirty="0">
              <a:solidFill>
                <a:srgbClr val="000000"/>
              </a:solidFill>
              <a:ea typeface="王漢宗顏楷體"/>
            </a:endParaRPr>
          </a:p>
          <a:p>
            <a:pPr algn="ctr"/>
            <a:r>
              <a:rPr lang="zh-HK" altLang="en-US" sz="6600" dirty="0">
                <a:solidFill>
                  <a:srgbClr val="000000"/>
                </a:solidFill>
                <a:ea typeface="王漢宗顏楷體"/>
              </a:rPr>
              <a:t>二</a:t>
            </a:r>
            <a:r>
              <a:rPr lang="en-US" sz="6600" dirty="0" err="1">
                <a:solidFill>
                  <a:srgbClr val="000000"/>
                </a:solidFill>
                <a:ea typeface="王漢宗顏楷體"/>
              </a:rPr>
              <a:t>年級</a:t>
            </a:r>
            <a:endParaRPr lang="en-US" sz="6600" dirty="0">
              <a:solidFill>
                <a:srgbClr val="000000"/>
              </a:solidFill>
              <a:ea typeface="王漢宗顏楷體"/>
            </a:endParaRPr>
          </a:p>
          <a:p>
            <a:pPr algn="ctr"/>
            <a:endParaRPr lang="en-US" sz="3600" dirty="0">
              <a:solidFill>
                <a:srgbClr val="000000"/>
              </a:solidFill>
              <a:ea typeface="王漢宗顏楷體"/>
            </a:endParaRPr>
          </a:p>
          <a:p>
            <a:pPr algn="ctr"/>
            <a:r>
              <a:rPr lang="en-US" sz="8800" dirty="0">
                <a:solidFill>
                  <a:srgbClr val="FF0000"/>
                </a:solidFill>
                <a:ea typeface="王漢宗顏楷體"/>
              </a:rPr>
              <a:t>2.8 </a:t>
            </a:r>
            <a:r>
              <a:rPr lang="zh-TW" altLang="en-US" sz="8800" dirty="0">
                <a:solidFill>
                  <a:srgbClr val="FF0000"/>
                </a:solidFill>
                <a:ea typeface="王漢宗顏楷體"/>
              </a:rPr>
              <a:t>我的國家：香港的故事</a:t>
            </a:r>
          </a:p>
        </p:txBody>
      </p:sp>
      <p:sp>
        <p:nvSpPr>
          <p:cNvPr id="19" name="Freeform 5"/>
          <p:cNvSpPr/>
          <p:nvPr/>
        </p:nvSpPr>
        <p:spPr>
          <a:xfrm rot="3263650">
            <a:off x="667043" y="72130"/>
            <a:ext cx="1759142" cy="2971565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5"/>
                </a:lnTo>
                <a:lnTo>
                  <a:pt x="0" y="4015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EE888A0-E918-441C-AE99-414822024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400176"/>
              </p:ext>
            </p:extLst>
          </p:nvPr>
        </p:nvGraphicFramePr>
        <p:xfrm>
          <a:off x="3130228" y="5252391"/>
          <a:ext cx="12027542" cy="3334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7542">
                  <a:extLst>
                    <a:ext uri="{9D8B030D-6E8A-4147-A177-3AD203B41FA5}">
                      <a16:colId xmlns:a16="http://schemas.microsoft.com/office/drawing/2014/main" val="3633511770"/>
                    </a:ext>
                  </a:extLst>
                </a:gridCol>
              </a:tblGrid>
              <a:tr h="1973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0" dirty="0">
                          <a:solidFill>
                            <a:srgbClr val="0000FF"/>
                          </a:solidFill>
                          <a:latin typeface="王漢宗顏楷體"/>
                          <a:ea typeface="王漢宗顏楷體"/>
                        </a:rPr>
                        <a:t>2.8.2 </a:t>
                      </a:r>
                      <a:r>
                        <a:rPr lang="zh-TW" altLang="en-US" sz="4500" b="0" dirty="0">
                          <a:solidFill>
                            <a:srgbClr val="0000FF"/>
                          </a:solidFill>
                          <a:latin typeface="王漢宗顏楷體"/>
                          <a:ea typeface="王漢宗顏楷體"/>
                        </a:rPr>
                        <a:t>認識國旗、國徽的特徵及其意義、國歌，</a:t>
                      </a:r>
                      <a:endParaRPr lang="en-US" altLang="zh-TW" sz="4500" b="0" dirty="0">
                        <a:solidFill>
                          <a:srgbClr val="0000FF"/>
                        </a:solidFill>
                        <a:latin typeface="王漢宗顏楷體"/>
                        <a:ea typeface="王漢宗顏楷體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0" dirty="0">
                          <a:solidFill>
                            <a:srgbClr val="0000FF"/>
                          </a:solidFill>
                          <a:latin typeface="王漢宗顏楷體"/>
                          <a:ea typeface="王漢宗顏楷體"/>
                        </a:rPr>
                        <a:t>    </a:t>
                      </a:r>
                      <a:r>
                        <a:rPr lang="en-US" altLang="zh-TW" sz="6000" b="0" dirty="0">
                          <a:solidFill>
                            <a:srgbClr val="0000FF"/>
                          </a:solidFill>
                          <a:latin typeface="王漢宗顏楷體"/>
                          <a:ea typeface="王漢宗顏楷體"/>
                        </a:rPr>
                        <a:t> </a:t>
                      </a:r>
                      <a:r>
                        <a:rPr lang="zh-TW" altLang="en-US" sz="4500" b="0" dirty="0">
                          <a:solidFill>
                            <a:srgbClr val="0000FF"/>
                          </a:solidFill>
                          <a:latin typeface="王漢宗顏楷體"/>
                          <a:ea typeface="王漢宗顏楷體"/>
                        </a:rPr>
                        <a:t>以及升旗的意義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97801"/>
                  </a:ext>
                </a:extLst>
              </a:tr>
              <a:tr h="13608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0" kern="1200" dirty="0">
                          <a:solidFill>
                            <a:srgbClr val="0000FF"/>
                          </a:solidFill>
                          <a:latin typeface="王漢宗顏楷體"/>
                          <a:ea typeface="王漢宗顏楷體"/>
                          <a:cs typeface="+mn-cs"/>
                        </a:rPr>
                        <a:t>2.8.3 </a:t>
                      </a:r>
                      <a:r>
                        <a:rPr lang="zh-TW" altLang="en-US" sz="4500" b="0" kern="1200" dirty="0">
                          <a:solidFill>
                            <a:srgbClr val="0000FF"/>
                          </a:solidFill>
                          <a:latin typeface="王漢宗顏楷體"/>
                          <a:ea typeface="王漢宗顏楷體"/>
                          <a:cs typeface="+mn-cs"/>
                        </a:rPr>
                        <a:t>初步認識區旗和區徽</a:t>
                      </a:r>
                      <a:endParaRPr lang="en-US" sz="4500" b="0" kern="1200" dirty="0">
                        <a:solidFill>
                          <a:srgbClr val="0000FF"/>
                        </a:solidFill>
                        <a:latin typeface="王漢宗顏楷體"/>
                        <a:ea typeface="王漢宗顏楷體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071064"/>
                  </a:ext>
                </a:extLst>
              </a:tr>
            </a:tbl>
          </a:graphicData>
        </a:graphic>
      </p:graphicFrame>
      <p:pic>
        <p:nvPicPr>
          <p:cNvPr id="15" name="圖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641" y="6369931"/>
            <a:ext cx="3415246" cy="34152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13972" y="7454920"/>
            <a:ext cx="3020519" cy="2793980"/>
          </a:xfrm>
          <a:custGeom>
            <a:avLst/>
            <a:gdLst/>
            <a:ahLst/>
            <a:cxnLst/>
            <a:rect l="l" t="t" r="r" b="b"/>
            <a:pathLst>
              <a:path w="3020519" h="2793980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6" name="Freeform 6"/>
          <p:cNvSpPr/>
          <p:nvPr/>
        </p:nvSpPr>
        <p:spPr>
          <a:xfrm>
            <a:off x="-536807" y="-2230921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0" name="Freeform 10"/>
          <p:cNvSpPr/>
          <p:nvPr/>
        </p:nvSpPr>
        <p:spPr>
          <a:xfrm rot="994855">
            <a:off x="577942" y="7812419"/>
            <a:ext cx="1282518" cy="2101180"/>
          </a:xfrm>
          <a:custGeom>
            <a:avLst/>
            <a:gdLst/>
            <a:ahLst/>
            <a:cxnLst/>
            <a:rect l="l" t="t" r="r" b="b"/>
            <a:pathLst>
              <a:path w="1710613" h="2508899">
                <a:moveTo>
                  <a:pt x="0" y="0"/>
                </a:moveTo>
                <a:lnTo>
                  <a:pt x="1710613" y="0"/>
                </a:lnTo>
                <a:lnTo>
                  <a:pt x="1710613" y="2508899"/>
                </a:lnTo>
                <a:lnTo>
                  <a:pt x="0" y="25088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554389" y="356828"/>
            <a:ext cx="228600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9000" dirty="0" err="1">
                <a:solidFill>
                  <a:srgbClr val="000000"/>
                </a:solidFill>
                <a:ea typeface="王漢宗顏楷體"/>
              </a:rPr>
              <a:t>總結</a:t>
            </a:r>
            <a:endParaRPr lang="en-US" sz="9000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661530" y="4168750"/>
            <a:ext cx="15559670" cy="4099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6000" dirty="0">
                <a:solidFill>
                  <a:srgbClr val="000000"/>
                </a:solidFill>
                <a:ea typeface="王漢宗顏楷體"/>
              </a:rPr>
              <a:t>我們</a:t>
            </a:r>
            <a:r>
              <a:rPr lang="zh-CN" altLang="en-US" sz="6000" dirty="0">
                <a:solidFill>
                  <a:srgbClr val="FF0000"/>
                </a:solidFill>
                <a:ea typeface="王漢宗顏楷體"/>
              </a:rPr>
              <a:t>尊重和</a:t>
            </a:r>
            <a:r>
              <a:rPr lang="zh-TW" altLang="en-US" sz="6000" dirty="0">
                <a:solidFill>
                  <a:srgbClr val="FF0000"/>
                </a:solidFill>
                <a:ea typeface="王漢宗顏楷體"/>
              </a:rPr>
              <a:t>愛護</a:t>
            </a:r>
            <a:r>
              <a:rPr lang="en-US" sz="6000" dirty="0" err="1">
                <a:solidFill>
                  <a:srgbClr val="000000"/>
                </a:solidFill>
                <a:ea typeface="王漢宗顏楷體"/>
              </a:rPr>
              <a:t>國旗、國徽</a:t>
            </a:r>
            <a:r>
              <a:rPr lang="en-US" altLang="zh-HK" sz="6000" dirty="0" err="1">
                <a:solidFill>
                  <a:srgbClr val="000000"/>
                </a:solidFill>
                <a:ea typeface="王漢宗顏楷體"/>
              </a:rPr>
              <a:t>和</a:t>
            </a:r>
            <a:r>
              <a:rPr lang="zh-HK" altLang="en-US" sz="6000" dirty="0">
                <a:solidFill>
                  <a:srgbClr val="000000"/>
                </a:solidFill>
                <a:ea typeface="王漢宗顏楷體"/>
              </a:rPr>
              <a:t>國歌</a:t>
            </a:r>
            <a:r>
              <a:rPr lang="zh-TW" altLang="en-US" sz="6000" dirty="0">
                <a:solidFill>
                  <a:srgbClr val="000000"/>
                </a:solidFill>
                <a:ea typeface="王漢宗顏楷體"/>
              </a:rPr>
              <a:t>，並通過參與升國旗儀式，體現</a:t>
            </a:r>
            <a:r>
              <a:rPr lang="zh-TW" altLang="en-US" sz="6000" dirty="0">
                <a:solidFill>
                  <a:srgbClr val="FF0000"/>
                </a:solidFill>
                <a:ea typeface="王漢宗顏楷體"/>
              </a:rPr>
              <a:t>國民身份認同</a:t>
            </a:r>
            <a:r>
              <a:rPr lang="zh-TW" altLang="en-US" sz="6000" dirty="0">
                <a:solidFill>
                  <a:srgbClr val="000000"/>
                </a:solidFill>
                <a:ea typeface="王漢宗顏楷體"/>
              </a:rPr>
              <a:t>及</a:t>
            </a:r>
            <a:r>
              <a:rPr lang="zh-TW" altLang="en-US" sz="6000" dirty="0">
                <a:solidFill>
                  <a:srgbClr val="FF0000"/>
                </a:solidFill>
                <a:ea typeface="王漢宗顏楷體"/>
              </a:rPr>
              <a:t>對國家的歸屬感</a:t>
            </a:r>
            <a:r>
              <a:rPr lang="zh-TW" altLang="en-US" sz="6000" dirty="0">
                <a:solidFill>
                  <a:srgbClr val="000000"/>
                </a:solidFill>
                <a:ea typeface="王漢宗顏楷體"/>
              </a:rPr>
              <a:t>。</a:t>
            </a:r>
            <a:endParaRPr lang="en-US" sz="6000" u="sng" dirty="0">
              <a:solidFill>
                <a:srgbClr val="FF0000"/>
              </a:solidFill>
              <a:ea typeface="王漢宗顏楷體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96710"/>
            <a:ext cx="2933364" cy="2933364"/>
          </a:xfrm>
          <a:prstGeom prst="rect">
            <a:avLst/>
          </a:prstGeom>
        </p:spPr>
      </p:pic>
      <p:sp>
        <p:nvSpPr>
          <p:cNvPr id="13" name="Freeform 18"/>
          <p:cNvSpPr/>
          <p:nvPr/>
        </p:nvSpPr>
        <p:spPr>
          <a:xfrm>
            <a:off x="6723117" y="8494864"/>
            <a:ext cx="6172736" cy="2133693"/>
          </a:xfrm>
          <a:custGeom>
            <a:avLst/>
            <a:gdLst/>
            <a:ahLst/>
            <a:cxnLst/>
            <a:rect l="l" t="t" r="r" b="b"/>
            <a:pathLst>
              <a:path w="6172736" h="2133693">
                <a:moveTo>
                  <a:pt x="0" y="0"/>
                </a:moveTo>
                <a:lnTo>
                  <a:pt x="6172736" y="0"/>
                </a:lnTo>
                <a:lnTo>
                  <a:pt x="6172736" y="2133693"/>
                </a:lnTo>
                <a:lnTo>
                  <a:pt x="0" y="2133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8889" b="-18889"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4" name="Freeform 5"/>
          <p:cNvSpPr/>
          <p:nvPr/>
        </p:nvSpPr>
        <p:spPr>
          <a:xfrm rot="6532382">
            <a:off x="16267833" y="-1534633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5"/>
                </a:lnTo>
                <a:lnTo>
                  <a:pt x="0" y="40151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9750" y="-4057499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70429" r="-70429"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1520992" y="8415434"/>
            <a:ext cx="472770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中華人民共和國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  <a:p>
            <a:pPr>
              <a:spcBef>
                <a:spcPct val="0"/>
              </a:spcBef>
            </a:pPr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國旗</a:t>
            </a:r>
            <a:r>
              <a:rPr lang="zh-HK" altLang="en-US" sz="4800" dirty="0">
                <a:solidFill>
                  <a:srgbClr val="232253"/>
                </a:solidFill>
                <a:ea typeface="王漢宗顏楷體"/>
              </a:rPr>
              <a:t>是</a:t>
            </a:r>
            <a:r>
              <a:rPr lang="zh-TW" altLang="en-US" sz="4800" dirty="0">
                <a:solidFill>
                  <a:srgbClr val="232253"/>
                </a:solidFill>
                <a:ea typeface="王漢宗顏楷體"/>
              </a:rPr>
              <a:t>五星紅旗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11259" y="33432"/>
            <a:ext cx="18076741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altLang="zh-TW" sz="4000" dirty="0">
              <a:solidFill>
                <a:srgbClr val="000000"/>
              </a:solidFill>
              <a:ea typeface="王漢宗顏楷體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zh-TW" altLang="en-US" sz="4600" dirty="0">
                <a:solidFill>
                  <a:srgbClr val="000000"/>
                </a:solidFill>
                <a:ea typeface="王漢宗顏楷體"/>
              </a:rPr>
              <a:t>我國的全名是</a:t>
            </a:r>
            <a:r>
              <a:rPr lang="zh-TW" altLang="en-US" sz="4600" dirty="0">
                <a:solidFill>
                  <a:srgbClr val="ED1B2F"/>
                </a:solidFill>
                <a:ea typeface="王漢宗顏楷體"/>
              </a:rPr>
              <a:t>「</a:t>
            </a:r>
            <a:r>
              <a:rPr lang="en-US" sz="4600" dirty="0" err="1">
                <a:solidFill>
                  <a:srgbClr val="ED1B2F"/>
                </a:solidFill>
                <a:ea typeface="王漢宗顏楷體"/>
              </a:rPr>
              <a:t>中華人民共和國</a:t>
            </a:r>
            <a:r>
              <a:rPr lang="zh-TW" altLang="en-US" sz="4600" dirty="0">
                <a:solidFill>
                  <a:srgbClr val="ED1B2F"/>
                </a:solidFill>
                <a:ea typeface="王漢宗顏楷體"/>
              </a:rPr>
              <a:t>」</a:t>
            </a:r>
            <a:r>
              <a:rPr lang="en-US" sz="4600" dirty="0">
                <a:solidFill>
                  <a:srgbClr val="000000"/>
                </a:solidFill>
                <a:ea typeface="王漢宗顏楷體"/>
              </a:rPr>
              <a:t>，</a:t>
            </a:r>
            <a:r>
              <a:rPr lang="en-US" sz="4600" dirty="0" err="1">
                <a:solidFill>
                  <a:srgbClr val="000000"/>
                </a:solidFill>
                <a:ea typeface="王漢宗顏楷體"/>
              </a:rPr>
              <a:t>簡稱</a:t>
            </a:r>
            <a:r>
              <a:rPr lang="en-US" sz="4600" dirty="0" err="1">
                <a:solidFill>
                  <a:srgbClr val="ED1B2F"/>
                </a:solidFill>
                <a:ea typeface="王漢宗顏楷體"/>
              </a:rPr>
              <a:t>「中國</a:t>
            </a:r>
            <a:r>
              <a:rPr lang="en-US" sz="4600" dirty="0">
                <a:solidFill>
                  <a:srgbClr val="ED1B2F"/>
                </a:solidFill>
                <a:ea typeface="王漢宗顏楷體"/>
              </a:rPr>
              <a:t>」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sz="4600" u="sng" dirty="0">
              <a:solidFill>
                <a:srgbClr val="ED1B2F"/>
              </a:solidFill>
              <a:ea typeface="王漢宗顏楷體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600" dirty="0" err="1">
                <a:solidFill>
                  <a:srgbClr val="000000"/>
                </a:solidFill>
                <a:ea typeface="王漢宗顏楷體"/>
              </a:rPr>
              <a:t>國旗、國徽</a:t>
            </a:r>
            <a:r>
              <a:rPr lang="en-US" altLang="zh-HK" sz="4600" dirty="0" err="1">
                <a:solidFill>
                  <a:srgbClr val="000000"/>
                </a:solidFill>
                <a:ea typeface="王漢宗顏楷體"/>
              </a:rPr>
              <a:t>和</a:t>
            </a:r>
            <a:r>
              <a:rPr lang="zh-HK" altLang="en-US" sz="4600" dirty="0">
                <a:solidFill>
                  <a:srgbClr val="000000"/>
                </a:solidFill>
                <a:ea typeface="王漢宗顏楷體"/>
              </a:rPr>
              <a:t>國歌都</a:t>
            </a:r>
            <a:r>
              <a:rPr lang="en-US" sz="4600" dirty="0" err="1">
                <a:solidFill>
                  <a:srgbClr val="000000"/>
                </a:solidFill>
                <a:ea typeface="王漢宗顏楷體"/>
              </a:rPr>
              <a:t>是</a:t>
            </a:r>
            <a:r>
              <a:rPr lang="en-US" sz="4600" u="sng" dirty="0" err="1">
                <a:solidFill>
                  <a:srgbClr val="ED1B2F"/>
                </a:solidFill>
                <a:ea typeface="王漢宗顏楷體"/>
              </a:rPr>
              <a:t>國家的</a:t>
            </a:r>
            <a:r>
              <a:rPr lang="zh-HK" altLang="en-US" sz="4600" u="sng" dirty="0">
                <a:solidFill>
                  <a:srgbClr val="ED1B2F"/>
                </a:solidFill>
                <a:ea typeface="王漢宗顏楷體"/>
              </a:rPr>
              <a:t>象徵和</a:t>
            </a:r>
            <a:r>
              <a:rPr lang="en-US" sz="4600" u="sng" dirty="0" err="1">
                <a:solidFill>
                  <a:srgbClr val="ED1B2F"/>
                </a:solidFill>
                <a:ea typeface="王漢宗顏楷體"/>
              </a:rPr>
              <a:t>標誌</a:t>
            </a:r>
            <a:r>
              <a:rPr lang="en-US" sz="4600" dirty="0">
                <a:solidFill>
                  <a:srgbClr val="000000"/>
                </a:solidFill>
                <a:ea typeface="王漢宗顏楷體"/>
              </a:rPr>
              <a:t>，</a:t>
            </a:r>
            <a:r>
              <a:rPr lang="zh-TW" altLang="en-US" sz="4600" dirty="0">
                <a:solidFill>
                  <a:srgbClr val="000000"/>
                </a:solidFill>
                <a:ea typeface="王漢宗顏楷體"/>
              </a:rPr>
              <a:t>我們齊來認識它們吧！</a:t>
            </a:r>
            <a:endParaRPr lang="en-US" sz="4600" u="sng" dirty="0">
              <a:solidFill>
                <a:srgbClr val="ED1B2F"/>
              </a:solidFill>
              <a:ea typeface="王漢宗顏楷體"/>
            </a:endParaRPr>
          </a:p>
        </p:txBody>
      </p:sp>
      <p:sp>
        <p:nvSpPr>
          <p:cNvPr id="30" name="TextBox 18"/>
          <p:cNvSpPr txBox="1"/>
          <p:nvPr/>
        </p:nvSpPr>
        <p:spPr>
          <a:xfrm>
            <a:off x="7788895" y="8625729"/>
            <a:ext cx="432376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中華人民共和國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  <a:p>
            <a:pPr algn="ctr">
              <a:spcBef>
                <a:spcPct val="0"/>
              </a:spcBef>
            </a:pPr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國徽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3"/>
          <a:stretch/>
        </p:blipFill>
        <p:spPr>
          <a:xfrm>
            <a:off x="12882917" y="2702686"/>
            <a:ext cx="4458240" cy="5207697"/>
          </a:xfrm>
          <a:prstGeom prst="rect">
            <a:avLst/>
          </a:prstGeom>
        </p:spPr>
      </p:pic>
      <p:sp>
        <p:nvSpPr>
          <p:cNvPr id="23" name="TextBox 12"/>
          <p:cNvSpPr txBox="1"/>
          <p:nvPr/>
        </p:nvSpPr>
        <p:spPr>
          <a:xfrm>
            <a:off x="12917787" y="8046102"/>
            <a:ext cx="471928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中華人民共和國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  <a:p>
            <a:pPr>
              <a:spcBef>
                <a:spcPct val="0"/>
              </a:spcBef>
            </a:pPr>
            <a:r>
              <a:rPr lang="zh-HK" altLang="en-US" sz="4800" dirty="0">
                <a:solidFill>
                  <a:srgbClr val="232253"/>
                </a:solidFill>
                <a:ea typeface="王漢宗顏楷體"/>
              </a:rPr>
              <a:t>國歌是</a:t>
            </a:r>
            <a:r>
              <a:rPr lang="en-US" altLang="zh-TW" sz="4800" dirty="0">
                <a:solidFill>
                  <a:srgbClr val="232253"/>
                </a:solidFill>
                <a:ea typeface="王漢宗顏楷體"/>
              </a:rPr>
              <a:t>《</a:t>
            </a:r>
            <a:r>
              <a:rPr lang="zh-TW" altLang="en-US" sz="4800" dirty="0">
                <a:solidFill>
                  <a:srgbClr val="232253"/>
                </a:solidFill>
                <a:ea typeface="王漢宗顏楷體"/>
              </a:rPr>
              <a:t>義勇軍進行曲</a:t>
            </a:r>
            <a:r>
              <a:rPr lang="en-US" altLang="zh-HK" sz="4800" dirty="0">
                <a:solidFill>
                  <a:srgbClr val="232253"/>
                </a:solidFill>
                <a:ea typeface="王漢宗顏楷體"/>
              </a:rPr>
              <a:t>》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36F96F1-4559-4188-A1F5-79A311AEC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5" y="3555529"/>
            <a:ext cx="6732572" cy="449057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221D1A4-1832-4C70-8884-466CAB1DF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495" y="3181966"/>
            <a:ext cx="4876836" cy="4876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2111027" y="7724585"/>
            <a:ext cx="472770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中華人民共和國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  <a:p>
            <a:pPr>
              <a:spcBef>
                <a:spcPct val="0"/>
              </a:spcBef>
            </a:pPr>
            <a:r>
              <a:rPr lang="en-US" sz="4800" dirty="0">
                <a:solidFill>
                  <a:srgbClr val="232253"/>
                </a:solidFill>
                <a:ea typeface="王漢宗顏楷體"/>
              </a:rPr>
              <a:t>國旗 </a:t>
            </a:r>
            <a:r>
              <a:rPr lang="en-US" altLang="zh-TW" sz="4800" dirty="0">
                <a:solidFill>
                  <a:srgbClr val="232253"/>
                </a:solidFill>
                <a:ea typeface="王漢宗顏楷體"/>
              </a:rPr>
              <a:t>(</a:t>
            </a:r>
            <a:r>
              <a:rPr lang="zh-TW" altLang="en-US" sz="4800" dirty="0">
                <a:solidFill>
                  <a:srgbClr val="232253"/>
                </a:solidFill>
                <a:ea typeface="王漢宗顏楷體"/>
              </a:rPr>
              <a:t>五星紅旗</a:t>
            </a:r>
            <a:r>
              <a:rPr lang="en-US" altLang="zh-TW" sz="4800" dirty="0">
                <a:solidFill>
                  <a:srgbClr val="232253"/>
                </a:solidFill>
                <a:ea typeface="王漢宗顏楷體"/>
              </a:rPr>
              <a:t>)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</p:txBody>
      </p:sp>
      <p:sp>
        <p:nvSpPr>
          <p:cNvPr id="25" name="TextBox 16"/>
          <p:cNvSpPr txBox="1"/>
          <p:nvPr/>
        </p:nvSpPr>
        <p:spPr>
          <a:xfrm>
            <a:off x="8610600" y="3317525"/>
            <a:ext cx="8024263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63626" lvl="1" indent="-6858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5400" dirty="0">
                <a:solidFill>
                  <a:srgbClr val="000000"/>
                </a:solidFill>
                <a:ea typeface="王漢宗顏楷體"/>
              </a:rPr>
              <a:t>中華人民共和國國旗是</a:t>
            </a:r>
            <a:r>
              <a:rPr lang="zh-TW" altLang="en-US" sz="5400" dirty="0">
                <a:solidFill>
                  <a:srgbClr val="FF0000"/>
                </a:solidFill>
                <a:ea typeface="王漢宗顏楷體"/>
              </a:rPr>
              <a:t>五星紅旗</a:t>
            </a:r>
            <a:endParaRPr lang="en-US" altLang="zh-TW" sz="5400" dirty="0">
              <a:solidFill>
                <a:srgbClr val="FF0000"/>
              </a:solidFill>
              <a:ea typeface="王漢宗顏楷體"/>
            </a:endParaRPr>
          </a:p>
          <a:p>
            <a:pPr marL="1063626" lvl="1" indent="-6858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5400" dirty="0">
                <a:ea typeface="王漢宗顏楷體"/>
              </a:rPr>
              <a:t>旗面是紅色</a:t>
            </a:r>
            <a:endParaRPr lang="en-US" altLang="zh-TW" sz="5400" dirty="0">
              <a:ea typeface="王漢宗顏楷體"/>
            </a:endParaRPr>
          </a:p>
          <a:p>
            <a:pPr marL="1063626" lvl="1" indent="-6858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5400" dirty="0">
                <a:solidFill>
                  <a:srgbClr val="000000"/>
                </a:solidFill>
                <a:ea typeface="王漢宗顏楷體"/>
              </a:rPr>
              <a:t>旗上有五顆黃色的五角星</a:t>
            </a:r>
            <a:endParaRPr lang="en-US" altLang="zh-TW" sz="5400" dirty="0">
              <a:ea typeface="王漢宗顏楷體"/>
            </a:endParaRPr>
          </a:p>
          <a:p>
            <a:pPr marL="377826" lvl="1">
              <a:lnSpc>
                <a:spcPts val="6000"/>
              </a:lnSpc>
            </a:pPr>
            <a:endParaRPr lang="en-US" altLang="zh-TW" sz="5400" dirty="0">
              <a:solidFill>
                <a:srgbClr val="FF0000"/>
              </a:solidFill>
              <a:ea typeface="王漢宗顏楷體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A9EAFD0-9FD9-4C04-8AA5-75A152724157}"/>
              </a:ext>
            </a:extLst>
          </p:cNvPr>
          <p:cNvSpPr/>
          <p:nvPr/>
        </p:nvSpPr>
        <p:spPr>
          <a:xfrm rot="2523674">
            <a:off x="640235" y="-521255"/>
            <a:ext cx="3159242" cy="3231012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0" name="文字方塊 10">
            <a:extLst>
              <a:ext uri="{FF2B5EF4-FFF2-40B4-BE49-F238E27FC236}">
                <a16:creationId xmlns:a16="http://schemas.microsoft.com/office/drawing/2014/main" id="{B6401C27-8495-4744-8D7B-6D3910AF63A5}"/>
              </a:ext>
            </a:extLst>
          </p:cNvPr>
          <p:cNvSpPr txBox="1"/>
          <p:nvPr/>
        </p:nvSpPr>
        <p:spPr>
          <a:xfrm>
            <a:off x="1358081" y="468771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ea typeface="王漢宗顏楷體"/>
              </a:rPr>
              <a:t>國旗</a:t>
            </a:r>
            <a:endParaRPr lang="zh-HK" altLang="en-US" sz="6000" dirty="0">
              <a:solidFill>
                <a:srgbClr val="FF0000"/>
              </a:solidFill>
              <a:ea typeface="王漢宗顏楷體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846D6FC-D4F2-4190-A343-A3D3AEA01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93" y="2898213"/>
            <a:ext cx="6732572" cy="44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8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6"/>
          <p:cNvSpPr txBox="1"/>
          <p:nvPr/>
        </p:nvSpPr>
        <p:spPr>
          <a:xfrm>
            <a:off x="7498929" y="3989338"/>
            <a:ext cx="102108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7826" lvl="1">
              <a:lnSpc>
                <a:spcPts val="6000"/>
              </a:lnSpc>
            </a:pPr>
            <a:r>
              <a:rPr lang="zh-TW" altLang="en-US" sz="5400" dirty="0">
                <a:solidFill>
                  <a:srgbClr val="000000"/>
                </a:solidFill>
                <a:ea typeface="王漢宗顏楷體"/>
              </a:rPr>
              <a:t>國徽中間是</a:t>
            </a:r>
            <a:r>
              <a:rPr lang="zh-TW" altLang="en-US" sz="5400" dirty="0">
                <a:solidFill>
                  <a:srgbClr val="FF0000"/>
                </a:solidFill>
                <a:ea typeface="王漢宗顏楷體"/>
              </a:rPr>
              <a:t>五星</a:t>
            </a:r>
            <a:r>
              <a:rPr lang="zh-TW" altLang="en-US" sz="5400" dirty="0">
                <a:solidFill>
                  <a:srgbClr val="000000"/>
                </a:solidFill>
                <a:ea typeface="王漢宗顏楷體"/>
              </a:rPr>
              <a:t>照耀下的</a:t>
            </a:r>
            <a:r>
              <a:rPr lang="zh-TW" altLang="en-US" sz="5400" dirty="0">
                <a:solidFill>
                  <a:srgbClr val="FF0000"/>
                </a:solidFill>
                <a:ea typeface="王漢宗顏楷體"/>
              </a:rPr>
              <a:t>天安門</a:t>
            </a:r>
            <a:r>
              <a:rPr lang="zh-TW" altLang="en-US" sz="5400" dirty="0">
                <a:solidFill>
                  <a:srgbClr val="000000"/>
                </a:solidFill>
                <a:ea typeface="王漢宗顏楷體"/>
              </a:rPr>
              <a:t>，周圍是</a:t>
            </a:r>
            <a:r>
              <a:rPr lang="zh-TW" altLang="en-US" sz="5400" dirty="0">
                <a:solidFill>
                  <a:srgbClr val="FF0000"/>
                </a:solidFill>
                <a:ea typeface="王漢宗顏楷體"/>
              </a:rPr>
              <a:t>穀穗</a:t>
            </a:r>
            <a:r>
              <a:rPr lang="zh-TW" altLang="en-US" sz="5400" dirty="0">
                <a:solidFill>
                  <a:srgbClr val="000000"/>
                </a:solidFill>
                <a:ea typeface="王漢宗顏楷體"/>
              </a:rPr>
              <a:t>和</a:t>
            </a:r>
            <a:r>
              <a:rPr lang="zh-TW" altLang="en-US" sz="5400" dirty="0">
                <a:solidFill>
                  <a:srgbClr val="FF0000"/>
                </a:solidFill>
                <a:ea typeface="王漢宗顏楷體"/>
              </a:rPr>
              <a:t>齒輪</a:t>
            </a:r>
            <a:endParaRPr lang="en-US" altLang="zh-TW" sz="5400" dirty="0">
              <a:solidFill>
                <a:srgbClr val="FF0000"/>
              </a:solidFill>
              <a:ea typeface="王漢宗顏楷體"/>
            </a:endParaRPr>
          </a:p>
          <a:p>
            <a:pPr marL="377826" lvl="1">
              <a:lnSpc>
                <a:spcPts val="6000"/>
              </a:lnSpc>
            </a:pPr>
            <a:endParaRPr lang="en-US" altLang="zh-TW" sz="5400" dirty="0">
              <a:ea typeface="王漢宗顏楷體"/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3013323" y="7548439"/>
            <a:ext cx="432376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中華人民共和國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  <a:p>
            <a:pPr algn="ctr">
              <a:spcBef>
                <a:spcPct val="0"/>
              </a:spcBef>
            </a:pPr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國徽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3FB2D761-C2C2-4DF7-A32F-4C1A26352B38}"/>
              </a:ext>
            </a:extLst>
          </p:cNvPr>
          <p:cNvSpPr/>
          <p:nvPr/>
        </p:nvSpPr>
        <p:spPr>
          <a:xfrm rot="2523674">
            <a:off x="640235" y="-399335"/>
            <a:ext cx="3159242" cy="3231012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5" name="文字方塊 10">
            <a:extLst>
              <a:ext uri="{FF2B5EF4-FFF2-40B4-BE49-F238E27FC236}">
                <a16:creationId xmlns:a16="http://schemas.microsoft.com/office/drawing/2014/main" id="{9B71FCDE-A8F9-4937-A36D-8C0C5CAC2755}"/>
              </a:ext>
            </a:extLst>
          </p:cNvPr>
          <p:cNvSpPr txBox="1"/>
          <p:nvPr/>
        </p:nvSpPr>
        <p:spPr>
          <a:xfrm>
            <a:off x="1350680" y="629176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rgbClr val="232253"/>
                </a:solidFill>
                <a:ea typeface="王漢宗顏楷體"/>
              </a:rPr>
              <a:t>國徽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CF9438F-36A8-4FB8-AA55-E811CC429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89" y="2174408"/>
            <a:ext cx="4876836" cy="487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4DACCE07-ECD7-4985-BC68-129A5C4E8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08" y="3177935"/>
            <a:ext cx="4876836" cy="487683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663393" y="-1920"/>
            <a:ext cx="8647108" cy="216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zh-HK" altLang="en-US" sz="12000" dirty="0">
                <a:solidFill>
                  <a:srgbClr val="00B050"/>
                </a:solidFill>
                <a:latin typeface="王漢宗顏楷體" panose="02020500000000000000" charset="-120"/>
                <a:ea typeface="王漢宗顏楷體" panose="02020500000000000000" charset="-120"/>
              </a:rPr>
              <a:t>考考你</a:t>
            </a:r>
            <a:endParaRPr lang="en-US" sz="12000" dirty="0">
              <a:solidFill>
                <a:srgbClr val="00B050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5218" y="2478926"/>
            <a:ext cx="14335720" cy="79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478" lvl="1">
              <a:lnSpc>
                <a:spcPts val="6552"/>
              </a:lnSpc>
              <a:spcBef>
                <a:spcPct val="0"/>
              </a:spcBef>
            </a:pPr>
            <a:r>
              <a:rPr lang="zh-TW" alt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你知道天安門、穀穗和齒輪在哪嗎？</a:t>
            </a:r>
            <a:endParaRPr lang="en-US" sz="546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5305717" y="8427643"/>
            <a:ext cx="432376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中華人民共和國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  <a:p>
            <a:pPr algn="ctr">
              <a:spcBef>
                <a:spcPct val="0"/>
              </a:spcBef>
            </a:pPr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國徽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7607799" y="5768051"/>
            <a:ext cx="5270001" cy="417962"/>
          </a:xfrm>
          <a:prstGeom prst="straightConnector1">
            <a:avLst/>
          </a:prstGeom>
          <a:ln w="104775">
            <a:solidFill>
              <a:schemeClr val="tx1">
                <a:alpha val="55000"/>
              </a:schemeClr>
            </a:solidFill>
            <a:tailEnd type="triangle"/>
          </a:ln>
          <a:effectLst>
            <a:outerShdw blurRad="177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7496503" y="7052439"/>
            <a:ext cx="5381297" cy="85090"/>
          </a:xfrm>
          <a:prstGeom prst="straightConnector1">
            <a:avLst/>
          </a:prstGeom>
          <a:ln w="104775">
            <a:solidFill>
              <a:schemeClr val="tx1">
                <a:alpha val="55000"/>
              </a:schemeClr>
            </a:solidFill>
            <a:tailEnd type="triangle"/>
          </a:ln>
          <a:effectLst>
            <a:outerShdw blurRad="177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V="1">
            <a:off x="8812763" y="4344088"/>
            <a:ext cx="4267200" cy="357033"/>
          </a:xfrm>
          <a:prstGeom prst="straightConnector1">
            <a:avLst/>
          </a:prstGeom>
          <a:ln w="104775">
            <a:solidFill>
              <a:schemeClr val="tx1">
                <a:alpha val="55000"/>
              </a:schemeClr>
            </a:solidFill>
            <a:tailEnd type="triangle"/>
          </a:ln>
          <a:effectLst>
            <a:outerShdw blurRad="177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13253793" y="3755208"/>
            <a:ext cx="113041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A</a:t>
            </a:r>
            <a:endParaRPr lang="zh-HK" altLang="en-US" sz="546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13310500" y="5242139"/>
            <a:ext cx="113041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B</a:t>
            </a:r>
            <a:endParaRPr lang="zh-HK" altLang="en-US" sz="546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13310501" y="6586157"/>
            <a:ext cx="113041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C</a:t>
            </a:r>
            <a:endParaRPr lang="zh-HK" altLang="en-US" sz="546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</p:spTree>
    <p:extLst>
      <p:ext uri="{BB962C8B-B14F-4D97-AF65-F5344CB8AC3E}">
        <p14:creationId xmlns:p14="http://schemas.microsoft.com/office/powerpoint/2010/main" val="58114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B7469BCA-BE68-4EFA-8A13-8C865EA93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55" y="3234561"/>
            <a:ext cx="4876836" cy="487683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663393" y="-1920"/>
            <a:ext cx="8647108" cy="216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zh-HK" altLang="en-US" sz="12000" dirty="0">
                <a:solidFill>
                  <a:srgbClr val="00B050"/>
                </a:solidFill>
                <a:latin typeface="王漢宗顏楷體" panose="02020500000000000000" charset="-120"/>
                <a:ea typeface="王漢宗顏楷體" panose="02020500000000000000" charset="-120"/>
              </a:rPr>
              <a:t>考考你</a:t>
            </a:r>
            <a:endParaRPr lang="en-US" sz="12000" dirty="0">
              <a:solidFill>
                <a:srgbClr val="00B050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5218" y="2478926"/>
            <a:ext cx="14335720" cy="79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478" lvl="1">
              <a:lnSpc>
                <a:spcPts val="6552"/>
              </a:lnSpc>
              <a:spcBef>
                <a:spcPct val="0"/>
              </a:spcBef>
            </a:pPr>
            <a:r>
              <a:rPr lang="zh-TW" alt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你知道天安門、穀穗和齒輪在哪嗎？</a:t>
            </a:r>
            <a:endParaRPr lang="en-US" sz="546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5305717" y="8420100"/>
            <a:ext cx="432376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中華人民共和國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  <a:p>
            <a:pPr algn="ctr">
              <a:spcBef>
                <a:spcPct val="0"/>
              </a:spcBef>
            </a:pPr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國徽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8078456" y="5798579"/>
            <a:ext cx="5270001" cy="417962"/>
          </a:xfrm>
          <a:prstGeom prst="straightConnector1">
            <a:avLst/>
          </a:prstGeom>
          <a:ln w="104775">
            <a:solidFill>
              <a:schemeClr val="tx1">
                <a:alpha val="55000"/>
              </a:schemeClr>
            </a:solidFill>
            <a:tailEnd type="triangle"/>
          </a:ln>
          <a:effectLst>
            <a:outerShdw blurRad="177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7496503" y="7052439"/>
            <a:ext cx="5381297" cy="85090"/>
          </a:xfrm>
          <a:prstGeom prst="straightConnector1">
            <a:avLst/>
          </a:prstGeom>
          <a:ln w="104775">
            <a:solidFill>
              <a:schemeClr val="tx1">
                <a:alpha val="55000"/>
              </a:schemeClr>
            </a:solidFill>
            <a:tailEnd type="triangle"/>
          </a:ln>
          <a:effectLst>
            <a:outerShdw blurRad="177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V="1">
            <a:off x="8812763" y="4344088"/>
            <a:ext cx="4267200" cy="357033"/>
          </a:xfrm>
          <a:prstGeom prst="straightConnector1">
            <a:avLst/>
          </a:prstGeom>
          <a:ln w="104775">
            <a:solidFill>
              <a:schemeClr val="tx1">
                <a:alpha val="55000"/>
              </a:schemeClr>
            </a:solidFill>
            <a:tailEnd type="triangle"/>
          </a:ln>
          <a:effectLst>
            <a:outerShdw blurRad="177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13253793" y="3755208"/>
            <a:ext cx="113041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A</a:t>
            </a:r>
            <a:endParaRPr lang="zh-HK" altLang="en-US" sz="546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13310500" y="5242139"/>
            <a:ext cx="113041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B</a:t>
            </a:r>
            <a:endParaRPr lang="zh-HK" altLang="en-US" sz="546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13310501" y="6586157"/>
            <a:ext cx="113041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C</a:t>
            </a:r>
            <a:endParaRPr lang="zh-HK" altLang="en-US" sz="546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14170935" y="3736017"/>
            <a:ext cx="239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王漢宗顏楷體"/>
                <a:ea typeface="王漢宗顏楷體"/>
              </a:rPr>
              <a:t>穀穗</a:t>
            </a:r>
            <a:endParaRPr lang="zh-HK" altLang="en-US" sz="6000" dirty="0">
              <a:solidFill>
                <a:srgbClr val="FF0000"/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14170935" y="5290909"/>
            <a:ext cx="3355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王漢宗顏楷體"/>
                <a:ea typeface="王漢宗顏楷體"/>
              </a:rPr>
              <a:t>天安門</a:t>
            </a:r>
            <a:endParaRPr lang="zh-HK" altLang="en-US" sz="6000" dirty="0">
              <a:solidFill>
                <a:srgbClr val="FF0000"/>
              </a:solidFill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14170935" y="6557817"/>
            <a:ext cx="239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王漢宗顏楷體"/>
                <a:ea typeface="王漢宗顏楷體"/>
              </a:rPr>
              <a:t>齒輪</a:t>
            </a:r>
            <a:endParaRPr lang="zh-HK" alt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0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090933" y="-42766"/>
            <a:ext cx="8647108" cy="212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zh-CN" altLang="en-US" sz="12000" dirty="0">
                <a:solidFill>
                  <a:srgbClr val="00B050"/>
                </a:solidFill>
                <a:latin typeface="王漢宗顏楷體" panose="02020500000000000000" charset="-120"/>
                <a:ea typeface="王漢宗顏楷體" panose="02020500000000000000" charset="-120"/>
              </a:rPr>
              <a:t>齊齊唱</a:t>
            </a:r>
            <a:endParaRPr lang="en-US" sz="12000" dirty="0">
              <a:solidFill>
                <a:srgbClr val="00B050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C4BD6FB-B5D5-43FE-8D01-1863D9C7E9FD}"/>
              </a:ext>
            </a:extLst>
          </p:cNvPr>
          <p:cNvSpPr/>
          <p:nvPr/>
        </p:nvSpPr>
        <p:spPr>
          <a:xfrm rot="2523674">
            <a:off x="640235" y="-521255"/>
            <a:ext cx="3159242" cy="3231012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20" name="文字方塊 10">
            <a:extLst>
              <a:ext uri="{FF2B5EF4-FFF2-40B4-BE49-F238E27FC236}">
                <a16:creationId xmlns:a16="http://schemas.microsoft.com/office/drawing/2014/main" id="{D9E74E90-EA91-4E88-92BF-409479F78545}"/>
              </a:ext>
            </a:extLst>
          </p:cNvPr>
          <p:cNvSpPr txBox="1"/>
          <p:nvPr/>
        </p:nvSpPr>
        <p:spPr>
          <a:xfrm>
            <a:off x="1350680" y="629176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rgbClr val="232253"/>
                </a:solidFill>
                <a:ea typeface="王漢宗顏楷體"/>
              </a:rPr>
              <a:t>國歌</a:t>
            </a:r>
            <a:endParaRPr lang="zh-HK" altLang="en-US" sz="6000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A7A490E5-9159-4822-BB6D-D8E5405CA7DF}"/>
              </a:ext>
            </a:extLst>
          </p:cNvPr>
          <p:cNvSpPr txBox="1"/>
          <p:nvPr/>
        </p:nvSpPr>
        <p:spPr>
          <a:xfrm>
            <a:off x="486461" y="2679899"/>
            <a:ext cx="728594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9478" lvl="1">
              <a:lnSpc>
                <a:spcPts val="6552"/>
              </a:lnSpc>
              <a:spcBef>
                <a:spcPct val="0"/>
              </a:spcBef>
            </a:pPr>
            <a:r>
              <a:rPr lang="zh-CN" altLang="en-US" sz="5600" dirty="0">
                <a:solidFill>
                  <a:srgbClr val="002060"/>
                </a:solidFill>
                <a:latin typeface="王漢宗顏楷體"/>
                <a:ea typeface="王漢宗顏楷體"/>
              </a:rPr>
              <a:t>肅立</a:t>
            </a:r>
            <a:r>
              <a:rPr lang="zh-CN" altLang="en-US" sz="5600" dirty="0">
                <a:solidFill>
                  <a:srgbClr val="000000"/>
                </a:solidFill>
                <a:latin typeface="王漢宗顏楷體"/>
                <a:ea typeface="王漢宗顏楷體"/>
              </a:rPr>
              <a:t>並</a:t>
            </a:r>
            <a:r>
              <a:rPr lang="zh-CN" altLang="en-US" sz="5600" dirty="0">
                <a:solidFill>
                  <a:srgbClr val="002060"/>
                </a:solidFill>
                <a:latin typeface="王漢宗顏楷體"/>
                <a:ea typeface="王漢宗顏楷體"/>
              </a:rPr>
              <a:t>舉止莊重</a:t>
            </a:r>
            <a:r>
              <a:rPr lang="zh-CN" altLang="en-US" sz="5600" dirty="0">
                <a:solidFill>
                  <a:srgbClr val="000000"/>
                </a:solidFill>
                <a:latin typeface="王漢宗顏楷體"/>
                <a:ea typeface="王漢宗顏楷體"/>
              </a:rPr>
              <a:t>，以</a:t>
            </a:r>
            <a:r>
              <a:rPr lang="zh-CN" altLang="en-US" sz="5600" dirty="0">
                <a:solidFill>
                  <a:srgbClr val="002060"/>
                </a:solidFill>
                <a:latin typeface="王漢宗顏楷體"/>
                <a:ea typeface="王漢宗顏楷體"/>
              </a:rPr>
              <a:t>尊重</a:t>
            </a:r>
            <a:r>
              <a:rPr lang="zh-CN" altLang="en-US" sz="5600" dirty="0">
                <a:solidFill>
                  <a:srgbClr val="000000"/>
                </a:solidFill>
                <a:latin typeface="王漢宗顏楷體"/>
                <a:ea typeface="王漢宗顏楷體"/>
              </a:rPr>
              <a:t>的態度齊唱國歌，</a:t>
            </a:r>
            <a:endParaRPr lang="en-US" altLang="zh-CN" sz="56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 marL="589478" lvl="1">
              <a:lnSpc>
                <a:spcPts val="6552"/>
              </a:lnSpc>
              <a:spcBef>
                <a:spcPct val="0"/>
              </a:spcBef>
            </a:pPr>
            <a:r>
              <a:rPr lang="zh-CN" altLang="en-US" sz="5600" dirty="0">
                <a:solidFill>
                  <a:srgbClr val="000000"/>
                </a:solidFill>
                <a:latin typeface="王漢宗顏楷體"/>
                <a:ea typeface="王漢宗顏楷體"/>
              </a:rPr>
              <a:t>感受中華民族</a:t>
            </a:r>
            <a:r>
              <a:rPr lang="zh-CN" altLang="en-US" sz="5600" dirty="0">
                <a:solidFill>
                  <a:srgbClr val="FF0000"/>
                </a:solidFill>
                <a:latin typeface="王漢宗顏楷體"/>
                <a:ea typeface="王漢宗顏楷體"/>
              </a:rPr>
              <a:t>勇往直前</a:t>
            </a:r>
            <a:r>
              <a:rPr lang="zh-CN" altLang="en-US" sz="5600" dirty="0">
                <a:solidFill>
                  <a:srgbClr val="000000"/>
                </a:solidFill>
                <a:latin typeface="王漢宗顏楷體"/>
                <a:ea typeface="王漢宗顏楷體"/>
              </a:rPr>
              <a:t>、</a:t>
            </a:r>
            <a:r>
              <a:rPr lang="zh-CN" altLang="en-US" sz="5600" dirty="0">
                <a:solidFill>
                  <a:srgbClr val="FF0000"/>
                </a:solidFill>
                <a:latin typeface="王漢宗顏楷體"/>
                <a:ea typeface="王漢宗顏楷體"/>
              </a:rPr>
              <a:t>不屈不饒</a:t>
            </a:r>
            <a:r>
              <a:rPr lang="zh-CN" altLang="en-US" sz="5600" dirty="0">
                <a:solidFill>
                  <a:srgbClr val="000000"/>
                </a:solidFill>
                <a:latin typeface="王漢宗顏楷體"/>
                <a:ea typeface="王漢宗顏楷體"/>
              </a:rPr>
              <a:t>的精神。</a:t>
            </a:r>
            <a:endParaRPr lang="en-US" sz="560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grpSp>
        <p:nvGrpSpPr>
          <p:cNvPr id="22" name="群組 2">
            <a:extLst>
              <a:ext uri="{FF2B5EF4-FFF2-40B4-BE49-F238E27FC236}">
                <a16:creationId xmlns:a16="http://schemas.microsoft.com/office/drawing/2014/main" id="{73BFF090-3B92-46F9-86DC-BF95FFE90E79}"/>
              </a:ext>
            </a:extLst>
          </p:cNvPr>
          <p:cNvGrpSpPr/>
          <p:nvPr/>
        </p:nvGrpSpPr>
        <p:grpSpPr>
          <a:xfrm>
            <a:off x="5479754" y="5448300"/>
            <a:ext cx="3966278" cy="3822501"/>
            <a:chOff x="5350328" y="5751171"/>
            <a:chExt cx="3966278" cy="3822501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2C5C162-90D6-48B9-8CCB-AD04A4A123CF}"/>
                </a:ext>
              </a:extLst>
            </p:cNvPr>
            <p:cNvSpPr/>
            <p:nvPr/>
          </p:nvSpPr>
          <p:spPr>
            <a:xfrm rot="2523674">
              <a:off x="5350328" y="5751171"/>
              <a:ext cx="3966278" cy="3822501"/>
            </a:xfrm>
            <a:custGeom>
              <a:avLst/>
              <a:gdLst/>
              <a:ahLst/>
              <a:cxnLst/>
              <a:rect l="l" t="t" r="r" b="b"/>
              <a:pathLst>
                <a:path w="3966278" h="3822501">
                  <a:moveTo>
                    <a:pt x="0" y="0"/>
                  </a:moveTo>
                  <a:lnTo>
                    <a:pt x="3966279" y="0"/>
                  </a:lnTo>
                  <a:lnTo>
                    <a:pt x="3966279" y="3822501"/>
                  </a:lnTo>
                  <a:lnTo>
                    <a:pt x="0" y="3822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A905DB80-EF86-494E-B435-AE0B3D8FE6D1}"/>
                </a:ext>
              </a:extLst>
            </p:cNvPr>
            <p:cNvSpPr txBox="1"/>
            <p:nvPr/>
          </p:nvSpPr>
          <p:spPr>
            <a:xfrm>
              <a:off x="5365620" y="7365576"/>
              <a:ext cx="3935694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zh-TW" altLang="en-US" sz="4400" dirty="0">
                  <a:solidFill>
                    <a:srgbClr val="000000"/>
                  </a:solidFill>
                  <a:ea typeface="王漢宗顏楷體"/>
                </a:rPr>
                <a:t>我們要</a:t>
              </a:r>
              <a:r>
                <a:rPr lang="zh-TW" altLang="en-US" sz="4400" dirty="0">
                  <a:solidFill>
                    <a:srgbClr val="FF0000"/>
                  </a:solidFill>
                  <a:ea typeface="王漢宗顏楷體"/>
                </a:rPr>
                <a:t>高唱國歌</a:t>
              </a:r>
              <a:endParaRPr lang="en-US" sz="4400" dirty="0">
                <a:solidFill>
                  <a:srgbClr val="FF0000"/>
                </a:solidFill>
                <a:ea typeface="王漢宗顏楷體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C22BAE8D-07E7-4B74-9FD5-BACB91F67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662" y="239575"/>
            <a:ext cx="6634722" cy="980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4">
            <a:extLst>
              <a:ext uri="{FF2B5EF4-FFF2-40B4-BE49-F238E27FC236}">
                <a16:creationId xmlns:a16="http://schemas.microsoft.com/office/drawing/2014/main" id="{F5040433-7BA7-4B3E-8D35-FBCC88C3DB78}"/>
              </a:ext>
            </a:extLst>
          </p:cNvPr>
          <p:cNvSpPr/>
          <p:nvPr/>
        </p:nvSpPr>
        <p:spPr>
          <a:xfrm>
            <a:off x="846501" y="8854764"/>
            <a:ext cx="93691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國歌的官方視頻及錄音</a:t>
            </a:r>
            <a:r>
              <a:rPr lang="zh-HK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5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https://www.cmab.gov.hk/tc/issues/national_anthem.htm</a:t>
            </a:r>
            <a:endParaRPr lang="en-US" altLang="zh-HK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313944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421937" y="-441469"/>
            <a:ext cx="18076741" cy="3782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>
              <a:lnSpc>
                <a:spcPts val="4900"/>
              </a:lnSpc>
              <a:buFont typeface="Arial" panose="020B0604020202020204"/>
              <a:buChar char="•"/>
            </a:pPr>
            <a:endParaRPr lang="en-US" altLang="zh-TW" sz="4000" dirty="0">
              <a:solidFill>
                <a:srgbClr val="000000"/>
              </a:solidFill>
              <a:ea typeface="王漢宗顏楷體" panose="02000500000000000000" charset="-120"/>
            </a:endParaRPr>
          </a:p>
          <a:p>
            <a:pPr marL="377825" lvl="1">
              <a:lnSpc>
                <a:spcPts val="4900"/>
              </a:lnSpc>
            </a:pPr>
            <a:endParaRPr lang="en-US" sz="5000" u="sng" dirty="0">
              <a:solidFill>
                <a:srgbClr val="ED1B2F"/>
              </a:solidFill>
              <a:ea typeface="王漢宗顏楷體" panose="02000500000000000000" charset="-120"/>
            </a:endParaRPr>
          </a:p>
          <a:p>
            <a:pPr marL="755650" lvl="1" indent="-377825">
              <a:lnSpc>
                <a:spcPts val="4900"/>
              </a:lnSpc>
              <a:buFont typeface="Arial" panose="020B0604020202020204"/>
              <a:buChar char="•"/>
            </a:pPr>
            <a:r>
              <a:rPr lang="en-US" altLang="zh-HK" sz="5000" dirty="0" err="1">
                <a:solidFill>
                  <a:srgbClr val="000000"/>
                </a:solidFill>
                <a:ea typeface="王漢宗顏楷體" panose="02000500000000000000" charset="-120"/>
              </a:rPr>
              <a:t>香港特別行政區是</a:t>
            </a:r>
            <a:r>
              <a:rPr lang="zh-TW" altLang="en-US" sz="5000" u="sng" dirty="0">
                <a:solidFill>
                  <a:srgbClr val="FF0000"/>
                </a:solidFill>
                <a:ea typeface="王漢宗顏楷體" panose="02000500000000000000" charset="-120"/>
              </a:rPr>
              <a:t>中華人民共和國</a:t>
            </a:r>
            <a:r>
              <a:rPr lang="zh-CN" altLang="en-US" sz="5000" u="sng" dirty="0">
                <a:solidFill>
                  <a:srgbClr val="FF0000"/>
                </a:solidFill>
                <a:ea typeface="王漢宗顏楷體" panose="02000500000000000000" charset="-120"/>
              </a:rPr>
              <a:t>不</a:t>
            </a:r>
            <a:r>
              <a:rPr lang="zh-CN" altLang="en-US" sz="5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</a:t>
            </a:r>
            <a:r>
              <a:rPr lang="zh-CN" altLang="en-US" sz="5000" u="sng" dirty="0">
                <a:solidFill>
                  <a:srgbClr val="FF0000"/>
                </a:solidFill>
                <a:ea typeface="王漢宗顏楷體" panose="02000500000000000000" charset="-120"/>
              </a:rPr>
              <a:t>分</a:t>
            </a:r>
            <a:r>
              <a:rPr lang="zh-CN" altLang="en-US" sz="5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</a:t>
            </a:r>
            <a:r>
              <a:rPr lang="en-US" altLang="zh-HK" sz="5000" u="sng" dirty="0">
                <a:solidFill>
                  <a:srgbClr val="FF0000"/>
                </a:solidFill>
                <a:ea typeface="王漢宗顏楷體" panose="02000500000000000000" charset="-120"/>
              </a:rPr>
              <a:t>的</a:t>
            </a:r>
            <a:r>
              <a:rPr lang="zh-TW" altLang="en-US" sz="5000" u="sng" dirty="0">
                <a:solidFill>
                  <a:srgbClr val="ED1B2F"/>
                </a:solidFill>
                <a:ea typeface="王漢宗顏楷體" panose="02000500000000000000" charset="-120"/>
              </a:rPr>
              <a:t>一</a:t>
            </a:r>
            <a:r>
              <a:rPr lang="en-US" altLang="zh-HK" sz="5000" u="sng" dirty="0" err="1">
                <a:solidFill>
                  <a:srgbClr val="ED1B2F"/>
                </a:solidFill>
                <a:ea typeface="王漢宗顏楷體" panose="02000500000000000000" charset="-120"/>
              </a:rPr>
              <a:t>部分</a:t>
            </a:r>
            <a:endParaRPr lang="en-US" altLang="zh-HK" sz="5000" u="sng" dirty="0">
              <a:solidFill>
                <a:srgbClr val="ED1B2F"/>
              </a:solidFill>
              <a:ea typeface="王漢宗顏楷體" panose="02000500000000000000" charset="-120"/>
            </a:endParaRPr>
          </a:p>
          <a:p>
            <a:pPr marL="755650" lvl="1" indent="-377825">
              <a:lnSpc>
                <a:spcPts val="4900"/>
              </a:lnSpc>
              <a:buFont typeface="Arial" panose="020B0604020202020204"/>
              <a:buChar char="•"/>
            </a:pPr>
            <a:endParaRPr lang="en-US" altLang="zh-HK" sz="5000" u="sng" dirty="0">
              <a:solidFill>
                <a:srgbClr val="ED1B2F"/>
              </a:solidFill>
              <a:ea typeface="王漢宗顏楷體" panose="02000500000000000000" charset="-120"/>
            </a:endParaRPr>
          </a:p>
          <a:p>
            <a:pPr marL="755650" lvl="1" indent="-377825">
              <a:lnSpc>
                <a:spcPts val="4900"/>
              </a:lnSpc>
              <a:buFont typeface="Arial" panose="020B0604020202020204"/>
              <a:buChar char="•"/>
            </a:pPr>
            <a:r>
              <a:rPr lang="zh-CN" altLang="en-US" sz="5000" u="sng" dirty="0">
                <a:solidFill>
                  <a:srgbClr val="FF0000"/>
                </a:solidFill>
                <a:ea typeface="王漢宗顏楷體" panose="02000500000000000000" charset="-120"/>
              </a:rPr>
              <a:t>區旗和區徽</a:t>
            </a:r>
            <a:r>
              <a:rPr lang="zh-TW" altLang="en-US" sz="5000" dirty="0">
                <a:solidFill>
                  <a:srgbClr val="000000"/>
                </a:solidFill>
                <a:ea typeface="王漢宗顏楷體" panose="02000500000000000000" charset="-120"/>
              </a:rPr>
              <a:t>是香港特別行政區的象徵和標誌</a:t>
            </a:r>
            <a:endParaRPr lang="en-US" sz="5000" dirty="0">
              <a:solidFill>
                <a:srgbClr val="000000"/>
              </a:solidFill>
              <a:ea typeface="王漢宗顏楷體" panose="02000500000000000000" charset="-120"/>
            </a:endParaRPr>
          </a:p>
          <a:p>
            <a:pPr marL="377825" lvl="1">
              <a:lnSpc>
                <a:spcPts val="4900"/>
              </a:lnSpc>
            </a:pPr>
            <a:endParaRPr lang="en-US" altLang="zh-HK" sz="5000" u="sng" dirty="0">
              <a:solidFill>
                <a:srgbClr val="ED1B2F"/>
              </a:solidFill>
              <a:ea typeface="王漢宗顏楷體" panose="02000500000000000000" charset="-120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2503745" y="8003003"/>
            <a:ext cx="542544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香港特別行政區</a:t>
            </a:r>
          </a:p>
          <a:p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 </a:t>
            </a:r>
            <a:r>
              <a:rPr lang="en-US" altLang="zh-CN" sz="5400" b="1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    </a:t>
            </a:r>
            <a:r>
              <a:rPr lang="zh-CN" altLang="en-US" sz="5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區旗</a:t>
            </a:r>
          </a:p>
        </p:txBody>
      </p:sp>
      <p:sp>
        <p:nvSpPr>
          <p:cNvPr id="15" name="文本框 2"/>
          <p:cNvSpPr txBox="1"/>
          <p:nvPr/>
        </p:nvSpPr>
        <p:spPr>
          <a:xfrm>
            <a:off x="10821481" y="8208496"/>
            <a:ext cx="5030153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800" b="1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香港特別行政區</a:t>
            </a:r>
          </a:p>
          <a:p>
            <a:pPr algn="ctr"/>
            <a:r>
              <a:rPr lang="zh-CN" altLang="en-US" sz="4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區徽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EDF526-90BD-4143-8E8B-0234ACCE6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90" y="3021553"/>
            <a:ext cx="6991350" cy="465476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E635AF-2B0E-4C95-B42E-37AB08370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159" y="302155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0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3"/>
          <p:cNvSpPr txBox="1"/>
          <p:nvPr/>
        </p:nvSpPr>
        <p:spPr>
          <a:xfrm>
            <a:off x="3794127" y="5664082"/>
            <a:ext cx="542544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區旗</a:t>
            </a:r>
          </a:p>
        </p:txBody>
      </p:sp>
      <p:sp>
        <p:nvSpPr>
          <p:cNvPr id="15" name="文本框 2"/>
          <p:cNvSpPr txBox="1"/>
          <p:nvPr/>
        </p:nvSpPr>
        <p:spPr>
          <a:xfrm>
            <a:off x="10332632" y="5666627"/>
            <a:ext cx="503015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區徽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57659A4-C7B4-4DDA-9DBC-91EC7498EE49}"/>
              </a:ext>
            </a:extLst>
          </p:cNvPr>
          <p:cNvSpPr txBox="1"/>
          <p:nvPr/>
        </p:nvSpPr>
        <p:spPr>
          <a:xfrm>
            <a:off x="2819400" y="257902"/>
            <a:ext cx="14335720" cy="79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478" lvl="1">
              <a:lnSpc>
                <a:spcPts val="6552"/>
              </a:lnSpc>
              <a:spcBef>
                <a:spcPct val="0"/>
              </a:spcBef>
            </a:pPr>
            <a:r>
              <a:rPr lang="zh-CN" alt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仔細觀察區旗和區徽，你能甚麼發現</a:t>
            </a:r>
            <a:r>
              <a:rPr lang="zh-TW" alt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？</a:t>
            </a:r>
            <a:endParaRPr lang="en-US" sz="546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506E2B6-15A1-41F5-8599-8CA959482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209665"/>
              </p:ext>
            </p:extLst>
          </p:nvPr>
        </p:nvGraphicFramePr>
        <p:xfrm>
          <a:off x="2534756" y="6856237"/>
          <a:ext cx="13726533" cy="28074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5511">
                  <a:extLst>
                    <a:ext uri="{9D8B030D-6E8A-4147-A177-3AD203B41FA5}">
                      <a16:colId xmlns:a16="http://schemas.microsoft.com/office/drawing/2014/main" val="1156645823"/>
                    </a:ext>
                  </a:extLst>
                </a:gridCol>
                <a:gridCol w="4575511">
                  <a:extLst>
                    <a:ext uri="{9D8B030D-6E8A-4147-A177-3AD203B41FA5}">
                      <a16:colId xmlns:a16="http://schemas.microsoft.com/office/drawing/2014/main" val="3012565823"/>
                    </a:ext>
                  </a:extLst>
                </a:gridCol>
                <a:gridCol w="4575511">
                  <a:extLst>
                    <a:ext uri="{9D8B030D-6E8A-4147-A177-3AD203B41FA5}">
                      <a16:colId xmlns:a16="http://schemas.microsoft.com/office/drawing/2014/main" val="1610734067"/>
                    </a:ext>
                  </a:extLst>
                </a:gridCol>
              </a:tblGrid>
              <a:tr h="11590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5460" dirty="0">
                          <a:latin typeface="王漢宗顏楷體" panose="02020500000000000000" charset="-120"/>
                          <a:ea typeface="王漢宗顏楷體" panose="02020500000000000000" charset="-120"/>
                        </a:rPr>
                        <a:t>顏色</a:t>
                      </a:r>
                      <a:endParaRPr lang="en-US" sz="5460" dirty="0">
                        <a:latin typeface="王漢宗顏楷體" panose="02020500000000000000" charset="-120"/>
                        <a:ea typeface="王漢宗顏楷體" panose="02020500000000000000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5460" dirty="0">
                          <a:latin typeface="王漢宗顏楷體" panose="02020500000000000000" charset="-120"/>
                          <a:ea typeface="王漢宗顏楷體" panose="02020500000000000000" charset="-120"/>
                        </a:rPr>
                        <a:t>圖案（花朵）</a:t>
                      </a:r>
                      <a:endParaRPr lang="en-US" sz="5460" dirty="0">
                        <a:latin typeface="王漢宗顏楷體" panose="02020500000000000000" charset="-120"/>
                        <a:ea typeface="王漢宗顏楷體" panose="02020500000000000000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5460" dirty="0">
                          <a:latin typeface="王漢宗顏楷體" panose="02020500000000000000" charset="-120"/>
                          <a:ea typeface="王漢宗顏楷體" panose="02020500000000000000" charset="-120"/>
                        </a:rPr>
                        <a:t>其它圖案</a:t>
                      </a:r>
                      <a:endParaRPr lang="en-US" sz="5460" dirty="0">
                        <a:latin typeface="王漢宗顏楷體" panose="02020500000000000000" charset="-120"/>
                        <a:ea typeface="王漢宗顏楷體" panose="02020500000000000000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02217"/>
                  </a:ext>
                </a:extLst>
              </a:tr>
              <a:tr h="16483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93811"/>
                  </a:ext>
                </a:extLst>
              </a:tr>
            </a:tbl>
          </a:graphicData>
        </a:graphic>
      </p:graphicFrame>
      <p:sp>
        <p:nvSpPr>
          <p:cNvPr id="18" name="文本框 2">
            <a:extLst>
              <a:ext uri="{FF2B5EF4-FFF2-40B4-BE49-F238E27FC236}">
                <a16:creationId xmlns:a16="http://schemas.microsoft.com/office/drawing/2014/main" id="{5D01762D-4CBE-407E-A847-606B6EB40695}"/>
              </a:ext>
            </a:extLst>
          </p:cNvPr>
          <p:cNvSpPr txBox="1"/>
          <p:nvPr/>
        </p:nvSpPr>
        <p:spPr>
          <a:xfrm>
            <a:off x="2229110" y="8361803"/>
            <a:ext cx="503015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紅色和白色</a:t>
            </a:r>
          </a:p>
        </p:txBody>
      </p:sp>
      <p:sp>
        <p:nvSpPr>
          <p:cNvPr id="19" name="文本框 2">
            <a:extLst>
              <a:ext uri="{FF2B5EF4-FFF2-40B4-BE49-F238E27FC236}">
                <a16:creationId xmlns:a16="http://schemas.microsoft.com/office/drawing/2014/main" id="{5A9F729E-7D09-4E7C-91DB-E8CC2F67A52C}"/>
              </a:ext>
            </a:extLst>
          </p:cNvPr>
          <p:cNvSpPr txBox="1"/>
          <p:nvPr/>
        </p:nvSpPr>
        <p:spPr>
          <a:xfrm>
            <a:off x="6730122" y="8361803"/>
            <a:ext cx="503015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紫荊花</a:t>
            </a:r>
          </a:p>
        </p:txBody>
      </p:sp>
      <p:sp>
        <p:nvSpPr>
          <p:cNvPr id="20" name="文本框 2">
            <a:extLst>
              <a:ext uri="{FF2B5EF4-FFF2-40B4-BE49-F238E27FC236}">
                <a16:creationId xmlns:a16="http://schemas.microsoft.com/office/drawing/2014/main" id="{146BF88D-DA86-48F4-80DC-0866D4629174}"/>
              </a:ext>
            </a:extLst>
          </p:cNvPr>
          <p:cNvSpPr txBox="1"/>
          <p:nvPr/>
        </p:nvSpPr>
        <p:spPr>
          <a:xfrm>
            <a:off x="11453163" y="8386569"/>
            <a:ext cx="503015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紅色五角星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16510FB-37C2-424A-8D58-D7818B98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632" y="1056134"/>
            <a:ext cx="4762500" cy="4762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9CAAC00-B61A-4151-A0E3-F9A97323A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53" y="1372515"/>
            <a:ext cx="6202769" cy="41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8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26c2be-f3b9-49c8-b37e-a53ca544b707" xsi:nil="true"/>
    <lcf76f155ced4ddcb4097134ff3c332f xmlns="5d0f8b0b-9019-4e2a-86f1-ea88882442d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AFDF655427C749814513AC4B5E3611" ma:contentTypeVersion="14" ma:contentTypeDescription="Create a new document." ma:contentTypeScope="" ma:versionID="3274ea9c80adf78fbb616e0e0c74567c">
  <xsd:schema xmlns:xsd="http://www.w3.org/2001/XMLSchema" xmlns:xs="http://www.w3.org/2001/XMLSchema" xmlns:p="http://schemas.microsoft.com/office/2006/metadata/properties" xmlns:ns2="5d0f8b0b-9019-4e2a-86f1-ea88882442dc" xmlns:ns3="a726c2be-f3b9-49c8-b37e-a53ca544b707" targetNamespace="http://schemas.microsoft.com/office/2006/metadata/properties" ma:root="true" ma:fieldsID="4472c1ddeb88e2a3b7074a793343ff6b" ns2:_="" ns3:_="">
    <xsd:import namespace="5d0f8b0b-9019-4e2a-86f1-ea88882442dc"/>
    <xsd:import namespace="a726c2be-f3b9-49c8-b37e-a53ca544b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f8b0b-9019-4e2a-86f1-ea8888244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6c2be-f3b9-49c8-b37e-a53ca544b7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e48d840-6b6c-43cd-a732-3cbbd9b384b3}" ma:internalName="TaxCatchAll" ma:showField="CatchAllData" ma:web="a726c2be-f3b9-49c8-b37e-a53ca544b7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A6B68-3C02-467B-9620-BED9E1CF5542}">
  <ds:schemaRefs>
    <ds:schemaRef ds:uri="http://schemas.microsoft.com/office/2006/metadata/properties"/>
    <ds:schemaRef ds:uri="http://schemas.microsoft.com/office/infopath/2007/PartnerControls"/>
    <ds:schemaRef ds:uri="a726c2be-f3b9-49c8-b37e-a53ca544b707"/>
    <ds:schemaRef ds:uri="5d0f8b0b-9019-4e2a-86f1-ea88882442dc"/>
  </ds:schemaRefs>
</ds:datastoreItem>
</file>

<file path=customXml/itemProps2.xml><?xml version="1.0" encoding="utf-8"?>
<ds:datastoreItem xmlns:ds="http://schemas.openxmlformats.org/officeDocument/2006/customXml" ds:itemID="{2C4481B0-BB69-4C86-B1BA-AF87C2C140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0f8b0b-9019-4e2a-86f1-ea88882442dc"/>
    <ds:schemaRef ds:uri="a726c2be-f3b9-49c8-b37e-a53ca544b7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910C05-9C37-4961-B1DF-1EA487E73E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402</Words>
  <Application>Microsoft Office PowerPoint</Application>
  <PresentationFormat>自訂</PresentationFormat>
  <Paragraphs>79</Paragraphs>
  <Slides>10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Watercolor Creative Project Presentation</dc:title>
  <dc:creator>EDB</dc:creator>
  <cp:lastModifiedBy>CDO(K&amp;P/P)2</cp:lastModifiedBy>
  <cp:revision>135</cp:revision>
  <cp:lastPrinted>2024-01-08T03:44:22Z</cp:lastPrinted>
  <dcterms:created xsi:type="dcterms:W3CDTF">2006-08-16T00:00:00Z</dcterms:created>
  <dcterms:modified xsi:type="dcterms:W3CDTF">2025-10-13T09:06:23Z</dcterms:modified>
  <dc:identifier>DAF45H7GEc8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0x0101007CAFDF655427C749814513AC4B5E3611</vt:lpwstr>
  </property>
  <property fmtid="{D5CDD505-2E9C-101B-9397-08002B2CF9AE}" pid="3" name="MediaServiceImageTags">
    <vt:lpwstr/>
  </property>
</Properties>
</file>