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6" r:id="rId2"/>
    <p:sldId id="262" r:id="rId3"/>
    <p:sldId id="259" r:id="rId4"/>
    <p:sldId id="258" r:id="rId5"/>
    <p:sldId id="272" r:id="rId6"/>
    <p:sldId id="274" r:id="rId7"/>
    <p:sldId id="266" r:id="rId8"/>
    <p:sldId id="275" r:id="rId9"/>
    <p:sldId id="276" r:id="rId10"/>
    <p:sldId id="277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A537"/>
    <a:srgbClr val="6BAA41"/>
    <a:srgbClr val="44C1A3"/>
    <a:srgbClr val="51C3F9"/>
    <a:srgbClr val="4D6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0823" autoAdjust="0"/>
  </p:normalViewPr>
  <p:slideViewPr>
    <p:cSldViewPr snapToGrid="0">
      <p:cViewPr varScale="1">
        <p:scale>
          <a:sx n="76" d="100"/>
          <a:sy n="76" d="100"/>
        </p:scale>
        <p:origin x="108" y="6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C2C0C-C47B-4D0A-9733-1507235E746D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3AB46-BF75-4C86-8823-6C4AFD37C8B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7159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F7870-0431-4095-A5FC-C5D2AF929B77}" type="slidenum">
              <a:rPr lang="zh-HK" altLang="en-US" smtClean="0"/>
              <a:t>2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72057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參考資料：</a:t>
            </a:r>
            <a:endParaRPr lang="en-US" altLang="zh-TW" sz="1200" b="0" kern="1200" spc="-35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0" indent="0" algn="l">
              <a:buFontTx/>
              <a:buNone/>
            </a:pP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孫耀威在</a:t>
            </a:r>
            <a:r>
              <a:rPr lang="en-US" altLang="zh-TW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2014</a:t>
            </a: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年擔任「愛護動物協會慈善獎券義賣大使」，並將</a:t>
            </a:r>
            <a:r>
              <a:rPr lang="en-US" altLang="zh-TW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《</a:t>
            </a: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最痛無聲</a:t>
            </a:r>
            <a:r>
              <a:rPr lang="en-US" altLang="zh-TW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》</a:t>
            </a: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獻給愛護動物協會作為活動的主題曲，藉以喚醒人類要愛護動物。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3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0723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參考資料：</a:t>
            </a:r>
            <a:endParaRPr lang="en-US" altLang="zh-TW" sz="1200" b="0" kern="1200" spc="-35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這首歌是從動物的角度出發，反映動物受到人類以不同形式的對待。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現時仍存在著不少動物被虐的情況，例如用動物製成皮草衣物和裝飾品、進行實驗、用動物製藥等。</a:t>
            </a:r>
          </a:p>
          <a:p>
            <a:endParaRPr lang="zh-HK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4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9290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問題（</a:t>
            </a:r>
            <a:r>
              <a:rPr lang="en-HK" altLang="zh-TW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3</a:t>
            </a: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）參考資料：</a:t>
            </a:r>
            <a:endParaRPr lang="en-US" altLang="zh-TW" sz="1200" b="0" kern="1200" spc="-35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該段落常見於流行曲的創作，一般稱為</a:t>
            </a:r>
            <a:r>
              <a:rPr lang="en-HK" altLang="zh-TW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”</a:t>
            </a:r>
            <a:r>
              <a:rPr lang="en-US" altLang="zh-TW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Middle eight”</a:t>
            </a: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，是一個八小節的段落，與正歌和副歌的旋律不同，在其他音樂元素的處理上也有分別，多用作突顯其重要性。</a:t>
            </a:r>
          </a:p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6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72561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8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8607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06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682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29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60618"/>
            <a:ext cx="7886700" cy="993411"/>
          </a:xfrm>
        </p:spPr>
        <p:txBody>
          <a:bodyPr>
            <a:normAutofit/>
          </a:bodyPr>
          <a:lstStyle>
            <a:lvl1pPr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2777"/>
            <a:ext cx="7886700" cy="4862559"/>
          </a:xfrm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713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1574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3823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3973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729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8049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2694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670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02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b.gov.hk/tc/curriculum-development/kla/arts-edu/resources/mus-curri/index.html" TargetMode="External"/><Relationship Id="rId2" Type="http://schemas.openxmlformats.org/officeDocument/2006/relationships/hyperlink" Target="http://www.edb.gov.hk/attachment/tc/curriculum-development/kla/chi-edu/resources/secondary-edu/lang/20250108_PDF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群組 6"/>
          <p:cNvGrpSpPr/>
          <p:nvPr/>
        </p:nvGrpSpPr>
        <p:grpSpPr>
          <a:xfrm>
            <a:off x="1513637" y="2124355"/>
            <a:ext cx="6116727" cy="2609291"/>
            <a:chOff x="1097557" y="700499"/>
            <a:chExt cx="7498976" cy="5278764"/>
          </a:xfrm>
        </p:grpSpPr>
        <p:grpSp>
          <p:nvGrpSpPr>
            <p:cNvPr id="8" name="群組 7"/>
            <p:cNvGrpSpPr/>
            <p:nvPr/>
          </p:nvGrpSpPr>
          <p:grpSpPr>
            <a:xfrm>
              <a:off x="1097557" y="700499"/>
              <a:ext cx="7498976" cy="5278764"/>
              <a:chOff x="1097557" y="700499"/>
              <a:chExt cx="7498976" cy="5278764"/>
            </a:xfrm>
          </p:grpSpPr>
          <p:sp>
            <p:nvSpPr>
              <p:cNvPr id="10" name="手繪多邊形​ 9"/>
              <p:cNvSpPr>
                <a:spLocks/>
              </p:cNvSpPr>
              <p:nvPr/>
            </p:nvSpPr>
            <p:spPr bwMode="auto">
              <a:xfrm>
                <a:off x="1674812" y="1371600"/>
                <a:ext cx="6348251" cy="3985059"/>
              </a:xfrm>
              <a:custGeom>
                <a:avLst/>
                <a:gdLst>
                  <a:gd name="T0" fmla="*/ 2466 w 2671"/>
                  <a:gd name="T1" fmla="*/ 92 h 1682"/>
                  <a:gd name="T2" fmla="*/ 200 w 2671"/>
                  <a:gd name="T3" fmla="*/ 99 h 1682"/>
                  <a:gd name="T4" fmla="*/ 169 w 2671"/>
                  <a:gd name="T5" fmla="*/ 1583 h 1682"/>
                  <a:gd name="T6" fmla="*/ 2481 w 2671"/>
                  <a:gd name="T7" fmla="*/ 1562 h 1682"/>
                  <a:gd name="T8" fmla="*/ 2466 w 2671"/>
                  <a:gd name="T9" fmla="*/ 92 h 1682"/>
                  <a:gd name="connsiteX0" fmla="*/ 9074 w 9535"/>
                  <a:gd name="connsiteY0" fmla="*/ 447 h 9722"/>
                  <a:gd name="connsiteX1" fmla="*/ 544 w 9535"/>
                  <a:gd name="connsiteY1" fmla="*/ 264 h 9722"/>
                  <a:gd name="connsiteX2" fmla="*/ 475 w 9535"/>
                  <a:gd name="connsiteY2" fmla="*/ 9311 h 9722"/>
                  <a:gd name="connsiteX3" fmla="*/ 9131 w 9535"/>
                  <a:gd name="connsiteY3" fmla="*/ 9187 h 9722"/>
                  <a:gd name="connsiteX4" fmla="*/ 9074 w 9535"/>
                  <a:gd name="connsiteY4" fmla="*/ 447 h 9722"/>
                  <a:gd name="connsiteX0" fmla="*/ 9519 w 10001"/>
                  <a:gd name="connsiteY0" fmla="*/ 986 h 10526"/>
                  <a:gd name="connsiteX1" fmla="*/ 5107 w 10001"/>
                  <a:gd name="connsiteY1" fmla="*/ 519 h 10526"/>
                  <a:gd name="connsiteX2" fmla="*/ 573 w 10001"/>
                  <a:gd name="connsiteY2" fmla="*/ 798 h 10526"/>
                  <a:gd name="connsiteX3" fmla="*/ 500 w 10001"/>
                  <a:gd name="connsiteY3" fmla="*/ 10103 h 10526"/>
                  <a:gd name="connsiteX4" fmla="*/ 9578 w 10001"/>
                  <a:gd name="connsiteY4" fmla="*/ 9976 h 10526"/>
                  <a:gd name="connsiteX5" fmla="*/ 9519 w 10001"/>
                  <a:gd name="connsiteY5" fmla="*/ 986 h 10526"/>
                  <a:gd name="connsiteX0" fmla="*/ 9561 w 10043"/>
                  <a:gd name="connsiteY0" fmla="*/ 870 h 10410"/>
                  <a:gd name="connsiteX1" fmla="*/ 5149 w 10043"/>
                  <a:gd name="connsiteY1" fmla="*/ 403 h 10410"/>
                  <a:gd name="connsiteX2" fmla="*/ 533 w 10043"/>
                  <a:gd name="connsiteY2" fmla="*/ 862 h 10410"/>
                  <a:gd name="connsiteX3" fmla="*/ 542 w 10043"/>
                  <a:gd name="connsiteY3" fmla="*/ 9987 h 10410"/>
                  <a:gd name="connsiteX4" fmla="*/ 9620 w 10043"/>
                  <a:gd name="connsiteY4" fmla="*/ 9860 h 10410"/>
                  <a:gd name="connsiteX5" fmla="*/ 9561 w 10043"/>
                  <a:gd name="connsiteY5" fmla="*/ 870 h 10410"/>
                  <a:gd name="connsiteX0" fmla="*/ 9572 w 10054"/>
                  <a:gd name="connsiteY0" fmla="*/ 835 h 10375"/>
                  <a:gd name="connsiteX1" fmla="*/ 5160 w 10054"/>
                  <a:gd name="connsiteY1" fmla="*/ 368 h 10375"/>
                  <a:gd name="connsiteX2" fmla="*/ 544 w 10054"/>
                  <a:gd name="connsiteY2" fmla="*/ 827 h 10375"/>
                  <a:gd name="connsiteX3" fmla="*/ 553 w 10054"/>
                  <a:gd name="connsiteY3" fmla="*/ 9952 h 10375"/>
                  <a:gd name="connsiteX4" fmla="*/ 9631 w 10054"/>
                  <a:gd name="connsiteY4" fmla="*/ 9825 h 10375"/>
                  <a:gd name="connsiteX5" fmla="*/ 9572 w 10054"/>
                  <a:gd name="connsiteY5" fmla="*/ 835 h 10375"/>
                  <a:gd name="connsiteX0" fmla="*/ 9532 w 10014"/>
                  <a:gd name="connsiteY0" fmla="*/ 835 h 10375"/>
                  <a:gd name="connsiteX1" fmla="*/ 5120 w 10014"/>
                  <a:gd name="connsiteY1" fmla="*/ 368 h 10375"/>
                  <a:gd name="connsiteX2" fmla="*/ 504 w 10014"/>
                  <a:gd name="connsiteY2" fmla="*/ 827 h 10375"/>
                  <a:gd name="connsiteX3" fmla="*/ 513 w 10014"/>
                  <a:gd name="connsiteY3" fmla="*/ 9952 h 10375"/>
                  <a:gd name="connsiteX4" fmla="*/ 9591 w 10014"/>
                  <a:gd name="connsiteY4" fmla="*/ 9825 h 10375"/>
                  <a:gd name="connsiteX5" fmla="*/ 9532 w 10014"/>
                  <a:gd name="connsiteY5" fmla="*/ 835 h 10375"/>
                  <a:gd name="connsiteX0" fmla="*/ 9532 w 10014"/>
                  <a:gd name="connsiteY0" fmla="*/ 653 h 10193"/>
                  <a:gd name="connsiteX1" fmla="*/ 5120 w 10014"/>
                  <a:gd name="connsiteY1" fmla="*/ 186 h 10193"/>
                  <a:gd name="connsiteX2" fmla="*/ 504 w 10014"/>
                  <a:gd name="connsiteY2" fmla="*/ 645 h 10193"/>
                  <a:gd name="connsiteX3" fmla="*/ 513 w 10014"/>
                  <a:gd name="connsiteY3" fmla="*/ 9770 h 10193"/>
                  <a:gd name="connsiteX4" fmla="*/ 9591 w 10014"/>
                  <a:gd name="connsiteY4" fmla="*/ 9643 h 10193"/>
                  <a:gd name="connsiteX5" fmla="*/ 9532 w 10014"/>
                  <a:gd name="connsiteY5" fmla="*/ 653 h 10193"/>
                  <a:gd name="connsiteX0" fmla="*/ 9532 w 10014"/>
                  <a:gd name="connsiteY0" fmla="*/ 579 h 10119"/>
                  <a:gd name="connsiteX1" fmla="*/ 5120 w 10014"/>
                  <a:gd name="connsiteY1" fmla="*/ 112 h 10119"/>
                  <a:gd name="connsiteX2" fmla="*/ 504 w 10014"/>
                  <a:gd name="connsiteY2" fmla="*/ 571 h 10119"/>
                  <a:gd name="connsiteX3" fmla="*/ 513 w 10014"/>
                  <a:gd name="connsiteY3" fmla="*/ 9696 h 10119"/>
                  <a:gd name="connsiteX4" fmla="*/ 9591 w 10014"/>
                  <a:gd name="connsiteY4" fmla="*/ 9569 h 10119"/>
                  <a:gd name="connsiteX5" fmla="*/ 9532 w 10014"/>
                  <a:gd name="connsiteY5" fmla="*/ 579 h 10119"/>
                  <a:gd name="connsiteX0" fmla="*/ 9560 w 10042"/>
                  <a:gd name="connsiteY0" fmla="*/ 783 h 10323"/>
                  <a:gd name="connsiteX1" fmla="*/ 5132 w 10042"/>
                  <a:gd name="connsiteY1" fmla="*/ 521 h 10323"/>
                  <a:gd name="connsiteX2" fmla="*/ 532 w 10042"/>
                  <a:gd name="connsiteY2" fmla="*/ 775 h 10323"/>
                  <a:gd name="connsiteX3" fmla="*/ 541 w 10042"/>
                  <a:gd name="connsiteY3" fmla="*/ 9900 h 10323"/>
                  <a:gd name="connsiteX4" fmla="*/ 9619 w 10042"/>
                  <a:gd name="connsiteY4" fmla="*/ 9773 h 10323"/>
                  <a:gd name="connsiteX5" fmla="*/ 9560 w 10042"/>
                  <a:gd name="connsiteY5" fmla="*/ 783 h 10323"/>
                  <a:gd name="connsiteX0" fmla="*/ 9562 w 10044"/>
                  <a:gd name="connsiteY0" fmla="*/ 560 h 10100"/>
                  <a:gd name="connsiteX1" fmla="*/ 5134 w 10044"/>
                  <a:gd name="connsiteY1" fmla="*/ 298 h 10100"/>
                  <a:gd name="connsiteX2" fmla="*/ 534 w 10044"/>
                  <a:gd name="connsiteY2" fmla="*/ 552 h 10100"/>
                  <a:gd name="connsiteX3" fmla="*/ 543 w 10044"/>
                  <a:gd name="connsiteY3" fmla="*/ 9677 h 10100"/>
                  <a:gd name="connsiteX4" fmla="*/ 9621 w 10044"/>
                  <a:gd name="connsiteY4" fmla="*/ 9550 h 10100"/>
                  <a:gd name="connsiteX5" fmla="*/ 9562 w 10044"/>
                  <a:gd name="connsiteY5" fmla="*/ 560 h 10100"/>
                  <a:gd name="connsiteX0" fmla="*/ 9598 w 10080"/>
                  <a:gd name="connsiteY0" fmla="*/ 482 h 10022"/>
                  <a:gd name="connsiteX1" fmla="*/ 5170 w 10080"/>
                  <a:gd name="connsiteY1" fmla="*/ 220 h 10022"/>
                  <a:gd name="connsiteX2" fmla="*/ 504 w 10080"/>
                  <a:gd name="connsiteY2" fmla="*/ 602 h 10022"/>
                  <a:gd name="connsiteX3" fmla="*/ 579 w 10080"/>
                  <a:gd name="connsiteY3" fmla="*/ 9599 h 10022"/>
                  <a:gd name="connsiteX4" fmla="*/ 9657 w 10080"/>
                  <a:gd name="connsiteY4" fmla="*/ 9472 h 10022"/>
                  <a:gd name="connsiteX5" fmla="*/ 9598 w 10080"/>
                  <a:gd name="connsiteY5" fmla="*/ 482 h 10022"/>
                  <a:gd name="connsiteX0" fmla="*/ 9553 w 10035"/>
                  <a:gd name="connsiteY0" fmla="*/ 453 h 9993"/>
                  <a:gd name="connsiteX1" fmla="*/ 5125 w 10035"/>
                  <a:gd name="connsiteY1" fmla="*/ 191 h 9993"/>
                  <a:gd name="connsiteX2" fmla="*/ 459 w 10035"/>
                  <a:gd name="connsiteY2" fmla="*/ 573 h 9993"/>
                  <a:gd name="connsiteX3" fmla="*/ 534 w 10035"/>
                  <a:gd name="connsiteY3" fmla="*/ 9570 h 9993"/>
                  <a:gd name="connsiteX4" fmla="*/ 9612 w 10035"/>
                  <a:gd name="connsiteY4" fmla="*/ 9443 h 9993"/>
                  <a:gd name="connsiteX5" fmla="*/ 9553 w 10035"/>
                  <a:gd name="connsiteY5" fmla="*/ 453 h 9993"/>
                  <a:gd name="connsiteX0" fmla="*/ 9520 w 10000"/>
                  <a:gd name="connsiteY0" fmla="*/ 453 h 10000"/>
                  <a:gd name="connsiteX1" fmla="*/ 5107 w 10000"/>
                  <a:gd name="connsiteY1" fmla="*/ 191 h 10000"/>
                  <a:gd name="connsiteX2" fmla="*/ 457 w 10000"/>
                  <a:gd name="connsiteY2" fmla="*/ 573 h 10000"/>
                  <a:gd name="connsiteX3" fmla="*/ 532 w 10000"/>
                  <a:gd name="connsiteY3" fmla="*/ 9577 h 10000"/>
                  <a:gd name="connsiteX4" fmla="*/ 9578 w 10000"/>
                  <a:gd name="connsiteY4" fmla="*/ 9450 h 10000"/>
                  <a:gd name="connsiteX5" fmla="*/ 9520 w 10000"/>
                  <a:gd name="connsiteY5" fmla="*/ 453 h 10000"/>
                  <a:gd name="connsiteX0" fmla="*/ 9520 w 10000"/>
                  <a:gd name="connsiteY0" fmla="*/ 445 h 9992"/>
                  <a:gd name="connsiteX1" fmla="*/ 5107 w 10000"/>
                  <a:gd name="connsiteY1" fmla="*/ 183 h 9992"/>
                  <a:gd name="connsiteX2" fmla="*/ 457 w 10000"/>
                  <a:gd name="connsiteY2" fmla="*/ 565 h 9992"/>
                  <a:gd name="connsiteX3" fmla="*/ 532 w 10000"/>
                  <a:gd name="connsiteY3" fmla="*/ 9569 h 9992"/>
                  <a:gd name="connsiteX4" fmla="*/ 9578 w 10000"/>
                  <a:gd name="connsiteY4" fmla="*/ 9442 h 9992"/>
                  <a:gd name="connsiteX5" fmla="*/ 9520 w 10000"/>
                  <a:gd name="connsiteY5" fmla="*/ 445 h 9992"/>
                  <a:gd name="connsiteX0" fmla="*/ 9561 w 10041"/>
                  <a:gd name="connsiteY0" fmla="*/ 695 h 10250"/>
                  <a:gd name="connsiteX1" fmla="*/ 5115 w 10041"/>
                  <a:gd name="connsiteY1" fmla="*/ 356 h 10250"/>
                  <a:gd name="connsiteX2" fmla="*/ 498 w 10041"/>
                  <a:gd name="connsiteY2" fmla="*/ 815 h 10250"/>
                  <a:gd name="connsiteX3" fmla="*/ 573 w 10041"/>
                  <a:gd name="connsiteY3" fmla="*/ 9827 h 10250"/>
                  <a:gd name="connsiteX4" fmla="*/ 9619 w 10041"/>
                  <a:gd name="connsiteY4" fmla="*/ 9700 h 10250"/>
                  <a:gd name="connsiteX5" fmla="*/ 9561 w 10041"/>
                  <a:gd name="connsiteY5" fmla="*/ 695 h 10250"/>
                  <a:gd name="connsiteX0" fmla="*/ 9561 w 9999"/>
                  <a:gd name="connsiteY0" fmla="*/ 695 h 10250"/>
                  <a:gd name="connsiteX1" fmla="*/ 5115 w 9999"/>
                  <a:gd name="connsiteY1" fmla="*/ 356 h 10250"/>
                  <a:gd name="connsiteX2" fmla="*/ 498 w 9999"/>
                  <a:gd name="connsiteY2" fmla="*/ 815 h 10250"/>
                  <a:gd name="connsiteX3" fmla="*/ 573 w 9999"/>
                  <a:gd name="connsiteY3" fmla="*/ 9827 h 10250"/>
                  <a:gd name="connsiteX4" fmla="*/ 9619 w 9999"/>
                  <a:gd name="connsiteY4" fmla="*/ 9700 h 10250"/>
                  <a:gd name="connsiteX5" fmla="*/ 9561 w 9999"/>
                  <a:gd name="connsiteY5" fmla="*/ 695 h 10250"/>
                  <a:gd name="connsiteX0" fmla="*/ 9562 w 10000"/>
                  <a:gd name="connsiteY0" fmla="*/ 678 h 10000"/>
                  <a:gd name="connsiteX1" fmla="*/ 5116 w 10000"/>
                  <a:gd name="connsiteY1" fmla="*/ 347 h 10000"/>
                  <a:gd name="connsiteX2" fmla="*/ 498 w 10000"/>
                  <a:gd name="connsiteY2" fmla="*/ 795 h 10000"/>
                  <a:gd name="connsiteX3" fmla="*/ 573 w 10000"/>
                  <a:gd name="connsiteY3" fmla="*/ 9587 h 10000"/>
                  <a:gd name="connsiteX4" fmla="*/ 9620 w 10000"/>
                  <a:gd name="connsiteY4" fmla="*/ 9463 h 10000"/>
                  <a:gd name="connsiteX5" fmla="*/ 9562 w 10000"/>
                  <a:gd name="connsiteY5" fmla="*/ 678 h 10000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604 w 10042"/>
                  <a:gd name="connsiteY0" fmla="*/ 678 h 10231"/>
                  <a:gd name="connsiteX1" fmla="*/ 5158 w 10042"/>
                  <a:gd name="connsiteY1" fmla="*/ 347 h 10231"/>
                  <a:gd name="connsiteX2" fmla="*/ 540 w 10042"/>
                  <a:gd name="connsiteY2" fmla="*/ 795 h 10231"/>
                  <a:gd name="connsiteX3" fmla="*/ 615 w 10042"/>
                  <a:gd name="connsiteY3" fmla="*/ 9587 h 10231"/>
                  <a:gd name="connsiteX4" fmla="*/ 5174 w 10042"/>
                  <a:gd name="connsiteY4" fmla="*/ 10029 h 10231"/>
                  <a:gd name="connsiteX5" fmla="*/ 9662 w 10042"/>
                  <a:gd name="connsiteY5" fmla="*/ 9463 h 10231"/>
                  <a:gd name="connsiteX6" fmla="*/ 9604 w 10042"/>
                  <a:gd name="connsiteY6" fmla="*/ 678 h 10231"/>
                  <a:gd name="connsiteX0" fmla="*/ 9631 w 10069"/>
                  <a:gd name="connsiteY0" fmla="*/ 685 h 10297"/>
                  <a:gd name="connsiteX1" fmla="*/ 5185 w 10069"/>
                  <a:gd name="connsiteY1" fmla="*/ 354 h 10297"/>
                  <a:gd name="connsiteX2" fmla="*/ 567 w 10069"/>
                  <a:gd name="connsiteY2" fmla="*/ 802 h 10297"/>
                  <a:gd name="connsiteX3" fmla="*/ 593 w 10069"/>
                  <a:gd name="connsiteY3" fmla="*/ 9694 h 10297"/>
                  <a:gd name="connsiteX4" fmla="*/ 5201 w 10069"/>
                  <a:gd name="connsiteY4" fmla="*/ 10036 h 10297"/>
                  <a:gd name="connsiteX5" fmla="*/ 9689 w 10069"/>
                  <a:gd name="connsiteY5" fmla="*/ 9470 h 10297"/>
                  <a:gd name="connsiteX6" fmla="*/ 9631 w 10069"/>
                  <a:gd name="connsiteY6" fmla="*/ 685 h 10297"/>
                  <a:gd name="connsiteX0" fmla="*/ 9642 w 10080"/>
                  <a:gd name="connsiteY0" fmla="*/ 685 h 10204"/>
                  <a:gd name="connsiteX1" fmla="*/ 5196 w 10080"/>
                  <a:gd name="connsiteY1" fmla="*/ 354 h 10204"/>
                  <a:gd name="connsiteX2" fmla="*/ 578 w 10080"/>
                  <a:gd name="connsiteY2" fmla="*/ 802 h 10204"/>
                  <a:gd name="connsiteX3" fmla="*/ 604 w 10080"/>
                  <a:gd name="connsiteY3" fmla="*/ 9694 h 10204"/>
                  <a:gd name="connsiteX4" fmla="*/ 5212 w 10080"/>
                  <a:gd name="connsiteY4" fmla="*/ 10036 h 10204"/>
                  <a:gd name="connsiteX5" fmla="*/ 9700 w 10080"/>
                  <a:gd name="connsiteY5" fmla="*/ 9470 h 10204"/>
                  <a:gd name="connsiteX6" fmla="*/ 9642 w 10080"/>
                  <a:gd name="connsiteY6" fmla="*/ 685 h 10204"/>
                  <a:gd name="connsiteX0" fmla="*/ 9642 w 10204"/>
                  <a:gd name="connsiteY0" fmla="*/ 772 h 10409"/>
                  <a:gd name="connsiteX1" fmla="*/ 5196 w 10204"/>
                  <a:gd name="connsiteY1" fmla="*/ 441 h 10409"/>
                  <a:gd name="connsiteX2" fmla="*/ 578 w 10204"/>
                  <a:gd name="connsiteY2" fmla="*/ 889 h 10409"/>
                  <a:gd name="connsiteX3" fmla="*/ 604 w 10204"/>
                  <a:gd name="connsiteY3" fmla="*/ 9781 h 10409"/>
                  <a:gd name="connsiteX4" fmla="*/ 5212 w 10204"/>
                  <a:gd name="connsiteY4" fmla="*/ 10123 h 10409"/>
                  <a:gd name="connsiteX5" fmla="*/ 9651 w 10204"/>
                  <a:gd name="connsiteY5" fmla="*/ 9758 h 10409"/>
                  <a:gd name="connsiteX6" fmla="*/ 9642 w 10204"/>
                  <a:gd name="connsiteY6" fmla="*/ 772 h 10409"/>
                  <a:gd name="connsiteX0" fmla="*/ 9642 w 10230"/>
                  <a:gd name="connsiteY0" fmla="*/ 772 h 10250"/>
                  <a:gd name="connsiteX1" fmla="*/ 5196 w 10230"/>
                  <a:gd name="connsiteY1" fmla="*/ 441 h 10250"/>
                  <a:gd name="connsiteX2" fmla="*/ 578 w 10230"/>
                  <a:gd name="connsiteY2" fmla="*/ 889 h 10250"/>
                  <a:gd name="connsiteX3" fmla="*/ 604 w 10230"/>
                  <a:gd name="connsiteY3" fmla="*/ 9781 h 10250"/>
                  <a:gd name="connsiteX4" fmla="*/ 5212 w 10230"/>
                  <a:gd name="connsiteY4" fmla="*/ 10123 h 10250"/>
                  <a:gd name="connsiteX5" fmla="*/ 9651 w 10230"/>
                  <a:gd name="connsiteY5" fmla="*/ 9758 h 10250"/>
                  <a:gd name="connsiteX6" fmla="*/ 9642 w 10230"/>
                  <a:gd name="connsiteY6" fmla="*/ 772 h 10250"/>
                  <a:gd name="connsiteX0" fmla="*/ 9642 w 10133"/>
                  <a:gd name="connsiteY0" fmla="*/ 772 h 10250"/>
                  <a:gd name="connsiteX1" fmla="*/ 5196 w 10133"/>
                  <a:gd name="connsiteY1" fmla="*/ 441 h 10250"/>
                  <a:gd name="connsiteX2" fmla="*/ 578 w 10133"/>
                  <a:gd name="connsiteY2" fmla="*/ 889 h 10250"/>
                  <a:gd name="connsiteX3" fmla="*/ 604 w 10133"/>
                  <a:gd name="connsiteY3" fmla="*/ 9781 h 10250"/>
                  <a:gd name="connsiteX4" fmla="*/ 5212 w 10133"/>
                  <a:gd name="connsiteY4" fmla="*/ 10123 h 10250"/>
                  <a:gd name="connsiteX5" fmla="*/ 9651 w 10133"/>
                  <a:gd name="connsiteY5" fmla="*/ 9758 h 10250"/>
                  <a:gd name="connsiteX6" fmla="*/ 9642 w 10133"/>
                  <a:gd name="connsiteY6" fmla="*/ 772 h 10250"/>
                  <a:gd name="connsiteX0" fmla="*/ 9642 w 10150"/>
                  <a:gd name="connsiteY0" fmla="*/ 779 h 10263"/>
                  <a:gd name="connsiteX1" fmla="*/ 5196 w 10150"/>
                  <a:gd name="connsiteY1" fmla="*/ 448 h 10263"/>
                  <a:gd name="connsiteX2" fmla="*/ 578 w 10150"/>
                  <a:gd name="connsiteY2" fmla="*/ 896 h 10263"/>
                  <a:gd name="connsiteX3" fmla="*/ 604 w 10150"/>
                  <a:gd name="connsiteY3" fmla="*/ 9788 h 10263"/>
                  <a:gd name="connsiteX4" fmla="*/ 5212 w 10150"/>
                  <a:gd name="connsiteY4" fmla="*/ 10130 h 10263"/>
                  <a:gd name="connsiteX5" fmla="*/ 9684 w 10150"/>
                  <a:gd name="connsiteY5" fmla="*/ 9865 h 10263"/>
                  <a:gd name="connsiteX6" fmla="*/ 9642 w 10150"/>
                  <a:gd name="connsiteY6" fmla="*/ 779 h 10263"/>
                  <a:gd name="connsiteX0" fmla="*/ 9642 w 10204"/>
                  <a:gd name="connsiteY0" fmla="*/ 779 h 10257"/>
                  <a:gd name="connsiteX1" fmla="*/ 5196 w 10204"/>
                  <a:gd name="connsiteY1" fmla="*/ 448 h 10257"/>
                  <a:gd name="connsiteX2" fmla="*/ 578 w 10204"/>
                  <a:gd name="connsiteY2" fmla="*/ 896 h 10257"/>
                  <a:gd name="connsiteX3" fmla="*/ 604 w 10204"/>
                  <a:gd name="connsiteY3" fmla="*/ 9788 h 10257"/>
                  <a:gd name="connsiteX4" fmla="*/ 5212 w 10204"/>
                  <a:gd name="connsiteY4" fmla="*/ 10130 h 10257"/>
                  <a:gd name="connsiteX5" fmla="*/ 9684 w 10204"/>
                  <a:gd name="connsiteY5" fmla="*/ 9865 h 10257"/>
                  <a:gd name="connsiteX6" fmla="*/ 9642 w 10204"/>
                  <a:gd name="connsiteY6" fmla="*/ 779 h 10257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23"/>
                  <a:gd name="connsiteY0" fmla="*/ 686 h 10164"/>
                  <a:gd name="connsiteX1" fmla="*/ 5196 w 10223"/>
                  <a:gd name="connsiteY1" fmla="*/ 355 h 10164"/>
                  <a:gd name="connsiteX2" fmla="*/ 578 w 10223"/>
                  <a:gd name="connsiteY2" fmla="*/ 803 h 10164"/>
                  <a:gd name="connsiteX3" fmla="*/ 604 w 10223"/>
                  <a:gd name="connsiteY3" fmla="*/ 9695 h 10164"/>
                  <a:gd name="connsiteX4" fmla="*/ 5212 w 10223"/>
                  <a:gd name="connsiteY4" fmla="*/ 10037 h 10164"/>
                  <a:gd name="connsiteX5" fmla="*/ 9684 w 10223"/>
                  <a:gd name="connsiteY5" fmla="*/ 9772 h 10164"/>
                  <a:gd name="connsiteX6" fmla="*/ 10111 w 10223"/>
                  <a:gd name="connsiteY6" fmla="*/ 5246 h 10164"/>
                  <a:gd name="connsiteX7" fmla="*/ 9642 w 10223"/>
                  <a:gd name="connsiteY7" fmla="*/ 686 h 10164"/>
                  <a:gd name="connsiteX0" fmla="*/ 9642 w 10136"/>
                  <a:gd name="connsiteY0" fmla="*/ 686 h 10164"/>
                  <a:gd name="connsiteX1" fmla="*/ 5196 w 10136"/>
                  <a:gd name="connsiteY1" fmla="*/ 355 h 10164"/>
                  <a:gd name="connsiteX2" fmla="*/ 578 w 10136"/>
                  <a:gd name="connsiteY2" fmla="*/ 803 h 10164"/>
                  <a:gd name="connsiteX3" fmla="*/ 604 w 10136"/>
                  <a:gd name="connsiteY3" fmla="*/ 9695 h 10164"/>
                  <a:gd name="connsiteX4" fmla="*/ 5212 w 10136"/>
                  <a:gd name="connsiteY4" fmla="*/ 10037 h 10164"/>
                  <a:gd name="connsiteX5" fmla="*/ 9684 w 10136"/>
                  <a:gd name="connsiteY5" fmla="*/ 9772 h 10164"/>
                  <a:gd name="connsiteX6" fmla="*/ 10111 w 10136"/>
                  <a:gd name="connsiteY6" fmla="*/ 5246 h 10164"/>
                  <a:gd name="connsiteX7" fmla="*/ 9642 w 10136"/>
                  <a:gd name="connsiteY7" fmla="*/ 686 h 10164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182"/>
                  <a:gd name="connsiteY0" fmla="*/ 686 h 10202"/>
                  <a:gd name="connsiteX1" fmla="*/ 5196 w 10182"/>
                  <a:gd name="connsiteY1" fmla="*/ 355 h 10202"/>
                  <a:gd name="connsiteX2" fmla="*/ 578 w 10182"/>
                  <a:gd name="connsiteY2" fmla="*/ 803 h 10202"/>
                  <a:gd name="connsiteX3" fmla="*/ 604 w 10182"/>
                  <a:gd name="connsiteY3" fmla="*/ 9695 h 10202"/>
                  <a:gd name="connsiteX4" fmla="*/ 5212 w 10182"/>
                  <a:gd name="connsiteY4" fmla="*/ 10037 h 10202"/>
                  <a:gd name="connsiteX5" fmla="*/ 9684 w 10182"/>
                  <a:gd name="connsiteY5" fmla="*/ 9772 h 10202"/>
                  <a:gd name="connsiteX6" fmla="*/ 10160 w 10182"/>
                  <a:gd name="connsiteY6" fmla="*/ 5271 h 10202"/>
                  <a:gd name="connsiteX7" fmla="*/ 9642 w 10182"/>
                  <a:gd name="connsiteY7" fmla="*/ 686 h 10202"/>
                  <a:gd name="connsiteX0" fmla="*/ 9642 w 10190"/>
                  <a:gd name="connsiteY0" fmla="*/ 686 h 10164"/>
                  <a:gd name="connsiteX1" fmla="*/ 5196 w 10190"/>
                  <a:gd name="connsiteY1" fmla="*/ 355 h 10164"/>
                  <a:gd name="connsiteX2" fmla="*/ 578 w 10190"/>
                  <a:gd name="connsiteY2" fmla="*/ 803 h 10164"/>
                  <a:gd name="connsiteX3" fmla="*/ 604 w 10190"/>
                  <a:gd name="connsiteY3" fmla="*/ 9695 h 10164"/>
                  <a:gd name="connsiteX4" fmla="*/ 5212 w 10190"/>
                  <a:gd name="connsiteY4" fmla="*/ 10037 h 10164"/>
                  <a:gd name="connsiteX5" fmla="*/ 9684 w 10190"/>
                  <a:gd name="connsiteY5" fmla="*/ 9772 h 10164"/>
                  <a:gd name="connsiteX6" fmla="*/ 10160 w 10190"/>
                  <a:gd name="connsiteY6" fmla="*/ 5271 h 10164"/>
                  <a:gd name="connsiteX7" fmla="*/ 9642 w 10190"/>
                  <a:gd name="connsiteY7" fmla="*/ 686 h 10164"/>
                  <a:gd name="connsiteX0" fmla="*/ 9642 w 10161"/>
                  <a:gd name="connsiteY0" fmla="*/ 686 h 10164"/>
                  <a:gd name="connsiteX1" fmla="*/ 5196 w 10161"/>
                  <a:gd name="connsiteY1" fmla="*/ 355 h 10164"/>
                  <a:gd name="connsiteX2" fmla="*/ 578 w 10161"/>
                  <a:gd name="connsiteY2" fmla="*/ 803 h 10164"/>
                  <a:gd name="connsiteX3" fmla="*/ 604 w 10161"/>
                  <a:gd name="connsiteY3" fmla="*/ 9695 h 10164"/>
                  <a:gd name="connsiteX4" fmla="*/ 5212 w 10161"/>
                  <a:gd name="connsiteY4" fmla="*/ 10037 h 10164"/>
                  <a:gd name="connsiteX5" fmla="*/ 9684 w 10161"/>
                  <a:gd name="connsiteY5" fmla="*/ 9772 h 10164"/>
                  <a:gd name="connsiteX6" fmla="*/ 10160 w 10161"/>
                  <a:gd name="connsiteY6" fmla="*/ 5271 h 10164"/>
                  <a:gd name="connsiteX7" fmla="*/ 9642 w 10161"/>
                  <a:gd name="connsiteY7" fmla="*/ 686 h 10164"/>
                  <a:gd name="connsiteX0" fmla="*/ 9625 w 10144"/>
                  <a:gd name="connsiteY0" fmla="*/ 684 h 10149"/>
                  <a:gd name="connsiteX1" fmla="*/ 5179 w 10144"/>
                  <a:gd name="connsiteY1" fmla="*/ 353 h 10149"/>
                  <a:gd name="connsiteX2" fmla="*/ 561 w 10144"/>
                  <a:gd name="connsiteY2" fmla="*/ 801 h 10149"/>
                  <a:gd name="connsiteX3" fmla="*/ 620 w 10144"/>
                  <a:gd name="connsiteY3" fmla="*/ 9668 h 10149"/>
                  <a:gd name="connsiteX4" fmla="*/ 5195 w 10144"/>
                  <a:gd name="connsiteY4" fmla="*/ 10035 h 10149"/>
                  <a:gd name="connsiteX5" fmla="*/ 9667 w 10144"/>
                  <a:gd name="connsiteY5" fmla="*/ 9770 h 10149"/>
                  <a:gd name="connsiteX6" fmla="*/ 10143 w 10144"/>
                  <a:gd name="connsiteY6" fmla="*/ 5269 h 10149"/>
                  <a:gd name="connsiteX7" fmla="*/ 9625 w 10144"/>
                  <a:gd name="connsiteY7" fmla="*/ 684 h 10149"/>
                  <a:gd name="connsiteX0" fmla="*/ 9625 w 10144"/>
                  <a:gd name="connsiteY0" fmla="*/ 684 h 10122"/>
                  <a:gd name="connsiteX1" fmla="*/ 5179 w 10144"/>
                  <a:gd name="connsiteY1" fmla="*/ 353 h 10122"/>
                  <a:gd name="connsiteX2" fmla="*/ 561 w 10144"/>
                  <a:gd name="connsiteY2" fmla="*/ 801 h 10122"/>
                  <a:gd name="connsiteX3" fmla="*/ 620 w 10144"/>
                  <a:gd name="connsiteY3" fmla="*/ 9668 h 10122"/>
                  <a:gd name="connsiteX4" fmla="*/ 5195 w 10144"/>
                  <a:gd name="connsiteY4" fmla="*/ 10035 h 10122"/>
                  <a:gd name="connsiteX5" fmla="*/ 9667 w 10144"/>
                  <a:gd name="connsiteY5" fmla="*/ 9770 h 10122"/>
                  <a:gd name="connsiteX6" fmla="*/ 10143 w 10144"/>
                  <a:gd name="connsiteY6" fmla="*/ 5269 h 10122"/>
                  <a:gd name="connsiteX7" fmla="*/ 9625 w 10144"/>
                  <a:gd name="connsiteY7" fmla="*/ 684 h 10122"/>
                  <a:gd name="connsiteX0" fmla="*/ 9601 w 10120"/>
                  <a:gd name="connsiteY0" fmla="*/ 684 h 10446"/>
                  <a:gd name="connsiteX1" fmla="*/ 5155 w 10120"/>
                  <a:gd name="connsiteY1" fmla="*/ 353 h 10446"/>
                  <a:gd name="connsiteX2" fmla="*/ 553 w 10120"/>
                  <a:gd name="connsiteY2" fmla="*/ 801 h 10446"/>
                  <a:gd name="connsiteX3" fmla="*/ 596 w 10120"/>
                  <a:gd name="connsiteY3" fmla="*/ 9668 h 10446"/>
                  <a:gd name="connsiteX4" fmla="*/ 5171 w 10120"/>
                  <a:gd name="connsiteY4" fmla="*/ 10035 h 10446"/>
                  <a:gd name="connsiteX5" fmla="*/ 9643 w 10120"/>
                  <a:gd name="connsiteY5" fmla="*/ 9770 h 10446"/>
                  <a:gd name="connsiteX6" fmla="*/ 10119 w 10120"/>
                  <a:gd name="connsiteY6" fmla="*/ 5269 h 10446"/>
                  <a:gd name="connsiteX7" fmla="*/ 9601 w 10120"/>
                  <a:gd name="connsiteY7" fmla="*/ 684 h 10446"/>
                  <a:gd name="connsiteX0" fmla="*/ 9599 w 10118"/>
                  <a:gd name="connsiteY0" fmla="*/ 430 h 9905"/>
                  <a:gd name="connsiteX1" fmla="*/ 5153 w 10118"/>
                  <a:gd name="connsiteY1" fmla="*/ 99 h 9905"/>
                  <a:gd name="connsiteX2" fmla="*/ 551 w 10118"/>
                  <a:gd name="connsiteY2" fmla="*/ 547 h 9905"/>
                  <a:gd name="connsiteX3" fmla="*/ 89 w 10118"/>
                  <a:gd name="connsiteY3" fmla="*/ 4589 h 9905"/>
                  <a:gd name="connsiteX4" fmla="*/ 594 w 10118"/>
                  <a:gd name="connsiteY4" fmla="*/ 9414 h 9905"/>
                  <a:gd name="connsiteX5" fmla="*/ 5169 w 10118"/>
                  <a:gd name="connsiteY5" fmla="*/ 9781 h 9905"/>
                  <a:gd name="connsiteX6" fmla="*/ 9641 w 10118"/>
                  <a:gd name="connsiteY6" fmla="*/ 9516 h 9905"/>
                  <a:gd name="connsiteX7" fmla="*/ 10117 w 10118"/>
                  <a:gd name="connsiteY7" fmla="*/ 5015 h 9905"/>
                  <a:gd name="connsiteX8" fmla="*/ 9599 w 10118"/>
                  <a:gd name="connsiteY8" fmla="*/ 430 h 9905"/>
                  <a:gd name="connsiteX0" fmla="*/ 9464 w 9977"/>
                  <a:gd name="connsiteY0" fmla="*/ 434 h 10000"/>
                  <a:gd name="connsiteX1" fmla="*/ 5070 w 9977"/>
                  <a:gd name="connsiteY1" fmla="*/ 100 h 10000"/>
                  <a:gd name="connsiteX2" fmla="*/ 522 w 9977"/>
                  <a:gd name="connsiteY2" fmla="*/ 552 h 10000"/>
                  <a:gd name="connsiteX3" fmla="*/ 65 w 9977"/>
                  <a:gd name="connsiteY3" fmla="*/ 4633 h 10000"/>
                  <a:gd name="connsiteX4" fmla="*/ 564 w 9977"/>
                  <a:gd name="connsiteY4" fmla="*/ 9504 h 10000"/>
                  <a:gd name="connsiteX5" fmla="*/ 5086 w 9977"/>
                  <a:gd name="connsiteY5" fmla="*/ 9875 h 10000"/>
                  <a:gd name="connsiteX6" fmla="*/ 9506 w 9977"/>
                  <a:gd name="connsiteY6" fmla="*/ 9607 h 10000"/>
                  <a:gd name="connsiteX7" fmla="*/ 9976 w 9977"/>
                  <a:gd name="connsiteY7" fmla="*/ 5063 h 10000"/>
                  <a:gd name="connsiteX8" fmla="*/ 9464 w 9977"/>
                  <a:gd name="connsiteY8" fmla="*/ 434 h 10000"/>
                  <a:gd name="connsiteX0" fmla="*/ 9486 w 10000"/>
                  <a:gd name="connsiteY0" fmla="*/ 436 h 10002"/>
                  <a:gd name="connsiteX1" fmla="*/ 5082 w 10000"/>
                  <a:gd name="connsiteY1" fmla="*/ 102 h 10002"/>
                  <a:gd name="connsiteX2" fmla="*/ 572 w 10000"/>
                  <a:gd name="connsiteY2" fmla="*/ 377 h 10002"/>
                  <a:gd name="connsiteX3" fmla="*/ 65 w 10000"/>
                  <a:gd name="connsiteY3" fmla="*/ 4635 h 10002"/>
                  <a:gd name="connsiteX4" fmla="*/ 565 w 10000"/>
                  <a:gd name="connsiteY4" fmla="*/ 9506 h 10002"/>
                  <a:gd name="connsiteX5" fmla="*/ 5098 w 10000"/>
                  <a:gd name="connsiteY5" fmla="*/ 9877 h 10002"/>
                  <a:gd name="connsiteX6" fmla="*/ 9528 w 10000"/>
                  <a:gd name="connsiteY6" fmla="*/ 9609 h 10002"/>
                  <a:gd name="connsiteX7" fmla="*/ 9999 w 10000"/>
                  <a:gd name="connsiteY7" fmla="*/ 5065 h 10002"/>
                  <a:gd name="connsiteX8" fmla="*/ 9486 w 10000"/>
                  <a:gd name="connsiteY8" fmla="*/ 436 h 10002"/>
                  <a:gd name="connsiteX0" fmla="*/ 9422 w 9936"/>
                  <a:gd name="connsiteY0" fmla="*/ 436 h 9996"/>
                  <a:gd name="connsiteX1" fmla="*/ 5018 w 9936"/>
                  <a:gd name="connsiteY1" fmla="*/ 102 h 9996"/>
                  <a:gd name="connsiteX2" fmla="*/ 508 w 9936"/>
                  <a:gd name="connsiteY2" fmla="*/ 377 h 9996"/>
                  <a:gd name="connsiteX3" fmla="*/ 1 w 9936"/>
                  <a:gd name="connsiteY3" fmla="*/ 4635 h 9996"/>
                  <a:gd name="connsiteX4" fmla="*/ 501 w 9936"/>
                  <a:gd name="connsiteY4" fmla="*/ 9506 h 9996"/>
                  <a:gd name="connsiteX5" fmla="*/ 5034 w 9936"/>
                  <a:gd name="connsiteY5" fmla="*/ 9877 h 9996"/>
                  <a:gd name="connsiteX6" fmla="*/ 9464 w 9936"/>
                  <a:gd name="connsiteY6" fmla="*/ 9609 h 9996"/>
                  <a:gd name="connsiteX7" fmla="*/ 9935 w 9936"/>
                  <a:gd name="connsiteY7" fmla="*/ 5065 h 9996"/>
                  <a:gd name="connsiteX8" fmla="*/ 9422 w 9936"/>
                  <a:gd name="connsiteY8" fmla="*/ 436 h 9996"/>
                  <a:gd name="connsiteX0" fmla="*/ 9549 w 10066"/>
                  <a:gd name="connsiteY0" fmla="*/ 397 h 9961"/>
                  <a:gd name="connsiteX1" fmla="*/ 5116 w 10066"/>
                  <a:gd name="connsiteY1" fmla="*/ 209 h 9961"/>
                  <a:gd name="connsiteX2" fmla="*/ 577 w 10066"/>
                  <a:gd name="connsiteY2" fmla="*/ 338 h 9961"/>
                  <a:gd name="connsiteX3" fmla="*/ 67 w 10066"/>
                  <a:gd name="connsiteY3" fmla="*/ 4598 h 9961"/>
                  <a:gd name="connsiteX4" fmla="*/ 570 w 10066"/>
                  <a:gd name="connsiteY4" fmla="*/ 9471 h 9961"/>
                  <a:gd name="connsiteX5" fmla="*/ 5132 w 10066"/>
                  <a:gd name="connsiteY5" fmla="*/ 9842 h 9961"/>
                  <a:gd name="connsiteX6" fmla="*/ 9591 w 10066"/>
                  <a:gd name="connsiteY6" fmla="*/ 9574 h 9961"/>
                  <a:gd name="connsiteX7" fmla="*/ 10065 w 10066"/>
                  <a:gd name="connsiteY7" fmla="*/ 5028 h 9961"/>
                  <a:gd name="connsiteX8" fmla="*/ 9549 w 10066"/>
                  <a:gd name="connsiteY8" fmla="*/ 397 h 9961"/>
                  <a:gd name="connsiteX0" fmla="*/ 9449 w 10000"/>
                  <a:gd name="connsiteY0" fmla="*/ 575 h 10000"/>
                  <a:gd name="connsiteX1" fmla="*/ 5082 w 10000"/>
                  <a:gd name="connsiteY1" fmla="*/ 210 h 10000"/>
                  <a:gd name="connsiteX2" fmla="*/ 573 w 10000"/>
                  <a:gd name="connsiteY2" fmla="*/ 339 h 10000"/>
                  <a:gd name="connsiteX3" fmla="*/ 67 w 10000"/>
                  <a:gd name="connsiteY3" fmla="*/ 4616 h 10000"/>
                  <a:gd name="connsiteX4" fmla="*/ 566 w 10000"/>
                  <a:gd name="connsiteY4" fmla="*/ 9508 h 10000"/>
                  <a:gd name="connsiteX5" fmla="*/ 5098 w 10000"/>
                  <a:gd name="connsiteY5" fmla="*/ 9881 h 10000"/>
                  <a:gd name="connsiteX6" fmla="*/ 9528 w 10000"/>
                  <a:gd name="connsiteY6" fmla="*/ 9611 h 10000"/>
                  <a:gd name="connsiteX7" fmla="*/ 9999 w 10000"/>
                  <a:gd name="connsiteY7" fmla="*/ 5048 h 10000"/>
                  <a:gd name="connsiteX8" fmla="*/ 9449 w 10000"/>
                  <a:gd name="connsiteY8" fmla="*/ 575 h 10000"/>
                  <a:gd name="connsiteX0" fmla="*/ 9399 w 9950"/>
                  <a:gd name="connsiteY0" fmla="*/ 450 h 9875"/>
                  <a:gd name="connsiteX1" fmla="*/ 5032 w 9950"/>
                  <a:gd name="connsiteY1" fmla="*/ 85 h 9875"/>
                  <a:gd name="connsiteX2" fmla="*/ 634 w 9950"/>
                  <a:gd name="connsiteY2" fmla="*/ 477 h 9875"/>
                  <a:gd name="connsiteX3" fmla="*/ 17 w 9950"/>
                  <a:gd name="connsiteY3" fmla="*/ 4491 h 9875"/>
                  <a:gd name="connsiteX4" fmla="*/ 516 w 9950"/>
                  <a:gd name="connsiteY4" fmla="*/ 9383 h 9875"/>
                  <a:gd name="connsiteX5" fmla="*/ 5048 w 9950"/>
                  <a:gd name="connsiteY5" fmla="*/ 9756 h 9875"/>
                  <a:gd name="connsiteX6" fmla="*/ 9478 w 9950"/>
                  <a:gd name="connsiteY6" fmla="*/ 9486 h 9875"/>
                  <a:gd name="connsiteX7" fmla="*/ 9949 w 9950"/>
                  <a:gd name="connsiteY7" fmla="*/ 4923 h 9875"/>
                  <a:gd name="connsiteX8" fmla="*/ 9399 w 9950"/>
                  <a:gd name="connsiteY8" fmla="*/ 450 h 9875"/>
                  <a:gd name="connsiteX0" fmla="*/ 9439 w 9993"/>
                  <a:gd name="connsiteY0" fmla="*/ 455 h 10005"/>
                  <a:gd name="connsiteX1" fmla="*/ 5050 w 9993"/>
                  <a:gd name="connsiteY1" fmla="*/ 85 h 10005"/>
                  <a:gd name="connsiteX2" fmla="*/ 630 w 9993"/>
                  <a:gd name="connsiteY2" fmla="*/ 482 h 10005"/>
                  <a:gd name="connsiteX3" fmla="*/ 122 w 9993"/>
                  <a:gd name="connsiteY3" fmla="*/ 4547 h 10005"/>
                  <a:gd name="connsiteX4" fmla="*/ 512 w 9993"/>
                  <a:gd name="connsiteY4" fmla="*/ 9501 h 10005"/>
                  <a:gd name="connsiteX5" fmla="*/ 5066 w 9993"/>
                  <a:gd name="connsiteY5" fmla="*/ 9878 h 10005"/>
                  <a:gd name="connsiteX6" fmla="*/ 9519 w 9993"/>
                  <a:gd name="connsiteY6" fmla="*/ 9605 h 10005"/>
                  <a:gd name="connsiteX7" fmla="*/ 9992 w 9993"/>
                  <a:gd name="connsiteY7" fmla="*/ 4984 h 10005"/>
                  <a:gd name="connsiteX8" fmla="*/ 9439 w 9993"/>
                  <a:gd name="connsiteY8" fmla="*/ 455 h 10005"/>
                  <a:gd name="connsiteX0" fmla="*/ 9363 w 9917"/>
                  <a:gd name="connsiteY0" fmla="*/ 455 h 10008"/>
                  <a:gd name="connsiteX1" fmla="*/ 4971 w 9917"/>
                  <a:gd name="connsiteY1" fmla="*/ 85 h 10008"/>
                  <a:gd name="connsiteX2" fmla="*/ 547 w 9917"/>
                  <a:gd name="connsiteY2" fmla="*/ 482 h 10008"/>
                  <a:gd name="connsiteX3" fmla="*/ 207 w 9917"/>
                  <a:gd name="connsiteY3" fmla="*/ 4427 h 10008"/>
                  <a:gd name="connsiteX4" fmla="*/ 429 w 9917"/>
                  <a:gd name="connsiteY4" fmla="*/ 9496 h 10008"/>
                  <a:gd name="connsiteX5" fmla="*/ 4987 w 9917"/>
                  <a:gd name="connsiteY5" fmla="*/ 9873 h 10008"/>
                  <a:gd name="connsiteX6" fmla="*/ 9443 w 9917"/>
                  <a:gd name="connsiteY6" fmla="*/ 9600 h 10008"/>
                  <a:gd name="connsiteX7" fmla="*/ 9916 w 9917"/>
                  <a:gd name="connsiteY7" fmla="*/ 4982 h 10008"/>
                  <a:gd name="connsiteX8" fmla="*/ 9363 w 9917"/>
                  <a:gd name="connsiteY8" fmla="*/ 455 h 10008"/>
                  <a:gd name="connsiteX0" fmla="*/ 9437 w 9996"/>
                  <a:gd name="connsiteY0" fmla="*/ 456 h 10001"/>
                  <a:gd name="connsiteX1" fmla="*/ 5009 w 9996"/>
                  <a:gd name="connsiteY1" fmla="*/ 86 h 10001"/>
                  <a:gd name="connsiteX2" fmla="*/ 473 w 9996"/>
                  <a:gd name="connsiteY2" fmla="*/ 394 h 10001"/>
                  <a:gd name="connsiteX3" fmla="*/ 205 w 9996"/>
                  <a:gd name="connsiteY3" fmla="*/ 4424 h 10001"/>
                  <a:gd name="connsiteX4" fmla="*/ 429 w 9996"/>
                  <a:gd name="connsiteY4" fmla="*/ 9489 h 10001"/>
                  <a:gd name="connsiteX5" fmla="*/ 5025 w 9996"/>
                  <a:gd name="connsiteY5" fmla="*/ 9866 h 10001"/>
                  <a:gd name="connsiteX6" fmla="*/ 9518 w 9996"/>
                  <a:gd name="connsiteY6" fmla="*/ 9593 h 10001"/>
                  <a:gd name="connsiteX7" fmla="*/ 9995 w 9996"/>
                  <a:gd name="connsiteY7" fmla="*/ 4979 h 10001"/>
                  <a:gd name="connsiteX8" fmla="*/ 9437 w 9996"/>
                  <a:gd name="connsiteY8" fmla="*/ 456 h 10001"/>
                  <a:gd name="connsiteX0" fmla="*/ 9441 w 10000"/>
                  <a:gd name="connsiteY0" fmla="*/ 455 h 9999"/>
                  <a:gd name="connsiteX1" fmla="*/ 5011 w 10000"/>
                  <a:gd name="connsiteY1" fmla="*/ 85 h 9999"/>
                  <a:gd name="connsiteX2" fmla="*/ 473 w 10000"/>
                  <a:gd name="connsiteY2" fmla="*/ 393 h 9999"/>
                  <a:gd name="connsiteX3" fmla="*/ 205 w 10000"/>
                  <a:gd name="connsiteY3" fmla="*/ 4423 h 9999"/>
                  <a:gd name="connsiteX4" fmla="*/ 429 w 10000"/>
                  <a:gd name="connsiteY4" fmla="*/ 9487 h 9999"/>
                  <a:gd name="connsiteX5" fmla="*/ 5027 w 10000"/>
                  <a:gd name="connsiteY5" fmla="*/ 9864 h 9999"/>
                  <a:gd name="connsiteX6" fmla="*/ 9522 w 10000"/>
                  <a:gd name="connsiteY6" fmla="*/ 9591 h 9999"/>
                  <a:gd name="connsiteX7" fmla="*/ 9999 w 10000"/>
                  <a:gd name="connsiteY7" fmla="*/ 4978 h 9999"/>
                  <a:gd name="connsiteX8" fmla="*/ 9441 w 10000"/>
                  <a:gd name="connsiteY8" fmla="*/ 455 h 9999"/>
                  <a:gd name="connsiteX0" fmla="*/ 9453 w 10012"/>
                  <a:gd name="connsiteY0" fmla="*/ 455 h 10013"/>
                  <a:gd name="connsiteX1" fmla="*/ 5023 w 10012"/>
                  <a:gd name="connsiteY1" fmla="*/ 85 h 10013"/>
                  <a:gd name="connsiteX2" fmla="*/ 485 w 10012"/>
                  <a:gd name="connsiteY2" fmla="*/ 393 h 10013"/>
                  <a:gd name="connsiteX3" fmla="*/ 217 w 10012"/>
                  <a:gd name="connsiteY3" fmla="*/ 4423 h 10013"/>
                  <a:gd name="connsiteX4" fmla="*/ 422 w 10012"/>
                  <a:gd name="connsiteY4" fmla="*/ 9488 h 10013"/>
                  <a:gd name="connsiteX5" fmla="*/ 5039 w 10012"/>
                  <a:gd name="connsiteY5" fmla="*/ 9865 h 10013"/>
                  <a:gd name="connsiteX6" fmla="*/ 9534 w 10012"/>
                  <a:gd name="connsiteY6" fmla="*/ 9592 h 10013"/>
                  <a:gd name="connsiteX7" fmla="*/ 10011 w 10012"/>
                  <a:gd name="connsiteY7" fmla="*/ 4978 h 10013"/>
                  <a:gd name="connsiteX8" fmla="*/ 9453 w 10012"/>
                  <a:gd name="connsiteY8" fmla="*/ 455 h 10013"/>
                  <a:gd name="connsiteX0" fmla="*/ 9453 w 10012"/>
                  <a:gd name="connsiteY0" fmla="*/ 455 h 9957"/>
                  <a:gd name="connsiteX1" fmla="*/ 5023 w 10012"/>
                  <a:gd name="connsiteY1" fmla="*/ 85 h 9957"/>
                  <a:gd name="connsiteX2" fmla="*/ 485 w 10012"/>
                  <a:gd name="connsiteY2" fmla="*/ 393 h 9957"/>
                  <a:gd name="connsiteX3" fmla="*/ 217 w 10012"/>
                  <a:gd name="connsiteY3" fmla="*/ 4423 h 9957"/>
                  <a:gd name="connsiteX4" fmla="*/ 422 w 10012"/>
                  <a:gd name="connsiteY4" fmla="*/ 9488 h 9957"/>
                  <a:gd name="connsiteX5" fmla="*/ 5020 w 10012"/>
                  <a:gd name="connsiteY5" fmla="*/ 9747 h 9957"/>
                  <a:gd name="connsiteX6" fmla="*/ 9534 w 10012"/>
                  <a:gd name="connsiteY6" fmla="*/ 9592 h 9957"/>
                  <a:gd name="connsiteX7" fmla="*/ 10011 w 10012"/>
                  <a:gd name="connsiteY7" fmla="*/ 4978 h 9957"/>
                  <a:gd name="connsiteX8" fmla="*/ 9453 w 10012"/>
                  <a:gd name="connsiteY8" fmla="*/ 455 h 9957"/>
                  <a:gd name="connsiteX0" fmla="*/ 9442 w 10000"/>
                  <a:gd name="connsiteY0" fmla="*/ 457 h 9959"/>
                  <a:gd name="connsiteX1" fmla="*/ 5017 w 10000"/>
                  <a:gd name="connsiteY1" fmla="*/ 85 h 9959"/>
                  <a:gd name="connsiteX2" fmla="*/ 484 w 10000"/>
                  <a:gd name="connsiteY2" fmla="*/ 395 h 9959"/>
                  <a:gd name="connsiteX3" fmla="*/ 217 w 10000"/>
                  <a:gd name="connsiteY3" fmla="*/ 4442 h 9959"/>
                  <a:gd name="connsiteX4" fmla="*/ 421 w 10000"/>
                  <a:gd name="connsiteY4" fmla="*/ 9529 h 9959"/>
                  <a:gd name="connsiteX5" fmla="*/ 5014 w 10000"/>
                  <a:gd name="connsiteY5" fmla="*/ 9789 h 9959"/>
                  <a:gd name="connsiteX6" fmla="*/ 9523 w 10000"/>
                  <a:gd name="connsiteY6" fmla="*/ 9633 h 9959"/>
                  <a:gd name="connsiteX7" fmla="*/ 9999 w 10000"/>
                  <a:gd name="connsiteY7" fmla="*/ 4999 h 9959"/>
                  <a:gd name="connsiteX8" fmla="*/ 9442 w 10000"/>
                  <a:gd name="connsiteY8" fmla="*/ 457 h 9959"/>
                  <a:gd name="connsiteX0" fmla="*/ 9442 w 9999"/>
                  <a:gd name="connsiteY0" fmla="*/ 459 h 10046"/>
                  <a:gd name="connsiteX1" fmla="*/ 5017 w 9999"/>
                  <a:gd name="connsiteY1" fmla="*/ 85 h 10046"/>
                  <a:gd name="connsiteX2" fmla="*/ 484 w 9999"/>
                  <a:gd name="connsiteY2" fmla="*/ 397 h 10046"/>
                  <a:gd name="connsiteX3" fmla="*/ 217 w 9999"/>
                  <a:gd name="connsiteY3" fmla="*/ 4460 h 10046"/>
                  <a:gd name="connsiteX4" fmla="*/ 421 w 9999"/>
                  <a:gd name="connsiteY4" fmla="*/ 9568 h 10046"/>
                  <a:gd name="connsiteX5" fmla="*/ 5014 w 9999"/>
                  <a:gd name="connsiteY5" fmla="*/ 9829 h 10046"/>
                  <a:gd name="connsiteX6" fmla="*/ 9448 w 9999"/>
                  <a:gd name="connsiteY6" fmla="*/ 9583 h 10046"/>
                  <a:gd name="connsiteX7" fmla="*/ 9999 w 9999"/>
                  <a:gd name="connsiteY7" fmla="*/ 5020 h 10046"/>
                  <a:gd name="connsiteX8" fmla="*/ 9442 w 9999"/>
                  <a:gd name="connsiteY8" fmla="*/ 459 h 10046"/>
                  <a:gd name="connsiteX0" fmla="*/ 9471 w 10028"/>
                  <a:gd name="connsiteY0" fmla="*/ 457 h 9900"/>
                  <a:gd name="connsiteX1" fmla="*/ 5046 w 10028"/>
                  <a:gd name="connsiteY1" fmla="*/ 85 h 9900"/>
                  <a:gd name="connsiteX2" fmla="*/ 512 w 10028"/>
                  <a:gd name="connsiteY2" fmla="*/ 395 h 9900"/>
                  <a:gd name="connsiteX3" fmla="*/ 245 w 10028"/>
                  <a:gd name="connsiteY3" fmla="*/ 4440 h 9900"/>
                  <a:gd name="connsiteX4" fmla="*/ 449 w 10028"/>
                  <a:gd name="connsiteY4" fmla="*/ 9524 h 9900"/>
                  <a:gd name="connsiteX5" fmla="*/ 5043 w 10028"/>
                  <a:gd name="connsiteY5" fmla="*/ 9784 h 9900"/>
                  <a:gd name="connsiteX6" fmla="*/ 9477 w 10028"/>
                  <a:gd name="connsiteY6" fmla="*/ 9539 h 9900"/>
                  <a:gd name="connsiteX7" fmla="*/ 10028 w 10028"/>
                  <a:gd name="connsiteY7" fmla="*/ 4997 h 9900"/>
                  <a:gd name="connsiteX8" fmla="*/ 9471 w 10028"/>
                  <a:gd name="connsiteY8" fmla="*/ 457 h 9900"/>
                  <a:gd name="connsiteX0" fmla="*/ 9374 w 9929"/>
                  <a:gd name="connsiteY0" fmla="*/ 462 h 10063"/>
                  <a:gd name="connsiteX1" fmla="*/ 4961 w 9929"/>
                  <a:gd name="connsiteY1" fmla="*/ 86 h 10063"/>
                  <a:gd name="connsiteX2" fmla="*/ 440 w 9929"/>
                  <a:gd name="connsiteY2" fmla="*/ 399 h 10063"/>
                  <a:gd name="connsiteX3" fmla="*/ 173 w 9929"/>
                  <a:gd name="connsiteY3" fmla="*/ 4485 h 10063"/>
                  <a:gd name="connsiteX4" fmla="*/ 377 w 9929"/>
                  <a:gd name="connsiteY4" fmla="*/ 9620 h 10063"/>
                  <a:gd name="connsiteX5" fmla="*/ 4358 w 9929"/>
                  <a:gd name="connsiteY5" fmla="*/ 9793 h 10063"/>
                  <a:gd name="connsiteX6" fmla="*/ 9380 w 9929"/>
                  <a:gd name="connsiteY6" fmla="*/ 9635 h 10063"/>
                  <a:gd name="connsiteX7" fmla="*/ 9929 w 9929"/>
                  <a:gd name="connsiteY7" fmla="*/ 5047 h 10063"/>
                  <a:gd name="connsiteX8" fmla="*/ 9374 w 9929"/>
                  <a:gd name="connsiteY8" fmla="*/ 462 h 10063"/>
                  <a:gd name="connsiteX0" fmla="*/ 9479 w 10038"/>
                  <a:gd name="connsiteY0" fmla="*/ 459 h 9988"/>
                  <a:gd name="connsiteX1" fmla="*/ 5034 w 10038"/>
                  <a:gd name="connsiteY1" fmla="*/ 85 h 9988"/>
                  <a:gd name="connsiteX2" fmla="*/ 481 w 10038"/>
                  <a:gd name="connsiteY2" fmla="*/ 397 h 9988"/>
                  <a:gd name="connsiteX3" fmla="*/ 212 w 10038"/>
                  <a:gd name="connsiteY3" fmla="*/ 4457 h 9988"/>
                  <a:gd name="connsiteX4" fmla="*/ 418 w 10038"/>
                  <a:gd name="connsiteY4" fmla="*/ 9560 h 9988"/>
                  <a:gd name="connsiteX5" fmla="*/ 4975 w 10038"/>
                  <a:gd name="connsiteY5" fmla="*/ 9702 h 9988"/>
                  <a:gd name="connsiteX6" fmla="*/ 9485 w 10038"/>
                  <a:gd name="connsiteY6" fmla="*/ 9575 h 9988"/>
                  <a:gd name="connsiteX7" fmla="*/ 10038 w 10038"/>
                  <a:gd name="connsiteY7" fmla="*/ 5015 h 9988"/>
                  <a:gd name="connsiteX8" fmla="*/ 9479 w 10038"/>
                  <a:gd name="connsiteY8" fmla="*/ 459 h 9988"/>
                  <a:gd name="connsiteX0" fmla="*/ 9443 w 10000"/>
                  <a:gd name="connsiteY0" fmla="*/ 460 h 9971"/>
                  <a:gd name="connsiteX1" fmla="*/ 5015 w 10000"/>
                  <a:gd name="connsiteY1" fmla="*/ 85 h 9971"/>
                  <a:gd name="connsiteX2" fmla="*/ 479 w 10000"/>
                  <a:gd name="connsiteY2" fmla="*/ 397 h 9971"/>
                  <a:gd name="connsiteX3" fmla="*/ 211 w 10000"/>
                  <a:gd name="connsiteY3" fmla="*/ 4462 h 9971"/>
                  <a:gd name="connsiteX4" fmla="*/ 416 w 10000"/>
                  <a:gd name="connsiteY4" fmla="*/ 9571 h 9971"/>
                  <a:gd name="connsiteX5" fmla="*/ 4956 w 10000"/>
                  <a:gd name="connsiteY5" fmla="*/ 9714 h 9971"/>
                  <a:gd name="connsiteX6" fmla="*/ 9449 w 10000"/>
                  <a:gd name="connsiteY6" fmla="*/ 9587 h 9971"/>
                  <a:gd name="connsiteX7" fmla="*/ 10000 w 10000"/>
                  <a:gd name="connsiteY7" fmla="*/ 5021 h 9971"/>
                  <a:gd name="connsiteX8" fmla="*/ 9443 w 10000"/>
                  <a:gd name="connsiteY8" fmla="*/ 460 h 9971"/>
                  <a:gd name="connsiteX0" fmla="*/ 9477 w 10034"/>
                  <a:gd name="connsiteY0" fmla="*/ 470 h 10000"/>
                  <a:gd name="connsiteX1" fmla="*/ 5049 w 10034"/>
                  <a:gd name="connsiteY1" fmla="*/ 94 h 10000"/>
                  <a:gd name="connsiteX2" fmla="*/ 513 w 10034"/>
                  <a:gd name="connsiteY2" fmla="*/ 407 h 10000"/>
                  <a:gd name="connsiteX3" fmla="*/ 170 w 10034"/>
                  <a:gd name="connsiteY3" fmla="*/ 4604 h 10000"/>
                  <a:gd name="connsiteX4" fmla="*/ 450 w 10034"/>
                  <a:gd name="connsiteY4" fmla="*/ 9608 h 10000"/>
                  <a:gd name="connsiteX5" fmla="*/ 4990 w 10034"/>
                  <a:gd name="connsiteY5" fmla="*/ 9751 h 10000"/>
                  <a:gd name="connsiteX6" fmla="*/ 9483 w 10034"/>
                  <a:gd name="connsiteY6" fmla="*/ 9624 h 10000"/>
                  <a:gd name="connsiteX7" fmla="*/ 10034 w 10034"/>
                  <a:gd name="connsiteY7" fmla="*/ 5045 h 10000"/>
                  <a:gd name="connsiteX8" fmla="*/ 9477 w 10034"/>
                  <a:gd name="connsiteY8" fmla="*/ 470 h 10000"/>
                  <a:gd name="connsiteX0" fmla="*/ 9477 w 10034"/>
                  <a:gd name="connsiteY0" fmla="*/ 408 h 9938"/>
                  <a:gd name="connsiteX1" fmla="*/ 5030 w 10034"/>
                  <a:gd name="connsiteY1" fmla="*/ 182 h 9938"/>
                  <a:gd name="connsiteX2" fmla="*/ 513 w 10034"/>
                  <a:gd name="connsiteY2" fmla="*/ 345 h 9938"/>
                  <a:gd name="connsiteX3" fmla="*/ 170 w 10034"/>
                  <a:gd name="connsiteY3" fmla="*/ 4542 h 9938"/>
                  <a:gd name="connsiteX4" fmla="*/ 450 w 10034"/>
                  <a:gd name="connsiteY4" fmla="*/ 9546 h 9938"/>
                  <a:gd name="connsiteX5" fmla="*/ 4990 w 10034"/>
                  <a:gd name="connsiteY5" fmla="*/ 9689 h 9938"/>
                  <a:gd name="connsiteX6" fmla="*/ 9483 w 10034"/>
                  <a:gd name="connsiteY6" fmla="*/ 9562 h 9938"/>
                  <a:gd name="connsiteX7" fmla="*/ 10034 w 10034"/>
                  <a:gd name="connsiteY7" fmla="*/ 4983 h 9938"/>
                  <a:gd name="connsiteX8" fmla="*/ 9477 w 10034"/>
                  <a:gd name="connsiteY8" fmla="*/ 408 h 9938"/>
                  <a:gd name="connsiteX0" fmla="*/ 9445 w 10000"/>
                  <a:gd name="connsiteY0" fmla="*/ 487 h 10076"/>
                  <a:gd name="connsiteX1" fmla="*/ 5013 w 10000"/>
                  <a:gd name="connsiteY1" fmla="*/ 78 h 10076"/>
                  <a:gd name="connsiteX2" fmla="*/ 511 w 10000"/>
                  <a:gd name="connsiteY2" fmla="*/ 423 h 10076"/>
                  <a:gd name="connsiteX3" fmla="*/ 169 w 10000"/>
                  <a:gd name="connsiteY3" fmla="*/ 4646 h 10076"/>
                  <a:gd name="connsiteX4" fmla="*/ 448 w 10000"/>
                  <a:gd name="connsiteY4" fmla="*/ 9682 h 10076"/>
                  <a:gd name="connsiteX5" fmla="*/ 4973 w 10000"/>
                  <a:gd name="connsiteY5" fmla="*/ 9825 h 10076"/>
                  <a:gd name="connsiteX6" fmla="*/ 9451 w 10000"/>
                  <a:gd name="connsiteY6" fmla="*/ 9698 h 10076"/>
                  <a:gd name="connsiteX7" fmla="*/ 10000 w 10000"/>
                  <a:gd name="connsiteY7" fmla="*/ 5090 h 10076"/>
                  <a:gd name="connsiteX8" fmla="*/ 9445 w 10000"/>
                  <a:gd name="connsiteY8" fmla="*/ 487 h 10076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00" h="10085">
                    <a:moveTo>
                      <a:pt x="9445" y="487"/>
                    </a:moveTo>
                    <a:cubicBezTo>
                      <a:pt x="8557" y="-301"/>
                      <a:pt x="6682" y="136"/>
                      <a:pt x="5013" y="78"/>
                    </a:cubicBezTo>
                    <a:cubicBezTo>
                      <a:pt x="3360" y="179"/>
                      <a:pt x="1318" y="-338"/>
                      <a:pt x="511" y="423"/>
                    </a:cubicBezTo>
                    <a:cubicBezTo>
                      <a:pt x="-296" y="1184"/>
                      <a:pt x="179" y="3105"/>
                      <a:pt x="169" y="4646"/>
                    </a:cubicBezTo>
                    <a:cubicBezTo>
                      <a:pt x="159" y="6190"/>
                      <a:pt x="-352" y="8818"/>
                      <a:pt x="448" y="9682"/>
                    </a:cubicBezTo>
                    <a:cubicBezTo>
                      <a:pt x="1249" y="10545"/>
                      <a:pt x="3079" y="9704"/>
                      <a:pt x="4973" y="9825"/>
                    </a:cubicBezTo>
                    <a:cubicBezTo>
                      <a:pt x="6470" y="9923"/>
                      <a:pt x="8536" y="10426"/>
                      <a:pt x="9451" y="9698"/>
                    </a:cubicBezTo>
                    <a:cubicBezTo>
                      <a:pt x="9906" y="9167"/>
                      <a:pt x="10007" y="6673"/>
                      <a:pt x="10000" y="5090"/>
                    </a:cubicBezTo>
                    <a:cubicBezTo>
                      <a:pt x="9993" y="3509"/>
                      <a:pt x="10024" y="1001"/>
                      <a:pt x="9445" y="487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22225"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grpSp>
            <p:nvGrpSpPr>
              <p:cNvPr id="11" name="群組 10"/>
              <p:cNvGrpSpPr/>
              <p:nvPr/>
            </p:nvGrpSpPr>
            <p:grpSpPr>
              <a:xfrm>
                <a:off x="1097557" y="700499"/>
                <a:ext cx="7498976" cy="5278764"/>
                <a:chOff x="220266" y="267321"/>
                <a:chExt cx="8471454" cy="5963322"/>
              </a:xfrm>
            </p:grpSpPr>
            <p:sp>
              <p:nvSpPr>
                <p:cNvPr id="31" name="手繪多邊形​​ 5"/>
                <p:cNvSpPr>
                  <a:spLocks/>
                </p:cNvSpPr>
                <p:nvPr/>
              </p:nvSpPr>
              <p:spPr bwMode="auto">
                <a:xfrm rot="19151294" flipH="1" flipV="1">
                  <a:off x="7094644" y="663837"/>
                  <a:ext cx="941754" cy="7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2" name="手繪多邊形​​ 5"/>
                <p:cNvSpPr>
                  <a:spLocks/>
                </p:cNvSpPr>
                <p:nvPr/>
              </p:nvSpPr>
              <p:spPr bwMode="auto">
                <a:xfrm rot="17654373" flipH="1" flipV="1">
                  <a:off x="1730411" y="678404"/>
                  <a:ext cx="552565" cy="4851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3" name="手繪多邊形​​ 5"/>
                <p:cNvSpPr>
                  <a:spLocks/>
                </p:cNvSpPr>
                <p:nvPr/>
              </p:nvSpPr>
              <p:spPr bwMode="auto">
                <a:xfrm rot="16907243">
                  <a:off x="4216632" y="5557959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4" name="手繪多邊形​​ 5"/>
                <p:cNvSpPr>
                  <a:spLocks/>
                </p:cNvSpPr>
                <p:nvPr/>
              </p:nvSpPr>
              <p:spPr bwMode="auto">
                <a:xfrm rot="13080071" flipV="1">
                  <a:off x="5621285" y="5498834"/>
                  <a:ext cx="1174339" cy="709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5" name="手繪多邊形​​ 5"/>
                <p:cNvSpPr>
                  <a:spLocks/>
                </p:cNvSpPr>
                <p:nvPr/>
              </p:nvSpPr>
              <p:spPr bwMode="auto">
                <a:xfrm rot="802933">
                  <a:off x="452500" y="3018241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6" name="手繪多邊形​​ 5"/>
                <p:cNvSpPr>
                  <a:spLocks/>
                </p:cNvSpPr>
                <p:nvPr/>
              </p:nvSpPr>
              <p:spPr bwMode="auto">
                <a:xfrm rot="7653227">
                  <a:off x="1269784" y="613926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7" name="手繪多邊形​​ 5"/>
                <p:cNvSpPr>
                  <a:spLocks/>
                </p:cNvSpPr>
                <p:nvPr/>
              </p:nvSpPr>
              <p:spPr bwMode="auto">
                <a:xfrm rot="8519929">
                  <a:off x="5066513" y="489735"/>
                  <a:ext cx="1042336" cy="6283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8" name="手繪多邊形​​ 5"/>
                <p:cNvSpPr>
                  <a:spLocks/>
                </p:cNvSpPr>
                <p:nvPr/>
              </p:nvSpPr>
              <p:spPr bwMode="auto">
                <a:xfrm rot="8136384">
                  <a:off x="6770669" y="759154"/>
                  <a:ext cx="715114" cy="423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9" name="手繪多邊形​​ 5"/>
                <p:cNvSpPr>
                  <a:spLocks/>
                </p:cNvSpPr>
                <p:nvPr/>
              </p:nvSpPr>
              <p:spPr bwMode="auto">
                <a:xfrm rot="19575269">
                  <a:off x="6528700" y="5355523"/>
                  <a:ext cx="884347" cy="628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0" name="手繪多邊形​​ 5"/>
                <p:cNvSpPr>
                  <a:spLocks/>
                </p:cNvSpPr>
                <p:nvPr/>
              </p:nvSpPr>
              <p:spPr bwMode="auto">
                <a:xfrm rot="12242146">
                  <a:off x="7749041" y="2862888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1" name="手繪多邊形​​ 5"/>
                <p:cNvSpPr>
                  <a:spLocks/>
                </p:cNvSpPr>
                <p:nvPr/>
              </p:nvSpPr>
              <p:spPr bwMode="auto">
                <a:xfrm rot="8134128" flipH="1" flipV="1">
                  <a:off x="1910905" y="5360499"/>
                  <a:ext cx="997753" cy="709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2" name="手繪多邊形​​ 5"/>
                <p:cNvSpPr>
                  <a:spLocks/>
                </p:cNvSpPr>
                <p:nvPr/>
              </p:nvSpPr>
              <p:spPr bwMode="auto">
                <a:xfrm rot="520332">
                  <a:off x="403478" y="3946184"/>
                  <a:ext cx="884348" cy="6287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3" name="手繪多邊形​​ 5"/>
                <p:cNvSpPr>
                  <a:spLocks/>
                </p:cNvSpPr>
                <p:nvPr/>
              </p:nvSpPr>
              <p:spPr bwMode="auto">
                <a:xfrm rot="9318673" flipH="1" flipV="1">
                  <a:off x="3828499" y="5314049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4" name="手繪多邊形​​ 5"/>
                <p:cNvSpPr>
                  <a:spLocks/>
                </p:cNvSpPr>
                <p:nvPr/>
              </p:nvSpPr>
              <p:spPr bwMode="auto">
                <a:xfrm rot="10163464" flipH="1" flipV="1">
                  <a:off x="5030370" y="5370507"/>
                  <a:ext cx="904032" cy="798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5" name="手繪多邊形​​ 5"/>
                <p:cNvSpPr>
                  <a:spLocks/>
                </p:cNvSpPr>
                <p:nvPr/>
              </p:nvSpPr>
              <p:spPr bwMode="auto">
                <a:xfrm rot="11893978" flipV="1">
                  <a:off x="2518724" y="5335164"/>
                  <a:ext cx="1221912" cy="868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6" name="手繪多邊形​​ 5"/>
                <p:cNvSpPr>
                  <a:spLocks/>
                </p:cNvSpPr>
                <p:nvPr/>
              </p:nvSpPr>
              <p:spPr bwMode="auto">
                <a:xfrm rot="13517811" flipH="1" flipV="1">
                  <a:off x="274478" y="2395212"/>
                  <a:ext cx="1089753" cy="77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7" name="手繪多邊形​​ 5"/>
                <p:cNvSpPr>
                  <a:spLocks/>
                </p:cNvSpPr>
                <p:nvPr/>
              </p:nvSpPr>
              <p:spPr bwMode="auto">
                <a:xfrm rot="18295897" flipH="1" flipV="1">
                  <a:off x="2023764" y="595233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8" name="手繪多邊形​​ 5"/>
                <p:cNvSpPr>
                  <a:spLocks/>
                </p:cNvSpPr>
                <p:nvPr/>
              </p:nvSpPr>
              <p:spPr bwMode="auto">
                <a:xfrm rot="14161704" flipH="1" flipV="1">
                  <a:off x="514834" y="1048516"/>
                  <a:ext cx="904032" cy="7980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9" name="手繪多邊形​​ 5"/>
                <p:cNvSpPr>
                  <a:spLocks/>
                </p:cNvSpPr>
                <p:nvPr/>
              </p:nvSpPr>
              <p:spPr bwMode="auto">
                <a:xfrm rot="5674495">
                  <a:off x="2944478" y="393486"/>
                  <a:ext cx="987176" cy="7348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0" name="手繪多邊形​​ 5"/>
                <p:cNvSpPr>
                  <a:spLocks/>
                </p:cNvSpPr>
                <p:nvPr/>
              </p:nvSpPr>
              <p:spPr bwMode="auto">
                <a:xfrm rot="15232529" flipH="1">
                  <a:off x="4001659" y="574621"/>
                  <a:ext cx="790357" cy="561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2" name="手繪多邊形​​ 5"/>
                <p:cNvSpPr>
                  <a:spLocks/>
                </p:cNvSpPr>
                <p:nvPr/>
              </p:nvSpPr>
              <p:spPr bwMode="auto">
                <a:xfrm rot="9232592">
                  <a:off x="5488591" y="603133"/>
                  <a:ext cx="843396" cy="602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3" name="手繪多邊形​​ 5"/>
                <p:cNvSpPr>
                  <a:spLocks/>
                </p:cNvSpPr>
                <p:nvPr/>
              </p:nvSpPr>
              <p:spPr bwMode="auto">
                <a:xfrm rot="15229593">
                  <a:off x="7374785" y="4914437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4" name="手繪多邊形​​ 5"/>
                <p:cNvSpPr>
                  <a:spLocks/>
                </p:cNvSpPr>
                <p:nvPr/>
              </p:nvSpPr>
              <p:spPr bwMode="auto">
                <a:xfrm rot="2738730" flipH="1" flipV="1">
                  <a:off x="7634503" y="3336401"/>
                  <a:ext cx="1053784" cy="7492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5" name="手繪多邊形​​ 5"/>
                <p:cNvSpPr>
                  <a:spLocks/>
                </p:cNvSpPr>
                <p:nvPr/>
              </p:nvSpPr>
              <p:spPr bwMode="auto">
                <a:xfrm flipH="1" flipV="1">
                  <a:off x="7664260" y="1672256"/>
                  <a:ext cx="1027460" cy="7399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6" name="手繪多邊形​​ 5"/>
                <p:cNvSpPr>
                  <a:spLocks/>
                </p:cNvSpPr>
                <p:nvPr/>
              </p:nvSpPr>
              <p:spPr bwMode="auto">
                <a:xfrm rot="18641654">
                  <a:off x="1231687" y="5382426"/>
                  <a:ext cx="951926" cy="676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7" name="手繪多邊形​​ 5"/>
                <p:cNvSpPr>
                  <a:spLocks/>
                </p:cNvSpPr>
                <p:nvPr/>
              </p:nvSpPr>
              <p:spPr bwMode="auto">
                <a:xfrm rot="288769">
                  <a:off x="325495" y="4900178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8" name="手繪多邊形​​ 5"/>
                <p:cNvSpPr>
                  <a:spLocks/>
                </p:cNvSpPr>
                <p:nvPr/>
              </p:nvSpPr>
              <p:spPr bwMode="auto">
                <a:xfrm rot="13614573" flipV="1">
                  <a:off x="3401554" y="5306543"/>
                  <a:ext cx="862596" cy="740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9" name="手繪多邊形​​ 5"/>
                <p:cNvSpPr>
                  <a:spLocks/>
                </p:cNvSpPr>
                <p:nvPr/>
              </p:nvSpPr>
              <p:spPr bwMode="auto">
                <a:xfrm rot="13959425" flipV="1">
                  <a:off x="6170122" y="5416928"/>
                  <a:ext cx="812391" cy="5776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0" name="手繪多邊形​​ 5"/>
                <p:cNvSpPr>
                  <a:spLocks/>
                </p:cNvSpPr>
                <p:nvPr/>
              </p:nvSpPr>
              <p:spPr bwMode="auto">
                <a:xfrm rot="21446840" flipV="1">
                  <a:off x="220266" y="3400249"/>
                  <a:ext cx="990172" cy="7040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1" name="手繪多邊形​​ 5"/>
                <p:cNvSpPr>
                  <a:spLocks/>
                </p:cNvSpPr>
                <p:nvPr/>
              </p:nvSpPr>
              <p:spPr bwMode="auto">
                <a:xfrm rot="10375952" flipH="1" flipV="1">
                  <a:off x="302058" y="1672949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2" name="手繪多邊形​​ 5"/>
                <p:cNvSpPr>
                  <a:spLocks/>
                </p:cNvSpPr>
                <p:nvPr/>
              </p:nvSpPr>
              <p:spPr bwMode="auto">
                <a:xfrm rot="19978554" flipH="1" flipV="1">
                  <a:off x="2488376" y="546068"/>
                  <a:ext cx="968496" cy="688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3" name="手繪多邊形​​ 5"/>
                <p:cNvSpPr>
                  <a:spLocks/>
                </p:cNvSpPr>
                <p:nvPr/>
              </p:nvSpPr>
              <p:spPr bwMode="auto">
                <a:xfrm flipH="1" flipV="1">
                  <a:off x="7521878" y="993299"/>
                  <a:ext cx="851973" cy="6148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4" name="手繪多邊形​​ 5"/>
                <p:cNvSpPr>
                  <a:spLocks/>
                </p:cNvSpPr>
                <p:nvPr/>
              </p:nvSpPr>
              <p:spPr bwMode="auto">
                <a:xfrm rot="16578489" flipH="1" flipV="1">
                  <a:off x="5861446" y="468363"/>
                  <a:ext cx="812302" cy="6314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5" name="手繪多邊形​​ 5"/>
                <p:cNvSpPr>
                  <a:spLocks/>
                </p:cNvSpPr>
                <p:nvPr/>
              </p:nvSpPr>
              <p:spPr bwMode="auto">
                <a:xfrm rot="2029097" flipH="1" flipV="1">
                  <a:off x="7720748" y="4700129"/>
                  <a:ext cx="710145" cy="504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6" name="手繪多邊形​​ 5"/>
                <p:cNvSpPr>
                  <a:spLocks/>
                </p:cNvSpPr>
                <p:nvPr/>
              </p:nvSpPr>
              <p:spPr bwMode="auto">
                <a:xfrm rot="8904122" flipV="1">
                  <a:off x="7684177" y="2232075"/>
                  <a:ext cx="883639" cy="7229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7" name="手繪多邊形​​ 5"/>
                <p:cNvSpPr>
                  <a:spLocks/>
                </p:cNvSpPr>
                <p:nvPr/>
              </p:nvSpPr>
              <p:spPr bwMode="auto">
                <a:xfrm rot="215165" flipH="1" flipV="1">
                  <a:off x="7615679" y="4129513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8" name="手繪多邊形​​ 5"/>
                <p:cNvSpPr>
                  <a:spLocks/>
                </p:cNvSpPr>
                <p:nvPr/>
              </p:nvSpPr>
              <p:spPr bwMode="auto">
                <a:xfrm rot="7322407" flipH="1" flipV="1">
                  <a:off x="871530" y="5329756"/>
                  <a:ext cx="856126" cy="6087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9" name="手繪多邊形​​ 5"/>
                <p:cNvSpPr>
                  <a:spLocks/>
                </p:cNvSpPr>
                <p:nvPr/>
              </p:nvSpPr>
              <p:spPr bwMode="auto">
                <a:xfrm rot="18894776" flipH="1" flipV="1">
                  <a:off x="4599487" y="503572"/>
                  <a:ext cx="981154" cy="6975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0" name="手繪多邊形​​ 5"/>
                <p:cNvSpPr>
                  <a:spLocks/>
                </p:cNvSpPr>
                <p:nvPr/>
              </p:nvSpPr>
              <p:spPr bwMode="auto">
                <a:xfrm rot="12028755" flipV="1">
                  <a:off x="4654719" y="5281351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1" name="手繪多邊形​​ 5"/>
                <p:cNvSpPr>
                  <a:spLocks/>
                </p:cNvSpPr>
                <p:nvPr/>
              </p:nvSpPr>
              <p:spPr bwMode="auto">
                <a:xfrm rot="631892" flipH="1">
                  <a:off x="7460485" y="5215473"/>
                  <a:ext cx="473742" cy="3368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2" name="手繪多邊形​​ 5"/>
                <p:cNvSpPr>
                  <a:spLocks/>
                </p:cNvSpPr>
                <p:nvPr/>
              </p:nvSpPr>
              <p:spPr bwMode="auto">
                <a:xfrm rot="12749872" flipH="1" flipV="1">
                  <a:off x="496730" y="2126067"/>
                  <a:ext cx="820273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3" name="手繪多邊形​​ 5"/>
                <p:cNvSpPr>
                  <a:spLocks/>
                </p:cNvSpPr>
                <p:nvPr/>
              </p:nvSpPr>
              <p:spPr bwMode="auto">
                <a:xfrm rot="652517" flipV="1">
                  <a:off x="542325" y="563408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4" name="手繪多邊形​​ 5"/>
                <p:cNvSpPr>
                  <a:spLocks/>
                </p:cNvSpPr>
                <p:nvPr/>
              </p:nvSpPr>
              <p:spPr bwMode="auto">
                <a:xfrm rot="8411794">
                  <a:off x="3574967" y="449596"/>
                  <a:ext cx="884403" cy="7416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5" name="手繪多邊形​​ 5"/>
                <p:cNvSpPr>
                  <a:spLocks/>
                </p:cNvSpPr>
                <p:nvPr/>
              </p:nvSpPr>
              <p:spPr bwMode="auto">
                <a:xfrm rot="3532265" flipV="1">
                  <a:off x="6258480" y="474630"/>
                  <a:ext cx="876340" cy="7480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6" name="手繪多邊形​​ 5"/>
                <p:cNvSpPr>
                  <a:spLocks/>
                </p:cNvSpPr>
                <p:nvPr/>
              </p:nvSpPr>
              <p:spPr bwMode="auto">
                <a:xfrm rot="832578" flipH="1" flipV="1">
                  <a:off x="7676145" y="1409292"/>
                  <a:ext cx="680526" cy="497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7" name="手繪多邊形​​ 5"/>
                <p:cNvSpPr>
                  <a:spLocks/>
                </p:cNvSpPr>
                <p:nvPr/>
              </p:nvSpPr>
              <p:spPr bwMode="auto">
                <a:xfrm rot="5605333" flipH="1" flipV="1">
                  <a:off x="6986635" y="5388119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8" name="手繪多邊形​​ 5"/>
                <p:cNvSpPr>
                  <a:spLocks/>
                </p:cNvSpPr>
                <p:nvPr/>
              </p:nvSpPr>
              <p:spPr bwMode="auto">
                <a:xfrm rot="2400631" flipH="1" flipV="1">
                  <a:off x="7677424" y="3960565"/>
                  <a:ext cx="820274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9" name="手繪多邊形​​ 5"/>
                <p:cNvSpPr>
                  <a:spLocks/>
                </p:cNvSpPr>
                <p:nvPr/>
              </p:nvSpPr>
              <p:spPr bwMode="auto">
                <a:xfrm rot="12575299" flipH="1" flipV="1">
                  <a:off x="273820" y="4333697"/>
                  <a:ext cx="1025132" cy="7288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0" name="手繪多邊形​​ 5"/>
                <p:cNvSpPr>
                  <a:spLocks/>
                </p:cNvSpPr>
                <p:nvPr/>
              </p:nvSpPr>
              <p:spPr bwMode="auto">
                <a:xfrm rot="6368658" flipH="1" flipV="1">
                  <a:off x="2965875" y="5360017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1" name="手繪多邊形​​ 5"/>
                <p:cNvSpPr>
                  <a:spLocks/>
                </p:cNvSpPr>
                <p:nvPr/>
              </p:nvSpPr>
              <p:spPr bwMode="auto">
                <a:xfrm rot="16098538" flipH="1" flipV="1">
                  <a:off x="4461152" y="510598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2" name="手繪多邊形​​ 5"/>
                <p:cNvSpPr>
                  <a:spLocks/>
                </p:cNvSpPr>
                <p:nvPr/>
              </p:nvSpPr>
              <p:spPr bwMode="auto">
                <a:xfrm rot="6367471" flipH="1" flipV="1">
                  <a:off x="1770822" y="5440879"/>
                  <a:ext cx="691435" cy="491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</p:grpSp>
        </p:grpSp>
        <p:sp>
          <p:nvSpPr>
            <p:cNvPr id="9" name="手繪多邊形​ 9"/>
            <p:cNvSpPr>
              <a:spLocks/>
            </p:cNvSpPr>
            <p:nvPr/>
          </p:nvSpPr>
          <p:spPr bwMode="auto">
            <a:xfrm>
              <a:off x="2118370" y="1658032"/>
              <a:ext cx="5511403" cy="3429588"/>
            </a:xfrm>
            <a:custGeom>
              <a:avLst/>
              <a:gdLst>
                <a:gd name="T0" fmla="*/ 2466 w 2671"/>
                <a:gd name="T1" fmla="*/ 92 h 1682"/>
                <a:gd name="T2" fmla="*/ 200 w 2671"/>
                <a:gd name="T3" fmla="*/ 99 h 1682"/>
                <a:gd name="T4" fmla="*/ 169 w 2671"/>
                <a:gd name="T5" fmla="*/ 1583 h 1682"/>
                <a:gd name="T6" fmla="*/ 2481 w 2671"/>
                <a:gd name="T7" fmla="*/ 1562 h 1682"/>
                <a:gd name="T8" fmla="*/ 2466 w 2671"/>
                <a:gd name="T9" fmla="*/ 92 h 1682"/>
                <a:gd name="connsiteX0" fmla="*/ 9074 w 9535"/>
                <a:gd name="connsiteY0" fmla="*/ 447 h 9722"/>
                <a:gd name="connsiteX1" fmla="*/ 544 w 9535"/>
                <a:gd name="connsiteY1" fmla="*/ 264 h 9722"/>
                <a:gd name="connsiteX2" fmla="*/ 475 w 9535"/>
                <a:gd name="connsiteY2" fmla="*/ 9311 h 9722"/>
                <a:gd name="connsiteX3" fmla="*/ 9131 w 9535"/>
                <a:gd name="connsiteY3" fmla="*/ 9187 h 9722"/>
                <a:gd name="connsiteX4" fmla="*/ 9074 w 9535"/>
                <a:gd name="connsiteY4" fmla="*/ 447 h 9722"/>
                <a:gd name="connsiteX0" fmla="*/ 9519 w 10001"/>
                <a:gd name="connsiteY0" fmla="*/ 986 h 10526"/>
                <a:gd name="connsiteX1" fmla="*/ 5107 w 10001"/>
                <a:gd name="connsiteY1" fmla="*/ 519 h 10526"/>
                <a:gd name="connsiteX2" fmla="*/ 573 w 10001"/>
                <a:gd name="connsiteY2" fmla="*/ 798 h 10526"/>
                <a:gd name="connsiteX3" fmla="*/ 500 w 10001"/>
                <a:gd name="connsiteY3" fmla="*/ 10103 h 10526"/>
                <a:gd name="connsiteX4" fmla="*/ 9578 w 10001"/>
                <a:gd name="connsiteY4" fmla="*/ 9976 h 10526"/>
                <a:gd name="connsiteX5" fmla="*/ 9519 w 10001"/>
                <a:gd name="connsiteY5" fmla="*/ 986 h 10526"/>
                <a:gd name="connsiteX0" fmla="*/ 9561 w 10043"/>
                <a:gd name="connsiteY0" fmla="*/ 870 h 10410"/>
                <a:gd name="connsiteX1" fmla="*/ 5149 w 10043"/>
                <a:gd name="connsiteY1" fmla="*/ 403 h 10410"/>
                <a:gd name="connsiteX2" fmla="*/ 533 w 10043"/>
                <a:gd name="connsiteY2" fmla="*/ 862 h 10410"/>
                <a:gd name="connsiteX3" fmla="*/ 542 w 10043"/>
                <a:gd name="connsiteY3" fmla="*/ 9987 h 10410"/>
                <a:gd name="connsiteX4" fmla="*/ 9620 w 10043"/>
                <a:gd name="connsiteY4" fmla="*/ 9860 h 10410"/>
                <a:gd name="connsiteX5" fmla="*/ 9561 w 10043"/>
                <a:gd name="connsiteY5" fmla="*/ 870 h 10410"/>
                <a:gd name="connsiteX0" fmla="*/ 9572 w 10054"/>
                <a:gd name="connsiteY0" fmla="*/ 835 h 10375"/>
                <a:gd name="connsiteX1" fmla="*/ 5160 w 10054"/>
                <a:gd name="connsiteY1" fmla="*/ 368 h 10375"/>
                <a:gd name="connsiteX2" fmla="*/ 544 w 10054"/>
                <a:gd name="connsiteY2" fmla="*/ 827 h 10375"/>
                <a:gd name="connsiteX3" fmla="*/ 553 w 10054"/>
                <a:gd name="connsiteY3" fmla="*/ 9952 h 10375"/>
                <a:gd name="connsiteX4" fmla="*/ 9631 w 10054"/>
                <a:gd name="connsiteY4" fmla="*/ 9825 h 10375"/>
                <a:gd name="connsiteX5" fmla="*/ 9572 w 10054"/>
                <a:gd name="connsiteY5" fmla="*/ 835 h 10375"/>
                <a:gd name="connsiteX0" fmla="*/ 9532 w 10014"/>
                <a:gd name="connsiteY0" fmla="*/ 835 h 10375"/>
                <a:gd name="connsiteX1" fmla="*/ 5120 w 10014"/>
                <a:gd name="connsiteY1" fmla="*/ 368 h 10375"/>
                <a:gd name="connsiteX2" fmla="*/ 504 w 10014"/>
                <a:gd name="connsiteY2" fmla="*/ 827 h 10375"/>
                <a:gd name="connsiteX3" fmla="*/ 513 w 10014"/>
                <a:gd name="connsiteY3" fmla="*/ 9952 h 10375"/>
                <a:gd name="connsiteX4" fmla="*/ 9591 w 10014"/>
                <a:gd name="connsiteY4" fmla="*/ 9825 h 10375"/>
                <a:gd name="connsiteX5" fmla="*/ 9532 w 10014"/>
                <a:gd name="connsiteY5" fmla="*/ 835 h 10375"/>
                <a:gd name="connsiteX0" fmla="*/ 9532 w 10014"/>
                <a:gd name="connsiteY0" fmla="*/ 653 h 10193"/>
                <a:gd name="connsiteX1" fmla="*/ 5120 w 10014"/>
                <a:gd name="connsiteY1" fmla="*/ 186 h 10193"/>
                <a:gd name="connsiteX2" fmla="*/ 504 w 10014"/>
                <a:gd name="connsiteY2" fmla="*/ 645 h 10193"/>
                <a:gd name="connsiteX3" fmla="*/ 513 w 10014"/>
                <a:gd name="connsiteY3" fmla="*/ 9770 h 10193"/>
                <a:gd name="connsiteX4" fmla="*/ 9591 w 10014"/>
                <a:gd name="connsiteY4" fmla="*/ 9643 h 10193"/>
                <a:gd name="connsiteX5" fmla="*/ 9532 w 10014"/>
                <a:gd name="connsiteY5" fmla="*/ 653 h 10193"/>
                <a:gd name="connsiteX0" fmla="*/ 9532 w 10014"/>
                <a:gd name="connsiteY0" fmla="*/ 579 h 10119"/>
                <a:gd name="connsiteX1" fmla="*/ 5120 w 10014"/>
                <a:gd name="connsiteY1" fmla="*/ 112 h 10119"/>
                <a:gd name="connsiteX2" fmla="*/ 504 w 10014"/>
                <a:gd name="connsiteY2" fmla="*/ 571 h 10119"/>
                <a:gd name="connsiteX3" fmla="*/ 513 w 10014"/>
                <a:gd name="connsiteY3" fmla="*/ 9696 h 10119"/>
                <a:gd name="connsiteX4" fmla="*/ 9591 w 10014"/>
                <a:gd name="connsiteY4" fmla="*/ 9569 h 10119"/>
                <a:gd name="connsiteX5" fmla="*/ 9532 w 10014"/>
                <a:gd name="connsiteY5" fmla="*/ 579 h 10119"/>
                <a:gd name="connsiteX0" fmla="*/ 9560 w 10042"/>
                <a:gd name="connsiteY0" fmla="*/ 783 h 10323"/>
                <a:gd name="connsiteX1" fmla="*/ 5132 w 10042"/>
                <a:gd name="connsiteY1" fmla="*/ 521 h 10323"/>
                <a:gd name="connsiteX2" fmla="*/ 532 w 10042"/>
                <a:gd name="connsiteY2" fmla="*/ 775 h 10323"/>
                <a:gd name="connsiteX3" fmla="*/ 541 w 10042"/>
                <a:gd name="connsiteY3" fmla="*/ 9900 h 10323"/>
                <a:gd name="connsiteX4" fmla="*/ 9619 w 10042"/>
                <a:gd name="connsiteY4" fmla="*/ 9773 h 10323"/>
                <a:gd name="connsiteX5" fmla="*/ 9560 w 10042"/>
                <a:gd name="connsiteY5" fmla="*/ 783 h 10323"/>
                <a:gd name="connsiteX0" fmla="*/ 9562 w 10044"/>
                <a:gd name="connsiteY0" fmla="*/ 560 h 10100"/>
                <a:gd name="connsiteX1" fmla="*/ 5134 w 10044"/>
                <a:gd name="connsiteY1" fmla="*/ 298 h 10100"/>
                <a:gd name="connsiteX2" fmla="*/ 534 w 10044"/>
                <a:gd name="connsiteY2" fmla="*/ 552 h 10100"/>
                <a:gd name="connsiteX3" fmla="*/ 543 w 10044"/>
                <a:gd name="connsiteY3" fmla="*/ 9677 h 10100"/>
                <a:gd name="connsiteX4" fmla="*/ 9621 w 10044"/>
                <a:gd name="connsiteY4" fmla="*/ 9550 h 10100"/>
                <a:gd name="connsiteX5" fmla="*/ 9562 w 10044"/>
                <a:gd name="connsiteY5" fmla="*/ 560 h 10100"/>
                <a:gd name="connsiteX0" fmla="*/ 9598 w 10080"/>
                <a:gd name="connsiteY0" fmla="*/ 482 h 10022"/>
                <a:gd name="connsiteX1" fmla="*/ 5170 w 10080"/>
                <a:gd name="connsiteY1" fmla="*/ 220 h 10022"/>
                <a:gd name="connsiteX2" fmla="*/ 504 w 10080"/>
                <a:gd name="connsiteY2" fmla="*/ 602 h 10022"/>
                <a:gd name="connsiteX3" fmla="*/ 579 w 10080"/>
                <a:gd name="connsiteY3" fmla="*/ 9599 h 10022"/>
                <a:gd name="connsiteX4" fmla="*/ 9657 w 10080"/>
                <a:gd name="connsiteY4" fmla="*/ 9472 h 10022"/>
                <a:gd name="connsiteX5" fmla="*/ 9598 w 10080"/>
                <a:gd name="connsiteY5" fmla="*/ 482 h 10022"/>
                <a:gd name="connsiteX0" fmla="*/ 9553 w 10035"/>
                <a:gd name="connsiteY0" fmla="*/ 453 h 9993"/>
                <a:gd name="connsiteX1" fmla="*/ 5125 w 10035"/>
                <a:gd name="connsiteY1" fmla="*/ 191 h 9993"/>
                <a:gd name="connsiteX2" fmla="*/ 459 w 10035"/>
                <a:gd name="connsiteY2" fmla="*/ 573 h 9993"/>
                <a:gd name="connsiteX3" fmla="*/ 534 w 10035"/>
                <a:gd name="connsiteY3" fmla="*/ 9570 h 9993"/>
                <a:gd name="connsiteX4" fmla="*/ 9612 w 10035"/>
                <a:gd name="connsiteY4" fmla="*/ 9443 h 9993"/>
                <a:gd name="connsiteX5" fmla="*/ 9553 w 10035"/>
                <a:gd name="connsiteY5" fmla="*/ 453 h 9993"/>
                <a:gd name="connsiteX0" fmla="*/ 9520 w 10000"/>
                <a:gd name="connsiteY0" fmla="*/ 453 h 10000"/>
                <a:gd name="connsiteX1" fmla="*/ 5107 w 10000"/>
                <a:gd name="connsiteY1" fmla="*/ 191 h 10000"/>
                <a:gd name="connsiteX2" fmla="*/ 457 w 10000"/>
                <a:gd name="connsiteY2" fmla="*/ 573 h 10000"/>
                <a:gd name="connsiteX3" fmla="*/ 532 w 10000"/>
                <a:gd name="connsiteY3" fmla="*/ 9577 h 10000"/>
                <a:gd name="connsiteX4" fmla="*/ 9578 w 10000"/>
                <a:gd name="connsiteY4" fmla="*/ 9450 h 10000"/>
                <a:gd name="connsiteX5" fmla="*/ 9520 w 10000"/>
                <a:gd name="connsiteY5" fmla="*/ 453 h 10000"/>
                <a:gd name="connsiteX0" fmla="*/ 9520 w 10000"/>
                <a:gd name="connsiteY0" fmla="*/ 445 h 9992"/>
                <a:gd name="connsiteX1" fmla="*/ 5107 w 10000"/>
                <a:gd name="connsiteY1" fmla="*/ 183 h 9992"/>
                <a:gd name="connsiteX2" fmla="*/ 457 w 10000"/>
                <a:gd name="connsiteY2" fmla="*/ 565 h 9992"/>
                <a:gd name="connsiteX3" fmla="*/ 532 w 10000"/>
                <a:gd name="connsiteY3" fmla="*/ 9569 h 9992"/>
                <a:gd name="connsiteX4" fmla="*/ 9578 w 10000"/>
                <a:gd name="connsiteY4" fmla="*/ 9442 h 9992"/>
                <a:gd name="connsiteX5" fmla="*/ 9520 w 10000"/>
                <a:gd name="connsiteY5" fmla="*/ 445 h 9992"/>
                <a:gd name="connsiteX0" fmla="*/ 9561 w 10041"/>
                <a:gd name="connsiteY0" fmla="*/ 695 h 10250"/>
                <a:gd name="connsiteX1" fmla="*/ 5115 w 10041"/>
                <a:gd name="connsiteY1" fmla="*/ 356 h 10250"/>
                <a:gd name="connsiteX2" fmla="*/ 498 w 10041"/>
                <a:gd name="connsiteY2" fmla="*/ 815 h 10250"/>
                <a:gd name="connsiteX3" fmla="*/ 573 w 10041"/>
                <a:gd name="connsiteY3" fmla="*/ 9827 h 10250"/>
                <a:gd name="connsiteX4" fmla="*/ 9619 w 10041"/>
                <a:gd name="connsiteY4" fmla="*/ 9700 h 10250"/>
                <a:gd name="connsiteX5" fmla="*/ 9561 w 10041"/>
                <a:gd name="connsiteY5" fmla="*/ 695 h 10250"/>
                <a:gd name="connsiteX0" fmla="*/ 9561 w 9999"/>
                <a:gd name="connsiteY0" fmla="*/ 695 h 10250"/>
                <a:gd name="connsiteX1" fmla="*/ 5115 w 9999"/>
                <a:gd name="connsiteY1" fmla="*/ 356 h 10250"/>
                <a:gd name="connsiteX2" fmla="*/ 498 w 9999"/>
                <a:gd name="connsiteY2" fmla="*/ 815 h 10250"/>
                <a:gd name="connsiteX3" fmla="*/ 573 w 9999"/>
                <a:gd name="connsiteY3" fmla="*/ 9827 h 10250"/>
                <a:gd name="connsiteX4" fmla="*/ 9619 w 9999"/>
                <a:gd name="connsiteY4" fmla="*/ 9700 h 10250"/>
                <a:gd name="connsiteX5" fmla="*/ 9561 w 9999"/>
                <a:gd name="connsiteY5" fmla="*/ 695 h 10250"/>
                <a:gd name="connsiteX0" fmla="*/ 9562 w 10000"/>
                <a:gd name="connsiteY0" fmla="*/ 678 h 10000"/>
                <a:gd name="connsiteX1" fmla="*/ 5116 w 10000"/>
                <a:gd name="connsiteY1" fmla="*/ 347 h 10000"/>
                <a:gd name="connsiteX2" fmla="*/ 498 w 10000"/>
                <a:gd name="connsiteY2" fmla="*/ 795 h 10000"/>
                <a:gd name="connsiteX3" fmla="*/ 573 w 10000"/>
                <a:gd name="connsiteY3" fmla="*/ 9587 h 10000"/>
                <a:gd name="connsiteX4" fmla="*/ 9620 w 10000"/>
                <a:gd name="connsiteY4" fmla="*/ 9463 h 10000"/>
                <a:gd name="connsiteX5" fmla="*/ 9562 w 10000"/>
                <a:gd name="connsiteY5" fmla="*/ 678 h 10000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604 w 10042"/>
                <a:gd name="connsiteY0" fmla="*/ 678 h 10231"/>
                <a:gd name="connsiteX1" fmla="*/ 5158 w 10042"/>
                <a:gd name="connsiteY1" fmla="*/ 347 h 10231"/>
                <a:gd name="connsiteX2" fmla="*/ 540 w 10042"/>
                <a:gd name="connsiteY2" fmla="*/ 795 h 10231"/>
                <a:gd name="connsiteX3" fmla="*/ 615 w 10042"/>
                <a:gd name="connsiteY3" fmla="*/ 9587 h 10231"/>
                <a:gd name="connsiteX4" fmla="*/ 5174 w 10042"/>
                <a:gd name="connsiteY4" fmla="*/ 10029 h 10231"/>
                <a:gd name="connsiteX5" fmla="*/ 9662 w 10042"/>
                <a:gd name="connsiteY5" fmla="*/ 9463 h 10231"/>
                <a:gd name="connsiteX6" fmla="*/ 9604 w 10042"/>
                <a:gd name="connsiteY6" fmla="*/ 678 h 10231"/>
                <a:gd name="connsiteX0" fmla="*/ 9631 w 10069"/>
                <a:gd name="connsiteY0" fmla="*/ 685 h 10297"/>
                <a:gd name="connsiteX1" fmla="*/ 5185 w 10069"/>
                <a:gd name="connsiteY1" fmla="*/ 354 h 10297"/>
                <a:gd name="connsiteX2" fmla="*/ 567 w 10069"/>
                <a:gd name="connsiteY2" fmla="*/ 802 h 10297"/>
                <a:gd name="connsiteX3" fmla="*/ 593 w 10069"/>
                <a:gd name="connsiteY3" fmla="*/ 9694 h 10297"/>
                <a:gd name="connsiteX4" fmla="*/ 5201 w 10069"/>
                <a:gd name="connsiteY4" fmla="*/ 10036 h 10297"/>
                <a:gd name="connsiteX5" fmla="*/ 9689 w 10069"/>
                <a:gd name="connsiteY5" fmla="*/ 9470 h 10297"/>
                <a:gd name="connsiteX6" fmla="*/ 9631 w 10069"/>
                <a:gd name="connsiteY6" fmla="*/ 685 h 10297"/>
                <a:gd name="connsiteX0" fmla="*/ 9642 w 10080"/>
                <a:gd name="connsiteY0" fmla="*/ 685 h 10204"/>
                <a:gd name="connsiteX1" fmla="*/ 5196 w 10080"/>
                <a:gd name="connsiteY1" fmla="*/ 354 h 10204"/>
                <a:gd name="connsiteX2" fmla="*/ 578 w 10080"/>
                <a:gd name="connsiteY2" fmla="*/ 802 h 10204"/>
                <a:gd name="connsiteX3" fmla="*/ 604 w 10080"/>
                <a:gd name="connsiteY3" fmla="*/ 9694 h 10204"/>
                <a:gd name="connsiteX4" fmla="*/ 5212 w 10080"/>
                <a:gd name="connsiteY4" fmla="*/ 10036 h 10204"/>
                <a:gd name="connsiteX5" fmla="*/ 9700 w 10080"/>
                <a:gd name="connsiteY5" fmla="*/ 9470 h 10204"/>
                <a:gd name="connsiteX6" fmla="*/ 9642 w 10080"/>
                <a:gd name="connsiteY6" fmla="*/ 685 h 10204"/>
                <a:gd name="connsiteX0" fmla="*/ 9642 w 10204"/>
                <a:gd name="connsiteY0" fmla="*/ 772 h 10409"/>
                <a:gd name="connsiteX1" fmla="*/ 5196 w 10204"/>
                <a:gd name="connsiteY1" fmla="*/ 441 h 10409"/>
                <a:gd name="connsiteX2" fmla="*/ 578 w 10204"/>
                <a:gd name="connsiteY2" fmla="*/ 889 h 10409"/>
                <a:gd name="connsiteX3" fmla="*/ 604 w 10204"/>
                <a:gd name="connsiteY3" fmla="*/ 9781 h 10409"/>
                <a:gd name="connsiteX4" fmla="*/ 5212 w 10204"/>
                <a:gd name="connsiteY4" fmla="*/ 10123 h 10409"/>
                <a:gd name="connsiteX5" fmla="*/ 9651 w 10204"/>
                <a:gd name="connsiteY5" fmla="*/ 9758 h 10409"/>
                <a:gd name="connsiteX6" fmla="*/ 9642 w 10204"/>
                <a:gd name="connsiteY6" fmla="*/ 772 h 10409"/>
                <a:gd name="connsiteX0" fmla="*/ 9642 w 10230"/>
                <a:gd name="connsiteY0" fmla="*/ 772 h 10250"/>
                <a:gd name="connsiteX1" fmla="*/ 5196 w 10230"/>
                <a:gd name="connsiteY1" fmla="*/ 441 h 10250"/>
                <a:gd name="connsiteX2" fmla="*/ 578 w 10230"/>
                <a:gd name="connsiteY2" fmla="*/ 889 h 10250"/>
                <a:gd name="connsiteX3" fmla="*/ 604 w 10230"/>
                <a:gd name="connsiteY3" fmla="*/ 9781 h 10250"/>
                <a:gd name="connsiteX4" fmla="*/ 5212 w 10230"/>
                <a:gd name="connsiteY4" fmla="*/ 10123 h 10250"/>
                <a:gd name="connsiteX5" fmla="*/ 9651 w 10230"/>
                <a:gd name="connsiteY5" fmla="*/ 9758 h 10250"/>
                <a:gd name="connsiteX6" fmla="*/ 9642 w 10230"/>
                <a:gd name="connsiteY6" fmla="*/ 772 h 10250"/>
                <a:gd name="connsiteX0" fmla="*/ 9642 w 10133"/>
                <a:gd name="connsiteY0" fmla="*/ 772 h 10250"/>
                <a:gd name="connsiteX1" fmla="*/ 5196 w 10133"/>
                <a:gd name="connsiteY1" fmla="*/ 441 h 10250"/>
                <a:gd name="connsiteX2" fmla="*/ 578 w 10133"/>
                <a:gd name="connsiteY2" fmla="*/ 889 h 10250"/>
                <a:gd name="connsiteX3" fmla="*/ 604 w 10133"/>
                <a:gd name="connsiteY3" fmla="*/ 9781 h 10250"/>
                <a:gd name="connsiteX4" fmla="*/ 5212 w 10133"/>
                <a:gd name="connsiteY4" fmla="*/ 10123 h 10250"/>
                <a:gd name="connsiteX5" fmla="*/ 9651 w 10133"/>
                <a:gd name="connsiteY5" fmla="*/ 9758 h 10250"/>
                <a:gd name="connsiteX6" fmla="*/ 9642 w 10133"/>
                <a:gd name="connsiteY6" fmla="*/ 772 h 10250"/>
                <a:gd name="connsiteX0" fmla="*/ 9642 w 10150"/>
                <a:gd name="connsiteY0" fmla="*/ 779 h 10263"/>
                <a:gd name="connsiteX1" fmla="*/ 5196 w 10150"/>
                <a:gd name="connsiteY1" fmla="*/ 448 h 10263"/>
                <a:gd name="connsiteX2" fmla="*/ 578 w 10150"/>
                <a:gd name="connsiteY2" fmla="*/ 896 h 10263"/>
                <a:gd name="connsiteX3" fmla="*/ 604 w 10150"/>
                <a:gd name="connsiteY3" fmla="*/ 9788 h 10263"/>
                <a:gd name="connsiteX4" fmla="*/ 5212 w 10150"/>
                <a:gd name="connsiteY4" fmla="*/ 10130 h 10263"/>
                <a:gd name="connsiteX5" fmla="*/ 9684 w 10150"/>
                <a:gd name="connsiteY5" fmla="*/ 9865 h 10263"/>
                <a:gd name="connsiteX6" fmla="*/ 9642 w 10150"/>
                <a:gd name="connsiteY6" fmla="*/ 779 h 10263"/>
                <a:gd name="connsiteX0" fmla="*/ 9642 w 10204"/>
                <a:gd name="connsiteY0" fmla="*/ 779 h 10257"/>
                <a:gd name="connsiteX1" fmla="*/ 5196 w 10204"/>
                <a:gd name="connsiteY1" fmla="*/ 448 h 10257"/>
                <a:gd name="connsiteX2" fmla="*/ 578 w 10204"/>
                <a:gd name="connsiteY2" fmla="*/ 896 h 10257"/>
                <a:gd name="connsiteX3" fmla="*/ 604 w 10204"/>
                <a:gd name="connsiteY3" fmla="*/ 9788 h 10257"/>
                <a:gd name="connsiteX4" fmla="*/ 5212 w 10204"/>
                <a:gd name="connsiteY4" fmla="*/ 10130 h 10257"/>
                <a:gd name="connsiteX5" fmla="*/ 9684 w 10204"/>
                <a:gd name="connsiteY5" fmla="*/ 9865 h 10257"/>
                <a:gd name="connsiteX6" fmla="*/ 9642 w 10204"/>
                <a:gd name="connsiteY6" fmla="*/ 779 h 10257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23"/>
                <a:gd name="connsiteY0" fmla="*/ 686 h 10164"/>
                <a:gd name="connsiteX1" fmla="*/ 5196 w 10223"/>
                <a:gd name="connsiteY1" fmla="*/ 355 h 10164"/>
                <a:gd name="connsiteX2" fmla="*/ 578 w 10223"/>
                <a:gd name="connsiteY2" fmla="*/ 803 h 10164"/>
                <a:gd name="connsiteX3" fmla="*/ 604 w 10223"/>
                <a:gd name="connsiteY3" fmla="*/ 9695 h 10164"/>
                <a:gd name="connsiteX4" fmla="*/ 5212 w 10223"/>
                <a:gd name="connsiteY4" fmla="*/ 10037 h 10164"/>
                <a:gd name="connsiteX5" fmla="*/ 9684 w 10223"/>
                <a:gd name="connsiteY5" fmla="*/ 9772 h 10164"/>
                <a:gd name="connsiteX6" fmla="*/ 10111 w 10223"/>
                <a:gd name="connsiteY6" fmla="*/ 5246 h 10164"/>
                <a:gd name="connsiteX7" fmla="*/ 9642 w 10223"/>
                <a:gd name="connsiteY7" fmla="*/ 686 h 10164"/>
                <a:gd name="connsiteX0" fmla="*/ 9642 w 10136"/>
                <a:gd name="connsiteY0" fmla="*/ 686 h 10164"/>
                <a:gd name="connsiteX1" fmla="*/ 5196 w 10136"/>
                <a:gd name="connsiteY1" fmla="*/ 355 h 10164"/>
                <a:gd name="connsiteX2" fmla="*/ 578 w 10136"/>
                <a:gd name="connsiteY2" fmla="*/ 803 h 10164"/>
                <a:gd name="connsiteX3" fmla="*/ 604 w 10136"/>
                <a:gd name="connsiteY3" fmla="*/ 9695 h 10164"/>
                <a:gd name="connsiteX4" fmla="*/ 5212 w 10136"/>
                <a:gd name="connsiteY4" fmla="*/ 10037 h 10164"/>
                <a:gd name="connsiteX5" fmla="*/ 9684 w 10136"/>
                <a:gd name="connsiteY5" fmla="*/ 9772 h 10164"/>
                <a:gd name="connsiteX6" fmla="*/ 10111 w 10136"/>
                <a:gd name="connsiteY6" fmla="*/ 5246 h 10164"/>
                <a:gd name="connsiteX7" fmla="*/ 9642 w 10136"/>
                <a:gd name="connsiteY7" fmla="*/ 686 h 10164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182"/>
                <a:gd name="connsiteY0" fmla="*/ 686 h 10202"/>
                <a:gd name="connsiteX1" fmla="*/ 5196 w 10182"/>
                <a:gd name="connsiteY1" fmla="*/ 355 h 10202"/>
                <a:gd name="connsiteX2" fmla="*/ 578 w 10182"/>
                <a:gd name="connsiteY2" fmla="*/ 803 h 10202"/>
                <a:gd name="connsiteX3" fmla="*/ 604 w 10182"/>
                <a:gd name="connsiteY3" fmla="*/ 9695 h 10202"/>
                <a:gd name="connsiteX4" fmla="*/ 5212 w 10182"/>
                <a:gd name="connsiteY4" fmla="*/ 10037 h 10202"/>
                <a:gd name="connsiteX5" fmla="*/ 9684 w 10182"/>
                <a:gd name="connsiteY5" fmla="*/ 9772 h 10202"/>
                <a:gd name="connsiteX6" fmla="*/ 10160 w 10182"/>
                <a:gd name="connsiteY6" fmla="*/ 5271 h 10202"/>
                <a:gd name="connsiteX7" fmla="*/ 9642 w 10182"/>
                <a:gd name="connsiteY7" fmla="*/ 686 h 10202"/>
                <a:gd name="connsiteX0" fmla="*/ 9642 w 10190"/>
                <a:gd name="connsiteY0" fmla="*/ 686 h 10164"/>
                <a:gd name="connsiteX1" fmla="*/ 5196 w 10190"/>
                <a:gd name="connsiteY1" fmla="*/ 355 h 10164"/>
                <a:gd name="connsiteX2" fmla="*/ 578 w 10190"/>
                <a:gd name="connsiteY2" fmla="*/ 803 h 10164"/>
                <a:gd name="connsiteX3" fmla="*/ 604 w 10190"/>
                <a:gd name="connsiteY3" fmla="*/ 9695 h 10164"/>
                <a:gd name="connsiteX4" fmla="*/ 5212 w 10190"/>
                <a:gd name="connsiteY4" fmla="*/ 10037 h 10164"/>
                <a:gd name="connsiteX5" fmla="*/ 9684 w 10190"/>
                <a:gd name="connsiteY5" fmla="*/ 9772 h 10164"/>
                <a:gd name="connsiteX6" fmla="*/ 10160 w 10190"/>
                <a:gd name="connsiteY6" fmla="*/ 5271 h 10164"/>
                <a:gd name="connsiteX7" fmla="*/ 9642 w 10190"/>
                <a:gd name="connsiteY7" fmla="*/ 686 h 10164"/>
                <a:gd name="connsiteX0" fmla="*/ 9642 w 10161"/>
                <a:gd name="connsiteY0" fmla="*/ 686 h 10164"/>
                <a:gd name="connsiteX1" fmla="*/ 5196 w 10161"/>
                <a:gd name="connsiteY1" fmla="*/ 355 h 10164"/>
                <a:gd name="connsiteX2" fmla="*/ 578 w 10161"/>
                <a:gd name="connsiteY2" fmla="*/ 803 h 10164"/>
                <a:gd name="connsiteX3" fmla="*/ 604 w 10161"/>
                <a:gd name="connsiteY3" fmla="*/ 9695 h 10164"/>
                <a:gd name="connsiteX4" fmla="*/ 5212 w 10161"/>
                <a:gd name="connsiteY4" fmla="*/ 10037 h 10164"/>
                <a:gd name="connsiteX5" fmla="*/ 9684 w 10161"/>
                <a:gd name="connsiteY5" fmla="*/ 9772 h 10164"/>
                <a:gd name="connsiteX6" fmla="*/ 10160 w 10161"/>
                <a:gd name="connsiteY6" fmla="*/ 5271 h 10164"/>
                <a:gd name="connsiteX7" fmla="*/ 9642 w 10161"/>
                <a:gd name="connsiteY7" fmla="*/ 686 h 10164"/>
                <a:gd name="connsiteX0" fmla="*/ 9625 w 10144"/>
                <a:gd name="connsiteY0" fmla="*/ 684 h 10149"/>
                <a:gd name="connsiteX1" fmla="*/ 5179 w 10144"/>
                <a:gd name="connsiteY1" fmla="*/ 353 h 10149"/>
                <a:gd name="connsiteX2" fmla="*/ 561 w 10144"/>
                <a:gd name="connsiteY2" fmla="*/ 801 h 10149"/>
                <a:gd name="connsiteX3" fmla="*/ 620 w 10144"/>
                <a:gd name="connsiteY3" fmla="*/ 9668 h 10149"/>
                <a:gd name="connsiteX4" fmla="*/ 5195 w 10144"/>
                <a:gd name="connsiteY4" fmla="*/ 10035 h 10149"/>
                <a:gd name="connsiteX5" fmla="*/ 9667 w 10144"/>
                <a:gd name="connsiteY5" fmla="*/ 9770 h 10149"/>
                <a:gd name="connsiteX6" fmla="*/ 10143 w 10144"/>
                <a:gd name="connsiteY6" fmla="*/ 5269 h 10149"/>
                <a:gd name="connsiteX7" fmla="*/ 9625 w 10144"/>
                <a:gd name="connsiteY7" fmla="*/ 684 h 10149"/>
                <a:gd name="connsiteX0" fmla="*/ 9625 w 10144"/>
                <a:gd name="connsiteY0" fmla="*/ 684 h 10122"/>
                <a:gd name="connsiteX1" fmla="*/ 5179 w 10144"/>
                <a:gd name="connsiteY1" fmla="*/ 353 h 10122"/>
                <a:gd name="connsiteX2" fmla="*/ 561 w 10144"/>
                <a:gd name="connsiteY2" fmla="*/ 801 h 10122"/>
                <a:gd name="connsiteX3" fmla="*/ 620 w 10144"/>
                <a:gd name="connsiteY3" fmla="*/ 9668 h 10122"/>
                <a:gd name="connsiteX4" fmla="*/ 5195 w 10144"/>
                <a:gd name="connsiteY4" fmla="*/ 10035 h 10122"/>
                <a:gd name="connsiteX5" fmla="*/ 9667 w 10144"/>
                <a:gd name="connsiteY5" fmla="*/ 9770 h 10122"/>
                <a:gd name="connsiteX6" fmla="*/ 10143 w 10144"/>
                <a:gd name="connsiteY6" fmla="*/ 5269 h 10122"/>
                <a:gd name="connsiteX7" fmla="*/ 9625 w 10144"/>
                <a:gd name="connsiteY7" fmla="*/ 684 h 10122"/>
                <a:gd name="connsiteX0" fmla="*/ 9601 w 10120"/>
                <a:gd name="connsiteY0" fmla="*/ 684 h 10446"/>
                <a:gd name="connsiteX1" fmla="*/ 5155 w 10120"/>
                <a:gd name="connsiteY1" fmla="*/ 353 h 10446"/>
                <a:gd name="connsiteX2" fmla="*/ 553 w 10120"/>
                <a:gd name="connsiteY2" fmla="*/ 801 h 10446"/>
                <a:gd name="connsiteX3" fmla="*/ 596 w 10120"/>
                <a:gd name="connsiteY3" fmla="*/ 9668 h 10446"/>
                <a:gd name="connsiteX4" fmla="*/ 5171 w 10120"/>
                <a:gd name="connsiteY4" fmla="*/ 10035 h 10446"/>
                <a:gd name="connsiteX5" fmla="*/ 9643 w 10120"/>
                <a:gd name="connsiteY5" fmla="*/ 9770 h 10446"/>
                <a:gd name="connsiteX6" fmla="*/ 10119 w 10120"/>
                <a:gd name="connsiteY6" fmla="*/ 5269 h 10446"/>
                <a:gd name="connsiteX7" fmla="*/ 9601 w 10120"/>
                <a:gd name="connsiteY7" fmla="*/ 684 h 10446"/>
                <a:gd name="connsiteX0" fmla="*/ 9599 w 10118"/>
                <a:gd name="connsiteY0" fmla="*/ 430 h 9905"/>
                <a:gd name="connsiteX1" fmla="*/ 5153 w 10118"/>
                <a:gd name="connsiteY1" fmla="*/ 99 h 9905"/>
                <a:gd name="connsiteX2" fmla="*/ 551 w 10118"/>
                <a:gd name="connsiteY2" fmla="*/ 547 h 9905"/>
                <a:gd name="connsiteX3" fmla="*/ 89 w 10118"/>
                <a:gd name="connsiteY3" fmla="*/ 4589 h 9905"/>
                <a:gd name="connsiteX4" fmla="*/ 594 w 10118"/>
                <a:gd name="connsiteY4" fmla="*/ 9414 h 9905"/>
                <a:gd name="connsiteX5" fmla="*/ 5169 w 10118"/>
                <a:gd name="connsiteY5" fmla="*/ 9781 h 9905"/>
                <a:gd name="connsiteX6" fmla="*/ 9641 w 10118"/>
                <a:gd name="connsiteY6" fmla="*/ 9516 h 9905"/>
                <a:gd name="connsiteX7" fmla="*/ 10117 w 10118"/>
                <a:gd name="connsiteY7" fmla="*/ 5015 h 9905"/>
                <a:gd name="connsiteX8" fmla="*/ 9599 w 10118"/>
                <a:gd name="connsiteY8" fmla="*/ 430 h 9905"/>
                <a:gd name="connsiteX0" fmla="*/ 9464 w 9977"/>
                <a:gd name="connsiteY0" fmla="*/ 434 h 10000"/>
                <a:gd name="connsiteX1" fmla="*/ 5070 w 9977"/>
                <a:gd name="connsiteY1" fmla="*/ 100 h 10000"/>
                <a:gd name="connsiteX2" fmla="*/ 522 w 9977"/>
                <a:gd name="connsiteY2" fmla="*/ 552 h 10000"/>
                <a:gd name="connsiteX3" fmla="*/ 65 w 9977"/>
                <a:gd name="connsiteY3" fmla="*/ 4633 h 10000"/>
                <a:gd name="connsiteX4" fmla="*/ 564 w 9977"/>
                <a:gd name="connsiteY4" fmla="*/ 9504 h 10000"/>
                <a:gd name="connsiteX5" fmla="*/ 5086 w 9977"/>
                <a:gd name="connsiteY5" fmla="*/ 9875 h 10000"/>
                <a:gd name="connsiteX6" fmla="*/ 9506 w 9977"/>
                <a:gd name="connsiteY6" fmla="*/ 9607 h 10000"/>
                <a:gd name="connsiteX7" fmla="*/ 9976 w 9977"/>
                <a:gd name="connsiteY7" fmla="*/ 5063 h 10000"/>
                <a:gd name="connsiteX8" fmla="*/ 9464 w 9977"/>
                <a:gd name="connsiteY8" fmla="*/ 434 h 10000"/>
                <a:gd name="connsiteX0" fmla="*/ 9486 w 10000"/>
                <a:gd name="connsiteY0" fmla="*/ 436 h 10002"/>
                <a:gd name="connsiteX1" fmla="*/ 5082 w 10000"/>
                <a:gd name="connsiteY1" fmla="*/ 102 h 10002"/>
                <a:gd name="connsiteX2" fmla="*/ 572 w 10000"/>
                <a:gd name="connsiteY2" fmla="*/ 377 h 10002"/>
                <a:gd name="connsiteX3" fmla="*/ 65 w 10000"/>
                <a:gd name="connsiteY3" fmla="*/ 4635 h 10002"/>
                <a:gd name="connsiteX4" fmla="*/ 565 w 10000"/>
                <a:gd name="connsiteY4" fmla="*/ 9506 h 10002"/>
                <a:gd name="connsiteX5" fmla="*/ 5098 w 10000"/>
                <a:gd name="connsiteY5" fmla="*/ 9877 h 10002"/>
                <a:gd name="connsiteX6" fmla="*/ 9528 w 10000"/>
                <a:gd name="connsiteY6" fmla="*/ 9609 h 10002"/>
                <a:gd name="connsiteX7" fmla="*/ 9999 w 10000"/>
                <a:gd name="connsiteY7" fmla="*/ 5065 h 10002"/>
                <a:gd name="connsiteX8" fmla="*/ 9486 w 10000"/>
                <a:gd name="connsiteY8" fmla="*/ 436 h 10002"/>
                <a:gd name="connsiteX0" fmla="*/ 9422 w 9936"/>
                <a:gd name="connsiteY0" fmla="*/ 436 h 9996"/>
                <a:gd name="connsiteX1" fmla="*/ 5018 w 9936"/>
                <a:gd name="connsiteY1" fmla="*/ 102 h 9996"/>
                <a:gd name="connsiteX2" fmla="*/ 508 w 9936"/>
                <a:gd name="connsiteY2" fmla="*/ 377 h 9996"/>
                <a:gd name="connsiteX3" fmla="*/ 1 w 9936"/>
                <a:gd name="connsiteY3" fmla="*/ 4635 h 9996"/>
                <a:gd name="connsiteX4" fmla="*/ 501 w 9936"/>
                <a:gd name="connsiteY4" fmla="*/ 9506 h 9996"/>
                <a:gd name="connsiteX5" fmla="*/ 5034 w 9936"/>
                <a:gd name="connsiteY5" fmla="*/ 9877 h 9996"/>
                <a:gd name="connsiteX6" fmla="*/ 9464 w 9936"/>
                <a:gd name="connsiteY6" fmla="*/ 9609 h 9996"/>
                <a:gd name="connsiteX7" fmla="*/ 9935 w 9936"/>
                <a:gd name="connsiteY7" fmla="*/ 5065 h 9996"/>
                <a:gd name="connsiteX8" fmla="*/ 9422 w 9936"/>
                <a:gd name="connsiteY8" fmla="*/ 436 h 9996"/>
                <a:gd name="connsiteX0" fmla="*/ 9483 w 9971"/>
                <a:gd name="connsiteY0" fmla="*/ 436 h 10000"/>
                <a:gd name="connsiteX1" fmla="*/ 5050 w 9971"/>
                <a:gd name="connsiteY1" fmla="*/ 102 h 10000"/>
                <a:gd name="connsiteX2" fmla="*/ 511 w 9971"/>
                <a:gd name="connsiteY2" fmla="*/ 377 h 10000"/>
                <a:gd name="connsiteX3" fmla="*/ 1 w 9971"/>
                <a:gd name="connsiteY3" fmla="*/ 4637 h 10000"/>
                <a:gd name="connsiteX4" fmla="*/ 504 w 9971"/>
                <a:gd name="connsiteY4" fmla="*/ 9510 h 10000"/>
                <a:gd name="connsiteX5" fmla="*/ 5066 w 9971"/>
                <a:gd name="connsiteY5" fmla="*/ 9881 h 10000"/>
                <a:gd name="connsiteX6" fmla="*/ 9525 w 9971"/>
                <a:gd name="connsiteY6" fmla="*/ 9613 h 10000"/>
                <a:gd name="connsiteX7" fmla="*/ 9968 w 9971"/>
                <a:gd name="connsiteY7" fmla="*/ 5067 h 10000"/>
                <a:gd name="connsiteX8" fmla="*/ 9483 w 9971"/>
                <a:gd name="connsiteY8" fmla="*/ 436 h 10000"/>
                <a:gd name="connsiteX0" fmla="*/ 9511 w 9999"/>
                <a:gd name="connsiteY0" fmla="*/ 436 h 10012"/>
                <a:gd name="connsiteX1" fmla="*/ 5065 w 9999"/>
                <a:gd name="connsiteY1" fmla="*/ 102 h 10012"/>
                <a:gd name="connsiteX2" fmla="*/ 512 w 9999"/>
                <a:gd name="connsiteY2" fmla="*/ 377 h 10012"/>
                <a:gd name="connsiteX3" fmla="*/ 1 w 9999"/>
                <a:gd name="connsiteY3" fmla="*/ 4637 h 10012"/>
                <a:gd name="connsiteX4" fmla="*/ 505 w 9999"/>
                <a:gd name="connsiteY4" fmla="*/ 9510 h 10012"/>
                <a:gd name="connsiteX5" fmla="*/ 5081 w 9999"/>
                <a:gd name="connsiteY5" fmla="*/ 9881 h 10012"/>
                <a:gd name="connsiteX6" fmla="*/ 9522 w 9999"/>
                <a:gd name="connsiteY6" fmla="*/ 9637 h 10012"/>
                <a:gd name="connsiteX7" fmla="*/ 9997 w 9999"/>
                <a:gd name="connsiteY7" fmla="*/ 5067 h 10012"/>
                <a:gd name="connsiteX8" fmla="*/ 9511 w 9999"/>
                <a:gd name="connsiteY8" fmla="*/ 436 h 10012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77 w 10068"/>
                <a:gd name="connsiteY0" fmla="*/ 435 h 9994"/>
                <a:gd name="connsiteX1" fmla="*/ 5131 w 10068"/>
                <a:gd name="connsiteY1" fmla="*/ 102 h 9994"/>
                <a:gd name="connsiteX2" fmla="*/ 577 w 10068"/>
                <a:gd name="connsiteY2" fmla="*/ 377 h 9994"/>
                <a:gd name="connsiteX3" fmla="*/ 66 w 10068"/>
                <a:gd name="connsiteY3" fmla="*/ 4631 h 9994"/>
                <a:gd name="connsiteX4" fmla="*/ 570 w 10068"/>
                <a:gd name="connsiteY4" fmla="*/ 9499 h 9994"/>
                <a:gd name="connsiteX5" fmla="*/ 5162 w 10068"/>
                <a:gd name="connsiteY5" fmla="*/ 9845 h 9994"/>
                <a:gd name="connsiteX6" fmla="*/ 9588 w 10068"/>
                <a:gd name="connsiteY6" fmla="*/ 9625 h 9994"/>
                <a:gd name="connsiteX7" fmla="*/ 10063 w 10068"/>
                <a:gd name="connsiteY7" fmla="*/ 5061 h 9994"/>
                <a:gd name="connsiteX8" fmla="*/ 9577 w 10068"/>
                <a:gd name="connsiteY8" fmla="*/ 435 h 9994"/>
                <a:gd name="connsiteX0" fmla="*/ 9447 w 9935"/>
                <a:gd name="connsiteY0" fmla="*/ 435 h 10084"/>
                <a:gd name="connsiteX1" fmla="*/ 5031 w 9935"/>
                <a:gd name="connsiteY1" fmla="*/ 102 h 10084"/>
                <a:gd name="connsiteX2" fmla="*/ 508 w 9935"/>
                <a:gd name="connsiteY2" fmla="*/ 377 h 10084"/>
                <a:gd name="connsiteX3" fmla="*/ 1 w 9935"/>
                <a:gd name="connsiteY3" fmla="*/ 4634 h 10084"/>
                <a:gd name="connsiteX4" fmla="*/ 501 w 9935"/>
                <a:gd name="connsiteY4" fmla="*/ 9505 h 10084"/>
                <a:gd name="connsiteX5" fmla="*/ 5062 w 9935"/>
                <a:gd name="connsiteY5" fmla="*/ 9851 h 10084"/>
                <a:gd name="connsiteX6" fmla="*/ 9458 w 9935"/>
                <a:gd name="connsiteY6" fmla="*/ 9631 h 10084"/>
                <a:gd name="connsiteX7" fmla="*/ 9930 w 9935"/>
                <a:gd name="connsiteY7" fmla="*/ 5064 h 10084"/>
                <a:gd name="connsiteX8" fmla="*/ 9447 w 9935"/>
                <a:gd name="connsiteY8" fmla="*/ 435 h 10084"/>
                <a:gd name="connsiteX0" fmla="*/ 9509 w 10000"/>
                <a:gd name="connsiteY0" fmla="*/ 431 h 10000"/>
                <a:gd name="connsiteX1" fmla="*/ 5064 w 10000"/>
                <a:gd name="connsiteY1" fmla="*/ 101 h 10000"/>
                <a:gd name="connsiteX2" fmla="*/ 511 w 10000"/>
                <a:gd name="connsiteY2" fmla="*/ 374 h 10000"/>
                <a:gd name="connsiteX3" fmla="*/ 1 w 10000"/>
                <a:gd name="connsiteY3" fmla="*/ 4595 h 10000"/>
                <a:gd name="connsiteX4" fmla="*/ 504 w 10000"/>
                <a:gd name="connsiteY4" fmla="*/ 9426 h 10000"/>
                <a:gd name="connsiteX5" fmla="*/ 5095 w 10000"/>
                <a:gd name="connsiteY5" fmla="*/ 9769 h 10000"/>
                <a:gd name="connsiteX6" fmla="*/ 9520 w 10000"/>
                <a:gd name="connsiteY6" fmla="*/ 9551 h 10000"/>
                <a:gd name="connsiteX7" fmla="*/ 9995 w 10000"/>
                <a:gd name="connsiteY7" fmla="*/ 5022 h 10000"/>
                <a:gd name="connsiteX8" fmla="*/ 9509 w 10000"/>
                <a:gd name="connsiteY8" fmla="*/ 431 h 10000"/>
                <a:gd name="connsiteX0" fmla="*/ 9509 w 10000"/>
                <a:gd name="connsiteY0" fmla="*/ 431 h 9855"/>
                <a:gd name="connsiteX1" fmla="*/ 5064 w 10000"/>
                <a:gd name="connsiteY1" fmla="*/ 101 h 9855"/>
                <a:gd name="connsiteX2" fmla="*/ 511 w 10000"/>
                <a:gd name="connsiteY2" fmla="*/ 374 h 9855"/>
                <a:gd name="connsiteX3" fmla="*/ 1 w 10000"/>
                <a:gd name="connsiteY3" fmla="*/ 4595 h 9855"/>
                <a:gd name="connsiteX4" fmla="*/ 504 w 10000"/>
                <a:gd name="connsiteY4" fmla="*/ 9426 h 9855"/>
                <a:gd name="connsiteX5" fmla="*/ 5095 w 10000"/>
                <a:gd name="connsiteY5" fmla="*/ 9769 h 9855"/>
                <a:gd name="connsiteX6" fmla="*/ 9520 w 10000"/>
                <a:gd name="connsiteY6" fmla="*/ 9551 h 9855"/>
                <a:gd name="connsiteX7" fmla="*/ 9995 w 10000"/>
                <a:gd name="connsiteY7" fmla="*/ 5022 h 9855"/>
                <a:gd name="connsiteX8" fmla="*/ 9509 w 10000"/>
                <a:gd name="connsiteY8" fmla="*/ 431 h 9855"/>
                <a:gd name="connsiteX0" fmla="*/ 9509 w 10000"/>
                <a:gd name="connsiteY0" fmla="*/ 437 h 10097"/>
                <a:gd name="connsiteX1" fmla="*/ 5064 w 10000"/>
                <a:gd name="connsiteY1" fmla="*/ 102 h 10097"/>
                <a:gd name="connsiteX2" fmla="*/ 511 w 10000"/>
                <a:gd name="connsiteY2" fmla="*/ 380 h 10097"/>
                <a:gd name="connsiteX3" fmla="*/ 1 w 10000"/>
                <a:gd name="connsiteY3" fmla="*/ 4663 h 10097"/>
                <a:gd name="connsiteX4" fmla="*/ 504 w 10000"/>
                <a:gd name="connsiteY4" fmla="*/ 9565 h 10097"/>
                <a:gd name="connsiteX5" fmla="*/ 5095 w 10000"/>
                <a:gd name="connsiteY5" fmla="*/ 9913 h 10097"/>
                <a:gd name="connsiteX6" fmla="*/ 9520 w 10000"/>
                <a:gd name="connsiteY6" fmla="*/ 9692 h 10097"/>
                <a:gd name="connsiteX7" fmla="*/ 9995 w 10000"/>
                <a:gd name="connsiteY7" fmla="*/ 5096 h 10097"/>
                <a:gd name="connsiteX8" fmla="*/ 9509 w 10000"/>
                <a:gd name="connsiteY8" fmla="*/ 437 h 10097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84 h 10099"/>
                <a:gd name="connsiteX1" fmla="*/ 5073 w 10009"/>
                <a:gd name="connsiteY1" fmla="*/ 149 h 10099"/>
                <a:gd name="connsiteX2" fmla="*/ 520 w 10009"/>
                <a:gd name="connsiteY2" fmla="*/ 355 h 10099"/>
                <a:gd name="connsiteX3" fmla="*/ 10 w 10009"/>
                <a:gd name="connsiteY3" fmla="*/ 4710 h 10099"/>
                <a:gd name="connsiteX4" fmla="*/ 391 w 10009"/>
                <a:gd name="connsiteY4" fmla="*/ 9540 h 10099"/>
                <a:gd name="connsiteX5" fmla="*/ 5104 w 10009"/>
                <a:gd name="connsiteY5" fmla="*/ 9960 h 10099"/>
                <a:gd name="connsiteX6" fmla="*/ 9529 w 10009"/>
                <a:gd name="connsiteY6" fmla="*/ 9739 h 10099"/>
                <a:gd name="connsiteX7" fmla="*/ 10004 w 10009"/>
                <a:gd name="connsiteY7" fmla="*/ 5143 h 10099"/>
                <a:gd name="connsiteX8" fmla="*/ 9518 w 10009"/>
                <a:gd name="connsiteY8" fmla="*/ 484 h 10099"/>
                <a:gd name="connsiteX0" fmla="*/ 9518 w 10009"/>
                <a:gd name="connsiteY0" fmla="*/ 436 h 10051"/>
                <a:gd name="connsiteX1" fmla="*/ 5073 w 10009"/>
                <a:gd name="connsiteY1" fmla="*/ 101 h 10051"/>
                <a:gd name="connsiteX2" fmla="*/ 520 w 10009"/>
                <a:gd name="connsiteY2" fmla="*/ 307 h 10051"/>
                <a:gd name="connsiteX3" fmla="*/ 10 w 10009"/>
                <a:gd name="connsiteY3" fmla="*/ 4662 h 10051"/>
                <a:gd name="connsiteX4" fmla="*/ 391 w 10009"/>
                <a:gd name="connsiteY4" fmla="*/ 9492 h 10051"/>
                <a:gd name="connsiteX5" fmla="*/ 5104 w 10009"/>
                <a:gd name="connsiteY5" fmla="*/ 9912 h 10051"/>
                <a:gd name="connsiteX6" fmla="*/ 9529 w 10009"/>
                <a:gd name="connsiteY6" fmla="*/ 9691 h 10051"/>
                <a:gd name="connsiteX7" fmla="*/ 10004 w 10009"/>
                <a:gd name="connsiteY7" fmla="*/ 5095 h 10051"/>
                <a:gd name="connsiteX8" fmla="*/ 9518 w 10009"/>
                <a:gd name="connsiteY8" fmla="*/ 436 h 10051"/>
                <a:gd name="connsiteX0" fmla="*/ 9518 w 10009"/>
                <a:gd name="connsiteY0" fmla="*/ 541 h 10156"/>
                <a:gd name="connsiteX1" fmla="*/ 5056 w 10009"/>
                <a:gd name="connsiteY1" fmla="*/ 7 h 10156"/>
                <a:gd name="connsiteX2" fmla="*/ 520 w 10009"/>
                <a:gd name="connsiteY2" fmla="*/ 412 h 10156"/>
                <a:gd name="connsiteX3" fmla="*/ 10 w 10009"/>
                <a:gd name="connsiteY3" fmla="*/ 4767 h 10156"/>
                <a:gd name="connsiteX4" fmla="*/ 391 w 10009"/>
                <a:gd name="connsiteY4" fmla="*/ 9597 h 10156"/>
                <a:gd name="connsiteX5" fmla="*/ 5104 w 10009"/>
                <a:gd name="connsiteY5" fmla="*/ 10017 h 10156"/>
                <a:gd name="connsiteX6" fmla="*/ 9529 w 10009"/>
                <a:gd name="connsiteY6" fmla="*/ 9796 h 10156"/>
                <a:gd name="connsiteX7" fmla="*/ 10004 w 10009"/>
                <a:gd name="connsiteY7" fmla="*/ 5200 h 10156"/>
                <a:gd name="connsiteX8" fmla="*/ 9518 w 10009"/>
                <a:gd name="connsiteY8" fmla="*/ 541 h 10156"/>
                <a:gd name="connsiteX0" fmla="*/ 9535 w 10009"/>
                <a:gd name="connsiteY0" fmla="*/ 506 h 10178"/>
                <a:gd name="connsiteX1" fmla="*/ 5056 w 10009"/>
                <a:gd name="connsiteY1" fmla="*/ 29 h 10178"/>
                <a:gd name="connsiteX2" fmla="*/ 520 w 10009"/>
                <a:gd name="connsiteY2" fmla="*/ 434 h 10178"/>
                <a:gd name="connsiteX3" fmla="*/ 10 w 10009"/>
                <a:gd name="connsiteY3" fmla="*/ 4789 h 10178"/>
                <a:gd name="connsiteX4" fmla="*/ 391 w 10009"/>
                <a:gd name="connsiteY4" fmla="*/ 9619 h 10178"/>
                <a:gd name="connsiteX5" fmla="*/ 5104 w 10009"/>
                <a:gd name="connsiteY5" fmla="*/ 10039 h 10178"/>
                <a:gd name="connsiteX6" fmla="*/ 9529 w 10009"/>
                <a:gd name="connsiteY6" fmla="*/ 9818 h 10178"/>
                <a:gd name="connsiteX7" fmla="*/ 10004 w 10009"/>
                <a:gd name="connsiteY7" fmla="*/ 5222 h 10178"/>
                <a:gd name="connsiteX8" fmla="*/ 9535 w 10009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46 w 10020"/>
                <a:gd name="connsiteY0" fmla="*/ 626 h 10298"/>
                <a:gd name="connsiteX1" fmla="*/ 5067 w 10020"/>
                <a:gd name="connsiteY1" fmla="*/ 149 h 10298"/>
                <a:gd name="connsiteX2" fmla="*/ 427 w 10020"/>
                <a:gd name="connsiteY2" fmla="*/ 355 h 10298"/>
                <a:gd name="connsiteX3" fmla="*/ 21 w 10020"/>
                <a:gd name="connsiteY3" fmla="*/ 4909 h 10298"/>
                <a:gd name="connsiteX4" fmla="*/ 402 w 10020"/>
                <a:gd name="connsiteY4" fmla="*/ 9739 h 10298"/>
                <a:gd name="connsiteX5" fmla="*/ 5115 w 10020"/>
                <a:gd name="connsiteY5" fmla="*/ 10159 h 10298"/>
                <a:gd name="connsiteX6" fmla="*/ 9540 w 10020"/>
                <a:gd name="connsiteY6" fmla="*/ 9938 h 10298"/>
                <a:gd name="connsiteX7" fmla="*/ 10015 w 10020"/>
                <a:gd name="connsiteY7" fmla="*/ 5342 h 10298"/>
                <a:gd name="connsiteX8" fmla="*/ 9546 w 10020"/>
                <a:gd name="connsiteY8" fmla="*/ 626 h 10298"/>
                <a:gd name="connsiteX0" fmla="*/ 9546 w 10020"/>
                <a:gd name="connsiteY0" fmla="*/ 600 h 10272"/>
                <a:gd name="connsiteX1" fmla="*/ 4876 w 10020"/>
                <a:gd name="connsiteY1" fmla="*/ 208 h 10272"/>
                <a:gd name="connsiteX2" fmla="*/ 427 w 10020"/>
                <a:gd name="connsiteY2" fmla="*/ 329 h 10272"/>
                <a:gd name="connsiteX3" fmla="*/ 21 w 10020"/>
                <a:gd name="connsiteY3" fmla="*/ 4883 h 10272"/>
                <a:gd name="connsiteX4" fmla="*/ 402 w 10020"/>
                <a:gd name="connsiteY4" fmla="*/ 9713 h 10272"/>
                <a:gd name="connsiteX5" fmla="*/ 5115 w 10020"/>
                <a:gd name="connsiteY5" fmla="*/ 10133 h 10272"/>
                <a:gd name="connsiteX6" fmla="*/ 9540 w 10020"/>
                <a:gd name="connsiteY6" fmla="*/ 9912 h 10272"/>
                <a:gd name="connsiteX7" fmla="*/ 10015 w 10020"/>
                <a:gd name="connsiteY7" fmla="*/ 5316 h 10272"/>
                <a:gd name="connsiteX8" fmla="*/ 9546 w 10020"/>
                <a:gd name="connsiteY8" fmla="*/ 600 h 10272"/>
                <a:gd name="connsiteX0" fmla="*/ 9546 w 10020"/>
                <a:gd name="connsiteY0" fmla="*/ 594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546 w 10020"/>
                <a:gd name="connsiteY8" fmla="*/ 594 h 10266"/>
                <a:gd name="connsiteX0" fmla="*/ 9477 w 10020"/>
                <a:gd name="connsiteY0" fmla="*/ 481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477 w 10020"/>
                <a:gd name="connsiteY8" fmla="*/ 481 h 10266"/>
                <a:gd name="connsiteX0" fmla="*/ 9477 w 10015"/>
                <a:gd name="connsiteY0" fmla="*/ 481 h 10282"/>
                <a:gd name="connsiteX1" fmla="*/ 4876 w 10015"/>
                <a:gd name="connsiteY1" fmla="*/ 202 h 10282"/>
                <a:gd name="connsiteX2" fmla="*/ 427 w 10015"/>
                <a:gd name="connsiteY2" fmla="*/ 323 h 10282"/>
                <a:gd name="connsiteX3" fmla="*/ 21 w 10015"/>
                <a:gd name="connsiteY3" fmla="*/ 4877 h 10282"/>
                <a:gd name="connsiteX4" fmla="*/ 402 w 10015"/>
                <a:gd name="connsiteY4" fmla="*/ 9707 h 10282"/>
                <a:gd name="connsiteX5" fmla="*/ 5115 w 10015"/>
                <a:gd name="connsiteY5" fmla="*/ 10127 h 10282"/>
                <a:gd name="connsiteX6" fmla="*/ 9436 w 10015"/>
                <a:gd name="connsiteY6" fmla="*/ 10076 h 10282"/>
                <a:gd name="connsiteX7" fmla="*/ 10015 w 10015"/>
                <a:gd name="connsiteY7" fmla="*/ 5310 h 10282"/>
                <a:gd name="connsiteX8" fmla="*/ 9477 w 10015"/>
                <a:gd name="connsiteY8" fmla="*/ 481 h 10282"/>
                <a:gd name="connsiteX0" fmla="*/ 9477 w 10031"/>
                <a:gd name="connsiteY0" fmla="*/ 481 h 10282"/>
                <a:gd name="connsiteX1" fmla="*/ 4876 w 10031"/>
                <a:gd name="connsiteY1" fmla="*/ 202 h 10282"/>
                <a:gd name="connsiteX2" fmla="*/ 427 w 10031"/>
                <a:gd name="connsiteY2" fmla="*/ 323 h 10282"/>
                <a:gd name="connsiteX3" fmla="*/ 21 w 10031"/>
                <a:gd name="connsiteY3" fmla="*/ 4877 h 10282"/>
                <a:gd name="connsiteX4" fmla="*/ 402 w 10031"/>
                <a:gd name="connsiteY4" fmla="*/ 9707 h 10282"/>
                <a:gd name="connsiteX5" fmla="*/ 5115 w 10031"/>
                <a:gd name="connsiteY5" fmla="*/ 10127 h 10282"/>
                <a:gd name="connsiteX6" fmla="*/ 9436 w 10031"/>
                <a:gd name="connsiteY6" fmla="*/ 10076 h 10282"/>
                <a:gd name="connsiteX7" fmla="*/ 10015 w 10031"/>
                <a:gd name="connsiteY7" fmla="*/ 5310 h 10282"/>
                <a:gd name="connsiteX8" fmla="*/ 9477 w 10031"/>
                <a:gd name="connsiteY8" fmla="*/ 481 h 10282"/>
                <a:gd name="connsiteX0" fmla="*/ 9486 w 10040"/>
                <a:gd name="connsiteY0" fmla="*/ 481 h 10390"/>
                <a:gd name="connsiteX1" fmla="*/ 4885 w 10040"/>
                <a:gd name="connsiteY1" fmla="*/ 202 h 10390"/>
                <a:gd name="connsiteX2" fmla="*/ 436 w 10040"/>
                <a:gd name="connsiteY2" fmla="*/ 323 h 10390"/>
                <a:gd name="connsiteX3" fmla="*/ 30 w 10040"/>
                <a:gd name="connsiteY3" fmla="*/ 4877 h 10390"/>
                <a:gd name="connsiteX4" fmla="*/ 324 w 10040"/>
                <a:gd name="connsiteY4" fmla="*/ 9906 h 10390"/>
                <a:gd name="connsiteX5" fmla="*/ 5124 w 10040"/>
                <a:gd name="connsiteY5" fmla="*/ 10127 h 10390"/>
                <a:gd name="connsiteX6" fmla="*/ 9445 w 10040"/>
                <a:gd name="connsiteY6" fmla="*/ 10076 h 10390"/>
                <a:gd name="connsiteX7" fmla="*/ 10024 w 10040"/>
                <a:gd name="connsiteY7" fmla="*/ 5310 h 10390"/>
                <a:gd name="connsiteX8" fmla="*/ 9486 w 10040"/>
                <a:gd name="connsiteY8" fmla="*/ 481 h 10390"/>
                <a:gd name="connsiteX0" fmla="*/ 9486 w 10040"/>
                <a:gd name="connsiteY0" fmla="*/ 481 h 10405"/>
                <a:gd name="connsiteX1" fmla="*/ 4885 w 10040"/>
                <a:gd name="connsiteY1" fmla="*/ 202 h 10405"/>
                <a:gd name="connsiteX2" fmla="*/ 436 w 10040"/>
                <a:gd name="connsiteY2" fmla="*/ 323 h 10405"/>
                <a:gd name="connsiteX3" fmla="*/ 30 w 10040"/>
                <a:gd name="connsiteY3" fmla="*/ 4877 h 10405"/>
                <a:gd name="connsiteX4" fmla="*/ 324 w 10040"/>
                <a:gd name="connsiteY4" fmla="*/ 9906 h 10405"/>
                <a:gd name="connsiteX5" fmla="*/ 5124 w 10040"/>
                <a:gd name="connsiteY5" fmla="*/ 10127 h 10405"/>
                <a:gd name="connsiteX6" fmla="*/ 9445 w 10040"/>
                <a:gd name="connsiteY6" fmla="*/ 10246 h 10405"/>
                <a:gd name="connsiteX7" fmla="*/ 10024 w 10040"/>
                <a:gd name="connsiteY7" fmla="*/ 5310 h 10405"/>
                <a:gd name="connsiteX8" fmla="*/ 9486 w 10040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86 w 10025"/>
                <a:gd name="connsiteY8" fmla="*/ 481 h 10322"/>
                <a:gd name="connsiteX0" fmla="*/ 9454 w 10025"/>
                <a:gd name="connsiteY0" fmla="*/ 559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54 w 10025"/>
                <a:gd name="connsiteY8" fmla="*/ 559 h 10322"/>
                <a:gd name="connsiteX0" fmla="*/ 9457 w 10028"/>
                <a:gd name="connsiteY0" fmla="*/ 504 h 10267"/>
                <a:gd name="connsiteX1" fmla="*/ 4888 w 10028"/>
                <a:gd name="connsiteY1" fmla="*/ 147 h 10267"/>
                <a:gd name="connsiteX2" fmla="*/ 487 w 10028"/>
                <a:gd name="connsiteY2" fmla="*/ 346 h 10267"/>
                <a:gd name="connsiteX3" fmla="*/ 33 w 10028"/>
                <a:gd name="connsiteY3" fmla="*/ 4822 h 10267"/>
                <a:gd name="connsiteX4" fmla="*/ 327 w 10028"/>
                <a:gd name="connsiteY4" fmla="*/ 9851 h 10267"/>
                <a:gd name="connsiteX5" fmla="*/ 5127 w 10028"/>
                <a:gd name="connsiteY5" fmla="*/ 10072 h 10267"/>
                <a:gd name="connsiteX6" fmla="*/ 9448 w 10028"/>
                <a:gd name="connsiteY6" fmla="*/ 10087 h 10267"/>
                <a:gd name="connsiteX7" fmla="*/ 10027 w 10028"/>
                <a:gd name="connsiteY7" fmla="*/ 5255 h 10267"/>
                <a:gd name="connsiteX8" fmla="*/ 9457 w 10028"/>
                <a:gd name="connsiteY8" fmla="*/ 504 h 10267"/>
                <a:gd name="connsiteX0" fmla="*/ 9455 w 10026"/>
                <a:gd name="connsiteY0" fmla="*/ 452 h 10215"/>
                <a:gd name="connsiteX1" fmla="*/ 4886 w 10026"/>
                <a:gd name="connsiteY1" fmla="*/ 95 h 10215"/>
                <a:gd name="connsiteX2" fmla="*/ 453 w 10026"/>
                <a:gd name="connsiteY2" fmla="*/ 372 h 10215"/>
                <a:gd name="connsiteX3" fmla="*/ 31 w 10026"/>
                <a:gd name="connsiteY3" fmla="*/ 4770 h 10215"/>
                <a:gd name="connsiteX4" fmla="*/ 325 w 10026"/>
                <a:gd name="connsiteY4" fmla="*/ 9799 h 10215"/>
                <a:gd name="connsiteX5" fmla="*/ 5125 w 10026"/>
                <a:gd name="connsiteY5" fmla="*/ 10020 h 10215"/>
                <a:gd name="connsiteX6" fmla="*/ 9446 w 10026"/>
                <a:gd name="connsiteY6" fmla="*/ 10035 h 10215"/>
                <a:gd name="connsiteX7" fmla="*/ 10025 w 10026"/>
                <a:gd name="connsiteY7" fmla="*/ 5203 h 10215"/>
                <a:gd name="connsiteX8" fmla="*/ 9455 w 10026"/>
                <a:gd name="connsiteY8" fmla="*/ 452 h 1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26" h="10215">
                  <a:moveTo>
                    <a:pt x="9455" y="452"/>
                  </a:moveTo>
                  <a:cubicBezTo>
                    <a:pt x="8567" y="-312"/>
                    <a:pt x="6552" y="152"/>
                    <a:pt x="4886" y="95"/>
                  </a:cubicBezTo>
                  <a:cubicBezTo>
                    <a:pt x="2993" y="211"/>
                    <a:pt x="1029" y="-340"/>
                    <a:pt x="453" y="372"/>
                  </a:cubicBezTo>
                  <a:cubicBezTo>
                    <a:pt x="-123" y="1201"/>
                    <a:pt x="52" y="3199"/>
                    <a:pt x="31" y="4770"/>
                  </a:cubicBezTo>
                  <a:cubicBezTo>
                    <a:pt x="10" y="6341"/>
                    <a:pt x="-110" y="8972"/>
                    <a:pt x="325" y="9799"/>
                  </a:cubicBezTo>
                  <a:cubicBezTo>
                    <a:pt x="706" y="10550"/>
                    <a:pt x="3605" y="9981"/>
                    <a:pt x="5125" y="10020"/>
                  </a:cubicBezTo>
                  <a:cubicBezTo>
                    <a:pt x="6645" y="10059"/>
                    <a:pt x="8433" y="10430"/>
                    <a:pt x="9446" y="10035"/>
                  </a:cubicBezTo>
                  <a:cubicBezTo>
                    <a:pt x="10021" y="9633"/>
                    <a:pt x="10032" y="6741"/>
                    <a:pt x="10025" y="5203"/>
                  </a:cubicBezTo>
                  <a:cubicBezTo>
                    <a:pt x="10018" y="3666"/>
                    <a:pt x="10033" y="955"/>
                    <a:pt x="9455" y="45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rgbClr val="4D671B"/>
              </a:solidFill>
              <a:prstDash val="dash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87940" y="2872624"/>
            <a:ext cx="7368120" cy="1112752"/>
          </a:xfrm>
        </p:spPr>
        <p:txBody>
          <a:bodyPr>
            <a:normAutofit/>
          </a:bodyPr>
          <a:lstStyle/>
          <a:p>
            <a:r>
              <a:rPr lang="zh-TW" altLang="en-US" b="1" dirty="0"/>
              <a:t>愛護動物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02077" y="1249063"/>
            <a:ext cx="5044645" cy="432722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第三學習階段（初中）適用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3146854" y="816341"/>
            <a:ext cx="3155092" cy="432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音樂科學與教材料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2049678" y="5451896"/>
            <a:ext cx="5044645" cy="911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教育局 課程發展處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藝術教育組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" name="副標題 2"/>
          <p:cNvSpPr txBox="1">
            <a:spLocks/>
          </p:cNvSpPr>
          <p:nvPr/>
        </p:nvSpPr>
        <p:spPr>
          <a:xfrm>
            <a:off x="3593978" y="6297000"/>
            <a:ext cx="1956043" cy="460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HK" sz="16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2026 </a:t>
            </a:r>
            <a:r>
              <a:rPr lang="zh-TW" altLang="en-US" sz="16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 </a:t>
            </a:r>
            <a:r>
              <a:rPr lang="en-US" altLang="zh-TW" sz="16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 </a:t>
            </a:r>
            <a:r>
              <a:rPr lang="zh-TW" altLang="en-US" sz="1600"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 更新</a:t>
            </a:r>
            <a:endParaRPr lang="zh-HK" altLang="en-US" sz="1600" b="1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39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附錄二：粵語歌詞聲調與音樂旋律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zh-TW" altLang="en-US" dirty="0"/>
              <a:t>分析字詞聲調是否與旋律配合：</a:t>
            </a:r>
            <a:endParaRPr lang="en-US" altLang="zh-TW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試唱歌曲，並細心留意某些歌詞會否</a:t>
            </a:r>
            <a:r>
              <a:rPr lang="zh-TW" altLang="en-US" sz="2400" b="1" dirty="0"/>
              <a:t>因為不同的音高 而影響本身聲調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參考附錄三提供的網址搜尋資料，</a:t>
            </a:r>
            <a:r>
              <a:rPr lang="zh-TW" altLang="en-US" sz="2400" b="1" dirty="0"/>
              <a:t>認識粵語九聲、 粵語聲調的音樂性</a:t>
            </a:r>
            <a:r>
              <a:rPr lang="zh-TW" altLang="en-US" sz="2400" dirty="0"/>
              <a:t>、粵語流行曲歌詞的</a:t>
            </a:r>
            <a:r>
              <a:rPr lang="zh-TW" altLang="en-US" sz="2400" b="1" dirty="0"/>
              <a:t>「協音」與「拗音」</a:t>
            </a:r>
            <a:r>
              <a:rPr lang="zh-TW" altLang="en-US" sz="2400" dirty="0"/>
              <a:t>等。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細閱歌詞，圈出歌詞中的「拗音」字，</a:t>
            </a:r>
            <a:r>
              <a:rPr lang="zh-TW" altLang="en-US" sz="2400" b="1" dirty="0"/>
              <a:t>想想如何改善「拗音」的情況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歌詞句尾有否</a:t>
            </a:r>
            <a:r>
              <a:rPr lang="zh-TW" altLang="en-US" sz="2400" b="1" dirty="0"/>
              <a:t>押韻</a:t>
            </a:r>
            <a:r>
              <a:rPr lang="zh-TW" altLang="en-US" sz="2400" dirty="0"/>
              <a:t>？每段歌詞的押韻位置是否⼀致？ 旋律和音高有否影響押韻字的聲調？</a:t>
            </a:r>
          </a:p>
        </p:txBody>
      </p:sp>
    </p:spTree>
    <p:extLst>
      <p:ext uri="{BB962C8B-B14F-4D97-AF65-F5344CB8AC3E}">
        <p14:creationId xmlns:p14="http://schemas.microsoft.com/office/powerpoint/2010/main" val="104935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2"/>
                </a:solidFill>
              </a:rPr>
              <a:t>附錄三：參考網頁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85332"/>
            <a:ext cx="7886700" cy="3881967"/>
          </a:xfrm>
        </p:spPr>
        <p:txBody>
          <a:bodyPr>
            <a:normAutofit fontScale="85000" lnSpcReduction="10000"/>
          </a:bodyPr>
          <a:lstStyle/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r>
              <a:rPr lang="zh-TW" altLang="en-US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中學中國語文知識增益系列：粵語正音</a:t>
            </a:r>
            <a:br>
              <a:rPr lang="en-US" altLang="zh-TW" sz="2400" b="1" kern="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TW" sz="2400" b="1" kern="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www.edb.gov.hk/attachment/tc/curriculum-development/kla/chi-edu/resources/secondary-edu/lang/20250108_PDF.pdf</a:t>
            </a: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r>
              <a:rPr lang="zh-TW" altLang="en-US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音樂課程配套資源</a:t>
            </a:r>
            <a:r>
              <a:rPr lang="en-US" altLang="zh-TW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——</a:t>
            </a:r>
            <a:r>
              <a:rPr lang="zh-TW" altLang="en-US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流行音樂</a:t>
            </a: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r>
              <a:rPr lang="en-US" altLang="zh-TW" sz="2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www.edb.gov.hk/tc/curriculum-development/kla/arts-edu/resources/mus-curri/index.html</a:t>
            </a:r>
            <a:endParaRPr lang="en-US" altLang="zh-TW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buClr>
                <a:schemeClr val="tx1"/>
              </a:buClr>
              <a:buSzPct val="100000"/>
              <a:buNone/>
            </a:pPr>
            <a:endParaRPr lang="en-US" altLang="zh-TW" sz="2400" b="1" dirty="0"/>
          </a:p>
          <a:p>
            <a:pPr marL="34290" indent="0">
              <a:lnSpc>
                <a:spcPct val="170000"/>
              </a:lnSpc>
              <a:buClr>
                <a:schemeClr val="tx1"/>
              </a:buClr>
              <a:buSzPct val="100000"/>
              <a:buNone/>
            </a:pP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41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9413" y="745253"/>
            <a:ext cx="8019287" cy="873511"/>
          </a:xfrm>
        </p:spPr>
        <p:txBody>
          <a:bodyPr anchor="ctr">
            <a:normAutofit/>
          </a:bodyPr>
          <a:lstStyle/>
          <a:p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</a:rPr>
              <a:t>課題	　：	愛護動物 </a:t>
            </a:r>
            <a:br>
              <a:rPr lang="zh-TW" altLang="en-US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</a:rPr>
              <a:t>學習階段：	第三學習階段（初中）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79413" y="321032"/>
            <a:ext cx="8035937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音樂科</a:t>
            </a:r>
            <a:endParaRPr lang="zh-TW" alt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695679"/>
              </p:ext>
            </p:extLst>
          </p:nvPr>
        </p:nvGraphicFramePr>
        <p:xfrm>
          <a:off x="479414" y="1635641"/>
          <a:ext cx="8448686" cy="42004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2436">
                  <a:extLst>
                    <a:ext uri="{9D8B030D-6E8A-4147-A177-3AD203B41FA5}">
                      <a16:colId xmlns:a16="http://schemas.microsoft.com/office/drawing/2014/main" val="4273400302"/>
                    </a:ext>
                  </a:extLst>
                </a:gridCol>
                <a:gridCol w="6826250">
                  <a:extLst>
                    <a:ext uri="{9D8B030D-6E8A-4147-A177-3AD203B41FA5}">
                      <a16:colId xmlns:a16="http://schemas.microsoft.com/office/drawing/2014/main" val="1317791970"/>
                    </a:ext>
                  </a:extLst>
                </a:gridCol>
              </a:tblGrid>
              <a:tr h="13564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學習目的</a:t>
                      </a:r>
                      <a:endParaRPr lang="en-US" altLang="zh-TW" sz="2000" b="1" u="non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認識流行歌曲如何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運用音樂元素以傳遞愛護動物的信息</a:t>
                      </a:r>
                      <a:endParaRPr lang="en-US" altLang="zh-TW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演繹歌曲及創作</a:t>
                      </a:r>
                      <a:endParaRPr lang="en-US" altLang="zh-TW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討論及制訂一系列準則來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評賞演出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23451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u="none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學習重點</a:t>
                      </a:r>
                      <a:endParaRPr lang="en-US" altLang="zh-TW" sz="2000" b="1" u="none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字詞聲調與旋律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的關係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音樂元素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，例如節奏、力度、結構等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810595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態度的培育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歌詞所表達的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正面信息</a:t>
                      </a:r>
                      <a:endParaRPr lang="en-US" altLang="zh-TW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尊重他人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的意見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52886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發展的技能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創造力</a:t>
                      </a:r>
                      <a:endParaRPr lang="en-US" altLang="zh-TW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聆聽及歌唱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技巧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以合適的音樂術語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評賞音樂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溝通能力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1254460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B4225E8C-E47E-4E3D-99E0-658BCCFE9F67}"/>
              </a:ext>
            </a:extLst>
          </p:cNvPr>
          <p:cNvSpPr txBox="1"/>
          <p:nvPr/>
        </p:nvSpPr>
        <p:spPr>
          <a:xfrm>
            <a:off x="479413" y="5984247"/>
            <a:ext cx="7092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本學與教材料根據孫耀威演唱的歌曲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《</a:t>
            </a:r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最痛無聲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》</a:t>
            </a:r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（作曲：伍樂城   作詞：林夕）而設計。</a:t>
            </a:r>
            <a:endParaRPr lang="en-US" altLang="zh-TW" sz="14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教師可調適和彈性運用本學與教材料及教學步驟。</a:t>
            </a:r>
          </a:p>
        </p:txBody>
      </p:sp>
      <p:grpSp>
        <p:nvGrpSpPr>
          <p:cNvPr id="7" name="群組 6"/>
          <p:cNvGrpSpPr/>
          <p:nvPr/>
        </p:nvGrpSpPr>
        <p:grpSpPr>
          <a:xfrm rot="18934478" flipH="1">
            <a:off x="7608609" y="5559766"/>
            <a:ext cx="1449031" cy="838463"/>
            <a:chOff x="4391996" y="2365975"/>
            <a:chExt cx="1978494" cy="1144830"/>
          </a:xfrm>
        </p:grpSpPr>
        <p:sp>
          <p:nvSpPr>
            <p:cNvPr id="8" name="手繪多邊形​​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​​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​​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876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活動一：課前準備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聆聽一首以</a:t>
            </a:r>
            <a:r>
              <a:rPr lang="zh-TW" altLang="en-US" sz="2400" b="1" dirty="0"/>
              <a:t>「愛護動物」為主題的歌曲</a:t>
            </a:r>
            <a:r>
              <a:rPr lang="zh-TW" altLang="en-US" sz="2400" dirty="0"/>
              <a:t>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可到網上搜尋相關資料，了解</a:t>
            </a:r>
            <a:r>
              <a:rPr lang="zh-TW" altLang="en-US" sz="2400" b="1" dirty="0"/>
              <a:t>作曲／作詞人和歌手的背景</a:t>
            </a:r>
            <a:r>
              <a:rPr lang="zh-TW" altLang="en-US" sz="2400" dirty="0"/>
              <a:t>，例如他們對愛護動物的看法、曾經參與的相關工作等。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與家人和朋友分享</a:t>
            </a:r>
            <a:r>
              <a:rPr lang="zh-TW" altLang="en-US" sz="2400" b="1" dirty="0"/>
              <a:t>愛護動物的做法</a:t>
            </a:r>
            <a:r>
              <a:rPr lang="zh-TW" altLang="en-US" sz="2400" dirty="0"/>
              <a:t>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試唱歌曲</a:t>
            </a:r>
            <a:r>
              <a:rPr lang="zh-TW" altLang="en-US" sz="2400" dirty="0"/>
              <a:t>。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E1DBE3-437E-E842-AD90-BD158C91BFA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900000">
            <a:off x="7208614" y="1091738"/>
            <a:ext cx="303327" cy="64457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49FAD27F-CEA2-0C46-8D00-845E6AF8A6F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700000">
            <a:off x="757439" y="5757831"/>
            <a:ext cx="365068" cy="514414"/>
          </a:xfrm>
          <a:prstGeom prst="rect">
            <a:avLst/>
          </a:prstGeom>
        </p:spPr>
      </p:pic>
      <p:grpSp>
        <p:nvGrpSpPr>
          <p:cNvPr id="14" name="群組 13"/>
          <p:cNvGrpSpPr/>
          <p:nvPr/>
        </p:nvGrpSpPr>
        <p:grpSpPr>
          <a:xfrm>
            <a:off x="3543534" y="6066128"/>
            <a:ext cx="5040254" cy="489194"/>
            <a:chOff x="3543534" y="6066128"/>
            <a:chExt cx="5040254" cy="489194"/>
          </a:xfrm>
        </p:grpSpPr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3529275" y="6080387"/>
              <a:ext cx="489194" cy="460676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4292538" y="6080387"/>
              <a:ext cx="489194" cy="460676"/>
            </a:xfrm>
            <a:prstGeom prst="rect">
              <a:avLst/>
            </a:prstGeom>
          </p:spPr>
        </p:pic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5055801" y="6080387"/>
              <a:ext cx="489194" cy="460676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5819064" y="6080387"/>
              <a:ext cx="489194" cy="460676"/>
            </a:xfrm>
            <a:prstGeom prst="rect">
              <a:avLst/>
            </a:prstGeom>
          </p:spPr>
        </p:pic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6582327" y="6080387"/>
              <a:ext cx="489194" cy="460676"/>
            </a:xfrm>
            <a:prstGeom prst="rect">
              <a:avLst/>
            </a:prstGeom>
          </p:spPr>
        </p:pic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7345590" y="6080387"/>
              <a:ext cx="489194" cy="460676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8108853" y="6080387"/>
              <a:ext cx="489194" cy="4606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0341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213307"/>
            <a:ext cx="7886700" cy="543296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閱讀歌詞，細味歌詞</a:t>
            </a:r>
            <a:r>
              <a:rPr lang="zh-TW" altLang="en-US" sz="2400" dirty="0"/>
              <a:t>的意思，例如歌名</a:t>
            </a:r>
            <a:r>
              <a:rPr lang="en-US" altLang="zh-TW" sz="2400" dirty="0"/>
              <a:t>《</a:t>
            </a:r>
            <a:r>
              <a:rPr lang="zh-TW" altLang="en-US" sz="2400" dirty="0"/>
              <a:t>最痛無聲</a:t>
            </a:r>
            <a:r>
              <a:rPr lang="en-US" altLang="zh-TW" sz="2400" dirty="0"/>
              <a:t>》</a:t>
            </a:r>
            <a:r>
              <a:rPr lang="zh-TW" altLang="en-US" sz="2400" dirty="0"/>
              <a:t>是甚麼意思？有甚麼含意？歌詞中的「你」和「我」是指誰？歌詞提及一些動物和昆蟲，有甚麼用意？</a:t>
            </a:r>
            <a:endParaRPr lang="en-US" altLang="zh-TW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分析歌詞</a:t>
            </a:r>
            <a:r>
              <a:rPr lang="zh-TW" altLang="en-US" sz="2400" dirty="0"/>
              <a:t>的內容，例如正歌和副歌的歌詞分別帶出甚麼信息？</a:t>
            </a:r>
            <a:endParaRPr lang="en-US" altLang="zh-TW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最後一次副歌的歌詞</a:t>
            </a:r>
            <a:r>
              <a:rPr lang="zh-TW" altLang="en-US" sz="2400" dirty="0"/>
              <a:t>與前兩次的副歌略有不同，你認為作詞人有甚麼用意？</a:t>
            </a:r>
            <a:endParaRPr lang="en-US" altLang="zh-TW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探究歌詞曾運用的</a:t>
            </a:r>
            <a:r>
              <a:rPr lang="zh-TW" altLang="en-US" sz="2400" b="1" dirty="0"/>
              <a:t>修辭手法及其意思，</a:t>
            </a:r>
            <a:r>
              <a:rPr lang="zh-TW" altLang="en-US" sz="2400" dirty="0"/>
              <a:t>例如誇張、對比、隱喻等。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活動二：閱讀及了解歌詞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D5A472B0-F6CB-974A-B78D-B1DEB6D358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1462180">
            <a:off x="8363686" y="283691"/>
            <a:ext cx="303327" cy="64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2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81" b="12681"/>
          <a:stretch/>
        </p:blipFill>
        <p:spPr>
          <a:xfrm>
            <a:off x="6262355" y="4160011"/>
            <a:ext cx="2520000" cy="2520000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213307"/>
            <a:ext cx="7886700" cy="543296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歌曲開首的</a:t>
            </a:r>
            <a:r>
              <a:rPr lang="zh-TW" altLang="en-US" sz="2400" b="1" dirty="0"/>
              <a:t>聲響效果</a:t>
            </a:r>
            <a:r>
              <a:rPr lang="zh-TW" altLang="en-US" sz="2400" dirty="0"/>
              <a:t>要表達甚麼意思？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聆聽歌曲，描述及分析</a:t>
            </a:r>
            <a:r>
              <a:rPr lang="zh-TW" altLang="en-US" sz="2400" b="1" dirty="0"/>
              <a:t>音樂元素如何突顯愛護動物的信息</a:t>
            </a:r>
            <a:r>
              <a:rPr lang="zh-TW" altLang="en-US" sz="2400" dirty="0"/>
              <a:t>，例如速度、力度、節奏、旋律及樂器運用等。（可參考附錄一）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聆聽歌曲</a:t>
            </a:r>
            <a:r>
              <a:rPr lang="zh-TW" altLang="en-US" sz="2400" b="1" dirty="0"/>
              <a:t>正歌及副歌的樂句結構</a:t>
            </a:r>
            <a:r>
              <a:rPr lang="zh-TW" altLang="en-US" sz="2400" dirty="0"/>
              <a:t>，分析其創作手法，例如起承轉合的音樂特徵，並列舉理據。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endParaRPr lang="zh-TW" altLang="en-US" sz="24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活動三：聆聽及分析歌曲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D5A472B0-F6CB-974A-B78D-B1DEB6D358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380514">
            <a:off x="8363686" y="435038"/>
            <a:ext cx="303327" cy="644570"/>
          </a:xfrm>
          <a:prstGeom prst="rect">
            <a:avLst/>
          </a:prstGeom>
        </p:spPr>
      </p:pic>
      <p:grpSp>
        <p:nvGrpSpPr>
          <p:cNvPr id="7" name="群組 6"/>
          <p:cNvGrpSpPr/>
          <p:nvPr/>
        </p:nvGrpSpPr>
        <p:grpSpPr>
          <a:xfrm rot="20760406" flipH="1">
            <a:off x="8032011" y="6190072"/>
            <a:ext cx="966674" cy="559353"/>
            <a:chOff x="4391996" y="2365975"/>
            <a:chExt cx="1978494" cy="1144830"/>
          </a:xfrm>
        </p:grpSpPr>
        <p:sp>
          <p:nvSpPr>
            <p:cNvPr id="8" name="手繪多邊形​​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​​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pic>
        <p:nvPicPr>
          <p:cNvPr id="14" name="Picture 3">
            <a:extLst>
              <a:ext uri="{FF2B5EF4-FFF2-40B4-BE49-F238E27FC236}">
                <a16:creationId xmlns:a16="http://schemas.microsoft.com/office/drawing/2014/main" id="{C2B67039-B496-0B47-BCDC-0D97A9EE53D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869407">
            <a:off x="666499" y="6073308"/>
            <a:ext cx="3175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4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213307"/>
            <a:ext cx="7886700" cy="543296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分析</a:t>
            </a:r>
            <a:r>
              <a:rPr lang="zh-TW" altLang="en-US" sz="2400" b="1" dirty="0"/>
              <a:t>歌曲的結構</a:t>
            </a:r>
            <a:r>
              <a:rPr lang="zh-TW" altLang="en-US" sz="2400" dirty="0"/>
              <a:t>，探討不同音樂的段落（例如前奏、正歌、副歌）與歌詞的關係。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歌曲在甚麼位置才加入</a:t>
            </a:r>
            <a:r>
              <a:rPr lang="zh-TW" altLang="en-US" sz="2400" b="1" dirty="0"/>
              <a:t>套鼓的伴奏</a:t>
            </a:r>
            <a:r>
              <a:rPr lang="zh-TW" altLang="en-US" sz="2400" dirty="0"/>
              <a:t>？又在哪裡停止和再現？有甚麼作用？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歌曲中</a:t>
            </a:r>
            <a:r>
              <a:rPr lang="zh-TW" altLang="en-US" sz="2400" b="1" dirty="0"/>
              <a:t>有一個段落與正歌和副歌的旋律有明顯分別</a:t>
            </a:r>
            <a:r>
              <a:rPr lang="zh-TW" altLang="en-US" sz="2400" dirty="0"/>
              <a:t>，作者在這一段落要表達甚麼重要的信息？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60618"/>
            <a:ext cx="8297636" cy="993411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活動四：了解及分析歌詞與音樂的關係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D5A472B0-F6CB-974A-B78D-B1DEB6D358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1209785">
            <a:off x="8194418" y="5044616"/>
            <a:ext cx="303327" cy="644570"/>
          </a:xfrm>
          <a:prstGeom prst="rect">
            <a:avLst/>
          </a:prstGeom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C2B67039-B496-0B47-BCDC-0D97A9EE53D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869407">
            <a:off x="8446431" y="5405194"/>
            <a:ext cx="3175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088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活動五：創作及演奏</a:t>
            </a:r>
            <a:endParaRPr lang="zh-TW" altLang="en-US" dirty="0"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以「愛護動物」為主題，</a:t>
            </a:r>
            <a:r>
              <a:rPr lang="zh-TW" altLang="en-US" sz="2400" b="1" dirty="0"/>
              <a:t>選用一首歌曲並重新填詞</a:t>
            </a:r>
            <a:r>
              <a:rPr lang="zh-TW" altLang="en-US" sz="2400" dirty="0"/>
              <a:t>，注意字詞的聲調須與旋律配合。（可參考附錄二及三）</a:t>
            </a:r>
            <a:endParaRPr lang="en-US" altLang="zh-TW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與同學和老師討論，</a:t>
            </a:r>
            <a:r>
              <a:rPr lang="zh-TW" altLang="en-US" sz="2400" b="1" dirty="0"/>
              <a:t>制訂一系列準則來評賞創作和演出</a:t>
            </a:r>
            <a:r>
              <a:rPr lang="zh-TW" altLang="en-US" sz="2400" dirty="0"/>
              <a:t>，例如歌詞能否表達主題、歌詞與旋律是否配合，以及演唱的音高與節拍是否準確。</a:t>
            </a:r>
            <a:endParaRPr lang="en-US" altLang="zh-TW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分組演繹作品及評賞。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91927DA0-4CE8-824A-ADC7-5FB889FA54A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900000">
            <a:off x="5410062" y="482875"/>
            <a:ext cx="607708" cy="548897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1" r="7819"/>
          <a:stretch/>
        </p:blipFill>
        <p:spPr>
          <a:xfrm>
            <a:off x="6361901" y="4133839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62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活動六：延伸活動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觀看由漁農自然護理署拍攝一輯有關飼養寵物的宣傳短片，呼籲大眾要「停一停，想一想」，討論</a:t>
            </a:r>
            <a:r>
              <a:rPr lang="zh-TW" altLang="en-US" sz="2400" b="1" dirty="0"/>
              <a:t>短片要帶出的信息</a:t>
            </a:r>
            <a:r>
              <a:rPr lang="zh-TW" altLang="en-US" sz="2400" dirty="0"/>
              <a:t>。</a:t>
            </a:r>
            <a:r>
              <a:rPr lang="en-HK" altLang="zh-TW" sz="2400" dirty="0"/>
              <a:t> </a:t>
            </a:r>
            <a:r>
              <a:rPr lang="en-HK" altLang="zh-TW" sz="1400" dirty="0"/>
              <a:t>(https://www.pets.gov.hk/tc_chi/multimedia_zone/videos/download_8_5_1_6.html)</a:t>
            </a:r>
            <a:endParaRPr lang="zh-TW" altLang="en-US" sz="1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反思個人對</a:t>
            </a:r>
            <a:r>
              <a:rPr lang="zh-TW" altLang="en-US" sz="2400" b="1" dirty="0"/>
              <a:t>愛護動物的態度</a:t>
            </a:r>
            <a:r>
              <a:rPr lang="zh-TW" altLang="en-US" sz="2400" dirty="0"/>
              <a:t>，並跟同學分享交流。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分享你對動物權利、飼養寵物、穿著皮草、動物實驗、虐待動物、以動物製藥等的看法，結合個人生活經驗，</a:t>
            </a:r>
            <a:r>
              <a:rPr lang="zh-TW" altLang="en-US" sz="2400" b="1" dirty="0"/>
              <a:t>建議一些愛護動物的做法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搜尋及</a:t>
            </a:r>
            <a:r>
              <a:rPr lang="zh-TW" altLang="en-US" sz="2400" b="1" dirty="0"/>
              <a:t>聆聽以愛護動物為主題的歌曲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endParaRPr lang="zh-TW" altLang="en-US" sz="2400" dirty="0"/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91927DA0-4CE8-824A-ADC7-5FB889FA54A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2313840">
            <a:off x="7819642" y="5960887"/>
            <a:ext cx="607708" cy="54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110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附錄一：音樂元素與愛護動物信息的關係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555371"/>
              </p:ext>
            </p:extLst>
          </p:nvPr>
        </p:nvGraphicFramePr>
        <p:xfrm>
          <a:off x="628650" y="1216287"/>
          <a:ext cx="7886700" cy="548408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2500039202"/>
                    </a:ext>
                  </a:extLst>
                </a:gridCol>
                <a:gridCol w="2886075">
                  <a:extLst>
                    <a:ext uri="{9D8B030D-6E8A-4147-A177-3AD203B41FA5}">
                      <a16:colId xmlns:a16="http://schemas.microsoft.com/office/drawing/2014/main" val="2431151913"/>
                    </a:ext>
                  </a:extLst>
                </a:gridCol>
                <a:gridCol w="2886075">
                  <a:extLst>
                    <a:ext uri="{9D8B030D-6E8A-4147-A177-3AD203B41FA5}">
                      <a16:colId xmlns:a16="http://schemas.microsoft.com/office/drawing/2014/main" val="2957547284"/>
                    </a:ext>
                  </a:extLst>
                </a:gridCol>
              </a:tblGrid>
              <a:tr h="734428">
                <a:tc>
                  <a:txBody>
                    <a:bodyPr/>
                    <a:lstStyle/>
                    <a:p>
                      <a:pPr algn="ctr"/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音樂元素的運用</a:t>
                      </a:r>
                      <a:endParaRPr lang="zh-HK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帶出的信息</a:t>
                      </a:r>
                      <a:endParaRPr lang="zh-HK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675715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音高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178673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時值／節奏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5787381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力度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947704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速度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5903245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音色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5593400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織體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6331359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和聲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0768093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調性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9818975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結構／曲式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2085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78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1118</Words>
  <Application>Microsoft Office PowerPoint</Application>
  <PresentationFormat>On-screen Show (4:3)</PresentationFormat>
  <Paragraphs>87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微軟正黑體</vt:lpstr>
      <vt:lpstr>Mingliu</vt:lpstr>
      <vt:lpstr>Arial</vt:lpstr>
      <vt:lpstr>Calibri</vt:lpstr>
      <vt:lpstr>Wingdings</vt:lpstr>
      <vt:lpstr>Office 佈景主題</vt:lpstr>
      <vt:lpstr>愛護動物</vt:lpstr>
      <vt:lpstr>課題 　： 愛護動物  學習階段： 第三學習階段（初中）</vt:lpstr>
      <vt:lpstr>活動一：課前準備</vt:lpstr>
      <vt:lpstr>活動二：閱讀及了解歌詞</vt:lpstr>
      <vt:lpstr>活動三：聆聽及分析歌曲</vt:lpstr>
      <vt:lpstr>活動四：了解及分析歌詞與音樂的關係</vt:lpstr>
      <vt:lpstr>活動五：創作及演奏</vt:lpstr>
      <vt:lpstr>活動六：延伸活動</vt:lpstr>
      <vt:lpstr>附錄一：音樂元素與愛護動物信息的關係</vt:lpstr>
      <vt:lpstr>附錄二：粵語歌詞聲調與音樂旋律</vt:lpstr>
      <vt:lpstr>附錄三：參考網頁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/>
  <cp:lastModifiedBy/>
  <cp:revision>71</cp:revision>
  <dcterms:created xsi:type="dcterms:W3CDTF">2021-07-20T09:53:18Z</dcterms:created>
  <dcterms:modified xsi:type="dcterms:W3CDTF">2026-01-23T08:46:41Z</dcterms:modified>
</cp:coreProperties>
</file>