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6" r:id="rId2"/>
    <p:sldId id="265" r:id="rId3"/>
    <p:sldId id="262" r:id="rId4"/>
    <p:sldId id="268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5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76" r:id="rId22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CA6A6-59B1-4F9E-96DD-865E2BBAA65F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DC0FE-8DB0-4259-8288-1857071B08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003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7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08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60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28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9013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7358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36729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280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57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6400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22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744850"/>
            <a:ext cx="10178322" cy="9603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7E31A7-7F73-4F8C-8A84-F6432C72236B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4597AE-3322-4C23-9752-02F6BE34FB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70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4901" y="1584208"/>
            <a:ext cx="10318418" cy="4394988"/>
          </a:xfrm>
        </p:spPr>
        <p:txBody>
          <a:bodyPr/>
          <a:lstStyle/>
          <a:p>
            <a:r>
              <a:rPr lang="zh-TW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中華</a:t>
            </a:r>
            <a:r>
              <a:rPr lang="zh-HK" altLang="zh-TW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經典</a:t>
            </a:r>
            <a:r>
              <a:rPr lang="zh-HK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名句</a:t>
            </a: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2023/24</a:t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名聯選粹</a:t>
            </a: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小遊戲</a:t>
            </a:r>
            <a: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格言類</a:t>
            </a:r>
            <a:r>
              <a:rPr lang="zh-TW" altLang="zh-TW" sz="5400" dirty="0"/>
              <a:t/>
            </a:r>
            <a:br>
              <a:rPr lang="zh-TW" altLang="zh-TW" sz="5400" dirty="0"/>
            </a:b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4711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</a:t>
            </a:r>
            <a:r>
              <a:rPr lang="zh-CN" altLang="en-US" dirty="0" smtClean="0"/>
              <a:t>遊戲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4000" dirty="0"/>
              <a:t>.	</a:t>
            </a:r>
            <a:r>
              <a:rPr lang="zh-TW" altLang="en-US" sz="4000" dirty="0"/>
              <a:t>書山有路勤為徑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646884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人情練達即文章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56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TW" altLang="en-US" sz="4000" dirty="0" smtClean="0"/>
              <a:t>虛心</a:t>
            </a:r>
            <a:r>
              <a:rPr lang="zh-TW" altLang="en-US" sz="4000" dirty="0"/>
              <a:t>竹有低頭葉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067084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傲骨梅無仰面花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人情練達即文章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88981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句式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546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</a:t>
            </a:r>
            <a:r>
              <a:rPr lang="zh-CN" altLang="en-US" dirty="0" smtClean="0"/>
              <a:t>遊戲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TW" altLang="en-US" sz="4000" dirty="0" smtClean="0"/>
              <a:t>虛心</a:t>
            </a:r>
            <a:r>
              <a:rPr lang="zh-TW" altLang="en-US" sz="4000" dirty="0"/>
              <a:t>竹有低頭葉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141786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傲骨梅無仰面花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人情練達即文章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63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知多世事胸襟闊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39682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詩書半榻是嚴師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閲盡人情眼界寬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9393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字數、詞性和句式須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272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知多世事胸襟闊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98179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詩書半榻是嚴師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閲盡人情眼界寬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6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書到用時方恨少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01874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事非經過不知難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詩書半榻是嚴師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251678" y="4972201"/>
            <a:ext cx="9393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字數、詞性和句式須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70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書到用時方恨少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81894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事非經過不知難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詩書半榻是嚴師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7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雅士襟懷虛若竹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6102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良朋氣味淡如蘭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流水高山報佳音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251678" y="4972201"/>
            <a:ext cx="9393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字數、詞性和句式須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935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雅士襟懷虛若竹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234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良朋氣味淡如蘭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流水高山報佳音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3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文章應讀三千卷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69414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品行當居第一流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流水高山報佳音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93933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字數、詞性和句式須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364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4805" y="2922784"/>
            <a:ext cx="10178322" cy="960383"/>
          </a:xfrm>
        </p:spPr>
        <p:txBody>
          <a:bodyPr/>
          <a:lstStyle/>
          <a:p>
            <a:pPr algn="ctr"/>
            <a:r>
              <a:rPr lang="zh-TW" altLang="en-US" b="1" dirty="0" smtClean="0"/>
              <a:t>配對遊戲：</a:t>
            </a:r>
            <a:r>
              <a:rPr lang="zh-HK" altLang="zh-TW" b="1" dirty="0" smtClean="0"/>
              <a:t>格言</a:t>
            </a:r>
            <a:r>
              <a:rPr lang="zh-TW" altLang="en-US" b="1" dirty="0" smtClean="0"/>
              <a:t>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896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4000" dirty="0" smtClean="0"/>
              <a:t>.</a:t>
            </a:r>
            <a:r>
              <a:rPr lang="en-US" altLang="zh-TW" sz="4000" dirty="0"/>
              <a:t>	</a:t>
            </a:r>
            <a:r>
              <a:rPr lang="zh-CN" altLang="en-US" sz="4000" dirty="0" smtClean="0"/>
              <a:t>文章應讀三千卷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1028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松竹清明靜讀書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處世無奇但率真</a:t>
                      </a:r>
                      <a:endParaRPr lang="zh-TW" altLang="en-US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品行當居第一流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流水高山報佳音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20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總結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995055"/>
            <a:ext cx="10178322" cy="38845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4400" dirty="0" smtClean="0"/>
              <a:t>對聯的要求</a:t>
            </a:r>
            <a:r>
              <a:rPr lang="zh-TW" altLang="en-US" sz="4400" dirty="0" smtClean="0"/>
              <a:t>，上、</a:t>
            </a:r>
            <a:r>
              <a:rPr lang="zh-TW" altLang="en-US" sz="4400" dirty="0"/>
              <a:t>下聯需要</a:t>
            </a:r>
            <a:r>
              <a:rPr lang="zh-CN" altLang="en-US" sz="4400" dirty="0" smtClean="0"/>
              <a:t>：</a:t>
            </a:r>
            <a:endParaRPr lang="en-US" altLang="zh-CN" sz="4400" dirty="0" smtClean="0"/>
          </a:p>
          <a:p>
            <a:r>
              <a:rPr lang="zh-TW" altLang="en-US" sz="4400" dirty="0" smtClean="0"/>
              <a:t>字數</a:t>
            </a:r>
            <a:r>
              <a:rPr lang="zh-TW" altLang="en-US" sz="4400" dirty="0"/>
              <a:t>相等</a:t>
            </a:r>
            <a:endParaRPr lang="en-US" altLang="zh-TW" sz="4400" dirty="0"/>
          </a:p>
          <a:p>
            <a:r>
              <a:rPr lang="zh-TW" altLang="en-US" sz="4400" dirty="0" smtClean="0"/>
              <a:t>詞性</a:t>
            </a:r>
            <a:r>
              <a:rPr lang="zh-TW" altLang="en-US" sz="4400" dirty="0"/>
              <a:t>相同</a:t>
            </a:r>
            <a:endParaRPr lang="en-US" altLang="zh-TW" sz="4400" dirty="0"/>
          </a:p>
          <a:p>
            <a:r>
              <a:rPr lang="zh-TW" altLang="en-US" sz="4400" dirty="0" smtClean="0"/>
              <a:t>句式相同</a:t>
            </a:r>
            <a:endParaRPr lang="en-US" altLang="zh-TW" sz="4400" dirty="0"/>
          </a:p>
          <a:p>
            <a:r>
              <a:rPr lang="zh-TW" altLang="en-US" sz="4400" dirty="0" smtClean="0"/>
              <a:t>平仄相對</a:t>
            </a:r>
            <a:r>
              <a:rPr lang="en-US" altLang="zh-TW" dirty="0" smtClean="0"/>
              <a:t>(</a:t>
            </a:r>
            <a:r>
              <a:rPr lang="zh-TW" altLang="en-US" dirty="0" smtClean="0"/>
              <a:t>視乎學生程度決定是否說明此項要求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21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/>
              <a:t>1. </a:t>
            </a:r>
            <a:r>
              <a:rPr lang="zh-TW" altLang="zh-TW" sz="4000" dirty="0" smtClean="0"/>
              <a:t>靜坐</a:t>
            </a:r>
            <a:r>
              <a:rPr lang="zh-TW" altLang="zh-TW" sz="4000" dirty="0"/>
              <a:t>常思己</a:t>
            </a:r>
            <a:r>
              <a:rPr lang="zh-TW" altLang="zh-TW" sz="4000" dirty="0" smtClean="0"/>
              <a:t>過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499562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但求無愧我心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閒談莫論人非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8509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上、下聯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字數須相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301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</a:t>
            </a:r>
            <a:r>
              <a:rPr lang="zh-CN" altLang="en-US" dirty="0" smtClean="0"/>
              <a:t>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/>
              <a:t>1. </a:t>
            </a:r>
            <a:r>
              <a:rPr lang="zh-TW" altLang="zh-TW" sz="4000" dirty="0" smtClean="0"/>
              <a:t>靜坐</a:t>
            </a:r>
            <a:r>
              <a:rPr lang="zh-TW" altLang="zh-TW" sz="4000" dirty="0"/>
              <a:t>常思己</a:t>
            </a:r>
            <a:r>
              <a:rPr lang="zh-TW" altLang="zh-TW" sz="4000" dirty="0" smtClean="0"/>
              <a:t>過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9666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但求無愧我心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閒談莫論人非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79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zh-TW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豈能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盡如人意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72163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但求無愧我心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84409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上、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詞性須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354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</a:t>
            </a:r>
            <a:r>
              <a:rPr lang="zh-CN" altLang="en-US" dirty="0" smtClean="0"/>
              <a:t>遊戲（答案）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4000" dirty="0" smtClean="0"/>
              <a:t> </a:t>
            </a:r>
            <a:r>
              <a:rPr lang="zh-TW" altLang="en-US" sz="4000" dirty="0" smtClean="0"/>
              <a:t>豈能</a:t>
            </a:r>
            <a:r>
              <a:rPr lang="zh-TW" altLang="en-US" sz="4000" dirty="0"/>
              <a:t>盡如人意</a:t>
            </a:r>
            <a:endParaRPr lang="en-US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910841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但求無愧我心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8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4000" dirty="0" smtClean="0"/>
              <a:t>. </a:t>
            </a:r>
            <a:r>
              <a:rPr lang="zh-TW" altLang="en-US" sz="4000" dirty="0" smtClean="0"/>
              <a:t>寶劍</a:t>
            </a:r>
            <a:r>
              <a:rPr lang="zh-TW" altLang="en-US" sz="4000" dirty="0"/>
              <a:t>鋒從磨礪出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15027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9309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詞性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須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84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</a:t>
            </a:r>
            <a:r>
              <a:rPr lang="zh-CN" altLang="en-US" dirty="0" smtClean="0"/>
              <a:t>遊戲</a:t>
            </a:r>
            <a:r>
              <a:rPr lang="zh-CN" altLang="en-US" dirty="0"/>
              <a:t>（答案）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4000" dirty="0"/>
              <a:t>.	</a:t>
            </a:r>
            <a:r>
              <a:rPr lang="zh-TW" altLang="en-US" sz="4000" dirty="0"/>
              <a:t>寶劍鋒從磨礪出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7168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梅花香自苦寒來</a:t>
                      </a:r>
                      <a:endParaRPr lang="zh-TW" altLang="en-US" sz="3200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6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配對遊戲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6" y="1928554"/>
            <a:ext cx="10178322" cy="3751534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4000" dirty="0"/>
              <a:t>.	</a:t>
            </a:r>
            <a:r>
              <a:rPr lang="zh-TW" altLang="en-US" sz="4000" dirty="0"/>
              <a:t>書山有路勤為徑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61223"/>
              </p:ext>
            </p:extLst>
          </p:nvPr>
        </p:nvGraphicFramePr>
        <p:xfrm>
          <a:off x="0" y="3014612"/>
          <a:ext cx="12192000" cy="1579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273223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6680941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41387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4932647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人到無求品自高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作事惟思利及人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人情練達即文章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丁</a:t>
                      </a:r>
                      <a:endParaRPr lang="en-US" altLang="zh-CN" sz="3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學海無涯苦作舟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97029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251678" y="4972201"/>
            <a:ext cx="87610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提示</a:t>
            </a:r>
            <a:r>
              <a:rPr lang="zh-CN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下聯</a:t>
            </a:r>
            <a:r>
              <a:rPr lang="zh-TW" altLang="en-US" sz="40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句式須</a:t>
            </a:r>
            <a:r>
              <a:rPr lang="zh-CN" altLang="en-US" sz="40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endParaRPr lang="en-US" altLang="zh-CN" sz="40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368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437</TotalTime>
  <Words>815</Words>
  <Application>Microsoft Office PowerPoint</Application>
  <PresentationFormat>寬螢幕</PresentationFormat>
  <Paragraphs>199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微軟正黑體</vt:lpstr>
      <vt:lpstr>新細明體</vt:lpstr>
      <vt:lpstr>標楷體</vt:lpstr>
      <vt:lpstr>Arial</vt:lpstr>
      <vt:lpstr>Calibri</vt:lpstr>
      <vt:lpstr>Gill Sans MT</vt:lpstr>
      <vt:lpstr>Times New Roman</vt:lpstr>
      <vt:lpstr>Badge</vt:lpstr>
      <vt:lpstr>中華經典名句2023/24 名聯選粹  小遊戲 格言類 </vt:lpstr>
      <vt:lpstr>配對遊戲：格言類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配對遊戲</vt:lpstr>
      <vt:lpstr>配對遊戲（答案）</vt:lpstr>
      <vt:lpstr>總結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中華經典名句教學材料設計2023/24</dc:title>
  <dc:creator>CHEUNG, Lai-sze</dc:creator>
  <cp:lastModifiedBy>CHOY, Pui-ka Jade</cp:lastModifiedBy>
  <cp:revision>67</cp:revision>
  <cp:lastPrinted>2023-09-21T07:41:19Z</cp:lastPrinted>
  <dcterms:created xsi:type="dcterms:W3CDTF">2023-09-11T01:54:01Z</dcterms:created>
  <dcterms:modified xsi:type="dcterms:W3CDTF">2024-01-02T08:47:31Z</dcterms:modified>
</cp:coreProperties>
</file>