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303" r:id="rId2"/>
    <p:sldId id="257" r:id="rId3"/>
    <p:sldId id="259" r:id="rId4"/>
    <p:sldId id="258" r:id="rId5"/>
    <p:sldId id="261" r:id="rId6"/>
    <p:sldId id="260" r:id="rId7"/>
    <p:sldId id="263" r:id="rId8"/>
    <p:sldId id="264" r:id="rId9"/>
    <p:sldId id="285" r:id="rId10"/>
    <p:sldId id="288" r:id="rId11"/>
    <p:sldId id="287" r:id="rId12"/>
    <p:sldId id="289" r:id="rId13"/>
    <p:sldId id="284" r:id="rId14"/>
    <p:sldId id="290" r:id="rId15"/>
    <p:sldId id="304" r:id="rId16"/>
    <p:sldId id="305" r:id="rId17"/>
    <p:sldId id="306" r:id="rId18"/>
    <p:sldId id="307" r:id="rId19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UNG, Wing-sze Lilian" initials="CWL" lastIdx="2" clrIdx="0">
    <p:extLst>
      <p:ext uri="{19B8F6BF-5375-455C-9EA6-DF929625EA0E}">
        <p15:presenceInfo xmlns:p15="http://schemas.microsoft.com/office/powerpoint/2012/main" userId="S-1-5-21-2637006528-1015924553-1750768987-790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CA6A6-59B1-4F9E-96DD-865E2BBAA65F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DC0FE-8DB0-4259-8288-1857071B08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003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7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08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60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28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9013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7358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6729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80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57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6400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22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744850"/>
            <a:ext cx="10178322" cy="9603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70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4901" y="1584208"/>
            <a:ext cx="10318418" cy="4394988"/>
          </a:xfrm>
        </p:spPr>
        <p:txBody>
          <a:bodyPr/>
          <a:lstStyle/>
          <a:p>
            <a:r>
              <a:rPr lang="zh-TW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中華</a:t>
            </a:r>
            <a:r>
              <a:rPr lang="zh-HK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經典</a:t>
            </a:r>
            <a:r>
              <a:rPr lang="zh-HK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名句</a:t>
            </a:r>
            <a:r>
              <a:rPr lang="en-US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2023/24</a:t>
            </a: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名聯選粹</a:t>
            </a: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小遊戲</a:t>
            </a:r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妙趣</a:t>
            </a:r>
            <a:r>
              <a:rPr lang="zh-CN" alt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類</a:t>
            </a:r>
            <a:r>
              <a:rPr lang="zh-TW" altLang="zh-TW" sz="5400" dirty="0"/>
              <a:t/>
            </a:r>
            <a:br>
              <a:rPr lang="zh-TW" altLang="zh-TW" sz="5400" dirty="0"/>
            </a:b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7262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202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4800" dirty="0" smtClean="0"/>
              <a:t>.</a:t>
            </a:r>
            <a:r>
              <a:rPr lang="en-US" altLang="zh-TW" sz="4800" dirty="0" smtClean="0">
                <a:solidFill>
                  <a:srgbClr val="FF0000"/>
                </a:solidFill>
              </a:rPr>
              <a:t> </a:t>
            </a:r>
            <a:r>
              <a:rPr lang="zh-TW" altLang="zh-TW" sz="4800" dirty="0" smtClean="0">
                <a:solidFill>
                  <a:srgbClr val="FF0000"/>
                </a:solidFill>
              </a:rPr>
              <a:t>蓮</a:t>
            </a:r>
            <a:r>
              <a:rPr lang="en-US" altLang="zh-TW" sz="4800" dirty="0" smtClean="0">
                <a:solidFill>
                  <a:srgbClr val="FF0000"/>
                </a:solidFill>
              </a:rPr>
              <a:t>(</a:t>
            </a:r>
            <a:r>
              <a:rPr lang="zh-TW" altLang="en-US" sz="4800" dirty="0" smtClean="0">
                <a:solidFill>
                  <a:srgbClr val="FF0000"/>
                </a:solidFill>
              </a:rPr>
              <a:t>憐</a:t>
            </a:r>
            <a:r>
              <a:rPr lang="en-US" altLang="zh-TW" sz="4800" dirty="0" smtClean="0">
                <a:solidFill>
                  <a:srgbClr val="FF0000"/>
                </a:solidFill>
              </a:rPr>
              <a:t>)</a:t>
            </a:r>
            <a:r>
              <a:rPr lang="zh-TW" altLang="zh-TW" sz="4800" dirty="0" smtClean="0"/>
              <a:t>子心中</a:t>
            </a:r>
            <a:r>
              <a:rPr lang="zh-TW" altLang="zh-TW" sz="4800" dirty="0" smtClean="0"/>
              <a:t>苦</a:t>
            </a:r>
            <a:r>
              <a:rPr lang="zh-TW" altLang="en-US" sz="4800" dirty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/>
              <a:t>   </a:t>
            </a:r>
            <a:r>
              <a:rPr lang="zh-TW" altLang="zh-TW" sz="4800" dirty="0" smtClean="0">
                <a:solidFill>
                  <a:srgbClr val="FF0000"/>
                </a:solidFill>
              </a:rPr>
              <a:t>梨</a:t>
            </a:r>
            <a:r>
              <a:rPr lang="en-US" altLang="zh-TW" sz="4800" dirty="0" smtClean="0">
                <a:solidFill>
                  <a:srgbClr val="FF0000"/>
                </a:solidFill>
              </a:rPr>
              <a:t>(</a:t>
            </a:r>
            <a:r>
              <a:rPr lang="zh-TW" altLang="en-US" sz="4800" dirty="0" smtClean="0">
                <a:solidFill>
                  <a:srgbClr val="FF0000"/>
                </a:solidFill>
              </a:rPr>
              <a:t>離</a:t>
            </a:r>
            <a:r>
              <a:rPr lang="en-US" altLang="zh-TW" sz="4800" dirty="0" smtClean="0">
                <a:solidFill>
                  <a:srgbClr val="FF0000"/>
                </a:solidFill>
              </a:rPr>
              <a:t>)</a:t>
            </a:r>
            <a:r>
              <a:rPr lang="zh-TW" altLang="zh-TW" sz="4800" dirty="0" smtClean="0"/>
              <a:t>兒</a:t>
            </a:r>
            <a:r>
              <a:rPr lang="zh-HK" altLang="zh-TW" sz="4800" dirty="0" smtClean="0"/>
              <a:t>腹</a:t>
            </a:r>
            <a:r>
              <a:rPr lang="zh-TW" altLang="zh-TW" sz="4800" dirty="0" smtClean="0"/>
              <a:t>內</a:t>
            </a:r>
            <a:r>
              <a:rPr lang="zh-TW" altLang="zh-TW" sz="4800" dirty="0" smtClean="0"/>
              <a:t>酸</a:t>
            </a:r>
            <a:r>
              <a:rPr lang="zh-TW" altLang="en-US" sz="4800" dirty="0" smtClean="0"/>
              <a:t>。</a:t>
            </a:r>
            <a:endParaRPr lang="en-US" altLang="zh-TW" sz="4800" dirty="0"/>
          </a:p>
          <a:p>
            <a:pPr marL="0" lvl="0" indent="0">
              <a:buNone/>
            </a:pPr>
            <a:endParaRPr lang="en-US" altLang="zh-TW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4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2028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4800" dirty="0" smtClean="0"/>
              <a:t>.</a:t>
            </a:r>
            <a:r>
              <a:rPr lang="zh-TW" altLang="en-US" sz="4800" dirty="0" smtClean="0">
                <a:solidFill>
                  <a:srgbClr val="FF0000"/>
                </a:solidFill>
              </a:rPr>
              <a:t>閒</a:t>
            </a:r>
            <a:r>
              <a:rPr lang="zh-CN" altLang="en-US" sz="4800" dirty="0" smtClean="0"/>
              <a:t>看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CN" altLang="en-US" sz="4800" dirty="0" smtClean="0"/>
              <a:t>中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en-US" sz="4800" dirty="0" smtClean="0"/>
              <a:t>；</a:t>
            </a:r>
            <a:endParaRPr lang="en-US" altLang="zh-CN" sz="4800" dirty="0" smtClean="0"/>
          </a:p>
          <a:p>
            <a:pPr marL="0" lvl="0" indent="0">
              <a:buNone/>
            </a:pPr>
            <a:r>
              <a:rPr lang="zh-CN" altLang="en-US" sz="4800" dirty="0" smtClean="0"/>
              <a:t>  </a:t>
            </a:r>
            <a:r>
              <a:rPr lang="zh-TW" altLang="en-US" sz="4800" dirty="0" smtClean="0">
                <a:solidFill>
                  <a:srgbClr val="FF0000"/>
                </a:solidFill>
              </a:rPr>
              <a:t>思</a:t>
            </a:r>
            <a:r>
              <a:rPr lang="zh-CN" altLang="en-US" sz="4800" dirty="0" smtClean="0"/>
              <a:t>耕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en-US" sz="4800" dirty="0" smtClean="0"/>
              <a:t>上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en-US" sz="4800" dirty="0" smtClean="0"/>
              <a:t>。</a:t>
            </a:r>
            <a:endParaRPr lang="en-US" altLang="zh-TW" sz="4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拆字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96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2069870"/>
            <a:ext cx="10178322" cy="22028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4800" dirty="0" smtClean="0"/>
              <a:t>.</a:t>
            </a:r>
            <a:r>
              <a:rPr lang="zh-TW" altLang="en-US" sz="4800" dirty="0" smtClean="0">
                <a:solidFill>
                  <a:srgbClr val="FF0000"/>
                </a:solidFill>
              </a:rPr>
              <a:t>閒</a:t>
            </a:r>
            <a:r>
              <a:rPr lang="zh-CN" altLang="en-US" sz="4800" dirty="0" smtClean="0"/>
              <a:t>看</a:t>
            </a:r>
            <a:r>
              <a:rPr lang="zh-CN" altLang="en-US" sz="4800" dirty="0" smtClean="0">
                <a:solidFill>
                  <a:srgbClr val="FF0000"/>
                </a:solidFill>
              </a:rPr>
              <a:t>門</a:t>
            </a:r>
            <a:r>
              <a:rPr lang="zh-CN" altLang="en-US" sz="4800" dirty="0" smtClean="0"/>
              <a:t>中</a:t>
            </a:r>
            <a:r>
              <a:rPr lang="zh-CN" altLang="en-US" sz="4800" dirty="0" smtClean="0">
                <a:solidFill>
                  <a:srgbClr val="FF0000"/>
                </a:solidFill>
              </a:rPr>
              <a:t>月</a:t>
            </a:r>
            <a:r>
              <a:rPr lang="zh-TW" altLang="en-US" sz="4800" dirty="0" smtClean="0"/>
              <a:t>；</a:t>
            </a:r>
            <a:endParaRPr lang="en-US" altLang="zh-CN" sz="4800" dirty="0" smtClean="0"/>
          </a:p>
          <a:p>
            <a:pPr marL="0" lvl="0" indent="0">
              <a:buNone/>
            </a:pPr>
            <a:r>
              <a:rPr lang="zh-CN" altLang="en-US" sz="4800" dirty="0" smtClean="0"/>
              <a:t>  </a:t>
            </a:r>
            <a:r>
              <a:rPr lang="zh-CN" altLang="en-US" sz="4800" dirty="0" smtClean="0">
                <a:solidFill>
                  <a:srgbClr val="FF0000"/>
                </a:solidFill>
              </a:rPr>
              <a:t>思</a:t>
            </a:r>
            <a:r>
              <a:rPr lang="zh-CN" altLang="en-US" sz="4800" dirty="0" smtClean="0"/>
              <a:t>耕</a:t>
            </a:r>
            <a:r>
              <a:rPr lang="zh-CN" altLang="en-US" sz="4800" dirty="0" smtClean="0">
                <a:solidFill>
                  <a:srgbClr val="FF0000"/>
                </a:solidFill>
              </a:rPr>
              <a:t>心</a:t>
            </a:r>
            <a:r>
              <a:rPr lang="zh-CN" altLang="en-US" sz="4800" dirty="0" smtClean="0"/>
              <a:t>上</a:t>
            </a:r>
            <a:r>
              <a:rPr lang="zh-CN" altLang="en-US" sz="4800" dirty="0" smtClean="0">
                <a:solidFill>
                  <a:srgbClr val="FF0000"/>
                </a:solidFill>
              </a:rPr>
              <a:t>田</a:t>
            </a:r>
            <a:r>
              <a:rPr lang="zh-TW" altLang="en-US" sz="4800" dirty="0" smtClean="0"/>
              <a:t>。</a:t>
            </a:r>
            <a:endParaRPr lang="en-US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6135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2855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4800" dirty="0" smtClean="0"/>
              <a:t>.</a:t>
            </a:r>
            <a:r>
              <a:rPr lang="zh-TW" altLang="zh-TW" sz="4800" dirty="0" smtClean="0"/>
              <a:t>移</a:t>
            </a:r>
            <a:r>
              <a:rPr lang="zh-HK" altLang="zh-TW" sz="4800" dirty="0" smtClean="0">
                <a:solidFill>
                  <a:srgbClr val="FF0000"/>
                </a:solidFill>
              </a:rPr>
              <a:t>椅</a:t>
            </a:r>
            <a:r>
              <a:rPr lang="en-US" altLang="zh-HK" sz="4800" dirty="0" smtClean="0">
                <a:solidFill>
                  <a:srgbClr val="FF0000"/>
                </a:solidFill>
              </a:rPr>
              <a:t>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zh-TW" sz="4800" dirty="0">
                <a:solidFill>
                  <a:srgbClr val="FF0000"/>
                </a:solidFill>
              </a:rPr>
              <a:t>桐 </a:t>
            </a:r>
            <a:r>
              <a:rPr lang="en-US" altLang="zh-TW" sz="4800" dirty="0">
                <a:solidFill>
                  <a:srgbClr val="FF0000"/>
                </a:solidFill>
              </a:rPr>
              <a:t>?</a:t>
            </a:r>
            <a:r>
              <a:rPr lang="en-US" altLang="zh-TW" sz="4800" dirty="0" smtClean="0">
                <a:solidFill>
                  <a:srgbClr val="FF0000"/>
                </a:solidFill>
              </a:rPr>
              <a:t> </a:t>
            </a:r>
            <a:r>
              <a:rPr lang="zh-TW" altLang="zh-TW" sz="4800" dirty="0"/>
              <a:t>玩</a:t>
            </a:r>
            <a:r>
              <a:rPr lang="zh-TW" altLang="zh-TW" sz="4800" dirty="0" smtClean="0"/>
              <a:t>月</a:t>
            </a:r>
            <a:r>
              <a:rPr lang="zh-TW" altLang="en-US" sz="4800" dirty="0" smtClean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>
                <a:solidFill>
                  <a:srgbClr val="FF0000"/>
                </a:solidFill>
              </a:rPr>
              <a:t>  </a:t>
            </a:r>
            <a:r>
              <a:rPr lang="zh-TW" altLang="zh-TW" sz="4800" dirty="0" smtClean="0"/>
              <a:t>點</a:t>
            </a:r>
            <a:r>
              <a:rPr lang="zh-TW" altLang="zh-TW" sz="4800" dirty="0" smtClean="0">
                <a:solidFill>
                  <a:srgbClr val="FF0000"/>
                </a:solidFill>
              </a:rPr>
              <a:t>燈</a:t>
            </a:r>
            <a:r>
              <a:rPr lang="en-US" altLang="zh-TW" sz="4800" dirty="0" smtClean="0">
                <a:solidFill>
                  <a:srgbClr val="FF0000"/>
                </a:solidFill>
              </a:rPr>
              <a:t> ? </a:t>
            </a:r>
            <a:r>
              <a:rPr lang="zh-TW" altLang="zh-TW" sz="4800" dirty="0">
                <a:solidFill>
                  <a:srgbClr val="FF0000"/>
                </a:solidFill>
              </a:rPr>
              <a:t>閣 </a:t>
            </a:r>
            <a:r>
              <a:rPr lang="en-US" altLang="zh-TW" sz="4800" dirty="0">
                <a:solidFill>
                  <a:srgbClr val="FF0000"/>
                </a:solidFill>
              </a:rPr>
              <a:t>?</a:t>
            </a:r>
            <a:r>
              <a:rPr lang="en-US" altLang="zh-TW" sz="4800" dirty="0" smtClean="0">
                <a:solidFill>
                  <a:srgbClr val="FF0000"/>
                </a:solidFill>
              </a:rPr>
              <a:t> </a:t>
            </a:r>
            <a:r>
              <a:rPr lang="zh-TW" altLang="zh-TW" sz="4800" dirty="0"/>
              <a:t>攻</a:t>
            </a:r>
            <a:r>
              <a:rPr lang="zh-TW" altLang="zh-TW" sz="4800" dirty="0" smtClean="0"/>
              <a:t>書</a:t>
            </a:r>
            <a:r>
              <a:rPr lang="zh-TW" altLang="en-US" sz="4800" dirty="0" smtClean="0"/>
              <a:t>。</a:t>
            </a:r>
            <a:endParaRPr lang="zh-TW" altLang="en-US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同音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6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</a:t>
            </a:r>
            <a:r>
              <a:rPr lang="zh-CN" altLang="en-US" dirty="0" smtClean="0"/>
              <a:t>猜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28555"/>
            <a:ext cx="10178322" cy="2238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4800" dirty="0" smtClean="0"/>
              <a:t>.</a:t>
            </a:r>
            <a:r>
              <a:rPr lang="zh-TW" altLang="zh-TW" sz="4800" dirty="0" smtClean="0"/>
              <a:t>移</a:t>
            </a:r>
            <a:r>
              <a:rPr lang="zh-HK" altLang="zh-TW" sz="4800" dirty="0" smtClean="0">
                <a:solidFill>
                  <a:srgbClr val="FF0000"/>
                </a:solidFill>
              </a:rPr>
              <a:t>椅</a:t>
            </a:r>
            <a:r>
              <a:rPr lang="zh-TW" altLang="en-US" sz="4800" dirty="0" smtClean="0">
                <a:solidFill>
                  <a:srgbClr val="FF0000"/>
                </a:solidFill>
              </a:rPr>
              <a:t>倚</a:t>
            </a:r>
            <a:r>
              <a:rPr lang="zh-TW" altLang="zh-TW" sz="4800" dirty="0" smtClean="0">
                <a:solidFill>
                  <a:srgbClr val="FF0000"/>
                </a:solidFill>
              </a:rPr>
              <a:t>桐</a:t>
            </a:r>
            <a:r>
              <a:rPr lang="zh-TW" altLang="en-US" sz="4800" dirty="0" smtClean="0">
                <a:solidFill>
                  <a:srgbClr val="FF0000"/>
                </a:solidFill>
              </a:rPr>
              <a:t>同</a:t>
            </a:r>
            <a:r>
              <a:rPr lang="zh-TW" altLang="zh-TW" sz="4800" dirty="0" smtClean="0"/>
              <a:t>玩</a:t>
            </a:r>
            <a:r>
              <a:rPr lang="zh-TW" altLang="zh-TW" sz="4800" dirty="0" smtClean="0"/>
              <a:t>月</a:t>
            </a:r>
            <a:r>
              <a:rPr lang="zh-TW" altLang="en-US" sz="4800" dirty="0" smtClean="0"/>
              <a:t>；</a:t>
            </a:r>
            <a:endParaRPr lang="zh-TW" altLang="zh-TW" sz="4800" dirty="0" smtClean="0"/>
          </a:p>
          <a:p>
            <a:pPr marL="0" indent="0">
              <a:buNone/>
            </a:pPr>
            <a:r>
              <a:rPr lang="en-US" altLang="zh-TW" sz="4800" dirty="0" smtClean="0">
                <a:solidFill>
                  <a:srgbClr val="FF0000"/>
                </a:solidFill>
              </a:rPr>
              <a:t>  </a:t>
            </a:r>
            <a:r>
              <a:rPr lang="zh-TW" altLang="zh-TW" sz="4800" dirty="0" smtClean="0"/>
              <a:t>點</a:t>
            </a:r>
            <a:r>
              <a:rPr lang="zh-TW" altLang="zh-TW" sz="4800" dirty="0" smtClean="0">
                <a:solidFill>
                  <a:srgbClr val="FF0000"/>
                </a:solidFill>
              </a:rPr>
              <a:t>燈</a:t>
            </a:r>
            <a:r>
              <a:rPr lang="zh-TW" altLang="en-US" sz="4800" dirty="0" smtClean="0">
                <a:solidFill>
                  <a:srgbClr val="FF0000"/>
                </a:solidFill>
              </a:rPr>
              <a:t>登</a:t>
            </a:r>
            <a:r>
              <a:rPr lang="zh-TW" altLang="zh-TW" sz="4800" dirty="0" smtClean="0">
                <a:solidFill>
                  <a:srgbClr val="FF0000"/>
                </a:solidFill>
              </a:rPr>
              <a:t>閣</a:t>
            </a:r>
            <a:r>
              <a:rPr lang="zh-TW" altLang="en-US" sz="4800" dirty="0" smtClean="0">
                <a:solidFill>
                  <a:srgbClr val="FF0000"/>
                </a:solidFill>
              </a:rPr>
              <a:t>各</a:t>
            </a:r>
            <a:r>
              <a:rPr lang="zh-TW" altLang="zh-TW" sz="4800" dirty="0" smtClean="0"/>
              <a:t>攻書</a:t>
            </a:r>
            <a:r>
              <a:rPr lang="zh-TW" altLang="en-US" sz="4800" dirty="0" smtClean="0"/>
              <a:t>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206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2855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4800" dirty="0" smtClean="0"/>
              <a:t>.</a:t>
            </a:r>
            <a:r>
              <a:rPr lang="zh-TW" altLang="zh-TW" sz="4800" dirty="0" smtClean="0"/>
              <a:t>因</a:t>
            </a:r>
            <a:r>
              <a:rPr lang="zh-TW" altLang="zh-TW" sz="4800" dirty="0" smtClean="0">
                <a:solidFill>
                  <a:srgbClr val="FF0000"/>
                </a:solidFill>
              </a:rPr>
              <a:t>荷</a:t>
            </a:r>
            <a:r>
              <a:rPr lang="en-US" altLang="zh-TW" sz="4800" dirty="0" smtClean="0"/>
              <a:t>(  )</a:t>
            </a:r>
            <a:r>
              <a:rPr lang="zh-TW" altLang="zh-TW" sz="4800" dirty="0" smtClean="0"/>
              <a:t>而得</a:t>
            </a:r>
            <a:r>
              <a:rPr lang="zh-TW" altLang="zh-TW" sz="4800" dirty="0">
                <a:solidFill>
                  <a:srgbClr val="FF0000"/>
                </a:solidFill>
              </a:rPr>
              <a:t>藕</a:t>
            </a:r>
            <a:r>
              <a:rPr lang="en-US" altLang="zh-TW" sz="4800" dirty="0" smtClean="0"/>
              <a:t>(  </a:t>
            </a:r>
            <a:r>
              <a:rPr lang="en-US" altLang="zh-TW" sz="4800" dirty="0" smtClean="0"/>
              <a:t>)</a:t>
            </a:r>
            <a:r>
              <a:rPr lang="zh-TW" altLang="en-US" sz="4800" dirty="0" smtClean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 smtClean="0"/>
              <a:t>有</a:t>
            </a:r>
            <a:r>
              <a:rPr lang="zh-TW" altLang="zh-TW" sz="4800" dirty="0">
                <a:solidFill>
                  <a:srgbClr val="FF0000"/>
                </a:solidFill>
              </a:rPr>
              <a:t>杏</a:t>
            </a:r>
            <a:r>
              <a:rPr lang="en-US" altLang="zh-TW" sz="4800" dirty="0" smtClean="0"/>
              <a:t>(  )</a:t>
            </a:r>
            <a:r>
              <a:rPr lang="zh-TW" altLang="zh-TW" sz="4800" dirty="0" smtClean="0"/>
              <a:t>不須</a:t>
            </a:r>
            <a:r>
              <a:rPr lang="zh-TW" altLang="zh-TW" sz="4800" dirty="0">
                <a:solidFill>
                  <a:srgbClr val="FF0000"/>
                </a:solidFill>
              </a:rPr>
              <a:t>梅</a:t>
            </a:r>
            <a:r>
              <a:rPr lang="en-US" altLang="zh-TW" sz="4800" dirty="0" smtClean="0"/>
              <a:t>(  </a:t>
            </a:r>
            <a:r>
              <a:rPr lang="en-US" altLang="zh-TW" sz="4800" dirty="0" smtClean="0"/>
              <a:t>)</a:t>
            </a:r>
            <a:r>
              <a:rPr lang="zh-TW" altLang="en-US" sz="4800" dirty="0" smtClean="0"/>
              <a:t>。</a:t>
            </a:r>
            <a:endParaRPr lang="zh-TW" altLang="zh-TW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76683" y="4198706"/>
            <a:ext cx="6583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zh-TW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諧音</a:t>
            </a:r>
            <a:endParaRPr lang="zh-TW" altLang="zh-TW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21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580" y="192855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4800" dirty="0" smtClean="0"/>
              <a:t>.</a:t>
            </a:r>
            <a:r>
              <a:rPr lang="zh-TW" altLang="zh-TW" sz="4800" dirty="0" smtClean="0"/>
              <a:t>因</a:t>
            </a:r>
            <a:r>
              <a:rPr lang="zh-TW" altLang="zh-TW" sz="4800" dirty="0" smtClean="0">
                <a:solidFill>
                  <a:srgbClr val="FF0000"/>
                </a:solidFill>
              </a:rPr>
              <a:t>荷</a:t>
            </a:r>
            <a:r>
              <a:rPr lang="en-US" altLang="zh-TW" sz="4800" dirty="0" smtClean="0">
                <a:solidFill>
                  <a:srgbClr val="FF0000"/>
                </a:solidFill>
              </a:rPr>
              <a:t>(</a:t>
            </a:r>
            <a:r>
              <a:rPr lang="zh-TW" altLang="en-US" sz="4800" dirty="0" smtClean="0">
                <a:solidFill>
                  <a:srgbClr val="FF0000"/>
                </a:solidFill>
              </a:rPr>
              <a:t>何</a:t>
            </a:r>
            <a:r>
              <a:rPr lang="en-US" altLang="zh-TW" sz="4800" dirty="0" smtClean="0">
                <a:solidFill>
                  <a:srgbClr val="FF0000"/>
                </a:solidFill>
              </a:rPr>
              <a:t>)</a:t>
            </a:r>
            <a:r>
              <a:rPr lang="zh-TW" altLang="zh-TW" sz="4800" dirty="0" smtClean="0"/>
              <a:t>而得</a:t>
            </a:r>
            <a:r>
              <a:rPr lang="zh-TW" altLang="zh-TW" sz="4800" dirty="0">
                <a:solidFill>
                  <a:srgbClr val="FF0000"/>
                </a:solidFill>
              </a:rPr>
              <a:t>藕</a:t>
            </a:r>
            <a:r>
              <a:rPr lang="en-US" altLang="zh-TW" sz="4800" dirty="0">
                <a:solidFill>
                  <a:srgbClr val="FF0000"/>
                </a:solidFill>
              </a:rPr>
              <a:t>(</a:t>
            </a:r>
            <a:r>
              <a:rPr lang="zh-TW" altLang="en-US" sz="4800" dirty="0">
                <a:solidFill>
                  <a:srgbClr val="FF0000"/>
                </a:solidFill>
              </a:rPr>
              <a:t>偶</a:t>
            </a:r>
            <a:r>
              <a:rPr lang="en-US" altLang="zh-TW" sz="4800" dirty="0" smtClean="0">
                <a:solidFill>
                  <a:srgbClr val="FF0000"/>
                </a:solidFill>
              </a:rPr>
              <a:t>)</a:t>
            </a:r>
            <a:r>
              <a:rPr lang="zh-TW" altLang="en-US" sz="4800" dirty="0" smtClean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 smtClean="0"/>
              <a:t>有</a:t>
            </a:r>
            <a:r>
              <a:rPr lang="zh-TW" altLang="zh-TW" sz="4800" dirty="0">
                <a:solidFill>
                  <a:srgbClr val="FF0000"/>
                </a:solidFill>
              </a:rPr>
              <a:t>杏</a:t>
            </a:r>
            <a:r>
              <a:rPr lang="en-US" altLang="zh-TW" sz="4800" dirty="0">
                <a:solidFill>
                  <a:srgbClr val="FF0000"/>
                </a:solidFill>
              </a:rPr>
              <a:t>(</a:t>
            </a:r>
            <a:r>
              <a:rPr lang="zh-TW" altLang="en-US" sz="4800" dirty="0">
                <a:solidFill>
                  <a:srgbClr val="FF0000"/>
                </a:solidFill>
              </a:rPr>
              <a:t>幸</a:t>
            </a:r>
            <a:r>
              <a:rPr lang="en-US" altLang="zh-TW" sz="4800" dirty="0">
                <a:solidFill>
                  <a:srgbClr val="FF0000"/>
                </a:solidFill>
              </a:rPr>
              <a:t>)</a:t>
            </a:r>
            <a:r>
              <a:rPr lang="zh-TW" altLang="zh-TW" sz="4800" dirty="0" smtClean="0"/>
              <a:t>不須</a:t>
            </a:r>
            <a:r>
              <a:rPr lang="zh-TW" altLang="zh-TW" sz="4800" dirty="0">
                <a:solidFill>
                  <a:srgbClr val="FF0000"/>
                </a:solidFill>
              </a:rPr>
              <a:t>梅</a:t>
            </a:r>
            <a:r>
              <a:rPr lang="en-US" altLang="zh-TW" sz="4800" dirty="0">
                <a:solidFill>
                  <a:srgbClr val="FF0000"/>
                </a:solidFill>
              </a:rPr>
              <a:t>(</a:t>
            </a:r>
            <a:r>
              <a:rPr lang="zh-TW" altLang="en-US" sz="4800" dirty="0">
                <a:solidFill>
                  <a:srgbClr val="FF0000"/>
                </a:solidFill>
              </a:rPr>
              <a:t>媒</a:t>
            </a:r>
            <a:r>
              <a:rPr lang="en-US" altLang="zh-TW" sz="4800" dirty="0" smtClean="0">
                <a:solidFill>
                  <a:srgbClr val="FF0000"/>
                </a:solidFill>
              </a:rPr>
              <a:t>)</a:t>
            </a:r>
            <a:r>
              <a:rPr lang="zh-TW" altLang="en-US" sz="4800" dirty="0" smtClean="0"/>
              <a:t>。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24510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2855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4800" dirty="0" smtClean="0"/>
              <a:t>.</a:t>
            </a:r>
            <a:r>
              <a:rPr lang="zh-TW" altLang="zh-TW" sz="4800" dirty="0">
                <a:solidFill>
                  <a:srgbClr val="FF0000"/>
                </a:solidFill>
              </a:rPr>
              <a:t>處處</a:t>
            </a:r>
            <a:r>
              <a:rPr lang="zh-TW" altLang="zh-TW" sz="4800" dirty="0" smtClean="0">
                <a:solidFill>
                  <a:srgbClr val="FF0000"/>
                </a:solidFill>
              </a:rPr>
              <a:t>飛</a:t>
            </a:r>
            <a:r>
              <a:rPr lang="zh-TW" altLang="zh-TW" sz="4800" dirty="0" smtClean="0"/>
              <a:t>花</a:t>
            </a:r>
            <a:r>
              <a:rPr lang="en-US" altLang="zh-TW" sz="4800" dirty="0" smtClean="0"/>
              <a:t>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en-US" sz="4800" dirty="0" smtClean="0"/>
              <a:t>；</a:t>
            </a:r>
            <a:endParaRPr lang="en-US" altLang="zh-TW" sz="4800" dirty="0" smtClean="0"/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>
                <a:solidFill>
                  <a:srgbClr val="FF0000"/>
                </a:solidFill>
              </a:rPr>
              <a:t>潺潺</a:t>
            </a:r>
            <a:r>
              <a:rPr lang="zh-TW" altLang="zh-TW" sz="4800" dirty="0" smtClean="0">
                <a:solidFill>
                  <a:srgbClr val="FF0000"/>
                </a:solidFill>
              </a:rPr>
              <a:t>碧</a:t>
            </a:r>
            <a:r>
              <a:rPr lang="zh-TW" altLang="zh-TW" sz="4800" dirty="0" smtClean="0"/>
              <a:t>水</a:t>
            </a:r>
            <a:r>
              <a:rPr lang="en-US" altLang="zh-TW" sz="4800" dirty="0" smtClean="0"/>
              <a:t>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en-US" altLang="zh-TW" sz="4800" dirty="0" smtClean="0">
                <a:solidFill>
                  <a:srgbClr val="FF0000"/>
                </a:solidFill>
              </a:rPr>
              <a:t>?</a:t>
            </a:r>
            <a:r>
              <a:rPr lang="en-US" altLang="zh-TW" sz="4800" dirty="0">
                <a:solidFill>
                  <a:srgbClr val="FF0000"/>
                </a:solidFill>
              </a:rPr>
              <a:t> </a:t>
            </a:r>
            <a:r>
              <a:rPr lang="en-US" altLang="zh-TW" sz="4800" dirty="0" smtClean="0">
                <a:solidFill>
                  <a:srgbClr val="FF0000"/>
                </a:solidFill>
              </a:rPr>
              <a:t>? </a:t>
            </a:r>
            <a:r>
              <a:rPr lang="zh-TW" altLang="en-US" sz="4800" dirty="0" smtClean="0"/>
              <a:t>。</a:t>
            </a:r>
            <a:endParaRPr lang="zh-TW" altLang="zh-TW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76683" y="4198706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迴文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331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28554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4800" dirty="0" smtClean="0"/>
              <a:t>.</a:t>
            </a:r>
            <a:r>
              <a:rPr lang="zh-TW" altLang="zh-TW" sz="4800" dirty="0" smtClean="0">
                <a:solidFill>
                  <a:srgbClr val="FF0000"/>
                </a:solidFill>
              </a:rPr>
              <a:t>處處飛</a:t>
            </a:r>
            <a:r>
              <a:rPr lang="zh-TW" altLang="zh-TW" sz="4800" dirty="0" smtClean="0"/>
              <a:t>花</a:t>
            </a:r>
            <a:r>
              <a:rPr lang="zh-TW" altLang="zh-TW" sz="4800" dirty="0" smtClean="0">
                <a:solidFill>
                  <a:srgbClr val="FF0000"/>
                </a:solidFill>
              </a:rPr>
              <a:t>飛</a:t>
            </a:r>
            <a:r>
              <a:rPr lang="zh-TW" altLang="zh-TW" sz="4800" dirty="0" smtClean="0">
                <a:solidFill>
                  <a:srgbClr val="FF0000"/>
                </a:solidFill>
              </a:rPr>
              <a:t>處處</a:t>
            </a:r>
            <a:r>
              <a:rPr lang="zh-TW" altLang="en-US" sz="4800" dirty="0" smtClean="0"/>
              <a:t>；</a:t>
            </a:r>
            <a:endParaRPr lang="zh-TW" altLang="zh-TW" sz="4800" dirty="0" smtClean="0"/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 smtClean="0">
                <a:solidFill>
                  <a:srgbClr val="FF0000"/>
                </a:solidFill>
              </a:rPr>
              <a:t>潺潺碧</a:t>
            </a:r>
            <a:r>
              <a:rPr lang="zh-TW" altLang="zh-TW" sz="4800" dirty="0" smtClean="0"/>
              <a:t>水</a:t>
            </a:r>
            <a:r>
              <a:rPr lang="zh-TW" altLang="zh-TW" sz="4800" dirty="0" smtClean="0">
                <a:solidFill>
                  <a:srgbClr val="FF0000"/>
                </a:solidFill>
              </a:rPr>
              <a:t>碧</a:t>
            </a:r>
            <a:r>
              <a:rPr lang="zh-TW" altLang="zh-TW" sz="4800" dirty="0" smtClean="0">
                <a:solidFill>
                  <a:srgbClr val="FF0000"/>
                </a:solidFill>
              </a:rPr>
              <a:t>潺潺</a:t>
            </a:r>
            <a:r>
              <a:rPr lang="zh-TW" altLang="en-US" sz="4800" dirty="0" smtClean="0"/>
              <a:t>。</a:t>
            </a:r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24893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0927" y="2344972"/>
            <a:ext cx="9197420" cy="967571"/>
          </a:xfrm>
        </p:spPr>
        <p:txBody>
          <a:bodyPr/>
          <a:lstStyle/>
          <a:p>
            <a:pPr algn="ctr"/>
            <a:r>
              <a:rPr lang="zh-TW" altLang="en-US" b="1" dirty="0"/>
              <a:t>猜一</a:t>
            </a:r>
            <a:r>
              <a:rPr lang="zh-TW" altLang="en-US" b="1" dirty="0" smtClean="0"/>
              <a:t>猜：</a:t>
            </a:r>
            <a:r>
              <a:rPr lang="zh-CN" altLang="zh-TW" b="1" dirty="0" smtClean="0"/>
              <a:t>妙趣</a:t>
            </a:r>
            <a:r>
              <a:rPr lang="zh-TW" altLang="en-US" b="1" dirty="0" smtClean="0"/>
              <a:t>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07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359359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4800" dirty="0" smtClean="0"/>
              <a:t>. </a:t>
            </a:r>
            <a:r>
              <a:rPr lang="zh-TW" altLang="zh-TW" sz="4800" dirty="0" smtClean="0"/>
              <a:t>此</a:t>
            </a:r>
            <a:r>
              <a:rPr lang="zh-TW" altLang="zh-TW" sz="4800" dirty="0"/>
              <a:t>木為柴山山</a:t>
            </a:r>
            <a:r>
              <a:rPr lang="zh-TW" altLang="zh-TW" sz="4800" dirty="0" smtClean="0"/>
              <a:t>出</a:t>
            </a:r>
            <a:r>
              <a:rPr lang="zh-TW" altLang="en-US" sz="4800" dirty="0" smtClean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/>
              <a:t>   </a:t>
            </a:r>
            <a:r>
              <a:rPr lang="zh-CN" altLang="en-US" sz="4800" dirty="0" smtClean="0">
                <a:solidFill>
                  <a:srgbClr val="FF0000"/>
                </a:solidFill>
              </a:rPr>
              <a:t>？？</a:t>
            </a:r>
            <a:r>
              <a:rPr lang="zh-TW" altLang="zh-TW" sz="4800" dirty="0" smtClean="0"/>
              <a:t>成</a:t>
            </a:r>
            <a:r>
              <a:rPr lang="zh-TW" altLang="zh-TW" sz="4800" dirty="0" smtClean="0">
                <a:solidFill>
                  <a:srgbClr val="FF0000"/>
                </a:solidFill>
              </a:rPr>
              <a:t>烟</a:t>
            </a:r>
            <a:r>
              <a:rPr lang="zh-CN" altLang="en-US" sz="4800" dirty="0">
                <a:solidFill>
                  <a:srgbClr val="FF0000"/>
                </a:solidFill>
              </a:rPr>
              <a:t>？？</a:t>
            </a:r>
            <a:r>
              <a:rPr lang="zh-TW" altLang="zh-TW" sz="4800" dirty="0" smtClean="0">
                <a:solidFill>
                  <a:srgbClr val="FF0000"/>
                </a:solidFill>
              </a:rPr>
              <a:t>多</a:t>
            </a:r>
            <a:r>
              <a:rPr lang="zh-TW" altLang="en-US" sz="4800" b="1" dirty="0" smtClean="0"/>
              <a:t>。</a:t>
            </a:r>
            <a:endParaRPr lang="zh-TW" altLang="zh-TW" sz="4800" b="1" dirty="0"/>
          </a:p>
          <a:p>
            <a:endParaRPr lang="zh-TW" altLang="en-US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拆字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785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</a:t>
            </a:r>
            <a:r>
              <a:rPr lang="zh-CN" altLang="en-US" dirty="0" smtClean="0"/>
              <a:t>猜（答案）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6399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4800" dirty="0" smtClean="0"/>
              <a:t>. </a:t>
            </a:r>
            <a:r>
              <a:rPr lang="zh-TW" altLang="zh-TW" sz="4800" dirty="0" smtClean="0"/>
              <a:t>此</a:t>
            </a:r>
            <a:r>
              <a:rPr lang="zh-TW" altLang="zh-TW" sz="4800" dirty="0"/>
              <a:t>木為柴山山</a:t>
            </a:r>
            <a:r>
              <a:rPr lang="zh-TW" altLang="zh-TW" sz="4800" dirty="0" smtClean="0"/>
              <a:t>出</a:t>
            </a:r>
            <a:r>
              <a:rPr lang="zh-TW" altLang="en-US" sz="4800" dirty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/>
              <a:t>   </a:t>
            </a:r>
            <a:r>
              <a:rPr lang="zh-TW" altLang="zh-TW" sz="4800" dirty="0">
                <a:solidFill>
                  <a:srgbClr val="FF0000"/>
                </a:solidFill>
              </a:rPr>
              <a:t>因火</a:t>
            </a:r>
            <a:r>
              <a:rPr lang="zh-TW" altLang="zh-TW" sz="4800" dirty="0"/>
              <a:t>成烟</a:t>
            </a:r>
            <a:r>
              <a:rPr lang="zh-TW" altLang="zh-TW" sz="4800" dirty="0">
                <a:solidFill>
                  <a:srgbClr val="FF0000"/>
                </a:solidFill>
              </a:rPr>
              <a:t>夕夕</a:t>
            </a:r>
            <a:r>
              <a:rPr lang="zh-TW" altLang="zh-TW" sz="4800" dirty="0" smtClean="0"/>
              <a:t>多</a:t>
            </a:r>
            <a:r>
              <a:rPr lang="zh-TW" altLang="en-US" sz="4800" dirty="0" smtClean="0"/>
              <a:t>。</a:t>
            </a:r>
            <a:endParaRPr lang="zh-TW" altLang="zh-TW" sz="4800" dirty="0"/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81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2028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4800" dirty="0" smtClean="0"/>
              <a:t>.</a:t>
            </a:r>
            <a:r>
              <a:rPr lang="zh-TW" altLang="zh-TW" sz="4800" dirty="0"/>
              <a:t>凍雨洒窗，</a:t>
            </a:r>
            <a:r>
              <a:rPr lang="zh-TW" altLang="zh-TW" sz="4800" dirty="0" smtClean="0"/>
              <a:t>東</a:t>
            </a:r>
            <a:r>
              <a:rPr lang="zh-CN" altLang="en-US" sz="4800" dirty="0">
                <a:solidFill>
                  <a:srgbClr val="FF0000"/>
                </a:solidFill>
              </a:rPr>
              <a:t>？</a:t>
            </a:r>
            <a:r>
              <a:rPr lang="zh-TW" altLang="zh-TW" sz="4800" dirty="0" smtClean="0"/>
              <a:t>點</a:t>
            </a:r>
            <a:r>
              <a:rPr lang="zh-TW" altLang="zh-TW" sz="4800" dirty="0"/>
              <a:t>，</a:t>
            </a:r>
            <a:r>
              <a:rPr lang="zh-TW" altLang="zh-TW" sz="4800" dirty="0" smtClean="0"/>
              <a:t>西</a:t>
            </a:r>
            <a:r>
              <a:rPr lang="zh-CN" altLang="en-US" sz="4800" dirty="0" smtClean="0">
                <a:solidFill>
                  <a:srgbClr val="FF0000"/>
                </a:solidFill>
              </a:rPr>
              <a:t>？</a:t>
            </a:r>
            <a:r>
              <a:rPr lang="zh-TW" altLang="zh-TW" sz="4800" dirty="0" smtClean="0"/>
              <a:t>點</a:t>
            </a:r>
            <a:r>
              <a:rPr lang="zh-TW" altLang="zh-TW" sz="4800" dirty="0"/>
              <a:t>。</a:t>
            </a:r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 smtClean="0"/>
              <a:t>切</a:t>
            </a:r>
            <a:r>
              <a:rPr lang="zh-TW" altLang="zh-TW" sz="4800" dirty="0"/>
              <a:t>瓜分客，</a:t>
            </a:r>
            <a:r>
              <a:rPr lang="zh-TW" altLang="zh-TW" sz="4800" dirty="0" smtClean="0"/>
              <a:t>橫</a:t>
            </a:r>
            <a:r>
              <a:rPr lang="zh-CN" altLang="en-US" sz="4800" dirty="0">
                <a:solidFill>
                  <a:srgbClr val="FF0000"/>
                </a:solidFill>
              </a:rPr>
              <a:t>？</a:t>
            </a:r>
            <a:r>
              <a:rPr lang="zh-TW" altLang="zh-TW" sz="4800" dirty="0" smtClean="0"/>
              <a:t>刀</a:t>
            </a:r>
            <a:r>
              <a:rPr lang="zh-TW" altLang="zh-TW" sz="4800" dirty="0"/>
              <a:t>，</a:t>
            </a:r>
            <a:r>
              <a:rPr lang="zh-TW" altLang="zh-TW" sz="4800" dirty="0" smtClean="0"/>
              <a:t>豎</a:t>
            </a:r>
            <a:r>
              <a:rPr lang="zh-CN" altLang="en-US" sz="4800" dirty="0">
                <a:solidFill>
                  <a:srgbClr val="FF0000"/>
                </a:solidFill>
              </a:rPr>
              <a:t>？</a:t>
            </a:r>
            <a:r>
              <a:rPr lang="zh-TW" altLang="zh-TW" sz="4800" dirty="0" smtClean="0"/>
              <a:t>刀。</a:t>
            </a:r>
            <a:endParaRPr lang="en-US" altLang="zh-TW" sz="48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拆字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976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</a:t>
            </a:r>
            <a:r>
              <a:rPr lang="zh-CN" altLang="en-US" dirty="0" smtClean="0"/>
              <a:t>猜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359359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4800" dirty="0" smtClean="0"/>
              <a:t>.</a:t>
            </a:r>
            <a:r>
              <a:rPr lang="zh-TW" altLang="zh-TW" sz="4800" dirty="0"/>
              <a:t>凍雨洒窗，東</a:t>
            </a:r>
            <a:r>
              <a:rPr lang="zh-TW" altLang="zh-TW" sz="4800" dirty="0">
                <a:solidFill>
                  <a:srgbClr val="FF0000"/>
                </a:solidFill>
              </a:rPr>
              <a:t>二</a:t>
            </a:r>
            <a:r>
              <a:rPr lang="zh-TW" altLang="zh-TW" sz="4800" dirty="0"/>
              <a:t>點，西</a:t>
            </a:r>
            <a:r>
              <a:rPr lang="zh-TW" altLang="zh-TW" sz="4800" dirty="0">
                <a:solidFill>
                  <a:srgbClr val="FF0000"/>
                </a:solidFill>
              </a:rPr>
              <a:t>三</a:t>
            </a:r>
            <a:r>
              <a:rPr lang="zh-TW" altLang="zh-TW" sz="4800" dirty="0"/>
              <a:t>點。</a:t>
            </a:r>
          </a:p>
          <a:p>
            <a:pPr marL="0" indent="0">
              <a:buNone/>
            </a:pPr>
            <a:r>
              <a:rPr lang="en-US" altLang="zh-TW" sz="4800" dirty="0" smtClean="0"/>
              <a:t>  </a:t>
            </a:r>
            <a:r>
              <a:rPr lang="zh-TW" altLang="zh-TW" sz="4800" dirty="0" smtClean="0"/>
              <a:t>切</a:t>
            </a:r>
            <a:r>
              <a:rPr lang="zh-TW" altLang="zh-TW" sz="4800" dirty="0"/>
              <a:t>瓜分客，橫</a:t>
            </a:r>
            <a:r>
              <a:rPr lang="zh-TW" altLang="zh-TW" sz="4800" dirty="0">
                <a:solidFill>
                  <a:srgbClr val="FF0000"/>
                </a:solidFill>
              </a:rPr>
              <a:t>七</a:t>
            </a:r>
            <a:r>
              <a:rPr lang="zh-TW" altLang="zh-TW" sz="4800" dirty="0"/>
              <a:t>刀，豎</a:t>
            </a:r>
            <a:r>
              <a:rPr lang="zh-TW" altLang="zh-TW" sz="4800" dirty="0">
                <a:solidFill>
                  <a:srgbClr val="FF0000"/>
                </a:solidFill>
              </a:rPr>
              <a:t>八</a:t>
            </a:r>
            <a:r>
              <a:rPr lang="zh-TW" altLang="zh-TW" sz="4800" dirty="0"/>
              <a:t>刀。</a:t>
            </a: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123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27897"/>
            <a:ext cx="10178322" cy="22028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4800" dirty="0"/>
              <a:t>.	</a:t>
            </a:r>
            <a:r>
              <a:rPr lang="zh-TW" altLang="en-US" sz="4800" dirty="0"/>
              <a:t>無山得</a:t>
            </a:r>
            <a:r>
              <a:rPr lang="zh-TW" altLang="en-US" sz="4800" dirty="0" smtClean="0"/>
              <a:t>似</a:t>
            </a:r>
            <a:r>
              <a:rPr lang="zh-TW" altLang="en-US" sz="4800" dirty="0"/>
              <a:t>巫山秀；</a:t>
            </a:r>
            <a:endParaRPr lang="zh-TW" altLang="en-US" sz="4800" dirty="0"/>
          </a:p>
          <a:p>
            <a:pPr marL="0" lvl="0" indent="0" defTabSz="1077913">
              <a:buNone/>
              <a:tabLst>
                <a:tab pos="1077913" algn="l"/>
                <a:tab pos="1527175" algn="l"/>
                <a:tab pos="3494088" algn="l"/>
                <a:tab pos="3941763" algn="l"/>
              </a:tabLst>
            </a:pPr>
            <a:r>
              <a:rPr lang="en-US" altLang="zh-TW" sz="4800" dirty="0" smtClean="0">
                <a:solidFill>
                  <a:srgbClr val="FF0000"/>
                </a:solidFill>
              </a:rPr>
              <a:t>   	?	</a:t>
            </a:r>
            <a:r>
              <a:rPr lang="zh-TW" altLang="en-US" sz="4800" dirty="0" smtClean="0"/>
              <a:t>水能如</a:t>
            </a:r>
            <a:r>
              <a:rPr lang="en-US" altLang="zh-TW" sz="4800" dirty="0" smtClean="0"/>
              <a:t>	</a:t>
            </a:r>
            <a:r>
              <a:rPr lang="en-US" altLang="zh-TW" sz="4800" dirty="0" smtClean="0">
                <a:solidFill>
                  <a:srgbClr val="FF0000"/>
                </a:solidFill>
              </a:rPr>
              <a:t>?	</a:t>
            </a:r>
            <a:r>
              <a:rPr lang="zh-TW" altLang="en-US" sz="4800" dirty="0" smtClean="0"/>
              <a:t>水</a:t>
            </a:r>
            <a:r>
              <a:rPr lang="zh-TW" altLang="en-US" sz="4800" dirty="0" smtClean="0"/>
              <a:t>清。</a:t>
            </a:r>
            <a:endParaRPr lang="zh-TW" altLang="en-US" sz="4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同音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59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</a:t>
            </a:r>
            <a:r>
              <a:rPr lang="zh-CN" altLang="en-US" dirty="0" smtClean="0"/>
              <a:t>猜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2028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4800" dirty="0"/>
              <a:t>.	</a:t>
            </a:r>
            <a:r>
              <a:rPr lang="zh-TW" altLang="en-US" sz="4800" dirty="0"/>
              <a:t>無山得似</a:t>
            </a:r>
            <a:r>
              <a:rPr lang="zh-TW" altLang="en-US" sz="4800" dirty="0"/>
              <a:t>巫山秀；</a:t>
            </a:r>
            <a:endParaRPr lang="zh-TW" altLang="en-US" sz="4800" dirty="0"/>
          </a:p>
          <a:p>
            <a:pPr marL="0" lvl="0" indent="0">
              <a:buNone/>
            </a:pPr>
            <a:r>
              <a:rPr lang="zh-TW" altLang="en-US" sz="4800" dirty="0" smtClean="0"/>
              <a:t>   </a:t>
            </a:r>
            <a:r>
              <a:rPr lang="zh-TW" altLang="en-US" sz="4800" dirty="0" smtClean="0">
                <a:solidFill>
                  <a:srgbClr val="FF0000"/>
                </a:solidFill>
              </a:rPr>
              <a:t>何</a:t>
            </a:r>
            <a:r>
              <a:rPr lang="zh-TW" altLang="en-US" sz="4800" dirty="0" smtClean="0"/>
              <a:t>水能</a:t>
            </a:r>
            <a:r>
              <a:rPr lang="zh-TW" altLang="en-US" sz="4800" dirty="0"/>
              <a:t>如</a:t>
            </a:r>
            <a:r>
              <a:rPr lang="zh-TW" altLang="en-US" sz="4800" dirty="0">
                <a:solidFill>
                  <a:srgbClr val="FF0000"/>
                </a:solidFill>
              </a:rPr>
              <a:t>河</a:t>
            </a:r>
            <a:r>
              <a:rPr lang="zh-TW" altLang="en-US" sz="4800" dirty="0"/>
              <a:t>水</a:t>
            </a:r>
            <a:r>
              <a:rPr lang="zh-TW" altLang="en-US" sz="4800" dirty="0" smtClean="0"/>
              <a:t>清。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304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猜一猜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37114"/>
            <a:ext cx="10178322" cy="2202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4800" dirty="0" smtClean="0"/>
              <a:t>. </a:t>
            </a:r>
            <a:r>
              <a:rPr lang="zh-TW" altLang="zh-TW" sz="4800" dirty="0" smtClean="0">
                <a:solidFill>
                  <a:srgbClr val="FF0000"/>
                </a:solidFill>
              </a:rPr>
              <a:t>蓮</a:t>
            </a:r>
            <a:r>
              <a:rPr lang="en-US" altLang="zh-TW" sz="4800" dirty="0" smtClean="0"/>
              <a:t>(  )</a:t>
            </a:r>
            <a:r>
              <a:rPr lang="zh-TW" altLang="zh-TW" sz="4800" dirty="0" smtClean="0"/>
              <a:t>子心中</a:t>
            </a:r>
            <a:r>
              <a:rPr lang="zh-TW" altLang="zh-TW" sz="4800" dirty="0" smtClean="0"/>
              <a:t>苦</a:t>
            </a:r>
            <a:r>
              <a:rPr lang="zh-TW" altLang="en-US" sz="4800" dirty="0" smtClean="0"/>
              <a:t>；</a:t>
            </a:r>
            <a:endParaRPr lang="zh-TW" altLang="zh-TW" sz="4800" dirty="0"/>
          </a:p>
          <a:p>
            <a:pPr marL="0" indent="0">
              <a:buNone/>
            </a:pPr>
            <a:r>
              <a:rPr lang="en-US" altLang="zh-TW" sz="4800" dirty="0" smtClean="0"/>
              <a:t>   </a:t>
            </a:r>
            <a:r>
              <a:rPr lang="zh-TW" altLang="zh-TW" sz="4800" dirty="0" smtClean="0">
                <a:solidFill>
                  <a:srgbClr val="FF0000"/>
                </a:solidFill>
              </a:rPr>
              <a:t>梨</a:t>
            </a:r>
            <a:r>
              <a:rPr lang="en-US" altLang="zh-TW" sz="4800" dirty="0" smtClean="0"/>
              <a:t>(  )</a:t>
            </a:r>
            <a:r>
              <a:rPr lang="zh-TW" altLang="zh-TW" sz="4800" dirty="0" smtClean="0"/>
              <a:t>兒</a:t>
            </a:r>
            <a:r>
              <a:rPr lang="zh-HK" altLang="zh-TW" sz="4800" dirty="0" smtClean="0"/>
              <a:t>腹</a:t>
            </a:r>
            <a:r>
              <a:rPr lang="zh-TW" altLang="zh-TW" sz="4800" dirty="0" smtClean="0"/>
              <a:t>內</a:t>
            </a:r>
            <a:r>
              <a:rPr lang="zh-TW" altLang="zh-TW" sz="4800" dirty="0" smtClean="0"/>
              <a:t>酸</a:t>
            </a:r>
            <a:r>
              <a:rPr lang="zh-TW" altLang="en-US" sz="4800" dirty="0" smtClean="0"/>
              <a:t>。</a:t>
            </a:r>
            <a:endParaRPr lang="en-US" altLang="zh-TW" sz="4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68056" y="4153432"/>
            <a:ext cx="6583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提示：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諧音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684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421</TotalTime>
  <Words>433</Words>
  <Application>Microsoft Office PowerPoint</Application>
  <PresentationFormat>寬螢幕</PresentationFormat>
  <Paragraphs>58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微軟正黑體</vt:lpstr>
      <vt:lpstr>新細明體</vt:lpstr>
      <vt:lpstr>標楷體</vt:lpstr>
      <vt:lpstr>Arial</vt:lpstr>
      <vt:lpstr>Calibri</vt:lpstr>
      <vt:lpstr>Gill Sans MT</vt:lpstr>
      <vt:lpstr>Times New Roman</vt:lpstr>
      <vt:lpstr>Badge</vt:lpstr>
      <vt:lpstr>中華經典名句2023/24 名聯選粹  小遊戲 妙趣類 </vt:lpstr>
      <vt:lpstr>猜一猜：妙趣類</vt:lpstr>
      <vt:lpstr>猜一猜</vt:lpstr>
      <vt:lpstr>猜一猜（答案）</vt:lpstr>
      <vt:lpstr>猜一猜</vt:lpstr>
      <vt:lpstr>猜一猜（答案）</vt:lpstr>
      <vt:lpstr>猜一猜</vt:lpstr>
      <vt:lpstr>猜一猜（答案）</vt:lpstr>
      <vt:lpstr>猜一猜</vt:lpstr>
      <vt:lpstr>猜一猜（答案）</vt:lpstr>
      <vt:lpstr>猜一猜</vt:lpstr>
      <vt:lpstr>猜一猜（答案）</vt:lpstr>
      <vt:lpstr>猜一猜</vt:lpstr>
      <vt:lpstr>猜一猜（答案）</vt:lpstr>
      <vt:lpstr>猜一猜</vt:lpstr>
      <vt:lpstr>猜一猜（答案）</vt:lpstr>
      <vt:lpstr>猜一猜</vt:lpstr>
      <vt:lpstr>猜一猜（答案）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中華經典名句教學材料設計2023/24</dc:title>
  <dc:creator>CHEUNG, Lai-sze</dc:creator>
  <cp:lastModifiedBy>CLE</cp:lastModifiedBy>
  <cp:revision>70</cp:revision>
  <cp:lastPrinted>2023-09-21T07:41:19Z</cp:lastPrinted>
  <dcterms:created xsi:type="dcterms:W3CDTF">2023-09-11T01:54:01Z</dcterms:created>
  <dcterms:modified xsi:type="dcterms:W3CDTF">2024-01-04T07:33:23Z</dcterms:modified>
</cp:coreProperties>
</file>