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2" r:id="rId6"/>
    <p:sldId id="263" r:id="rId7"/>
    <p:sldId id="292" r:id="rId8"/>
    <p:sldId id="293" r:id="rId9"/>
    <p:sldId id="294" r:id="rId10"/>
    <p:sldId id="295" r:id="rId11"/>
    <p:sldId id="297" r:id="rId12"/>
    <p:sldId id="298" r:id="rId13"/>
    <p:sldId id="300" r:id="rId14"/>
    <p:sldId id="301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7" r:id="rId24"/>
    <p:sldId id="289" r:id="rId25"/>
    <p:sldId id="273" r:id="rId26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6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69A10-FAE2-4157-9A60-AE4AA9FBCE89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45E91-4BAB-4C42-8C04-D6E4820FE6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99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40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48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9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5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34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50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48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06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52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10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83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37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22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1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50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50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40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727423-8D21-47D8-8C80-C144F7CD4423}" type="datetimeFigureOut">
              <a:rPr lang="zh-TW" altLang="en-US" smtClean="0"/>
              <a:t>2024/1/4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BDC046-1987-4DCF-90DA-86BB9AD7EB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20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n-ea"/>
          <a:ea typeface="+mn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2398" y="1758988"/>
            <a:ext cx="6815669" cy="1515533"/>
          </a:xfrm>
        </p:spPr>
        <p:txBody>
          <a:bodyPr/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中華經典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名句</a:t>
            </a:r>
            <a:r>
              <a:rPr lang="en-US" altLang="zh-TW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2023/</a:t>
            </a:r>
            <a:r>
              <a:rPr lang="en-US" altLang="zh-CN" sz="4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en-US" altLang="zh-CN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CN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名聯選粹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588585"/>
            <a:ext cx="6815669" cy="1535505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小遊戲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猜一猜：</a:t>
            </a:r>
            <a:r>
              <a:rPr lang="zh-CN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百</a:t>
            </a:r>
            <a:r>
              <a:rPr lang="zh-CN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業</a:t>
            </a:r>
            <a:r>
              <a:rPr lang="zh-CN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增益版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953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茶亦醉人何必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酒；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書能香我不須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花。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茶室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書房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73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但願人皆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健；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何妨我獨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貧。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23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但願人皆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健；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何妨我獨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貧。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醫館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34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不大地方，可國，可家，可天下；</a:t>
            </a:r>
          </a:p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平常人物，為將，為相，為名臣。</a:t>
            </a: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5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不大地方，可國，可家，可天下；</a:t>
            </a:r>
          </a:p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平常人物，為將，為相，為名臣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戲台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12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送佳音飛騎連萬</a:t>
            </a: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戶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CN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報喜訊銀線達</a:t>
            </a: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九州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37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送佳音飛騎連萬</a:t>
            </a: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戶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CN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報喜訊銀線達</a:t>
            </a: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九州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CN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郵局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3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君知我乎？好把容顔相對照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CN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吾即汝也！要將世界放光明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03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八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君知我乎？好把容顔相對照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CN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吾即汝也！要將世界放光明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CN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鏡子店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575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霖雨春多，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那</a:t>
            </a: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怕烏雲蓋頂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CN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長途夏熱，何愁白日當頭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CN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98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5621" y="2672909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以下對聯應該掛在甚麼地方？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49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九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霖雨春多，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那</a:t>
            </a: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怕烏雲蓋頂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CN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長途夏熱，何愁白日當頭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CN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CN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傘店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95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喜待東西南北</a:t>
            </a: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客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CN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獻君兄弟</a:t>
            </a: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姐妹情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56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第十題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喜待東西南北</a:t>
            </a: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客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CN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獻君兄弟姐妹</a:t>
            </a: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CN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旅店</a:t>
            </a:r>
            <a:endParaRPr lang="zh-TW" altLang="en-US" sz="48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48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現出</a:t>
            </a: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廬山真面目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CN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留住秋水舊</a:t>
            </a:r>
            <a:r>
              <a:rPr lang="zh-HK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丰</a:t>
            </a: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神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47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現出</a:t>
            </a: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廬山真面目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CN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留住秋水舊</a:t>
            </a:r>
            <a:r>
              <a:rPr lang="zh-HK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丰</a:t>
            </a:r>
            <a:r>
              <a:rPr lang="zh-CN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神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CN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照相館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78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延伸活動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留意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身邊有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甚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麼</a:t>
            </a:r>
            <a:r>
              <a:rPr lang="zh-HK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店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舖</a:t>
            </a:r>
            <a:r>
              <a:rPr lang="zh-HK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掛</a:t>
            </a:r>
            <a:r>
              <a:rPr lang="zh-TW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有對聯</a:t>
            </a:r>
            <a:r>
              <a:rPr lang="zh-HK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，拍下</a:t>
            </a:r>
            <a:r>
              <a:rPr lang="zh-HK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照片跟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同學分享。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31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劉伶借問誰家</a:t>
            </a:r>
            <a:r>
              <a:rPr lang="zh-HK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李白還言此處</a:t>
            </a:r>
            <a:r>
              <a:rPr lang="zh-HK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佳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06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第一題（答案）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劉伶借問誰家</a:t>
            </a:r>
            <a:r>
              <a:rPr lang="zh-HK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李白還言此處</a:t>
            </a:r>
            <a:r>
              <a:rPr lang="zh-HK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佳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HK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答案：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酒家</a:t>
            </a:r>
            <a:endParaRPr lang="zh-TW" altLang="en-US" sz="8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593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雖然毫末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技藝；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卻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是頂上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功夫。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93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雖然毫末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技藝；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卻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是頂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功夫。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HK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理髮店</a:t>
            </a:r>
            <a:endParaRPr lang="zh-TW" altLang="en-US" sz="8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10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此</a:t>
            </a:r>
            <a:r>
              <a:rPr lang="zh-HK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登堂入室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任君步月</a:t>
            </a:r>
            <a:r>
              <a:rPr lang="zh-HK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凌雲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81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（答案）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此</a:t>
            </a:r>
            <a:r>
              <a:rPr lang="zh-HK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登堂入室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HK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任君步月</a:t>
            </a:r>
            <a:r>
              <a:rPr lang="zh-HK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凌雲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答案：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鞋店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47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2" y="2643197"/>
            <a:ext cx="9601196" cy="33189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茶亦醉人何必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酒；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書能香我不須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花。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68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470</TotalTime>
  <Words>484</Words>
  <Application>Microsoft Office PowerPoint</Application>
  <PresentationFormat>寬螢幕</PresentationFormat>
  <Paragraphs>83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新細明體</vt:lpstr>
      <vt:lpstr>標楷體</vt:lpstr>
      <vt:lpstr>Arial</vt:lpstr>
      <vt:lpstr>Calibri</vt:lpstr>
      <vt:lpstr>Garamond</vt:lpstr>
      <vt:lpstr>Times New Roman</vt:lpstr>
      <vt:lpstr>Wingdings</vt:lpstr>
      <vt:lpstr>有機</vt:lpstr>
      <vt:lpstr>中華經典名句2023/24 名聯選粹</vt:lpstr>
      <vt:lpstr>以下對聯應該掛在甚麼地方？</vt:lpstr>
      <vt:lpstr>第一題</vt:lpstr>
      <vt:lpstr>第一題（答案）</vt:lpstr>
      <vt:lpstr>第二題</vt:lpstr>
      <vt:lpstr>第二題（答案）</vt:lpstr>
      <vt:lpstr>第三題</vt:lpstr>
      <vt:lpstr>第三題（答案）</vt:lpstr>
      <vt:lpstr>第四題</vt:lpstr>
      <vt:lpstr>第四題（答案）</vt:lpstr>
      <vt:lpstr>第五題</vt:lpstr>
      <vt:lpstr>第五題（答案）</vt:lpstr>
      <vt:lpstr>第六題</vt:lpstr>
      <vt:lpstr>第六題（答案）</vt:lpstr>
      <vt:lpstr>第七題</vt:lpstr>
      <vt:lpstr>第七題（答案）</vt:lpstr>
      <vt:lpstr>第八題</vt:lpstr>
      <vt:lpstr>第八題（答案）</vt:lpstr>
      <vt:lpstr>第九題</vt:lpstr>
      <vt:lpstr>第九題（答案）</vt:lpstr>
      <vt:lpstr>第十題</vt:lpstr>
      <vt:lpstr>第十題（答案）</vt:lpstr>
      <vt:lpstr>第十一題</vt:lpstr>
      <vt:lpstr>第十一題（答案）</vt:lpstr>
      <vt:lpstr>延伸活動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CHEUNG, Lai-sze</dc:creator>
  <cp:lastModifiedBy>CLE</cp:lastModifiedBy>
  <cp:revision>35</cp:revision>
  <cp:lastPrinted>2023-09-21T07:44:43Z</cp:lastPrinted>
  <dcterms:created xsi:type="dcterms:W3CDTF">2023-09-11T03:05:19Z</dcterms:created>
  <dcterms:modified xsi:type="dcterms:W3CDTF">2024-01-04T07:13:04Z</dcterms:modified>
</cp:coreProperties>
</file>