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1" r:id="rId3"/>
    <p:sldId id="258" r:id="rId4"/>
    <p:sldId id="271" r:id="rId5"/>
    <p:sldId id="273" r:id="rId6"/>
    <p:sldId id="274" r:id="rId7"/>
    <p:sldId id="275" r:id="rId8"/>
    <p:sldId id="277" r:id="rId9"/>
    <p:sldId id="278" r:id="rId10"/>
    <p:sldId id="280" r:id="rId11"/>
    <p:sldId id="283" r:id="rId12"/>
    <p:sldId id="282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6FF"/>
    <a:srgbClr val="F2FEB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2" autoAdjust="0"/>
    <p:restoredTop sz="88355" autoAdjust="0"/>
  </p:normalViewPr>
  <p:slideViewPr>
    <p:cSldViewPr snapToGrid="0">
      <p:cViewPr varScale="1">
        <p:scale>
          <a:sx n="111" d="100"/>
          <a:sy n="111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2023/6/6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2023/6/6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494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15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376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1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328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79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27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709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70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2023/6/6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g5.hangzhou2022.cn/gate/big5/www.hangzhou2022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gzhou2022.cn/sssg/ssx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26022" y="1711651"/>
            <a:ext cx="8191215" cy="1828800"/>
          </a:xfrm>
        </p:spPr>
        <p:txBody>
          <a:bodyPr rtlCol="0"/>
          <a:lstStyle/>
          <a:p>
            <a:pPr algn="ctr"/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</a:rPr>
              <a:t>杭州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2022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</a:rPr>
              <a:t>年第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19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</a:rPr>
              <a:t>屆亞運會小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知識問答遊戲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Salesforce Sans"/>
              <a:sym typeface="Salesforce San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48406" y="411639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457200"/>
            <a:r>
              <a:rPr lang="zh-TW" altLang="en-US" sz="2000" b="1" dirty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教育局</a:t>
            </a:r>
            <a:endParaRPr lang="en-US" altLang="zh-TW" sz="2000" b="1" dirty="0">
              <a:solidFill>
                <a:srgbClr val="2C3C4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lvl="0" algn="just" defTabSz="457200"/>
            <a:r>
              <a:rPr lang="zh-TW" altLang="en-US" sz="2000" b="1" dirty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課程發展處</a:t>
            </a:r>
            <a:endParaRPr lang="en-US" altLang="zh-TW" sz="2000" b="1" dirty="0">
              <a:solidFill>
                <a:srgbClr val="2C3C4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lvl="0" algn="just" defTabSz="457200"/>
            <a:r>
              <a:rPr lang="zh-TW" altLang="en-US" sz="2000" b="1" dirty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體育組製作</a:t>
            </a:r>
            <a:endParaRPr lang="en-US" altLang="zh-TW" sz="2000" b="1" dirty="0">
              <a:solidFill>
                <a:srgbClr val="2C3C4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lvl="0" algn="just" defTabSz="457200"/>
            <a:r>
              <a:rPr lang="en-US" altLang="zh-TW" sz="2000" b="1" dirty="0" smtClean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2023</a:t>
            </a:r>
            <a:r>
              <a:rPr lang="zh-TW" altLang="en-US" sz="2000" b="1" dirty="0" smtClean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年</a:t>
            </a:r>
            <a:endParaRPr lang="zh-HK" altLang="en-US" sz="2000" b="1" dirty="0">
              <a:solidFill>
                <a:srgbClr val="2C3C4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52275" y="3801151"/>
            <a:ext cx="203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  </a:t>
            </a:r>
            <a:r>
              <a:rPr kumimoji="0" lang="zh-TW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                                                                             </a:t>
            </a:r>
            <a:endParaRPr kumimoji="0" lang="zh-TW" alt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961695" y="894611"/>
            <a:ext cx="10599566" cy="61989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 smtClean="0"/>
              <a:t>問題八</a:t>
            </a:r>
            <a:r>
              <a:rPr lang="en-US" altLang="zh-TW" sz="3200" b="1" dirty="0" smtClean="0"/>
              <a:t>﹕</a:t>
            </a:r>
            <a:r>
              <a:rPr lang="zh-TW" altLang="en-US" sz="3200" b="1" dirty="0"/>
              <a:t>現代五項運動包含了哪五種運動？</a:t>
            </a:r>
            <a:endParaRPr lang="en-US" sz="3200" b="1" dirty="0"/>
          </a:p>
        </p:txBody>
      </p:sp>
      <p:sp>
        <p:nvSpPr>
          <p:cNvPr id="3" name="五邊形 2"/>
          <p:cNvSpPr/>
          <p:nvPr/>
        </p:nvSpPr>
        <p:spPr>
          <a:xfrm>
            <a:off x="1342572" y="3597214"/>
            <a:ext cx="9476267" cy="204795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五項運動由現代奧林匹克奠基人顧拜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旦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創立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，其設計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/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靈感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來自拿破崙時代的信使穿越戰場的體驗</a:t>
            </a:r>
            <a:r>
              <a:rPr lang="zh-HK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現代五項</a:t>
            </a:r>
            <a:r>
              <a:rPr lang="zh-HK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endParaRPr lang="en-US" altLang="zh-HK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/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斯德哥爾摩</a:t>
            </a:r>
            <a:r>
              <a:rPr 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1912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屆奧運會上首次成為正式比賽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pPr marL="180975"/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再在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廣島</a:t>
            </a:r>
            <a:r>
              <a:rPr 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1994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屆亞運會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上成為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正式比賽項目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065212" y="1825915"/>
            <a:ext cx="10048240" cy="9404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現代五項運動</a:t>
            </a:r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由劍</a:t>
            </a: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擊、游泳、馬術、</a:t>
            </a:r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射擊和跑步</a:t>
            </a: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10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14300" y="-142875"/>
            <a:ext cx="12496800" cy="7105650"/>
          </a:xfrm>
          <a:prstGeom prst="rect">
            <a:avLst/>
          </a:prstGeom>
          <a:solidFill>
            <a:srgbClr val="79D6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" b="24923"/>
          <a:stretch/>
        </p:blipFill>
        <p:spPr>
          <a:xfrm>
            <a:off x="1393661" y="-68271"/>
            <a:ext cx="9277214" cy="70310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762" y="1097296"/>
            <a:ext cx="10058402" cy="1219200"/>
          </a:xfrm>
        </p:spPr>
        <p:txBody>
          <a:bodyPr/>
          <a:lstStyle/>
          <a:p>
            <a:r>
              <a:rPr lang="zh-TW" altLang="en-US" b="1" dirty="0" smtClean="0"/>
              <a:t>你答對多少題呢？</a:t>
            </a:r>
            <a:endParaRPr lang="zh-HK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99337" y="3185642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58273" y="5074639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32039" y="5448016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11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2" y="1137785"/>
            <a:ext cx="10599566" cy="358086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/>
              <a:t>參考資料</a:t>
            </a:r>
            <a:endParaRPr lang="en-US" altLang="zh-TW" sz="3600" b="1" dirty="0" smtClean="0"/>
          </a:p>
          <a:p>
            <a:pPr marL="0" indent="0">
              <a:buNone/>
            </a:pPr>
            <a:endParaRPr lang="en-US" altLang="zh-TW" sz="3200" b="1" dirty="0" smtClean="0"/>
          </a:p>
          <a:p>
            <a:pPr marL="0" indent="0">
              <a:buNone/>
            </a:pP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</a:rPr>
              <a:t>杭州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</a:rPr>
              <a:t>2022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</a:rPr>
              <a:t>年第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</a:rPr>
              <a:t>19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</a:rPr>
              <a:t>屆</a:t>
            </a:r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</a:rPr>
              <a:t>亞運會官方網頁：賽事項目</a:t>
            </a:r>
            <a:endParaRPr lang="en-US" altLang="zh-TW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hlinkClick r:id="rId3"/>
              </a:rPr>
              <a:t>https://www.hangzhou2022.cn/sssg/ssxm</a:t>
            </a:r>
            <a:r>
              <a:rPr lang="en-US" sz="2800" dirty="0" smtClean="0">
                <a:solidFill>
                  <a:schemeClr val="tx2"/>
                </a:solidFill>
                <a:hlinkClick r:id="rId3"/>
              </a:rPr>
              <a:t>/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12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584094" y="1614685"/>
            <a:ext cx="8104699" cy="33513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cs typeface="Times New Roman" panose="02020603050405020304" pitchFamily="18" charset="0"/>
              </a:rPr>
              <a:t>杭州</a:t>
            </a:r>
            <a:r>
              <a:rPr lang="en-US" altLang="zh-TW" sz="3600" dirty="0">
                <a:cs typeface="Times New Roman" panose="02020603050405020304" pitchFamily="18" charset="0"/>
              </a:rPr>
              <a:t>2022</a:t>
            </a:r>
            <a:r>
              <a:rPr lang="zh-TW" altLang="en-US" sz="3600" dirty="0">
                <a:cs typeface="Times New Roman" panose="02020603050405020304" pitchFamily="18" charset="0"/>
              </a:rPr>
              <a:t>年第</a:t>
            </a:r>
            <a:r>
              <a:rPr lang="en-US" altLang="zh-TW" sz="3600" dirty="0">
                <a:cs typeface="Times New Roman" panose="02020603050405020304" pitchFamily="18" charset="0"/>
              </a:rPr>
              <a:t>19</a:t>
            </a:r>
            <a:r>
              <a:rPr lang="zh-TW" altLang="en-US" sz="3600" dirty="0">
                <a:cs typeface="Times New Roman" panose="02020603050405020304" pitchFamily="18" charset="0"/>
              </a:rPr>
              <a:t>屆亞運會</a:t>
            </a:r>
            <a:r>
              <a:rPr lang="en-US" altLang="zh-TW" sz="3600" dirty="0"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cs typeface="Times New Roman" panose="02020603050405020304" pitchFamily="18" charset="0"/>
              </a:rPr>
            </a:br>
            <a:r>
              <a:rPr lang="zh-TW" altLang="en-US" sz="3600" dirty="0">
                <a:cs typeface="Times New Roman" panose="02020603050405020304" pitchFamily="18" charset="0"/>
              </a:rPr>
              <a:t>將於</a:t>
            </a:r>
            <a:r>
              <a:rPr lang="en-US" altLang="zh-TW" sz="3600" dirty="0">
                <a:cs typeface="Times New Roman" panose="02020603050405020304" pitchFamily="18" charset="0"/>
              </a:rPr>
              <a:t>2023</a:t>
            </a:r>
            <a:r>
              <a:rPr lang="zh-TW" altLang="en-US" sz="3600" dirty="0">
                <a:cs typeface="Times New Roman" panose="02020603050405020304" pitchFamily="18" charset="0"/>
              </a:rPr>
              <a:t>年</a:t>
            </a:r>
            <a:r>
              <a:rPr lang="en-US" altLang="zh-TW" sz="3600" dirty="0">
                <a:cs typeface="Times New Roman" panose="02020603050405020304" pitchFamily="18" charset="0"/>
              </a:rPr>
              <a:t>9</a:t>
            </a:r>
            <a:r>
              <a:rPr lang="zh-TW" altLang="en-US" sz="3600" dirty="0"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cs typeface="Times New Roman" panose="02020603050405020304" pitchFamily="18" charset="0"/>
              </a:rPr>
              <a:t>23</a:t>
            </a:r>
            <a:r>
              <a:rPr lang="zh-TW" altLang="en-US" sz="3600" dirty="0">
                <a:cs typeface="Times New Roman" panose="02020603050405020304" pitchFamily="18" charset="0"/>
              </a:rPr>
              <a:t>日至</a:t>
            </a:r>
            <a:r>
              <a:rPr lang="en-US" altLang="zh-TW" sz="3600" dirty="0">
                <a:cs typeface="Times New Roman" panose="02020603050405020304" pitchFamily="18" charset="0"/>
              </a:rPr>
              <a:t>10</a:t>
            </a:r>
            <a:r>
              <a:rPr lang="zh-TW" altLang="en-US" sz="3600" dirty="0"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cs typeface="Times New Roman" panose="02020603050405020304" pitchFamily="18" charset="0"/>
              </a:rPr>
              <a:t>日舉行。</a:t>
            </a:r>
            <a:r>
              <a:rPr lang="en-US" altLang="zh-TW" sz="3600" dirty="0"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cs typeface="Times New Roman" panose="02020603050405020304" pitchFamily="18" charset="0"/>
              </a:rPr>
            </a:br>
            <a:r>
              <a:rPr lang="zh-TW" altLang="en-US" sz="3600" dirty="0" smtClean="0">
                <a:cs typeface="Times New Roman" panose="02020603050405020304" pitchFamily="18" charset="0"/>
              </a:rPr>
              <a:t>以下</a:t>
            </a:r>
            <a:r>
              <a:rPr lang="zh-TW" altLang="en-US" sz="3600" dirty="0">
                <a:cs typeface="Times New Roman" panose="02020603050405020304" pitchFamily="18" charset="0"/>
              </a:rPr>
              <a:t>是一個小知識問答遊戲</a:t>
            </a:r>
            <a:r>
              <a:rPr lang="zh-TW" altLang="en-US" sz="3600" dirty="0" smtClean="0">
                <a:cs typeface="Times New Roman" panose="02020603050405020304" pitchFamily="18" charset="0"/>
              </a:rPr>
              <a:t>，設</a:t>
            </a:r>
            <a:r>
              <a:rPr lang="en-US" altLang="zh-TW" sz="3600" dirty="0" smtClean="0">
                <a:cs typeface="Times New Roman" panose="02020603050405020304" pitchFamily="18" charset="0"/>
              </a:rPr>
              <a:t>8</a:t>
            </a:r>
            <a:r>
              <a:rPr lang="zh-TW" altLang="en-US" sz="3600" dirty="0" smtClean="0">
                <a:cs typeface="Times New Roman" panose="02020603050405020304" pitchFamily="18" charset="0"/>
              </a:rPr>
              <a:t>條問題，</a:t>
            </a:r>
            <a:r>
              <a:rPr lang="en-US" altLang="zh-TW" sz="3600" dirty="0" smtClean="0"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cs typeface="Times New Roman" panose="02020603050405020304" pitchFamily="18" charset="0"/>
              </a:rPr>
            </a:br>
            <a:r>
              <a:rPr lang="zh-TW" altLang="en-US" sz="3600" dirty="0">
                <a:cs typeface="Times New Roman" panose="02020603050405020304" pitchFamily="18" charset="0"/>
              </a:rPr>
              <a:t>考</a:t>
            </a:r>
            <a:r>
              <a:rPr lang="zh-TW" altLang="en-US" sz="3600" dirty="0" smtClean="0">
                <a:cs typeface="Times New Roman" panose="02020603050405020304" pitchFamily="18" charset="0"/>
              </a:rPr>
              <a:t>考你對亞運會</a:t>
            </a:r>
            <a:r>
              <a:rPr lang="zh-TW" altLang="en-US" sz="3600" dirty="0">
                <a:cs typeface="Times New Roman" panose="02020603050405020304" pitchFamily="18" charset="0"/>
              </a:rPr>
              <a:t>的</a:t>
            </a:r>
            <a:r>
              <a:rPr lang="zh-TW" altLang="en-US" sz="3600" dirty="0" smtClean="0">
                <a:cs typeface="Times New Roman" panose="02020603050405020304" pitchFamily="18" charset="0"/>
              </a:rPr>
              <a:t>認識。</a:t>
            </a:r>
            <a:endParaRPr lang="en-US" dirty="0"/>
          </a:p>
        </p:txBody>
      </p:sp>
      <p:sp>
        <p:nvSpPr>
          <p:cNvPr id="3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2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633891" y="795272"/>
            <a:ext cx="9811335" cy="65371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 smtClean="0"/>
              <a:t>問題一</a:t>
            </a:r>
            <a:r>
              <a:rPr lang="en-US" altLang="zh-TW" sz="3200" b="1" dirty="0" smtClean="0"/>
              <a:t>﹕</a:t>
            </a:r>
            <a:r>
              <a:rPr lang="zh-TW" altLang="en-US" sz="3200" b="1" dirty="0" smtClean="0"/>
              <a:t>亞運會</a:t>
            </a:r>
            <a:r>
              <a:rPr lang="zh-TW" altLang="en-US" sz="3200" b="1" dirty="0"/>
              <a:t>男子足球比賽有沒有年齡限制？</a:t>
            </a:r>
            <a:endParaRPr lang="en-US" sz="32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1318133" y="1961876"/>
            <a:ext cx="8442849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杭州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亞運會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男子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足球比賽由</a:t>
            </a:r>
            <a:r>
              <a:rPr 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日當天或之後出生的球員組成的國家奧林匹克代表隊參賽，其中包括</a:t>
            </a:r>
            <a:r>
              <a:rPr 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名超齡球員，女子參賽運動員則不受年齡限制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6136" t="3780" r="-669" b="3016"/>
          <a:stretch/>
        </p:blipFill>
        <p:spPr>
          <a:xfrm>
            <a:off x="10093467" y="1014389"/>
            <a:ext cx="1822488" cy="1894974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491580" y="3814229"/>
            <a:ext cx="5526914" cy="1778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足球是少數從</a:t>
            </a:r>
            <a:r>
              <a:rPr lang="en-US" altLang="zh-HK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1951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年首屆亞洲運動會以來每屆都必定出現的項目之一。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在北京</a:t>
            </a:r>
            <a:r>
              <a:rPr lang="en-US" altLang="zh-HK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HK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屆亞運會上，女子足球成為正式比賽項目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3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22217" y="1012129"/>
            <a:ext cx="9471741" cy="65371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/>
              <a:t>問題二</a:t>
            </a:r>
            <a:r>
              <a:rPr lang="en-US" altLang="zh-TW" sz="3200" b="1" dirty="0"/>
              <a:t>﹕</a:t>
            </a:r>
            <a:r>
              <a:rPr lang="zh-TW" altLang="en-US" sz="3200" b="1" dirty="0"/>
              <a:t>三人籃球在哪一屆亞運會上首次亮相？</a:t>
            </a:r>
            <a:endParaRPr lang="en-US" sz="3200" b="1" dirty="0"/>
          </a:p>
        </p:txBody>
      </p:sp>
      <p:sp>
        <p:nvSpPr>
          <p:cNvPr id="3" name="十六角星形 2"/>
          <p:cNvSpPr/>
          <p:nvPr/>
        </p:nvSpPr>
        <p:spPr>
          <a:xfrm>
            <a:off x="1462028" y="3053971"/>
            <a:ext cx="9182969" cy="3186424"/>
          </a:xfrm>
          <a:prstGeom prst="star16">
            <a:avLst>
              <a:gd name="adj" fmla="val 431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人籃球起源於街頭籃球。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年首屆世界三人籃球賽在德國法蘭克福舉行。三人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籃球先在雅加達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亞運會正式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成為比賽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項目，繼而在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屆奧運會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上亦成為正式比賽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項目。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334" r="-517"/>
          <a:stretch/>
        </p:blipFill>
        <p:spPr>
          <a:xfrm>
            <a:off x="10371596" y="0"/>
            <a:ext cx="1820404" cy="2173574"/>
          </a:xfrm>
          <a:prstGeom prst="flowChartInputOutpu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052889" y="1840768"/>
            <a:ext cx="5245058" cy="930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雅加達</a:t>
            </a:r>
            <a:r>
              <a:rPr lang="en-US" altLang="zh-HK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altLang="zh-HK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屆亞運會</a:t>
            </a:r>
            <a:endParaRPr lang="en-US" altLang="zh-HK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4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2" y="594322"/>
            <a:ext cx="10058402" cy="11830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 smtClean="0"/>
              <a:t>問題三</a:t>
            </a:r>
            <a:r>
              <a:rPr lang="en-US" altLang="zh-TW" sz="3200" b="1" dirty="0" smtClean="0"/>
              <a:t>﹕</a:t>
            </a:r>
            <a:r>
              <a:rPr lang="zh-TW" altLang="en-US" sz="3200" b="1" dirty="0"/>
              <a:t>哪種亞運會運動項目，形式上類似中國民間「老鷹捉小雞」的遊戲？</a:t>
            </a:r>
            <a:endParaRPr lang="en-US" sz="3200" b="1" dirty="0"/>
          </a:p>
        </p:txBody>
      </p:sp>
      <p:sp>
        <p:nvSpPr>
          <p:cNvPr id="3" name="雙波浪 2"/>
          <p:cNvSpPr/>
          <p:nvPr/>
        </p:nvSpPr>
        <p:spPr>
          <a:xfrm>
            <a:off x="1561382" y="3244137"/>
            <a:ext cx="8919712" cy="2962357"/>
          </a:xfrm>
          <a:prstGeom prst="doubleWave">
            <a:avLst>
              <a:gd name="adj1" fmla="val 3973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巴迪是一項源自亞洲的傳統運動，據說已有超過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4000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年的歷史，是西亞、南亞等地區的其中一項熱門運動。該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運動類似中國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民間的「老鷹捉小雞」遊戲，是一項對抗性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非常高的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集體運動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，對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運動員的肺活量、柔韌性、反應速度及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身體敏捷性的要求亦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相當高。卡巴迪在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1936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年的柏林奧運會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上曾作為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表演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項目；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在北京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亞運會和廣州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2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年亞運會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上，男子卡巴迪和女子卡巴迪先後成為正式比賽項目。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416527" y="2045438"/>
            <a:ext cx="2611120" cy="9306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卡巴迪</a:t>
            </a:r>
            <a:endParaRPr 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5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582133" y="922125"/>
            <a:ext cx="10599566" cy="11830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 smtClean="0"/>
              <a:t>問題四</a:t>
            </a:r>
            <a:r>
              <a:rPr lang="en-US" altLang="zh-TW" sz="3200" b="1" dirty="0" smtClean="0"/>
              <a:t>﹕</a:t>
            </a:r>
            <a:r>
              <a:rPr lang="zh-TW" altLang="en-US" sz="3200" b="1" dirty="0" smtClean="0"/>
              <a:t>杭州亞運會</a:t>
            </a:r>
            <a:r>
              <a:rPr lang="en-US" altLang="zh-TW" sz="3200" b="1" dirty="0" smtClean="0"/>
              <a:t>2022</a:t>
            </a:r>
            <a:r>
              <a:rPr lang="zh-TW" altLang="en-US" sz="3200" b="1" dirty="0" smtClean="0"/>
              <a:t>的</a:t>
            </a:r>
            <a:r>
              <a:rPr lang="zh-TW" altLang="en-US" sz="3200" b="1" dirty="0"/>
              <a:t>龍舟</a:t>
            </a:r>
            <a:r>
              <a:rPr lang="zh-TW" altLang="en-US" sz="3200" b="1" dirty="0" smtClean="0"/>
              <a:t>比賽設有</a:t>
            </a:r>
            <a:r>
              <a:rPr lang="zh-TW" altLang="en-US" sz="3200" b="1" dirty="0"/>
              <a:t>哪些比賽項目？</a:t>
            </a:r>
            <a:endParaRPr lang="en-US" sz="3200" b="1" dirty="0"/>
          </a:p>
        </p:txBody>
      </p:sp>
      <p:sp>
        <p:nvSpPr>
          <p:cNvPr id="3" name="雙波浪 2"/>
          <p:cNvSpPr/>
          <p:nvPr/>
        </p:nvSpPr>
        <p:spPr>
          <a:xfrm>
            <a:off x="1065212" y="3675095"/>
            <a:ext cx="10599566" cy="2651564"/>
          </a:xfrm>
          <a:prstGeom prst="doubleWav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龍舟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比賽在廣州</a:t>
            </a:r>
            <a:r>
              <a:rPr 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屆亞運會上首次成為正式比賽項目。龍舟比賽場地為靜水水域，賽道長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米，寬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米，起點有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米的準備區域，終點後為約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米的緩衝區。比賽場地共設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條賽道，每條賽道寬度為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米，水深不低於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米，賽道中會設定浮球。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為保持中國民俗傳統，龍舟必須配備龍頭、龍尾、鼓、舵。在亞運會的龍舟比賽中，每支隊伍會由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名鼓手、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名舵手、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名槳手和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名替補隊員組成。參賽隊伍會同時起航，以龍頭最前端到達終點先後順序決定名次。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448444" y="1967991"/>
            <a:ext cx="8592704" cy="1064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、女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人龍舟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米、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米、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</a:t>
            </a:r>
            <a:endParaRPr lang="en-US" altLang="zh-TW" sz="32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endParaRPr lang="en-US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6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261495" y="906716"/>
            <a:ext cx="10599566" cy="11830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 smtClean="0"/>
              <a:t>問題五</a:t>
            </a:r>
            <a:r>
              <a:rPr lang="en-US" altLang="zh-TW" sz="3200" b="1" dirty="0" smtClean="0"/>
              <a:t>﹕</a:t>
            </a:r>
            <a:r>
              <a:rPr lang="zh-TW" altLang="en-US" sz="3200" b="1" dirty="0"/>
              <a:t>哪一個比賽</a:t>
            </a:r>
            <a:r>
              <a:rPr lang="zh-HK" altLang="en-US" sz="3200" b="1" dirty="0"/>
              <a:t>項</a:t>
            </a:r>
            <a:r>
              <a:rPr lang="zh-TW" altLang="en-US" sz="3200" b="1" dirty="0"/>
              <a:t>目會產生最多金牌數目</a:t>
            </a:r>
            <a:r>
              <a:rPr lang="zh-TW" altLang="en-US" sz="3200" b="1" dirty="0" smtClean="0"/>
              <a:t>？</a:t>
            </a:r>
            <a:endParaRPr lang="en-US" sz="3200" b="1" dirty="0"/>
          </a:p>
        </p:txBody>
      </p:sp>
      <p:sp>
        <p:nvSpPr>
          <p:cNvPr id="3" name="綵帶 (向上) 2"/>
          <p:cNvSpPr/>
          <p:nvPr/>
        </p:nvSpPr>
        <p:spPr>
          <a:xfrm>
            <a:off x="1261495" y="4097546"/>
            <a:ext cx="9467642" cy="1918561"/>
          </a:xfrm>
          <a:prstGeom prst="ribbon2">
            <a:avLst>
              <a:gd name="adj1" fmla="val 16667"/>
              <a:gd name="adj2" fmla="val 5976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游泳和射擊分列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位，會產生</a:t>
            </a:r>
            <a:r>
              <a:rPr lang="en-US" altLang="zh-HK" sz="3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面和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面金牌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284678" y="2146489"/>
            <a:ext cx="5421276" cy="106487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田徑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會產生</a:t>
            </a:r>
            <a:r>
              <a:rPr 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金牌</a:t>
            </a:r>
            <a:endParaRPr 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8845" t="5342" r="1362" b="-426"/>
          <a:stretch/>
        </p:blipFill>
        <p:spPr>
          <a:xfrm>
            <a:off x="120554" y="1813763"/>
            <a:ext cx="1889315" cy="2128603"/>
          </a:xfrm>
          <a:prstGeom prst="rect">
            <a:avLst/>
          </a:prstGeom>
        </p:spPr>
      </p:pic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7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794630" y="870367"/>
            <a:ext cx="10940170" cy="1183092"/>
          </a:xfrm>
        </p:spPr>
        <p:txBody>
          <a:bodyPr rtlCol="0">
            <a:noAutofit/>
          </a:bodyPr>
          <a:lstStyle/>
          <a:p>
            <a:pPr marL="0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zh-TW" altLang="en-US" sz="3200" b="1" dirty="0" smtClean="0"/>
              <a:t>問題六</a:t>
            </a:r>
            <a:r>
              <a:rPr lang="en-US" altLang="zh-TW" sz="3200" b="1" dirty="0" smtClean="0"/>
              <a:t>﹕	</a:t>
            </a:r>
            <a:r>
              <a:rPr lang="zh-TW" altLang="en-US" sz="3200" b="1" dirty="0" smtClean="0"/>
              <a:t>哪</a:t>
            </a:r>
            <a:r>
              <a:rPr lang="zh-TW" altLang="en-US" sz="3200" b="1" dirty="0"/>
              <a:t>一個香港機構會</a:t>
            </a:r>
            <a:r>
              <a:rPr lang="zh-TW" altLang="en-US" sz="3200" b="1" dirty="0" smtClean="0"/>
              <a:t>為杭州亞運會</a:t>
            </a:r>
            <a:r>
              <a:rPr lang="en-US" altLang="zh-TW" sz="3200" b="1" dirty="0" smtClean="0"/>
              <a:t>2022</a:t>
            </a:r>
            <a:r>
              <a:rPr lang="zh-TW" altLang="en-US" sz="3200" b="1" dirty="0" smtClean="0"/>
              <a:t>的馬術項目</a:t>
            </a:r>
            <a:endParaRPr lang="en-US" altLang="zh-TW" sz="3200" b="1" dirty="0" smtClean="0"/>
          </a:p>
          <a:p>
            <a:pPr marL="0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en-US" altLang="zh-TW" sz="3200" b="1" dirty="0" smtClean="0"/>
              <a:t>		</a:t>
            </a:r>
            <a:r>
              <a:rPr lang="zh-TW" altLang="en-US" sz="3200" b="1" dirty="0" smtClean="0"/>
              <a:t>提供</a:t>
            </a:r>
            <a:r>
              <a:rPr lang="zh-TW" altLang="en-US" sz="3200" b="1" dirty="0"/>
              <a:t>技術支援</a:t>
            </a:r>
            <a:r>
              <a:rPr lang="en-US" altLang="zh-TW" sz="3200" b="1" dirty="0"/>
              <a:t>?</a:t>
            </a:r>
            <a:endParaRPr lang="en-US" sz="3200" b="1" dirty="0"/>
          </a:p>
        </p:txBody>
      </p:sp>
      <p:sp>
        <p:nvSpPr>
          <p:cNvPr id="3" name="流程圖: 打孔紙帶 2"/>
          <p:cNvSpPr/>
          <p:nvPr/>
        </p:nvSpPr>
        <p:spPr>
          <a:xfrm>
            <a:off x="794630" y="3532765"/>
            <a:ext cx="10307379" cy="2299075"/>
          </a:xfrm>
          <a:prstGeom prst="flowChartPunchedTape">
            <a:avLst/>
          </a:prstGeom>
          <a:solidFill>
            <a:srgbClr val="F2FEBE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賽馬會長久以來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內地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馬匹運動發展作出貢獻，包括支持北京</a:t>
            </a:r>
            <a:r>
              <a:rPr 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年奧運會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和廣州</a:t>
            </a:r>
            <a:r>
              <a:rPr 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年亞運會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馬術項目的籌辦工作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751828" y="2493034"/>
            <a:ext cx="3122762" cy="9140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香港賽馬會</a:t>
            </a:r>
            <a:endParaRPr lang="en-US" altLang="zh-HK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8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537968" y="1127183"/>
            <a:ext cx="11112890" cy="98956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 smtClean="0"/>
              <a:t>問題七</a:t>
            </a:r>
            <a:r>
              <a:rPr lang="en-US" altLang="zh-TW" sz="3200" b="1" dirty="0" smtClean="0"/>
              <a:t>﹕</a:t>
            </a:r>
            <a:r>
              <a:rPr lang="zh-TW" altLang="en-US" sz="3200" b="1" dirty="0" smtClean="0"/>
              <a:t>哪一個比賽</a:t>
            </a:r>
            <a:r>
              <a:rPr lang="zh-TW" altLang="en-US" sz="3200" b="1" dirty="0"/>
              <a:t>項目又</a:t>
            </a:r>
            <a:r>
              <a:rPr lang="zh-TW" altLang="en-US" sz="3200" b="1" dirty="0" smtClean="0"/>
              <a:t>名「腳</a:t>
            </a:r>
            <a:r>
              <a:rPr lang="zh-TW" altLang="en-US" sz="3200" b="1" dirty="0"/>
              <a:t>踢的</a:t>
            </a:r>
            <a:r>
              <a:rPr lang="zh-TW" altLang="en-US" sz="3200" b="1" dirty="0" smtClean="0"/>
              <a:t>排球」</a:t>
            </a:r>
            <a:r>
              <a:rPr lang="en-US" altLang="zh-TW" sz="3200" b="1" dirty="0" smtClean="0"/>
              <a:t>?</a:t>
            </a:r>
            <a:endParaRPr lang="en-US" sz="3200" b="1" dirty="0"/>
          </a:p>
        </p:txBody>
      </p:sp>
      <p:sp>
        <p:nvSpPr>
          <p:cNvPr id="3" name="流程圖: 打孔紙帶 2"/>
          <p:cNvSpPr/>
          <p:nvPr/>
        </p:nvSpPr>
        <p:spPr>
          <a:xfrm>
            <a:off x="806061" y="3400685"/>
            <a:ext cx="10671451" cy="2522595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藤球是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新加坡、馬來西亞、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印尼等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國家的傳統體育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項目，是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一項運用腳腕、膝關節等部位同時夾、頂球，不讓球落地的運動，類似</a:t>
            </a:r>
            <a:r>
              <a:rPr lang="zh-HK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國民間的踢花毽子。藤球跟排球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比賽相似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，所不同的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是會以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腳代手，所以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又名為「腳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踢的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排球」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。藤球在新德里</a:t>
            </a:r>
            <a:r>
              <a:rPr 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1982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亞運會中列為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表演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項目，及後在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北京</a:t>
            </a:r>
            <a:r>
              <a:rPr 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屆亞運會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上成為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正式比賽項目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329796" y="2409090"/>
            <a:ext cx="2047590" cy="9140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/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藤球</a:t>
            </a:r>
            <a:endParaRPr lang="en-US" altLang="zh-HK" sz="4000" b="1" dirty="0">
              <a:ln/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9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彩虹簡報</Template>
  <TotalTime>236</TotalTime>
  <Words>994</Words>
  <Application>Microsoft Office PowerPoint</Application>
  <PresentationFormat>寬螢幕</PresentationFormat>
  <Paragraphs>67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Microsoft YaHei</vt:lpstr>
      <vt:lpstr>Montserrat Light</vt:lpstr>
      <vt:lpstr>Salesforce Sans</vt:lpstr>
      <vt:lpstr>微軟正黑體</vt:lpstr>
      <vt:lpstr>Arial</vt:lpstr>
      <vt:lpstr>Arial Rounded MT Bold</vt:lpstr>
      <vt:lpstr>Segoe Print</vt:lpstr>
      <vt:lpstr>Times New Roman</vt:lpstr>
      <vt:lpstr>大自然插畫 16X9</vt:lpstr>
      <vt:lpstr>杭州2022年第19屆亞運會小知識問答遊戲</vt:lpstr>
      <vt:lpstr>杭州2022年第19屆亞運會 將於2023年9月23日至10月8日舉行。 以下是一個小知識問答遊戲，設8條問題， 考考你對亞運會的認識。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你答對多少題呢？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杭州亞運會小知識</dc:title>
  <dc:creator>PES</dc:creator>
  <cp:lastModifiedBy>PES</cp:lastModifiedBy>
  <cp:revision>43</cp:revision>
  <dcterms:created xsi:type="dcterms:W3CDTF">2023-05-10T17:55:49Z</dcterms:created>
  <dcterms:modified xsi:type="dcterms:W3CDTF">2023-06-06T03:21:54Z</dcterms:modified>
</cp:coreProperties>
</file>