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1F56E427-DD98-45BE-AA79-3FDE0B47D272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DE"/>
    <a:srgbClr val="A9D18E"/>
    <a:srgbClr val="9DC3E6"/>
    <a:srgbClr val="FFD966"/>
    <a:srgbClr val="C9C9C9"/>
    <a:srgbClr val="F4B183"/>
    <a:srgbClr val="C787E2"/>
    <a:srgbClr val="8FAADC"/>
    <a:srgbClr val="000000"/>
    <a:srgbClr val="D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6"/>
    <p:restoredTop sz="95046"/>
  </p:normalViewPr>
  <p:slideViewPr>
    <p:cSldViewPr snapToGrid="0" snapToObjects="1">
      <p:cViewPr varScale="1">
        <p:scale>
          <a:sx n="59" d="100"/>
          <a:sy n="59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FACE-B456-894F-9292-99008AD1D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D4894-E8AB-6946-B8DA-BDB3AA603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6440-77B7-524D-8779-86A6E024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0C81-FF54-4E41-B341-59C33A4A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43C7-B044-EC40-90E5-FF20A3C8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3AFF-7DCA-874F-AF55-6169B13F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16F68-6889-DB49-98B0-C809C151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18A4-07B5-894A-82DB-4C42ACBF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D798-0E0D-D347-A8E5-0DB7769A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7B8C2-09EB-C748-9DC6-8B1A06B0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6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A89F2-560F-D647-8E81-B2D9F22A1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7497C-85A7-C743-AD7F-B8AFCAF1D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B719-5DDB-F145-BC58-2119973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7F19C-1072-494C-A62E-0ECE203C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EF41-A44F-0948-929D-66D16658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A89E-308D-4E4C-83B2-0007E197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578A-56A7-224D-8650-DA10505F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F531C-61EF-2A4F-84D7-9FC66B3D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FB4AE-1504-794D-907F-13D6EF4A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1E622-24EF-0F47-96D5-5EB0C9E4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1BF5-9B1F-7F42-B661-2CE2F86C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9F688-A876-8445-B694-3F3D5642E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57314-ACF2-EC40-809D-8FE12866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E0CF-DAFC-B549-81E0-ADFC9A70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D6954-9274-8F4F-89E4-554D635E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3BC4-6017-9C4F-B1A5-352DD122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9E6C-1184-5242-8187-29912AE18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FA318-3E10-194D-AC08-A03056594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9BB85-E70E-DC42-966F-86530D20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A580C-17ED-AD41-A196-52412191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1EC95-5557-8C43-AB5B-D4C79A8A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6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65B4-6141-4D43-90FB-D68841D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2DA02-0F33-BE41-B01A-61449F098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DBC87-DA1C-FD43-B320-D5914D10E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E5695-4EF4-2247-861B-86983CFE1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F35BE-727A-B040-9AD0-8C28B3F53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CBD5F-D48D-F648-9173-F116096D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61D6F-A340-E748-B1CF-F880AEC6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D5646-FD88-7F49-8A42-6A4F7EA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0FA2-F167-004B-8CFD-D7D20CF0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8A472-DFBA-C94C-8B6D-2F2E8019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85542-2DFD-1B48-94F2-21CE7E26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5074B-D4D0-1049-B2BC-37D9BC89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0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DBFBA-38D4-8745-B79B-266C6252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D6236-BF7A-D248-9E9B-4DC53920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96EEA-5F87-B54F-A078-C21A811F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5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7EC3-D36C-6F4C-9203-E94ED3AB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F1AB-0F69-9143-BB09-6DEB974F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AA07B-5BDA-B24D-B7D6-30557ABF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3CB2F-5585-4447-900B-BDE56FD1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A3C21-1DA9-C946-9740-A508B145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37FBA-E2A1-7E4B-B4BB-D8AA941F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2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388E-2C2B-9F4C-A371-21C886E2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AFDED-373D-C043-A5A8-4D3067F54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8C0D4-135E-3C4D-ADDB-0667ED709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50495-BE14-1B47-BC0F-90F9684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52D0-B835-934B-87CE-A5672C17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F4586-B824-5A44-B6C6-BD301091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0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6E409-6C25-C547-95B9-E1E47185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4AFA-0948-E340-8C06-6C0DAFCE3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B0B33-4585-E54A-9207-D991A283C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4C828-11C3-9544-BA08-F5A52D754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840B0-4D2F-6B49-8001-238A562EA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4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6699339-7425-FF43-93FF-5278F1451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</a:blip>
          <a:srcRect t="21747"/>
          <a:stretch/>
        </p:blipFill>
        <p:spPr>
          <a:xfrm>
            <a:off x="-21795" y="107082"/>
            <a:ext cx="12209044" cy="6758644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4DFC3B70-0DC4-48BD-93ED-A5DFE0DF33CE}"/>
              </a:ext>
            </a:extLst>
          </p:cNvPr>
          <p:cNvGrpSpPr/>
          <p:nvPr/>
        </p:nvGrpSpPr>
        <p:grpSpPr>
          <a:xfrm>
            <a:off x="2460831" y="102607"/>
            <a:ext cx="6713631" cy="6738654"/>
            <a:chOff x="2136571" y="486643"/>
            <a:chExt cx="5538514" cy="5484422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2F144EA2-FDD7-4912-8780-A933338209F4}"/>
                </a:ext>
              </a:extLst>
            </p:cNvPr>
            <p:cNvGrpSpPr/>
            <p:nvPr/>
          </p:nvGrpSpPr>
          <p:grpSpPr>
            <a:xfrm>
              <a:off x="2136571" y="486643"/>
              <a:ext cx="5538514" cy="5484422"/>
              <a:chOff x="3355772" y="627932"/>
              <a:chExt cx="5538514" cy="5484422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AD06809D-6D25-4EFC-BC6A-1CB6F2E46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781" y="3439716"/>
                <a:ext cx="2752379" cy="1928012"/>
              </a:xfrm>
              <a:custGeom>
                <a:avLst/>
                <a:gdLst>
                  <a:gd name="T0" fmla="*/ 3950 w 13488"/>
                  <a:gd name="T1" fmla="*/ 9539 h 9539"/>
                  <a:gd name="T2" fmla="*/ 0 w 13488"/>
                  <a:gd name="T3" fmla="*/ 0 h 9539"/>
                  <a:gd name="T4" fmla="*/ 13488 w 13488"/>
                  <a:gd name="T5" fmla="*/ 0 h 9539"/>
                  <a:gd name="T6" fmla="*/ 3950 w 13488"/>
                  <a:gd name="T7" fmla="*/ 9539 h 9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88" h="9539">
                    <a:moveTo>
                      <a:pt x="3950" y="9539"/>
                    </a:moveTo>
                    <a:cubicBezTo>
                      <a:pt x="1421" y="7009"/>
                      <a:pt x="0" y="3578"/>
                      <a:pt x="0" y="0"/>
                    </a:cubicBezTo>
                    <a:lnTo>
                      <a:pt x="13488" y="0"/>
                    </a:lnTo>
                    <a:lnTo>
                      <a:pt x="3950" y="9539"/>
                    </a:lnTo>
                    <a:close/>
                  </a:path>
                </a:pathLst>
              </a:custGeom>
              <a:solidFill>
                <a:srgbClr val="FBBADE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6E5AAD23-7087-4A40-A599-4E99E3355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315" y="3440084"/>
                <a:ext cx="1984746" cy="2672270"/>
              </a:xfrm>
              <a:custGeom>
                <a:avLst/>
                <a:gdLst>
                  <a:gd name="T0" fmla="*/ 9538 w 9538"/>
                  <a:gd name="T1" fmla="*/ 13489 h 13489"/>
                  <a:gd name="T2" fmla="*/ 0 w 9538"/>
                  <a:gd name="T3" fmla="*/ 9539 h 13489"/>
                  <a:gd name="T4" fmla="*/ 9538 w 9538"/>
                  <a:gd name="T5" fmla="*/ 0 h 13489"/>
                  <a:gd name="T6" fmla="*/ 9538 w 9538"/>
                  <a:gd name="T7" fmla="*/ 13489 h 13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8" h="13489">
                    <a:moveTo>
                      <a:pt x="9538" y="13489"/>
                    </a:moveTo>
                    <a:cubicBezTo>
                      <a:pt x="5961" y="13489"/>
                      <a:pt x="2530" y="12068"/>
                      <a:pt x="0" y="9539"/>
                    </a:cubicBezTo>
                    <a:lnTo>
                      <a:pt x="9538" y="0"/>
                    </a:lnTo>
                    <a:lnTo>
                      <a:pt x="9538" y="13489"/>
                    </a:lnTo>
                    <a:close/>
                  </a:path>
                </a:pathLst>
              </a:custGeom>
              <a:solidFill>
                <a:srgbClr val="A9D18E">
                  <a:alpha val="80000"/>
                </a:srgb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DE1BC7E-6204-4625-95F1-D72ABE44D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059" y="3429002"/>
                <a:ext cx="2008292" cy="2683352"/>
              </a:xfrm>
              <a:custGeom>
                <a:avLst/>
                <a:gdLst>
                  <a:gd name="T0" fmla="*/ 9539 w 9539"/>
                  <a:gd name="T1" fmla="*/ 9539 h 13489"/>
                  <a:gd name="T2" fmla="*/ 0 w 9539"/>
                  <a:gd name="T3" fmla="*/ 13489 h 13489"/>
                  <a:gd name="T4" fmla="*/ 0 w 9539"/>
                  <a:gd name="T5" fmla="*/ 0 h 13489"/>
                  <a:gd name="T6" fmla="*/ 9539 w 9539"/>
                  <a:gd name="T7" fmla="*/ 9539 h 13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9" h="13489">
                    <a:moveTo>
                      <a:pt x="9539" y="9539"/>
                    </a:moveTo>
                    <a:cubicBezTo>
                      <a:pt x="7009" y="12068"/>
                      <a:pt x="3578" y="13489"/>
                      <a:pt x="0" y="13489"/>
                    </a:cubicBezTo>
                    <a:lnTo>
                      <a:pt x="0" y="0"/>
                    </a:lnTo>
                    <a:lnTo>
                      <a:pt x="9539" y="9539"/>
                    </a:lnTo>
                    <a:close/>
                  </a:path>
                </a:pathLst>
              </a:custGeom>
              <a:solidFill>
                <a:srgbClr val="9DC3E6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DEE80A34-F9B0-4BE0-A9B1-28EB4A3D6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973" y="3439716"/>
                <a:ext cx="2772313" cy="1928012"/>
              </a:xfrm>
              <a:custGeom>
                <a:avLst/>
                <a:gdLst>
                  <a:gd name="T0" fmla="*/ 6745 w 6745"/>
                  <a:gd name="T1" fmla="*/ 0 h 4770"/>
                  <a:gd name="T2" fmla="*/ 4770 w 6745"/>
                  <a:gd name="T3" fmla="*/ 4770 h 4770"/>
                  <a:gd name="T4" fmla="*/ 0 w 6745"/>
                  <a:gd name="T5" fmla="*/ 0 h 4770"/>
                  <a:gd name="T6" fmla="*/ 6745 w 6745"/>
                  <a:gd name="T7" fmla="*/ 0 h 4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45" h="4770">
                    <a:moveTo>
                      <a:pt x="6745" y="0"/>
                    </a:moveTo>
                    <a:cubicBezTo>
                      <a:pt x="6745" y="1789"/>
                      <a:pt x="6034" y="3505"/>
                      <a:pt x="4770" y="4770"/>
                    </a:cubicBezTo>
                    <a:lnTo>
                      <a:pt x="0" y="0"/>
                    </a:lnTo>
                    <a:lnTo>
                      <a:pt x="6745" y="0"/>
                    </a:lnTo>
                    <a:close/>
                  </a:path>
                </a:pathLst>
              </a:custGeom>
              <a:solidFill>
                <a:srgbClr val="FFD966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D598B5E8-2271-4FA2-BE80-FE686E9B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442403"/>
                <a:ext cx="2798286" cy="2002964"/>
              </a:xfrm>
              <a:custGeom>
                <a:avLst/>
                <a:gdLst>
                  <a:gd name="T0" fmla="*/ 4770 w 6745"/>
                  <a:gd name="T1" fmla="*/ 0 h 4769"/>
                  <a:gd name="T2" fmla="*/ 6745 w 6745"/>
                  <a:gd name="T3" fmla="*/ 4769 h 4769"/>
                  <a:gd name="T4" fmla="*/ 0 w 6745"/>
                  <a:gd name="T5" fmla="*/ 4769 h 4769"/>
                  <a:gd name="T6" fmla="*/ 4770 w 6745"/>
                  <a:gd name="T7" fmla="*/ 0 h 4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45" h="4769">
                    <a:moveTo>
                      <a:pt x="4770" y="0"/>
                    </a:moveTo>
                    <a:cubicBezTo>
                      <a:pt x="6034" y="1265"/>
                      <a:pt x="6745" y="2981"/>
                      <a:pt x="6745" y="4769"/>
                    </a:cubicBezTo>
                    <a:lnTo>
                      <a:pt x="0" y="4769"/>
                    </a:lnTo>
                    <a:lnTo>
                      <a:pt x="4770" y="0"/>
                    </a:lnTo>
                    <a:close/>
                  </a:path>
                </a:pathLst>
              </a:custGeom>
              <a:solidFill>
                <a:srgbClr val="C9C9C9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EFC002F3-0794-4B50-AFE5-CCCBA66B4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2970" y="627932"/>
                <a:ext cx="1957586" cy="2801069"/>
              </a:xfrm>
              <a:custGeom>
                <a:avLst/>
                <a:gdLst>
                  <a:gd name="T0" fmla="*/ 0 w 9539"/>
                  <a:gd name="T1" fmla="*/ 0 h 13488"/>
                  <a:gd name="T2" fmla="*/ 9539 w 9539"/>
                  <a:gd name="T3" fmla="*/ 3950 h 13488"/>
                  <a:gd name="T4" fmla="*/ 0 w 9539"/>
                  <a:gd name="T5" fmla="*/ 13488 h 13488"/>
                  <a:gd name="T6" fmla="*/ 0 w 9539"/>
                  <a:gd name="T7" fmla="*/ 0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9" h="13488">
                    <a:moveTo>
                      <a:pt x="0" y="0"/>
                    </a:moveTo>
                    <a:cubicBezTo>
                      <a:pt x="3578" y="0"/>
                      <a:pt x="7009" y="1421"/>
                      <a:pt x="9539" y="3950"/>
                    </a:cubicBezTo>
                    <a:lnTo>
                      <a:pt x="0" y="13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B183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C17635A0-CDF0-4A21-A664-A1F30DF5B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772" y="1449966"/>
                <a:ext cx="2756216" cy="1989751"/>
              </a:xfrm>
              <a:custGeom>
                <a:avLst/>
                <a:gdLst>
                  <a:gd name="T0" fmla="*/ 0 w 13488"/>
                  <a:gd name="T1" fmla="*/ 9538 h 9538"/>
                  <a:gd name="T2" fmla="*/ 3950 w 13488"/>
                  <a:gd name="T3" fmla="*/ 0 h 9538"/>
                  <a:gd name="T4" fmla="*/ 13488 w 13488"/>
                  <a:gd name="T5" fmla="*/ 9538 h 9538"/>
                  <a:gd name="T6" fmla="*/ 0 w 13488"/>
                  <a:gd name="T7" fmla="*/ 9538 h 9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88" h="9538">
                    <a:moveTo>
                      <a:pt x="0" y="9538"/>
                    </a:moveTo>
                    <a:cubicBezTo>
                      <a:pt x="0" y="5961"/>
                      <a:pt x="1421" y="2530"/>
                      <a:pt x="3950" y="0"/>
                    </a:cubicBezTo>
                    <a:lnTo>
                      <a:pt x="13488" y="9538"/>
                    </a:lnTo>
                    <a:lnTo>
                      <a:pt x="0" y="9538"/>
                    </a:lnTo>
                    <a:close/>
                  </a:path>
                </a:pathLst>
              </a:custGeom>
              <a:solidFill>
                <a:srgbClr val="C787E2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 dirty="0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88DB7560-329C-471D-935C-F8F8AFC0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048" y="640394"/>
                <a:ext cx="1961940" cy="2804973"/>
              </a:xfrm>
              <a:custGeom>
                <a:avLst/>
                <a:gdLst>
                  <a:gd name="T0" fmla="*/ 0 w 9538"/>
                  <a:gd name="T1" fmla="*/ 3950 h 13488"/>
                  <a:gd name="T2" fmla="*/ 9538 w 9538"/>
                  <a:gd name="T3" fmla="*/ 0 h 13488"/>
                  <a:gd name="T4" fmla="*/ 9538 w 9538"/>
                  <a:gd name="T5" fmla="*/ 13488 h 13488"/>
                  <a:gd name="T6" fmla="*/ 0 w 9538"/>
                  <a:gd name="T7" fmla="*/ 3950 h 1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8" h="13488">
                    <a:moveTo>
                      <a:pt x="0" y="3950"/>
                    </a:moveTo>
                    <a:cubicBezTo>
                      <a:pt x="2530" y="1421"/>
                      <a:pt x="5961" y="0"/>
                      <a:pt x="9538" y="0"/>
                    </a:cubicBezTo>
                    <a:lnTo>
                      <a:pt x="9538" y="13488"/>
                    </a:lnTo>
                    <a:lnTo>
                      <a:pt x="0" y="3950"/>
                    </a:lnTo>
                    <a:close/>
                  </a:path>
                </a:pathLst>
              </a:custGeom>
              <a:solidFill>
                <a:srgbClr val="8FAADC">
                  <a:alpha val="80000"/>
                </a:srgbClr>
              </a:solidFill>
              <a:ln w="317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2200" b="1"/>
              </a:p>
            </p:txBody>
          </p:sp>
        </p:grp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E9E604E5-D4BE-4C0F-83F2-BF3A70E63BF7}"/>
                </a:ext>
              </a:extLst>
            </p:cNvPr>
            <p:cNvSpPr txBox="1"/>
            <p:nvPr/>
          </p:nvSpPr>
          <p:spPr>
            <a:xfrm>
              <a:off x="5491071" y="2287446"/>
              <a:ext cx="2161741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開合</a:t>
              </a:r>
              <a:r>
                <a:rPr lang="zh-TW" altLang="en-US" sz="2200" b="1" dirty="0" smtClean="0">
                  <a:latin typeface="+mn-ea"/>
                </a:rPr>
                <a:t>跳 </a:t>
              </a:r>
              <a:r>
                <a:rPr lang="en-US" altLang="zh-TW" sz="2200" b="1" dirty="0" smtClean="0">
                  <a:latin typeface="+mn-ea"/>
                </a:rPr>
                <a:t>20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Jumping Jacks 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20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727C2E5-31BF-4AC6-83ED-878F1FCAD740}"/>
                </a:ext>
              </a:extLst>
            </p:cNvPr>
            <p:cNvSpPr txBox="1"/>
            <p:nvPr/>
          </p:nvSpPr>
          <p:spPr>
            <a:xfrm>
              <a:off x="3251559" y="4599149"/>
              <a:ext cx="1735201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j-lt"/>
                </a:rPr>
                <a:t> </a:t>
              </a:r>
              <a:r>
                <a:rPr lang="zh-TW" altLang="en-US" sz="2200" b="1" dirty="0">
                  <a:latin typeface="+mn-ea"/>
                </a:rPr>
                <a:t>碰肩</a:t>
              </a:r>
              <a:r>
                <a:rPr lang="zh-TW" altLang="en-US" sz="2200" b="1" dirty="0" smtClean="0">
                  <a:latin typeface="+mn-ea"/>
                </a:rPr>
                <a:t>膊 </a:t>
              </a:r>
              <a:r>
                <a:rPr lang="en-US" altLang="zh-TW" sz="2200" b="1" dirty="0" smtClean="0">
                  <a:latin typeface="+mn-ea"/>
                </a:rPr>
                <a:t>20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Shoulder Taps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 20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8CB3D9D-E18F-4FEE-9545-BAAE97B2E6B9}"/>
                </a:ext>
              </a:extLst>
            </p:cNvPr>
            <p:cNvSpPr txBox="1"/>
            <p:nvPr/>
          </p:nvSpPr>
          <p:spPr>
            <a:xfrm>
              <a:off x="5563520" y="3467603"/>
              <a:ext cx="2111565" cy="626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高抬</a:t>
              </a:r>
              <a:r>
                <a:rPr lang="zh-TW" altLang="en-US" sz="2200" b="1" dirty="0" smtClean="0">
                  <a:latin typeface="+mn-ea"/>
                </a:rPr>
                <a:t>腿 </a:t>
              </a:r>
              <a:r>
                <a:rPr lang="en-US" altLang="zh-TW" sz="2200" b="1" smtClean="0">
                  <a:latin typeface="+mn-ea"/>
                </a:rPr>
                <a:t>30</a:t>
              </a:r>
              <a:r>
                <a:rPr lang="zh-TW" altLang="en-US" sz="2200" b="1" smtClean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High Knees 30 times 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E4FF0E4-5CEE-4EE9-998E-B6998BF7B04A}"/>
                </a:ext>
              </a:extLst>
            </p:cNvPr>
            <p:cNvSpPr txBox="1"/>
            <p:nvPr/>
          </p:nvSpPr>
          <p:spPr>
            <a:xfrm>
              <a:off x="4777027" y="4778251"/>
              <a:ext cx="1931081" cy="626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 smtClean="0">
                  <a:latin typeface="+mn-ea"/>
                </a:rPr>
                <a:t>捲</a:t>
              </a:r>
              <a:r>
                <a:rPr lang="zh-TW" altLang="en-US" sz="2200" b="1" dirty="0">
                  <a:latin typeface="+mn-ea"/>
                </a:rPr>
                <a:t>腹</a:t>
              </a:r>
              <a:r>
                <a:rPr lang="zh-TW" altLang="en-US" sz="2200" b="1" dirty="0" smtClean="0">
                  <a:latin typeface="+mn-ea"/>
                </a:rPr>
                <a:t> </a:t>
              </a:r>
              <a:r>
                <a:rPr lang="en-US" altLang="zh-TW" sz="2200" b="1" dirty="0" smtClean="0">
                  <a:latin typeface="+mn-ea"/>
                </a:rPr>
                <a:t>10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sz="2200" b="1" smtClean="0">
                  <a:latin typeface="+mj-lt"/>
                </a:rPr>
                <a:t>Crunches </a:t>
              </a:r>
              <a:r>
                <a:rPr lang="en-US" altLang="zh-TW" sz="2200" b="1" dirty="0">
                  <a:latin typeface="+mj-lt"/>
                </a:rPr>
                <a:t>10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AFF44157-3E45-489D-B96A-3F22CF1E5693}"/>
                </a:ext>
              </a:extLst>
            </p:cNvPr>
            <p:cNvSpPr txBox="1"/>
            <p:nvPr/>
          </p:nvSpPr>
          <p:spPr>
            <a:xfrm>
              <a:off x="2415116" y="3557065"/>
              <a:ext cx="1737998" cy="626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波比</a:t>
              </a:r>
              <a:r>
                <a:rPr lang="zh-TW" altLang="en-US" sz="2200" b="1" dirty="0" smtClean="0">
                  <a:latin typeface="+mn-ea"/>
                </a:rPr>
                <a:t>跳 </a:t>
              </a:r>
              <a:r>
                <a:rPr lang="en-US" altLang="zh-TW" sz="2200" b="1" dirty="0" smtClean="0">
                  <a:latin typeface="+mn-ea"/>
                </a:rPr>
                <a:t>10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Burpees 10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D7D188CF-5AAB-4C02-ADD7-77A681C3E3D6}"/>
                </a:ext>
              </a:extLst>
            </p:cNvPr>
            <p:cNvSpPr txBox="1"/>
            <p:nvPr/>
          </p:nvSpPr>
          <p:spPr>
            <a:xfrm>
              <a:off x="4823308" y="962145"/>
              <a:ext cx="1784272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平板</a:t>
              </a:r>
              <a:r>
                <a:rPr lang="zh-TW" altLang="en-US" sz="2200" b="1" dirty="0" smtClean="0">
                  <a:latin typeface="+mn-ea"/>
                </a:rPr>
                <a:t>支撐 </a:t>
              </a:r>
              <a:r>
                <a:rPr lang="en-US" altLang="zh-TW" sz="2200" b="1" dirty="0" smtClean="0">
                  <a:latin typeface="+mn-ea"/>
                </a:rPr>
                <a:t>30</a:t>
              </a:r>
              <a:r>
                <a:rPr lang="zh-TW" altLang="en-US" sz="2200" b="1" dirty="0">
                  <a:latin typeface="+mn-ea"/>
                </a:rPr>
                <a:t>秒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Plank  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30 secs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146D96C-8F25-47CB-906B-F68D07C3C1B0}"/>
                </a:ext>
              </a:extLst>
            </p:cNvPr>
            <p:cNvSpPr txBox="1"/>
            <p:nvPr/>
          </p:nvSpPr>
          <p:spPr>
            <a:xfrm>
              <a:off x="2255426" y="2267339"/>
              <a:ext cx="1858858" cy="901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臀</a:t>
              </a:r>
              <a:r>
                <a:rPr lang="zh-TW" altLang="en-US" sz="2200" b="1" dirty="0" smtClean="0">
                  <a:latin typeface="+mn-ea"/>
                </a:rPr>
                <a:t>橋 </a:t>
              </a:r>
              <a:r>
                <a:rPr lang="en-US" altLang="zh-TW" sz="2200" b="1" dirty="0" smtClean="0">
                  <a:latin typeface="+mn-ea"/>
                </a:rPr>
                <a:t>10</a:t>
              </a:r>
              <a:r>
                <a:rPr lang="zh-TW" altLang="en-US" sz="2200" b="1" dirty="0">
                  <a:latin typeface="+mn-ea"/>
                </a:rPr>
                <a:t>次</a:t>
              </a:r>
              <a:endParaRPr lang="en-US" altLang="zh-TW" sz="2200" b="1" dirty="0">
                <a:latin typeface="+mn-ea"/>
              </a:endParaRPr>
            </a:p>
            <a:p>
              <a:pPr algn="ctr"/>
              <a:r>
                <a:rPr lang="en-US" altLang="zh-TW" sz="2200" b="1" dirty="0">
                  <a:latin typeface="+mj-lt"/>
                </a:rPr>
                <a:t>Glute Bridge </a:t>
              </a:r>
            </a:p>
            <a:p>
              <a:pPr algn="ctr"/>
              <a:r>
                <a:rPr lang="en-US" altLang="zh-TW" sz="2200" b="1" dirty="0">
                  <a:latin typeface="+mj-lt"/>
                </a:rPr>
                <a:t>10 times</a:t>
              </a:r>
              <a:endParaRPr lang="zh-TW" altLang="en-US" sz="2200" b="1" dirty="0">
                <a:latin typeface="+mj-lt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93E4BDB2-6390-4767-8403-365E55A7D206}"/>
                </a:ext>
              </a:extLst>
            </p:cNvPr>
            <p:cNvSpPr txBox="1"/>
            <p:nvPr/>
          </p:nvSpPr>
          <p:spPr>
            <a:xfrm>
              <a:off x="3192429" y="943229"/>
              <a:ext cx="1856753" cy="1177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b="1" dirty="0">
                  <a:latin typeface="+mn-ea"/>
                </a:rPr>
                <a:t>登山</a:t>
              </a:r>
              <a:r>
                <a:rPr lang="zh-TW" altLang="en-US" sz="2200" b="1" dirty="0" smtClean="0">
                  <a:latin typeface="+mn-ea"/>
                </a:rPr>
                <a:t>者 </a:t>
              </a:r>
              <a:r>
                <a:rPr lang="en-US" altLang="zh-TW" sz="2200" b="1" dirty="0" smtClean="0">
                  <a:latin typeface="+mn-ea"/>
                </a:rPr>
                <a:t>20</a:t>
              </a:r>
              <a:r>
                <a:rPr lang="zh-TW" altLang="en-US" sz="2200" b="1" dirty="0">
                  <a:latin typeface="+mn-ea"/>
                  <a:cs typeface="LingWai SC Medium" panose="03050602040302020204" pitchFamily="66" charset="-122"/>
                </a:rPr>
                <a:t>次</a:t>
              </a:r>
              <a:r>
                <a:rPr lang="en-US" altLang="zh-TW" sz="2200" b="1" dirty="0" smtClean="0">
                  <a:latin typeface="+mj-lt"/>
                </a:rPr>
                <a:t>Mountain Climbers  </a:t>
              </a:r>
            </a:p>
            <a:p>
              <a:pPr algn="ctr"/>
              <a:r>
                <a:rPr lang="en-US" altLang="zh-TW" sz="2200" b="1" dirty="0" smtClean="0">
                  <a:latin typeface="+mj-lt"/>
                </a:rPr>
                <a:t>20 times </a:t>
              </a:r>
              <a:endParaRPr lang="zh-TW" altLang="en-US" sz="2200" b="1" dirty="0">
                <a:latin typeface="+mj-lt"/>
              </a:endParaRPr>
            </a:p>
          </p:txBody>
        </p:sp>
      </p:grp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0D96944-F7C9-4B88-9334-42DC70BFFB00}"/>
              </a:ext>
            </a:extLst>
          </p:cNvPr>
          <p:cNvSpPr/>
          <p:nvPr/>
        </p:nvSpPr>
        <p:spPr>
          <a:xfrm>
            <a:off x="9747498" y="1112632"/>
            <a:ext cx="2304771" cy="104356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GO/STOP</a:t>
            </a:r>
            <a:endParaRPr lang="zh-TW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386551" y="1353671"/>
            <a:ext cx="862437" cy="4392000"/>
            <a:chOff x="5386551" y="1353671"/>
            <a:chExt cx="862437" cy="4392000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2D22AD1B-9668-42D5-9361-BC5F5246EE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931" y="1353671"/>
              <a:ext cx="437952" cy="4392000"/>
              <a:chOff x="959695" y="1292460"/>
              <a:chExt cx="212841" cy="2775699"/>
            </a:xfrm>
          </p:grpSpPr>
          <p:sp>
            <p:nvSpPr>
              <p:cNvPr id="36" name="等腰三角形 35">
                <a:extLst>
                  <a:ext uri="{FF2B5EF4-FFF2-40B4-BE49-F238E27FC236}">
                    <a16:creationId xmlns:a16="http://schemas.microsoft.com/office/drawing/2014/main" id="{EF5C74FC-5CF2-45E4-8157-6F2FF0E279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7682" y="1292460"/>
                <a:ext cx="144485" cy="1382802"/>
              </a:xfrm>
              <a:prstGeom prst="triangle">
                <a:avLst/>
              </a:prstGeom>
              <a:solidFill>
                <a:srgbClr val="FFFF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7" name="等腰三角形 36">
                <a:extLst>
                  <a:ext uri="{FF2B5EF4-FFF2-40B4-BE49-F238E27FC236}">
                    <a16:creationId xmlns:a16="http://schemas.microsoft.com/office/drawing/2014/main" id="{CE27C6A8-87B6-4DBF-8B9C-12BFB42C479A}"/>
                  </a:ext>
                </a:extLst>
              </p:cNvPr>
              <p:cNvSpPr/>
              <p:nvPr/>
            </p:nvSpPr>
            <p:spPr>
              <a:xfrm rot="10800000">
                <a:off x="959695" y="2714021"/>
                <a:ext cx="212841" cy="1354138"/>
              </a:xfrm>
              <a:prstGeom prst="triangle">
                <a:avLst/>
              </a:prstGeom>
              <a:no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88E2290C-8279-404C-B5EC-3BD078D02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44" b="97354" l="2174" r="98370">
                          <a14:foregroundMark x1="33514" y1="6946" x2="33514" y2="10805"/>
                          <a14:foregroundMark x1="35507" y1="9923" x2="53261" y2="10143"/>
                          <a14:foregroundMark x1="39493" y1="1764" x2="53804" y2="2095"/>
                          <a14:foregroundMark x1="53804" y1="2095" x2="90761" y2="27894"/>
                          <a14:foregroundMark x1="59239" y1="1544" x2="65036" y2="7497"/>
                          <a14:foregroundMark x1="34601" y1="2977" x2="34601" y2="10805"/>
                          <a14:foregroundMark x1="32065" y1="13230" x2="19746" y2="17861"/>
                          <a14:foregroundMark x1="19746" y1="17861" x2="10870" y2="25358"/>
                          <a14:foregroundMark x1="10870" y1="25358" x2="7428" y2="34289"/>
                          <a14:foregroundMark x1="7428" y1="34289" x2="7065" y2="34509"/>
                          <a14:foregroundMark x1="7428" y1="27894" x2="2753" y2="44753"/>
                          <a14:foregroundMark x1="2987" y1="46225" x2="7428" y2="53032"/>
                          <a14:foregroundMark x1="6522" y1="50717" x2="23188" y2="67806"/>
                          <a14:foregroundMark x1="9058" y1="66593" x2="31703" y2="74972"/>
                          <a14:foregroundMark x1="26565" y1="83733" x2="24275" y2="94818"/>
                          <a14:foregroundMark x1="28261" y1="75524" x2="27571" y2="78863"/>
                          <a14:foregroundMark x1="24275" y1="94818" x2="27717" y2="97133"/>
                          <a14:foregroundMark x1="33514" y1="91510" x2="46558" y2="86108"/>
                          <a14:foregroundMark x1="46558" y1="86108" x2="46920" y2="86108"/>
                          <a14:foregroundMark x1="56703" y1="86329" x2="62681" y2="87211"/>
                          <a14:foregroundMark x1="45833" y1="74311" x2="56159" y2="77949"/>
                          <a14:foregroundMark x1="69022" y1="68026" x2="87319" y2="77067"/>
                          <a14:foregroundMark x1="82790" y1="74311" x2="69928" y2="69239"/>
                          <a14:foregroundMark x1="69928" y1="69239" x2="69565" y2="68688"/>
                          <a14:foregroundMark x1="69928" y1="65380" x2="80435" y2="59096"/>
                          <a14:foregroundMark x1="72464" y1="15546" x2="89130" y2="23705"/>
                          <a14:foregroundMark x1="77355" y1="15877" x2="87500" y2="21610"/>
                          <a14:foregroundMark x1="87500" y1="21610" x2="95471" y2="29217"/>
                          <a14:foregroundMark x1="95471" y1="29217" x2="95673" y2="29790"/>
                          <a14:foregroundMark x1="95342" y1="38070" x2="94384" y2="44653"/>
                          <a14:foregroundMark x1="94384" y1="44653" x2="82790" y2="59978"/>
                          <a14:foregroundMark x1="82790" y1="59978" x2="77355" y2="62624"/>
                          <a14:foregroundMark x1="83877" y1="59978" x2="94565" y2="42007"/>
                          <a14:foregroundMark x1="96303" y1="43878" x2="96014" y2="46196"/>
                          <a14:foregroundMark x1="96014" y1="46196" x2="88225" y2="56670"/>
                          <a14:foregroundMark x1="11413" y1="62404" x2="12681" y2="70673"/>
                          <a14:foregroundMark x1="12681" y1="70673" x2="13949" y2="71114"/>
                          <a14:foregroundMark x1="26268" y1="64168" x2="31159" y2="67806"/>
                          <a14:foregroundMark x1="6522" y1="63616" x2="6074" y2="64652"/>
                          <a14:foregroundMark x1="7428" y1="68357" x2="9420" y2="70783"/>
                          <a14:foregroundMark x1="71558" y1="74090" x2="75362" y2="74090"/>
                          <a14:foregroundMark x1="68116" y1="76185" x2="78442" y2="82029"/>
                          <a14:foregroundMark x1="78442" y1="82029" x2="79891" y2="81808"/>
                          <a14:foregroundMark x1="84783" y1="78611" x2="73007" y2="85777"/>
                          <a14:foregroundMark x1="73551" y1="86659" x2="73188" y2="95259"/>
                          <a14:foregroundMark x1="73188" y1="95259" x2="71920" y2="97464"/>
                          <a14:foregroundMark x1="75906" y1="86108" x2="75906" y2="95700"/>
                          <a14:foregroundMark x1="61070" y1="94530" x2="65036" y2="96803"/>
                          <a14:foregroundMark x1="19746" y1="87541" x2="17391" y2="90849"/>
                          <a14:foregroundMark x1="13406" y1="89305" x2="19384" y2="95921"/>
                          <a14:foregroundMark x1="32609" y1="35391" x2="38949" y2="42558"/>
                          <a14:foregroundMark x1="65580" y1="36604" x2="76993" y2="40463"/>
                          <a14:foregroundMark x1="92391" y1="30320" x2="95833" y2="40132"/>
                          <a14:foregroundMark x1="94384" y1="31202" x2="94652" y2="32667"/>
                          <a14:foregroundMark x1="96377" y1="40794" x2="95471" y2="44653"/>
                          <a14:foregroundMark x1="97464" y1="41308" x2="97464" y2="42558"/>
                          <a14:foregroundMark x1="44203" y1="90518" x2="51087" y2="90849"/>
                          <a14:foregroundMark x1="34964" y1="93605" x2="34964" y2="95369"/>
                          <a14:foregroundMark x1="97093" y1="37431" x2="97464" y2="38148"/>
                          <a14:foregroundMark x1="93478" y1="30430" x2="96490" y2="36261"/>
                          <a14:foregroundMark x1="97419" y1="37424" x2="98370" y2="39912"/>
                          <a14:foregroundMark x1="94746" y1="30430" x2="96403" y2="34765"/>
                          <a14:foregroundMark x1="97464" y1="40573" x2="97464" y2="40573"/>
                          <a14:foregroundMark x1="97464" y1="38809" x2="98007" y2="40353"/>
                          <a14:foregroundMark x1="97464" y1="40132" x2="98370" y2="40573"/>
                          <a14:backgroundMark x1="543" y1="28776" x2="543" y2="30871"/>
                          <a14:backgroundMark x1="543" y1="29438" x2="181" y2="34179"/>
                          <a14:backgroundMark x1="1087" y1="52811" x2="1087" y2="57222"/>
                          <a14:backgroundMark x1="3623" y1="65380" x2="3623" y2="65380"/>
                          <a14:backgroundMark x1="2174" y1="64498" x2="4529" y2="66593"/>
                          <a14:backgroundMark x1="97101" y1="49173" x2="98007" y2="46748"/>
                          <a14:backgroundMark x1="99181" y1="42558" x2="99638" y2="45314"/>
                          <a14:backgroundMark x1="42754" y1="94708" x2="48732" y2="95700"/>
                          <a14:backgroundMark x1="1268" y1="48401" x2="543" y2="35061"/>
                          <a14:backgroundMark x1="1630" y1="46858" x2="906" y2="45865"/>
                          <a14:backgroundMark x1="543" y1="45424" x2="1630" y2="46637"/>
                          <a14:backgroundMark x1="96739" y1="29548" x2="97096" y2="30103"/>
                          <a14:backgroundMark x1="99512" y1="40573" x2="99638" y2="41125"/>
                          <a14:backgroundMark x1="99420" y1="40172" x2="99512" y2="40573"/>
                          <a14:backgroundMark x1="95833" y1="22822" x2="99094" y2="28004"/>
                          <a14:backgroundMark x1="99094" y1="28004" x2="99638" y2="37376"/>
                          <a14:backgroundMark x1="23913" y1="79052" x2="27174" y2="81588"/>
                          <a14:backgroundMark x1="26268" y1="81918" x2="24638" y2="82580"/>
                          <a14:backgroundMark x1="25543" y1="81918" x2="25543" y2="81918"/>
                          <a14:backgroundMark x1="24275" y1="79052" x2="27174" y2="82139"/>
                          <a14:backgroundMark x1="53986" y1="92062" x2="58152" y2="93164"/>
                          <a14:backgroundMark x1="55254" y1="92613" x2="58877" y2="93164"/>
                          <a14:backgroundMark x1="55254" y1="93164" x2="58877" y2="93605"/>
                          <a14:backgroundMark x1="57246" y1="93385" x2="58877" y2="93826"/>
                          <a14:backgroundMark x1="53442" y1="92393" x2="59601" y2="93605"/>
                          <a14:backgroundMark x1="57609" y1="93605" x2="58877" y2="95149"/>
                          <a14:backgroundMark x1="76993" y1="99118" x2="72826" y2="998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86551" y="2638831"/>
              <a:ext cx="862437" cy="1415522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82C2E83-7E52-2D45-8D51-F8F7F95D322F}"/>
              </a:ext>
            </a:extLst>
          </p:cNvPr>
          <p:cNvSpPr/>
          <p:nvPr/>
        </p:nvSpPr>
        <p:spPr>
          <a:xfrm>
            <a:off x="-21771" y="-18164"/>
            <a:ext cx="12213771" cy="125246"/>
          </a:xfrm>
          <a:prstGeom prst="rect">
            <a:avLst/>
          </a:prstGeom>
          <a:solidFill>
            <a:srgbClr val="D0E3EA"/>
          </a:solidFill>
          <a:ln>
            <a:solidFill>
              <a:srgbClr val="D0E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469960" y="28210"/>
            <a:ext cx="366554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HK" sz="1400" dirty="0">
                <a:solidFill>
                  <a:schemeClr val="accent1"/>
                </a:solidFill>
                <a:latin typeface="Optima" panose="02000503060000020004" pitchFamily="2" charset="0"/>
              </a:rPr>
              <a:t>If the pointer is pointed in between two items, the next one in clockwise order will be the final item</a:t>
            </a:r>
            <a:r>
              <a:rPr lang="en-HK" sz="1400" dirty="0" smtClean="0">
                <a:solidFill>
                  <a:schemeClr val="accent1"/>
                </a:solidFill>
                <a:latin typeface="Optima" panose="02000503060000020004" pitchFamily="2" charset="0"/>
              </a:rPr>
              <a:t>.</a:t>
            </a:r>
          </a:p>
          <a:p>
            <a:pPr algn="just"/>
            <a:r>
              <a:rPr kumimoji="1" lang="zh-TW" altLang="en-US" sz="1400" b="1" dirty="0">
                <a:solidFill>
                  <a:schemeClr val="accent1"/>
                </a:solidFill>
                <a:latin typeface="+mn-ea"/>
              </a:rPr>
              <a:t>如指針在兩項</a:t>
            </a:r>
            <a:r>
              <a:rPr kumimoji="1" lang="zh-TW" altLang="en-US" sz="1400" b="1" dirty="0" smtClean="0">
                <a:solidFill>
                  <a:schemeClr val="accent1"/>
                </a:solidFill>
                <a:latin typeface="+mn-ea"/>
              </a:rPr>
              <a:t>之間，以</a:t>
            </a:r>
            <a:r>
              <a:rPr kumimoji="1" lang="zh-TW" altLang="en-US" sz="1400" b="1" dirty="0">
                <a:solidFill>
                  <a:schemeClr val="accent1"/>
                </a:solidFill>
                <a:latin typeface="+mn-ea"/>
              </a:rPr>
              <a:t>順時針下一格</a:t>
            </a:r>
            <a:r>
              <a:rPr kumimoji="1" lang="zh-TW" altLang="en-US" sz="1400" b="1" dirty="0" smtClean="0">
                <a:solidFill>
                  <a:schemeClr val="accent1"/>
                </a:solidFill>
                <a:latin typeface="+mn-ea"/>
              </a:rPr>
              <a:t>為主</a:t>
            </a:r>
            <a:endParaRPr kumimoji="1" lang="zh-TW" altLang="en-US" sz="1400" b="1" dirty="0">
              <a:solidFill>
                <a:schemeClr val="accent1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103</Words>
  <Application>Microsoft Office PowerPoint</Application>
  <PresentationFormat>寬螢幕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LingWai SC Medium</vt:lpstr>
      <vt:lpstr>微軟正黑體</vt:lpstr>
      <vt:lpstr>新細明體</vt:lpstr>
      <vt:lpstr>Arial</vt:lpstr>
      <vt:lpstr>Calibri</vt:lpstr>
      <vt:lpstr>Calibri Light</vt:lpstr>
      <vt:lpstr>Optima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CHO, Wing-chi Gigi</cp:lastModifiedBy>
  <cp:revision>69</cp:revision>
  <dcterms:created xsi:type="dcterms:W3CDTF">2020-03-10T01:51:03Z</dcterms:created>
  <dcterms:modified xsi:type="dcterms:W3CDTF">2021-12-09T02:13:36Z</dcterms:modified>
</cp:coreProperties>
</file>