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8"/>
  </p:notesMasterIdLst>
  <p:sldIdLst>
    <p:sldId id="292" r:id="rId2"/>
    <p:sldId id="261" r:id="rId3"/>
    <p:sldId id="267" r:id="rId4"/>
    <p:sldId id="268" r:id="rId5"/>
    <p:sldId id="269" r:id="rId6"/>
    <p:sldId id="270" r:id="rId7"/>
    <p:sldId id="259" r:id="rId8"/>
    <p:sldId id="257" r:id="rId9"/>
    <p:sldId id="272" r:id="rId10"/>
    <p:sldId id="263" r:id="rId11"/>
    <p:sldId id="264" r:id="rId12"/>
    <p:sldId id="294" r:id="rId13"/>
    <p:sldId id="289" r:id="rId14"/>
    <p:sldId id="290" r:id="rId15"/>
    <p:sldId id="291" r:id="rId16"/>
    <p:sldId id="29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p Suk Fun" initials="NS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3" autoAdjust="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8F22-CADE-4D0E-88AE-5AF6A2A8595F}" type="datetimeFigureOut">
              <a:rPr lang="zh-HK" altLang="en-US" smtClean="0"/>
              <a:t>24/8/2020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60C69-1EE9-4759-9BA1-7AD85F4F610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676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AE44D4-748D-4ACE-82A5-07DA3D1C977B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4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F32C-FE5F-45BD-91DC-5445C053814C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8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96BA-2315-4644-B8A8-63A4E8D69F0B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8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606B-B122-4F6A-A9A4-48EE33134D1E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75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DF597-3397-4EED-A7C1-37E15A5F2FCA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F123-2F43-4F27-B1D7-F4418FBA4A08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02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FE50B-7B3E-44AA-A042-9F49327F1FE5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9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FAEB6-9DD3-4209-B5DA-E64AD59AB9E2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3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9F838-5CC1-4048-81E1-46BFAD59E14F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71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>
            <a:extLst>
              <a:ext uri="{FF2B5EF4-FFF2-40B4-BE49-F238E27FC236}">
                <a16:creationId xmlns:a16="http://schemas.microsoft.com/office/drawing/2014/main" id="{FA9ECBF5-9C76-4206-9E3A-6B076A750F8A}"/>
              </a:ext>
            </a:extLst>
          </p:cNvPr>
          <p:cNvSpPr/>
          <p:nvPr userDrawn="1"/>
        </p:nvSpPr>
        <p:spPr>
          <a:xfrm>
            <a:off x="6677025" y="107950"/>
            <a:ext cx="5400675" cy="6635750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E529DFFF-4621-4990-9BF6-26423848DF21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8" name="Straight Connector 19">
              <a:extLst>
                <a:ext uri="{FF2B5EF4-FFF2-40B4-BE49-F238E27FC236}">
                  <a16:creationId xmlns:a16="http://schemas.microsoft.com/office/drawing/2014/main" id="{1514F7AA-D3FD-405C-966B-42EB7C3DBD6A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0">
              <a:extLst>
                <a:ext uri="{FF2B5EF4-FFF2-40B4-BE49-F238E27FC236}">
                  <a16:creationId xmlns:a16="http://schemas.microsoft.com/office/drawing/2014/main" id="{8300CAE2-FD8B-4B78-8E2D-D264F732A626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1">
              <a:extLst>
                <a:ext uri="{FF2B5EF4-FFF2-40B4-BE49-F238E27FC236}">
                  <a16:creationId xmlns:a16="http://schemas.microsoft.com/office/drawing/2014/main" id="{8C793506-1BE5-4CF3-8B32-A9284A789E88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2">
              <a:extLst>
                <a:ext uri="{FF2B5EF4-FFF2-40B4-BE49-F238E27FC236}">
                  <a16:creationId xmlns:a16="http://schemas.microsoft.com/office/drawing/2014/main" id="{51B9D360-F311-40EF-B4E9-D76117E31AD0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3">
              <a:extLst>
                <a:ext uri="{FF2B5EF4-FFF2-40B4-BE49-F238E27FC236}">
                  <a16:creationId xmlns:a16="http://schemas.microsoft.com/office/drawing/2014/main" id="{9C3DD1AD-50F7-4302-840C-6D1CA7E6B0BE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4">
              <a:extLst>
                <a:ext uri="{FF2B5EF4-FFF2-40B4-BE49-F238E27FC236}">
                  <a16:creationId xmlns:a16="http://schemas.microsoft.com/office/drawing/2014/main" id="{8E4A8778-50FC-49AC-9E26-5C1482EE6469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5">
              <a:extLst>
                <a:ext uri="{FF2B5EF4-FFF2-40B4-BE49-F238E27FC236}">
                  <a16:creationId xmlns:a16="http://schemas.microsoft.com/office/drawing/2014/main" id="{23979D4B-D92B-42EE-A228-9F287D270306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6">
              <a:extLst>
                <a:ext uri="{FF2B5EF4-FFF2-40B4-BE49-F238E27FC236}">
                  <a16:creationId xmlns:a16="http://schemas.microsoft.com/office/drawing/2014/main" id="{0AE233FF-D4F2-4ECC-A77F-34CD86758C62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7">
              <a:extLst>
                <a:ext uri="{FF2B5EF4-FFF2-40B4-BE49-F238E27FC236}">
                  <a16:creationId xmlns:a16="http://schemas.microsoft.com/office/drawing/2014/main" id="{24A15138-F1D0-4242-AD47-077246ED4E56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8">
              <a:extLst>
                <a:ext uri="{FF2B5EF4-FFF2-40B4-BE49-F238E27FC236}">
                  <a16:creationId xmlns:a16="http://schemas.microsoft.com/office/drawing/2014/main" id="{E89336D9-B475-4515-9FDD-4E06BBDEC49B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9">
              <a:extLst>
                <a:ext uri="{FF2B5EF4-FFF2-40B4-BE49-F238E27FC236}">
                  <a16:creationId xmlns:a16="http://schemas.microsoft.com/office/drawing/2014/main" id="{DCB79E1D-1F1A-4449-8738-9992E9F6461D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0">
              <a:extLst>
                <a:ext uri="{FF2B5EF4-FFF2-40B4-BE49-F238E27FC236}">
                  <a16:creationId xmlns:a16="http://schemas.microsoft.com/office/drawing/2014/main" id="{9919A009-DB56-42DC-A6A8-37D6C194DF28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1">
              <a:extLst>
                <a:ext uri="{FF2B5EF4-FFF2-40B4-BE49-F238E27FC236}">
                  <a16:creationId xmlns:a16="http://schemas.microsoft.com/office/drawing/2014/main" id="{15E150A3-6481-42C3-B656-6A77E06B12AC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2">
              <a:extLst>
                <a:ext uri="{FF2B5EF4-FFF2-40B4-BE49-F238E27FC236}">
                  <a16:creationId xmlns:a16="http://schemas.microsoft.com/office/drawing/2014/main" id="{3CD09D56-0B91-4381-BAB1-49DF47623529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3">
              <a:extLst>
                <a:ext uri="{FF2B5EF4-FFF2-40B4-BE49-F238E27FC236}">
                  <a16:creationId xmlns:a16="http://schemas.microsoft.com/office/drawing/2014/main" id="{75370B24-A0FD-4337-AEA9-5FC763120FC8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4">
              <a:extLst>
                <a:ext uri="{FF2B5EF4-FFF2-40B4-BE49-F238E27FC236}">
                  <a16:creationId xmlns:a16="http://schemas.microsoft.com/office/drawing/2014/main" id="{EE6379CF-E88A-459E-9669-E94915431451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5">
              <a:extLst>
                <a:ext uri="{FF2B5EF4-FFF2-40B4-BE49-F238E27FC236}">
                  <a16:creationId xmlns:a16="http://schemas.microsoft.com/office/drawing/2014/main" id="{EE5D2740-7F95-47E6-84AF-5F3C5DAD9F2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6">
              <a:extLst>
                <a:ext uri="{FF2B5EF4-FFF2-40B4-BE49-F238E27FC236}">
                  <a16:creationId xmlns:a16="http://schemas.microsoft.com/office/drawing/2014/main" id="{19E2AD07-3C26-42C3-BF9F-EE4615F3BBB4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7">
              <a:extLst>
                <a:ext uri="{FF2B5EF4-FFF2-40B4-BE49-F238E27FC236}">
                  <a16:creationId xmlns:a16="http://schemas.microsoft.com/office/drawing/2014/main" id="{EADF77B3-F0EF-481B-A686-1A12F5733076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8">
              <a:extLst>
                <a:ext uri="{FF2B5EF4-FFF2-40B4-BE49-F238E27FC236}">
                  <a16:creationId xmlns:a16="http://schemas.microsoft.com/office/drawing/2014/main" id="{8A8584F3-93FA-4FA7-94B0-CE59CA3807A3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9">
              <a:extLst>
                <a:ext uri="{FF2B5EF4-FFF2-40B4-BE49-F238E27FC236}">
                  <a16:creationId xmlns:a16="http://schemas.microsoft.com/office/drawing/2014/main" id="{98BDB6A9-5936-4DCF-842B-3B34EA174AFD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0">
              <a:extLst>
                <a:ext uri="{FF2B5EF4-FFF2-40B4-BE49-F238E27FC236}">
                  <a16:creationId xmlns:a16="http://schemas.microsoft.com/office/drawing/2014/main" id="{8358C1D6-200C-4B34-8982-11A2453DD2D3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41">
            <a:extLst>
              <a:ext uri="{FF2B5EF4-FFF2-40B4-BE49-F238E27FC236}">
                <a16:creationId xmlns:a16="http://schemas.microsoft.com/office/drawing/2014/main" id="{9AE6FDEF-24D4-4D96-97FB-9955A7C2453E}"/>
              </a:ext>
            </a:extLst>
          </p:cNvPr>
          <p:cNvSpPr/>
          <p:nvPr userDrawn="1"/>
        </p:nvSpPr>
        <p:spPr>
          <a:xfrm rot="10800000">
            <a:off x="2803525" y="2039938"/>
            <a:ext cx="741363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42">
            <a:extLst>
              <a:ext uri="{FF2B5EF4-FFF2-40B4-BE49-F238E27FC236}">
                <a16:creationId xmlns:a16="http://schemas.microsoft.com/office/drawing/2014/main" id="{D4268AE7-0BD4-407B-B006-8AAA2CDA0CA4}"/>
              </a:ext>
            </a:extLst>
          </p:cNvPr>
          <p:cNvSpPr/>
          <p:nvPr userDrawn="1"/>
        </p:nvSpPr>
        <p:spPr>
          <a:xfrm rot="10800000">
            <a:off x="2324100" y="2900363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2" name="Isosceles Triangle 43">
            <a:extLst>
              <a:ext uri="{FF2B5EF4-FFF2-40B4-BE49-F238E27FC236}">
                <a16:creationId xmlns:a16="http://schemas.microsoft.com/office/drawing/2014/main" id="{9322CF05-19B5-42E6-A5E5-B0BC7E54F41B}"/>
              </a:ext>
            </a:extLst>
          </p:cNvPr>
          <p:cNvSpPr/>
          <p:nvPr userDrawn="1"/>
        </p:nvSpPr>
        <p:spPr>
          <a:xfrm>
            <a:off x="3748088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" y="108000"/>
            <a:ext cx="6573838" cy="6635750"/>
          </a:xfr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431804"/>
            <a:ext cx="4680000" cy="1994392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4586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>
            <a:extLst>
              <a:ext uri="{FF2B5EF4-FFF2-40B4-BE49-F238E27FC236}">
                <a16:creationId xmlns:a16="http://schemas.microsoft.com/office/drawing/2014/main" id="{5454C52A-3650-41B7-BBD6-22E3FF1EB4F9}"/>
              </a:ext>
            </a:extLst>
          </p:cNvPr>
          <p:cNvSpPr/>
          <p:nvPr userDrawn="1"/>
        </p:nvSpPr>
        <p:spPr>
          <a:xfrm>
            <a:off x="6677025" y="107950"/>
            <a:ext cx="5400675" cy="6659563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175B7536-8FEA-400F-A8B2-B006EB4C18E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775575" y="1708150"/>
            <a:ext cx="3441700" cy="3441700"/>
            <a:chOff x="2514599" y="1566862"/>
            <a:chExt cx="3810001" cy="3810001"/>
          </a:xfrm>
        </p:grpSpPr>
        <p:cxnSp>
          <p:nvCxnSpPr>
            <p:cNvPr id="8" name="Straight Connector 45">
              <a:extLst>
                <a:ext uri="{FF2B5EF4-FFF2-40B4-BE49-F238E27FC236}">
                  <a16:creationId xmlns:a16="http://schemas.microsoft.com/office/drawing/2014/main" id="{DE013202-63E1-4C37-AFB1-B53FE7B5A5A8}"/>
                </a:ext>
              </a:extLst>
            </p:cNvPr>
            <p:cNvCxnSpPr/>
            <p:nvPr/>
          </p:nvCxnSpPr>
          <p:spPr>
            <a:xfrm>
              <a:off x="251141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6">
              <a:extLst>
                <a:ext uri="{FF2B5EF4-FFF2-40B4-BE49-F238E27FC236}">
                  <a16:creationId xmlns:a16="http://schemas.microsoft.com/office/drawing/2014/main" id="{9E0C764D-3D4C-48EB-9393-3BB74356DBD2}"/>
                </a:ext>
              </a:extLst>
            </p:cNvPr>
            <p:cNvCxnSpPr/>
            <p:nvPr/>
          </p:nvCxnSpPr>
          <p:spPr>
            <a:xfrm>
              <a:off x="289599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7">
              <a:extLst>
                <a:ext uri="{FF2B5EF4-FFF2-40B4-BE49-F238E27FC236}">
                  <a16:creationId xmlns:a16="http://schemas.microsoft.com/office/drawing/2014/main" id="{735A75E8-BFE3-4AA3-932C-1B439E35F55E}"/>
                </a:ext>
              </a:extLst>
            </p:cNvPr>
            <p:cNvCxnSpPr/>
            <p:nvPr/>
          </p:nvCxnSpPr>
          <p:spPr>
            <a:xfrm>
              <a:off x="3273822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8">
              <a:extLst>
                <a:ext uri="{FF2B5EF4-FFF2-40B4-BE49-F238E27FC236}">
                  <a16:creationId xmlns:a16="http://schemas.microsoft.com/office/drawing/2014/main" id="{C14A01D2-BEE6-42B6-94EC-EB437201D082}"/>
                </a:ext>
              </a:extLst>
            </p:cNvPr>
            <p:cNvCxnSpPr/>
            <p:nvPr/>
          </p:nvCxnSpPr>
          <p:spPr>
            <a:xfrm>
              <a:off x="365840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9">
              <a:extLst>
                <a:ext uri="{FF2B5EF4-FFF2-40B4-BE49-F238E27FC236}">
                  <a16:creationId xmlns:a16="http://schemas.microsoft.com/office/drawing/2014/main" id="{A86CC23D-75A3-478C-BD23-3F3FB3C80B21}"/>
                </a:ext>
              </a:extLst>
            </p:cNvPr>
            <p:cNvCxnSpPr/>
            <p:nvPr/>
          </p:nvCxnSpPr>
          <p:spPr>
            <a:xfrm>
              <a:off x="4036232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0">
              <a:extLst>
                <a:ext uri="{FF2B5EF4-FFF2-40B4-BE49-F238E27FC236}">
                  <a16:creationId xmlns:a16="http://schemas.microsoft.com/office/drawing/2014/main" id="{CABED1DC-C85C-4F62-856A-217872E03967}"/>
                </a:ext>
              </a:extLst>
            </p:cNvPr>
            <p:cNvCxnSpPr/>
            <p:nvPr/>
          </p:nvCxnSpPr>
          <p:spPr>
            <a:xfrm>
              <a:off x="442081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1">
              <a:extLst>
                <a:ext uri="{FF2B5EF4-FFF2-40B4-BE49-F238E27FC236}">
                  <a16:creationId xmlns:a16="http://schemas.microsoft.com/office/drawing/2014/main" id="{6AA087B4-DAE3-4570-B2AA-D14271E72490}"/>
                </a:ext>
              </a:extLst>
            </p:cNvPr>
            <p:cNvCxnSpPr/>
            <p:nvPr/>
          </p:nvCxnSpPr>
          <p:spPr>
            <a:xfrm>
              <a:off x="4798643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>
              <a:extLst>
                <a:ext uri="{FF2B5EF4-FFF2-40B4-BE49-F238E27FC236}">
                  <a16:creationId xmlns:a16="http://schemas.microsoft.com/office/drawing/2014/main" id="{18F51D2E-5F50-4392-B6B9-50711CE7A5C9}"/>
                </a:ext>
              </a:extLst>
            </p:cNvPr>
            <p:cNvCxnSpPr/>
            <p:nvPr/>
          </p:nvCxnSpPr>
          <p:spPr>
            <a:xfrm>
              <a:off x="5183221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>
              <a:extLst>
                <a:ext uri="{FF2B5EF4-FFF2-40B4-BE49-F238E27FC236}">
                  <a16:creationId xmlns:a16="http://schemas.microsoft.com/office/drawing/2014/main" id="{515C2B20-41BF-4244-BF1B-0FB7512A4408}"/>
                </a:ext>
              </a:extLst>
            </p:cNvPr>
            <p:cNvCxnSpPr/>
            <p:nvPr/>
          </p:nvCxnSpPr>
          <p:spPr>
            <a:xfrm>
              <a:off x="5561053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4">
              <a:extLst>
                <a:ext uri="{FF2B5EF4-FFF2-40B4-BE49-F238E27FC236}">
                  <a16:creationId xmlns:a16="http://schemas.microsoft.com/office/drawing/2014/main" id="{91B7BA97-F1DC-4114-821C-354EAB69C9E3}"/>
                </a:ext>
              </a:extLst>
            </p:cNvPr>
            <p:cNvCxnSpPr/>
            <p:nvPr/>
          </p:nvCxnSpPr>
          <p:spPr>
            <a:xfrm>
              <a:off x="5945632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5">
              <a:extLst>
                <a:ext uri="{FF2B5EF4-FFF2-40B4-BE49-F238E27FC236}">
                  <a16:creationId xmlns:a16="http://schemas.microsoft.com/office/drawing/2014/main" id="{EC8A88CA-75E5-46D6-B1C6-0CE6D27C9E1B}"/>
                </a:ext>
              </a:extLst>
            </p:cNvPr>
            <p:cNvCxnSpPr/>
            <p:nvPr/>
          </p:nvCxnSpPr>
          <p:spPr>
            <a:xfrm>
              <a:off x="6323463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6">
              <a:extLst>
                <a:ext uri="{FF2B5EF4-FFF2-40B4-BE49-F238E27FC236}">
                  <a16:creationId xmlns:a16="http://schemas.microsoft.com/office/drawing/2014/main" id="{6A73E01D-D555-4613-BF0C-F65AA13CBDE0}"/>
                </a:ext>
              </a:extLst>
            </p:cNvPr>
            <p:cNvCxnSpPr/>
            <p:nvPr/>
          </p:nvCxnSpPr>
          <p:spPr>
            <a:xfrm rot="5400000">
              <a:off x="4414063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7">
              <a:extLst>
                <a:ext uri="{FF2B5EF4-FFF2-40B4-BE49-F238E27FC236}">
                  <a16:creationId xmlns:a16="http://schemas.microsoft.com/office/drawing/2014/main" id="{D02C623A-5E50-4782-9AA3-6949B45B17B8}"/>
                </a:ext>
              </a:extLst>
            </p:cNvPr>
            <p:cNvCxnSpPr/>
            <p:nvPr/>
          </p:nvCxnSpPr>
          <p:spPr>
            <a:xfrm rot="5400000">
              <a:off x="4414063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8">
              <a:extLst>
                <a:ext uri="{FF2B5EF4-FFF2-40B4-BE49-F238E27FC236}">
                  <a16:creationId xmlns:a16="http://schemas.microsoft.com/office/drawing/2014/main" id="{DEB8AB83-9104-41EC-8489-B729988A0918}"/>
                </a:ext>
              </a:extLst>
            </p:cNvPr>
            <p:cNvCxnSpPr/>
            <p:nvPr/>
          </p:nvCxnSpPr>
          <p:spPr>
            <a:xfrm rot="5400000">
              <a:off x="4414063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9">
              <a:extLst>
                <a:ext uri="{FF2B5EF4-FFF2-40B4-BE49-F238E27FC236}">
                  <a16:creationId xmlns:a16="http://schemas.microsoft.com/office/drawing/2014/main" id="{709885C3-0B82-4D9C-BAD3-E6CD48B95FE3}"/>
                </a:ext>
              </a:extLst>
            </p:cNvPr>
            <p:cNvCxnSpPr/>
            <p:nvPr/>
          </p:nvCxnSpPr>
          <p:spPr>
            <a:xfrm rot="5400000">
              <a:off x="4414063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0">
              <a:extLst>
                <a:ext uri="{FF2B5EF4-FFF2-40B4-BE49-F238E27FC236}">
                  <a16:creationId xmlns:a16="http://schemas.microsoft.com/office/drawing/2014/main" id="{F195729C-4BDD-40DC-A43B-487934ED1635}"/>
                </a:ext>
              </a:extLst>
            </p:cNvPr>
            <p:cNvCxnSpPr/>
            <p:nvPr/>
          </p:nvCxnSpPr>
          <p:spPr>
            <a:xfrm rot="5400000">
              <a:off x="4414063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1">
              <a:extLst>
                <a:ext uri="{FF2B5EF4-FFF2-40B4-BE49-F238E27FC236}">
                  <a16:creationId xmlns:a16="http://schemas.microsoft.com/office/drawing/2014/main" id="{0500FE0D-6C02-493A-A4FD-9ED1AFFC40AB}"/>
                </a:ext>
              </a:extLst>
            </p:cNvPr>
            <p:cNvCxnSpPr/>
            <p:nvPr/>
          </p:nvCxnSpPr>
          <p:spPr>
            <a:xfrm rot="5400000">
              <a:off x="4414063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2">
              <a:extLst>
                <a:ext uri="{FF2B5EF4-FFF2-40B4-BE49-F238E27FC236}">
                  <a16:creationId xmlns:a16="http://schemas.microsoft.com/office/drawing/2014/main" id="{FA9F8BA0-D89F-4527-B941-AECD2A6C31E0}"/>
                </a:ext>
              </a:extLst>
            </p:cNvPr>
            <p:cNvCxnSpPr/>
            <p:nvPr/>
          </p:nvCxnSpPr>
          <p:spPr>
            <a:xfrm rot="5400000">
              <a:off x="4414063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63">
              <a:extLst>
                <a:ext uri="{FF2B5EF4-FFF2-40B4-BE49-F238E27FC236}">
                  <a16:creationId xmlns:a16="http://schemas.microsoft.com/office/drawing/2014/main" id="{2E03E215-1CB2-4823-B75A-9275E6BE4C09}"/>
                </a:ext>
              </a:extLst>
            </p:cNvPr>
            <p:cNvCxnSpPr/>
            <p:nvPr/>
          </p:nvCxnSpPr>
          <p:spPr>
            <a:xfrm rot="5400000">
              <a:off x="4414063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4">
              <a:extLst>
                <a:ext uri="{FF2B5EF4-FFF2-40B4-BE49-F238E27FC236}">
                  <a16:creationId xmlns:a16="http://schemas.microsoft.com/office/drawing/2014/main" id="{42F8F1F5-B691-4712-A3FC-D4E189E6BE78}"/>
                </a:ext>
              </a:extLst>
            </p:cNvPr>
            <p:cNvCxnSpPr/>
            <p:nvPr/>
          </p:nvCxnSpPr>
          <p:spPr>
            <a:xfrm rot="5400000">
              <a:off x="4414063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5">
              <a:extLst>
                <a:ext uri="{FF2B5EF4-FFF2-40B4-BE49-F238E27FC236}">
                  <a16:creationId xmlns:a16="http://schemas.microsoft.com/office/drawing/2014/main" id="{8F631715-876E-42BB-B5F8-6E839DDE08FC}"/>
                </a:ext>
              </a:extLst>
            </p:cNvPr>
            <p:cNvCxnSpPr/>
            <p:nvPr/>
          </p:nvCxnSpPr>
          <p:spPr>
            <a:xfrm rot="5400000">
              <a:off x="4414063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6">
              <a:extLst>
                <a:ext uri="{FF2B5EF4-FFF2-40B4-BE49-F238E27FC236}">
                  <a16:creationId xmlns:a16="http://schemas.microsoft.com/office/drawing/2014/main" id="{C4C9FE5D-C8BB-461C-BE69-813D71D5407F}"/>
                </a:ext>
              </a:extLst>
            </p:cNvPr>
            <p:cNvCxnSpPr/>
            <p:nvPr/>
          </p:nvCxnSpPr>
          <p:spPr>
            <a:xfrm rot="5400000">
              <a:off x="4414063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rgbClr val="BADEDA"/>
                  </a:gs>
                  <a:gs pos="100000">
                    <a:srgbClr val="F8BCBB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68">
            <a:extLst>
              <a:ext uri="{FF2B5EF4-FFF2-40B4-BE49-F238E27FC236}">
                <a16:creationId xmlns:a16="http://schemas.microsoft.com/office/drawing/2014/main" id="{9C078AF3-6DEA-403E-A7E2-366D82DD5319}"/>
              </a:ext>
            </a:extLst>
          </p:cNvPr>
          <p:cNvSpPr/>
          <p:nvPr userDrawn="1"/>
        </p:nvSpPr>
        <p:spPr>
          <a:xfrm rot="10800000">
            <a:off x="2803525" y="2039938"/>
            <a:ext cx="741363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69">
            <a:extLst>
              <a:ext uri="{FF2B5EF4-FFF2-40B4-BE49-F238E27FC236}">
                <a16:creationId xmlns:a16="http://schemas.microsoft.com/office/drawing/2014/main" id="{8CD19BFE-A919-4D84-B005-7520F7E481B9}"/>
              </a:ext>
            </a:extLst>
          </p:cNvPr>
          <p:cNvSpPr/>
          <p:nvPr userDrawn="1"/>
        </p:nvSpPr>
        <p:spPr>
          <a:xfrm rot="10800000">
            <a:off x="2324100" y="2900363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2" name="Isosceles Triangle 70">
            <a:extLst>
              <a:ext uri="{FF2B5EF4-FFF2-40B4-BE49-F238E27FC236}">
                <a16:creationId xmlns:a16="http://schemas.microsoft.com/office/drawing/2014/main" id="{54388257-ED30-4DB5-8D62-CD47F85B59D2}"/>
              </a:ext>
            </a:extLst>
          </p:cNvPr>
          <p:cNvSpPr/>
          <p:nvPr userDrawn="1"/>
        </p:nvSpPr>
        <p:spPr>
          <a:xfrm>
            <a:off x="3748088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AFE1F3-2DF6-4ACF-9437-8C79F0889B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" y="108000"/>
            <a:ext cx="6573838" cy="6635750"/>
          </a:xfrm>
          <a:solidFill>
            <a:schemeClr val="accent5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896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57D96-F692-4D66-A4F0-3B24E5E89414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44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7">
            <a:extLst>
              <a:ext uri="{FF2B5EF4-FFF2-40B4-BE49-F238E27FC236}">
                <a16:creationId xmlns:a16="http://schemas.microsoft.com/office/drawing/2014/main" id="{04E1B0E9-306F-4CA8-8223-3E3C959371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0C5ED284-3EB8-46EF-99CD-504DC8FD0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09538"/>
            <a:ext cx="5418137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4">
            <a:extLst>
              <a:ext uri="{FF2B5EF4-FFF2-40B4-BE49-F238E27FC236}">
                <a16:creationId xmlns:a16="http://schemas.microsoft.com/office/drawing/2014/main" id="{0EFD39BB-F9B3-4E70-B1D3-369080D5A721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8" name="Straight Connector 45">
              <a:extLst>
                <a:ext uri="{FF2B5EF4-FFF2-40B4-BE49-F238E27FC236}">
                  <a16:creationId xmlns:a16="http://schemas.microsoft.com/office/drawing/2014/main" id="{1CF96AF5-638A-4A1B-ADBB-672A59C8E4B3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6">
              <a:extLst>
                <a:ext uri="{FF2B5EF4-FFF2-40B4-BE49-F238E27FC236}">
                  <a16:creationId xmlns:a16="http://schemas.microsoft.com/office/drawing/2014/main" id="{E8ED9835-C7DC-430A-9543-6701800E7A8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7">
              <a:extLst>
                <a:ext uri="{FF2B5EF4-FFF2-40B4-BE49-F238E27FC236}">
                  <a16:creationId xmlns:a16="http://schemas.microsoft.com/office/drawing/2014/main" id="{638086EC-66DE-49AE-A51E-8A913563C41B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8">
              <a:extLst>
                <a:ext uri="{FF2B5EF4-FFF2-40B4-BE49-F238E27FC236}">
                  <a16:creationId xmlns:a16="http://schemas.microsoft.com/office/drawing/2014/main" id="{DB8B44AA-6D67-47AE-8EF8-7F5E68107A24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9">
              <a:extLst>
                <a:ext uri="{FF2B5EF4-FFF2-40B4-BE49-F238E27FC236}">
                  <a16:creationId xmlns:a16="http://schemas.microsoft.com/office/drawing/2014/main" id="{E7B293B4-5E8C-4D14-985F-839A26523B5F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0">
              <a:extLst>
                <a:ext uri="{FF2B5EF4-FFF2-40B4-BE49-F238E27FC236}">
                  <a16:creationId xmlns:a16="http://schemas.microsoft.com/office/drawing/2014/main" id="{E232064B-327E-4618-9FCB-2A8B61CB9347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1">
              <a:extLst>
                <a:ext uri="{FF2B5EF4-FFF2-40B4-BE49-F238E27FC236}">
                  <a16:creationId xmlns:a16="http://schemas.microsoft.com/office/drawing/2014/main" id="{EB1189A1-C6BD-40C1-B552-643D61B74116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2">
              <a:extLst>
                <a:ext uri="{FF2B5EF4-FFF2-40B4-BE49-F238E27FC236}">
                  <a16:creationId xmlns:a16="http://schemas.microsoft.com/office/drawing/2014/main" id="{A722E8B4-D04B-42FB-93E3-A37FC4808C64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3">
              <a:extLst>
                <a:ext uri="{FF2B5EF4-FFF2-40B4-BE49-F238E27FC236}">
                  <a16:creationId xmlns:a16="http://schemas.microsoft.com/office/drawing/2014/main" id="{8C0C30FD-A093-43E6-B6F5-5DB05199589D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4">
              <a:extLst>
                <a:ext uri="{FF2B5EF4-FFF2-40B4-BE49-F238E27FC236}">
                  <a16:creationId xmlns:a16="http://schemas.microsoft.com/office/drawing/2014/main" id="{7324110B-D062-432E-94AB-0020E7C54F4E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5">
              <a:extLst>
                <a:ext uri="{FF2B5EF4-FFF2-40B4-BE49-F238E27FC236}">
                  <a16:creationId xmlns:a16="http://schemas.microsoft.com/office/drawing/2014/main" id="{3DCAEA0E-DEFB-4887-AF42-9D6EA12884E8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6">
              <a:extLst>
                <a:ext uri="{FF2B5EF4-FFF2-40B4-BE49-F238E27FC236}">
                  <a16:creationId xmlns:a16="http://schemas.microsoft.com/office/drawing/2014/main" id="{78018593-3D7F-48E8-BCDB-D9414F95780D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7">
              <a:extLst>
                <a:ext uri="{FF2B5EF4-FFF2-40B4-BE49-F238E27FC236}">
                  <a16:creationId xmlns:a16="http://schemas.microsoft.com/office/drawing/2014/main" id="{DCDB6B4D-75CE-452A-830C-71BF77437CB6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8">
              <a:extLst>
                <a:ext uri="{FF2B5EF4-FFF2-40B4-BE49-F238E27FC236}">
                  <a16:creationId xmlns:a16="http://schemas.microsoft.com/office/drawing/2014/main" id="{D104C832-A5C8-4589-B4D5-C2D1573FA22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9">
              <a:extLst>
                <a:ext uri="{FF2B5EF4-FFF2-40B4-BE49-F238E27FC236}">
                  <a16:creationId xmlns:a16="http://schemas.microsoft.com/office/drawing/2014/main" id="{A403428F-289D-43E2-B9E7-0F2CA47FAA21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0">
              <a:extLst>
                <a:ext uri="{FF2B5EF4-FFF2-40B4-BE49-F238E27FC236}">
                  <a16:creationId xmlns:a16="http://schemas.microsoft.com/office/drawing/2014/main" id="{089EF925-1E0B-4D5E-8C4F-387728C9222F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1">
              <a:extLst>
                <a:ext uri="{FF2B5EF4-FFF2-40B4-BE49-F238E27FC236}">
                  <a16:creationId xmlns:a16="http://schemas.microsoft.com/office/drawing/2014/main" id="{8E45F1F1-4AF4-4E12-AD49-D50E608B6538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2">
              <a:extLst>
                <a:ext uri="{FF2B5EF4-FFF2-40B4-BE49-F238E27FC236}">
                  <a16:creationId xmlns:a16="http://schemas.microsoft.com/office/drawing/2014/main" id="{CC18455A-278E-4F4F-A3A6-CA60E225DE80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63">
              <a:extLst>
                <a:ext uri="{FF2B5EF4-FFF2-40B4-BE49-F238E27FC236}">
                  <a16:creationId xmlns:a16="http://schemas.microsoft.com/office/drawing/2014/main" id="{35A3E556-ACEF-42EE-8F7C-A8A245907AA3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4">
              <a:extLst>
                <a:ext uri="{FF2B5EF4-FFF2-40B4-BE49-F238E27FC236}">
                  <a16:creationId xmlns:a16="http://schemas.microsoft.com/office/drawing/2014/main" id="{FFFFA6DC-0A0A-4746-8F62-7B9694AD0835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5">
              <a:extLst>
                <a:ext uri="{FF2B5EF4-FFF2-40B4-BE49-F238E27FC236}">
                  <a16:creationId xmlns:a16="http://schemas.microsoft.com/office/drawing/2014/main" id="{B3C3E9C8-FE97-42CE-B48A-E66AFF4B0155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6">
              <a:extLst>
                <a:ext uri="{FF2B5EF4-FFF2-40B4-BE49-F238E27FC236}">
                  <a16:creationId xmlns:a16="http://schemas.microsoft.com/office/drawing/2014/main" id="{884BF1A3-81B6-4155-AA17-AD252DE90CE3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Isosceles Triangle 41">
            <a:extLst>
              <a:ext uri="{FF2B5EF4-FFF2-40B4-BE49-F238E27FC236}">
                <a16:creationId xmlns:a16="http://schemas.microsoft.com/office/drawing/2014/main" id="{21CCA285-1702-4E06-A897-86A372AEE674}"/>
              </a:ext>
            </a:extLst>
          </p:cNvPr>
          <p:cNvSpPr/>
          <p:nvPr userDrawn="1"/>
        </p:nvSpPr>
        <p:spPr>
          <a:xfrm rot="10800000">
            <a:off x="9034463" y="322263"/>
            <a:ext cx="739775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42">
            <a:extLst>
              <a:ext uri="{FF2B5EF4-FFF2-40B4-BE49-F238E27FC236}">
                <a16:creationId xmlns:a16="http://schemas.microsoft.com/office/drawing/2014/main" id="{2EB28381-D471-480E-9E95-9B0FC1184D13}"/>
              </a:ext>
            </a:extLst>
          </p:cNvPr>
          <p:cNvSpPr/>
          <p:nvPr userDrawn="1"/>
        </p:nvSpPr>
        <p:spPr>
          <a:xfrm rot="10800000">
            <a:off x="8559800" y="1181100"/>
            <a:ext cx="1689100" cy="114776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2" name="Isosceles Triangle 43">
            <a:extLst>
              <a:ext uri="{FF2B5EF4-FFF2-40B4-BE49-F238E27FC236}">
                <a16:creationId xmlns:a16="http://schemas.microsoft.com/office/drawing/2014/main" id="{4388F210-31C7-4F2F-B80F-6885B5399968}"/>
              </a:ext>
            </a:extLst>
          </p:cNvPr>
          <p:cNvSpPr/>
          <p:nvPr userDrawn="1"/>
        </p:nvSpPr>
        <p:spPr>
          <a:xfrm>
            <a:off x="9131300" y="6105525"/>
            <a:ext cx="546100" cy="371475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96748E81-F9A7-41A7-A0B7-4E33596E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000" y="107998"/>
            <a:ext cx="6573838" cy="6642000"/>
          </a:xfrm>
          <a:solidFill>
            <a:schemeClr val="tx1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698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36BD9F2C-10BE-469E-9445-705AF44AC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11125"/>
            <a:ext cx="5418137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86">
            <a:extLst>
              <a:ext uri="{FF2B5EF4-FFF2-40B4-BE49-F238E27FC236}">
                <a16:creationId xmlns:a16="http://schemas.microsoft.com/office/drawing/2014/main" id="{016C69BF-633A-49FB-8117-C897613B47EE}"/>
              </a:ext>
            </a:extLst>
          </p:cNvPr>
          <p:cNvGrpSpPr/>
          <p:nvPr userDrawn="1"/>
        </p:nvGrpSpPr>
        <p:grpSpPr>
          <a:xfrm rot="4830719">
            <a:off x="6272250" y="140262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700000" rev="21425485"/>
            </a:camera>
            <a:lightRig rig="threePt" dir="t"/>
          </a:scene3d>
        </p:grpSpPr>
        <p:cxnSp>
          <p:nvCxnSpPr>
            <p:cNvPr id="7" name="Straight Connector 87">
              <a:extLst>
                <a:ext uri="{FF2B5EF4-FFF2-40B4-BE49-F238E27FC236}">
                  <a16:creationId xmlns:a16="http://schemas.microsoft.com/office/drawing/2014/main" id="{4B0BB4F4-1159-4EA9-8AAF-856C935366C4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8">
              <a:extLst>
                <a:ext uri="{FF2B5EF4-FFF2-40B4-BE49-F238E27FC236}">
                  <a16:creationId xmlns:a16="http://schemas.microsoft.com/office/drawing/2014/main" id="{371D868E-7F07-454E-8813-ADBF9A257338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9">
              <a:extLst>
                <a:ext uri="{FF2B5EF4-FFF2-40B4-BE49-F238E27FC236}">
                  <a16:creationId xmlns:a16="http://schemas.microsoft.com/office/drawing/2014/main" id="{22630825-BD62-4EC9-870E-090F59B5A2D1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0">
              <a:extLst>
                <a:ext uri="{FF2B5EF4-FFF2-40B4-BE49-F238E27FC236}">
                  <a16:creationId xmlns:a16="http://schemas.microsoft.com/office/drawing/2014/main" id="{B128CAEA-5E92-4A59-9B42-8F5ADEEDAE7C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1">
              <a:extLst>
                <a:ext uri="{FF2B5EF4-FFF2-40B4-BE49-F238E27FC236}">
                  <a16:creationId xmlns:a16="http://schemas.microsoft.com/office/drawing/2014/main" id="{713B388B-DB8D-430D-8538-D729E8C24F2A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2">
              <a:extLst>
                <a:ext uri="{FF2B5EF4-FFF2-40B4-BE49-F238E27FC236}">
                  <a16:creationId xmlns:a16="http://schemas.microsoft.com/office/drawing/2014/main" id="{B9A8F92D-D61C-477C-959A-F8092CD06CAE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3">
              <a:extLst>
                <a:ext uri="{FF2B5EF4-FFF2-40B4-BE49-F238E27FC236}">
                  <a16:creationId xmlns:a16="http://schemas.microsoft.com/office/drawing/2014/main" id="{C39EC9C7-DDB8-46D5-AA7F-DD16C2ED2992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4">
              <a:extLst>
                <a:ext uri="{FF2B5EF4-FFF2-40B4-BE49-F238E27FC236}">
                  <a16:creationId xmlns:a16="http://schemas.microsoft.com/office/drawing/2014/main" id="{571A2123-2E32-485C-8561-685B6C776EF4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5">
              <a:extLst>
                <a:ext uri="{FF2B5EF4-FFF2-40B4-BE49-F238E27FC236}">
                  <a16:creationId xmlns:a16="http://schemas.microsoft.com/office/drawing/2014/main" id="{5B8E3C78-5CEF-45D1-9AA3-27156B798243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96">
              <a:extLst>
                <a:ext uri="{FF2B5EF4-FFF2-40B4-BE49-F238E27FC236}">
                  <a16:creationId xmlns:a16="http://schemas.microsoft.com/office/drawing/2014/main" id="{38C44570-862C-411B-8738-7A8BD0CF120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7">
              <a:extLst>
                <a:ext uri="{FF2B5EF4-FFF2-40B4-BE49-F238E27FC236}">
                  <a16:creationId xmlns:a16="http://schemas.microsoft.com/office/drawing/2014/main" id="{05FC0DCC-3BF5-4ECF-AE3C-F61B07606ED1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8">
              <a:extLst>
                <a:ext uri="{FF2B5EF4-FFF2-40B4-BE49-F238E27FC236}">
                  <a16:creationId xmlns:a16="http://schemas.microsoft.com/office/drawing/2014/main" id="{AD0CB1A6-A453-4E62-96D8-EFD8723557F1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99">
              <a:extLst>
                <a:ext uri="{FF2B5EF4-FFF2-40B4-BE49-F238E27FC236}">
                  <a16:creationId xmlns:a16="http://schemas.microsoft.com/office/drawing/2014/main" id="{6589F563-5E5C-4C97-9D3D-D3103C2D247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0">
              <a:extLst>
                <a:ext uri="{FF2B5EF4-FFF2-40B4-BE49-F238E27FC236}">
                  <a16:creationId xmlns:a16="http://schemas.microsoft.com/office/drawing/2014/main" id="{A6BF6777-343C-48C9-8C34-D2BB89DC9B3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01">
              <a:extLst>
                <a:ext uri="{FF2B5EF4-FFF2-40B4-BE49-F238E27FC236}">
                  <a16:creationId xmlns:a16="http://schemas.microsoft.com/office/drawing/2014/main" id="{B689FD8B-08BB-48A7-B477-59C9D2DD936A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02">
              <a:extLst>
                <a:ext uri="{FF2B5EF4-FFF2-40B4-BE49-F238E27FC236}">
                  <a16:creationId xmlns:a16="http://schemas.microsoft.com/office/drawing/2014/main" id="{BA6B731D-B902-48AD-AEFD-59317BC0AEE7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03">
              <a:extLst>
                <a:ext uri="{FF2B5EF4-FFF2-40B4-BE49-F238E27FC236}">
                  <a16:creationId xmlns:a16="http://schemas.microsoft.com/office/drawing/2014/main" id="{20AEB99E-ED61-4D83-91C0-F277216BB3E2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4">
              <a:extLst>
                <a:ext uri="{FF2B5EF4-FFF2-40B4-BE49-F238E27FC236}">
                  <a16:creationId xmlns:a16="http://schemas.microsoft.com/office/drawing/2014/main" id="{6E643601-715D-48C7-9EF9-56AAA07E9757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05">
              <a:extLst>
                <a:ext uri="{FF2B5EF4-FFF2-40B4-BE49-F238E27FC236}">
                  <a16:creationId xmlns:a16="http://schemas.microsoft.com/office/drawing/2014/main" id="{FB39A23E-381C-4EC4-8C12-BE55FB51CD1A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06">
              <a:extLst>
                <a:ext uri="{FF2B5EF4-FFF2-40B4-BE49-F238E27FC236}">
                  <a16:creationId xmlns:a16="http://schemas.microsoft.com/office/drawing/2014/main" id="{62FA3819-E701-46A7-B234-BD47A56F7509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07">
              <a:extLst>
                <a:ext uri="{FF2B5EF4-FFF2-40B4-BE49-F238E27FC236}">
                  <a16:creationId xmlns:a16="http://schemas.microsoft.com/office/drawing/2014/main" id="{55B814D8-62B1-48FC-A0CE-9356E81FDD03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08">
              <a:extLst>
                <a:ext uri="{FF2B5EF4-FFF2-40B4-BE49-F238E27FC236}">
                  <a16:creationId xmlns:a16="http://schemas.microsoft.com/office/drawing/2014/main" id="{F5B8557A-9FBC-497B-BF58-6BAC757F7580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id="{45E04E2E-AAE7-490F-A2ED-D2C9E834F0D1}"/>
              </a:ext>
            </a:extLst>
          </p:cNvPr>
          <p:cNvGrpSpPr/>
          <p:nvPr userDrawn="1"/>
        </p:nvGrpSpPr>
        <p:grpSpPr>
          <a:xfrm rot="4830719">
            <a:off x="6234150" y="1387380"/>
            <a:ext cx="4776768" cy="4776768"/>
            <a:chOff x="2514599" y="1566862"/>
            <a:chExt cx="3810001" cy="3810001"/>
          </a:xfrm>
          <a:effectLst/>
          <a:scene3d>
            <a:camera prst="perspectiveHeroicExtremeLeftFacing">
              <a:rot lat="3600000" lon="8400000" rev="21425485"/>
            </a:camera>
            <a:lightRig rig="threePt" dir="t"/>
          </a:scene3d>
        </p:grpSpPr>
        <p:cxnSp>
          <p:nvCxnSpPr>
            <p:cNvPr id="30" name="Straight Connector 36">
              <a:extLst>
                <a:ext uri="{FF2B5EF4-FFF2-40B4-BE49-F238E27FC236}">
                  <a16:creationId xmlns:a16="http://schemas.microsoft.com/office/drawing/2014/main" id="{416C85CD-21BC-47F5-84F9-C97E0452B631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7">
              <a:extLst>
                <a:ext uri="{FF2B5EF4-FFF2-40B4-BE49-F238E27FC236}">
                  <a16:creationId xmlns:a16="http://schemas.microsoft.com/office/drawing/2014/main" id="{E4B082EA-F5FD-4730-8C65-FC368456A84C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8">
              <a:extLst>
                <a:ext uri="{FF2B5EF4-FFF2-40B4-BE49-F238E27FC236}">
                  <a16:creationId xmlns:a16="http://schemas.microsoft.com/office/drawing/2014/main" id="{47B08840-17D9-4E9D-8152-F35E44BF2A53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40">
              <a:extLst>
                <a:ext uri="{FF2B5EF4-FFF2-40B4-BE49-F238E27FC236}">
                  <a16:creationId xmlns:a16="http://schemas.microsoft.com/office/drawing/2014/main" id="{2C2F6B2B-7716-418E-9971-26C567084991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68">
              <a:extLst>
                <a:ext uri="{FF2B5EF4-FFF2-40B4-BE49-F238E27FC236}">
                  <a16:creationId xmlns:a16="http://schemas.microsoft.com/office/drawing/2014/main" id="{F3D5248A-8ED1-46E1-A34E-1687B3B323AD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9">
              <a:extLst>
                <a:ext uri="{FF2B5EF4-FFF2-40B4-BE49-F238E27FC236}">
                  <a16:creationId xmlns:a16="http://schemas.microsoft.com/office/drawing/2014/main" id="{61F601D8-041F-4926-90E3-57E929C20CB4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70">
              <a:extLst>
                <a:ext uri="{FF2B5EF4-FFF2-40B4-BE49-F238E27FC236}">
                  <a16:creationId xmlns:a16="http://schemas.microsoft.com/office/drawing/2014/main" id="{707272A4-F79F-4324-8982-1B09A305B579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71">
              <a:extLst>
                <a:ext uri="{FF2B5EF4-FFF2-40B4-BE49-F238E27FC236}">
                  <a16:creationId xmlns:a16="http://schemas.microsoft.com/office/drawing/2014/main" id="{436F3C12-03BD-4E87-82EF-EFD8E676D6C1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72">
              <a:extLst>
                <a:ext uri="{FF2B5EF4-FFF2-40B4-BE49-F238E27FC236}">
                  <a16:creationId xmlns:a16="http://schemas.microsoft.com/office/drawing/2014/main" id="{A38E5C1F-45DD-4D9A-AE20-BFF4C21CC2D8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73">
              <a:extLst>
                <a:ext uri="{FF2B5EF4-FFF2-40B4-BE49-F238E27FC236}">
                  <a16:creationId xmlns:a16="http://schemas.microsoft.com/office/drawing/2014/main" id="{1E99E5F1-7A7E-40A1-9C08-468FBC995F06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74">
              <a:extLst>
                <a:ext uri="{FF2B5EF4-FFF2-40B4-BE49-F238E27FC236}">
                  <a16:creationId xmlns:a16="http://schemas.microsoft.com/office/drawing/2014/main" id="{87A6F9D9-570D-406D-8D29-EA65A4E4C357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75">
              <a:extLst>
                <a:ext uri="{FF2B5EF4-FFF2-40B4-BE49-F238E27FC236}">
                  <a16:creationId xmlns:a16="http://schemas.microsoft.com/office/drawing/2014/main" id="{98EBF1DA-D5A1-46FB-B717-AEAEF1F6C5E0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76">
              <a:extLst>
                <a:ext uri="{FF2B5EF4-FFF2-40B4-BE49-F238E27FC236}">
                  <a16:creationId xmlns:a16="http://schemas.microsoft.com/office/drawing/2014/main" id="{DFCC0B08-2595-4E2E-97ED-DAB237E3C411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77">
              <a:extLst>
                <a:ext uri="{FF2B5EF4-FFF2-40B4-BE49-F238E27FC236}">
                  <a16:creationId xmlns:a16="http://schemas.microsoft.com/office/drawing/2014/main" id="{960471B7-731D-431E-9A2A-6B7413136D88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78">
              <a:extLst>
                <a:ext uri="{FF2B5EF4-FFF2-40B4-BE49-F238E27FC236}">
                  <a16:creationId xmlns:a16="http://schemas.microsoft.com/office/drawing/2014/main" id="{2D2454B9-AD68-4466-8921-EC34762874BC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79">
              <a:extLst>
                <a:ext uri="{FF2B5EF4-FFF2-40B4-BE49-F238E27FC236}">
                  <a16:creationId xmlns:a16="http://schemas.microsoft.com/office/drawing/2014/main" id="{F0518842-C52D-4157-959B-902276B16D4C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80">
              <a:extLst>
                <a:ext uri="{FF2B5EF4-FFF2-40B4-BE49-F238E27FC236}">
                  <a16:creationId xmlns:a16="http://schemas.microsoft.com/office/drawing/2014/main" id="{10AA07AC-DA76-4D1E-A671-B10B4E4B3DB7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81">
              <a:extLst>
                <a:ext uri="{FF2B5EF4-FFF2-40B4-BE49-F238E27FC236}">
                  <a16:creationId xmlns:a16="http://schemas.microsoft.com/office/drawing/2014/main" id="{B958C769-1893-4E3F-9663-673D41E84049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2">
              <a:extLst>
                <a:ext uri="{FF2B5EF4-FFF2-40B4-BE49-F238E27FC236}">
                  <a16:creationId xmlns:a16="http://schemas.microsoft.com/office/drawing/2014/main" id="{0C06C011-CF63-460E-BE70-D9C8567D1519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83">
              <a:extLst>
                <a:ext uri="{FF2B5EF4-FFF2-40B4-BE49-F238E27FC236}">
                  <a16:creationId xmlns:a16="http://schemas.microsoft.com/office/drawing/2014/main" id="{A44494E9-0500-44E1-A9FA-D85FA4167096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4">
              <a:extLst>
                <a:ext uri="{FF2B5EF4-FFF2-40B4-BE49-F238E27FC236}">
                  <a16:creationId xmlns:a16="http://schemas.microsoft.com/office/drawing/2014/main" id="{B7780E99-951C-4DC2-8B8A-8518A7DBBCB3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5">
              <a:extLst>
                <a:ext uri="{FF2B5EF4-FFF2-40B4-BE49-F238E27FC236}">
                  <a16:creationId xmlns:a16="http://schemas.microsoft.com/office/drawing/2014/main" id="{C86D44BF-A84C-45A3-B494-A795788E6D3C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: Shape 67">
            <a:extLst>
              <a:ext uri="{FF2B5EF4-FFF2-40B4-BE49-F238E27FC236}">
                <a16:creationId xmlns:a16="http://schemas.microsoft.com/office/drawing/2014/main" id="{C3F1E475-BA53-4A74-BF49-66934D21FF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4" name="Isosceles Triangle 42">
            <a:extLst>
              <a:ext uri="{FF2B5EF4-FFF2-40B4-BE49-F238E27FC236}">
                <a16:creationId xmlns:a16="http://schemas.microsoft.com/office/drawing/2014/main" id="{179E5F9F-D6BD-4AF1-8A31-C3F8EBB3FFD3}"/>
              </a:ext>
            </a:extLst>
          </p:cNvPr>
          <p:cNvSpPr/>
          <p:nvPr userDrawn="1"/>
        </p:nvSpPr>
        <p:spPr>
          <a:xfrm rot="17100000">
            <a:off x="8226706" y="708102"/>
            <a:ext cx="1689239" cy="114767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5" name="Isosceles Triangle 43">
            <a:extLst>
              <a:ext uri="{FF2B5EF4-FFF2-40B4-BE49-F238E27FC236}">
                <a16:creationId xmlns:a16="http://schemas.microsoft.com/office/drawing/2014/main" id="{D8E83CFA-B134-493C-ADFA-6A20406C5AB7}"/>
              </a:ext>
            </a:extLst>
          </p:cNvPr>
          <p:cNvSpPr/>
          <p:nvPr userDrawn="1"/>
        </p:nvSpPr>
        <p:spPr>
          <a:xfrm>
            <a:off x="8491538" y="1144588"/>
            <a:ext cx="546100" cy="369887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6" name="Isosceles Triangle 41">
            <a:extLst>
              <a:ext uri="{FF2B5EF4-FFF2-40B4-BE49-F238E27FC236}">
                <a16:creationId xmlns:a16="http://schemas.microsoft.com/office/drawing/2014/main" id="{244B2EC0-1503-4ED5-A92E-262055CA815F}"/>
              </a:ext>
            </a:extLst>
          </p:cNvPr>
          <p:cNvSpPr/>
          <p:nvPr userDrawn="1"/>
        </p:nvSpPr>
        <p:spPr>
          <a:xfrm rot="10800000">
            <a:off x="9083730" y="1158583"/>
            <a:ext cx="740512" cy="50310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7" name="Pentagon 55" descr="Decorative Pentagon">
            <a:extLst>
              <a:ext uri="{FF2B5EF4-FFF2-40B4-BE49-F238E27FC236}">
                <a16:creationId xmlns:a16="http://schemas.microsoft.com/office/drawing/2014/main" id="{F77CE1C7-510E-437F-BD63-4BE891C42B64}"/>
              </a:ext>
            </a:extLst>
          </p:cNvPr>
          <p:cNvSpPr/>
          <p:nvPr userDrawn="1"/>
        </p:nvSpPr>
        <p:spPr>
          <a:xfrm rot="9580640">
            <a:off x="6481763" y="2963863"/>
            <a:ext cx="757237" cy="720725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8" name="Pentagon 56" descr="Decorative Pentagon">
            <a:extLst>
              <a:ext uri="{FF2B5EF4-FFF2-40B4-BE49-F238E27FC236}">
                <a16:creationId xmlns:a16="http://schemas.microsoft.com/office/drawing/2014/main" id="{432B7B4D-E9A2-4D43-841C-B258FB58B680}"/>
              </a:ext>
            </a:extLst>
          </p:cNvPr>
          <p:cNvSpPr/>
          <p:nvPr userDrawn="1"/>
        </p:nvSpPr>
        <p:spPr>
          <a:xfrm rot="2023435">
            <a:off x="6292850" y="2835275"/>
            <a:ext cx="406400" cy="387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9" name="Pentagon 57" descr="Decorative Pentagon">
            <a:extLst>
              <a:ext uri="{FF2B5EF4-FFF2-40B4-BE49-F238E27FC236}">
                <a16:creationId xmlns:a16="http://schemas.microsoft.com/office/drawing/2014/main" id="{BD21A284-0C92-4CC6-BEC9-ADC532CB8CE4}"/>
              </a:ext>
            </a:extLst>
          </p:cNvPr>
          <p:cNvSpPr/>
          <p:nvPr userDrawn="1"/>
        </p:nvSpPr>
        <p:spPr>
          <a:xfrm rot="5080640">
            <a:off x="4738688" y="1787525"/>
            <a:ext cx="687388" cy="655637"/>
          </a:xfrm>
          <a:prstGeom prst="pentagon">
            <a:avLst/>
          </a:prstGeom>
          <a:solidFill>
            <a:srgbClr val="FF928F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EE282D98-25F1-41A2-8741-5498A0B37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100" y="677863"/>
            <a:ext cx="5027613" cy="5027612"/>
          </a:xfrm>
        </p:spPr>
        <p:txBody>
          <a:bodyPr anchor="b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1035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374" y="1152000"/>
            <a:ext cx="5301626" cy="4751250"/>
          </a:xfrm>
        </p:spPr>
        <p:txBody>
          <a:bodyPr spcCol="0"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9B30B9-EFA7-4032-827D-3AB4E7F2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rtlCol="0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578BE0-5579-4A04-8FFD-45D047BC004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C4BE1CE-515B-4B80-9522-60A8111426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D812CDE5-4CCB-432B-A196-44E2DEE8B4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737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>
            <a:extLst>
              <a:ext uri="{FF2B5EF4-FFF2-40B4-BE49-F238E27FC236}">
                <a16:creationId xmlns:a16="http://schemas.microsoft.com/office/drawing/2014/main" id="{24BB0BD3-0D4B-4924-9D95-CAB516D9AF47}"/>
              </a:ext>
            </a:extLst>
          </p:cNvPr>
          <p:cNvSpPr/>
          <p:nvPr userDrawn="1"/>
        </p:nvSpPr>
        <p:spPr>
          <a:xfrm>
            <a:off x="107950" y="107950"/>
            <a:ext cx="11976100" cy="38036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4569542A-FC1E-4DAE-84D6-43DD0E2821E1}"/>
              </a:ext>
            </a:extLst>
          </p:cNvPr>
          <p:cNvSpPr/>
          <p:nvPr userDrawn="1"/>
        </p:nvSpPr>
        <p:spPr>
          <a:xfrm>
            <a:off x="107950" y="3911600"/>
            <a:ext cx="11979275" cy="22796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30C90F-F648-4B92-921E-D3F7EBDF32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6162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009974-8C64-4048-8079-FAE441EE82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49403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B80243-C411-4350-A574-7E6F29EA8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72517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91DF62-E172-40AC-B36D-BBF1A83CF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9575800" y="1849438"/>
            <a:ext cx="0" cy="206216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143612-6715-4267-8D14-657C6B2F92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9951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61AA4B-694F-4E39-B6A3-1A4343C3F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2027BF-A05E-4BBB-AC62-E4F52D63AF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42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850ADC-5F1A-46E8-9FF1-20984BF326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6EC0DD-DF7C-4528-B4E0-956CC4C45A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093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31E5A1A-85AF-4BC4-9723-254BB59B5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876265F-E461-4542-AAD2-D879C7BE11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0438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7126C52-CB79-436E-B0D2-FF44B1C13CE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04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59B622B-6848-462F-BD9E-B77197AE3C6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99438" y="4222328"/>
            <a:ext cx="1785124" cy="2880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72188F1-FB33-4B07-A4D2-8766FEB269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99438" y="4699407"/>
            <a:ext cx="1785124" cy="130769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EE263FB-A4B6-4262-9E28-F5BE04D2762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9456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82E5BE9-B6C6-40B9-8C58-232DCF46514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78961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4B0B39C-CAA8-403A-9050-85F193E6823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8466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0B046FAC-30FD-4FF9-99EF-8D0429015DD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79710" y="250200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30004D17-F6FA-4E47-9DF9-1E6D4702378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3" name="Slide Number Placeholder 7">
            <a:extLst>
              <a:ext uri="{FF2B5EF4-FFF2-40B4-BE49-F238E27FC236}">
                <a16:creationId xmlns:a16="http://schemas.microsoft.com/office/drawing/2014/main" id="{F7C3BA15-D3C8-4E3B-A4BA-7D2B967CD89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B67D29B4-67E0-435B-9028-A675CE7F192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8299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EB0AD1-534A-4AD0-BEDB-8C5ED771C7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54775" y="2570163"/>
            <a:ext cx="0" cy="288131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BB291B-EBD7-4ADF-8335-873995259C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350250" y="2570163"/>
            <a:ext cx="0" cy="288131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8F88439-2E2F-420C-B2D5-AC87C621BD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000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4BF8DEF3-C707-4695-8289-A7711DFC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219329" y="2326579"/>
            <a:ext cx="6083250" cy="1646095"/>
          </a:xfrm>
          <a:gradFill>
            <a:gsLst>
              <a:gs pos="0">
                <a:schemeClr val="accent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7800000" scaled="0"/>
          </a:gradFill>
        </p:spPr>
        <p:txBody>
          <a:bodyPr rtlCol="0">
            <a:noAutofit/>
          </a:bodyPr>
          <a:lstStyle>
            <a:lvl1pPr algn="ctr">
              <a:defRPr lang="en-ZA" cap="all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401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7201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3023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13173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98844" y="4409166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498944" y="4886245"/>
            <a:ext cx="1620000" cy="1019255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B357BCD-40B4-1345-BF04-D10DBCF97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6305" y="3069267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32327030-7B91-D540-BB8B-4FA022B2EB6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12127" y="3069267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2" name="Picture Placeholder 31">
            <a:extLst>
              <a:ext uri="{FF2B5EF4-FFF2-40B4-BE49-F238E27FC236}">
                <a16:creationId xmlns:a16="http://schemas.microsoft.com/office/drawing/2014/main" id="{5013D7C3-E45B-144D-8A30-4272D8040D9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97948" y="3069267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3" name="Footer Placeholder 6">
            <a:extLst>
              <a:ext uri="{FF2B5EF4-FFF2-40B4-BE49-F238E27FC236}">
                <a16:creationId xmlns:a16="http://schemas.microsoft.com/office/drawing/2014/main" id="{3FD4074C-2450-4C2A-96D3-D8520C54607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4" name="Slide Number Placeholder 7">
            <a:extLst>
              <a:ext uri="{FF2B5EF4-FFF2-40B4-BE49-F238E27FC236}">
                <a16:creationId xmlns:a16="http://schemas.microsoft.com/office/drawing/2014/main" id="{F42257F1-77A2-4620-A988-0379C7DE20F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16BAA12C-74A3-426E-A5F0-BFE976DB9A6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086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60FB6ECB-AE94-4B4D-A7BA-3E7E01D55BC1}"/>
              </a:ext>
            </a:extLst>
          </p:cNvPr>
          <p:cNvSpPr/>
          <p:nvPr userDrawn="1"/>
        </p:nvSpPr>
        <p:spPr>
          <a:xfrm>
            <a:off x="6677025" y="107950"/>
            <a:ext cx="5400675" cy="6083300"/>
          </a:xfrm>
          <a:prstGeom prst="rect">
            <a:avLst/>
          </a:prstGeom>
          <a:gradFill>
            <a:gsLst>
              <a:gs pos="3000">
                <a:schemeClr val="accent2">
                  <a:lumMod val="75000"/>
                </a:schemeClr>
              </a:gs>
              <a:gs pos="100000">
                <a:schemeClr val="accent3"/>
              </a:gs>
            </a:gsLst>
            <a:lin ang="4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4D2FE726-2098-48E1-9744-1CED97CFB1FE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5641FE46-9C88-4DF1-B8CF-E39A4F7A1EEF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id="{70CBA61E-728B-483D-816E-6B9384C14102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">
              <a:extLst>
                <a:ext uri="{FF2B5EF4-FFF2-40B4-BE49-F238E27FC236}">
                  <a16:creationId xmlns:a16="http://schemas.microsoft.com/office/drawing/2014/main" id="{FC68CAA5-D68B-41E1-AB25-E5B8F1C5067B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2">
              <a:extLst>
                <a:ext uri="{FF2B5EF4-FFF2-40B4-BE49-F238E27FC236}">
                  <a16:creationId xmlns:a16="http://schemas.microsoft.com/office/drawing/2014/main" id="{BEC5FEBF-5354-43FB-A204-A9C695ED503D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3">
              <a:extLst>
                <a:ext uri="{FF2B5EF4-FFF2-40B4-BE49-F238E27FC236}">
                  <a16:creationId xmlns:a16="http://schemas.microsoft.com/office/drawing/2014/main" id="{E4C8A02E-2AB5-4EBE-A4F8-3FC271A4DEDD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4">
              <a:extLst>
                <a:ext uri="{FF2B5EF4-FFF2-40B4-BE49-F238E27FC236}">
                  <a16:creationId xmlns:a16="http://schemas.microsoft.com/office/drawing/2014/main" id="{78AA072F-E75F-491A-9B38-F2F8B62964A2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5">
              <a:extLst>
                <a:ext uri="{FF2B5EF4-FFF2-40B4-BE49-F238E27FC236}">
                  <a16:creationId xmlns:a16="http://schemas.microsoft.com/office/drawing/2014/main" id="{554F2CBB-F41A-4E93-861A-DFB71B51748F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6">
              <a:extLst>
                <a:ext uri="{FF2B5EF4-FFF2-40B4-BE49-F238E27FC236}">
                  <a16:creationId xmlns:a16="http://schemas.microsoft.com/office/drawing/2014/main" id="{A8E80596-3F84-47F5-A272-8BC8C218FC1F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7">
              <a:extLst>
                <a:ext uri="{FF2B5EF4-FFF2-40B4-BE49-F238E27FC236}">
                  <a16:creationId xmlns:a16="http://schemas.microsoft.com/office/drawing/2014/main" id="{2E33286A-CC76-4D55-90C3-296D6AD28E6E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8">
              <a:extLst>
                <a:ext uri="{FF2B5EF4-FFF2-40B4-BE49-F238E27FC236}">
                  <a16:creationId xmlns:a16="http://schemas.microsoft.com/office/drawing/2014/main" id="{93729A6F-334A-47D7-8AC8-971BBD37306A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9">
              <a:extLst>
                <a:ext uri="{FF2B5EF4-FFF2-40B4-BE49-F238E27FC236}">
                  <a16:creationId xmlns:a16="http://schemas.microsoft.com/office/drawing/2014/main" id="{CE3E9421-2523-46A2-82A0-767AF23C4190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0">
              <a:extLst>
                <a:ext uri="{FF2B5EF4-FFF2-40B4-BE49-F238E27FC236}">
                  <a16:creationId xmlns:a16="http://schemas.microsoft.com/office/drawing/2014/main" id="{9BA743F5-DBDC-4C3D-A242-1087882305CF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1">
              <a:extLst>
                <a:ext uri="{FF2B5EF4-FFF2-40B4-BE49-F238E27FC236}">
                  <a16:creationId xmlns:a16="http://schemas.microsoft.com/office/drawing/2014/main" id="{9CD99A40-A255-4BFA-8A87-6060A0C2BA72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2">
              <a:extLst>
                <a:ext uri="{FF2B5EF4-FFF2-40B4-BE49-F238E27FC236}">
                  <a16:creationId xmlns:a16="http://schemas.microsoft.com/office/drawing/2014/main" id="{988407F0-EDEF-4C17-B89A-14497BF658E6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3">
              <a:extLst>
                <a:ext uri="{FF2B5EF4-FFF2-40B4-BE49-F238E27FC236}">
                  <a16:creationId xmlns:a16="http://schemas.microsoft.com/office/drawing/2014/main" id="{62B24936-8C15-4814-93F3-903AA39AF03D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4">
              <a:extLst>
                <a:ext uri="{FF2B5EF4-FFF2-40B4-BE49-F238E27FC236}">
                  <a16:creationId xmlns:a16="http://schemas.microsoft.com/office/drawing/2014/main" id="{040C15F3-102E-415D-810A-5E3DC05BEE05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5">
              <a:extLst>
                <a:ext uri="{FF2B5EF4-FFF2-40B4-BE49-F238E27FC236}">
                  <a16:creationId xmlns:a16="http://schemas.microsoft.com/office/drawing/2014/main" id="{4637ADD7-025E-443D-9032-2122698A0F2C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6">
              <a:extLst>
                <a:ext uri="{FF2B5EF4-FFF2-40B4-BE49-F238E27FC236}">
                  <a16:creationId xmlns:a16="http://schemas.microsoft.com/office/drawing/2014/main" id="{0EA149B4-B3AB-4E0A-B6C7-195ED13D7039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7">
              <a:extLst>
                <a:ext uri="{FF2B5EF4-FFF2-40B4-BE49-F238E27FC236}">
                  <a16:creationId xmlns:a16="http://schemas.microsoft.com/office/drawing/2014/main" id="{0EC48A0F-6CA4-45F9-B401-DF39414F113B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8">
              <a:extLst>
                <a:ext uri="{FF2B5EF4-FFF2-40B4-BE49-F238E27FC236}">
                  <a16:creationId xmlns:a16="http://schemas.microsoft.com/office/drawing/2014/main" id="{2534C709-F0D3-4ADF-B1C6-DEEF252FDCBC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9">
              <a:extLst>
                <a:ext uri="{FF2B5EF4-FFF2-40B4-BE49-F238E27FC236}">
                  <a16:creationId xmlns:a16="http://schemas.microsoft.com/office/drawing/2014/main" id="{D2B34730-B0DF-4E40-926A-8155B54CEDE6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0">
              <a:extLst>
                <a:ext uri="{FF2B5EF4-FFF2-40B4-BE49-F238E27FC236}">
                  <a16:creationId xmlns:a16="http://schemas.microsoft.com/office/drawing/2014/main" id="{AB2C7A46-E88E-4AB8-8267-357290FD940A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45">
            <a:extLst>
              <a:ext uri="{FF2B5EF4-FFF2-40B4-BE49-F238E27FC236}">
                <a16:creationId xmlns:a16="http://schemas.microsoft.com/office/drawing/2014/main" id="{97DA5407-B1F4-4FCD-8C8F-73E4CAC4F2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3888" y="473075"/>
            <a:ext cx="0" cy="2233613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53">
            <a:extLst>
              <a:ext uri="{FF2B5EF4-FFF2-40B4-BE49-F238E27FC236}">
                <a16:creationId xmlns:a16="http://schemas.microsoft.com/office/drawing/2014/main" id="{CF191918-EB93-4EF7-9AEB-CE1882626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163888" y="3429000"/>
            <a:ext cx="0" cy="223202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431804"/>
            <a:ext cx="4680000" cy="1994392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algn="ctr"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A06333A-C124-4995-B25B-1D276C2235C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929447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D0AC3B9F-C3EB-4D0D-BE66-20D7DD20EA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447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8" name="Text Placeholder 13">
            <a:extLst>
              <a:ext uri="{FF2B5EF4-FFF2-40B4-BE49-F238E27FC236}">
                <a16:creationId xmlns:a16="http://schemas.microsoft.com/office/drawing/2014/main" id="{E298DC35-E99A-4B45-94FA-51633D470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4472" y="1840629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CB1F74CA-7077-4738-BFE9-E05E1690BF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24472" y="2317708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FC12520D-8D8F-419B-9EE1-5F67287E55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9447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F3980D03-4C43-475B-A285-BA1139706A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29447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54794606-10B0-4B0F-B3E1-16C51FA45F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24472" y="4769910"/>
            <a:ext cx="216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3" name="Text Placeholder 23">
            <a:extLst>
              <a:ext uri="{FF2B5EF4-FFF2-40B4-BE49-F238E27FC236}">
                <a16:creationId xmlns:a16="http://schemas.microsoft.com/office/drawing/2014/main" id="{E06D8694-0C24-4632-8BC3-F49FAFA380A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4472" y="5246989"/>
            <a:ext cx="216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641A20CB-0806-4E4D-A26A-E507CCD444D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98551" y="860311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3" name="Picture Placeholder 29">
            <a:extLst>
              <a:ext uri="{FF2B5EF4-FFF2-40B4-BE49-F238E27FC236}">
                <a16:creationId xmlns:a16="http://schemas.microsoft.com/office/drawing/2014/main" id="{E7FE2AA6-DF38-784C-A5E4-CCC29BAC97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93576" y="860311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CAAAAF54-96C1-7249-9CC9-B114482106B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98551" y="3770819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57" name="Picture Placeholder 29">
            <a:extLst>
              <a:ext uri="{FF2B5EF4-FFF2-40B4-BE49-F238E27FC236}">
                <a16:creationId xmlns:a16="http://schemas.microsoft.com/office/drawing/2014/main" id="{96402660-D612-AE40-9894-BDA8C9034BF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93576" y="3770819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6" name="Footer Placeholder 3">
            <a:extLst>
              <a:ext uri="{FF2B5EF4-FFF2-40B4-BE49-F238E27FC236}">
                <a16:creationId xmlns:a16="http://schemas.microsoft.com/office/drawing/2014/main" id="{49AA8659-4FFF-4D4E-A968-5748414622E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4F2CABEC-756C-4BC3-B43C-04F974545F7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fld id="{4AA6390E-094C-4167-A6F8-C3A89A279E3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7130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F722D852-7C6B-4D2C-91FA-ED0A2DCD0A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0597" y="1406679"/>
            <a:ext cx="10472179" cy="3642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4081943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802742"/>
            <a:ext cx="4114800" cy="210050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C4CAB5A-998E-400A-8774-26E468D6C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999" y="2685143"/>
            <a:ext cx="4161313" cy="969166"/>
          </a:xfrm>
        </p:spPr>
        <p:txBody>
          <a:bodyPr anchor="b"/>
          <a:lstStyle>
            <a:lvl1pPr marL="0" indent="0" algn="l">
              <a:buNone/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B540C8B7-1228-4D04-949B-665F6739DD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7194" y="1683960"/>
            <a:ext cx="4566412" cy="2549374"/>
          </a:xfrm>
          <a:solidFill>
            <a:schemeClr val="tx1">
              <a:lumMod val="75000"/>
              <a:lumOff val="25000"/>
            </a:schemeClr>
          </a:solidFill>
          <a:ln w="95250" cap="sq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583FB1-E6AD-4328-AFFC-2932941E2A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5505539-4242-479B-88DC-F8588552E4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497F820-3570-402F-9302-5F46510121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1232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E46E69-FC39-4E03-BB4F-4C7C8B4B11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178800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2CA5AB-6834-4933-B69E-C61C03FB13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064750" y="2090738"/>
            <a:ext cx="0" cy="3014662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8E3EAD4-15D7-432A-8B0A-DC2D111A2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6400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66700" indent="0">
              <a:buFont typeface="Arial" panose="020B0604020202020204" pitchFamily="34" charset="0"/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 marL="5429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 marL="8096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1076325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1C6E612-85D9-4ADF-89D8-C2A8144E16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6200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5BE1C74-5612-4143-A6A0-9ABB2C58E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12022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80C5C49B-CF68-4827-B4F9-A6DC6C5581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2172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905B2A5F-2BE7-4B00-9E44-0DF572969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97843" y="3929741"/>
            <a:ext cx="1620000" cy="288000"/>
          </a:xfrm>
        </p:spPr>
        <p:txBody>
          <a:bodyPr/>
          <a:lstStyle>
            <a:lvl1pPr marL="0" indent="0" algn="ctr">
              <a:buNone/>
              <a:defRPr sz="2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F40F98E-725D-4417-9E38-1835C92B82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97943" y="4406820"/>
            <a:ext cx="1620000" cy="9906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13631600-0FE7-4D52-A153-A9EA3365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10578" y="2326579"/>
            <a:ext cx="6083250" cy="164609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7800000" scaled="0"/>
          </a:gradFill>
        </p:spPr>
        <p:txBody>
          <a:bodyPr rtlCol="0">
            <a:noAutofit/>
          </a:bodyPr>
          <a:lstStyle>
            <a:lvl1pPr algn="ctr">
              <a:defRPr lang="en-ZA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58AA17C-4E0E-437C-AA5C-0F53016554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4095" y="108000"/>
            <a:ext cx="4348305" cy="608325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400" i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3F79E94D-F87A-284D-9D94-D287C58CA14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25304" y="258984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8" name="Picture Placeholder 29">
            <a:extLst>
              <a:ext uri="{FF2B5EF4-FFF2-40B4-BE49-F238E27FC236}">
                <a16:creationId xmlns:a16="http://schemas.microsoft.com/office/drawing/2014/main" id="{8561E154-ABC6-5F40-A529-C22D0B36156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811126" y="258984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9" name="Picture Placeholder 31">
            <a:extLst>
              <a:ext uri="{FF2B5EF4-FFF2-40B4-BE49-F238E27FC236}">
                <a16:creationId xmlns:a16="http://schemas.microsoft.com/office/drawing/2014/main" id="{DEF0E16E-6E58-B141-88A3-C4271032CC8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696947" y="2589842"/>
            <a:ext cx="621792" cy="621792"/>
          </a:xfrm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0" name="Footer Placeholder 6">
            <a:extLst>
              <a:ext uri="{FF2B5EF4-FFF2-40B4-BE49-F238E27FC236}">
                <a16:creationId xmlns:a16="http://schemas.microsoft.com/office/drawing/2014/main" id="{39EE364D-3B1B-44E9-9673-8FFC8A92EAD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84FE5882-F7E3-4DEF-B639-ABD26F7A966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fld id="{1C5AB3F9-1B3C-4AE8-BDFD-EFB26E6C1D3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37846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E04CEFB5-660C-4EEC-A220-B95E2C20A3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54738" y="2667000"/>
            <a:ext cx="0" cy="2232025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15" y="1467757"/>
            <a:ext cx="1082607" cy="1027122"/>
          </a:xfrm>
          <a:prstGeom prst="decagon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8615" y="2666635"/>
            <a:ext cx="4111195" cy="230241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0706" y="2666960"/>
            <a:ext cx="4111279" cy="230187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0706" y="1469417"/>
            <a:ext cx="1082607" cy="1023627"/>
          </a:xfrm>
          <a:prstGeom prst="dec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B05509-33BA-435B-8F65-9A195068AE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411" y="1468438"/>
            <a:ext cx="1023938" cy="102235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9B95EA3-5DD4-430E-9A14-86FD28CB52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36768" y="1468438"/>
            <a:ext cx="1023938" cy="102235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EC79D72-285C-4068-93D0-9920081EF8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DBDE08-21D9-4024-95D9-3D89E9F376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C959BF1-5FED-42DC-B646-252FA50D9C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1384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 descr="Decorative Triangle">
            <a:extLst>
              <a:ext uri="{FF2B5EF4-FFF2-40B4-BE49-F238E27FC236}">
                <a16:creationId xmlns:a16="http://schemas.microsoft.com/office/drawing/2014/main" id="{93AC73A3-7CFF-4A06-AD22-1287533086F4}"/>
              </a:ext>
            </a:extLst>
          </p:cNvPr>
          <p:cNvSpPr/>
          <p:nvPr userDrawn="1"/>
        </p:nvSpPr>
        <p:spPr>
          <a:xfrm rot="10800000">
            <a:off x="9078913" y="1554163"/>
            <a:ext cx="1395412" cy="949325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Isosceles Triangle 17" descr="Decorative Triangle">
            <a:extLst>
              <a:ext uri="{FF2B5EF4-FFF2-40B4-BE49-F238E27FC236}">
                <a16:creationId xmlns:a16="http://schemas.microsoft.com/office/drawing/2014/main" id="{EF8167C3-0279-4063-AE30-92A121F69757}"/>
              </a:ext>
            </a:extLst>
          </p:cNvPr>
          <p:cNvSpPr/>
          <p:nvPr userDrawn="1"/>
        </p:nvSpPr>
        <p:spPr>
          <a:xfrm>
            <a:off x="9504363" y="5181600"/>
            <a:ext cx="544512" cy="371475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BA04ABC-15A3-4748-A1A6-6849B933FB1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90706" y="1379786"/>
            <a:ext cx="4348065" cy="4348065"/>
          </a:xfrm>
          <a:prstGeom prst="oc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7739F32-28DE-4715-9505-ACC6073382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739330" y="1554523"/>
            <a:ext cx="3998591" cy="3998591"/>
          </a:xfrm>
          <a:prstGeom prst="decagon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1E535C8-6C65-455F-8301-E535F6CD0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38481" y="1993699"/>
            <a:ext cx="3120238" cy="3120238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6677C16-9B83-4AD8-A790-C32F8EF4A3C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658929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D7A7B95-CA51-45F4-B99D-B864CB3718B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332816" y="1992324"/>
            <a:ext cx="2811618" cy="1440000"/>
          </a:xfrm>
          <a:prstGeom prst="rect">
            <a:avLst/>
          </a:prstGeom>
          <a:noFill/>
          <a:ln>
            <a:noFill/>
          </a:ln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8096F6D-739C-4821-A308-43A39B242C2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7101" y="1992324"/>
            <a:ext cx="2597043" cy="1440000"/>
          </a:xfrm>
          <a:prstGeom prst="rect">
            <a:avLst/>
          </a:prstGeom>
          <a:noFill/>
          <a:ln>
            <a:noFill/>
          </a:ln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0784B8F-C398-4ADB-BABC-B32AF5737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74738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3BA793-88F0-4EAB-B659-DFEAA89AF5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48625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EA13DBD-6DDE-44C3-8FCD-1AFEEBCDB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08600" y="4029969"/>
            <a:ext cx="1980000" cy="720000"/>
          </a:xfrm>
          <a:ln>
            <a:noFill/>
          </a:ln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0BFD98B-BBFC-4DCD-9634-51B0224874C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Footer Placeholder 5">
            <a:extLst>
              <a:ext uri="{FF2B5EF4-FFF2-40B4-BE49-F238E27FC236}">
                <a16:creationId xmlns:a16="http://schemas.microsoft.com/office/drawing/2014/main" id="{87396972-98E9-438A-94B4-3E282CACC2E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FB6EBE0A-FDE0-42E2-8343-0E8BDDEE091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>
              <a:defRPr/>
            </a:lvl1pPr>
          </a:lstStyle>
          <a:p>
            <a:fld id="{DB359A8A-B141-4F11-A6FA-032ED5CE783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670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89D5-93FD-4E4C-A572-56C03C791B7B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09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096DF2B3-ED71-49B8-9AF1-1AC09BBBF77E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295400"/>
            <a:ext cx="0" cy="44148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2F6D7D05-653D-4D36-8967-1CCF1113AB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1800" y="3452813"/>
            <a:ext cx="1133951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C2C8A65D-5CCB-4B95-86C5-5840C530EC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2000" y="951013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4B83CF-4695-4328-B8E1-1F386DDC97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6000" y="5803856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8E640C8-1161-4544-B8FB-31A62C99E9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3209593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12AB135-638C-4F81-B952-2291FAC2B8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92001" y="3209593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46D03BE-1F5A-45C2-BC2B-8109315A46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1739EC8-E901-4705-BD6C-893C04B853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1D67E1D-79F1-4EF0-9A7D-0E9AF9DD980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853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10" descr="Decorative Pentagon">
            <a:extLst>
              <a:ext uri="{FF2B5EF4-FFF2-40B4-BE49-F238E27FC236}">
                <a16:creationId xmlns:a16="http://schemas.microsoft.com/office/drawing/2014/main" id="{12E8D644-D6B1-4F38-B5F6-4A99E2204564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11" descr="Decorative Pentagon">
            <a:extLst>
              <a:ext uri="{FF2B5EF4-FFF2-40B4-BE49-F238E27FC236}">
                <a16:creationId xmlns:a16="http://schemas.microsoft.com/office/drawing/2014/main" id="{000268FD-01FD-46F5-A74A-331D367FC639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12" descr="Decorative Pentagon">
            <a:extLst>
              <a:ext uri="{FF2B5EF4-FFF2-40B4-BE49-F238E27FC236}">
                <a16:creationId xmlns:a16="http://schemas.microsoft.com/office/drawing/2014/main" id="{6E3F39B7-B1FC-4BA1-86CC-E0B98B18684A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3" descr="Decorative Pentagon">
            <a:extLst>
              <a:ext uri="{FF2B5EF4-FFF2-40B4-BE49-F238E27FC236}">
                <a16:creationId xmlns:a16="http://schemas.microsoft.com/office/drawing/2014/main" id="{3BFF390A-D312-4998-82AD-57646DC2E05F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Pentagon 14" descr="Decorative Pentagon">
            <a:extLst>
              <a:ext uri="{FF2B5EF4-FFF2-40B4-BE49-F238E27FC236}">
                <a16:creationId xmlns:a16="http://schemas.microsoft.com/office/drawing/2014/main" id="{814A4924-5775-4F81-BEA5-D530EDAAE58A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127A20-FC87-4D7E-B02E-428168B1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38239"/>
            <a:ext cx="5587800" cy="4800650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CB4AD02-110E-4AB3-A9C3-0DF162DC4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38238"/>
            <a:ext cx="5587799" cy="4800650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13C9C59-53DD-4804-BDD6-49828368E1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047962E-91F1-4A88-BADF-CA88AB89B8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514267-8D76-46CA-87C1-AB7AE59C9B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4492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4B5742-21B4-4758-9800-1E82E0A127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C63353-3CEB-4F76-A00A-DD8901E747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4C99318-BD77-4284-AEA0-1E9794BFD22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424082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B2679-5029-4692-A1C7-099E7A58362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5AA133-C824-4B4A-96F4-D48A58E222D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0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8A40C4-1887-4DBA-90FF-4CF89932DA5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72000" y="2448000"/>
            <a:ext cx="3600000" cy="3631338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6229A-0702-4CD6-B5F1-0DC746CC4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28000"/>
            <a:ext cx="3600000" cy="720000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CF4B74-3202-48D6-B573-AA3882B039F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02000" y="1728000"/>
            <a:ext cx="3600000" cy="720000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BA6D519-EE14-4D3E-B15F-70C4423A398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2000" y="1728000"/>
            <a:ext cx="3600000" cy="7200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5600000" scaled="0"/>
          </a:gradFill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 sz="21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DA29CFB-3C73-4618-B2D9-70E396D1EBA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8DD91A5-07F5-4B26-9D32-B913EE3864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94C14DB-C5E1-4EFC-AF05-6E49720644C1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F2756A79-DDC2-4EE7-9A13-0BEAD09E6B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0018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Arrow Connector 7">
            <a:extLst>
              <a:ext uri="{FF2B5EF4-FFF2-40B4-BE49-F238E27FC236}">
                <a16:creationId xmlns:a16="http://schemas.microsoft.com/office/drawing/2014/main" id="{46AA5821-8A1F-424C-B22C-A831BFC8F2B6}"/>
              </a:ext>
            </a:extLst>
          </p:cNvPr>
          <p:cNvCxnSpPr/>
          <p:nvPr userDrawn="1"/>
        </p:nvCxnSpPr>
        <p:spPr>
          <a:xfrm>
            <a:off x="431800" y="3867150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5211B-014A-4E6E-98C7-FDAF78553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1612B32-057C-422E-8B4A-7B464DE04A7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87B275-BCEB-48C5-BD58-39E2B9AB906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92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5FEF587-0930-42DA-AF85-54F9A14870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7B00876-F334-4F19-ACB9-5A52E300C62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C5160FB-C621-4014-AF15-7C31EBF946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D37E5E1-DD5A-4C77-849F-40C0D2AE3F7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164CA25-5B7F-4EDD-8B42-0D567DED17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33469" y="3973125"/>
            <a:ext cx="502886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876039-3F56-4587-900E-4FCE60BCA50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15FCEBD-9007-4B9D-AE69-7F8068A14B2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8856F7F9-97EB-4612-BB5C-DDB9D90C9C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0C577BC-AD44-4FF0-8F34-D7ABD44B100A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2E19F39-39CE-43A3-912F-3D8656DA5E7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4F2C543-C785-4078-9811-96F28F1BF21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022F0FFE-8538-47C2-9227-B4DE41186CE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5D12B21-B498-4E00-B817-457BAED99A3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60F8F4D-F654-4555-BC21-7137D98E02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0B633DEF-CDC6-4A75-A05B-0C875E2B8FF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3A67F56-440C-4AE2-B52E-F6ECF3E31F8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F5BF8F-8918-4E36-8AAF-45E994E46B2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1A2F56E4-C780-42A2-BA54-B1EAB7CA219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405E86B-3690-4EBE-8353-7ABE76F1081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DB54048B-A035-47F0-B54D-1B9676EE8931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2F6976C-DDBF-4808-9B45-2C78E0FC6A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66103D17-8EEC-45BF-B909-8F6DB8575A3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7F6EB7B-A4AE-4147-A94B-9C2860A158F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5673032-36DB-4772-82D8-46E21D810A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081616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CDE9935C-FEBD-421A-A63B-8A87A2D4A4D9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1128818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2C672-1222-4C21-9E3D-F365D9665E1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360988" y="2190750"/>
            <a:ext cx="1793875" cy="561975"/>
          </a:xfr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5600000" scaled="0"/>
          </a:gradFill>
        </p:spPr>
        <p:txBody>
          <a:bodyPr tIns="36000"/>
          <a:lstStyle>
            <a:lvl1pPr marL="0" indent="0"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F97A7E3-509A-417D-9818-EDDA3B539E4F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412717" y="2505005"/>
            <a:ext cx="1690417" cy="22467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0F7612C0-C8BC-4B30-AED1-C5C8CE07291F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C32C7E65-981C-4CBA-B68A-61393FEA12AD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>
              <a:defRPr/>
            </a:lvl1pPr>
          </a:lstStyle>
          <a:p>
            <a:fld id="{6D273C19-02BF-4B23-8F80-25F1C8C404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1265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7" descr="Decorative Triangle">
            <a:extLst>
              <a:ext uri="{FF2B5EF4-FFF2-40B4-BE49-F238E27FC236}">
                <a16:creationId xmlns:a16="http://schemas.microsoft.com/office/drawing/2014/main" id="{8B00EFC1-7E24-45A5-87E3-D938AF09C562}"/>
              </a:ext>
            </a:extLst>
          </p:cNvPr>
          <p:cNvSpPr/>
          <p:nvPr userDrawn="1"/>
        </p:nvSpPr>
        <p:spPr>
          <a:xfrm rot="17100000">
            <a:off x="9640094" y="578644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Isosceles Triangle 18" descr="Decorative Triangle">
            <a:extLst>
              <a:ext uri="{FF2B5EF4-FFF2-40B4-BE49-F238E27FC236}">
                <a16:creationId xmlns:a16="http://schemas.microsoft.com/office/drawing/2014/main" id="{30595EEF-0349-41FE-9EA4-9ED53D3076D4}"/>
              </a:ext>
            </a:extLst>
          </p:cNvPr>
          <p:cNvSpPr/>
          <p:nvPr userDrawn="1"/>
        </p:nvSpPr>
        <p:spPr>
          <a:xfrm>
            <a:off x="9712325" y="1257300"/>
            <a:ext cx="546100" cy="3698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8" name="Isosceles Triangle 19" descr="Decorative Triangle">
            <a:extLst>
              <a:ext uri="{FF2B5EF4-FFF2-40B4-BE49-F238E27FC236}">
                <a16:creationId xmlns:a16="http://schemas.microsoft.com/office/drawing/2014/main" id="{6387A492-BC4D-405E-BC7C-7F7226E6FFAB}"/>
              </a:ext>
            </a:extLst>
          </p:cNvPr>
          <p:cNvSpPr/>
          <p:nvPr userDrawn="1"/>
        </p:nvSpPr>
        <p:spPr>
          <a:xfrm rot="10800000">
            <a:off x="10947400" y="733425"/>
            <a:ext cx="741363" cy="50323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9" name="Straight Connector 20">
            <a:extLst>
              <a:ext uri="{FF2B5EF4-FFF2-40B4-BE49-F238E27FC236}">
                <a16:creationId xmlns:a16="http://schemas.microsoft.com/office/drawing/2014/main" id="{D5280C3F-F3C6-46A2-9165-E62227C266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2605088" y="2674937"/>
            <a:ext cx="0" cy="1260475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1">
            <a:extLst>
              <a:ext uri="{FF2B5EF4-FFF2-40B4-BE49-F238E27FC236}">
                <a16:creationId xmlns:a16="http://schemas.microsoft.com/office/drawing/2014/main" id="{BADD0B03-D3AA-4CC6-BE12-E9B00CA87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441282" y="2675731"/>
            <a:ext cx="0" cy="1258887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2">
            <a:extLst>
              <a:ext uri="{FF2B5EF4-FFF2-40B4-BE49-F238E27FC236}">
                <a16:creationId xmlns:a16="http://schemas.microsoft.com/office/drawing/2014/main" id="{96D4729A-2241-414A-9848-7AE4807349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10277476" y="2674937"/>
            <a:ext cx="0" cy="126047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77821B-617D-47E4-AAA2-FADADD15EB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4180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9551C8-D5B2-495A-97BB-0711CD8C6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74854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739758-B746-428A-A18B-3989DA89A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74854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B502D142-31B4-4BFF-A18F-9FB36E0F400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974854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ED382BE6-73A2-49C4-9284-7996310FE8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00409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5E81FDE4-AA9D-42F8-BEAF-C710A81DC8A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81108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D6585E1-D051-4611-811C-C8101B0D2F0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81108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6C195A32-24CC-4109-9C00-31757D0A0A3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81108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B318C64F-C963-4A3C-BB8F-999A7F7F5F8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045206" y="2252062"/>
            <a:ext cx="1487604" cy="1487604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8B9BC49-5937-4C0A-9AA6-7A7DA7F18CA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647313" y="2485913"/>
            <a:ext cx="2124000" cy="701538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8020B4D6-002F-4FA9-BF1D-FC56D9A06F2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47313" y="3904988"/>
            <a:ext cx="2124000" cy="1800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93C1946C-7118-4BF3-8EE8-B0944465F49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647313" y="3461032"/>
            <a:ext cx="2124000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A6A95F8D-4EEE-47AD-9338-0FFB4C722997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3" name="Slide Number Placeholder 7">
            <a:extLst>
              <a:ext uri="{FF2B5EF4-FFF2-40B4-BE49-F238E27FC236}">
                <a16:creationId xmlns:a16="http://schemas.microsoft.com/office/drawing/2014/main" id="{F7428A12-BC27-4AD2-9B77-48D4D9698A1A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fld id="{C6E990E9-AC62-48F4-AC47-ADB9C41D01A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0888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85E10-5A18-4C86-8310-FA9CF8DF8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09F9E9-0483-4A79-B997-B23DAC1644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05CEEFA-58BB-4AFA-AD31-BEE38B013E0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EEE40C3-341F-4063-8D33-B1328863FB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9CE291-B951-4300-9D67-154E4BB557E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37570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0D3A393C-4D8C-49BC-934D-B57BE1B284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7570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08906184-3520-4606-AF8B-59ECFFA6D75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19606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8A64BEB9-7FB0-4DF9-BFE9-62016E83E89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19606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4CCC1C98-37FD-4404-8383-72ED535FE57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263509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B24BD1AE-AB0E-40FA-AEA8-8D687D84B56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263509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CA2F0EA7-F3F7-443F-BA0D-4916B618C56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207412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2BB6E6C3-1F6A-41B6-8EE0-6FDCBA34413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207412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2738624-9DAA-4152-9A77-80BBB71AD5F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33235" y="2448116"/>
            <a:ext cx="1217130" cy="1217130"/>
          </a:xfrm>
          <a:prstGeom prst="cube">
            <a:avLst>
              <a:gd name="adj" fmla="val 10976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59" name="Picture Placeholder 15">
            <a:extLst>
              <a:ext uri="{FF2B5EF4-FFF2-40B4-BE49-F238E27FC236}">
                <a16:creationId xmlns:a16="http://schemas.microsoft.com/office/drawing/2014/main" id="{522AE46C-0845-4BB0-9861-06071BCF56F6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577138" y="2448116"/>
            <a:ext cx="1217130" cy="1217130"/>
          </a:xfrm>
          <a:prstGeom prst="trapezoid">
            <a:avLst>
              <a:gd name="adj" fmla="val 13981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60" name="Picture Placeholder 15">
            <a:extLst>
              <a:ext uri="{FF2B5EF4-FFF2-40B4-BE49-F238E27FC236}">
                <a16:creationId xmlns:a16="http://schemas.microsoft.com/office/drawing/2014/main" id="{D791A6AF-478F-443B-A785-F82A8DBA9F3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521041" y="2448116"/>
            <a:ext cx="1217130" cy="1217130"/>
          </a:xfrm>
          <a:prstGeom prst="cube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61" name="Picture Placeholder 15">
            <a:extLst>
              <a:ext uri="{FF2B5EF4-FFF2-40B4-BE49-F238E27FC236}">
                <a16:creationId xmlns:a16="http://schemas.microsoft.com/office/drawing/2014/main" id="{1A65AFE9-2875-44A5-BF13-6E8438892669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464944" y="2448116"/>
            <a:ext cx="1217130" cy="1217130"/>
          </a:xfrm>
          <a:prstGeom prst="bevel">
            <a:avLst/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62" name="Picture Placeholder 15">
            <a:extLst>
              <a:ext uri="{FF2B5EF4-FFF2-40B4-BE49-F238E27FC236}">
                <a16:creationId xmlns:a16="http://schemas.microsoft.com/office/drawing/2014/main" id="{069B9167-077F-4123-82C5-01EB62AFB3E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08847" y="2448116"/>
            <a:ext cx="1217130" cy="1217130"/>
          </a:xfrm>
          <a:prstGeom prst="cube">
            <a:avLst>
              <a:gd name="adj" fmla="val 4503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9EF21D5-1862-4F5B-86BF-B76AF2A72B3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151313" y="3996234"/>
            <a:ext cx="1620000" cy="496292"/>
          </a:xfrm>
        </p:spPr>
        <p:txBody>
          <a:bodyPr anchor="b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+mj-lt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0EC8DA4-EC6B-4362-949F-968E973A545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151313" y="4624545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FC64B5FD-0E87-4FAB-AFEA-D10DFED9F65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352748" y="2448116"/>
            <a:ext cx="1217130" cy="1217130"/>
          </a:xfrm>
          <a:prstGeom prst="star24">
            <a:avLst>
              <a:gd name="adj" fmla="val 45514"/>
            </a:avLst>
          </a:prstGeom>
          <a:solidFill>
            <a:schemeClr val="bg1">
              <a:lumMod val="85000"/>
              <a:alpha val="70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lIns="180000" rIns="180000" spcCol="0" rtlCol="0" fromWordArt="0" anchor="ctr" anchorCtr="1" forceAA="0"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91CD44EB-B46C-4D39-BFDF-20D622B0BBF1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5" name="Slide Number Placeholder 7">
            <a:extLst>
              <a:ext uri="{FF2B5EF4-FFF2-40B4-BE49-F238E27FC236}">
                <a16:creationId xmlns:a16="http://schemas.microsoft.com/office/drawing/2014/main" id="{B4AEB162-0FBC-49D1-804E-5005E5E66A32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>
            <a:lvl1pPr>
              <a:defRPr/>
            </a:lvl1pPr>
          </a:lstStyle>
          <a:p>
            <a:fld id="{2427714E-AA8D-4453-8CF5-FD4C83F561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7974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76DFF5-F5CB-458B-8A81-4323055C47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17457C-C5FB-4A30-BE4B-8CCAB44AED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BE694D5-D637-42C9-B086-9438DF5270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69063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CF12D3B-4C36-4144-B243-946E3641FB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2BE6918-2A0E-4A56-A9C9-5E753F8D2490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A2927-6E75-4934-BB27-F6BED0B52F20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fld id="{17D963B5-F560-4044-91DF-9F09B7A5F5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70577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45">
            <a:extLst>
              <a:ext uri="{FF2B5EF4-FFF2-40B4-BE49-F238E27FC236}">
                <a16:creationId xmlns:a16="http://schemas.microsoft.com/office/drawing/2014/main" id="{7BAA0AAA-173E-41B5-A7C2-E0A14498A3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7C557EAE-FED2-4670-92BE-0F5C09DDF9BD}"/>
              </a:ext>
            </a:extLst>
          </p:cNvPr>
          <p:cNvGrpSpPr/>
          <p:nvPr/>
        </p:nvGrpSpPr>
        <p:grpSpPr>
          <a:xfrm rot="4830719">
            <a:off x="3592918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11" name="Straight Connector 19">
              <a:extLst>
                <a:ext uri="{FF2B5EF4-FFF2-40B4-BE49-F238E27FC236}">
                  <a16:creationId xmlns:a16="http://schemas.microsoft.com/office/drawing/2014/main" id="{5DD29185-DC75-4221-BDBF-CF7D770E8679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0">
              <a:extLst>
                <a:ext uri="{FF2B5EF4-FFF2-40B4-BE49-F238E27FC236}">
                  <a16:creationId xmlns:a16="http://schemas.microsoft.com/office/drawing/2014/main" id="{8EA410AA-B173-41C4-BC2D-55E4DC2B270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1">
              <a:extLst>
                <a:ext uri="{FF2B5EF4-FFF2-40B4-BE49-F238E27FC236}">
                  <a16:creationId xmlns:a16="http://schemas.microsoft.com/office/drawing/2014/main" id="{F0A0B3D4-6AB6-49C7-A633-61A4BA4E60B8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2">
              <a:extLst>
                <a:ext uri="{FF2B5EF4-FFF2-40B4-BE49-F238E27FC236}">
                  <a16:creationId xmlns:a16="http://schemas.microsoft.com/office/drawing/2014/main" id="{0C04C3F3-A9E3-4A4E-B5B5-8D30C2EB399A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3">
              <a:extLst>
                <a:ext uri="{FF2B5EF4-FFF2-40B4-BE49-F238E27FC236}">
                  <a16:creationId xmlns:a16="http://schemas.microsoft.com/office/drawing/2014/main" id="{5277A2C3-5B90-4621-8E46-0B3F478EA9FA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4">
              <a:extLst>
                <a:ext uri="{FF2B5EF4-FFF2-40B4-BE49-F238E27FC236}">
                  <a16:creationId xmlns:a16="http://schemas.microsoft.com/office/drawing/2014/main" id="{A8AA6CBA-993E-4562-B341-7168EF53DBB4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5">
              <a:extLst>
                <a:ext uri="{FF2B5EF4-FFF2-40B4-BE49-F238E27FC236}">
                  <a16:creationId xmlns:a16="http://schemas.microsoft.com/office/drawing/2014/main" id="{CD0ECD04-91E4-47BC-9316-5C37E58463AF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6">
              <a:extLst>
                <a:ext uri="{FF2B5EF4-FFF2-40B4-BE49-F238E27FC236}">
                  <a16:creationId xmlns:a16="http://schemas.microsoft.com/office/drawing/2014/main" id="{036A0F2E-565F-46A7-9D72-1CEEBA020E27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7">
              <a:extLst>
                <a:ext uri="{FF2B5EF4-FFF2-40B4-BE49-F238E27FC236}">
                  <a16:creationId xmlns:a16="http://schemas.microsoft.com/office/drawing/2014/main" id="{55F2FED6-719C-40F5-85E7-D64AA33901EF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id="{32BC22F4-4FEF-44F7-9510-5EB636DE1F0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9">
              <a:extLst>
                <a:ext uri="{FF2B5EF4-FFF2-40B4-BE49-F238E27FC236}">
                  <a16:creationId xmlns:a16="http://schemas.microsoft.com/office/drawing/2014/main" id="{21C501BA-073B-4E8F-AFAF-13B81F0E2962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0">
              <a:extLst>
                <a:ext uri="{FF2B5EF4-FFF2-40B4-BE49-F238E27FC236}">
                  <a16:creationId xmlns:a16="http://schemas.microsoft.com/office/drawing/2014/main" id="{1D10EB3E-EC88-408E-AF3E-61A2D9011F72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1">
              <a:extLst>
                <a:ext uri="{FF2B5EF4-FFF2-40B4-BE49-F238E27FC236}">
                  <a16:creationId xmlns:a16="http://schemas.microsoft.com/office/drawing/2014/main" id="{23450385-0025-4DB6-AD29-52FA40C2CE98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2">
              <a:extLst>
                <a:ext uri="{FF2B5EF4-FFF2-40B4-BE49-F238E27FC236}">
                  <a16:creationId xmlns:a16="http://schemas.microsoft.com/office/drawing/2014/main" id="{FC6A0609-2990-4BAF-8BFD-BDF0B39B16A2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3">
              <a:extLst>
                <a:ext uri="{FF2B5EF4-FFF2-40B4-BE49-F238E27FC236}">
                  <a16:creationId xmlns:a16="http://schemas.microsoft.com/office/drawing/2014/main" id="{A90BC739-857F-4FAC-9716-49CEBC50B3A7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4">
              <a:extLst>
                <a:ext uri="{FF2B5EF4-FFF2-40B4-BE49-F238E27FC236}">
                  <a16:creationId xmlns:a16="http://schemas.microsoft.com/office/drawing/2014/main" id="{51F355BD-9A4F-4FD6-926B-455F600014AB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5">
              <a:extLst>
                <a:ext uri="{FF2B5EF4-FFF2-40B4-BE49-F238E27FC236}">
                  <a16:creationId xmlns:a16="http://schemas.microsoft.com/office/drawing/2014/main" id="{068BCF9F-C9CF-43E7-9A44-F24323CE4294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6">
              <a:extLst>
                <a:ext uri="{FF2B5EF4-FFF2-40B4-BE49-F238E27FC236}">
                  <a16:creationId xmlns:a16="http://schemas.microsoft.com/office/drawing/2014/main" id="{09817CD2-BE43-40A1-B2E3-51EAA424617D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7">
              <a:extLst>
                <a:ext uri="{FF2B5EF4-FFF2-40B4-BE49-F238E27FC236}">
                  <a16:creationId xmlns:a16="http://schemas.microsoft.com/office/drawing/2014/main" id="{895B73BA-5B7A-435C-86A2-6AF599B2B131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8">
              <a:extLst>
                <a:ext uri="{FF2B5EF4-FFF2-40B4-BE49-F238E27FC236}">
                  <a16:creationId xmlns:a16="http://schemas.microsoft.com/office/drawing/2014/main" id="{B05C2977-6A2A-4056-A8C3-67DB7C5C676A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9">
              <a:extLst>
                <a:ext uri="{FF2B5EF4-FFF2-40B4-BE49-F238E27FC236}">
                  <a16:creationId xmlns:a16="http://schemas.microsoft.com/office/drawing/2014/main" id="{C0333BEB-AF76-4EA3-951C-C36BBC313CAF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0">
              <a:extLst>
                <a:ext uri="{FF2B5EF4-FFF2-40B4-BE49-F238E27FC236}">
                  <a16:creationId xmlns:a16="http://schemas.microsoft.com/office/drawing/2014/main" id="{DF1A6DF9-6E73-46EF-8A49-D36F84CF187C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4">
                      <a:lumMod val="25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Isosceles Triangle 41">
            <a:extLst>
              <a:ext uri="{FF2B5EF4-FFF2-40B4-BE49-F238E27FC236}">
                <a16:creationId xmlns:a16="http://schemas.microsoft.com/office/drawing/2014/main" id="{AC8AD58A-A13D-4DD7-B080-222352F0D526}"/>
              </a:ext>
            </a:extLst>
          </p:cNvPr>
          <p:cNvSpPr/>
          <p:nvPr userDrawn="1"/>
        </p:nvSpPr>
        <p:spPr>
          <a:xfrm rot="10800000">
            <a:off x="5597525" y="679450"/>
            <a:ext cx="739775" cy="50323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4" name="Isosceles Triangle 42">
            <a:extLst>
              <a:ext uri="{FF2B5EF4-FFF2-40B4-BE49-F238E27FC236}">
                <a16:creationId xmlns:a16="http://schemas.microsoft.com/office/drawing/2014/main" id="{FDF69D46-D73C-45A7-BB2E-8C29909795C4}"/>
              </a:ext>
            </a:extLst>
          </p:cNvPr>
          <p:cNvSpPr/>
          <p:nvPr userDrawn="1"/>
        </p:nvSpPr>
        <p:spPr>
          <a:xfrm rot="10800000">
            <a:off x="5122863" y="1539875"/>
            <a:ext cx="1689100" cy="114776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5" name="Isosceles Triangle 43">
            <a:extLst>
              <a:ext uri="{FF2B5EF4-FFF2-40B4-BE49-F238E27FC236}">
                <a16:creationId xmlns:a16="http://schemas.microsoft.com/office/drawing/2014/main" id="{CF8E8CBF-BD44-468A-8CA1-22FA7ADCABE1}"/>
              </a:ext>
            </a:extLst>
          </p:cNvPr>
          <p:cNvSpPr/>
          <p:nvPr userDrawn="1"/>
        </p:nvSpPr>
        <p:spPr>
          <a:xfrm>
            <a:off x="5694363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7226" y="2930402"/>
            <a:ext cx="4680000" cy="997196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rgbClr val="F2D3D0"/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chemeClr val="accent2">
                      <a:alpha val="40000"/>
                    </a:schemeClr>
                  </a:glow>
                  <a:outerShdw blurRad="25400" dist="25400" dir="2400000" algn="tl" rotWithShape="0">
                    <a:schemeClr val="accent4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4386" y="5005721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84D0A-B8E9-4D23-BA6B-957E71F90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4386" y="531775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C8AFF2-1AE8-44BD-952B-E0C3C2B35D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44386" y="5629780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367CEFF-5D91-4268-97B2-B70C861674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44386" y="5940992"/>
            <a:ext cx="3245680" cy="252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16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8A25-21C0-4429-B8E3-4D2353936C3F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546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906A32BC-274C-4573-9137-541FEBB85A51}"/>
              </a:ext>
            </a:extLst>
          </p:cNvPr>
          <p:cNvSpPr/>
          <p:nvPr userDrawn="1"/>
        </p:nvSpPr>
        <p:spPr>
          <a:xfrm>
            <a:off x="6677025" y="107950"/>
            <a:ext cx="5400675" cy="6072188"/>
          </a:xfrm>
          <a:prstGeom prst="rect">
            <a:avLst/>
          </a:prstGeom>
          <a:gradFill>
            <a:gsLst>
              <a:gs pos="0">
                <a:srgbClr val="BB95C2"/>
              </a:gs>
              <a:gs pos="100000">
                <a:srgbClr val="EC9AC7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4EF0E7BD-CBC2-490A-B2DE-4D5F142D0C96}"/>
              </a:ext>
            </a:extLst>
          </p:cNvPr>
          <p:cNvGrpSpPr/>
          <p:nvPr/>
        </p:nvGrpSpPr>
        <p:grpSpPr>
          <a:xfrm rot="4830719">
            <a:off x="6634200" y="724568"/>
            <a:ext cx="4776768" cy="4776768"/>
            <a:chOff x="2514599" y="1566862"/>
            <a:chExt cx="3810001" cy="3810001"/>
          </a:xfrm>
          <a:effectLst/>
          <a:scene3d>
            <a:camera prst="perspectiveHeroicExtremeLeftFacing"/>
            <a:lightRig rig="threePt" dir="t"/>
          </a:scene3d>
        </p:grpSpPr>
        <p:cxnSp>
          <p:nvCxnSpPr>
            <p:cNvPr id="6" name="Straight Connector 19">
              <a:extLst>
                <a:ext uri="{FF2B5EF4-FFF2-40B4-BE49-F238E27FC236}">
                  <a16:creationId xmlns:a16="http://schemas.microsoft.com/office/drawing/2014/main" id="{55E95FC4-73C3-40BD-89AB-9C2483E5169B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>
              <a:extLst>
                <a:ext uri="{FF2B5EF4-FFF2-40B4-BE49-F238E27FC236}">
                  <a16:creationId xmlns:a16="http://schemas.microsoft.com/office/drawing/2014/main" id="{3C9225C2-CB3E-4D67-895F-DC9BA4B3C67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>
              <a:extLst>
                <a:ext uri="{FF2B5EF4-FFF2-40B4-BE49-F238E27FC236}">
                  <a16:creationId xmlns:a16="http://schemas.microsoft.com/office/drawing/2014/main" id="{B07C5C71-EE93-408E-A9B9-22B2F8DD993B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AA793AD9-C43A-4E8F-A07C-89429E470D72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3">
              <a:extLst>
                <a:ext uri="{FF2B5EF4-FFF2-40B4-BE49-F238E27FC236}">
                  <a16:creationId xmlns:a16="http://schemas.microsoft.com/office/drawing/2014/main" id="{A4B208F2-E4B3-407C-A382-D26C80310F92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4">
              <a:extLst>
                <a:ext uri="{FF2B5EF4-FFF2-40B4-BE49-F238E27FC236}">
                  <a16:creationId xmlns:a16="http://schemas.microsoft.com/office/drawing/2014/main" id="{4604CC12-C7D5-4B96-BECD-73964A785938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5">
              <a:extLst>
                <a:ext uri="{FF2B5EF4-FFF2-40B4-BE49-F238E27FC236}">
                  <a16:creationId xmlns:a16="http://schemas.microsoft.com/office/drawing/2014/main" id="{EE7563E4-FC41-4B90-8DCC-2900FCB1F438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6">
              <a:extLst>
                <a:ext uri="{FF2B5EF4-FFF2-40B4-BE49-F238E27FC236}">
                  <a16:creationId xmlns:a16="http://schemas.microsoft.com/office/drawing/2014/main" id="{D4B8EB4E-585A-4C29-9CDD-DDF784561037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7">
              <a:extLst>
                <a:ext uri="{FF2B5EF4-FFF2-40B4-BE49-F238E27FC236}">
                  <a16:creationId xmlns:a16="http://schemas.microsoft.com/office/drawing/2014/main" id="{A5B215BE-259D-429F-A394-750C5B219F84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8">
              <a:extLst>
                <a:ext uri="{FF2B5EF4-FFF2-40B4-BE49-F238E27FC236}">
                  <a16:creationId xmlns:a16="http://schemas.microsoft.com/office/drawing/2014/main" id="{B31668AE-3D1D-4653-B123-0A83282C193B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9">
              <a:extLst>
                <a:ext uri="{FF2B5EF4-FFF2-40B4-BE49-F238E27FC236}">
                  <a16:creationId xmlns:a16="http://schemas.microsoft.com/office/drawing/2014/main" id="{F2FAA2DC-9DF8-4C92-95DC-8CC7F0B9FFAD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0">
              <a:extLst>
                <a:ext uri="{FF2B5EF4-FFF2-40B4-BE49-F238E27FC236}">
                  <a16:creationId xmlns:a16="http://schemas.microsoft.com/office/drawing/2014/main" id="{55D380CE-2F89-4475-838A-917B91E9A354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1">
              <a:extLst>
                <a:ext uri="{FF2B5EF4-FFF2-40B4-BE49-F238E27FC236}">
                  <a16:creationId xmlns:a16="http://schemas.microsoft.com/office/drawing/2014/main" id="{3760E0AE-0376-4CEA-8890-2998635D61C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2">
              <a:extLst>
                <a:ext uri="{FF2B5EF4-FFF2-40B4-BE49-F238E27FC236}">
                  <a16:creationId xmlns:a16="http://schemas.microsoft.com/office/drawing/2014/main" id="{B73C736C-7941-43F5-A647-52127A434F1E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33">
              <a:extLst>
                <a:ext uri="{FF2B5EF4-FFF2-40B4-BE49-F238E27FC236}">
                  <a16:creationId xmlns:a16="http://schemas.microsoft.com/office/drawing/2014/main" id="{235C4BFE-650A-401E-9D50-3991108C6F19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4">
              <a:extLst>
                <a:ext uri="{FF2B5EF4-FFF2-40B4-BE49-F238E27FC236}">
                  <a16:creationId xmlns:a16="http://schemas.microsoft.com/office/drawing/2014/main" id="{C1F4817D-A6C5-4D8F-960A-C266D565A457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5EB3F195-47DB-478F-A0A5-5D1DB29C8DAD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6">
              <a:extLst>
                <a:ext uri="{FF2B5EF4-FFF2-40B4-BE49-F238E27FC236}">
                  <a16:creationId xmlns:a16="http://schemas.microsoft.com/office/drawing/2014/main" id="{F52BBC46-968B-40DD-83A6-24A0E6218C0A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7">
              <a:extLst>
                <a:ext uri="{FF2B5EF4-FFF2-40B4-BE49-F238E27FC236}">
                  <a16:creationId xmlns:a16="http://schemas.microsoft.com/office/drawing/2014/main" id="{DFEC26C2-A6AF-468F-BB27-3D0779D54932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38">
              <a:extLst>
                <a:ext uri="{FF2B5EF4-FFF2-40B4-BE49-F238E27FC236}">
                  <a16:creationId xmlns:a16="http://schemas.microsoft.com/office/drawing/2014/main" id="{0E068CC8-0CD3-4C99-9497-BDAD1797F962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>
              <a:extLst>
                <a:ext uri="{FF2B5EF4-FFF2-40B4-BE49-F238E27FC236}">
                  <a16:creationId xmlns:a16="http://schemas.microsoft.com/office/drawing/2014/main" id="{DD3A057F-9355-4496-BCC0-DF9D2D3434FE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0">
              <a:extLst>
                <a:ext uri="{FF2B5EF4-FFF2-40B4-BE49-F238E27FC236}">
                  <a16:creationId xmlns:a16="http://schemas.microsoft.com/office/drawing/2014/main" id="{64882070-AF42-47C3-BEC2-1B2412DA41B7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solidFill>
                <a:srgbClr val="B5DCD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4FC5F63F-3CBF-474F-82BE-3F7E0CC936A7}"/>
              </a:ext>
            </a:extLst>
          </p:cNvPr>
          <p:cNvSpPr/>
          <p:nvPr userDrawn="1"/>
        </p:nvSpPr>
        <p:spPr>
          <a:xfrm rot="10800000">
            <a:off x="2803525" y="2039938"/>
            <a:ext cx="741363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Isosceles Triangle 42">
            <a:extLst>
              <a:ext uri="{FF2B5EF4-FFF2-40B4-BE49-F238E27FC236}">
                <a16:creationId xmlns:a16="http://schemas.microsoft.com/office/drawing/2014/main" id="{7794B8D6-F428-4C7E-9BB8-4F05B283A42F}"/>
              </a:ext>
            </a:extLst>
          </p:cNvPr>
          <p:cNvSpPr/>
          <p:nvPr userDrawn="1"/>
        </p:nvSpPr>
        <p:spPr>
          <a:xfrm rot="10800000">
            <a:off x="2324100" y="2900363"/>
            <a:ext cx="1689100" cy="1147762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Isosceles Triangle 43">
            <a:extLst>
              <a:ext uri="{FF2B5EF4-FFF2-40B4-BE49-F238E27FC236}">
                <a16:creationId xmlns:a16="http://schemas.microsoft.com/office/drawing/2014/main" id="{64A0B4DD-324C-4641-BEDA-85C9C729505A}"/>
              </a:ext>
            </a:extLst>
          </p:cNvPr>
          <p:cNvSpPr/>
          <p:nvPr userDrawn="1"/>
        </p:nvSpPr>
        <p:spPr>
          <a:xfrm>
            <a:off x="3748088" y="4264025"/>
            <a:ext cx="546100" cy="369888"/>
          </a:xfrm>
          <a:prstGeom prst="triangle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431804"/>
            <a:ext cx="4680000" cy="1994392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chilly" dir="t"/>
            </a:scene3d>
            <a:sp3d extrusionH="196850" contourW="25400" prstMaterial="dkEdge">
              <a:bevelT w="44450" h="38100" prst="coolSlan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200" b="1" spc="-600" dirty="0">
                <a:gradFill>
                  <a:gsLst>
                    <a:gs pos="29000">
                      <a:schemeClr val="accent2">
                        <a:lumMod val="50000"/>
                      </a:schemeClr>
                    </a:gs>
                    <a:gs pos="55000">
                      <a:srgbClr val="A9E0ED"/>
                    </a:gs>
                    <a:gs pos="55000">
                      <a:schemeClr val="accent1">
                        <a:lumMod val="60000"/>
                        <a:lumOff val="40000"/>
                      </a:schemeClr>
                    </a:gs>
                    <a:gs pos="76000">
                      <a:schemeClr val="bg1"/>
                    </a:gs>
                  </a:gsLst>
                  <a:lin ang="5400000" scaled="1"/>
                </a:gradFill>
                <a:effectLst>
                  <a:glow rad="152400">
                    <a:srgbClr val="BADEDA">
                      <a:alpha val="40000"/>
                    </a:srgbClr>
                  </a:glow>
                  <a:outerShdw blurRad="25400" dist="25400" dir="2400000" algn="tl" rotWithShape="0">
                    <a:srgbClr val="BADEDA"/>
                  </a:outerShdw>
                </a:effectLst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anchor="ctr"/>
          <a:lstStyle>
            <a:lvl1pPr marL="0" indent="0" algn="ctr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67225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7">
            <a:extLst>
              <a:ext uri="{FF2B5EF4-FFF2-40B4-BE49-F238E27FC236}">
                <a16:creationId xmlns:a16="http://schemas.microsoft.com/office/drawing/2014/main" id="{B940706A-CBB8-4990-BB63-950A1C53B4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08001 w 12192000"/>
              <a:gd name="connsiteY0" fmla="*/ 108000 h 6857999"/>
              <a:gd name="connsiteX1" fmla="*/ 108001 w 12192000"/>
              <a:gd name="connsiteY1" fmla="*/ 6749999 h 6857999"/>
              <a:gd name="connsiteX2" fmla="*/ 12084000 w 12192000"/>
              <a:gd name="connsiteY2" fmla="*/ 6749999 h 6857999"/>
              <a:gd name="connsiteX3" fmla="*/ 12084000 w 12192000"/>
              <a:gd name="connsiteY3" fmla="*/ 108000 h 6857999"/>
              <a:gd name="connsiteX4" fmla="*/ 0 w 12192000"/>
              <a:gd name="connsiteY4" fmla="*/ 0 h 6857999"/>
              <a:gd name="connsiteX5" fmla="*/ 1 w 12192000"/>
              <a:gd name="connsiteY5" fmla="*/ 0 h 6857999"/>
              <a:gd name="connsiteX6" fmla="*/ 12192000 w 12192000"/>
              <a:gd name="connsiteY6" fmla="*/ 0 h 6857999"/>
              <a:gd name="connsiteX7" fmla="*/ 12192000 w 12192000"/>
              <a:gd name="connsiteY7" fmla="*/ 6857999 h 6857999"/>
              <a:gd name="connsiteX8" fmla="*/ 1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108001" y="108000"/>
                </a:moveTo>
                <a:lnTo>
                  <a:pt x="108001" y="6749999"/>
                </a:lnTo>
                <a:lnTo>
                  <a:pt x="12084000" y="6749999"/>
                </a:lnTo>
                <a:lnTo>
                  <a:pt x="12084000" y="1080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192000" y="0"/>
                </a:lnTo>
                <a:lnTo>
                  <a:pt x="12192000" y="6857999"/>
                </a:lnTo>
                <a:lnTo>
                  <a:pt x="1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9" descr="A star in the background&#10;&#10;Description generated with high confidence">
            <a:extLst>
              <a:ext uri="{FF2B5EF4-FFF2-40B4-BE49-F238E27FC236}">
                <a16:creationId xmlns:a16="http://schemas.microsoft.com/office/drawing/2014/main" id="{1180EFE4-9369-4653-B42A-9E835E20EE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09538"/>
            <a:ext cx="5418137" cy="66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4">
            <a:extLst>
              <a:ext uri="{FF2B5EF4-FFF2-40B4-BE49-F238E27FC236}">
                <a16:creationId xmlns:a16="http://schemas.microsoft.com/office/drawing/2014/main" id="{FC0CEA43-2BB9-40BA-92B5-1435C73AB2E9}"/>
              </a:ext>
            </a:extLst>
          </p:cNvPr>
          <p:cNvGrpSpPr/>
          <p:nvPr userDrawn="1"/>
        </p:nvGrpSpPr>
        <p:grpSpPr>
          <a:xfrm>
            <a:off x="7682767" y="1707806"/>
            <a:ext cx="3442387" cy="3442387"/>
            <a:chOff x="2514599" y="1566862"/>
            <a:chExt cx="3810001" cy="3810001"/>
          </a:xfrm>
          <a:effectLst>
            <a:glow rad="101600">
              <a:schemeClr val="accent2">
                <a:satMod val="175000"/>
                <a:alpha val="18000"/>
              </a:schemeClr>
            </a:glow>
          </a:effectLst>
        </p:grpSpPr>
        <p:cxnSp>
          <p:nvCxnSpPr>
            <p:cNvPr id="7" name="Straight Connector 45">
              <a:extLst>
                <a:ext uri="{FF2B5EF4-FFF2-40B4-BE49-F238E27FC236}">
                  <a16:creationId xmlns:a16="http://schemas.microsoft.com/office/drawing/2014/main" id="{ADDBC00F-5675-4B0D-BA6C-49D39D37194D}"/>
                </a:ext>
              </a:extLst>
            </p:cNvPr>
            <p:cNvCxnSpPr/>
            <p:nvPr/>
          </p:nvCxnSpPr>
          <p:spPr>
            <a:xfrm>
              <a:off x="251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46">
              <a:extLst>
                <a:ext uri="{FF2B5EF4-FFF2-40B4-BE49-F238E27FC236}">
                  <a16:creationId xmlns:a16="http://schemas.microsoft.com/office/drawing/2014/main" id="{62F8139F-ACEC-417E-BB51-C8CE0D52294D}"/>
                </a:ext>
              </a:extLst>
            </p:cNvPr>
            <p:cNvCxnSpPr/>
            <p:nvPr/>
          </p:nvCxnSpPr>
          <p:spPr>
            <a:xfrm>
              <a:off x="2895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7">
              <a:extLst>
                <a:ext uri="{FF2B5EF4-FFF2-40B4-BE49-F238E27FC236}">
                  <a16:creationId xmlns:a16="http://schemas.microsoft.com/office/drawing/2014/main" id="{A1EE578F-F6ED-4B3F-926B-64C0A2C847BD}"/>
                </a:ext>
              </a:extLst>
            </p:cNvPr>
            <p:cNvCxnSpPr/>
            <p:nvPr/>
          </p:nvCxnSpPr>
          <p:spPr>
            <a:xfrm>
              <a:off x="3276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8">
              <a:extLst>
                <a:ext uri="{FF2B5EF4-FFF2-40B4-BE49-F238E27FC236}">
                  <a16:creationId xmlns:a16="http://schemas.microsoft.com/office/drawing/2014/main" id="{3B364468-A440-40F7-BEEB-A11538B7DBE5}"/>
                </a:ext>
              </a:extLst>
            </p:cNvPr>
            <p:cNvCxnSpPr/>
            <p:nvPr/>
          </p:nvCxnSpPr>
          <p:spPr>
            <a:xfrm>
              <a:off x="3657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9">
              <a:extLst>
                <a:ext uri="{FF2B5EF4-FFF2-40B4-BE49-F238E27FC236}">
                  <a16:creationId xmlns:a16="http://schemas.microsoft.com/office/drawing/2014/main" id="{A3DD5226-6F77-49C4-88F7-2513156BF964}"/>
                </a:ext>
              </a:extLst>
            </p:cNvPr>
            <p:cNvCxnSpPr/>
            <p:nvPr/>
          </p:nvCxnSpPr>
          <p:spPr>
            <a:xfrm>
              <a:off x="4038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50">
              <a:extLst>
                <a:ext uri="{FF2B5EF4-FFF2-40B4-BE49-F238E27FC236}">
                  <a16:creationId xmlns:a16="http://schemas.microsoft.com/office/drawing/2014/main" id="{5FCBC1BB-8A37-4229-8C5E-5E616A5B8CDB}"/>
                </a:ext>
              </a:extLst>
            </p:cNvPr>
            <p:cNvCxnSpPr/>
            <p:nvPr/>
          </p:nvCxnSpPr>
          <p:spPr>
            <a:xfrm>
              <a:off x="4419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51">
              <a:extLst>
                <a:ext uri="{FF2B5EF4-FFF2-40B4-BE49-F238E27FC236}">
                  <a16:creationId xmlns:a16="http://schemas.microsoft.com/office/drawing/2014/main" id="{8FA187AD-6AC8-458F-A061-82E597CD7FB1}"/>
                </a:ext>
              </a:extLst>
            </p:cNvPr>
            <p:cNvCxnSpPr/>
            <p:nvPr/>
          </p:nvCxnSpPr>
          <p:spPr>
            <a:xfrm>
              <a:off x="4800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52">
              <a:extLst>
                <a:ext uri="{FF2B5EF4-FFF2-40B4-BE49-F238E27FC236}">
                  <a16:creationId xmlns:a16="http://schemas.microsoft.com/office/drawing/2014/main" id="{CAB3086B-ABFC-4252-9016-8E05C2FAA5F5}"/>
                </a:ext>
              </a:extLst>
            </p:cNvPr>
            <p:cNvCxnSpPr/>
            <p:nvPr/>
          </p:nvCxnSpPr>
          <p:spPr>
            <a:xfrm>
              <a:off x="5181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53">
              <a:extLst>
                <a:ext uri="{FF2B5EF4-FFF2-40B4-BE49-F238E27FC236}">
                  <a16:creationId xmlns:a16="http://schemas.microsoft.com/office/drawing/2014/main" id="{124AA0BA-1F18-4095-BA1B-25250C5E242D}"/>
                </a:ext>
              </a:extLst>
            </p:cNvPr>
            <p:cNvCxnSpPr/>
            <p:nvPr/>
          </p:nvCxnSpPr>
          <p:spPr>
            <a:xfrm>
              <a:off x="5562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54">
              <a:extLst>
                <a:ext uri="{FF2B5EF4-FFF2-40B4-BE49-F238E27FC236}">
                  <a16:creationId xmlns:a16="http://schemas.microsoft.com/office/drawing/2014/main" id="{CB0D9836-15F0-4605-B1C9-E413BF89F2C9}"/>
                </a:ext>
              </a:extLst>
            </p:cNvPr>
            <p:cNvCxnSpPr/>
            <p:nvPr/>
          </p:nvCxnSpPr>
          <p:spPr>
            <a:xfrm>
              <a:off x="5943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55">
              <a:extLst>
                <a:ext uri="{FF2B5EF4-FFF2-40B4-BE49-F238E27FC236}">
                  <a16:creationId xmlns:a16="http://schemas.microsoft.com/office/drawing/2014/main" id="{0FFB39DB-7E28-480E-8A9A-36C22546EF94}"/>
                </a:ext>
              </a:extLst>
            </p:cNvPr>
            <p:cNvCxnSpPr/>
            <p:nvPr/>
          </p:nvCxnSpPr>
          <p:spPr>
            <a:xfrm>
              <a:off x="6324600" y="1566862"/>
              <a:ext cx="0" cy="3809998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56">
              <a:extLst>
                <a:ext uri="{FF2B5EF4-FFF2-40B4-BE49-F238E27FC236}">
                  <a16:creationId xmlns:a16="http://schemas.microsoft.com/office/drawing/2014/main" id="{741F4112-11B2-4457-8611-C568690D2A0F}"/>
                </a:ext>
              </a:extLst>
            </p:cNvPr>
            <p:cNvCxnSpPr/>
            <p:nvPr/>
          </p:nvCxnSpPr>
          <p:spPr>
            <a:xfrm rot="5400000">
              <a:off x="4419598" y="-338136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7">
              <a:extLst>
                <a:ext uri="{FF2B5EF4-FFF2-40B4-BE49-F238E27FC236}">
                  <a16:creationId xmlns:a16="http://schemas.microsoft.com/office/drawing/2014/main" id="{DE369F9F-34ED-4C7D-8B05-2D2A77090FCE}"/>
                </a:ext>
              </a:extLst>
            </p:cNvPr>
            <p:cNvCxnSpPr/>
            <p:nvPr/>
          </p:nvCxnSpPr>
          <p:spPr>
            <a:xfrm rot="5400000">
              <a:off x="4419598" y="42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8">
              <a:extLst>
                <a:ext uri="{FF2B5EF4-FFF2-40B4-BE49-F238E27FC236}">
                  <a16:creationId xmlns:a16="http://schemas.microsoft.com/office/drawing/2014/main" id="{A789279E-0AC6-4117-BDD7-C9CBB7255F51}"/>
                </a:ext>
              </a:extLst>
            </p:cNvPr>
            <p:cNvCxnSpPr/>
            <p:nvPr/>
          </p:nvCxnSpPr>
          <p:spPr>
            <a:xfrm rot="5400000">
              <a:off x="4419598" y="423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9">
              <a:extLst>
                <a:ext uri="{FF2B5EF4-FFF2-40B4-BE49-F238E27FC236}">
                  <a16:creationId xmlns:a16="http://schemas.microsoft.com/office/drawing/2014/main" id="{4B925F06-F794-4DC5-BF8B-7D585B5B64D0}"/>
                </a:ext>
              </a:extLst>
            </p:cNvPr>
            <p:cNvCxnSpPr/>
            <p:nvPr/>
          </p:nvCxnSpPr>
          <p:spPr>
            <a:xfrm rot="5400000">
              <a:off x="4419598" y="804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60">
              <a:extLst>
                <a:ext uri="{FF2B5EF4-FFF2-40B4-BE49-F238E27FC236}">
                  <a16:creationId xmlns:a16="http://schemas.microsoft.com/office/drawing/2014/main" id="{E6593FF1-E3FA-4017-8822-377842DF5285}"/>
                </a:ext>
              </a:extLst>
            </p:cNvPr>
            <p:cNvCxnSpPr/>
            <p:nvPr/>
          </p:nvCxnSpPr>
          <p:spPr>
            <a:xfrm rot="5400000">
              <a:off x="4419598" y="1185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61">
              <a:extLst>
                <a:ext uri="{FF2B5EF4-FFF2-40B4-BE49-F238E27FC236}">
                  <a16:creationId xmlns:a16="http://schemas.microsoft.com/office/drawing/2014/main" id="{3735776C-8CD9-402C-8675-E647F634CFBA}"/>
                </a:ext>
              </a:extLst>
            </p:cNvPr>
            <p:cNvCxnSpPr/>
            <p:nvPr/>
          </p:nvCxnSpPr>
          <p:spPr>
            <a:xfrm rot="5400000">
              <a:off x="4419598" y="1566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62">
              <a:extLst>
                <a:ext uri="{FF2B5EF4-FFF2-40B4-BE49-F238E27FC236}">
                  <a16:creationId xmlns:a16="http://schemas.microsoft.com/office/drawing/2014/main" id="{4896F9A6-4624-4336-B4EF-C00B6D95C8D7}"/>
                </a:ext>
              </a:extLst>
            </p:cNvPr>
            <p:cNvCxnSpPr/>
            <p:nvPr/>
          </p:nvCxnSpPr>
          <p:spPr>
            <a:xfrm rot="5400000">
              <a:off x="4419598" y="1947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63">
              <a:extLst>
                <a:ext uri="{FF2B5EF4-FFF2-40B4-BE49-F238E27FC236}">
                  <a16:creationId xmlns:a16="http://schemas.microsoft.com/office/drawing/2014/main" id="{F493E857-AB1D-49BD-A591-A2F3196557AD}"/>
                </a:ext>
              </a:extLst>
            </p:cNvPr>
            <p:cNvCxnSpPr/>
            <p:nvPr/>
          </p:nvCxnSpPr>
          <p:spPr>
            <a:xfrm rot="5400000">
              <a:off x="4419598" y="2328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64">
              <a:extLst>
                <a:ext uri="{FF2B5EF4-FFF2-40B4-BE49-F238E27FC236}">
                  <a16:creationId xmlns:a16="http://schemas.microsoft.com/office/drawing/2014/main" id="{7359ED2B-0F2F-498F-A003-BB9DF97CF1BB}"/>
                </a:ext>
              </a:extLst>
            </p:cNvPr>
            <p:cNvCxnSpPr/>
            <p:nvPr/>
          </p:nvCxnSpPr>
          <p:spPr>
            <a:xfrm rot="5400000">
              <a:off x="4419598" y="2709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65">
              <a:extLst>
                <a:ext uri="{FF2B5EF4-FFF2-40B4-BE49-F238E27FC236}">
                  <a16:creationId xmlns:a16="http://schemas.microsoft.com/office/drawing/2014/main" id="{C56F176C-5F04-4995-98F7-D8E1A4DC2951}"/>
                </a:ext>
              </a:extLst>
            </p:cNvPr>
            <p:cNvCxnSpPr/>
            <p:nvPr/>
          </p:nvCxnSpPr>
          <p:spPr>
            <a:xfrm rot="5400000">
              <a:off x="4419598" y="3090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66">
              <a:extLst>
                <a:ext uri="{FF2B5EF4-FFF2-40B4-BE49-F238E27FC236}">
                  <a16:creationId xmlns:a16="http://schemas.microsoft.com/office/drawing/2014/main" id="{B99A7F86-B815-4F12-BD9F-843BE169680D}"/>
                </a:ext>
              </a:extLst>
            </p:cNvPr>
            <p:cNvCxnSpPr/>
            <p:nvPr/>
          </p:nvCxnSpPr>
          <p:spPr>
            <a:xfrm rot="5400000">
              <a:off x="4419598" y="3471864"/>
              <a:ext cx="0" cy="3809997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Isosceles Triangle 41">
            <a:extLst>
              <a:ext uri="{FF2B5EF4-FFF2-40B4-BE49-F238E27FC236}">
                <a16:creationId xmlns:a16="http://schemas.microsoft.com/office/drawing/2014/main" id="{F9BCD8CC-203C-4A75-BE75-512F639A3A13}"/>
              </a:ext>
            </a:extLst>
          </p:cNvPr>
          <p:cNvSpPr/>
          <p:nvPr userDrawn="1"/>
        </p:nvSpPr>
        <p:spPr>
          <a:xfrm rot="10800000">
            <a:off x="9034463" y="322263"/>
            <a:ext cx="739775" cy="503237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0" name="Isosceles Triangle 42">
            <a:extLst>
              <a:ext uri="{FF2B5EF4-FFF2-40B4-BE49-F238E27FC236}">
                <a16:creationId xmlns:a16="http://schemas.microsoft.com/office/drawing/2014/main" id="{BF0C4BE4-C3DB-421A-A6E1-05DC16AF1555}"/>
              </a:ext>
            </a:extLst>
          </p:cNvPr>
          <p:cNvSpPr/>
          <p:nvPr userDrawn="1"/>
        </p:nvSpPr>
        <p:spPr>
          <a:xfrm rot="10800000">
            <a:off x="8559800" y="1181100"/>
            <a:ext cx="1689100" cy="1147763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Isosceles Triangle 43">
            <a:extLst>
              <a:ext uri="{FF2B5EF4-FFF2-40B4-BE49-F238E27FC236}">
                <a16:creationId xmlns:a16="http://schemas.microsoft.com/office/drawing/2014/main" id="{145B7A57-B14D-4AC5-B80C-6CB1D531EFBD}"/>
              </a:ext>
            </a:extLst>
          </p:cNvPr>
          <p:cNvSpPr/>
          <p:nvPr userDrawn="1"/>
        </p:nvSpPr>
        <p:spPr>
          <a:xfrm>
            <a:off x="9131300" y="6105525"/>
            <a:ext cx="546100" cy="371475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7617" y="2321292"/>
            <a:ext cx="4680000" cy="2215415"/>
          </a:xfrm>
          <a:noFill/>
        </p:spPr>
        <p:txBody>
          <a:bodyPr rtlCol="0">
            <a:spAutoFit/>
            <a:scene3d>
              <a:camera prst="perspectiveContrastingLeftFacing" fov="6300000">
                <a:rot lat="20400000" lon="1200000" rev="0"/>
              </a:camera>
              <a:lightRig rig="freezing" dir="t">
                <a:rot lat="0" lon="0" rev="600000"/>
              </a:lightRig>
            </a:scene3d>
            <a:sp3d extrusionH="196850" contourW="25400" prstMaterial="clear">
              <a:bevelT w="44450" h="38100" prst="relaxedInset"/>
              <a:bevelB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>
              <a:defRPr lang="en-ZA" sz="7000" b="1" spc="-600" dirty="0">
                <a:gradFill>
                  <a:gsLst>
                    <a:gs pos="0">
                      <a:srgbClr val="C5ECF1"/>
                    </a:gs>
                    <a:gs pos="48000">
                      <a:srgbClr val="6FC0EF"/>
                    </a:gs>
                    <a:gs pos="48000">
                      <a:srgbClr val="235FA8"/>
                    </a:gs>
                    <a:gs pos="98230">
                      <a:schemeClr val="bg1"/>
                    </a:gs>
                    <a:gs pos="79000">
                      <a:srgbClr val="FDFCFC"/>
                    </a:gs>
                  </a:gsLst>
                  <a:lin ang="5400000" scaled="1"/>
                </a:gradFill>
                <a:effectLst>
                  <a:glow rad="152400">
                    <a:srgbClr val="7030A0">
                      <a:alpha val="40000"/>
                    </a:srgbClr>
                  </a:glow>
                  <a:outerShdw blurRad="25400" dist="25400" dir="2400000" algn="tl" rotWithShape="0">
                    <a:srgbClr val="FF0066"/>
                  </a:outerShdw>
                </a:effectLst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5922" y="5154839"/>
            <a:ext cx="4736077" cy="787411"/>
          </a:xfrm>
          <a:solidFill>
            <a:schemeClr val="tx1"/>
          </a:solidFill>
        </p:spPr>
        <p:txBody>
          <a:bodyPr lIns="180000" tIns="72000" rIns="180000" bIns="72000" rtlCol="0" anchor="ctr">
            <a:noAutofit/>
          </a:bodyPr>
          <a:lstStyle>
            <a:lvl1pPr marL="0" indent="0" algn="ctr">
              <a:buNone/>
              <a:defRPr lang="en-ZA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4199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8" descr="Decorative Pentagon">
            <a:extLst>
              <a:ext uri="{FF2B5EF4-FFF2-40B4-BE49-F238E27FC236}">
                <a16:creationId xmlns:a16="http://schemas.microsoft.com/office/drawing/2014/main" id="{32EAC022-B801-4347-B49B-DBBCB50B9580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12" descr="Decorative Pentagon">
            <a:extLst>
              <a:ext uri="{FF2B5EF4-FFF2-40B4-BE49-F238E27FC236}">
                <a16:creationId xmlns:a16="http://schemas.microsoft.com/office/drawing/2014/main" id="{7FBCE790-B19F-45CD-BF96-52069AD9BA1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3" descr="Decorative Pentagon">
            <a:extLst>
              <a:ext uri="{FF2B5EF4-FFF2-40B4-BE49-F238E27FC236}">
                <a16:creationId xmlns:a16="http://schemas.microsoft.com/office/drawing/2014/main" id="{170241E3-192C-41C1-BC11-BC2FBCD06820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Pentagon 14" descr="Decorative Pentagon">
            <a:extLst>
              <a:ext uri="{FF2B5EF4-FFF2-40B4-BE49-F238E27FC236}">
                <a16:creationId xmlns:a16="http://schemas.microsoft.com/office/drawing/2014/main" id="{8277C7B3-6E0B-4D2E-BCE2-C6693A79FC17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Pentagon 15" descr="Decorative Pentagon">
            <a:extLst>
              <a:ext uri="{FF2B5EF4-FFF2-40B4-BE49-F238E27FC236}">
                <a16:creationId xmlns:a16="http://schemas.microsoft.com/office/drawing/2014/main" id="{45F68CB2-B8C0-4653-B253-2DF12BE626C7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1352E099-5B81-488C-8D1F-B366330E4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102350" y="1978025"/>
            <a:ext cx="0" cy="2368550"/>
          </a:xfrm>
          <a:prstGeom prst="line">
            <a:avLst/>
          </a:prstGeom>
          <a:ln>
            <a:solidFill>
              <a:srgbClr val="DFA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DE808D1-4CE0-494C-8377-D861C12703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9887" y="1152000"/>
            <a:ext cx="5472113" cy="360000"/>
          </a:xfrm>
        </p:spPr>
        <p:txBody>
          <a:bodyPr rtlCol="0">
            <a:noAutofit/>
          </a:bodyPr>
          <a:lstStyle>
            <a:lvl1pPr>
              <a:defRPr lang="en-US" sz="2400" b="1"/>
            </a:lvl1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3DA5241-919D-4172-8D3A-EFB856CE5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7" y="1581663"/>
            <a:ext cx="5472113" cy="4608000"/>
          </a:xfrm>
        </p:spPr>
        <p:txBody>
          <a:bodyPr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C5159AED-218B-4C29-9B15-D29CCF47B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B4BFA1BE-7A8B-4618-B764-7DE2E5EE26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FFF1BF-6442-4BAF-9985-53E6E607520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4268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6" descr="Decorative Pentagon">
            <a:extLst>
              <a:ext uri="{FF2B5EF4-FFF2-40B4-BE49-F238E27FC236}">
                <a16:creationId xmlns:a16="http://schemas.microsoft.com/office/drawing/2014/main" id="{03BA326E-93BB-4AE0-B289-4B9C57BD8E40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" name="Pentagon 7" descr="Decorative Pentagon">
            <a:extLst>
              <a:ext uri="{FF2B5EF4-FFF2-40B4-BE49-F238E27FC236}">
                <a16:creationId xmlns:a16="http://schemas.microsoft.com/office/drawing/2014/main" id="{5247BF81-6AB5-44C1-8A27-14F02DBE611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entagon 8" descr="Decorative Pentagon">
            <a:extLst>
              <a:ext uri="{FF2B5EF4-FFF2-40B4-BE49-F238E27FC236}">
                <a16:creationId xmlns:a16="http://schemas.microsoft.com/office/drawing/2014/main" id="{5479F160-E1AC-46B7-9D61-6A3ED079BE43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9" descr="Decorative Pentagon">
            <a:extLst>
              <a:ext uri="{FF2B5EF4-FFF2-40B4-BE49-F238E27FC236}">
                <a16:creationId xmlns:a16="http://schemas.microsoft.com/office/drawing/2014/main" id="{3236AE22-E0EB-4594-B196-6CF6FECC77E4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Pentagon 10" descr="Decorative Pentagon">
            <a:extLst>
              <a:ext uri="{FF2B5EF4-FFF2-40B4-BE49-F238E27FC236}">
                <a16:creationId xmlns:a16="http://schemas.microsoft.com/office/drawing/2014/main" id="{DE6A59E1-CF88-4996-89F6-9FC59A18F71D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ACD5E-7735-4201-A673-C1293B32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5B4C69-D372-496C-BC35-7A77F37A0E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54B587-7C62-49DE-941D-D830F9F018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25ECB1-6FD4-4656-B1F0-DEF1B494CC1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90145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6" descr="Decorative Pentagon">
            <a:extLst>
              <a:ext uri="{FF2B5EF4-FFF2-40B4-BE49-F238E27FC236}">
                <a16:creationId xmlns:a16="http://schemas.microsoft.com/office/drawing/2014/main" id="{70C7320C-FE89-4DC5-B60E-FC769030E6CF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7" descr="Decorative Pentagon">
            <a:extLst>
              <a:ext uri="{FF2B5EF4-FFF2-40B4-BE49-F238E27FC236}">
                <a16:creationId xmlns:a16="http://schemas.microsoft.com/office/drawing/2014/main" id="{CBEBC53A-45BF-4E72-B5CD-2D78AE6B45D7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Pentagon 8" descr="Decorative Pentagon">
            <a:extLst>
              <a:ext uri="{FF2B5EF4-FFF2-40B4-BE49-F238E27FC236}">
                <a16:creationId xmlns:a16="http://schemas.microsoft.com/office/drawing/2014/main" id="{51B977DC-C67E-4532-9C0A-7E3F304C030D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9" descr="Decorative Pentagon">
            <a:extLst>
              <a:ext uri="{FF2B5EF4-FFF2-40B4-BE49-F238E27FC236}">
                <a16:creationId xmlns:a16="http://schemas.microsoft.com/office/drawing/2014/main" id="{DFB59413-07AA-4806-8FBA-7E9BE3A763AF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0" descr="Decorative Pentagon">
            <a:extLst>
              <a:ext uri="{FF2B5EF4-FFF2-40B4-BE49-F238E27FC236}">
                <a16:creationId xmlns:a16="http://schemas.microsoft.com/office/drawing/2014/main" id="{16DEA152-8091-4D65-BD50-7C80CC6AD4CB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56A78A-2095-49B7-B41C-CAEE526DC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F63BC6-4C4E-4F33-A438-5D4DAF8FF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21BB8D-FE11-4B7F-A4C5-0C45B60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en-US" noProof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10B2FC1-A307-4109-8856-37D602AB6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8CBFE4-807E-4928-969D-70C484CF6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E70D-FEC4-49AC-A7E2-D2E77A96B3E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11769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6" descr="Decorative Pentagon">
            <a:extLst>
              <a:ext uri="{FF2B5EF4-FFF2-40B4-BE49-F238E27FC236}">
                <a16:creationId xmlns:a16="http://schemas.microsoft.com/office/drawing/2014/main" id="{5A6D5702-A972-4D38-8685-07414EFE4D83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7" descr="Decorative Pentagon">
            <a:extLst>
              <a:ext uri="{FF2B5EF4-FFF2-40B4-BE49-F238E27FC236}">
                <a16:creationId xmlns:a16="http://schemas.microsoft.com/office/drawing/2014/main" id="{376779C3-03C9-4B1B-84F6-9025159AA44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Pentagon 8" descr="Decorative Pentagon">
            <a:extLst>
              <a:ext uri="{FF2B5EF4-FFF2-40B4-BE49-F238E27FC236}">
                <a16:creationId xmlns:a16="http://schemas.microsoft.com/office/drawing/2014/main" id="{ACB4F426-C1DA-41E6-93A4-15CE5AA484CA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8" name="Pentagon 9" descr="Decorative Pentagon">
            <a:extLst>
              <a:ext uri="{FF2B5EF4-FFF2-40B4-BE49-F238E27FC236}">
                <a16:creationId xmlns:a16="http://schemas.microsoft.com/office/drawing/2014/main" id="{57E1B0B1-88E5-4FEB-8D3A-0630F06E5C1D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" name="Pentagon 10" descr="Decorative Pentagon">
            <a:extLst>
              <a:ext uri="{FF2B5EF4-FFF2-40B4-BE49-F238E27FC236}">
                <a16:creationId xmlns:a16="http://schemas.microsoft.com/office/drawing/2014/main" id="{81529A72-753C-4952-B434-ECB61C268D06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A169961-3E13-46E0-A5A9-4B9363FA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0"/>
              <a:t>单击此处编辑母版标题样式</a:t>
            </a:r>
            <a:endParaRPr lang="en-US" noProof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A10E804-9793-4058-9C4E-69337CBCE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0"/>
              <a:t>编辑母版文本样式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B465D63-4FBE-45A8-A1B3-0D4DC0C8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2339056-71E1-44D1-B4C7-1FB7BDDEBB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E6A5C7-1005-40B6-82CD-4A6559E17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EA2C-724D-402A-95AF-28F02BDB4D2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3508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6" descr="Decorative Pentagon">
            <a:extLst>
              <a:ext uri="{FF2B5EF4-FFF2-40B4-BE49-F238E27FC236}">
                <a16:creationId xmlns:a16="http://schemas.microsoft.com/office/drawing/2014/main" id="{7AA1889F-ED6C-4ABA-A201-7C9EEADC2A9F}"/>
              </a:ext>
            </a:extLst>
          </p:cNvPr>
          <p:cNvSpPr/>
          <p:nvPr userDrawn="1"/>
        </p:nvSpPr>
        <p:spPr>
          <a:xfrm rot="20343812">
            <a:off x="4203700" y="4957763"/>
            <a:ext cx="1755775" cy="1673225"/>
          </a:xfrm>
          <a:prstGeom prst="pentag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" name="Pentagon 7" descr="Decorative Pentagon">
            <a:extLst>
              <a:ext uri="{FF2B5EF4-FFF2-40B4-BE49-F238E27FC236}">
                <a16:creationId xmlns:a16="http://schemas.microsoft.com/office/drawing/2014/main" id="{2DD62888-9196-4567-B0B6-30D4B5808222}"/>
              </a:ext>
            </a:extLst>
          </p:cNvPr>
          <p:cNvSpPr/>
          <p:nvPr userDrawn="1"/>
        </p:nvSpPr>
        <p:spPr>
          <a:xfrm rot="9580640">
            <a:off x="5319713" y="4767263"/>
            <a:ext cx="1190625" cy="1133475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" name="Pentagon 8" descr="Decorative Pentagon">
            <a:extLst>
              <a:ext uri="{FF2B5EF4-FFF2-40B4-BE49-F238E27FC236}">
                <a16:creationId xmlns:a16="http://schemas.microsoft.com/office/drawing/2014/main" id="{38C2AB28-FF99-47C4-8C1B-FECDE49E7244}"/>
              </a:ext>
            </a:extLst>
          </p:cNvPr>
          <p:cNvSpPr/>
          <p:nvPr userDrawn="1"/>
        </p:nvSpPr>
        <p:spPr>
          <a:xfrm rot="14352768">
            <a:off x="10167938" y="839787"/>
            <a:ext cx="755650" cy="720725"/>
          </a:xfrm>
          <a:prstGeom prst="pentagon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" name="Pentagon 9" descr="Decorative Pentagon">
            <a:extLst>
              <a:ext uri="{FF2B5EF4-FFF2-40B4-BE49-F238E27FC236}">
                <a16:creationId xmlns:a16="http://schemas.microsoft.com/office/drawing/2014/main" id="{5326A499-DA0A-4371-AFF2-AC7B7A661D7F}"/>
              </a:ext>
            </a:extLst>
          </p:cNvPr>
          <p:cNvSpPr/>
          <p:nvPr userDrawn="1"/>
        </p:nvSpPr>
        <p:spPr>
          <a:xfrm rot="6795563">
            <a:off x="10691813" y="717550"/>
            <a:ext cx="406400" cy="3873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" name="Pentagon 10" descr="Decorative Pentagon">
            <a:extLst>
              <a:ext uri="{FF2B5EF4-FFF2-40B4-BE49-F238E27FC236}">
                <a16:creationId xmlns:a16="http://schemas.microsoft.com/office/drawing/2014/main" id="{5A879C3E-D697-446B-80C1-31DF247863CE}"/>
              </a:ext>
            </a:extLst>
          </p:cNvPr>
          <p:cNvSpPr/>
          <p:nvPr userDrawn="1"/>
        </p:nvSpPr>
        <p:spPr>
          <a:xfrm rot="6795563">
            <a:off x="11499850" y="319088"/>
            <a:ext cx="139700" cy="133350"/>
          </a:xfrm>
          <a:prstGeom prst="pentagon">
            <a:avLst/>
          </a:prstGeom>
          <a:solidFill>
            <a:srgbClr val="9F759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zh-CN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15B599-19E0-46B8-9A41-4E8C316E35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4AFB2-F2E2-47FC-A40F-030A1E3822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4A973-31DE-41F7-9350-5B5CB81642C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47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4D9-B42C-48A5-B5A7-2918E65B9600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9394-5383-470F-94AA-819F74AEFFDC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28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225E-FF4C-40E7-A293-ED7A7D2CEE02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3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06BF6-5ABD-47F7-A539-F5ABE12A6F6E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3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DD0E0-CCDB-428A-99C6-EFD1058715C4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6AF52-672F-450E-92A6-9E85BACDA30E}" type="datetime1">
              <a:rPr lang="en-US" altLang="zh-HK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8" r:id="rId18"/>
    <p:sldLayoutId id="2147483689" r:id="rId19"/>
    <p:sldLayoutId id="2147483690" r:id="rId20"/>
    <p:sldLayoutId id="2147483691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HK" sz="6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價值觀教育</a:t>
            </a:r>
            <a:r>
              <a:rPr lang="zh-TW" altLang="en-US" sz="6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HK" sz="6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zh-HK" altLang="en-US" sz="63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單車與李慧詩</a:t>
            </a:r>
            <a:endParaRPr lang="zh-HK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32999" y="560871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教育局 課程發展處 體育組</a:t>
            </a: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4882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84F8038-6081-49FE-88F7-8F8F6037A036}"/>
              </a:ext>
            </a:extLst>
          </p:cNvPr>
          <p:cNvSpPr txBox="1"/>
          <p:nvPr/>
        </p:nvSpPr>
        <p:spPr>
          <a:xfrm>
            <a:off x="1017887" y="2193978"/>
            <a:ext cx="10213078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事件二：</a:t>
            </a:r>
            <a:endParaRPr lang="en-US" altLang="zh-TW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李慧詩在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年里約奧運會上，在第</a:t>
            </a:r>
            <a:r>
              <a:rPr lang="zh-HK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輪比賽中因發生碰撞意外而無法完成比賽，但她仍能於同日負傷參加第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7-12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名的決賽，並以第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名完成比賽，最終取得第</a:t>
            </a:r>
            <a:r>
              <a:rPr lang="en-US" altLang="zh-TW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名的成績</a:t>
            </a:r>
            <a:r>
              <a:rPr lang="zh-CN" altLang="en-US" sz="32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17887" y="1124382"/>
            <a:ext cx="489649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李慧詩事件簿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06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59362" y="941470"/>
            <a:ext cx="514835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值得我們學習的地方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E749AF3-667D-4EDF-BAF7-029FA1AA32B7}"/>
              </a:ext>
            </a:extLst>
          </p:cNvPr>
          <p:cNvSpPr txBox="1"/>
          <p:nvPr/>
        </p:nvSpPr>
        <p:spPr>
          <a:xfrm>
            <a:off x="1159362" y="1931542"/>
            <a:ext cx="10008524" cy="3093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李慧詩是一個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意志堅強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的運動員，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在困難和挫折面前，永不低頭</a:t>
            </a:r>
            <a:endParaRPr lang="en-US" altLang="zh-CN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在每場比賽中都</a:t>
            </a:r>
            <a:r>
              <a:rPr lang="zh-TW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表現出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體育精神</a:t>
            </a:r>
            <a:endParaRPr lang="en-US" altLang="zh-CN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她不會怨天尤人，而是</a:t>
            </a:r>
            <a:r>
              <a:rPr lang="zh-CN" altLang="en-US" sz="36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積極想辦法去克服困難</a:t>
            </a:r>
            <a:endParaRPr lang="en-US" altLang="zh-CN" sz="36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她在失利的情況下，仍能冷靜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，緊追對手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3288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80116" y="2521131"/>
            <a:ext cx="35954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HK" altLang="en-US" sz="8800" dirty="0">
                <a:latin typeface="標楷體" panose="03000509000000000000" pitchFamily="65" charset="-120"/>
                <a:ea typeface="標楷體" panose="03000509000000000000" pitchFamily="65" charset="-120"/>
              </a:rPr>
              <a:t>問與答</a:t>
            </a:r>
            <a:endParaRPr lang="zh-HK" altLang="en-US" sz="8800" dirty="0"/>
          </a:p>
        </p:txBody>
      </p:sp>
    </p:spTree>
    <p:extLst>
      <p:ext uri="{BB962C8B-B14F-4D97-AF65-F5344CB8AC3E}">
        <p14:creationId xmlns:p14="http://schemas.microsoft.com/office/powerpoint/2010/main" val="204137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8375558-F7EA-495A-99F8-44BEA3FE89F6}"/>
              </a:ext>
            </a:extLst>
          </p:cNvPr>
          <p:cNvSpPr txBox="1"/>
          <p:nvPr/>
        </p:nvSpPr>
        <p:spPr>
          <a:xfrm>
            <a:off x="827783" y="921168"/>
            <a:ext cx="903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：李慧詩在一次訓練中受傷，左手骨折，她如何面對？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3EEBA3-935C-4714-A665-BA46AC1F21D0}"/>
              </a:ext>
            </a:extLst>
          </p:cNvPr>
          <p:cNvSpPr/>
          <p:nvPr/>
        </p:nvSpPr>
        <p:spPr>
          <a:xfrm>
            <a:off x="1577462" y="4241389"/>
            <a:ext cx="9952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：李慧詩依然堅持做體能訓練來保持狀態</a:t>
            </a:r>
            <a:endParaRPr lang="zh-HK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6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8375558-F7EA-495A-99F8-44BEA3FE89F6}"/>
              </a:ext>
            </a:extLst>
          </p:cNvPr>
          <p:cNvSpPr txBox="1"/>
          <p:nvPr/>
        </p:nvSpPr>
        <p:spPr>
          <a:xfrm>
            <a:off x="1023227" y="921169"/>
            <a:ext cx="9849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HK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：李慧詩在</a:t>
            </a:r>
            <a: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年里約奧運會的第</a:t>
            </a:r>
            <a: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輪比賽因發生碰撞意外而無法完成比賽，</a:t>
            </a:r>
            <a:r>
              <a:rPr kumimoji="0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rPr>
              <a:t>她如何面對？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3EEBA3-935C-4714-A665-BA46AC1F21D0}"/>
              </a:ext>
            </a:extLst>
          </p:cNvPr>
          <p:cNvSpPr/>
          <p:nvPr/>
        </p:nvSpPr>
        <p:spPr>
          <a:xfrm>
            <a:off x="3006005" y="4278759"/>
            <a:ext cx="8580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</a:t>
            </a:r>
            <a:r>
              <a:rPr lang="zh-TW" altLang="en-US" sz="4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：她堅持繼續負傷參加同日的比賽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41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8B9B150-AB32-44FF-8B04-93D69193E3D8}"/>
              </a:ext>
            </a:extLst>
          </p:cNvPr>
          <p:cNvSpPr txBox="1"/>
          <p:nvPr/>
        </p:nvSpPr>
        <p:spPr>
          <a:xfrm>
            <a:off x="1568334" y="2085109"/>
            <a:ext cx="92127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分享時段：</a:t>
            </a:r>
            <a:endParaRPr lang="en-US" altLang="zh-TW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HK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你有沒有遇過困難？你又如何面對？</a:t>
            </a:r>
            <a:endParaRPr lang="zh-HK" altLang="en-US" sz="4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565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特別鳴謝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944980"/>
            <a:ext cx="6815669" cy="132080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香港教育大學賽馬會小學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153283" y="58353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/>
              <a:t>16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5362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2" y="944292"/>
            <a:ext cx="290274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單車比賽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09229F-DFDC-4F6E-B13F-9DD1537DD9CC}"/>
              </a:ext>
            </a:extLst>
          </p:cNvPr>
          <p:cNvSpPr txBox="1"/>
          <p:nvPr/>
        </p:nvSpPr>
        <p:spPr>
          <a:xfrm>
            <a:off x="1155470" y="1815189"/>
            <a:ext cx="99740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單車比賽大致分為：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公路賽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山地越野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輪車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(BMX)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1896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年，第一屆雅典奧運會已設有單車比賽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327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316560" y="918166"/>
            <a:ext cx="320972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公路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826013" y="1933228"/>
            <a:ext cx="644277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公路賽可分為：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一日賽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多日分段賽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個人計時賽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團體計時賽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591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2" y="936241"/>
            <a:ext cx="33569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場地賽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292207" y="2072695"/>
            <a:ext cx="872700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場地賽可分為：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計時賽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爭先賽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個人追逐賽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團體追逐賽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記分賽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83CEEE3-BDD4-4894-A587-179C2DD176D5}"/>
              </a:ext>
            </a:extLst>
          </p:cNvPr>
          <p:cNvSpPr txBox="1"/>
          <p:nvPr/>
        </p:nvSpPr>
        <p:spPr>
          <a:xfrm>
            <a:off x="5013192" y="2761344"/>
            <a:ext cx="33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凱林賽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奧林匹克競速賽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麥迪遜賽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淘汰賽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復活賽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19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3" y="931229"/>
            <a:ext cx="360813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山地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越野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802675" y="2226009"/>
            <a:ext cx="58913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山地越野賽可分為：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分段賽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爬坡賽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雙人繞杆賽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576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55302" y="931229"/>
            <a:ext cx="374529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小輪車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(BMX)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93C5E192-B75E-4353-9B52-6B5C97A98F36}"/>
              </a:ext>
            </a:extLst>
          </p:cNvPr>
          <p:cNvSpPr txBox="1"/>
          <p:nvPr/>
        </p:nvSpPr>
        <p:spPr>
          <a:xfrm>
            <a:off x="1779521" y="2397743"/>
            <a:ext cx="46650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小輪車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(BMX)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賽可分為：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競速賽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自由式</a:t>
            </a:r>
            <a:r>
              <a:rPr lang="zh-HK" altLang="en-US" sz="36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HK" sz="36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Freestyle</a:t>
            </a:r>
            <a:r>
              <a:rPr lang="zh-HK" altLang="en-US" sz="36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HK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587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11210" y="2157376"/>
            <a:ext cx="103284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生於香港，現役單車運動員，有「牛下女車神」之稱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2012</a:t>
            </a:r>
            <a:r>
              <a:rPr lang="zh-TW" altLang="en-US" sz="3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年倫敦奧運會為香港取得第三面奧運會獎牌 ─ 場地單車女子凱林賽銅牌</a:t>
            </a:r>
            <a:endParaRPr lang="en-US" altLang="zh-TW" sz="32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繼李麗珊後第二位出生於香港而在奧運會中贏得獎牌的運動員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20218" y="1020905"/>
            <a:ext cx="48278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成就篇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李慧詩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C371020-CA15-4F5B-90CA-1CBE1630A036}"/>
              </a:ext>
            </a:extLst>
          </p:cNvPr>
          <p:cNvSpPr txBox="1"/>
          <p:nvPr/>
        </p:nvSpPr>
        <p:spPr>
          <a:xfrm>
            <a:off x="1011210" y="5468921"/>
            <a:ext cx="98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簡介</a:t>
            </a:r>
            <a:r>
              <a:rPr lang="en-US" altLang="zh-TW" dirty="0"/>
              <a:t>︰</a:t>
            </a:r>
            <a:r>
              <a:rPr lang="zh-TW" altLang="en-US" dirty="0"/>
              <a:t>體育的風采 走進奧運</a:t>
            </a:r>
            <a:r>
              <a:rPr lang="en-US" altLang="zh-TW" dirty="0"/>
              <a:t>︰</a:t>
            </a:r>
            <a:r>
              <a:rPr lang="zh-TW" altLang="en-US" dirty="0"/>
              <a:t>牛下女車神 </a:t>
            </a:r>
            <a:r>
              <a:rPr lang="en-US" altLang="zh-TW" dirty="0"/>
              <a:t>(</a:t>
            </a:r>
            <a:r>
              <a:rPr lang="zh-TW" altLang="en-US" dirty="0"/>
              <a:t>香港電台</a:t>
            </a:r>
            <a:r>
              <a:rPr lang="en-US" altLang="zh-TW" dirty="0"/>
              <a:t>) </a:t>
            </a:r>
          </a:p>
          <a:p>
            <a:r>
              <a:rPr lang="en-US" altLang="zh-HK" dirty="0"/>
              <a:t>http://app3.rthk.hk/elearning/sports/olympics/sports.php?eid=133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5752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9817" y="1723889"/>
            <a:ext cx="1060493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2013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年世錦賽中，李慧詩在</a:t>
            </a: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米計時賽贏得金牌，成為香港首位女子單車世界冠軍，也成為香港第四位獲取「彩虹戰衣」</a:t>
            </a: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單車競技中成為世界冠軍穿著的獨特運動服</a:t>
            </a: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運動員</a:t>
            </a:r>
            <a:endParaRPr lang="en-US" altLang="zh-TW" sz="2800" dirty="0" smtClean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2014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亞運會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中，李慧詩在其強項爭先賽及競輪賽贏得金牌；在</a:t>
            </a:r>
            <a:r>
              <a:rPr lang="en-US" altLang="zh-TW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年的同一比賽中，李慧詩成功衛冕爭先賽和競輪賽的金牌</a:t>
            </a:r>
            <a:endParaRPr lang="en-US" altLang="zh-TW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2019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8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亞錦賽</a:t>
            </a:r>
            <a:r>
              <a:rPr lang="zh-TW" altLang="en-US" sz="2800" dirty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，李慧詩在爭先賽中連勝中國和韓國的選手，奪得</a:t>
            </a:r>
            <a:r>
              <a:rPr lang="zh-TW" altLang="en-US" sz="2800" dirty="0" smtClean="0">
                <a:solidFill>
                  <a:srgbClr val="22222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金牌</a:t>
            </a:r>
            <a:endParaRPr lang="en-US" altLang="zh-TW" sz="28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80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同年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李慧詩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為備戰東京奧運而出戰日本場地盃，以無敵姿態，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奪得爭先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賽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金牌。之後在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南韓舉行的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亞錦賽</a:t>
            </a: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中，李慧詩再次成功在競輪賽和爭先賽奪</a:t>
            </a:r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</a:t>
            </a:r>
            <a:endParaRPr lang="en-US" altLang="zh-TW" sz="2800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3600" dirty="0">
              <a:solidFill>
                <a:srgbClr val="22222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02206" y="782381"/>
            <a:ext cx="48278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成就篇 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李慧詩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591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34041" y="863125"/>
            <a:ext cx="489649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李慧詩事件簿</a:t>
            </a:r>
            <a:endParaRPr kumimoji="0" lang="zh-HK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4F8038-6081-49FE-88F7-8F8F6037A036}"/>
              </a:ext>
            </a:extLst>
          </p:cNvPr>
          <p:cNvSpPr txBox="1"/>
          <p:nvPr/>
        </p:nvSpPr>
        <p:spPr>
          <a:xfrm>
            <a:off x="1034041" y="1768842"/>
            <a:ext cx="1026533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TW" altLang="en-US" sz="28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事件一：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28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慧詩自小就想成為運動員，但因天生患有貧血，令她需要付出比別人更大的努力。而更不幸的事，她在一次訓練中出現嚴重受傷，導致左手骨折！教練曾一度想勸她退役，但在養傷期間，李慧詩依然堅持做體能訓練來保持狀態。她的努力不懈感動了教練，更點名重點培育她，讓她到不同地方作賽，贏取奬牌，成就今日的「牛下女車神」</a:t>
            </a:r>
            <a:r>
              <a:rPr lang="en-US" altLang="zh-TW" sz="2800" dirty="0">
                <a:solidFill>
                  <a:srgbClr val="40404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 </a:t>
            </a:r>
            <a:endParaRPr kumimoji="0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54974E5-FBCC-49D7-896E-F2EAFECB2891}"/>
              </a:ext>
            </a:extLst>
          </p:cNvPr>
          <p:cNvSpPr txBox="1"/>
          <p:nvPr/>
        </p:nvSpPr>
        <p:spPr>
          <a:xfrm>
            <a:off x="1034041" y="5175073"/>
            <a:ext cx="980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簡介</a:t>
            </a:r>
            <a:r>
              <a:rPr lang="en-US" altLang="zh-TW" dirty="0"/>
              <a:t>︰</a:t>
            </a:r>
            <a:r>
              <a:rPr lang="zh-TW" altLang="en-US" dirty="0"/>
              <a:t>「香港有你 世代對談」</a:t>
            </a:r>
            <a:r>
              <a:rPr lang="en-US" altLang="zh-TW" dirty="0"/>
              <a:t>(</a:t>
            </a:r>
            <a:r>
              <a:rPr lang="zh-TW" altLang="en-US" dirty="0"/>
              <a:t>香港電台</a:t>
            </a:r>
            <a:r>
              <a:rPr lang="en-US" altLang="zh-TW" dirty="0"/>
              <a:t>) (2’14” – 5’56”)</a:t>
            </a:r>
          </a:p>
          <a:p>
            <a:r>
              <a:rPr lang="en-US" altLang="zh-HK" dirty="0"/>
              <a:t>https://podcasts.rthk.hk/podcast/item.php?pid=1228&amp;eid=100136&amp;year=2017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94084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460</TotalTime>
  <Words>716</Words>
  <Application>Microsoft Office PowerPoint</Application>
  <PresentationFormat>寬螢幕</PresentationFormat>
  <Paragraphs>74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0" baseType="lpstr">
      <vt:lpstr>方正舒体</vt:lpstr>
      <vt:lpstr>宋体</vt:lpstr>
      <vt:lpstr>微軟正黑體</vt:lpstr>
      <vt:lpstr>新細明體</vt:lpstr>
      <vt:lpstr>標楷體</vt:lpstr>
      <vt:lpstr>Arial</vt:lpstr>
      <vt:lpstr>Calibri</vt:lpstr>
      <vt:lpstr>Century Gothic</vt:lpstr>
      <vt:lpstr>Courier New</vt:lpstr>
      <vt:lpstr>Garamond</vt:lpstr>
      <vt:lpstr>Tahoma</vt:lpstr>
      <vt:lpstr>Times New Roman</vt:lpstr>
      <vt:lpstr>Wingdings</vt:lpstr>
      <vt:lpstr>有機</vt:lpstr>
      <vt:lpstr>價值觀教育：堅毅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特別鳴謝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ka yu Lau</dc:creator>
  <cp:lastModifiedBy>CHAU, Chi-kong</cp:lastModifiedBy>
  <cp:revision>88</cp:revision>
  <dcterms:created xsi:type="dcterms:W3CDTF">2020-02-20T12:33:24Z</dcterms:created>
  <dcterms:modified xsi:type="dcterms:W3CDTF">2020-08-24T02:44:01Z</dcterms:modified>
</cp:coreProperties>
</file>