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6" r:id="rId4"/>
  </p:sldMasterIdLst>
  <p:notesMasterIdLst>
    <p:notesMasterId r:id="rId23"/>
  </p:notesMasterIdLst>
  <p:sldIdLst>
    <p:sldId id="256" r:id="rId5"/>
    <p:sldId id="257" r:id="rId6"/>
    <p:sldId id="258" r:id="rId7"/>
    <p:sldId id="259" r:id="rId8"/>
    <p:sldId id="265" r:id="rId9"/>
    <p:sldId id="261" r:id="rId10"/>
    <p:sldId id="262" r:id="rId11"/>
    <p:sldId id="288" r:id="rId12"/>
    <p:sldId id="289" r:id="rId13"/>
    <p:sldId id="290" r:id="rId14"/>
    <p:sldId id="291" r:id="rId15"/>
    <p:sldId id="263" r:id="rId16"/>
    <p:sldId id="292" r:id="rId17"/>
    <p:sldId id="293" r:id="rId18"/>
    <p:sldId id="294" r:id="rId19"/>
    <p:sldId id="297" r:id="rId20"/>
    <p:sldId id="295" r:id="rId21"/>
    <p:sldId id="296" r:id="rId2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A5561C-D2E3-415D-B486-14876266908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B51AA04-AFA6-43E8-A7F7-A9D103E31A65}">
      <dgm:prSet/>
      <dgm:spPr/>
      <dgm:t>
        <a:bodyPr/>
        <a:lstStyle/>
        <a:p>
          <a:pPr>
            <a:spcAft>
              <a:spcPts val="600"/>
            </a:spcAft>
          </a:pPr>
          <a:r>
            <a:rPr lang="en-US" dirty="0">
              <a:latin typeface="+mn-ea"/>
              <a:ea typeface="+mn-ea"/>
            </a:rPr>
            <a:t>3</a:t>
          </a:r>
          <a:r>
            <a:rPr lang="zh-TW" dirty="0">
              <a:latin typeface="+mn-ea"/>
              <a:ea typeface="+mn-ea"/>
            </a:rPr>
            <a:t>米彈板</a:t>
          </a:r>
          <a:endParaRPr lang="en-US" altLang="zh-TW" dirty="0">
            <a:latin typeface="+mn-ea"/>
            <a:ea typeface="+mn-ea"/>
          </a:endParaRPr>
        </a:p>
        <a:p>
          <a:pPr>
            <a:spcAft>
              <a:spcPts val="600"/>
            </a:spcAft>
          </a:pPr>
          <a:r>
            <a:rPr lang="zh-TW" dirty="0">
              <a:latin typeface="+mn-ea"/>
              <a:ea typeface="+mn-ea"/>
            </a:rPr>
            <a:t>跳水比賽</a:t>
          </a:r>
          <a:endParaRPr lang="en-US" dirty="0">
            <a:latin typeface="+mn-ea"/>
            <a:ea typeface="+mn-ea"/>
          </a:endParaRPr>
        </a:p>
      </dgm:t>
    </dgm:pt>
    <dgm:pt modelId="{0EFA2CD5-4B4B-4DD5-AD63-8D52A3F97462}" type="parTrans" cxnId="{F63B7238-BD4B-445A-A696-79A92385C46F}">
      <dgm:prSet/>
      <dgm:spPr/>
      <dgm:t>
        <a:bodyPr/>
        <a:lstStyle/>
        <a:p>
          <a:endParaRPr lang="en-US"/>
        </a:p>
      </dgm:t>
    </dgm:pt>
    <dgm:pt modelId="{4BC029E7-35C2-4208-A0A2-E33542ACFC49}" type="sibTrans" cxnId="{F63B7238-BD4B-445A-A696-79A92385C46F}">
      <dgm:prSet/>
      <dgm:spPr/>
      <dgm:t>
        <a:bodyPr/>
        <a:lstStyle/>
        <a:p>
          <a:endParaRPr lang="en-US"/>
        </a:p>
      </dgm:t>
    </dgm:pt>
    <dgm:pt modelId="{2B0448EB-41FE-4AB1-8265-EC7E2C2FCF6A}">
      <dgm:prSet/>
      <dgm:spPr/>
      <dgm:t>
        <a:bodyPr/>
        <a:lstStyle/>
        <a:p>
          <a:pPr>
            <a:spcAft>
              <a:spcPts val="600"/>
            </a:spcAft>
          </a:pPr>
          <a:r>
            <a:rPr lang="en-US" dirty="0"/>
            <a:t>10</a:t>
          </a:r>
          <a:r>
            <a:rPr lang="zh-TW" dirty="0"/>
            <a:t>米高台</a:t>
          </a:r>
          <a:endParaRPr lang="en-US" altLang="zh-TW" dirty="0"/>
        </a:p>
        <a:p>
          <a:pPr>
            <a:spcAft>
              <a:spcPts val="600"/>
            </a:spcAft>
          </a:pPr>
          <a:r>
            <a:rPr lang="zh-TW" dirty="0"/>
            <a:t>跳水比賽</a:t>
          </a:r>
          <a:endParaRPr lang="en-US" dirty="0"/>
        </a:p>
      </dgm:t>
    </dgm:pt>
    <dgm:pt modelId="{95867D6A-E5BC-48DF-9855-31BFF3FEEEB7}" type="parTrans" cxnId="{74F5629C-1194-4787-9630-F79511CB6153}">
      <dgm:prSet/>
      <dgm:spPr/>
      <dgm:t>
        <a:bodyPr/>
        <a:lstStyle/>
        <a:p>
          <a:endParaRPr lang="en-US"/>
        </a:p>
      </dgm:t>
    </dgm:pt>
    <dgm:pt modelId="{7A45C82C-081B-4F39-968E-1A3523B4CD8D}" type="sibTrans" cxnId="{74F5629C-1194-4787-9630-F79511CB6153}">
      <dgm:prSet/>
      <dgm:spPr/>
      <dgm:t>
        <a:bodyPr/>
        <a:lstStyle/>
        <a:p>
          <a:endParaRPr lang="en-US"/>
        </a:p>
      </dgm:t>
    </dgm:pt>
    <dgm:pt modelId="{79A8B8C9-96CA-458F-AD92-DAD59804E8C4}" type="pres">
      <dgm:prSet presAssocID="{D4A5561C-D2E3-415D-B486-14876266908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E38A98C3-24BE-443D-8697-46A058A7884C}" type="pres">
      <dgm:prSet presAssocID="{2B51AA04-AFA6-43E8-A7F7-A9D103E31A65}" presName="hierRoot1" presStyleCnt="0"/>
      <dgm:spPr/>
    </dgm:pt>
    <dgm:pt modelId="{87C5820B-0FB1-4E88-9189-A85C005C5BC5}" type="pres">
      <dgm:prSet presAssocID="{2B51AA04-AFA6-43E8-A7F7-A9D103E31A65}" presName="composite" presStyleCnt="0"/>
      <dgm:spPr/>
    </dgm:pt>
    <dgm:pt modelId="{BC0B7483-9572-48D1-9B5C-B7FD587D49CA}" type="pres">
      <dgm:prSet presAssocID="{2B51AA04-AFA6-43E8-A7F7-A9D103E31A65}" presName="background" presStyleLbl="node0" presStyleIdx="0" presStyleCnt="2"/>
      <dgm:spPr/>
    </dgm:pt>
    <dgm:pt modelId="{238DF6C7-1717-4A08-8650-624B8628982B}" type="pres">
      <dgm:prSet presAssocID="{2B51AA04-AFA6-43E8-A7F7-A9D103E31A65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39CFB32E-75FA-4C08-9942-AC26FD09AF51}" type="pres">
      <dgm:prSet presAssocID="{2B51AA04-AFA6-43E8-A7F7-A9D103E31A65}" presName="hierChild2" presStyleCnt="0"/>
      <dgm:spPr/>
    </dgm:pt>
    <dgm:pt modelId="{68E89578-A797-4D8B-B06E-5202E7908652}" type="pres">
      <dgm:prSet presAssocID="{2B0448EB-41FE-4AB1-8265-EC7E2C2FCF6A}" presName="hierRoot1" presStyleCnt="0"/>
      <dgm:spPr/>
    </dgm:pt>
    <dgm:pt modelId="{9851CAFD-AAFC-4BE3-8566-0925A52F9083}" type="pres">
      <dgm:prSet presAssocID="{2B0448EB-41FE-4AB1-8265-EC7E2C2FCF6A}" presName="composite" presStyleCnt="0"/>
      <dgm:spPr/>
    </dgm:pt>
    <dgm:pt modelId="{273E5B80-C67F-4A50-905D-F0E54D884C9A}" type="pres">
      <dgm:prSet presAssocID="{2B0448EB-41FE-4AB1-8265-EC7E2C2FCF6A}" presName="background" presStyleLbl="node0" presStyleIdx="1" presStyleCnt="2"/>
      <dgm:spPr/>
    </dgm:pt>
    <dgm:pt modelId="{DCAC09DE-E52F-4C1D-A94E-17DAC10A9B4E}" type="pres">
      <dgm:prSet presAssocID="{2B0448EB-41FE-4AB1-8265-EC7E2C2FCF6A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18EF88F-83CA-4291-B043-7C243659593C}" type="pres">
      <dgm:prSet presAssocID="{2B0448EB-41FE-4AB1-8265-EC7E2C2FCF6A}" presName="hierChild2" presStyleCnt="0"/>
      <dgm:spPr/>
    </dgm:pt>
  </dgm:ptLst>
  <dgm:cxnLst>
    <dgm:cxn modelId="{EE0B7223-F4F0-478B-8792-A472AAFD5668}" type="presOf" srcId="{2B51AA04-AFA6-43E8-A7F7-A9D103E31A65}" destId="{238DF6C7-1717-4A08-8650-624B8628982B}" srcOrd="0" destOrd="0" presId="urn:microsoft.com/office/officeart/2005/8/layout/hierarchy1"/>
    <dgm:cxn modelId="{4667907C-AFDA-426E-95CC-D32FB5D2C2C5}" type="presOf" srcId="{D4A5561C-D2E3-415D-B486-14876266908C}" destId="{79A8B8C9-96CA-458F-AD92-DAD59804E8C4}" srcOrd="0" destOrd="0" presId="urn:microsoft.com/office/officeart/2005/8/layout/hierarchy1"/>
    <dgm:cxn modelId="{74F5629C-1194-4787-9630-F79511CB6153}" srcId="{D4A5561C-D2E3-415D-B486-14876266908C}" destId="{2B0448EB-41FE-4AB1-8265-EC7E2C2FCF6A}" srcOrd="1" destOrd="0" parTransId="{95867D6A-E5BC-48DF-9855-31BFF3FEEEB7}" sibTransId="{7A45C82C-081B-4F39-968E-1A3523B4CD8D}"/>
    <dgm:cxn modelId="{F63B7238-BD4B-445A-A696-79A92385C46F}" srcId="{D4A5561C-D2E3-415D-B486-14876266908C}" destId="{2B51AA04-AFA6-43E8-A7F7-A9D103E31A65}" srcOrd="0" destOrd="0" parTransId="{0EFA2CD5-4B4B-4DD5-AD63-8D52A3F97462}" sibTransId="{4BC029E7-35C2-4208-A0A2-E33542ACFC49}"/>
    <dgm:cxn modelId="{1501C18B-564F-44A2-8F14-88932566E00B}" type="presOf" srcId="{2B0448EB-41FE-4AB1-8265-EC7E2C2FCF6A}" destId="{DCAC09DE-E52F-4C1D-A94E-17DAC10A9B4E}" srcOrd="0" destOrd="0" presId="urn:microsoft.com/office/officeart/2005/8/layout/hierarchy1"/>
    <dgm:cxn modelId="{20263B98-6155-4A3E-B773-0AAA724BC4B7}" type="presParOf" srcId="{79A8B8C9-96CA-458F-AD92-DAD59804E8C4}" destId="{E38A98C3-24BE-443D-8697-46A058A7884C}" srcOrd="0" destOrd="0" presId="urn:microsoft.com/office/officeart/2005/8/layout/hierarchy1"/>
    <dgm:cxn modelId="{0DF2090A-599C-431F-8065-829D0B243DA9}" type="presParOf" srcId="{E38A98C3-24BE-443D-8697-46A058A7884C}" destId="{87C5820B-0FB1-4E88-9189-A85C005C5BC5}" srcOrd="0" destOrd="0" presId="urn:microsoft.com/office/officeart/2005/8/layout/hierarchy1"/>
    <dgm:cxn modelId="{FF6685B3-48A1-400F-9A78-F3F3303D998E}" type="presParOf" srcId="{87C5820B-0FB1-4E88-9189-A85C005C5BC5}" destId="{BC0B7483-9572-48D1-9B5C-B7FD587D49CA}" srcOrd="0" destOrd="0" presId="urn:microsoft.com/office/officeart/2005/8/layout/hierarchy1"/>
    <dgm:cxn modelId="{A90D9CBE-B209-40E6-886A-08806200243B}" type="presParOf" srcId="{87C5820B-0FB1-4E88-9189-A85C005C5BC5}" destId="{238DF6C7-1717-4A08-8650-624B8628982B}" srcOrd="1" destOrd="0" presId="urn:microsoft.com/office/officeart/2005/8/layout/hierarchy1"/>
    <dgm:cxn modelId="{D243CC46-A832-4107-AFA5-2014B56AC014}" type="presParOf" srcId="{E38A98C3-24BE-443D-8697-46A058A7884C}" destId="{39CFB32E-75FA-4C08-9942-AC26FD09AF51}" srcOrd="1" destOrd="0" presId="urn:microsoft.com/office/officeart/2005/8/layout/hierarchy1"/>
    <dgm:cxn modelId="{EE1B3038-EFCE-400A-B090-9F6680FABE0C}" type="presParOf" srcId="{79A8B8C9-96CA-458F-AD92-DAD59804E8C4}" destId="{68E89578-A797-4D8B-B06E-5202E7908652}" srcOrd="1" destOrd="0" presId="urn:microsoft.com/office/officeart/2005/8/layout/hierarchy1"/>
    <dgm:cxn modelId="{C6AF9F72-1F15-4AA7-A848-B944FA3B933B}" type="presParOf" srcId="{68E89578-A797-4D8B-B06E-5202E7908652}" destId="{9851CAFD-AAFC-4BE3-8566-0925A52F9083}" srcOrd="0" destOrd="0" presId="urn:microsoft.com/office/officeart/2005/8/layout/hierarchy1"/>
    <dgm:cxn modelId="{28F85972-6233-416A-9819-E96292DFCD0A}" type="presParOf" srcId="{9851CAFD-AAFC-4BE3-8566-0925A52F9083}" destId="{273E5B80-C67F-4A50-905D-F0E54D884C9A}" srcOrd="0" destOrd="0" presId="urn:microsoft.com/office/officeart/2005/8/layout/hierarchy1"/>
    <dgm:cxn modelId="{7ED4D7C9-7B44-487E-ABAE-EE9DD2F4CAEA}" type="presParOf" srcId="{9851CAFD-AAFC-4BE3-8566-0925A52F9083}" destId="{DCAC09DE-E52F-4C1D-A94E-17DAC10A9B4E}" srcOrd="1" destOrd="0" presId="urn:microsoft.com/office/officeart/2005/8/layout/hierarchy1"/>
    <dgm:cxn modelId="{3322D90E-4A4F-4B7D-B3DE-71525FFFFFEB}" type="presParOf" srcId="{68E89578-A797-4D8B-B06E-5202E7908652}" destId="{A18EF88F-83CA-4291-B043-7C243659593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0B7483-9572-48D1-9B5C-B7FD587D49CA}">
      <dsp:nvSpPr>
        <dsp:cNvPr id="0" name=""/>
        <dsp:cNvSpPr/>
      </dsp:nvSpPr>
      <dsp:spPr>
        <a:xfrm>
          <a:off x="1227" y="213139"/>
          <a:ext cx="4309690" cy="27366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8DF6C7-1717-4A08-8650-624B8628982B}">
      <dsp:nvSpPr>
        <dsp:cNvPr id="0" name=""/>
        <dsp:cNvSpPr/>
      </dsp:nvSpPr>
      <dsp:spPr>
        <a:xfrm>
          <a:off x="480082" y="668051"/>
          <a:ext cx="4309690" cy="27366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en-US" sz="5200" kern="1200" dirty="0">
              <a:latin typeface="+mn-ea"/>
              <a:ea typeface="+mn-ea"/>
            </a:rPr>
            <a:t>3</a:t>
          </a:r>
          <a:r>
            <a:rPr lang="zh-TW" sz="5200" kern="1200" dirty="0">
              <a:latin typeface="+mn-ea"/>
              <a:ea typeface="+mn-ea"/>
            </a:rPr>
            <a:t>米彈板</a:t>
          </a:r>
          <a:endParaRPr lang="en-US" altLang="zh-TW" sz="5200" kern="1200" dirty="0">
            <a:latin typeface="+mn-ea"/>
            <a:ea typeface="+mn-ea"/>
          </a:endParaRPr>
        </a:p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zh-TW" sz="5200" kern="1200" dirty="0">
              <a:latin typeface="+mn-ea"/>
              <a:ea typeface="+mn-ea"/>
            </a:rPr>
            <a:t>跳水比賽</a:t>
          </a:r>
          <a:endParaRPr lang="en-US" sz="5200" kern="1200" dirty="0">
            <a:latin typeface="+mn-ea"/>
            <a:ea typeface="+mn-ea"/>
          </a:endParaRPr>
        </a:p>
      </dsp:txBody>
      <dsp:txXfrm>
        <a:off x="560236" y="748205"/>
        <a:ext cx="4149382" cy="2576345"/>
      </dsp:txXfrm>
    </dsp:sp>
    <dsp:sp modelId="{273E5B80-C67F-4A50-905D-F0E54D884C9A}">
      <dsp:nvSpPr>
        <dsp:cNvPr id="0" name=""/>
        <dsp:cNvSpPr/>
      </dsp:nvSpPr>
      <dsp:spPr>
        <a:xfrm>
          <a:off x="5268627" y="213139"/>
          <a:ext cx="4309690" cy="27366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AC09DE-E52F-4C1D-A94E-17DAC10A9B4E}">
      <dsp:nvSpPr>
        <dsp:cNvPr id="0" name=""/>
        <dsp:cNvSpPr/>
      </dsp:nvSpPr>
      <dsp:spPr>
        <a:xfrm>
          <a:off x="5747481" y="668051"/>
          <a:ext cx="4309690" cy="27366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en-US" sz="5200" kern="1200" dirty="0"/>
            <a:t>10</a:t>
          </a:r>
          <a:r>
            <a:rPr lang="zh-TW" sz="5200" kern="1200" dirty="0"/>
            <a:t>米高台</a:t>
          </a:r>
          <a:endParaRPr lang="en-US" altLang="zh-TW" sz="5200" kern="1200" dirty="0"/>
        </a:p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zh-TW" sz="5200" kern="1200" dirty="0"/>
            <a:t>跳水比賽</a:t>
          </a:r>
          <a:endParaRPr lang="en-US" sz="5200" kern="1200" dirty="0"/>
        </a:p>
      </dsp:txBody>
      <dsp:txXfrm>
        <a:off x="5827635" y="748205"/>
        <a:ext cx="4149382" cy="25763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28E001-4154-4691-84CC-1103DED44976}" type="datetimeFigureOut">
              <a:rPr lang="zh-HK" altLang="en-US" smtClean="0"/>
              <a:t>24/8/2020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720ED-65CD-4347-8A23-0C1409D98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97055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094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898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946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ntagon 6" descr="Decorative Pentagon">
            <a:extLst>
              <a:ext uri="{FF2B5EF4-FFF2-40B4-BE49-F238E27FC236}">
                <a16:creationId xmlns:a16="http://schemas.microsoft.com/office/drawing/2014/main" id="{03BA326E-93BB-4AE0-B289-4B9C57BD8E40}"/>
              </a:ext>
            </a:extLst>
          </p:cNvPr>
          <p:cNvSpPr/>
          <p:nvPr userDrawn="1"/>
        </p:nvSpPr>
        <p:spPr>
          <a:xfrm rot="20343812">
            <a:off x="4203700" y="4957763"/>
            <a:ext cx="1755775" cy="1673225"/>
          </a:xfrm>
          <a:prstGeom prst="pentagon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zh-CN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4" name="Pentagon 7" descr="Decorative Pentagon">
            <a:extLst>
              <a:ext uri="{FF2B5EF4-FFF2-40B4-BE49-F238E27FC236}">
                <a16:creationId xmlns:a16="http://schemas.microsoft.com/office/drawing/2014/main" id="{5247BF81-6AB5-44C1-8A27-14F02DBE6112}"/>
              </a:ext>
            </a:extLst>
          </p:cNvPr>
          <p:cNvSpPr/>
          <p:nvPr userDrawn="1"/>
        </p:nvSpPr>
        <p:spPr>
          <a:xfrm rot="9580640">
            <a:off x="5319713" y="4767263"/>
            <a:ext cx="1190625" cy="1133475"/>
          </a:xfrm>
          <a:prstGeom prst="pentagon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zh-CN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5" name="Pentagon 8" descr="Decorative Pentagon">
            <a:extLst>
              <a:ext uri="{FF2B5EF4-FFF2-40B4-BE49-F238E27FC236}">
                <a16:creationId xmlns:a16="http://schemas.microsoft.com/office/drawing/2014/main" id="{5479F160-E1AC-46B7-9D61-6A3ED079BE43}"/>
              </a:ext>
            </a:extLst>
          </p:cNvPr>
          <p:cNvSpPr/>
          <p:nvPr userDrawn="1"/>
        </p:nvSpPr>
        <p:spPr>
          <a:xfrm rot="14352768">
            <a:off x="10167938" y="839787"/>
            <a:ext cx="755650" cy="720725"/>
          </a:xfrm>
          <a:prstGeom prst="pentagon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zh-CN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6" name="Pentagon 9" descr="Decorative Pentagon">
            <a:extLst>
              <a:ext uri="{FF2B5EF4-FFF2-40B4-BE49-F238E27FC236}">
                <a16:creationId xmlns:a16="http://schemas.microsoft.com/office/drawing/2014/main" id="{3236AE22-E0EB-4594-B196-6CF6FECC77E4}"/>
              </a:ext>
            </a:extLst>
          </p:cNvPr>
          <p:cNvSpPr/>
          <p:nvPr userDrawn="1"/>
        </p:nvSpPr>
        <p:spPr>
          <a:xfrm rot="6795563">
            <a:off x="10691813" y="717550"/>
            <a:ext cx="406400" cy="387350"/>
          </a:xfrm>
          <a:prstGeom prst="pentagon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zh-CN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7" name="Pentagon 10" descr="Decorative Pentagon">
            <a:extLst>
              <a:ext uri="{FF2B5EF4-FFF2-40B4-BE49-F238E27FC236}">
                <a16:creationId xmlns:a16="http://schemas.microsoft.com/office/drawing/2014/main" id="{DE6A59E1-CF88-4996-89F6-9FC59A18F71D}"/>
              </a:ext>
            </a:extLst>
          </p:cNvPr>
          <p:cNvSpPr/>
          <p:nvPr userDrawn="1"/>
        </p:nvSpPr>
        <p:spPr>
          <a:xfrm rot="6795563">
            <a:off x="11499850" y="319088"/>
            <a:ext cx="139700" cy="133350"/>
          </a:xfrm>
          <a:prstGeom prst="pentagon">
            <a:avLst/>
          </a:prstGeom>
          <a:solidFill>
            <a:srgbClr val="9F759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zh-CN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FACD5E-7735-4201-A673-C1293B32C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0"/>
              <a:t>单击此处编辑母版标题样式</a:t>
            </a:r>
            <a:endParaRPr lang="en-US" noProof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15B4C69-D372-496C-BC35-7A77F37A0E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D54B587-7C62-49DE-941D-D830F9F018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25ECB1-6FD4-4656-B1F0-DEF1B494CC1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4241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29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2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070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017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2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637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940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618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076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932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  <p:sldLayoutId id="2147483878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none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B6743A-0D78-4A39-A98C-A6DDE588CB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2372" y="1698170"/>
            <a:ext cx="10496006" cy="2625635"/>
          </a:xfrm>
        </p:spPr>
        <p:txBody>
          <a:bodyPr/>
          <a:lstStyle/>
          <a:p>
            <a:r>
              <a:rPr lang="zh-TW" altLang="zh-HK" sz="63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價值觀教育</a:t>
            </a:r>
            <a:r>
              <a:rPr lang="zh-TW" altLang="en-US" sz="63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r>
              <a:rPr lang="zh-TW" altLang="zh-HK" sz="63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堅毅</a:t>
            </a:r>
            <a:r>
              <a:rPr lang="en-US" altLang="zh-TW" sz="6300" b="1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63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6300" dirty="0">
                <a:solidFill>
                  <a:srgbClr val="C00000"/>
                </a:solidFill>
              </a:rPr>
              <a:t/>
            </a:r>
            <a:br>
              <a:rPr lang="en-US" altLang="zh-TW" sz="6300" dirty="0">
                <a:solidFill>
                  <a:srgbClr val="C00000"/>
                </a:solidFill>
              </a:rPr>
            </a:br>
            <a:r>
              <a:rPr lang="zh-TW" altLang="en-US" sz="6000" dirty="0"/>
              <a:t>跳水與中國</a:t>
            </a:r>
            <a:r>
              <a:rPr lang="zh-TW" altLang="en-US" sz="6000" dirty="0" smtClean="0">
                <a:solidFill>
                  <a:schemeClr val="tx1"/>
                </a:solidFill>
              </a:rPr>
              <a:t>跳水運動員</a:t>
            </a:r>
            <a:endParaRPr lang="zh-HK" altLang="en-US" sz="6000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6815387" y="5713213"/>
            <a:ext cx="44935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教育局 課程發展處 體育組</a:t>
            </a:r>
            <a:endParaRPr lang="zh-HK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25523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C8375558-F7EA-495A-99F8-44BEA3FE89F6}"/>
              </a:ext>
            </a:extLst>
          </p:cNvPr>
          <p:cNvSpPr txBox="1"/>
          <p:nvPr/>
        </p:nvSpPr>
        <p:spPr>
          <a:xfrm>
            <a:off x="887495" y="1067298"/>
            <a:ext cx="9033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HK" altLang="en-US" sz="3600" dirty="0"/>
              <a:t>問</a:t>
            </a:r>
            <a:r>
              <a:rPr lang="zh-TW" altLang="en-US" sz="36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：面對先天上的不足，伏明霞有否放棄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新細明體" panose="02020500000000000000" pitchFamily="18" charset="-120"/>
                <a:ea typeface="新細明體" panose="02020500000000000000" pitchFamily="18" charset="-120"/>
                <a:cs typeface="+mn-cs"/>
              </a:rPr>
              <a:t>？</a:t>
            </a:r>
            <a:endParaRPr kumimoji="0" lang="zh-HK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新細明體" panose="02020500000000000000" pitchFamily="18" charset="-12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E83EEBA3-935C-4714-A665-BA46AC1F21D0}"/>
              </a:ext>
            </a:extLst>
          </p:cNvPr>
          <p:cNvSpPr/>
          <p:nvPr/>
        </p:nvSpPr>
        <p:spPr>
          <a:xfrm>
            <a:off x="2871026" y="2912991"/>
            <a:ext cx="813502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HK" altLang="en-US" sz="4000" dirty="0"/>
              <a:t>答</a:t>
            </a:r>
            <a:r>
              <a:rPr lang="zh-TW" altLang="en-US" sz="40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：沒有，她不斷透過物理方法把</a:t>
            </a:r>
            <a:r>
              <a:rPr lang="zh-TW" altLang="en-US" sz="40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膝蓋</a:t>
            </a:r>
            <a:r>
              <a:rPr lang="zh-TW" altLang="en-US" sz="40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壓小，這個過程是很痛苦的，淚水不斷的伴著她度過艱辛的訓練。</a:t>
            </a:r>
            <a:endParaRPr kumimoji="0" lang="zh-HK" alt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新細明體" panose="02020500000000000000" pitchFamily="18" charset="-12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041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88B9B150-AB32-44FF-8B04-93D69193E3D8}"/>
              </a:ext>
            </a:extLst>
          </p:cNvPr>
          <p:cNvSpPr txBox="1"/>
          <p:nvPr/>
        </p:nvSpPr>
        <p:spPr>
          <a:xfrm>
            <a:off x="641604" y="1054100"/>
            <a:ext cx="10686796" cy="37360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3800" b="1" kern="1200" cap="none" baseline="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分享時段：</a:t>
            </a:r>
            <a:endParaRPr lang="en-US" altLang="zh-TW" sz="3800" b="1" kern="1200" cap="none" baseline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  <a:p>
            <a:pPr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endParaRPr lang="en-US" altLang="zh-HK" sz="3800" b="1" kern="1200" cap="none" baseline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3800" b="1" kern="1200" cap="none" baseline="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你有沒有試過在自己努力下獲得成功？</a:t>
            </a:r>
            <a:endParaRPr lang="en-US" altLang="zh-TW" sz="3800" b="1" kern="1200" cap="none" baseline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3800" b="1" kern="1200" cap="none" baseline="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分享你的經驗及成功後的感受？</a:t>
            </a:r>
            <a:endParaRPr lang="en-US" altLang="zh-HK" sz="3800" b="1" kern="1200" cap="none" baseline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75659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61B5DB-6251-4825-8AF8-26D380328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06" y="643466"/>
            <a:ext cx="3899474" cy="55287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zh-TW" altLang="en-US" cap="all" dirty="0">
                <a:solidFill>
                  <a:srgbClr val="FFFFFF"/>
                </a:solidFill>
              </a:rPr>
              <a:t>伏明霞事件簿</a:t>
            </a:r>
            <a:r>
              <a:rPr lang="en-US" altLang="zh-TW" cap="all" dirty="0">
                <a:solidFill>
                  <a:srgbClr val="FFFFFF"/>
                </a:solidFill>
              </a:rPr>
              <a:t>(</a:t>
            </a:r>
            <a:r>
              <a:rPr lang="zh-TW" altLang="en-US" cap="all" dirty="0">
                <a:solidFill>
                  <a:srgbClr val="FFFFFF"/>
                </a:solidFill>
              </a:rPr>
              <a:t>二</a:t>
            </a:r>
            <a:r>
              <a:rPr lang="en-US" altLang="zh-TW" cap="all" dirty="0">
                <a:solidFill>
                  <a:srgbClr val="FFFFFF"/>
                </a:solidFill>
              </a:rPr>
              <a:t>)</a:t>
            </a:r>
            <a:endParaRPr lang="en-US" altLang="zh-HK" cap="all" dirty="0">
              <a:solidFill>
                <a:srgbClr val="FFFFFF"/>
              </a:solidFill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EFD0C16E-409C-442D-97E5-5ED3714807A6}"/>
              </a:ext>
            </a:extLst>
          </p:cNvPr>
          <p:cNvSpPr/>
          <p:nvPr/>
        </p:nvSpPr>
        <p:spPr>
          <a:xfrm>
            <a:off x="430306" y="808774"/>
            <a:ext cx="11118226" cy="55724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defTabSz="914400">
              <a:lnSpc>
                <a:spcPct val="90000"/>
              </a:lnSpc>
              <a:spcAft>
                <a:spcPts val="600"/>
              </a:spcAft>
              <a:buClr>
                <a:srgbClr val="94B6D2">
                  <a:lumMod val="75000"/>
                </a:srgbClr>
              </a:buClr>
              <a:buSzPct val="85000"/>
            </a:pPr>
            <a:r>
              <a:rPr lang="zh-TW" altLang="en-US" sz="4000" dirty="0">
                <a:solidFill>
                  <a:srgbClr val="FF0000"/>
                </a:solidFill>
              </a:rPr>
              <a:t>伏明霞</a:t>
            </a:r>
            <a:r>
              <a:rPr lang="zh-TW" altLang="en-US" sz="3200" dirty="0">
                <a:solidFill>
                  <a:prstClr val="black"/>
                </a:solidFill>
              </a:rPr>
              <a:t>處於發育時，她的體重、身高不斷增長，而且一下子增加得很快，使她一時適應不來；再加上後起之秀的步步進迫、改項跳板等，更令她透不過氣來。她曾說出以下的一番話：「我對自己都失去信心了，因為我付出了汗水，盡了力，卻什麼都得不到。我不比談舒萍練的少，而別人卻能站在領獎台上，而我卻不行，我只有回到宿舍偷偷的哭，為什麼我不行。」可想而知她當時所承受的壓力，旁人也為之動容。 </a:t>
            </a:r>
          </a:p>
          <a:p>
            <a:pPr lvl="0" defTabSz="914400">
              <a:lnSpc>
                <a:spcPct val="90000"/>
              </a:lnSpc>
              <a:spcAft>
                <a:spcPts val="600"/>
              </a:spcAft>
              <a:buClr>
                <a:srgbClr val="94B6D2">
                  <a:lumMod val="75000"/>
                </a:srgbClr>
              </a:buClr>
              <a:buSzPct val="85000"/>
            </a:pPr>
            <a:r>
              <a:rPr lang="zh-TW" altLang="en-US" sz="3200" dirty="0">
                <a:solidFill>
                  <a:prstClr val="black"/>
                </a:solidFill>
              </a:rPr>
              <a:t>  </a:t>
            </a:r>
          </a:p>
          <a:p>
            <a:pPr lvl="0" defTabSz="914400">
              <a:lnSpc>
                <a:spcPct val="90000"/>
              </a:lnSpc>
              <a:spcAft>
                <a:spcPts val="600"/>
              </a:spcAft>
              <a:buClr>
                <a:srgbClr val="94B6D2">
                  <a:lumMod val="75000"/>
                </a:srgbClr>
              </a:buClr>
              <a:buSzPct val="85000"/>
            </a:pPr>
            <a:r>
              <a:rPr lang="zh-TW" altLang="en-US" sz="3200" dirty="0">
                <a:solidFill>
                  <a:prstClr val="black"/>
                </a:solidFill>
              </a:rPr>
              <a:t>雖然伏明霞經歷了重重障礙，但沒減去她的決心，經過努力不懈的練習，她終於在</a:t>
            </a:r>
            <a:r>
              <a:rPr lang="en-US" altLang="zh-TW" sz="3200" dirty="0">
                <a:solidFill>
                  <a:prstClr val="black"/>
                </a:solidFill>
              </a:rPr>
              <a:t>1995</a:t>
            </a:r>
            <a:r>
              <a:rPr lang="zh-TW" altLang="en-US" sz="3200" dirty="0">
                <a:solidFill>
                  <a:prstClr val="black"/>
                </a:solidFill>
              </a:rPr>
              <a:t>年的世界盃跳水賽，站到她夢寐以求的三米板冠軍的領獎台上。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94B6D2">
                  <a:lumMod val="75000"/>
                </a:srgbClr>
              </a:buClr>
              <a:buSzPct val="85000"/>
              <a:buFontTx/>
              <a:buNone/>
              <a:tabLst/>
              <a:defRPr/>
            </a:pPr>
            <a:endParaRPr kumimoji="0" lang="en-US" altLang="zh-HK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29284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D114A02-7354-4966-AECB-8A9B49673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431799"/>
            <a:ext cx="11339513" cy="4500419"/>
          </a:xfrm>
        </p:spPr>
        <p:txBody>
          <a:bodyPr/>
          <a:lstStyle/>
          <a:p>
            <a:pPr algn="ctr"/>
            <a:r>
              <a:rPr lang="zh-HK" altLang="en-US" sz="8800" dirty="0"/>
              <a:t>問與答</a:t>
            </a:r>
          </a:p>
        </p:txBody>
      </p:sp>
    </p:spTree>
    <p:extLst>
      <p:ext uri="{BB962C8B-B14F-4D97-AF65-F5344CB8AC3E}">
        <p14:creationId xmlns:p14="http://schemas.microsoft.com/office/powerpoint/2010/main" val="1825917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C8375558-F7EA-495A-99F8-44BEA3FE89F6}"/>
              </a:ext>
            </a:extLst>
          </p:cNvPr>
          <p:cNvSpPr txBox="1"/>
          <p:nvPr/>
        </p:nvSpPr>
        <p:spPr>
          <a:xfrm>
            <a:off x="786220" y="929480"/>
            <a:ext cx="9033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3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問</a:t>
            </a:r>
            <a:r>
              <a:rPr lang="zh-TW" altLang="en-US" sz="3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：伏明霞在發育時遇到什麼困難？</a:t>
            </a:r>
            <a:endParaRPr lang="zh-HK" altLang="en-US" sz="36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E83EEBA3-935C-4714-A665-BA46AC1F21D0}"/>
              </a:ext>
            </a:extLst>
          </p:cNvPr>
          <p:cNvSpPr/>
          <p:nvPr/>
        </p:nvSpPr>
        <p:spPr>
          <a:xfrm>
            <a:off x="2817885" y="2642869"/>
            <a:ext cx="82237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HK" altLang="en-US" sz="3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答</a:t>
            </a:r>
            <a:r>
              <a:rPr lang="zh-TW" altLang="en-US" sz="3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：她的體重、身高不斷增長，而且一下子增加得很快，使她一時適應不來。再加上後起之秀的步步進迫、改項跳板等，更令她透不過氣</a:t>
            </a:r>
            <a:endParaRPr lang="zh-HK" altLang="en-US" sz="36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2380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C8375558-F7EA-495A-99F8-44BEA3FE89F6}"/>
              </a:ext>
            </a:extLst>
          </p:cNvPr>
          <p:cNvSpPr txBox="1"/>
          <p:nvPr/>
        </p:nvSpPr>
        <p:spPr>
          <a:xfrm>
            <a:off x="887495" y="1067298"/>
            <a:ext cx="9033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HK" altLang="en-US" sz="36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問</a:t>
            </a:r>
            <a:r>
              <a:rPr lang="zh-TW" altLang="en-US" sz="36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：遇到困難，伏明霞的態度如何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新細明體" panose="02020500000000000000" pitchFamily="18" charset="-120"/>
                <a:ea typeface="新細明體" panose="02020500000000000000" pitchFamily="18" charset="-120"/>
                <a:cs typeface="+mn-cs"/>
              </a:rPr>
              <a:t>？</a:t>
            </a:r>
            <a:endParaRPr kumimoji="0" lang="zh-HK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新細明體" panose="02020500000000000000" pitchFamily="18" charset="-12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E83EEBA3-935C-4714-A665-BA46AC1F21D0}"/>
              </a:ext>
            </a:extLst>
          </p:cNvPr>
          <p:cNvSpPr/>
          <p:nvPr/>
        </p:nvSpPr>
        <p:spPr>
          <a:xfrm>
            <a:off x="2883383" y="3697614"/>
            <a:ext cx="87813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HK" altLang="en-US" sz="36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答</a:t>
            </a:r>
            <a:r>
              <a:rPr lang="zh-TW" altLang="en-US" sz="36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：下定決心</a:t>
            </a:r>
            <a:r>
              <a:rPr lang="zh-TW" altLang="en-US" sz="40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，不斷苦練，努力不懈</a:t>
            </a:r>
            <a:endParaRPr kumimoji="0" lang="zh-HK" alt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新細明體" panose="02020500000000000000" pitchFamily="18" charset="-12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4790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現役中國女子跳水隊</a:t>
            </a:r>
            <a:r>
              <a:rPr lang="zh-CN" altLang="en-US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主要</a:t>
            </a:r>
            <a:r>
              <a:rPr lang="zh-TW" altLang="en-US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隊員</a:t>
            </a:r>
            <a:endParaRPr lang="zh-HK" altLang="en-US" b="1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6458" y="2121408"/>
            <a:ext cx="10371790" cy="405079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 任 </a:t>
            </a:r>
            <a:r>
              <a:rPr lang="zh-TW" altLang="en-US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茜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 司</a:t>
            </a:r>
            <a:r>
              <a:rPr lang="zh-TW" altLang="en-US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雅傑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 施</a:t>
            </a:r>
            <a:r>
              <a:rPr lang="zh-TW" altLang="en-US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廷懋 （現任</a:t>
            </a:r>
            <a:r>
              <a:rPr lang="zh-TW" altLang="en-US" sz="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女</a:t>
            </a:r>
            <a:r>
              <a:rPr lang="zh-TW" altLang="en-US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子隊隊長</a:t>
            </a:r>
            <a:r>
              <a:rPr lang="zh-TW" altLang="en-US" sz="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）</a:t>
            </a:r>
            <a:endParaRPr lang="zh-TW" altLang="en-US" sz="28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 張家齊</a:t>
            </a:r>
            <a:endParaRPr lang="zh-TW" altLang="en-US" sz="28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 王 涵</a:t>
            </a:r>
            <a:endParaRPr lang="en-US" altLang="zh-TW" sz="2800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en-US" altLang="zh-TW" sz="24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0" indent="0" algn="ctr">
              <a:buNone/>
            </a:pPr>
            <a:r>
              <a:rPr lang="zh-TW" altLang="en-US" sz="2800" b="1" dirty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你認識她們嗎？請嘗試到互聯網尋找她們的資料，並與同學</a:t>
            </a:r>
            <a:r>
              <a:rPr lang="zh-TW" altLang="en-US" sz="2800" b="1" dirty="0" smtClean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分享</a:t>
            </a:r>
            <a:endParaRPr lang="en-US" altLang="zh-TW" sz="2800" b="1" dirty="0" smtClean="0">
              <a:solidFill>
                <a:srgbClr val="C0000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HK" altLang="en-US" sz="24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185829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88B9B150-AB32-44FF-8B04-93D69193E3D8}"/>
              </a:ext>
            </a:extLst>
          </p:cNvPr>
          <p:cNvSpPr txBox="1"/>
          <p:nvPr/>
        </p:nvSpPr>
        <p:spPr>
          <a:xfrm>
            <a:off x="641604" y="1054100"/>
            <a:ext cx="10686796" cy="37360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44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分享時段：</a:t>
            </a:r>
            <a:endParaRPr lang="en-US" altLang="zh-TW" sz="44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endParaRPr lang="en-US" altLang="zh-HK" sz="44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44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你有沒有堅持自己定下的目標呢？</a:t>
            </a:r>
            <a:endParaRPr lang="en-US" altLang="zh-TW" sz="44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44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試分享你的經驗。</a:t>
            </a:r>
            <a:endParaRPr lang="en-US" altLang="zh-HK" sz="44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906535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51560" y="1267098"/>
            <a:ext cx="9966960" cy="4063082"/>
          </a:xfrm>
        </p:spPr>
        <p:txBody>
          <a:bodyPr/>
          <a:lstStyle/>
          <a:p>
            <a:pPr algn="ctr"/>
            <a:r>
              <a:rPr lang="zh-HK" altLang="en-US" dirty="0">
                <a:latin typeface="新細明體-ExtB" panose="02020500000000000000" pitchFamily="18" charset="-120"/>
                <a:ea typeface="新細明體-ExtB" panose="02020500000000000000" pitchFamily="18" charset="-120"/>
              </a:rPr>
              <a:t>特別鳴謝</a:t>
            </a:r>
            <a:r>
              <a:rPr lang="en-US" altLang="zh-HK" dirty="0">
                <a:latin typeface="新細明體-ExtB" panose="02020500000000000000" pitchFamily="18" charset="-120"/>
                <a:ea typeface="新細明體-ExtB" panose="02020500000000000000" pitchFamily="18" charset="-120"/>
              </a:rPr>
              <a:t/>
            </a:r>
            <a:br>
              <a:rPr lang="en-US" altLang="zh-HK" dirty="0">
                <a:latin typeface="新細明體-ExtB" panose="02020500000000000000" pitchFamily="18" charset="-120"/>
                <a:ea typeface="新細明體-ExtB" panose="02020500000000000000" pitchFamily="18" charset="-120"/>
              </a:rPr>
            </a:br>
            <a:r>
              <a:rPr lang="en-US" altLang="zh-HK" dirty="0">
                <a:latin typeface="新細明體-ExtB" panose="02020500000000000000" pitchFamily="18" charset="-120"/>
                <a:ea typeface="新細明體-ExtB" panose="02020500000000000000" pitchFamily="18" charset="-120"/>
              </a:rPr>
              <a:t/>
            </a:r>
            <a:br>
              <a:rPr lang="en-US" altLang="zh-HK" dirty="0">
                <a:latin typeface="新細明體-ExtB" panose="02020500000000000000" pitchFamily="18" charset="-120"/>
                <a:ea typeface="新細明體-ExtB" panose="02020500000000000000" pitchFamily="18" charset="-120"/>
              </a:rPr>
            </a:br>
            <a:r>
              <a:rPr lang="zh-TW" altLang="en-US" sz="5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香港教育大學賽馬會小學</a:t>
            </a:r>
            <a:r>
              <a:rPr lang="zh-HK" altLang="en-US" sz="6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zh-HK" altLang="en-US" sz="6600" dirty="0"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endParaRPr lang="zh-HK" altLang="en-US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72268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77B5F0-441D-4B50-8431-79993CDD2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458764" cy="160934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z="4000" dirty="0"/>
              <a:t>奧運跳水項目：男子、女子及雙人共</a:t>
            </a:r>
            <a:r>
              <a:rPr lang="en-US" altLang="zh-TW" sz="4000" dirty="0"/>
              <a:t>8</a:t>
            </a:r>
            <a:r>
              <a:rPr lang="zh-TW" altLang="en-US" sz="4000" dirty="0"/>
              <a:t>項</a:t>
            </a:r>
            <a:endParaRPr lang="en-US" altLang="zh-HK" sz="4000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19D1F6E6-F69E-4CFF-867D-463AC03706CB}"/>
              </a:ext>
            </a:extLst>
          </p:cNvPr>
          <p:cNvSpPr txBox="1"/>
          <p:nvPr/>
        </p:nvSpPr>
        <p:spPr>
          <a:xfrm>
            <a:off x="2366682" y="280595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HK" altLang="en-US" dirty="0"/>
          </a:p>
        </p:txBody>
      </p:sp>
      <p:graphicFrame>
        <p:nvGraphicFramePr>
          <p:cNvPr id="21" name="文字方塊 3">
            <a:extLst>
              <a:ext uri="{FF2B5EF4-FFF2-40B4-BE49-F238E27FC236}">
                <a16:creationId xmlns:a16="http://schemas.microsoft.com/office/drawing/2014/main" id="{77A258F2-C441-4855-A220-9CA0DE71BB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6546644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文字方塊 3">
            <a:extLst>
              <a:ext uri="{FF2B5EF4-FFF2-40B4-BE49-F238E27FC236}">
                <a16:creationId xmlns:a16="http://schemas.microsoft.com/office/drawing/2014/main" id="{3AD9E643-13F3-4731-B32B-E359CCE20FCC}"/>
              </a:ext>
            </a:extLst>
          </p:cNvPr>
          <p:cNvSpPr txBox="1"/>
          <p:nvPr/>
        </p:nvSpPr>
        <p:spPr>
          <a:xfrm>
            <a:off x="669611" y="6050202"/>
            <a:ext cx="10656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dirty="0"/>
              <a:t>Quick Guide to Olympic Diving (IOC)</a:t>
            </a:r>
          </a:p>
          <a:p>
            <a:r>
              <a:rPr lang="en-US" altLang="zh-HK" dirty="0"/>
              <a:t>https://www.youtube.com/watch?v=OopNADRstu4&amp;feature=youtu.be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987954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46984A3-BACF-4CFA-954F-EEECF7BE9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331" y="484632"/>
            <a:ext cx="10454917" cy="160934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中國跳水</a:t>
            </a:r>
            <a:r>
              <a:rPr lang="zh-TW" altLang="en-US" dirty="0">
                <a:solidFill>
                  <a:schemeClr val="tx1"/>
                </a:solidFill>
              </a:rPr>
              <a:t>運動員</a:t>
            </a:r>
            <a:endParaRPr lang="en-US" altLang="zh-HK" dirty="0">
              <a:solidFill>
                <a:schemeClr val="tx1"/>
              </a:solidFill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6A098218-2E72-4823-9B94-393F98DC6B30}"/>
              </a:ext>
            </a:extLst>
          </p:cNvPr>
          <p:cNvSpPr txBox="1"/>
          <p:nvPr/>
        </p:nvSpPr>
        <p:spPr>
          <a:xfrm>
            <a:off x="483094" y="2093976"/>
            <a:ext cx="11046659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674370" indent="-57150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Ø"/>
            </a:pPr>
            <a:r>
              <a:rPr lang="zh-TW" altLang="en-US" sz="3600" dirty="0" smtClean="0"/>
              <a:t>自</a:t>
            </a:r>
            <a:r>
              <a:rPr lang="en-US" altLang="zh-TW" sz="3600" dirty="0"/>
              <a:t>1984</a:t>
            </a:r>
            <a:r>
              <a:rPr lang="zh-TW" altLang="en-US" sz="3600" dirty="0"/>
              <a:t>年洛杉磯奧運會開始至今共取得</a:t>
            </a:r>
            <a:r>
              <a:rPr lang="en-US" altLang="zh-TW" sz="3600" dirty="0"/>
              <a:t>40</a:t>
            </a:r>
            <a:r>
              <a:rPr lang="zh-TW" altLang="en-US" sz="3600" dirty="0"/>
              <a:t>面金牌，是所有參與運動項目之冠</a:t>
            </a:r>
            <a:endParaRPr lang="en-US" altLang="zh-TW" sz="3600" dirty="0"/>
          </a:p>
          <a:p>
            <a:pPr marL="674370" indent="-57150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Ø"/>
            </a:pPr>
            <a:r>
              <a:rPr lang="zh-TW" altLang="en-US" sz="3600" dirty="0" smtClean="0"/>
              <a:t>代表</a:t>
            </a:r>
            <a:r>
              <a:rPr lang="zh-TW" altLang="en-US" sz="3600" dirty="0"/>
              <a:t>人物：高敏、伏明霞、吳敏霞、熊倪、郭晶晶</a:t>
            </a:r>
            <a:r>
              <a:rPr lang="zh-TW" altLang="en-US" sz="3600" dirty="0" smtClean="0"/>
              <a:t>、田</a:t>
            </a:r>
            <a:r>
              <a:rPr lang="zh-TW" altLang="en-US" sz="3600" dirty="0"/>
              <a:t>亮等</a:t>
            </a:r>
            <a:endParaRPr lang="en-US" altLang="zh-HK" sz="3600" dirty="0"/>
          </a:p>
        </p:txBody>
      </p:sp>
    </p:spTree>
    <p:extLst>
      <p:ext uri="{BB962C8B-B14F-4D97-AF65-F5344CB8AC3E}">
        <p14:creationId xmlns:p14="http://schemas.microsoft.com/office/powerpoint/2010/main" val="1155376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F92F3DF-0A60-4570-ACB3-28F033340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017" y="184186"/>
            <a:ext cx="10058400" cy="160934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b="1" dirty="0"/>
              <a:t>高敏</a:t>
            </a:r>
            <a:endParaRPr lang="en-US" altLang="zh-HK" b="1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8E14E7EC-915A-454A-A263-E2C9F5CA74D5}"/>
              </a:ext>
            </a:extLst>
          </p:cNvPr>
          <p:cNvSpPr txBox="1"/>
          <p:nvPr/>
        </p:nvSpPr>
        <p:spPr>
          <a:xfrm>
            <a:off x="313509" y="1519286"/>
            <a:ext cx="11299372" cy="49350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60070" indent="-45720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altLang="zh-HK" sz="3200" dirty="0"/>
              <a:t>1970</a:t>
            </a:r>
            <a:r>
              <a:rPr lang="zh-HK" altLang="en-US" sz="3200" dirty="0"/>
              <a:t>年</a:t>
            </a:r>
            <a:r>
              <a:rPr lang="zh-TW" altLang="en-US" sz="3200" dirty="0"/>
              <a:t>出生</a:t>
            </a:r>
            <a:endParaRPr lang="en-US" altLang="zh-TW" sz="3200" dirty="0"/>
          </a:p>
          <a:p>
            <a:pPr marL="560070" indent="-45720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Ø"/>
            </a:pPr>
            <a:r>
              <a:rPr lang="zh-TW" altLang="en-US" sz="3200" dirty="0"/>
              <a:t>外號跳水皇后</a:t>
            </a:r>
            <a:endParaRPr lang="en-US" altLang="zh-TW" sz="3200" dirty="0"/>
          </a:p>
          <a:p>
            <a:pPr marL="560070" indent="-45720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altLang="zh-TW" sz="3200" dirty="0"/>
              <a:t>1988</a:t>
            </a:r>
            <a:r>
              <a:rPr lang="zh-TW" altLang="en-US" sz="3200" dirty="0"/>
              <a:t>年漢城奧運會和</a:t>
            </a:r>
            <a:r>
              <a:rPr lang="en-US" altLang="zh-TW" sz="3200" dirty="0"/>
              <a:t>1992</a:t>
            </a:r>
            <a:r>
              <a:rPr lang="zh-TW" altLang="en-US" sz="3200" dirty="0"/>
              <a:t>年巴賽隆納奧運會女子跳板跳水冠軍</a:t>
            </a:r>
            <a:endParaRPr lang="en-US" altLang="zh-TW" sz="3200" dirty="0"/>
          </a:p>
          <a:p>
            <a:pPr marL="560070" indent="-45720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Ø"/>
            </a:pPr>
            <a:r>
              <a:rPr lang="zh-TW" altLang="en-US" sz="3200" dirty="0"/>
              <a:t>首位女子跳水金牌得主</a:t>
            </a:r>
            <a:endParaRPr lang="en-US" altLang="zh-TW" sz="3200" dirty="0"/>
          </a:p>
          <a:p>
            <a:pPr marL="560070" indent="-45720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Ø"/>
            </a:pPr>
            <a:r>
              <a:rPr lang="zh-TW" altLang="en-US" sz="3200" dirty="0"/>
              <a:t>世界上第一位突破</a:t>
            </a:r>
            <a:r>
              <a:rPr lang="en-US" altLang="zh-TW" sz="3200" dirty="0"/>
              <a:t>600</a:t>
            </a:r>
            <a:r>
              <a:rPr lang="zh-TW" altLang="en-US" sz="3200" dirty="0"/>
              <a:t>分跳水大關的女運動員</a:t>
            </a:r>
            <a:endParaRPr lang="en-US" altLang="zh-TW" sz="3200" dirty="0"/>
          </a:p>
          <a:p>
            <a:pPr marL="560070" indent="-45720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altLang="zh-TW" sz="3200" dirty="0"/>
              <a:t>4</a:t>
            </a:r>
            <a:r>
              <a:rPr lang="zh-TW" altLang="en-US" sz="3200" dirty="0"/>
              <a:t>歲開始習泳</a:t>
            </a:r>
            <a:endParaRPr lang="en-US" altLang="zh-TW" sz="3200" dirty="0"/>
          </a:p>
          <a:p>
            <a:pPr marL="560070" indent="-45720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altLang="zh-TW" sz="3200" dirty="0"/>
              <a:t>6</a:t>
            </a:r>
            <a:r>
              <a:rPr lang="zh-TW" altLang="en-US" sz="3200" dirty="0"/>
              <a:t>歲進入四川自貢市少年業餘體育學校練習體操</a:t>
            </a:r>
            <a:endParaRPr lang="en-US" altLang="zh-TW" sz="3200" dirty="0"/>
          </a:p>
          <a:p>
            <a:pPr marL="560070" indent="-45720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altLang="zh-TW" sz="3200" dirty="0"/>
              <a:t>9</a:t>
            </a:r>
            <a:r>
              <a:rPr lang="zh-TW" altLang="en-US" sz="3200" dirty="0"/>
              <a:t>歲受啟蒙導師楊強挑選接受跳水訓練</a:t>
            </a:r>
            <a:endParaRPr lang="en-US" altLang="zh-TW" sz="3200" dirty="0"/>
          </a:p>
          <a:p>
            <a:pPr marL="560070" indent="-45720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altLang="zh-TW" sz="3200" dirty="0"/>
              <a:t>12</a:t>
            </a:r>
            <a:r>
              <a:rPr lang="zh-TW" altLang="en-US" sz="3200" dirty="0"/>
              <a:t>歲成為全國冠軍</a:t>
            </a:r>
            <a:endParaRPr lang="en-US" altLang="zh-TW" sz="3200" dirty="0"/>
          </a:p>
          <a:p>
            <a:pPr marL="285750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3442993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CFE2A72-A602-482E-9BFE-C0939B9C5D78}"/>
              </a:ext>
            </a:extLst>
          </p:cNvPr>
          <p:cNvSpPr txBox="1">
            <a:spLocks/>
          </p:cNvSpPr>
          <p:nvPr/>
        </p:nvSpPr>
        <p:spPr>
          <a:xfrm>
            <a:off x="1493470" y="352697"/>
            <a:ext cx="2647455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dirty="0"/>
              <a:t>郭晶晶</a:t>
            </a:r>
            <a:endParaRPr lang="en-US" altLang="zh-HK" dirty="0"/>
          </a:p>
        </p:txBody>
      </p:sp>
      <p:sp>
        <p:nvSpPr>
          <p:cNvPr id="3" name="標題 1">
            <a:extLst>
              <a:ext uri="{FF2B5EF4-FFF2-40B4-BE49-F238E27FC236}">
                <a16:creationId xmlns:a16="http://schemas.microsoft.com/office/drawing/2014/main" id="{D23C5A8C-1EFA-4C04-911B-701BA8388D70}"/>
              </a:ext>
            </a:extLst>
          </p:cNvPr>
          <p:cNvSpPr txBox="1">
            <a:spLocks/>
          </p:cNvSpPr>
          <p:nvPr/>
        </p:nvSpPr>
        <p:spPr>
          <a:xfrm>
            <a:off x="6756059" y="352697"/>
            <a:ext cx="325009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dirty="0"/>
              <a:t>吳敏霞</a:t>
            </a:r>
            <a:endParaRPr lang="en-US" altLang="zh-HK" dirty="0"/>
          </a:p>
        </p:txBody>
      </p: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07DADE18-F5E7-4527-B745-E35C56FDDDF1}"/>
              </a:ext>
            </a:extLst>
          </p:cNvPr>
          <p:cNvCxnSpPr/>
          <p:nvPr/>
        </p:nvCxnSpPr>
        <p:spPr>
          <a:xfrm>
            <a:off x="5880847" y="251012"/>
            <a:ext cx="0" cy="62842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字方塊 3">
            <a:extLst>
              <a:ext uri="{FF2B5EF4-FFF2-40B4-BE49-F238E27FC236}">
                <a16:creationId xmlns:a16="http://schemas.microsoft.com/office/drawing/2014/main" id="{0A5C4E27-9F83-44A7-921C-E3E98B8C0D30}"/>
              </a:ext>
            </a:extLst>
          </p:cNvPr>
          <p:cNvSpPr txBox="1"/>
          <p:nvPr/>
        </p:nvSpPr>
        <p:spPr>
          <a:xfrm>
            <a:off x="287383" y="1859313"/>
            <a:ext cx="545233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zh-TW" sz="3200" dirty="0"/>
              <a:t>2004</a:t>
            </a:r>
            <a:r>
              <a:rPr lang="zh-TW" altLang="en-US" sz="3200" dirty="0"/>
              <a:t>年雅典奧運會女子單人</a:t>
            </a:r>
            <a:r>
              <a:rPr lang="en-US" altLang="zh-TW" sz="3200" dirty="0"/>
              <a:t>3</a:t>
            </a:r>
            <a:r>
              <a:rPr lang="zh-TW" altLang="en-US" sz="3200" dirty="0"/>
              <a:t>米板與女子雙人</a:t>
            </a:r>
            <a:r>
              <a:rPr lang="en-US" altLang="zh-TW" sz="3200" dirty="0"/>
              <a:t>3</a:t>
            </a:r>
            <a:r>
              <a:rPr lang="zh-TW" altLang="en-US" sz="3200" dirty="0"/>
              <a:t>米板冠軍</a:t>
            </a:r>
            <a:endParaRPr lang="en-US" altLang="zh-TW" sz="3200" dirty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zh-TW" sz="3200" dirty="0"/>
              <a:t>2008</a:t>
            </a:r>
            <a:r>
              <a:rPr lang="zh-TW" altLang="en-US" sz="3200" dirty="0"/>
              <a:t>年北京奧運會女子單人三米板冠軍，並與吳敏霞搭檔獲得女子雙人</a:t>
            </a:r>
            <a:r>
              <a:rPr lang="en-US" altLang="zh-TW" sz="3200" dirty="0"/>
              <a:t>3</a:t>
            </a:r>
            <a:r>
              <a:rPr lang="zh-TW" altLang="en-US" sz="3200" dirty="0"/>
              <a:t>米板冠軍</a:t>
            </a:r>
            <a:endParaRPr lang="en-US" altLang="zh-TW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HK" altLang="en-US" sz="3200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054C7D7B-FFBF-4F68-8CED-36D7CBC86465}"/>
              </a:ext>
            </a:extLst>
          </p:cNvPr>
          <p:cNvSpPr/>
          <p:nvPr/>
        </p:nvSpPr>
        <p:spPr>
          <a:xfrm>
            <a:off x="6021977" y="1868395"/>
            <a:ext cx="579106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zh-TW" sz="3200" dirty="0"/>
              <a:t>13</a:t>
            </a:r>
            <a:r>
              <a:rPr lang="zh-TW" altLang="en-US" sz="3200" dirty="0"/>
              <a:t>歲入選中國國家隊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zh-TW" sz="3200" dirty="0"/>
              <a:t>31</a:t>
            </a:r>
            <a:r>
              <a:rPr lang="zh-TW" altLang="en-US" sz="3200" dirty="0"/>
              <a:t>歲高齡征戰奧運會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zh-TW" sz="3200" dirty="0"/>
              <a:t>2012</a:t>
            </a:r>
            <a:r>
              <a:rPr lang="zh-TW" altLang="en-US" sz="3200" dirty="0"/>
              <a:t>年倫敦奧運會女子單雙人</a:t>
            </a:r>
            <a:r>
              <a:rPr lang="en-US" altLang="zh-TW" sz="3200" dirty="0"/>
              <a:t>3</a:t>
            </a:r>
            <a:r>
              <a:rPr lang="zh-TW" altLang="en-US" sz="3200" dirty="0"/>
              <a:t>米板金牌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zh-TW" sz="3200" dirty="0"/>
              <a:t>2016</a:t>
            </a:r>
            <a:r>
              <a:rPr lang="zh-TW" altLang="en-US" sz="3200" dirty="0"/>
              <a:t>年里約奧運會成就五金傳奇</a:t>
            </a:r>
          </a:p>
        </p:txBody>
      </p:sp>
    </p:spTree>
    <p:extLst>
      <p:ext uri="{BB962C8B-B14F-4D97-AF65-F5344CB8AC3E}">
        <p14:creationId xmlns:p14="http://schemas.microsoft.com/office/powerpoint/2010/main" val="2970503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801EAC-900D-48C4-8FA7-19C7CFB3FDCC}"/>
              </a:ext>
            </a:extLst>
          </p:cNvPr>
          <p:cNvSpPr txBox="1">
            <a:spLocks/>
          </p:cNvSpPr>
          <p:nvPr/>
        </p:nvSpPr>
        <p:spPr>
          <a:xfrm>
            <a:off x="677963" y="549946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/>
              <a:t>伏明霞</a:t>
            </a:r>
            <a:endParaRPr lang="en-US" altLang="zh-HK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62504802-C330-4EE6-9CE1-2B4556C7036E}"/>
              </a:ext>
            </a:extLst>
          </p:cNvPr>
          <p:cNvSpPr txBox="1"/>
          <p:nvPr/>
        </p:nvSpPr>
        <p:spPr>
          <a:xfrm>
            <a:off x="454826" y="1947685"/>
            <a:ext cx="1088373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HK" sz="3200" dirty="0"/>
              <a:t>1978</a:t>
            </a:r>
            <a:r>
              <a:rPr lang="zh-HK" altLang="en-US" sz="3200" dirty="0"/>
              <a:t>年</a:t>
            </a:r>
            <a:r>
              <a:rPr lang="zh-TW" altLang="en-US" sz="3200" dirty="0"/>
              <a:t>出生</a:t>
            </a:r>
            <a:endParaRPr lang="en-US" altLang="zh-TW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TW" sz="3200" dirty="0"/>
              <a:t>14</a:t>
            </a:r>
            <a:r>
              <a:rPr lang="zh-TW" altLang="en-US" sz="3200" dirty="0"/>
              <a:t>歲獲得</a:t>
            </a:r>
            <a:r>
              <a:rPr lang="en-US" altLang="zh-TW" sz="3200" dirty="0"/>
              <a:t>1992</a:t>
            </a:r>
            <a:r>
              <a:rPr lang="zh-TW" altLang="en-US" sz="3200" dirty="0"/>
              <a:t>年巴賽隆納奧運會女子</a:t>
            </a:r>
            <a:r>
              <a:rPr lang="en-US" altLang="zh-TW" sz="3200" dirty="0"/>
              <a:t>10</a:t>
            </a:r>
            <a:r>
              <a:rPr lang="zh-TW" altLang="en-US" sz="3200" dirty="0"/>
              <a:t>米跳台金牌，奧運會歷史上最年輕的冠軍</a:t>
            </a:r>
            <a:endParaRPr lang="en-US" altLang="zh-TW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TW" sz="3200" dirty="0"/>
              <a:t>1996</a:t>
            </a:r>
            <a:r>
              <a:rPr lang="zh-TW" altLang="en-US" sz="3200" dirty="0"/>
              <a:t>年亞特蘭大奧運會上，同時獲得了女子</a:t>
            </a:r>
            <a:r>
              <a:rPr lang="en-US" altLang="zh-TW" sz="3200" dirty="0"/>
              <a:t>10</a:t>
            </a:r>
            <a:r>
              <a:rPr lang="zh-TW" altLang="en-US" sz="3200" dirty="0"/>
              <a:t>米跳台與女子</a:t>
            </a:r>
            <a:r>
              <a:rPr lang="en-US" altLang="zh-TW" sz="3200" dirty="0"/>
              <a:t>3</a:t>
            </a:r>
            <a:r>
              <a:rPr lang="zh-TW" altLang="en-US" sz="3200" dirty="0"/>
              <a:t>米板的冠軍，成為第一個板台雙冠王</a:t>
            </a:r>
            <a:endParaRPr lang="en-US" altLang="zh-TW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TW" sz="3200" dirty="0"/>
              <a:t>2000</a:t>
            </a:r>
            <a:r>
              <a:rPr lang="zh-TW" altLang="en-US" sz="3200" dirty="0"/>
              <a:t>年悉尼奧運會上，伏明霞衛冕了奧運會女子單人</a:t>
            </a:r>
            <a:r>
              <a:rPr lang="en-US" altLang="zh-TW" sz="3200" dirty="0"/>
              <a:t>3</a:t>
            </a:r>
            <a:r>
              <a:rPr lang="zh-TW" altLang="en-US" sz="3200" dirty="0"/>
              <a:t>米板的金牌</a:t>
            </a:r>
            <a:endParaRPr lang="en-US" altLang="zh-TW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zh-TW" altLang="en-US" sz="3200" dirty="0"/>
              <a:t>退役後嫁給香港商人梁錦松先生</a:t>
            </a:r>
            <a:endParaRPr lang="zh-HK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469453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61B5DB-6251-4825-8AF8-26D380328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91" y="599768"/>
            <a:ext cx="3899474" cy="55287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zh-TW" altLang="en-US" cap="all" dirty="0">
                <a:solidFill>
                  <a:srgbClr val="FFFFFF"/>
                </a:solidFill>
              </a:rPr>
              <a:t>伏明霞事件簿</a:t>
            </a:r>
            <a:r>
              <a:rPr lang="en-US" altLang="zh-TW" cap="all" dirty="0">
                <a:solidFill>
                  <a:srgbClr val="FFFFFF"/>
                </a:solidFill>
              </a:rPr>
              <a:t>(</a:t>
            </a:r>
            <a:r>
              <a:rPr lang="zh-TW" altLang="en-US" cap="all" dirty="0">
                <a:solidFill>
                  <a:srgbClr val="FFFFFF"/>
                </a:solidFill>
              </a:rPr>
              <a:t>一</a:t>
            </a:r>
            <a:r>
              <a:rPr lang="en-US" altLang="zh-TW" cap="all" dirty="0">
                <a:solidFill>
                  <a:srgbClr val="FFFFFF"/>
                </a:solidFill>
              </a:rPr>
              <a:t>)</a:t>
            </a:r>
            <a:endParaRPr lang="en-US" altLang="zh-HK" cap="all" dirty="0">
              <a:solidFill>
                <a:srgbClr val="FFFFFF"/>
              </a:solidFill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EFD0C16E-409C-442D-97E5-5ED3714807A6}"/>
              </a:ext>
            </a:extLst>
          </p:cNvPr>
          <p:cNvSpPr/>
          <p:nvPr/>
        </p:nvSpPr>
        <p:spPr>
          <a:xfrm>
            <a:off x="377691" y="599768"/>
            <a:ext cx="11548698" cy="55724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</a:pPr>
            <a:r>
              <a:rPr lang="zh-TW" altLang="en-US" sz="4400" dirty="0">
                <a:solidFill>
                  <a:srgbClr val="FF0000"/>
                </a:solidFill>
              </a:rPr>
              <a:t>伏明霞</a:t>
            </a:r>
            <a:r>
              <a:rPr lang="zh-TW" altLang="en-US" sz="3200" dirty="0"/>
              <a:t>在跳水方面所獲得的卓越成就並不是一朝一夕得來的，而是以堅毅不屈、永不言敗的精神一直堅持下去而得來的。原本伏明霞在受訓期間一直吃了不少苦頭，她初到跳水學校當插班生時，那時她還不會游泳，但其他小朋友已習泳了兩年，經過一週在水裡載浮載沉，不知喝了多少水，小明霞終由旱鴨子變成不會沉的水鴨子。但這並不代表她能平步青雲，由於小明霞的膝蓋特別大，線條不夠美，需要用物理方法把它壓小，這個過程是很痛苦的，每次壓腿、拉肩都令小明霞痛得哭起來，淚水不斷的伴著她度過一年多的艱辛訓練。</a:t>
            </a:r>
            <a:endParaRPr lang="en-US" altLang="zh-TW" sz="3200" dirty="0"/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</a:pPr>
            <a:endParaRPr lang="en-US" altLang="zh-TW" sz="3200" dirty="0"/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</a:pPr>
            <a:r>
              <a:rPr lang="zh-TW" altLang="en-US" sz="3200" dirty="0"/>
              <a:t>最終她的努力是沒有白費，在</a:t>
            </a:r>
            <a:r>
              <a:rPr lang="en-US" altLang="zh-TW" sz="3200" dirty="0"/>
              <a:t>1993</a:t>
            </a:r>
            <a:r>
              <a:rPr lang="zh-TW" altLang="en-US" sz="3200" dirty="0"/>
              <a:t>年的世界盃跳水比賽中，伏明霞成功奪魁，成為一位得到世錦賽、奧運及世界盃三大賽大滿貫的中國跳水運動員。</a:t>
            </a:r>
            <a:endParaRPr lang="en-US" altLang="zh-HK" sz="3200" dirty="0"/>
          </a:p>
        </p:txBody>
      </p:sp>
    </p:spTree>
    <p:extLst>
      <p:ext uri="{BB962C8B-B14F-4D97-AF65-F5344CB8AC3E}">
        <p14:creationId xmlns:p14="http://schemas.microsoft.com/office/powerpoint/2010/main" val="760475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D114A02-7354-4966-AECB-8A9B49673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431799"/>
            <a:ext cx="11339513" cy="4500419"/>
          </a:xfrm>
        </p:spPr>
        <p:txBody>
          <a:bodyPr/>
          <a:lstStyle/>
          <a:p>
            <a:pPr algn="ctr"/>
            <a:r>
              <a:rPr lang="zh-HK" altLang="en-US" sz="8800" dirty="0"/>
              <a:t>問與答</a:t>
            </a:r>
          </a:p>
        </p:txBody>
      </p:sp>
    </p:spTree>
    <p:extLst>
      <p:ext uri="{BB962C8B-B14F-4D97-AF65-F5344CB8AC3E}">
        <p14:creationId xmlns:p14="http://schemas.microsoft.com/office/powerpoint/2010/main" val="3102947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C8375558-F7EA-495A-99F8-44BEA3FE89F6}"/>
              </a:ext>
            </a:extLst>
          </p:cNvPr>
          <p:cNvSpPr txBox="1"/>
          <p:nvPr/>
        </p:nvSpPr>
        <p:spPr>
          <a:xfrm>
            <a:off x="827783" y="921168"/>
            <a:ext cx="9033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3600" dirty="0"/>
              <a:t>問</a:t>
            </a:r>
            <a:r>
              <a:rPr lang="zh-TW" altLang="en-US" sz="3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：伏明霞在先天上有什麼不足？</a:t>
            </a:r>
            <a:endParaRPr lang="zh-HK" altLang="en-US" sz="36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E83EEBA3-935C-4714-A665-BA46AC1F21D0}"/>
              </a:ext>
            </a:extLst>
          </p:cNvPr>
          <p:cNvSpPr/>
          <p:nvPr/>
        </p:nvSpPr>
        <p:spPr>
          <a:xfrm>
            <a:off x="5877612" y="4144654"/>
            <a:ext cx="451853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HK" altLang="en-US" sz="4000" dirty="0"/>
              <a:t>答</a:t>
            </a:r>
            <a:r>
              <a:rPr lang="zh-TW" altLang="en-US" sz="40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：膝蓋特別大</a:t>
            </a:r>
            <a:endParaRPr lang="zh-HK" altLang="en-US" sz="40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3160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木刻字型">
  <a:themeElements>
    <a:clrScheme name="木刻字型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木刻字型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木刻字型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99CF563FEB894E8F68FFED5E30C888" ma:contentTypeVersion="27" ma:contentTypeDescription="Create a new document." ma:contentTypeScope="" ma:versionID="9b10332bb4faaba6b844103feb748f4e">
  <xsd:schema xmlns:xsd="http://www.w3.org/2001/XMLSchema" xmlns:xs="http://www.w3.org/2001/XMLSchema" xmlns:p="http://schemas.microsoft.com/office/2006/metadata/properties" xmlns:ns3="2de9a4e5-9456-4418-843e-5f3b99965707" xmlns:ns4="20641813-42da-48ec-900b-145970c5d1f1" targetNamespace="http://schemas.microsoft.com/office/2006/metadata/properties" ma:root="true" ma:fieldsID="24bdba77bbb124dc11b9b091de097948" ns3:_="" ns4:_="">
    <xsd:import namespace="2de9a4e5-9456-4418-843e-5f3b99965707"/>
    <xsd:import namespace="20641813-42da-48ec-900b-145970c5d1f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Templates" minOccurs="0"/>
                <xsd:element ref="ns4:Self_Registration_Enabled0" minOccurs="0"/>
                <xsd:element ref="ns4:MediaServiceMetadata" minOccurs="0"/>
                <xsd:element ref="ns4:MediaServiceFastMetadata" minOccurs="0"/>
                <xsd:element ref="ns4:TeamsChannelId" minOccurs="0"/>
                <xsd:element ref="ns4:Math_Settings" minOccurs="0"/>
                <xsd:element ref="ns4:Distribution_Groups" minOccurs="0"/>
                <xsd:element ref="ns4:LMS_Mappings" minOccurs="0"/>
                <xsd:element ref="ns4:IsNotebookLocked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e9a4e5-9456-4418-843e-5f3b9996570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641813-42da-48ec-900b-145970c5d1f1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0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1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2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Templates" ma:index="25" nillable="true" ma:displayName="Templates" ma:internalName="Templates">
      <xsd:simpleType>
        <xsd:restriction base="dms:Note">
          <xsd:maxLength value="255"/>
        </xsd:restriction>
      </xsd:simpleType>
    </xsd:element>
    <xsd:element name="Self_Registration_Enabled0" ma:index="26" nillable="true" ma:displayName="Self Registration Enabled" ma:internalName="Self_Registration_Enabled0">
      <xsd:simpleType>
        <xsd:restriction base="dms:Boolean"/>
      </xsd:simpleType>
    </xsd:element>
    <xsd:element name="MediaServiceMetadata" ma:index="2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8" nillable="true" ma:displayName="MediaServiceFastMetadata" ma:hidden="true" ma:internalName="MediaServiceFastMetadata" ma:readOnly="true">
      <xsd:simpleType>
        <xsd:restriction base="dms:Note"/>
      </xsd:simpleType>
    </xsd:element>
    <xsd:element name="TeamsChannelId" ma:index="29" nillable="true" ma:displayName="Teams Channel Id" ma:internalName="TeamsChannelId">
      <xsd:simpleType>
        <xsd:restriction base="dms:Text"/>
      </xsd:simpleType>
    </xsd:element>
    <xsd:element name="Math_Settings" ma:index="30" nillable="true" ma:displayName="Math Settings" ma:internalName="Math_Settings">
      <xsd:simpleType>
        <xsd:restriction base="dms:Text"/>
      </xsd:simpleType>
    </xsd:element>
    <xsd:element name="Distribution_Groups" ma:index="31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2" nillable="true" ma:displayName="LMS Mappings" ma:internalName="LMS_Mappings">
      <xsd:simpleType>
        <xsd:restriction base="dms:Note">
          <xsd:maxLength value="255"/>
        </xsd:restriction>
      </xsd:simpleType>
    </xsd:element>
    <xsd:element name="IsNotebookLocked" ma:index="33" nillable="true" ma:displayName="Is Notebook Locked" ma:internalName="IsNotebookLocked">
      <xsd:simpleType>
        <xsd:restriction base="dms:Boolean"/>
      </xsd:simpleType>
    </xsd:element>
    <xsd:element name="MediaServiceDateTaken" ma:index="3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s_Collaboration_Space_Locked xmlns="20641813-42da-48ec-900b-145970c5d1f1" xsi:nil="true"/>
    <Invited_Students xmlns="20641813-42da-48ec-900b-145970c5d1f1" xsi:nil="true"/>
    <Owner xmlns="20641813-42da-48ec-900b-145970c5d1f1">
      <UserInfo>
        <DisplayName/>
        <AccountId xsi:nil="true"/>
        <AccountType/>
      </UserInfo>
    </Owner>
    <LMS_Mappings xmlns="20641813-42da-48ec-900b-145970c5d1f1" xsi:nil="true"/>
    <Teachers xmlns="20641813-42da-48ec-900b-145970c5d1f1">
      <UserInfo>
        <DisplayName/>
        <AccountId xsi:nil="true"/>
        <AccountType/>
      </UserInfo>
    </Teachers>
    <Student_Groups xmlns="20641813-42da-48ec-900b-145970c5d1f1">
      <UserInfo>
        <DisplayName/>
        <AccountId xsi:nil="true"/>
        <AccountType/>
      </UserInfo>
    </Student_Groups>
    <Distribution_Groups xmlns="20641813-42da-48ec-900b-145970c5d1f1" xsi:nil="true"/>
    <Templates xmlns="20641813-42da-48ec-900b-145970c5d1f1" xsi:nil="true"/>
    <CultureName xmlns="20641813-42da-48ec-900b-145970c5d1f1" xsi:nil="true"/>
    <AppVersion xmlns="20641813-42da-48ec-900b-145970c5d1f1" xsi:nil="true"/>
    <FolderType xmlns="20641813-42da-48ec-900b-145970c5d1f1" xsi:nil="true"/>
    <Students xmlns="20641813-42da-48ec-900b-145970c5d1f1">
      <UserInfo>
        <DisplayName/>
        <AccountId xsi:nil="true"/>
        <AccountType/>
      </UserInfo>
    </Students>
    <Self_Registration_Enabled xmlns="20641813-42da-48ec-900b-145970c5d1f1" xsi:nil="true"/>
    <Has_Teacher_Only_SectionGroup xmlns="20641813-42da-48ec-900b-145970c5d1f1" xsi:nil="true"/>
    <DefaultSectionNames xmlns="20641813-42da-48ec-900b-145970c5d1f1" xsi:nil="true"/>
    <Invited_Teachers xmlns="20641813-42da-48ec-900b-145970c5d1f1" xsi:nil="true"/>
    <TeamsChannelId xmlns="20641813-42da-48ec-900b-145970c5d1f1" xsi:nil="true"/>
    <IsNotebookLocked xmlns="20641813-42da-48ec-900b-145970c5d1f1" xsi:nil="true"/>
    <NotebookType xmlns="20641813-42da-48ec-900b-145970c5d1f1" xsi:nil="true"/>
    <Self_Registration_Enabled0 xmlns="20641813-42da-48ec-900b-145970c5d1f1" xsi:nil="true"/>
    <Math_Settings xmlns="20641813-42da-48ec-900b-145970c5d1f1" xsi:nil="true"/>
  </documentManagement>
</p:properties>
</file>

<file path=customXml/itemProps1.xml><?xml version="1.0" encoding="utf-8"?>
<ds:datastoreItem xmlns:ds="http://schemas.openxmlformats.org/officeDocument/2006/customXml" ds:itemID="{47D73931-FCF2-48B2-8EC8-8C564C435E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E05BBB-3592-4CE3-A32D-BC3EBA71B7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e9a4e5-9456-4418-843e-5f3b99965707"/>
    <ds:schemaRef ds:uri="20641813-42da-48ec-900b-145970c5d1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A81EDFF-B547-4F8A-A0AD-80EB4C7204F1}">
  <ds:schemaRefs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2de9a4e5-9456-4418-843e-5f3b99965707"/>
    <ds:schemaRef ds:uri="http://purl.org/dc/elements/1.1/"/>
    <ds:schemaRef ds:uri="http://schemas.microsoft.com/office/infopath/2007/PartnerControls"/>
    <ds:schemaRef ds:uri="http://schemas.microsoft.com/office/2006/metadata/properties"/>
    <ds:schemaRef ds:uri="20641813-42da-48ec-900b-145970c5d1f1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TM03090434[[fn=木刻字型]]</Template>
  <TotalTime>92</TotalTime>
  <Words>988</Words>
  <Application>Microsoft Office PowerPoint</Application>
  <PresentationFormat>寬螢幕</PresentationFormat>
  <Paragraphs>71</Paragraphs>
  <Slides>18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30" baseType="lpstr">
      <vt:lpstr>黑体</vt:lpstr>
      <vt:lpstr>宋体</vt:lpstr>
      <vt:lpstr>微軟正黑體</vt:lpstr>
      <vt:lpstr>新細明體</vt:lpstr>
      <vt:lpstr>新細明體-ExtB</vt:lpstr>
      <vt:lpstr>標楷體</vt:lpstr>
      <vt:lpstr>Arial</vt:lpstr>
      <vt:lpstr>Arial Black</vt:lpstr>
      <vt:lpstr>Calibri</vt:lpstr>
      <vt:lpstr>Trebuchet MS</vt:lpstr>
      <vt:lpstr>Wingdings</vt:lpstr>
      <vt:lpstr>木刻字型</vt:lpstr>
      <vt:lpstr>價值觀教育：堅毅  跳水與中國跳水運動員</vt:lpstr>
      <vt:lpstr>奧運跳水項目：男子、女子及雙人共8項</vt:lpstr>
      <vt:lpstr>中國跳水運動員</vt:lpstr>
      <vt:lpstr>高敏</vt:lpstr>
      <vt:lpstr>PowerPoint 簡報</vt:lpstr>
      <vt:lpstr>PowerPoint 簡報</vt:lpstr>
      <vt:lpstr>伏明霞事件簿(一)</vt:lpstr>
      <vt:lpstr>問與答</vt:lpstr>
      <vt:lpstr>PowerPoint 簡報</vt:lpstr>
      <vt:lpstr>PowerPoint 簡報</vt:lpstr>
      <vt:lpstr>PowerPoint 簡報</vt:lpstr>
      <vt:lpstr>伏明霞事件簿(二)</vt:lpstr>
      <vt:lpstr>問與答</vt:lpstr>
      <vt:lpstr>PowerPoint 簡報</vt:lpstr>
      <vt:lpstr>PowerPoint 簡報</vt:lpstr>
      <vt:lpstr>現役中國女子跳水隊主要隊員</vt:lpstr>
      <vt:lpstr>PowerPoint 簡報</vt:lpstr>
      <vt:lpstr>特別鳴謝  香港教育大學賽馬會小學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跳水及中國跳水隊</dc:title>
  <dc:creator>(Teacher) Yung Kin Wa, Ken</dc:creator>
  <cp:lastModifiedBy>CHAU, Chi-kong</cp:lastModifiedBy>
  <cp:revision>16</cp:revision>
  <dcterms:created xsi:type="dcterms:W3CDTF">2020-06-16T07:00:54Z</dcterms:created>
  <dcterms:modified xsi:type="dcterms:W3CDTF">2020-08-24T02:45:35Z</dcterms:modified>
</cp:coreProperties>
</file>