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1"/>
  </p:notesMasterIdLst>
  <p:handoutMasterIdLst>
    <p:handoutMasterId r:id="rId22"/>
  </p:handoutMasterIdLst>
  <p:sldIdLst>
    <p:sldId id="284" r:id="rId4"/>
    <p:sldId id="260" r:id="rId5"/>
    <p:sldId id="292" r:id="rId6"/>
    <p:sldId id="334" r:id="rId7"/>
    <p:sldId id="336" r:id="rId8"/>
    <p:sldId id="300" r:id="rId9"/>
    <p:sldId id="333" r:id="rId10"/>
    <p:sldId id="335" r:id="rId11"/>
    <p:sldId id="339" r:id="rId12"/>
    <p:sldId id="337" r:id="rId13"/>
    <p:sldId id="316" r:id="rId14"/>
    <p:sldId id="315" r:id="rId15"/>
    <p:sldId id="317" r:id="rId16"/>
    <p:sldId id="338" r:id="rId17"/>
    <p:sldId id="325" r:id="rId18"/>
    <p:sldId id="327" r:id="rId19"/>
    <p:sldId id="329" r:id="rId20"/>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WONG, Lai-sheung" initials="KL" lastIdx="95" clrIdx="0">
    <p:extLst>
      <p:ext uri="{19B8F6BF-5375-455C-9EA6-DF929625EA0E}">
        <p15:presenceInfo xmlns:p15="http://schemas.microsoft.com/office/powerpoint/2012/main" userId="S-1-5-21-2637006528-1015924553-1750768987-69542" providerId="AD"/>
      </p:ext>
    </p:extLst>
  </p:cmAuthor>
  <p:cmAuthor id="2" name="IP, Sum-ming" initials="IS" lastIdx="11" clrIdx="1">
    <p:extLst>
      <p:ext uri="{19B8F6BF-5375-455C-9EA6-DF929625EA0E}">
        <p15:presenceInfo xmlns:p15="http://schemas.microsoft.com/office/powerpoint/2012/main" userId="S-1-5-21-2637006528-1015924553-1750768987-79464" providerId="AD"/>
      </p:ext>
    </p:extLst>
  </p:cmAuthor>
  <p:cmAuthor id="3" name="LEE, Shuk-yin Josephine" initials="LSJ" lastIdx="1" clrIdx="2">
    <p:extLst>
      <p:ext uri="{19B8F6BF-5375-455C-9EA6-DF929625EA0E}">
        <p15:presenceInfo xmlns:p15="http://schemas.microsoft.com/office/powerpoint/2012/main" userId="S-1-5-21-2637006528-1015924553-1750768987-564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58E"/>
    <a:srgbClr val="214752"/>
    <a:srgbClr val="CF4D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4063" autoAdjust="0"/>
  </p:normalViewPr>
  <p:slideViewPr>
    <p:cSldViewPr snapToGrid="0">
      <p:cViewPr varScale="1">
        <p:scale>
          <a:sx n="142" d="100"/>
          <a:sy n="142" d="100"/>
        </p:scale>
        <p:origin x="768" y="12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86" d="100"/>
        <a:sy n="186" d="100"/>
      </p:scale>
      <p:origin x="0" y="-444"/>
    </p:cViewPr>
  </p:sorter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cef chcef" userId="7ffb45872db9c24f" providerId="LiveId" clId="{CE59D5CF-9A5F-4EBF-81D0-9ED9A0442532}"/>
    <pc:docChg chg="undo custSel modSld sldOrd">
      <pc:chgData name="chcef chcef" userId="7ffb45872db9c24f" providerId="LiveId" clId="{CE59D5CF-9A5F-4EBF-81D0-9ED9A0442532}" dt="2023-08-24T02:12:12.472" v="364" actId="207"/>
      <pc:docMkLst>
        <pc:docMk/>
      </pc:docMkLst>
      <pc:sldChg chg="addSp delSp modSp mod delCm">
        <pc:chgData name="chcef chcef" userId="7ffb45872db9c24f" providerId="LiveId" clId="{CE59D5CF-9A5F-4EBF-81D0-9ED9A0442532}" dt="2023-08-24T01:35:54.999" v="134" actId="20577"/>
        <pc:sldMkLst>
          <pc:docMk/>
          <pc:sldMk cId="215238948" sldId="300"/>
        </pc:sldMkLst>
        <pc:spChg chg="add mod">
          <ac:chgData name="chcef chcef" userId="7ffb45872db9c24f" providerId="LiveId" clId="{CE59D5CF-9A5F-4EBF-81D0-9ED9A0442532}" dt="2023-08-24T01:35:54.999" v="134" actId="20577"/>
          <ac:spMkLst>
            <pc:docMk/>
            <pc:sldMk cId="215238948" sldId="300"/>
            <ac:spMk id="7" creationId="{B6BACE8F-BB56-5E44-DF45-65EF53BB3156}"/>
          </ac:spMkLst>
        </pc:spChg>
        <pc:spChg chg="mod">
          <ac:chgData name="chcef chcef" userId="7ffb45872db9c24f" providerId="LiveId" clId="{CE59D5CF-9A5F-4EBF-81D0-9ED9A0442532}" dt="2023-08-24T01:34:58.512" v="116" actId="1076"/>
          <ac:spMkLst>
            <pc:docMk/>
            <pc:sldMk cId="215238948" sldId="300"/>
            <ac:spMk id="8" creationId="{00000000-0000-0000-0000-000000000000}"/>
          </ac:spMkLst>
        </pc:spChg>
        <pc:spChg chg="del">
          <ac:chgData name="chcef chcef" userId="7ffb45872db9c24f" providerId="LiveId" clId="{CE59D5CF-9A5F-4EBF-81D0-9ED9A0442532}" dt="2023-08-24T01:34:31.052" v="107" actId="478"/>
          <ac:spMkLst>
            <pc:docMk/>
            <pc:sldMk cId="215238948" sldId="300"/>
            <ac:spMk id="14" creationId="{00000000-0000-0000-0000-000000000000}"/>
          </ac:spMkLst>
        </pc:spChg>
        <pc:spChg chg="mod">
          <ac:chgData name="chcef chcef" userId="7ffb45872db9c24f" providerId="LiveId" clId="{CE59D5CF-9A5F-4EBF-81D0-9ED9A0442532}" dt="2023-08-24T01:34:52.084" v="113" actId="1076"/>
          <ac:spMkLst>
            <pc:docMk/>
            <pc:sldMk cId="215238948" sldId="300"/>
            <ac:spMk id="15" creationId="{5F8FD78E-A1AE-C6B0-7701-9F2D550CBC5D}"/>
          </ac:spMkLst>
        </pc:spChg>
        <pc:picChg chg="mod">
          <ac:chgData name="chcef chcef" userId="7ffb45872db9c24f" providerId="LiveId" clId="{CE59D5CF-9A5F-4EBF-81D0-9ED9A0442532}" dt="2023-08-24T01:34:54.674" v="114" actId="1076"/>
          <ac:picMkLst>
            <pc:docMk/>
            <pc:sldMk cId="215238948" sldId="300"/>
            <ac:picMk id="2" creationId="{00000000-0000-0000-0000-000000000000}"/>
          </ac:picMkLst>
        </pc:picChg>
        <pc:cxnChg chg="del">
          <ac:chgData name="chcef chcef" userId="7ffb45872db9c24f" providerId="LiveId" clId="{CE59D5CF-9A5F-4EBF-81D0-9ED9A0442532}" dt="2023-08-24T01:34:29.334" v="106" actId="478"/>
          <ac:cxnSpMkLst>
            <pc:docMk/>
            <pc:sldMk cId="215238948" sldId="300"/>
            <ac:cxnSpMk id="11" creationId="{00000000-0000-0000-0000-000000000000}"/>
          </ac:cxnSpMkLst>
        </pc:cxnChg>
        <pc:cxnChg chg="del">
          <ac:chgData name="chcef chcef" userId="7ffb45872db9c24f" providerId="LiveId" clId="{CE59D5CF-9A5F-4EBF-81D0-9ED9A0442532}" dt="2023-08-24T01:34:13.644" v="105" actId="478"/>
          <ac:cxnSpMkLst>
            <pc:docMk/>
            <pc:sldMk cId="215238948" sldId="300"/>
            <ac:cxnSpMk id="13" creationId="{00000000-0000-0000-0000-000000000000}"/>
          </ac:cxnSpMkLst>
        </pc:cxnChg>
      </pc:sldChg>
      <pc:sldChg chg="modSp delCm">
        <pc:chgData name="chcef chcef" userId="7ffb45872db9c24f" providerId="LiveId" clId="{CE59D5CF-9A5F-4EBF-81D0-9ED9A0442532}" dt="2023-08-24T01:39:12.900" v="171" actId="1592"/>
        <pc:sldMkLst>
          <pc:docMk/>
          <pc:sldMk cId="1625859845" sldId="312"/>
        </pc:sldMkLst>
        <pc:spChg chg="mod">
          <ac:chgData name="chcef chcef" userId="7ffb45872db9c24f" providerId="LiveId" clId="{CE59D5CF-9A5F-4EBF-81D0-9ED9A0442532}" dt="2023-08-24T01:39:10.101" v="170" actId="20577"/>
          <ac:spMkLst>
            <pc:docMk/>
            <pc:sldMk cId="1625859845" sldId="312"/>
            <ac:spMk id="15" creationId="{5F8FD78E-A1AE-C6B0-7701-9F2D550CBC5D}"/>
          </ac:spMkLst>
        </pc:spChg>
      </pc:sldChg>
      <pc:sldChg chg="delCm">
        <pc:chgData name="chcef chcef" userId="7ffb45872db9c24f" providerId="LiveId" clId="{CE59D5CF-9A5F-4EBF-81D0-9ED9A0442532}" dt="2023-08-24T02:05:26.572" v="354" actId="1592"/>
        <pc:sldMkLst>
          <pc:docMk/>
          <pc:sldMk cId="943887354" sldId="315"/>
        </pc:sldMkLst>
      </pc:sldChg>
      <pc:sldChg chg="addSp delSp modSp mod ord delCm modCm">
        <pc:chgData name="chcef chcef" userId="7ffb45872db9c24f" providerId="LiveId" clId="{CE59D5CF-9A5F-4EBF-81D0-9ED9A0442532}" dt="2023-08-24T02:03:56.287" v="353" actId="1036"/>
        <pc:sldMkLst>
          <pc:docMk/>
          <pc:sldMk cId="945435674" sldId="316"/>
        </pc:sldMkLst>
        <pc:spChg chg="mod">
          <ac:chgData name="chcef chcef" userId="7ffb45872db9c24f" providerId="LiveId" clId="{CE59D5CF-9A5F-4EBF-81D0-9ED9A0442532}" dt="2023-08-24T02:03:02.853" v="351" actId="255"/>
          <ac:spMkLst>
            <pc:docMk/>
            <pc:sldMk cId="945435674" sldId="316"/>
            <ac:spMk id="15" creationId="{5F8FD78E-A1AE-C6B0-7701-9F2D550CBC5D}"/>
          </ac:spMkLst>
        </pc:spChg>
        <pc:picChg chg="del mod">
          <ac:chgData name="chcef chcef" userId="7ffb45872db9c24f" providerId="LiveId" clId="{CE59D5CF-9A5F-4EBF-81D0-9ED9A0442532}" dt="2023-08-24T01:48:08.680" v="184" actId="478"/>
          <ac:picMkLst>
            <pc:docMk/>
            <pc:sldMk cId="945435674" sldId="316"/>
            <ac:picMk id="7" creationId="{00000000-0000-0000-0000-000000000000}"/>
          </ac:picMkLst>
        </pc:picChg>
        <pc:picChg chg="add mod">
          <ac:chgData name="chcef chcef" userId="7ffb45872db9c24f" providerId="LiveId" clId="{CE59D5CF-9A5F-4EBF-81D0-9ED9A0442532}" dt="2023-08-24T02:03:56.287" v="353" actId="1036"/>
          <ac:picMkLst>
            <pc:docMk/>
            <pc:sldMk cId="945435674" sldId="316"/>
            <ac:picMk id="10" creationId="{350D80D4-2C6E-FACB-10FE-2701A366D5FD}"/>
          </ac:picMkLst>
        </pc:picChg>
        <pc:picChg chg="add del mod">
          <ac:chgData name="chcef chcef" userId="7ffb45872db9c24f" providerId="LiveId" clId="{CE59D5CF-9A5F-4EBF-81D0-9ED9A0442532}" dt="2023-08-24T01:48:01.350" v="181" actId="478"/>
          <ac:picMkLst>
            <pc:docMk/>
            <pc:sldMk cId="945435674" sldId="316"/>
            <ac:picMk id="1026" creationId="{1A208ED8-D509-E592-AE48-9E216F3E6B4D}"/>
          </ac:picMkLst>
        </pc:picChg>
        <pc:cxnChg chg="del">
          <ac:chgData name="chcef chcef" userId="7ffb45872db9c24f" providerId="LiveId" clId="{CE59D5CF-9A5F-4EBF-81D0-9ED9A0442532}" dt="2023-08-24T01:48:13.524" v="185" actId="478"/>
          <ac:cxnSpMkLst>
            <pc:docMk/>
            <pc:sldMk cId="945435674" sldId="316"/>
            <ac:cxnSpMk id="9" creationId="{00000000-0000-0000-0000-000000000000}"/>
          </ac:cxnSpMkLst>
        </pc:cxnChg>
      </pc:sldChg>
      <pc:sldChg chg="modSp mod delCm modCm">
        <pc:chgData name="chcef chcef" userId="7ffb45872db9c24f" providerId="LiveId" clId="{CE59D5CF-9A5F-4EBF-81D0-9ED9A0442532}" dt="2023-08-24T02:02:47.084" v="348" actId="404"/>
        <pc:sldMkLst>
          <pc:docMk/>
          <pc:sldMk cId="1787550695" sldId="317"/>
        </pc:sldMkLst>
        <pc:spChg chg="mod">
          <ac:chgData name="chcef chcef" userId="7ffb45872db9c24f" providerId="LiveId" clId="{CE59D5CF-9A5F-4EBF-81D0-9ED9A0442532}" dt="2023-08-24T02:02:47.084" v="348" actId="404"/>
          <ac:spMkLst>
            <pc:docMk/>
            <pc:sldMk cId="1787550695" sldId="317"/>
            <ac:spMk id="15" creationId="{5F8FD78E-A1AE-C6B0-7701-9F2D550CBC5D}"/>
          </ac:spMkLst>
        </pc:spChg>
      </pc:sldChg>
      <pc:sldChg chg="delSp modSp mod modAnim delCm">
        <pc:chgData name="chcef chcef" userId="7ffb45872db9c24f" providerId="LiveId" clId="{CE59D5CF-9A5F-4EBF-81D0-9ED9A0442532}" dt="2023-08-24T02:00:34.434" v="337" actId="20577"/>
        <pc:sldMkLst>
          <pc:docMk/>
          <pc:sldMk cId="285723477" sldId="325"/>
        </pc:sldMkLst>
        <pc:spChg chg="mod">
          <ac:chgData name="chcef chcef" userId="7ffb45872db9c24f" providerId="LiveId" clId="{CE59D5CF-9A5F-4EBF-81D0-9ED9A0442532}" dt="2023-08-24T02:00:34.434" v="337" actId="20577"/>
          <ac:spMkLst>
            <pc:docMk/>
            <pc:sldMk cId="285723477" sldId="325"/>
            <ac:spMk id="15" creationId="{5F8FD78E-A1AE-C6B0-7701-9F2D550CBC5D}"/>
          </ac:spMkLst>
        </pc:spChg>
        <pc:cxnChg chg="del">
          <ac:chgData name="chcef chcef" userId="7ffb45872db9c24f" providerId="LiveId" clId="{CE59D5CF-9A5F-4EBF-81D0-9ED9A0442532}" dt="2023-08-24T01:58:33.641" v="276" actId="478"/>
          <ac:cxnSpMkLst>
            <pc:docMk/>
            <pc:sldMk cId="285723477" sldId="325"/>
            <ac:cxnSpMk id="8" creationId="{00000000-0000-0000-0000-000000000000}"/>
          </ac:cxnSpMkLst>
        </pc:cxnChg>
        <pc:cxnChg chg="del">
          <ac:chgData name="chcef chcef" userId="7ffb45872db9c24f" providerId="LiveId" clId="{CE59D5CF-9A5F-4EBF-81D0-9ED9A0442532}" dt="2023-08-24T01:58:34.470" v="277" actId="478"/>
          <ac:cxnSpMkLst>
            <pc:docMk/>
            <pc:sldMk cId="285723477" sldId="325"/>
            <ac:cxnSpMk id="10" creationId="{00000000-0000-0000-0000-000000000000}"/>
          </ac:cxnSpMkLst>
        </pc:cxnChg>
        <pc:cxnChg chg="del">
          <ac:chgData name="chcef chcef" userId="7ffb45872db9c24f" providerId="LiveId" clId="{CE59D5CF-9A5F-4EBF-81D0-9ED9A0442532}" dt="2023-08-24T01:58:47.267" v="288" actId="478"/>
          <ac:cxnSpMkLst>
            <pc:docMk/>
            <pc:sldMk cId="285723477" sldId="325"/>
            <ac:cxnSpMk id="12" creationId="{00000000-0000-0000-0000-000000000000}"/>
          </ac:cxnSpMkLst>
        </pc:cxnChg>
      </pc:sldChg>
      <pc:sldChg chg="delSp modSp mod delCm">
        <pc:chgData name="chcef chcef" userId="7ffb45872db9c24f" providerId="LiveId" clId="{CE59D5CF-9A5F-4EBF-81D0-9ED9A0442532}" dt="2023-08-24T02:00:24.523" v="335" actId="1592"/>
        <pc:sldMkLst>
          <pc:docMk/>
          <pc:sldMk cId="442576637" sldId="327"/>
        </pc:sldMkLst>
        <pc:spChg chg="mod">
          <ac:chgData name="chcef chcef" userId="7ffb45872db9c24f" providerId="LiveId" clId="{CE59D5CF-9A5F-4EBF-81D0-9ED9A0442532}" dt="2023-08-24T02:00:19.538" v="333" actId="20577"/>
          <ac:spMkLst>
            <pc:docMk/>
            <pc:sldMk cId="442576637" sldId="327"/>
            <ac:spMk id="15" creationId="{5F8FD78E-A1AE-C6B0-7701-9F2D550CBC5D}"/>
          </ac:spMkLst>
        </pc:spChg>
        <pc:cxnChg chg="del">
          <ac:chgData name="chcef chcef" userId="7ffb45872db9c24f" providerId="LiveId" clId="{CE59D5CF-9A5F-4EBF-81D0-9ED9A0442532}" dt="2023-08-24T02:00:11.486" v="331" actId="478"/>
          <ac:cxnSpMkLst>
            <pc:docMk/>
            <pc:sldMk cId="442576637" sldId="327"/>
            <ac:cxnSpMk id="9" creationId="{00000000-0000-0000-0000-000000000000}"/>
          </ac:cxnSpMkLst>
        </pc:cxnChg>
        <pc:cxnChg chg="del">
          <ac:chgData name="chcef chcef" userId="7ffb45872db9c24f" providerId="LiveId" clId="{CE59D5CF-9A5F-4EBF-81D0-9ED9A0442532}" dt="2023-08-24T02:00:22.236" v="334" actId="478"/>
          <ac:cxnSpMkLst>
            <pc:docMk/>
            <pc:sldMk cId="442576637" sldId="327"/>
            <ac:cxnSpMk id="10" creationId="{00000000-0000-0000-0000-000000000000}"/>
          </ac:cxnSpMkLst>
        </pc:cxnChg>
      </pc:sldChg>
      <pc:sldChg chg="addSp delSp modSp mod delAnim delCm">
        <pc:chgData name="chcef chcef" userId="7ffb45872db9c24f" providerId="LiveId" clId="{CE59D5CF-9A5F-4EBF-81D0-9ED9A0442532}" dt="2023-08-24T02:12:12.472" v="364" actId="207"/>
        <pc:sldMkLst>
          <pc:docMk/>
          <pc:sldMk cId="2150917080" sldId="332"/>
        </pc:sldMkLst>
        <pc:spChg chg="del">
          <ac:chgData name="chcef chcef" userId="7ffb45872db9c24f" providerId="LiveId" clId="{CE59D5CF-9A5F-4EBF-81D0-9ED9A0442532}" dt="2023-08-24T02:11:37.745" v="358" actId="478"/>
          <ac:spMkLst>
            <pc:docMk/>
            <pc:sldMk cId="2150917080" sldId="332"/>
            <ac:spMk id="9" creationId="{00000000-0000-0000-0000-000000000000}"/>
          </ac:spMkLst>
        </pc:spChg>
        <pc:spChg chg="mod">
          <ac:chgData name="chcef chcef" userId="7ffb45872db9c24f" providerId="LiveId" clId="{CE59D5CF-9A5F-4EBF-81D0-9ED9A0442532}" dt="2023-08-24T02:12:12.472" v="364" actId="207"/>
          <ac:spMkLst>
            <pc:docMk/>
            <pc:sldMk cId="2150917080" sldId="332"/>
            <ac:spMk id="15" creationId="{5F8FD78E-A1AE-C6B0-7701-9F2D550CBC5D}"/>
          </ac:spMkLst>
        </pc:spChg>
        <pc:picChg chg="del">
          <ac:chgData name="chcef chcef" userId="7ffb45872db9c24f" providerId="LiveId" clId="{CE59D5CF-9A5F-4EBF-81D0-9ED9A0442532}" dt="2023-08-24T02:11:34.323" v="356" actId="478"/>
          <ac:picMkLst>
            <pc:docMk/>
            <pc:sldMk cId="2150917080" sldId="332"/>
            <ac:picMk id="2" creationId="{391C8B3E-32F2-179C-ACBD-B45385B33841}"/>
          </ac:picMkLst>
        </pc:picChg>
        <pc:picChg chg="add mod">
          <ac:chgData name="chcef chcef" userId="7ffb45872db9c24f" providerId="LiveId" clId="{CE59D5CF-9A5F-4EBF-81D0-9ED9A0442532}" dt="2023-08-24T02:11:45.317" v="363" actId="1076"/>
          <ac:picMkLst>
            <pc:docMk/>
            <pc:sldMk cId="2150917080" sldId="332"/>
            <ac:picMk id="11" creationId="{D93F9457-177D-E73A-673E-61A6A5FFD6D5}"/>
          </ac:picMkLst>
        </pc:picChg>
      </pc:sldChg>
      <pc:sldChg chg="delSp modSp mod delCm modCm">
        <pc:chgData name="chcef chcef" userId="7ffb45872db9c24f" providerId="LiveId" clId="{CE59D5CF-9A5F-4EBF-81D0-9ED9A0442532}" dt="2023-08-24T01:37:34.445" v="147" actId="1592"/>
        <pc:sldMkLst>
          <pc:docMk/>
          <pc:sldMk cId="744480372" sldId="333"/>
        </pc:sldMkLst>
        <pc:spChg chg="mod">
          <ac:chgData name="chcef chcef" userId="7ffb45872db9c24f" providerId="LiveId" clId="{CE59D5CF-9A5F-4EBF-81D0-9ED9A0442532}" dt="2023-08-24T01:37:30.270" v="146"/>
          <ac:spMkLst>
            <pc:docMk/>
            <pc:sldMk cId="744480372" sldId="333"/>
            <ac:spMk id="15" creationId="{5F8FD78E-A1AE-C6B0-7701-9F2D550CBC5D}"/>
          </ac:spMkLst>
        </pc:spChg>
        <pc:cxnChg chg="del">
          <ac:chgData name="chcef chcef" userId="7ffb45872db9c24f" providerId="LiveId" clId="{CE59D5CF-9A5F-4EBF-81D0-9ED9A0442532}" dt="2023-08-24T01:36:46.481" v="144" actId="478"/>
          <ac:cxnSpMkLst>
            <pc:docMk/>
            <pc:sldMk cId="744480372" sldId="333"/>
            <ac:cxnSpMk id="8" creationId="{00000000-0000-0000-0000-000000000000}"/>
          </ac:cxnSpMkLst>
        </pc:cxnChg>
        <pc:cxnChg chg="del">
          <ac:chgData name="chcef chcef" userId="7ffb45872db9c24f" providerId="LiveId" clId="{CE59D5CF-9A5F-4EBF-81D0-9ED9A0442532}" dt="2023-08-24T01:36:30.400" v="140" actId="478"/>
          <ac:cxnSpMkLst>
            <pc:docMk/>
            <pc:sldMk cId="744480372" sldId="333"/>
            <ac:cxnSpMk id="10" creationId="{00000000-0000-0000-0000-000000000000}"/>
          </ac:cxnSpMkLst>
        </pc:cxnChg>
      </pc:sldChg>
      <pc:sldChg chg="delSp modSp mod delCm">
        <pc:chgData name="chcef chcef" userId="7ffb45872db9c24f" providerId="LiveId" clId="{CE59D5CF-9A5F-4EBF-81D0-9ED9A0442532}" dt="2023-08-24T02:00:47.699" v="338" actId="1592"/>
        <pc:sldMkLst>
          <pc:docMk/>
          <pc:sldMk cId="1656277518" sldId="335"/>
        </pc:sldMkLst>
        <pc:spChg chg="mod">
          <ac:chgData name="chcef chcef" userId="7ffb45872db9c24f" providerId="LiveId" clId="{CE59D5CF-9A5F-4EBF-81D0-9ED9A0442532}" dt="2023-08-24T01:38:04.894" v="152"/>
          <ac:spMkLst>
            <pc:docMk/>
            <pc:sldMk cId="1656277518" sldId="335"/>
            <ac:spMk id="15" creationId="{5F8FD78E-A1AE-C6B0-7701-9F2D550CBC5D}"/>
          </ac:spMkLst>
        </pc:spChg>
        <pc:cxnChg chg="del">
          <ac:chgData name="chcef chcef" userId="7ffb45872db9c24f" providerId="LiveId" clId="{CE59D5CF-9A5F-4EBF-81D0-9ED9A0442532}" dt="2023-08-24T01:37:42.145" v="148" actId="478"/>
          <ac:cxnSpMkLst>
            <pc:docMk/>
            <pc:sldMk cId="1656277518" sldId="335"/>
            <ac:cxnSpMk id="8" creationId="{00000000-0000-0000-0000-000000000000}"/>
          </ac:cxnSpMkLst>
        </pc:cxnChg>
        <pc:cxnChg chg="del">
          <ac:chgData name="chcef chcef" userId="7ffb45872db9c24f" providerId="LiveId" clId="{CE59D5CF-9A5F-4EBF-81D0-9ED9A0442532}" dt="2023-08-24T01:37:45.207" v="150" actId="478"/>
          <ac:cxnSpMkLst>
            <pc:docMk/>
            <pc:sldMk cId="1656277518" sldId="335"/>
            <ac:cxnSpMk id="11" creationId="{00000000-0000-0000-0000-000000000000}"/>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120D74F3-CA24-4976-DE72-813826B877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a:extLst>
              <a:ext uri="{FF2B5EF4-FFF2-40B4-BE49-F238E27FC236}">
                <a16:creationId xmlns:a16="http://schemas.microsoft.com/office/drawing/2014/main" id="{C67B2836-17B8-FF63-CD39-5FFAB046C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D969CE-5AB8-4B38-9298-1B16C2444208}" type="datetimeFigureOut">
              <a:rPr lang="zh-HK" altLang="en-US" smtClean="0"/>
              <a:t>16/1/2025</a:t>
            </a:fld>
            <a:endParaRPr lang="zh-HK" altLang="en-US"/>
          </a:p>
        </p:txBody>
      </p:sp>
      <p:sp>
        <p:nvSpPr>
          <p:cNvPr id="4" name="頁尾版面配置區 3">
            <a:extLst>
              <a:ext uri="{FF2B5EF4-FFF2-40B4-BE49-F238E27FC236}">
                <a16:creationId xmlns:a16="http://schemas.microsoft.com/office/drawing/2014/main" id="{644B1FA0-AF22-B50A-9E1C-3B92EC6D44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a:extLst>
              <a:ext uri="{FF2B5EF4-FFF2-40B4-BE49-F238E27FC236}">
                <a16:creationId xmlns:a16="http://schemas.microsoft.com/office/drawing/2014/main" id="{282C7C50-2A03-AE31-1613-0B770B235D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DFB05C-F28E-484C-B399-384C9ADDFA96}" type="slidenum">
              <a:rPr lang="zh-HK" altLang="en-US" smtClean="0"/>
              <a:t>‹#›</a:t>
            </a:fld>
            <a:endParaRPr lang="zh-HK" altLang="en-US"/>
          </a:p>
        </p:txBody>
      </p:sp>
    </p:spTree>
    <p:extLst>
      <p:ext uri="{BB962C8B-B14F-4D97-AF65-F5344CB8AC3E}">
        <p14:creationId xmlns:p14="http://schemas.microsoft.com/office/powerpoint/2010/main" val="3938862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0E01C-1339-434F-8703-29D32650C730}" type="datetimeFigureOut">
              <a:rPr lang="zh-CN" altLang="en-US" smtClean="0"/>
              <a:t>2025/1/16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02262-AB2E-4227-957E-41990346CCD3}" type="slidenum">
              <a:rPr lang="zh-CN" altLang="en-US" smtClean="0"/>
              <a:t>‹#›</a:t>
            </a:fld>
            <a:endParaRPr lang="zh-CN" altLang="en-US"/>
          </a:p>
        </p:txBody>
      </p:sp>
    </p:spTree>
    <p:extLst>
      <p:ext uri="{BB962C8B-B14F-4D97-AF65-F5344CB8AC3E}">
        <p14:creationId xmlns:p14="http://schemas.microsoft.com/office/powerpoint/2010/main" val="19176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73E02262-AB2E-4227-957E-41990346CCD3}" type="slidenum">
              <a:rPr lang="zh-CN" altLang="en-US" smtClean="0"/>
              <a:t>6</a:t>
            </a:fld>
            <a:endParaRPr lang="zh-CN" altLang="en-US"/>
          </a:p>
        </p:txBody>
      </p:sp>
    </p:spTree>
    <p:extLst>
      <p:ext uri="{BB962C8B-B14F-4D97-AF65-F5344CB8AC3E}">
        <p14:creationId xmlns:p14="http://schemas.microsoft.com/office/powerpoint/2010/main" val="3384842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ea typeface="微软雅黑" panose="020B0503020204020204" pitchFamily="34" charset="-122"/>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ea typeface="微软雅黑" panose="020B0503020204020204" pitchFamily="34"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lvl1pPr>
              <a:defRPr>
                <a:ea typeface="微软雅黑" panose="020B0503020204020204" pitchFamily="34" charset="-122"/>
              </a:defRPr>
            </a:lvl1pPr>
          </a:lstStyle>
          <a:p>
            <a:fld id="{7A198ED0-F2CC-44D0-B5B1-AEE4C67E18FF}" type="datetimeFigureOut">
              <a:rPr lang="zh-CN" altLang="en-US" smtClean="0"/>
              <a:pPr/>
              <a:t>2025/1/16</a:t>
            </a:fld>
            <a:endParaRPr lang="zh-CN" alt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3851893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lvl1pPr>
              <a:defRPr>
                <a:ea typeface="微软雅黑" panose="020B0503020204020204" pitchFamily="34" charset="-122"/>
              </a:defRPr>
            </a:lvl1pPr>
          </a:lstStyle>
          <a:p>
            <a:fld id="{7A198ED0-F2CC-44D0-B5B1-AEE4C67E18FF}" type="datetimeFigureOut">
              <a:rPr lang="zh-CN" altLang="en-US" smtClean="0"/>
              <a:pPr/>
              <a:t>2025/1/16</a:t>
            </a:fld>
            <a:endParaRPr lang="zh-CN" alt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1121948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lvl1pPr>
              <a:defRPr>
                <a:ea typeface="微软雅黑" panose="020B0503020204020204" pitchFamily="34" charset="-122"/>
              </a:defRPr>
            </a:lvl1pPr>
          </a:lstStyle>
          <a:p>
            <a:r>
              <a:rPr lang="zh-CN" altLang="en-US" dirty="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lvl1pPr>
              <a:defRPr>
                <a:ea typeface="微软雅黑" panose="020B0503020204020204" pitchFamily="34" charset="-122"/>
              </a:defRPr>
            </a:lvl1pPr>
          </a:lstStyle>
          <a:p>
            <a:fld id="{7A198ED0-F2CC-44D0-B5B1-AEE4C67E18FF}" type="datetimeFigureOut">
              <a:rPr lang="zh-CN" altLang="en-US" smtClean="0"/>
              <a:pPr/>
              <a:t>2025/1/16</a:t>
            </a:fld>
            <a:endParaRPr lang="zh-CN" alt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935988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a:prstGeom prst="rect">
            <a:avLst/>
          </a:prstGeom>
        </p:spPr>
        <p:txBody>
          <a:bodyPr anchor="b"/>
          <a:lstStyle>
            <a:lvl1pPr algn="ctr">
              <a:defRPr sz="6000">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143000" y="2701925"/>
            <a:ext cx="6858000" cy="1241425"/>
          </a:xfrm>
          <a:prstGeom prst="rect">
            <a:avLst/>
          </a:prstGeom>
        </p:spPr>
        <p:txBody>
          <a:bodyPr/>
          <a:lstStyle>
            <a:lvl1pPr marL="0" indent="0" algn="ctr">
              <a:buNone/>
              <a:defRPr sz="2400">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5" name="页脚占位符 4"/>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635341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628650" y="1370013"/>
            <a:ext cx="7886700" cy="3262312"/>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5" name="页脚占位符 4"/>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2248809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a:prstGeom prst="rect">
            <a:avLst/>
          </a:prstGeom>
        </p:spPr>
        <p:txBody>
          <a:bodyPr anchor="b"/>
          <a:lstStyle>
            <a:lvl1pPr>
              <a:defRPr sz="6000">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5" name="页脚占位符 4"/>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3306339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sz="half" idx="1"/>
          </p:nvPr>
        </p:nvSpPr>
        <p:spPr>
          <a:xfrm>
            <a:off x="628650" y="1370013"/>
            <a:ext cx="3867150" cy="3262312"/>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370013"/>
            <a:ext cx="3867150" cy="3262312"/>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6" name="页脚占位符 5"/>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759818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630238" y="1260475"/>
            <a:ext cx="3868737" cy="619125"/>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630238" y="1879600"/>
            <a:ext cx="3868737" cy="2762250"/>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0" y="1260475"/>
            <a:ext cx="3887788" cy="619125"/>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4629150" y="1879600"/>
            <a:ext cx="3887788" cy="2762250"/>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8" name="页脚占位符 7"/>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9" name="灯片编号占位符 8"/>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3093322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4" name="页脚占位符 3"/>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447605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3" name="页脚占位符 2"/>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1312218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3887788" y="741363"/>
            <a:ext cx="4629150" cy="3654425"/>
          </a:xfrm>
          <a:prstGeom prst="rect">
            <a:avLst/>
          </a:prstGeom>
        </p:spPr>
        <p:txBody>
          <a:bodyPr/>
          <a:lstStyle>
            <a:lvl1pPr>
              <a:defRPr sz="3200">
                <a:ea typeface="微软雅黑" panose="020B0503020204020204" pitchFamily="34" charset="-122"/>
              </a:defRPr>
            </a:lvl1pPr>
            <a:lvl2pPr>
              <a:defRPr sz="2800">
                <a:ea typeface="微软雅黑" panose="020B0503020204020204" pitchFamily="34" charset="-122"/>
              </a:defRPr>
            </a:lvl2pPr>
            <a:lvl3pPr>
              <a:defRPr sz="2400">
                <a:ea typeface="微软雅黑" panose="020B0503020204020204" pitchFamily="34" charset="-122"/>
              </a:defRPr>
            </a:lvl3pPr>
            <a:lvl4pPr>
              <a:defRPr sz="2000">
                <a:ea typeface="微软雅黑" panose="020B0503020204020204" pitchFamily="34" charset="-122"/>
              </a:defRPr>
            </a:lvl4pPr>
            <a:lvl5pPr>
              <a:defRPr sz="2000">
                <a:ea typeface="微软雅黑" panose="020B0503020204020204" pitchFamily="34"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630238" y="1543050"/>
            <a:ext cx="2949575" cy="2859088"/>
          </a:xfrm>
          <a:prstGeom prst="rect">
            <a:avLst/>
          </a:prstGeom>
        </p:spPr>
        <p:txBody>
          <a:bodyPr/>
          <a:lstStyle>
            <a:lvl1pPr marL="0" indent="0">
              <a:buNone/>
              <a:defRPr sz="1600">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6" name="页脚占位符 5"/>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1040294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lvl1pPr>
              <a:defRPr>
                <a:ea typeface="微软雅黑" panose="020B0503020204020204" pitchFamily="34" charset="-122"/>
              </a:defRPr>
            </a:lvl1pPr>
          </a:lstStyle>
          <a:p>
            <a:fld id="{7A198ED0-F2CC-44D0-B5B1-AEE4C67E18FF}" type="datetimeFigureOut">
              <a:rPr lang="zh-CN" altLang="en-US" smtClean="0"/>
              <a:pPr/>
              <a:t>2025/1/16</a:t>
            </a:fld>
            <a:endParaRPr lang="zh-CN" alt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3941237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ea typeface="微软雅黑" panose="020B0503020204020204" pitchFamily="34" charset="-122"/>
              </a:defRPr>
            </a:lvl1pPr>
          </a:lstStyle>
          <a:p>
            <a:r>
              <a:rPr lang="zh-CN" altLang="en-US" dirty="0"/>
              <a:t>单击此处编辑母版标题样式</a:t>
            </a:r>
          </a:p>
        </p:txBody>
      </p:sp>
      <p:sp>
        <p:nvSpPr>
          <p:cNvPr id="3" name="图片占位符 2"/>
          <p:cNvSpPr>
            <a:spLocks noGrp="1"/>
          </p:cNvSpPr>
          <p:nvPr>
            <p:ph type="pic" idx="1"/>
          </p:nvPr>
        </p:nvSpPr>
        <p:spPr>
          <a:xfrm>
            <a:off x="3887788" y="741363"/>
            <a:ext cx="4629150" cy="3654425"/>
          </a:xfrm>
          <a:prstGeom prst="rect">
            <a:avLst/>
          </a:prstGeom>
        </p:spPr>
        <p:txBody>
          <a:bodyPr/>
          <a:lstStyle>
            <a:lvl1pPr marL="0" indent="0">
              <a:buNone/>
              <a:defRPr sz="3200">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30238" y="1543050"/>
            <a:ext cx="2949575" cy="2859088"/>
          </a:xfrm>
          <a:prstGeom prst="rect">
            <a:avLst/>
          </a:prstGeom>
        </p:spPr>
        <p:txBody>
          <a:bodyPr/>
          <a:lstStyle>
            <a:lvl1pPr marL="0" indent="0">
              <a:buNone/>
              <a:defRPr sz="1600">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6" name="页脚占位符 5"/>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2627293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628650" y="1370013"/>
            <a:ext cx="7886700" cy="3262312"/>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5" name="页脚占位符 4"/>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3929504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a:prstGeom prst="rect">
            <a:avLst/>
          </a:prstGeom>
        </p:spPr>
        <p:txBody>
          <a:bodyPr vert="eaVert"/>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628650" y="274638"/>
            <a:ext cx="5762625" cy="4357687"/>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5" name="页脚占位符 4"/>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229397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a:prstGeom prst="rect">
            <a:avLst/>
          </a:prstGeom>
        </p:spPr>
        <p:txBody>
          <a:bodyPr anchor="b"/>
          <a:lstStyle>
            <a:lvl1pPr algn="ctr">
              <a:defRPr sz="6000">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143000" y="2701925"/>
            <a:ext cx="6858000" cy="1241425"/>
          </a:xfrm>
          <a:prstGeom prst="rect">
            <a:avLst/>
          </a:prstGeom>
        </p:spPr>
        <p:txBody>
          <a:bodyPr/>
          <a:lstStyle>
            <a:lvl1pPr marL="0" indent="0" algn="ctr">
              <a:buNone/>
              <a:defRPr sz="2400">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5" name="页脚占位符 4"/>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2989394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628650" y="1370013"/>
            <a:ext cx="7886700" cy="3262312"/>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5" name="页脚占位符 4"/>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2359938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a:prstGeom prst="rect">
            <a:avLst/>
          </a:prstGeom>
        </p:spPr>
        <p:txBody>
          <a:bodyPr anchor="b"/>
          <a:lstStyle>
            <a:lvl1pPr>
              <a:defRPr sz="6000">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5" name="页脚占位符 4"/>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3893096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sz="half" idx="1"/>
          </p:nvPr>
        </p:nvSpPr>
        <p:spPr>
          <a:xfrm>
            <a:off x="628650" y="1370013"/>
            <a:ext cx="3867150" cy="3262312"/>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370013"/>
            <a:ext cx="3867150" cy="3262312"/>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6" name="页脚占位符 5"/>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31155360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630238" y="1260475"/>
            <a:ext cx="3868737" cy="619125"/>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630238" y="1879600"/>
            <a:ext cx="3868737" cy="2762250"/>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0" y="1260475"/>
            <a:ext cx="3887788" cy="619125"/>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4629150" y="1879600"/>
            <a:ext cx="3887788" cy="2762250"/>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8" name="页脚占位符 7"/>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9" name="灯片编号占位符 8"/>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433986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4" name="页脚占位符 3"/>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984029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3" name="页脚占位符 2"/>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403485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ea typeface="微软雅黑" panose="020B0503020204020204" pitchFamily="34" charset="-122"/>
              </a:defRPr>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ea typeface="微软雅黑" panose="020B0503020204020204" pitchFamily="3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Date Placeholder 3"/>
          <p:cNvSpPr>
            <a:spLocks noGrp="1"/>
          </p:cNvSpPr>
          <p:nvPr>
            <p:ph type="dt" sz="half" idx="10"/>
          </p:nvPr>
        </p:nvSpPr>
        <p:spPr>
          <a:xfrm>
            <a:off x="628650" y="4767263"/>
            <a:ext cx="2057400" cy="273844"/>
          </a:xfrm>
          <a:prstGeom prst="rect">
            <a:avLst/>
          </a:prstGeom>
        </p:spPr>
        <p:txBody>
          <a:bodyPr/>
          <a:lstStyle>
            <a:lvl1pPr>
              <a:defRPr>
                <a:ea typeface="微软雅黑" panose="020B0503020204020204" pitchFamily="34" charset="-122"/>
              </a:defRPr>
            </a:lvl1pPr>
          </a:lstStyle>
          <a:p>
            <a:fld id="{7A198ED0-F2CC-44D0-B5B1-AEE4C67E18FF}" type="datetimeFigureOut">
              <a:rPr lang="zh-CN" altLang="en-US" smtClean="0"/>
              <a:pPr/>
              <a:t>2025/1/16</a:t>
            </a:fld>
            <a:endParaRPr lang="zh-CN" alt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18413180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3887788" y="741363"/>
            <a:ext cx="4629150" cy="3654425"/>
          </a:xfrm>
          <a:prstGeom prst="rect">
            <a:avLst/>
          </a:prstGeom>
        </p:spPr>
        <p:txBody>
          <a:bodyPr/>
          <a:lstStyle>
            <a:lvl1pPr>
              <a:defRPr sz="3200">
                <a:ea typeface="微软雅黑" panose="020B0503020204020204" pitchFamily="34" charset="-122"/>
              </a:defRPr>
            </a:lvl1pPr>
            <a:lvl2pPr>
              <a:defRPr sz="2800">
                <a:ea typeface="微软雅黑" panose="020B0503020204020204" pitchFamily="34" charset="-122"/>
              </a:defRPr>
            </a:lvl2pPr>
            <a:lvl3pPr>
              <a:defRPr sz="2400">
                <a:ea typeface="微软雅黑" panose="020B0503020204020204" pitchFamily="34" charset="-122"/>
              </a:defRPr>
            </a:lvl3pPr>
            <a:lvl4pPr>
              <a:defRPr sz="2000">
                <a:ea typeface="微软雅黑" panose="020B0503020204020204" pitchFamily="34" charset="-122"/>
              </a:defRPr>
            </a:lvl4pPr>
            <a:lvl5pPr>
              <a:defRPr sz="2000">
                <a:ea typeface="微软雅黑" panose="020B0503020204020204" pitchFamily="34"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630238" y="1543050"/>
            <a:ext cx="2949575" cy="2859088"/>
          </a:xfrm>
          <a:prstGeom prst="rect">
            <a:avLst/>
          </a:prstGeom>
        </p:spPr>
        <p:txBody>
          <a:bodyPr/>
          <a:lstStyle>
            <a:lvl1pPr marL="0" indent="0">
              <a:buNone/>
              <a:defRPr sz="1600">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6" name="页脚占位符 5"/>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23225454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ea typeface="微软雅黑" panose="020B0503020204020204" pitchFamily="34" charset="-122"/>
              </a:defRPr>
            </a:lvl1pPr>
          </a:lstStyle>
          <a:p>
            <a:r>
              <a:rPr lang="zh-CN" altLang="en-US" dirty="0"/>
              <a:t>单击此处编辑母版标题样式</a:t>
            </a:r>
          </a:p>
        </p:txBody>
      </p:sp>
      <p:sp>
        <p:nvSpPr>
          <p:cNvPr id="3" name="图片占位符 2"/>
          <p:cNvSpPr>
            <a:spLocks noGrp="1"/>
          </p:cNvSpPr>
          <p:nvPr>
            <p:ph type="pic" idx="1"/>
          </p:nvPr>
        </p:nvSpPr>
        <p:spPr>
          <a:xfrm>
            <a:off x="3887788" y="741363"/>
            <a:ext cx="4629150" cy="3654425"/>
          </a:xfrm>
          <a:prstGeom prst="rect">
            <a:avLst/>
          </a:prstGeom>
        </p:spPr>
        <p:txBody>
          <a:bodyPr/>
          <a:lstStyle>
            <a:lvl1pPr marL="0" indent="0">
              <a:buNone/>
              <a:defRPr sz="3200">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30238" y="1543050"/>
            <a:ext cx="2949575" cy="2859088"/>
          </a:xfrm>
          <a:prstGeom prst="rect">
            <a:avLst/>
          </a:prstGeom>
        </p:spPr>
        <p:txBody>
          <a:bodyPr/>
          <a:lstStyle>
            <a:lvl1pPr marL="0" indent="0">
              <a:buNone/>
              <a:defRPr sz="1600">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6" name="页脚占位符 5"/>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13128648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628650" y="1370013"/>
            <a:ext cx="7886700" cy="3262312"/>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5" name="页脚占位符 4"/>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39557052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a:prstGeom prst="rect">
            <a:avLst/>
          </a:prstGeom>
        </p:spPr>
        <p:txBody>
          <a:bodyPr vert="eaVert"/>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628650" y="274638"/>
            <a:ext cx="5762625" cy="4357687"/>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5" name="页脚占位符 4"/>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2365110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lvl1pPr>
              <a:defRPr>
                <a:ea typeface="微软雅黑" panose="020B0503020204020204" pitchFamily="34" charset="-122"/>
              </a:defRPr>
            </a:lvl1pPr>
          </a:lstStyle>
          <a:p>
            <a:fld id="{7A198ED0-F2CC-44D0-B5B1-AEE4C67E18FF}" type="datetimeFigureOut">
              <a:rPr lang="zh-CN" altLang="en-US" smtClean="0"/>
              <a:pPr/>
              <a:t>2025/1/16</a:t>
            </a:fld>
            <a:endParaRPr lang="zh-CN" alt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2628655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6" name="Content Placeholder 5"/>
          <p:cNvSpPr>
            <a:spLocks noGrp="1"/>
          </p:cNvSpPr>
          <p:nvPr>
            <p:ph sz="quarter" idx="4"/>
          </p:nvPr>
        </p:nvSpPr>
        <p:spPr>
          <a:xfrm>
            <a:off x="4629150" y="1878806"/>
            <a:ext cx="3887391" cy="2763441"/>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lvl1pPr>
              <a:defRPr>
                <a:ea typeface="微软雅黑" panose="020B0503020204020204" pitchFamily="34" charset="-122"/>
              </a:defRPr>
            </a:lvl1pPr>
          </a:lstStyle>
          <a:p>
            <a:fld id="{7A198ED0-F2CC-44D0-B5B1-AEE4C67E18FF}" type="datetimeFigureOut">
              <a:rPr lang="zh-CN" altLang="en-US" smtClean="0"/>
              <a:pPr/>
              <a:t>2025/1/16</a:t>
            </a:fld>
            <a:endParaRPr lang="zh-CN" altLang="en-US" dirty="0"/>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17106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lvl1pPr>
              <a:defRPr>
                <a:ea typeface="微软雅黑" panose="020B0503020204020204" pitchFamily="34" charset="-122"/>
              </a:defRPr>
            </a:lvl1pPr>
          </a:lstStyle>
          <a:p>
            <a:fld id="{7A198ED0-F2CC-44D0-B5B1-AEE4C67E18FF}" type="datetimeFigureOut">
              <a:rPr lang="zh-CN" altLang="en-US" smtClean="0"/>
              <a:pPr/>
              <a:t>2025/1/16</a:t>
            </a:fld>
            <a:endParaRPr lang="zh-CN" altLang="en-US" dirty="0"/>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230922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lvl1pPr>
              <a:defRPr>
                <a:ea typeface="微软雅黑" panose="020B0503020204020204" pitchFamily="34" charset="-122"/>
              </a:defRPr>
            </a:lvl1pPr>
          </a:lstStyle>
          <a:p>
            <a:fld id="{7A198ED0-F2CC-44D0-B5B1-AEE4C67E18FF}" type="datetimeFigureOut">
              <a:rPr lang="zh-CN" altLang="en-US" smtClean="0"/>
              <a:pPr/>
              <a:t>2025/1/16</a:t>
            </a:fld>
            <a:endParaRPr lang="zh-CN" altLang="en-US" dirty="0"/>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3930138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ea typeface="微软雅黑" panose="020B0503020204020204" pitchFamily="34" charset="-122"/>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ea typeface="微软雅黑" panose="020B0503020204020204" pitchFamily="34" charset="-122"/>
              </a:defRPr>
            </a:lvl1pPr>
            <a:lvl2pPr>
              <a:defRPr sz="2100">
                <a:ea typeface="微软雅黑" panose="020B0503020204020204" pitchFamily="34" charset="-122"/>
              </a:defRPr>
            </a:lvl2pPr>
            <a:lvl3pPr>
              <a:defRPr sz="1800">
                <a:ea typeface="微软雅黑" panose="020B0503020204020204" pitchFamily="34" charset="-122"/>
              </a:defRPr>
            </a:lvl3pPr>
            <a:lvl4pPr>
              <a:defRPr sz="1500">
                <a:ea typeface="微软雅黑" panose="020B0503020204020204" pitchFamily="34" charset="-122"/>
              </a:defRPr>
            </a:lvl4pPr>
            <a:lvl5pPr>
              <a:defRPr sz="1500">
                <a:ea typeface="微软雅黑" panose="020B0503020204020204" pitchFamily="34" charset="-122"/>
              </a:defRPr>
            </a:lvl5pPr>
            <a:lvl6pPr>
              <a:defRPr sz="1500"/>
            </a:lvl6pPr>
            <a:lvl7pPr>
              <a:defRPr sz="1500"/>
            </a:lvl7pPr>
            <a:lvl8pPr>
              <a:defRPr sz="1500"/>
            </a:lvl8pPr>
            <a:lvl9pPr>
              <a:defRPr sz="15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ea typeface="微软雅黑" panose="020B0503020204020204" pitchFamily="34" charset="-122"/>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lvl1pPr>
              <a:defRPr>
                <a:ea typeface="微软雅黑" panose="020B0503020204020204" pitchFamily="34" charset="-122"/>
              </a:defRPr>
            </a:lvl1pPr>
          </a:lstStyle>
          <a:p>
            <a:fld id="{7A198ED0-F2CC-44D0-B5B1-AEE4C67E18FF}" type="datetimeFigureOut">
              <a:rPr lang="zh-CN" altLang="en-US" smtClean="0"/>
              <a:pPr/>
              <a:t>2025/1/16</a:t>
            </a:fld>
            <a:endParaRPr lang="zh-CN" alt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388071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ea typeface="微软雅黑" panose="020B0503020204020204" pitchFamily="34" charset="-122"/>
              </a:defRPr>
            </a:lvl1pPr>
          </a:lstStyle>
          <a:p>
            <a:r>
              <a:rPr lang="zh-CN" altLang="en-US" dirty="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ea typeface="微软雅黑" panose="020B0503020204020204" pitchFamily="34"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dirty="0"/>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ea typeface="微软雅黑" panose="020B0503020204020204" pitchFamily="34" charset="-122"/>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lvl1pPr>
              <a:defRPr>
                <a:ea typeface="微软雅黑" panose="020B0503020204020204" pitchFamily="34" charset="-122"/>
              </a:defRPr>
            </a:lvl1pPr>
          </a:lstStyle>
          <a:p>
            <a:fld id="{7A198ED0-F2CC-44D0-B5B1-AEE4C67E18FF}" type="datetimeFigureOut">
              <a:rPr lang="zh-CN" altLang="en-US" smtClean="0"/>
              <a:pPr/>
              <a:t>2025/1/16</a:t>
            </a:fld>
            <a:endParaRPr lang="zh-CN" alt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1051736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9" name="文字方塊 18">
            <a:extLst>
              <a:ext uri="{FF2B5EF4-FFF2-40B4-BE49-F238E27FC236}">
                <a16:creationId xmlns:a16="http://schemas.microsoft.com/office/drawing/2014/main" id="{EA91CA43-6AD5-2559-3246-B61D3B0BE24A}"/>
              </a:ext>
            </a:extLst>
          </p:cNvPr>
          <p:cNvSpPr txBox="1"/>
          <p:nvPr userDrawn="1"/>
        </p:nvSpPr>
        <p:spPr>
          <a:xfrm>
            <a:off x="6238568" y="4833831"/>
            <a:ext cx="2905432" cy="276999"/>
          </a:xfrm>
          <a:prstGeom prst="rect">
            <a:avLst/>
          </a:prstGeom>
          <a:noFill/>
        </p:spPr>
        <p:txBody>
          <a:bodyPr wrap="square">
            <a:spAutoFit/>
          </a:bodyPr>
          <a:lstStyle/>
          <a:p>
            <a:pPr algn="ctr"/>
            <a:r>
              <a:rPr kumimoji="0" lang="zh-TW" altLang="en-US" sz="1200" b="1" i="0" u="none" strike="noStrike" kern="1200" cap="none" spc="0" normalizeH="0" baseline="0" noProof="0" dirty="0">
                <a:ln>
                  <a:noFill/>
                </a:ln>
                <a:solidFill>
                  <a:prstClr val="white">
                    <a:lumMod val="95000"/>
                  </a:prstClr>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「九一八事變」電子教材</a:t>
            </a:r>
            <a:r>
              <a:rPr kumimoji="0" lang="zh-CN" altLang="en-US" sz="1200" b="1" i="0" u="none" strike="noStrike" kern="1200" cap="none" spc="0" normalizeH="0" baseline="0" noProof="0" dirty="0">
                <a:ln>
                  <a:noFill/>
                </a:ln>
                <a:solidFill>
                  <a:prstClr val="white">
                    <a:lumMod val="95000"/>
                  </a:prstClr>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套</a:t>
            </a:r>
            <a:r>
              <a:rPr kumimoji="0" lang="en-US" altLang="zh-CN" sz="1200" b="1" i="0" u="none" strike="noStrike" kern="1200" cap="none" spc="0" normalizeH="0" baseline="0" noProof="0" dirty="0">
                <a:ln>
                  <a:noFill/>
                </a:ln>
                <a:solidFill>
                  <a:prstClr val="white">
                    <a:lumMod val="95000"/>
                  </a:prstClr>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zh-CN" altLang="en-US" sz="1200" b="1" i="0" u="none" strike="noStrike" kern="1200" cap="none" spc="0" normalizeH="0" baseline="0" noProof="0" dirty="0">
                <a:ln>
                  <a:noFill/>
                </a:ln>
                <a:solidFill>
                  <a:prstClr val="white">
                    <a:lumMod val="95000"/>
                  </a:prstClr>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基礎版</a:t>
            </a:r>
            <a:endParaRPr kumimoji="0" lang="en-US" altLang="zh-TW" sz="1200" b="1" i="0" u="none" strike="noStrike" kern="1200" cap="none" spc="0" normalizeH="0" baseline="0" noProof="0" dirty="0">
              <a:ln>
                <a:noFill/>
              </a:ln>
              <a:solidFill>
                <a:prstClr val="white">
                  <a:lumMod val="95000"/>
                </a:prstClr>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2" name="圖片 1" descr="一張含有 標誌, 符號, 商標, 胭脂紅 的圖片&#10;&#10;自動產生的描述">
            <a:extLst>
              <a:ext uri="{FF2B5EF4-FFF2-40B4-BE49-F238E27FC236}">
                <a16:creationId xmlns:a16="http://schemas.microsoft.com/office/drawing/2014/main" id="{4E37CD07-AF1C-91E4-AE09-681E6B10B7E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614" y="4679435"/>
            <a:ext cx="1542717" cy="376031"/>
          </a:xfrm>
          <a:prstGeom prst="rect">
            <a:avLst/>
          </a:prstGeom>
        </p:spPr>
      </p:pic>
    </p:spTree>
    <p:extLst>
      <p:ext uri="{BB962C8B-B14F-4D97-AF65-F5344CB8AC3E}">
        <p14:creationId xmlns:p14="http://schemas.microsoft.com/office/powerpoint/2010/main" val="2788194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7368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alphaModFix amt="80000"/>
            <a:duotone>
              <a:prstClr val="black"/>
              <a:schemeClr val="accent3">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85713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22AC5B0F-292D-E1AA-A36C-B98A2488F5D5}"/>
              </a:ext>
            </a:extLst>
          </p:cNvPr>
          <p:cNvGrpSpPr/>
          <p:nvPr/>
        </p:nvGrpSpPr>
        <p:grpSpPr>
          <a:xfrm>
            <a:off x="-1342" y="-30647"/>
            <a:ext cx="7126941" cy="6062131"/>
            <a:chOff x="-20172" y="-184804"/>
            <a:chExt cx="7126941" cy="6062131"/>
          </a:xfrm>
        </p:grpSpPr>
        <p:pic>
          <p:nvPicPr>
            <p:cNvPr id="9" name="Picture 2">
              <a:extLst>
                <a:ext uri="{FF2B5EF4-FFF2-40B4-BE49-F238E27FC236}">
                  <a16:creationId xmlns:a16="http://schemas.microsoft.com/office/drawing/2014/main" id="{DBFF4ED0-8B03-4B4B-9954-C3E2938D97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20172" y="-184804"/>
              <a:ext cx="7126941" cy="606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10" descr="一張含有 天空, 文字, 建築, 戶外 的圖片&#10;&#10;自動產生的描述">
              <a:extLst>
                <a:ext uri="{FF2B5EF4-FFF2-40B4-BE49-F238E27FC236}">
                  <a16:creationId xmlns:a16="http://schemas.microsoft.com/office/drawing/2014/main" id="{68A0E051-01E3-F9F2-C374-7F69CEA08EF2}"/>
                </a:ext>
              </a:extLst>
            </p:cNvPr>
            <p:cNvPicPr>
              <a:picLocks noChangeAspect="1"/>
            </p:cNvPicPr>
            <p:nvPr/>
          </p:nvPicPr>
          <p:blipFill rotWithShape="1">
            <a:blip r:embed="rId4">
              <a:alphaModFix amt="50000"/>
              <a:extLst>
                <a:ext uri="{28A0092B-C50C-407E-A947-70E740481C1C}">
                  <a14:useLocalDpi xmlns:a14="http://schemas.microsoft.com/office/drawing/2010/main" val="0"/>
                </a:ext>
              </a:extLst>
            </a:blip>
            <a:srcRect l="56580"/>
            <a:stretch/>
          </p:blipFill>
          <p:spPr>
            <a:xfrm rot="741059">
              <a:off x="4265520" y="1461691"/>
              <a:ext cx="1795596" cy="2498466"/>
            </a:xfrm>
            <a:prstGeom prst="rect">
              <a:avLst/>
            </a:prstGeom>
            <a:ln>
              <a:noFill/>
            </a:ln>
            <a:effectLst>
              <a:softEdge rad="112500"/>
            </a:effectLst>
          </p:spPr>
        </p:pic>
      </p:grpSp>
      <p:sp>
        <p:nvSpPr>
          <p:cNvPr id="12" name="文本框 6">
            <a:extLst>
              <a:ext uri="{FF2B5EF4-FFF2-40B4-BE49-F238E27FC236}">
                <a16:creationId xmlns:a16="http://schemas.microsoft.com/office/drawing/2014/main" id="{8B6F660A-DB96-D694-2857-25D18DF41018}"/>
              </a:ext>
            </a:extLst>
          </p:cNvPr>
          <p:cNvSpPr txBox="1"/>
          <p:nvPr/>
        </p:nvSpPr>
        <p:spPr>
          <a:xfrm>
            <a:off x="3268949" y="119582"/>
            <a:ext cx="5786721" cy="377476"/>
          </a:xfrm>
          <a:prstGeom prst="rect">
            <a:avLst/>
          </a:prstGeom>
          <a:noFill/>
        </p:spPr>
        <p:txBody>
          <a:bodyPr wrap="square" rtlCol="0">
            <a:spAutoFit/>
          </a:bodyPr>
          <a:lstStyle/>
          <a:p>
            <a:pPr marL="0" marR="0" lvl="0" indent="0" algn="r" defTabSz="685800" rtl="0" eaLnBrk="1" fontAlgn="auto" latinLnBrk="0" hangingPunct="1">
              <a:lnSpc>
                <a:spcPct val="150000"/>
              </a:lnSpc>
              <a:spcBef>
                <a:spcPts val="0"/>
              </a:spcBef>
              <a:spcAft>
                <a:spcPts val="0"/>
              </a:spcAft>
              <a:buClrTx/>
              <a:buSzTx/>
              <a:buFontTx/>
              <a:buNone/>
              <a:tabLst/>
              <a:defRPr/>
            </a:pPr>
            <a:r>
              <a:rPr kumimoji="0" lang="zh-TW" altLang="en-US" sz="1400" b="1" i="0" u="none" strike="noStrike" kern="1200" cap="none" spc="0" normalizeH="0" baseline="0" noProof="0" dirty="0">
                <a:ln>
                  <a:noFill/>
                </a:ln>
                <a:solidFill>
                  <a:prstClr val="white">
                    <a:lumMod val="95000"/>
                  </a:prstClr>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「九一八事變」電子教材套</a:t>
            </a:r>
            <a:endParaRPr kumimoji="0" lang="zh-CN" altLang="en-US" sz="1400" b="1" i="0" u="none" strike="noStrike" kern="1200" cap="none" spc="0" normalizeH="0" baseline="0" noProof="0" dirty="0">
              <a:ln>
                <a:noFill/>
              </a:ln>
              <a:solidFill>
                <a:prstClr val="white">
                  <a:lumMod val="95000"/>
                </a:prstClr>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文字方塊 14">
            <a:extLst>
              <a:ext uri="{FF2B5EF4-FFF2-40B4-BE49-F238E27FC236}">
                <a16:creationId xmlns:a16="http://schemas.microsoft.com/office/drawing/2014/main" id="{3AC00CED-270F-39EC-22DC-BA027773A1C7}"/>
              </a:ext>
            </a:extLst>
          </p:cNvPr>
          <p:cNvSpPr txBox="1"/>
          <p:nvPr/>
        </p:nvSpPr>
        <p:spPr>
          <a:xfrm>
            <a:off x="6948603" y="939822"/>
            <a:ext cx="2023132" cy="649188"/>
          </a:xfrm>
          <a:prstGeom prst="flowChartTerminator">
            <a:avLst/>
          </a:prstGeom>
          <a:ln/>
          <a:effectLst>
            <a:outerShdw blurRad="57150" dist="19050" dir="5400000" algn="ctr" rotWithShape="0">
              <a:srgbClr val="000000">
                <a:alpha val="63000"/>
              </a:srgbClr>
            </a:outerShdw>
            <a:softEdge rad="63500"/>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基礎版</a:t>
            </a:r>
            <a:endParaRPr kumimoji="0" lang="zh-HK" altLang="en-US" sz="24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endParaRPr>
          </a:p>
        </p:txBody>
      </p:sp>
      <p:grpSp>
        <p:nvGrpSpPr>
          <p:cNvPr id="17" name="群組 16">
            <a:extLst>
              <a:ext uri="{FF2B5EF4-FFF2-40B4-BE49-F238E27FC236}">
                <a16:creationId xmlns:a16="http://schemas.microsoft.com/office/drawing/2014/main" id="{6992D236-FBBC-B15F-E4C7-CE7FEE2B6550}"/>
              </a:ext>
            </a:extLst>
          </p:cNvPr>
          <p:cNvGrpSpPr/>
          <p:nvPr/>
        </p:nvGrpSpPr>
        <p:grpSpPr>
          <a:xfrm>
            <a:off x="6052364" y="3000419"/>
            <a:ext cx="3091636" cy="2629726"/>
            <a:chOff x="6052364" y="3000419"/>
            <a:chExt cx="3091636" cy="2629726"/>
          </a:xfrm>
        </p:grpSpPr>
        <p:pic>
          <p:nvPicPr>
            <p:cNvPr id="19" name="Picture 2">
              <a:extLst>
                <a:ext uri="{FF2B5EF4-FFF2-40B4-BE49-F238E27FC236}">
                  <a16:creationId xmlns:a16="http://schemas.microsoft.com/office/drawing/2014/main" id="{5CFF5AAB-E5A0-A90F-D3A7-E827F93EAD1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flipH="1">
              <a:off x="6052364" y="3000419"/>
              <a:ext cx="3091636" cy="262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标题 1">
              <a:extLst>
                <a:ext uri="{FF2B5EF4-FFF2-40B4-BE49-F238E27FC236}">
                  <a16:creationId xmlns:a16="http://schemas.microsoft.com/office/drawing/2014/main" id="{C797E3CF-D61D-4DD0-A590-0FE10F5528CE}"/>
                </a:ext>
              </a:extLst>
            </p:cNvPr>
            <p:cNvSpPr txBox="1"/>
            <p:nvPr/>
          </p:nvSpPr>
          <p:spPr>
            <a:xfrm>
              <a:off x="6957186" y="3962257"/>
              <a:ext cx="1440812" cy="577936"/>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200" b="1" i="0" u="none" strike="noStrike" kern="1200" cap="none" spc="0" normalizeH="0" baseline="0" noProof="0" dirty="0">
                  <a:ln w="0">
                    <a:noFill/>
                  </a:ln>
                  <a:solidFill>
                    <a:prstClr val="black"/>
                  </a:solidFill>
                  <a:effectLst/>
                  <a:uLnTx/>
                  <a:uFillTx/>
                  <a:latin typeface="微软雅黑" panose="020B0503020204020204" pitchFamily="34" charset="-122"/>
                  <a:ea typeface="微软雅黑" panose="020B0503020204020204" pitchFamily="34" charset="-122"/>
                  <a:cs typeface="+mj-cs"/>
                </a:rPr>
                <a:t>主辦：</a:t>
              </a:r>
              <a:endParaRPr kumimoji="0" lang="en-US" altLang="zh-CN" sz="1200" b="1" i="0" u="none" strike="noStrike" kern="1200" cap="none" spc="0" normalizeH="0" baseline="0" noProof="0" dirty="0">
                <a:ln w="0">
                  <a:noFill/>
                </a:ln>
                <a:solidFill>
                  <a:prstClr val="black"/>
                </a:solidFill>
                <a:effectLst/>
                <a:uLnTx/>
                <a:uFillTx/>
                <a:latin typeface="微软雅黑" panose="020B0503020204020204" pitchFamily="34" charset="-122"/>
                <a:ea typeface="微软雅黑" panose="020B0503020204020204" pitchFamily="34" charset="-122"/>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900" b="1" i="0" u="none" strike="noStrike" kern="1200" cap="none" spc="0" normalizeH="0" baseline="0" noProof="0" dirty="0">
                <a:ln w="0">
                  <a:noFill/>
                </a:ln>
                <a:solidFill>
                  <a:prstClr val="black"/>
                </a:solidFill>
                <a:effectLst/>
                <a:uLnTx/>
                <a:uFillTx/>
                <a:latin typeface="微软雅黑" panose="020B0503020204020204" pitchFamily="34" charset="-122"/>
                <a:ea typeface="微软雅黑" panose="020B0503020204020204" pitchFamily="34" charset="-122"/>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200" b="1" i="0" u="none" strike="noStrike" kern="1200" cap="none" spc="0" normalizeH="0" baseline="0" noProof="0" dirty="0">
                  <a:ln w="0">
                    <a:noFill/>
                  </a:ln>
                  <a:solidFill>
                    <a:prstClr val="black"/>
                  </a:solidFill>
                  <a:effectLst/>
                  <a:uLnTx/>
                  <a:uFillTx/>
                  <a:latin typeface="微软雅黑" panose="020B0503020204020204" pitchFamily="34" charset="-122"/>
                  <a:ea typeface="微软雅黑" panose="020B0503020204020204" pitchFamily="34" charset="-122"/>
                  <a:cs typeface="+mj-cs"/>
                </a:rPr>
                <a:t>承辦：</a:t>
              </a:r>
              <a:endParaRPr kumimoji="0" lang="en-US" altLang="zh-CN" sz="1200" b="1" i="0" u="none" strike="noStrike" kern="1200" cap="none" spc="0" normalizeH="0" baseline="0" noProof="0" dirty="0">
                <a:ln w="0">
                  <a:noFill/>
                </a:ln>
                <a:solidFill>
                  <a:prstClr val="black"/>
                </a:solidFill>
                <a:effectLst/>
                <a:uLnTx/>
                <a:uFillTx/>
                <a:latin typeface="微软雅黑" panose="020B0503020204020204" pitchFamily="34" charset="-122"/>
                <a:ea typeface="微软雅黑" panose="020B0503020204020204" pitchFamily="34" charset="-122"/>
                <a:cs typeface="+mj-cs"/>
              </a:endParaRPr>
            </a:p>
          </p:txBody>
        </p:sp>
        <p:pic>
          <p:nvPicPr>
            <p:cNvPr id="21" name="圖片 20" descr="一張含有 夜空 的圖片&#10;&#10;自動產生的描述">
              <a:extLst>
                <a:ext uri="{FF2B5EF4-FFF2-40B4-BE49-F238E27FC236}">
                  <a16:creationId xmlns:a16="http://schemas.microsoft.com/office/drawing/2014/main" id="{B86D228B-403F-15A1-6D2F-A66E0B0AB2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9497" y="4324770"/>
              <a:ext cx="1457488" cy="186980"/>
            </a:xfrm>
            <a:prstGeom prst="rect">
              <a:avLst/>
            </a:prstGeom>
          </p:spPr>
        </p:pic>
      </p:grpSp>
      <p:pic>
        <p:nvPicPr>
          <p:cNvPr id="24" name="圖片 23" descr="一張含有 字型, 圖形, 印刷術, 文字 的圖片&#10;&#10;自動產生的描述">
            <a:extLst>
              <a:ext uri="{FF2B5EF4-FFF2-40B4-BE49-F238E27FC236}">
                <a16:creationId xmlns:a16="http://schemas.microsoft.com/office/drawing/2014/main" id="{AE423A19-AAF9-1C06-0F65-47E34ECADF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876006"/>
            <a:ext cx="4572000" cy="1616868"/>
          </a:xfrm>
          <a:prstGeom prst="rect">
            <a:avLst/>
          </a:prstGeom>
        </p:spPr>
      </p:pic>
      <p:sp>
        <p:nvSpPr>
          <p:cNvPr id="2" name="AutoShape 2" descr="Hong Kong Government Education Bureau Icon">
            <a:extLst>
              <a:ext uri="{FF2B5EF4-FFF2-40B4-BE49-F238E27FC236}">
                <a16:creationId xmlns:a16="http://schemas.microsoft.com/office/drawing/2014/main" id="{29473C40-5A08-7701-4FD1-241810935DD7}"/>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HK" altLang="en-US" sz="135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4" name="圖形 3">
            <a:extLst>
              <a:ext uri="{FF2B5EF4-FFF2-40B4-BE49-F238E27FC236}">
                <a16:creationId xmlns:a16="http://schemas.microsoft.com/office/drawing/2014/main" id="{14B94EF1-18AD-33EA-4E85-BBF8FA6CD87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07916" y="3962257"/>
            <a:ext cx="1547754" cy="282856"/>
          </a:xfrm>
          <a:prstGeom prst="rect">
            <a:avLst/>
          </a:prstGeom>
        </p:spPr>
      </p:pic>
      <p:sp>
        <p:nvSpPr>
          <p:cNvPr id="3" name="矩形 2"/>
          <p:cNvSpPr/>
          <p:nvPr/>
        </p:nvSpPr>
        <p:spPr>
          <a:xfrm>
            <a:off x="784529" y="4540193"/>
            <a:ext cx="5377780" cy="523220"/>
          </a:xfrm>
          <a:prstGeom prst="rect">
            <a:avLst/>
          </a:prstGeom>
        </p:spPr>
        <p:txBody>
          <a:bodyPr wrap="square">
            <a:spAutoFit/>
          </a:bodyPr>
          <a:lstStyle/>
          <a:p>
            <a:r>
              <a:rPr lang="zh-TW" altLang="zh-HK"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由於部分內容涉及戰爭時的殘酷場景，教師在使用本教材時，須因應學生年齡</a:t>
            </a:r>
            <a:r>
              <a:rPr lang="zh-TW" altLang="en-US"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級別</a:t>
            </a:r>
            <a:r>
              <a:rPr lang="zh-TW" altLang="zh-HK"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、學習進度及其他校本情況，適當地剪裁或選用。</a:t>
            </a:r>
            <a:endParaRPr lang="zh-HK" altLang="en-US"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3599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7274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2" name="文本框 93">
            <a:extLst>
              <a:ext uri="{FF2B5EF4-FFF2-40B4-BE49-F238E27FC236}">
                <a16:creationId xmlns:a16="http://schemas.microsoft.com/office/drawing/2014/main" id="{3DCF7D86-98F1-0D67-843F-BA99CC08A107}"/>
              </a:ext>
            </a:extLst>
          </p:cNvPr>
          <p:cNvSpPr txBox="1">
            <a:spLocks noChangeArrowheads="1"/>
          </p:cNvSpPr>
          <p:nvPr/>
        </p:nvSpPr>
        <p:spPr bwMode="auto">
          <a:xfrm>
            <a:off x="1099322" y="247514"/>
            <a:ext cx="67212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r>
              <a:rPr lang="zh-TW" altLang="zh-HK" sz="3600" b="1" dirty="0">
                <a:latin typeface="清松手寫體4-ExtraLight" panose="00000500000000000000" pitchFamily="2" charset="-120"/>
                <a:ea typeface="清松手寫體4-ExtraLight" panose="00000500000000000000" pitchFamily="2" charset="-120"/>
              </a:rPr>
              <a:t>「九一八事變」的影響</a:t>
            </a:r>
            <a:endParaRPr lang="zh-TW" altLang="zh-HK" sz="3600" dirty="0">
              <a:latin typeface="清松手寫體4-ExtraLight" panose="00000500000000000000" pitchFamily="2" charset="-120"/>
              <a:ea typeface="清松手寫體4-ExtraLight" panose="00000500000000000000" pitchFamily="2" charset="-120"/>
            </a:endParaRPr>
          </a:p>
        </p:txBody>
      </p:sp>
      <p:pic>
        <p:nvPicPr>
          <p:cNvPr id="8" name="圖片 7">
            <a:extLst>
              <a:ext uri="{FF2B5EF4-FFF2-40B4-BE49-F238E27FC236}">
                <a16:creationId xmlns:a16="http://schemas.microsoft.com/office/drawing/2014/main" id="{0E1DBBF5-52E7-A510-A551-FBB406F4E8AF}"/>
              </a:ext>
            </a:extLst>
          </p:cNvPr>
          <p:cNvPicPr>
            <a:picLocks noChangeAspect="1"/>
          </p:cNvPicPr>
          <p:nvPr/>
        </p:nvPicPr>
        <p:blipFill>
          <a:blip r:embed="rId2"/>
          <a:stretch>
            <a:fillRect/>
          </a:stretch>
        </p:blipFill>
        <p:spPr>
          <a:xfrm>
            <a:off x="6073790" y="1015253"/>
            <a:ext cx="3002974" cy="3798793"/>
          </a:xfrm>
          <a:prstGeom prst="rect">
            <a:avLst/>
          </a:prstGeom>
        </p:spPr>
      </p:pic>
      <p:sp>
        <p:nvSpPr>
          <p:cNvPr id="7" name="文字方塊 6">
            <a:extLst>
              <a:ext uri="{FF2B5EF4-FFF2-40B4-BE49-F238E27FC236}">
                <a16:creationId xmlns:a16="http://schemas.microsoft.com/office/drawing/2014/main" id="{754F19EE-5AA1-ADD8-1199-E377DF38D5B5}"/>
              </a:ext>
            </a:extLst>
          </p:cNvPr>
          <p:cNvSpPr txBox="1"/>
          <p:nvPr/>
        </p:nvSpPr>
        <p:spPr>
          <a:xfrm>
            <a:off x="417412" y="1136172"/>
            <a:ext cx="5723614" cy="3577903"/>
          </a:xfrm>
          <a:prstGeom prst="rect">
            <a:avLst/>
          </a:prstGeom>
          <a:noFill/>
        </p:spPr>
        <p:txBody>
          <a:bodyPr wrap="square">
            <a:spAutoFit/>
          </a:bodyPr>
          <a:lstStyle/>
          <a:p>
            <a:pPr indent="312420">
              <a:lnSpc>
                <a:spcPct val="150000"/>
              </a:lnSpc>
            </a:pPr>
            <a:r>
              <a:rPr lang="zh-TW" altLang="zh-HK" sz="1800" kern="100" spc="15" dirty="0">
                <a:latin typeface="Times New Roman" panose="02020603050405020304" pitchFamily="18" charset="0"/>
                <a:cs typeface="Times New Roman" panose="02020603050405020304" pitchFamily="18" charset="0"/>
              </a:rPr>
              <a:t>揭開了</a:t>
            </a:r>
            <a:r>
              <a:rPr lang="zh-TW" altLang="zh-HK" sz="1800" b="1" kern="100" spc="15" dirty="0">
                <a:solidFill>
                  <a:srgbClr val="C00000"/>
                </a:solidFill>
                <a:latin typeface="Times New Roman" panose="02020603050405020304" pitchFamily="18" charset="0"/>
                <a:cs typeface="Times New Roman" panose="02020603050405020304" pitchFamily="18" charset="0"/>
              </a:rPr>
              <a:t>日本</a:t>
            </a:r>
            <a:r>
              <a:rPr lang="zh-TW" altLang="zh-HK" sz="1800" kern="100" spc="15" dirty="0">
                <a:latin typeface="Times New Roman" panose="02020603050405020304" pitchFamily="18" charset="0"/>
                <a:cs typeface="Times New Roman" panose="02020603050405020304" pitchFamily="18" charset="0"/>
              </a:rPr>
              <a:t>對中國、進而對亞洲及太平洋地區進行</a:t>
            </a:r>
            <a:r>
              <a:rPr lang="zh-TW" altLang="zh-HK" sz="1800" b="1" kern="100" spc="15" dirty="0">
                <a:solidFill>
                  <a:srgbClr val="C00000"/>
                </a:solidFill>
                <a:latin typeface="Times New Roman" panose="02020603050405020304" pitchFamily="18" charset="0"/>
                <a:cs typeface="Times New Roman" panose="02020603050405020304" pitchFamily="18" charset="0"/>
              </a:rPr>
              <a:t>全面侵略</a:t>
            </a:r>
            <a:r>
              <a:rPr lang="zh-TW" altLang="zh-HK" sz="1800" kern="100" spc="15" dirty="0">
                <a:latin typeface="Times New Roman" panose="02020603050405020304" pitchFamily="18" charset="0"/>
                <a:cs typeface="Times New Roman" panose="02020603050405020304" pitchFamily="18" charset="0"/>
              </a:rPr>
              <a:t>的序幕</a:t>
            </a:r>
            <a:r>
              <a:rPr lang="zh-TW" altLang="en-US" sz="1800" kern="100" spc="15" dirty="0">
                <a:latin typeface="Times New Roman" panose="02020603050405020304" pitchFamily="18" charset="0"/>
                <a:cs typeface="Times New Roman" panose="02020603050405020304" pitchFamily="18" charset="0"/>
              </a:rPr>
              <a:t>。</a:t>
            </a:r>
            <a:endParaRPr lang="en-US" altLang="zh-TW" sz="1800" kern="100" spc="15" dirty="0">
              <a:latin typeface="Times New Roman" panose="02020603050405020304" pitchFamily="18" charset="0"/>
              <a:cs typeface="Times New Roman" panose="02020603050405020304" pitchFamily="18" charset="0"/>
            </a:endParaRPr>
          </a:p>
          <a:p>
            <a:pPr indent="312420">
              <a:lnSpc>
                <a:spcPct val="150000"/>
              </a:lnSpc>
            </a:pPr>
            <a:r>
              <a:rPr lang="zh-TW" altLang="en-US" sz="1800" kern="100" spc="15" dirty="0">
                <a:latin typeface="Times New Roman" panose="02020603050405020304" pitchFamily="18" charset="0"/>
                <a:cs typeface="Times New Roman" panose="02020603050405020304" pitchFamily="18" charset="0"/>
              </a:rPr>
              <a:t>「九一八事變」</a:t>
            </a:r>
            <a:r>
              <a:rPr lang="zh-TW" altLang="zh-HK" sz="1800" kern="100" spc="15" dirty="0">
                <a:latin typeface="Times New Roman" panose="02020603050405020304" pitchFamily="18" charset="0"/>
                <a:cs typeface="Times New Roman" panose="02020603050405020304" pitchFamily="18" charset="0"/>
              </a:rPr>
              <a:t>爆發後不久</a:t>
            </a:r>
            <a:r>
              <a:rPr lang="zh-TW" altLang="en-US" sz="1800" kern="100" spc="15" dirty="0">
                <a:latin typeface="Times New Roman" panose="02020603050405020304" pitchFamily="18" charset="0"/>
                <a:cs typeface="Times New Roman" panose="02020603050405020304" pitchFamily="18" charset="0"/>
              </a:rPr>
              <a:t>：</a:t>
            </a:r>
            <a:endParaRPr lang="en-US" altLang="zh-TW" sz="1800" kern="100" spc="15"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l"/>
            </a:pPr>
            <a:r>
              <a:rPr lang="zh-TW" altLang="en-US" sz="1800" kern="100" spc="15" dirty="0">
                <a:latin typeface="Times New Roman" panose="02020603050405020304" pitchFamily="18" charset="0"/>
                <a:cs typeface="Times New Roman" panose="02020603050405020304" pitchFamily="18" charset="0"/>
              </a:rPr>
              <a:t>中國</a:t>
            </a:r>
            <a:r>
              <a:rPr lang="zh-TW" altLang="zh-HK" sz="1800" kern="100" spc="15" dirty="0">
                <a:latin typeface="Times New Roman" panose="02020603050405020304" pitchFamily="18" charset="0"/>
                <a:cs typeface="Times New Roman" panose="02020603050405020304" pitchFamily="18" charset="0"/>
              </a:rPr>
              <a:t>東北全境被日本關東軍佔領及統治</a:t>
            </a:r>
            <a:r>
              <a:rPr lang="zh-TW" altLang="en-US" sz="1800" kern="100" spc="15" dirty="0">
                <a:latin typeface="Times New Roman" panose="02020603050405020304" pitchFamily="18" charset="0"/>
                <a:cs typeface="Times New Roman" panose="02020603050405020304" pitchFamily="18" charset="0"/>
              </a:rPr>
              <a:t>；</a:t>
            </a:r>
            <a:endParaRPr lang="en-US" altLang="zh-TW" sz="1800" kern="100" spc="15"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l"/>
            </a:pPr>
            <a:r>
              <a:rPr lang="en-US" altLang="zh-HK" sz="1800" kern="100" spc="15" dirty="0">
                <a:latin typeface="Times New Roman" panose="02020603050405020304" pitchFamily="18" charset="0"/>
                <a:cs typeface="Times New Roman" panose="02020603050405020304" pitchFamily="18" charset="0"/>
              </a:rPr>
              <a:t>9</a:t>
            </a:r>
            <a:r>
              <a:rPr lang="zh-TW" altLang="zh-HK" sz="1800" kern="100" spc="15" dirty="0">
                <a:latin typeface="Times New Roman" panose="02020603050405020304" pitchFamily="18" charset="0"/>
                <a:cs typeface="Times New Roman" panose="02020603050405020304" pitchFamily="18" charset="0"/>
              </a:rPr>
              <a:t>月</a:t>
            </a:r>
            <a:r>
              <a:rPr lang="en-US" altLang="zh-HK" sz="1800" kern="100" spc="15" dirty="0">
                <a:latin typeface="Times New Roman" panose="02020603050405020304" pitchFamily="18" charset="0"/>
                <a:cs typeface="Times New Roman" panose="02020603050405020304" pitchFamily="18" charset="0"/>
              </a:rPr>
              <a:t>18</a:t>
            </a:r>
            <a:r>
              <a:rPr lang="zh-TW" altLang="zh-HK" sz="1800" kern="100" spc="15" dirty="0">
                <a:latin typeface="Times New Roman" panose="02020603050405020304" pitchFamily="18" charset="0"/>
                <a:cs typeface="Times New Roman" panose="02020603050405020304" pitchFamily="18" charset="0"/>
              </a:rPr>
              <a:t>日被國人視為「國恥日」</a:t>
            </a:r>
            <a:r>
              <a:rPr lang="zh-TW" altLang="en-US" sz="1800" kern="100" spc="15" dirty="0">
                <a:latin typeface="Times New Roman" panose="02020603050405020304" pitchFamily="18" charset="0"/>
                <a:cs typeface="Times New Roman" panose="02020603050405020304" pitchFamily="18" charset="0"/>
              </a:rPr>
              <a:t>；</a:t>
            </a:r>
            <a:endParaRPr lang="en-US" altLang="zh-TW" sz="1800" kern="100" spc="15"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l"/>
            </a:pPr>
            <a:r>
              <a:rPr lang="zh-TW" altLang="zh-HK" sz="1800" kern="100" spc="15" dirty="0">
                <a:latin typeface="Times New Roman" panose="02020603050405020304" pitchFamily="18" charset="0"/>
                <a:cs typeface="Times New Roman" panose="02020603050405020304" pitchFamily="18" charset="0"/>
              </a:rPr>
              <a:t>日本走上全面侵華的軍國主義道路，日軍種種惡行不斷出現</a:t>
            </a:r>
            <a:r>
              <a:rPr lang="en-US" altLang="zh-TW" sz="1800" kern="100" spc="15" dirty="0">
                <a:latin typeface="Times New Roman" panose="02020603050405020304" pitchFamily="18" charset="0"/>
                <a:cs typeface="Times New Roman" panose="02020603050405020304" pitchFamily="18" charset="0"/>
              </a:rPr>
              <a:t>……</a:t>
            </a:r>
          </a:p>
          <a:p>
            <a:pPr marL="342900" indent="-342900">
              <a:lnSpc>
                <a:spcPct val="150000"/>
              </a:lnSpc>
              <a:buFont typeface="Wingdings" panose="05000000000000000000" pitchFamily="2" charset="2"/>
              <a:buChar char="l"/>
            </a:pPr>
            <a:endParaRPr lang="zh-TW" altLang="zh-HK" sz="1800" kern="100" dirty="0">
              <a:latin typeface="Times New Roman" panose="02020603050405020304" pitchFamily="18" charset="0"/>
              <a:cs typeface="Times New Roman" panose="02020603050405020304" pitchFamily="18" charset="0"/>
            </a:endParaRPr>
          </a:p>
          <a:p>
            <a:r>
              <a:rPr lang="zh-TW" altLang="en-US" sz="1000" kern="100" dirty="0">
                <a:effectLst/>
                <a:latin typeface="Times New Roman" panose="02020603050405020304" pitchFamily="18" charset="0"/>
                <a:cs typeface="Times New Roman" panose="02020603050405020304" pitchFamily="18" charset="0"/>
              </a:rPr>
              <a:t>圖片來源：</a:t>
            </a:r>
            <a:r>
              <a:rPr lang="en-US" altLang="zh-TW" sz="1000" kern="100" dirty="0">
                <a:effectLst/>
                <a:latin typeface="Times New Roman" panose="02020603050405020304" pitchFamily="18" charset="0"/>
                <a:cs typeface="Times New Roman" panose="02020603050405020304" pitchFamily="18" charset="0"/>
              </a:rPr>
              <a:t>http://www.chinanews.com/gn/2014/09-18/6606465.shtml</a:t>
            </a:r>
            <a:endParaRPr lang="zh-TW" altLang="zh-HK" sz="1000" kern="1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081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500"/>
                                        <p:tgtEl>
                                          <p:spTgt spid="7">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15" name="文字方塊 14">
            <a:extLst>
              <a:ext uri="{FF2B5EF4-FFF2-40B4-BE49-F238E27FC236}">
                <a16:creationId xmlns:a16="http://schemas.microsoft.com/office/drawing/2014/main" id="{5F8FD78E-A1AE-C6B0-7701-9F2D550CBC5D}"/>
              </a:ext>
            </a:extLst>
          </p:cNvPr>
          <p:cNvSpPr txBox="1"/>
          <p:nvPr/>
        </p:nvSpPr>
        <p:spPr>
          <a:xfrm>
            <a:off x="684014" y="1211991"/>
            <a:ext cx="8199834" cy="4678204"/>
          </a:xfrm>
          <a:prstGeom prst="rect">
            <a:avLst/>
          </a:prstGeom>
          <a:noFill/>
        </p:spPr>
        <p:txBody>
          <a:bodyPr wrap="square">
            <a:spAutoFit/>
          </a:bodyPr>
          <a:lstStyle/>
          <a:p>
            <a:pPr lvl="0"/>
            <a:r>
              <a:rPr lang="zh-TW" altLang="en-US" sz="2400" b="1" dirty="0">
                <a:solidFill>
                  <a:prstClr val="black"/>
                </a:solidFill>
                <a:latin typeface="Times New Roman" panose="02020603050405020304" pitchFamily="18" charset="0"/>
              </a:rPr>
              <a:t>傷亡慘重</a:t>
            </a:r>
            <a:endParaRPr lang="zh-TW" altLang="zh-HK" sz="2400" dirty="0">
              <a:solidFill>
                <a:prstClr val="black"/>
              </a:solidFill>
              <a:latin typeface="Times New Roman" panose="02020603050405020304" pitchFamily="18" charset="0"/>
              <a:ea typeface="Times New Roman" panose="02020603050405020304" pitchFamily="18" charset="0"/>
            </a:endParaRPr>
          </a:p>
          <a:p>
            <a:pPr marL="342900" indent="-342900" algn="just" latinLnBrk="1" hangingPunct="0">
              <a:spcBef>
                <a:spcPts val="1500"/>
              </a:spcBef>
              <a:buFont typeface="Wingdings" panose="05000000000000000000" pitchFamily="2" charset="2"/>
              <a:buChar char="l"/>
            </a:pPr>
            <a:r>
              <a:rPr lang="zh-TW" altLang="zh-HK" sz="2400" dirty="0">
                <a:effectLst/>
                <a:latin typeface="Times New Roman" panose="02020603050405020304" pitchFamily="18" charset="0"/>
                <a:ea typeface="新細明體" panose="02020500000000000000" pitchFamily="18" charset="-120"/>
              </a:rPr>
              <a:t>根據官方統計，日本侵華造成中國軍民傷亡</a:t>
            </a:r>
            <a:r>
              <a:rPr lang="zh-TW" altLang="zh-HK" sz="2400" b="1" dirty="0">
                <a:solidFill>
                  <a:srgbClr val="C00000"/>
                </a:solidFill>
                <a:effectLst/>
                <a:latin typeface="Times New Roman" panose="02020603050405020304" pitchFamily="18" charset="0"/>
                <a:ea typeface="新細明體" panose="02020500000000000000" pitchFamily="18" charset="-120"/>
              </a:rPr>
              <a:t>超過</a:t>
            </a:r>
            <a:r>
              <a:rPr lang="en-US" altLang="zh-HK" sz="2400" b="1" dirty="0">
                <a:solidFill>
                  <a:srgbClr val="C00000"/>
                </a:solidFill>
                <a:effectLst/>
                <a:latin typeface="Times New Roman" panose="02020603050405020304" pitchFamily="18" charset="0"/>
                <a:ea typeface="新細明體" panose="02020500000000000000" pitchFamily="18" charset="-120"/>
              </a:rPr>
              <a:t>3,500</a:t>
            </a:r>
            <a:r>
              <a:rPr lang="zh-TW" altLang="zh-HK" sz="2400" b="1" dirty="0">
                <a:solidFill>
                  <a:srgbClr val="C00000"/>
                </a:solidFill>
                <a:effectLst/>
                <a:latin typeface="Times New Roman" panose="02020603050405020304" pitchFamily="18" charset="0"/>
                <a:ea typeface="新細明體" panose="02020500000000000000" pitchFamily="18" charset="-120"/>
              </a:rPr>
              <a:t>萬</a:t>
            </a:r>
            <a:r>
              <a:rPr lang="zh-TW" altLang="en-US" sz="2400" dirty="0">
                <a:effectLst/>
                <a:latin typeface="Times New Roman" panose="02020603050405020304" pitchFamily="18" charset="0"/>
                <a:ea typeface="新細明體" panose="02020500000000000000" pitchFamily="18" charset="-120"/>
              </a:rPr>
              <a:t>。</a:t>
            </a:r>
            <a:endParaRPr lang="en-US" altLang="zh-TW" sz="2400" dirty="0">
              <a:effectLst/>
              <a:latin typeface="Times New Roman" panose="02020603050405020304" pitchFamily="18" charset="0"/>
              <a:ea typeface="新細明體" panose="02020500000000000000" pitchFamily="18" charset="-120"/>
            </a:endParaRPr>
          </a:p>
          <a:p>
            <a:pPr latinLnBrk="1">
              <a:spcBef>
                <a:spcPts val="1500"/>
              </a:spcBef>
            </a:pPr>
            <a:r>
              <a:rPr lang="zh-TW" altLang="zh-HK" sz="2400" b="1" dirty="0">
                <a:latin typeface="Times New Roman" panose="02020603050405020304" pitchFamily="18" charset="0"/>
              </a:rPr>
              <a:t>精神創傷</a:t>
            </a:r>
            <a:endParaRPr lang="zh-TW" altLang="zh-HK" sz="2400" dirty="0">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l"/>
            </a:pPr>
            <a:r>
              <a:rPr lang="zh-TW" altLang="zh-HK" sz="2400" dirty="0">
                <a:latin typeface="+mn-ea"/>
                <a:cs typeface="Times New Roman" panose="02020603050405020304" pitchFamily="18" charset="0"/>
              </a:rPr>
              <a:t>在日本</a:t>
            </a:r>
            <a:r>
              <a:rPr lang="en-US" altLang="zh-HK" sz="2400" dirty="0">
                <a:latin typeface="Times New Roman" panose="02020603050405020304" pitchFamily="18" charset="0"/>
                <a:cs typeface="Times New Roman" panose="02020603050405020304" pitchFamily="18" charset="0"/>
              </a:rPr>
              <a:t>14</a:t>
            </a:r>
            <a:r>
              <a:rPr lang="zh-TW" altLang="zh-HK" sz="2400" dirty="0">
                <a:latin typeface="+mn-ea"/>
                <a:cs typeface="Times New Roman" panose="02020603050405020304" pitchFamily="18" charset="0"/>
              </a:rPr>
              <a:t>年的侵華戰爭期間，</a:t>
            </a:r>
            <a:r>
              <a:rPr lang="zh-TW" altLang="zh-HK" sz="2400" b="1" dirty="0">
                <a:solidFill>
                  <a:srgbClr val="C00000"/>
                </a:solidFill>
                <a:latin typeface="+mn-ea"/>
                <a:cs typeface="Times New Roman" panose="02020603050405020304" pitchFamily="18" charset="0"/>
              </a:rPr>
              <a:t>約</a:t>
            </a:r>
            <a:r>
              <a:rPr lang="en-US" altLang="zh-HK" sz="2400" b="1" dirty="0">
                <a:solidFill>
                  <a:srgbClr val="C00000"/>
                </a:solidFill>
                <a:latin typeface="Times New Roman" panose="02020603050405020304" pitchFamily="18" charset="0"/>
                <a:cs typeface="Times New Roman" panose="02020603050405020304" pitchFamily="18" charset="0"/>
              </a:rPr>
              <a:t>30</a:t>
            </a:r>
            <a:r>
              <a:rPr lang="zh-TW" altLang="zh-HK" sz="2400" b="1" dirty="0">
                <a:solidFill>
                  <a:srgbClr val="C00000"/>
                </a:solidFill>
                <a:latin typeface="+mn-ea"/>
                <a:cs typeface="Times New Roman" panose="02020603050405020304" pitchFamily="18" charset="0"/>
              </a:rPr>
              <a:t>萬</a:t>
            </a:r>
            <a:r>
              <a:rPr lang="zh-TW" altLang="en-US" sz="2400" b="1" dirty="0">
                <a:solidFill>
                  <a:srgbClr val="C00000"/>
                </a:solidFill>
                <a:latin typeface="+mn-ea"/>
                <a:cs typeface="Times New Roman" panose="02020603050405020304" pitchFamily="18" charset="0"/>
              </a:rPr>
              <a:t>名</a:t>
            </a:r>
            <a:r>
              <a:rPr lang="zh-TW" altLang="zh-HK" sz="2400" dirty="0">
                <a:latin typeface="+mn-ea"/>
                <a:cs typeface="Times New Roman" panose="02020603050405020304" pitchFamily="18" charset="0"/>
              </a:rPr>
              <a:t>亞洲慰安婦</a:t>
            </a:r>
            <a:r>
              <a:rPr lang="zh-TW" altLang="en-US" sz="2400" b="1" dirty="0">
                <a:solidFill>
                  <a:srgbClr val="C00000"/>
                </a:solidFill>
                <a:latin typeface="+mn-ea"/>
                <a:cs typeface="Times New Roman" panose="02020603050405020304" pitchFamily="18" charset="0"/>
              </a:rPr>
              <a:t>被日軍蹂躪至死</a:t>
            </a:r>
            <a:r>
              <a:rPr lang="zh-TW" altLang="zh-HK" sz="2400" dirty="0">
                <a:latin typeface="+mn-ea"/>
                <a:cs typeface="Times New Roman" panose="02020603050405020304" pitchFamily="18" charset="0"/>
              </a:rPr>
              <a:t>，相當於</a:t>
            </a:r>
            <a:r>
              <a:rPr lang="zh-TW" altLang="en-US" sz="2400" b="1" dirty="0">
                <a:solidFill>
                  <a:srgbClr val="C00000"/>
                </a:solidFill>
                <a:latin typeface="Times New Roman" panose="02020603050405020304" pitchFamily="18" charset="0"/>
                <a:cs typeface="Times New Roman" panose="02020603050405020304" pitchFamily="18" charset="0"/>
              </a:rPr>
              <a:t>一</a:t>
            </a:r>
            <a:r>
              <a:rPr lang="zh-TW" altLang="zh-HK" sz="2400" b="1" dirty="0">
                <a:solidFill>
                  <a:srgbClr val="C00000"/>
                </a:solidFill>
                <a:latin typeface="+mn-ea"/>
                <a:cs typeface="Times New Roman" panose="02020603050405020304" pitchFamily="18" charset="0"/>
              </a:rPr>
              <a:t>次南京大屠殺</a:t>
            </a:r>
            <a:r>
              <a:rPr lang="zh-TW" altLang="en-US" sz="2400" dirty="0">
                <a:latin typeface="+mn-ea"/>
                <a:cs typeface="Times New Roman" panose="02020603050405020304" pitchFamily="18" charset="0"/>
              </a:rPr>
              <a:t>。</a:t>
            </a:r>
            <a:endParaRPr lang="en-US" altLang="zh-TW" sz="2400" dirty="0">
              <a:latin typeface="+mn-ea"/>
              <a:cs typeface="Times New Roman" panose="02020603050405020304" pitchFamily="18" charset="0"/>
            </a:endParaRPr>
          </a:p>
          <a:p>
            <a:pPr marL="285750" indent="-285750">
              <a:buFont typeface="Wingdings" panose="05000000000000000000" pitchFamily="2" charset="2"/>
              <a:buChar char="l"/>
            </a:pPr>
            <a:endParaRPr lang="en-US" altLang="zh-TW" sz="2400" b="1" dirty="0">
              <a:latin typeface="+mn-ea"/>
              <a:cs typeface="Times New Roman" panose="02020603050405020304" pitchFamily="18" charset="0"/>
            </a:endParaRPr>
          </a:p>
          <a:p>
            <a:pPr lvl="0"/>
            <a:r>
              <a:rPr lang="zh-TW" altLang="en-US" sz="1000" dirty="0">
                <a:solidFill>
                  <a:prstClr val="black"/>
                </a:solidFill>
                <a:latin typeface="Times New Roman" panose="02020603050405020304" pitchFamily="18" charset="0"/>
                <a:cs typeface="Times New Roman" panose="02020603050405020304" pitchFamily="18" charset="0"/>
              </a:rPr>
              <a:t>資料來源</a:t>
            </a:r>
            <a:r>
              <a:rPr lang="en-US" altLang="zh-TW" sz="1000" dirty="0">
                <a:solidFill>
                  <a:prstClr val="black"/>
                </a:solidFill>
                <a:latin typeface="Times New Roman" panose="02020603050405020304" pitchFamily="18" charset="0"/>
                <a:cs typeface="Times New Roman" panose="02020603050405020304" pitchFamily="18" charset="0"/>
              </a:rPr>
              <a:t>︰</a:t>
            </a:r>
          </a:p>
          <a:p>
            <a:pPr lvl="0"/>
            <a:r>
              <a:rPr lang="zh-TW" altLang="en-US" sz="1000" dirty="0">
                <a:solidFill>
                  <a:prstClr val="black"/>
                </a:solidFill>
                <a:latin typeface="Times New Roman" panose="02020603050405020304" pitchFamily="18" charset="0"/>
                <a:cs typeface="Times New Roman" panose="02020603050405020304" pitchFamily="18" charset="0"/>
              </a:rPr>
              <a:t>「</a:t>
            </a:r>
            <a:r>
              <a:rPr lang="zh-TW" altLang="zh-HK" sz="1000" dirty="0">
                <a:solidFill>
                  <a:prstClr val="black"/>
                </a:solidFill>
                <a:latin typeface="Times New Roman" panose="02020603050405020304" pitchFamily="18" charset="0"/>
                <a:cs typeface="Times New Roman" panose="02020603050405020304" pitchFamily="18" charset="0"/>
              </a:rPr>
              <a:t>中國慰安婦問題研究中心</a:t>
            </a:r>
            <a:r>
              <a:rPr lang="zh-TW" altLang="en-US" sz="1000" dirty="0">
                <a:solidFill>
                  <a:prstClr val="black"/>
                </a:solidFill>
                <a:latin typeface="Times New Roman" panose="02020603050405020304" pitchFamily="18" charset="0"/>
                <a:cs typeface="Times New Roman" panose="02020603050405020304" pitchFamily="18" charset="0"/>
              </a:rPr>
              <a:t>」</a:t>
            </a:r>
            <a:r>
              <a:rPr lang="zh-TW" altLang="zh-HK" sz="1000" dirty="0">
                <a:solidFill>
                  <a:prstClr val="black"/>
                </a:solidFill>
                <a:latin typeface="Times New Roman" panose="02020603050405020304" pitchFamily="18" charset="0"/>
                <a:cs typeface="Times New Roman" panose="02020603050405020304" pitchFamily="18" charset="0"/>
              </a:rPr>
              <a:t>統計</a:t>
            </a:r>
            <a:r>
              <a:rPr lang="zh-TW" altLang="en-US" sz="1000" dirty="0">
                <a:solidFill>
                  <a:prstClr val="black"/>
                </a:solidFill>
                <a:latin typeface="Times New Roman" panose="02020603050405020304" pitchFamily="18" charset="0"/>
                <a:cs typeface="Times New Roman" panose="02020603050405020304" pitchFamily="18" charset="0"/>
              </a:rPr>
              <a:t>、</a:t>
            </a:r>
            <a:endParaRPr lang="en-US" altLang="zh-TW" sz="1000" dirty="0">
              <a:solidFill>
                <a:prstClr val="black"/>
              </a:solidFill>
              <a:latin typeface="Times New Roman" panose="02020603050405020304" pitchFamily="18" charset="0"/>
              <a:cs typeface="Times New Roman" panose="02020603050405020304" pitchFamily="18" charset="0"/>
            </a:endParaRPr>
          </a:p>
          <a:p>
            <a:pPr lvl="0"/>
            <a:r>
              <a:rPr lang="zh-TW" altLang="en-US" sz="1000" dirty="0">
                <a:solidFill>
                  <a:prstClr val="black"/>
                </a:solidFill>
                <a:latin typeface="Times New Roman" panose="02020603050405020304" pitchFamily="18" charset="0"/>
                <a:cs typeface="Times New Roman" panose="02020603050405020304" pitchFamily="18" charset="0"/>
              </a:rPr>
              <a:t>國史教育中心（香港）校長何漢權</a:t>
            </a:r>
            <a:r>
              <a:rPr lang="en-US" altLang="zh-TW" sz="1000" dirty="0">
                <a:solidFill>
                  <a:prstClr val="black"/>
                </a:solidFill>
                <a:latin typeface="Times New Roman" panose="02020603050405020304" pitchFamily="18" charset="0"/>
                <a:cs typeface="Times New Roman" panose="02020603050405020304" pitchFamily="18" charset="0"/>
              </a:rPr>
              <a:t>︰〈</a:t>
            </a:r>
            <a:r>
              <a:rPr lang="zh-TW" altLang="en-US" sz="1000" dirty="0">
                <a:solidFill>
                  <a:prstClr val="black"/>
                </a:solidFill>
                <a:latin typeface="Times New Roman" panose="02020603050405020304" pitchFamily="18" charset="0"/>
                <a:cs typeface="Times New Roman" panose="02020603050405020304" pitchFamily="18" charset="0"/>
              </a:rPr>
              <a:t>那些你不知道的歷史</a:t>
            </a:r>
            <a:r>
              <a:rPr lang="en-US" altLang="zh-TW" sz="1000" dirty="0">
                <a:solidFill>
                  <a:prstClr val="black"/>
                </a:solidFill>
                <a:latin typeface="Times New Roman" panose="02020603050405020304" pitchFamily="18" charset="0"/>
                <a:cs typeface="Times New Roman" panose="02020603050405020304" pitchFamily="18" charset="0"/>
              </a:rPr>
              <a:t>/</a:t>
            </a:r>
            <a:r>
              <a:rPr lang="zh-TW" altLang="en-US" sz="1000" dirty="0">
                <a:solidFill>
                  <a:prstClr val="black"/>
                </a:solidFill>
                <a:latin typeface="Times New Roman" panose="02020603050405020304" pitchFamily="18" charset="0"/>
                <a:cs typeface="Times New Roman" panose="02020603050405020304" pitchFamily="18" charset="0"/>
              </a:rPr>
              <a:t>日本侵華  罪行纍纍</a:t>
            </a:r>
            <a:r>
              <a:rPr lang="en-US" altLang="zh-TW" sz="1000" dirty="0">
                <a:solidFill>
                  <a:prstClr val="black"/>
                </a:solidFill>
                <a:latin typeface="Times New Roman" panose="02020603050405020304" pitchFamily="18" charset="0"/>
                <a:cs typeface="Times New Roman" panose="02020603050405020304" pitchFamily="18" charset="0"/>
              </a:rPr>
              <a:t>〉</a:t>
            </a:r>
            <a:r>
              <a:rPr lang="zh-TW" altLang="en-US" sz="1000" dirty="0">
                <a:solidFill>
                  <a:prstClr val="black"/>
                </a:solidFill>
                <a:latin typeface="Times New Roman" panose="02020603050405020304" pitchFamily="18" charset="0"/>
                <a:cs typeface="Times New Roman" panose="02020603050405020304" pitchFamily="18" charset="0"/>
              </a:rPr>
              <a:t>，</a:t>
            </a:r>
            <a:r>
              <a:rPr lang="en-US" altLang="zh-TW" sz="1000" dirty="0">
                <a:solidFill>
                  <a:prstClr val="black"/>
                </a:solidFill>
                <a:latin typeface="Times New Roman" panose="02020603050405020304" pitchFamily="18" charset="0"/>
                <a:cs typeface="Times New Roman" panose="02020603050405020304" pitchFamily="18" charset="0"/>
              </a:rPr>
              <a:t>《</a:t>
            </a:r>
            <a:r>
              <a:rPr lang="zh-TW" altLang="en-US" sz="1000" dirty="0">
                <a:solidFill>
                  <a:prstClr val="black"/>
                </a:solidFill>
                <a:latin typeface="Times New Roman" panose="02020603050405020304" pitchFamily="18" charset="0"/>
                <a:cs typeface="Times New Roman" panose="02020603050405020304" pitchFamily="18" charset="0"/>
              </a:rPr>
              <a:t>大公報</a:t>
            </a:r>
            <a:r>
              <a:rPr lang="en-US" altLang="zh-TW" sz="1000" dirty="0">
                <a:solidFill>
                  <a:prstClr val="black"/>
                </a:solidFill>
                <a:latin typeface="Times New Roman" panose="02020603050405020304" pitchFamily="18" charset="0"/>
                <a:cs typeface="Times New Roman" panose="02020603050405020304" pitchFamily="18" charset="0"/>
              </a:rPr>
              <a:t>》</a:t>
            </a:r>
            <a:r>
              <a:rPr lang="zh-TW" altLang="en-US" sz="1000" dirty="0">
                <a:solidFill>
                  <a:prstClr val="black"/>
                </a:solidFill>
                <a:latin typeface="Times New Roman" panose="02020603050405020304" pitchFamily="18" charset="0"/>
                <a:cs typeface="Times New Roman" panose="02020603050405020304" pitchFamily="18" charset="0"/>
              </a:rPr>
              <a:t>，</a:t>
            </a:r>
            <a:r>
              <a:rPr lang="en-US" altLang="zh-TW" sz="1000" dirty="0">
                <a:solidFill>
                  <a:prstClr val="black"/>
                </a:solidFill>
                <a:latin typeface="Times New Roman" panose="02020603050405020304" pitchFamily="18" charset="0"/>
                <a:cs typeface="Times New Roman" panose="02020603050405020304" pitchFamily="18" charset="0"/>
              </a:rPr>
              <a:t>2023</a:t>
            </a:r>
            <a:r>
              <a:rPr lang="zh-TW" altLang="en-US" sz="1000" dirty="0">
                <a:solidFill>
                  <a:prstClr val="black"/>
                </a:solidFill>
                <a:latin typeface="Times New Roman" panose="02020603050405020304" pitchFamily="18" charset="0"/>
                <a:cs typeface="Times New Roman" panose="02020603050405020304" pitchFamily="18" charset="0"/>
              </a:rPr>
              <a:t>年</a:t>
            </a:r>
            <a:r>
              <a:rPr lang="en-US" altLang="zh-TW" sz="1000" dirty="0">
                <a:solidFill>
                  <a:prstClr val="black"/>
                </a:solidFill>
                <a:latin typeface="Times New Roman" panose="02020603050405020304" pitchFamily="18" charset="0"/>
                <a:cs typeface="Times New Roman" panose="02020603050405020304" pitchFamily="18" charset="0"/>
              </a:rPr>
              <a:t>6</a:t>
            </a:r>
            <a:r>
              <a:rPr lang="zh-TW" altLang="en-US" sz="1000" dirty="0">
                <a:solidFill>
                  <a:prstClr val="black"/>
                </a:solidFill>
                <a:latin typeface="Times New Roman" panose="02020603050405020304" pitchFamily="18" charset="0"/>
                <a:cs typeface="Times New Roman" panose="02020603050405020304" pitchFamily="18" charset="0"/>
              </a:rPr>
              <a:t>月</a:t>
            </a:r>
            <a:r>
              <a:rPr lang="en-US" altLang="zh-TW" sz="1000" dirty="0">
                <a:solidFill>
                  <a:prstClr val="black"/>
                </a:solidFill>
                <a:latin typeface="Times New Roman" panose="02020603050405020304" pitchFamily="18" charset="0"/>
                <a:cs typeface="Times New Roman" panose="02020603050405020304" pitchFamily="18" charset="0"/>
              </a:rPr>
              <a:t>6</a:t>
            </a:r>
            <a:r>
              <a:rPr lang="zh-TW" altLang="en-US" sz="1000" dirty="0">
                <a:solidFill>
                  <a:prstClr val="black"/>
                </a:solidFill>
                <a:latin typeface="Times New Roman" panose="02020603050405020304" pitchFamily="18" charset="0"/>
                <a:cs typeface="Times New Roman" panose="02020603050405020304" pitchFamily="18" charset="0"/>
              </a:rPr>
              <a:t>日，網址</a:t>
            </a:r>
            <a:r>
              <a:rPr lang="en-US" altLang="zh-TW" sz="1000" dirty="0">
                <a:solidFill>
                  <a:prstClr val="black"/>
                </a:solidFill>
                <a:latin typeface="Times New Roman" panose="02020603050405020304" pitchFamily="18" charset="0"/>
                <a:cs typeface="Times New Roman" panose="02020603050405020304" pitchFamily="18" charset="0"/>
              </a:rPr>
              <a:t>︰http://www.takungpao.com.hk/life/238150/2023/0606/857956.html</a:t>
            </a:r>
            <a:r>
              <a:rPr lang="zh-TW" altLang="en-US" sz="1000" dirty="0">
                <a:solidFill>
                  <a:prstClr val="black"/>
                </a:solidFill>
                <a:latin typeface="Times New Roman" panose="02020603050405020304" pitchFamily="18" charset="0"/>
                <a:cs typeface="Times New Roman" panose="02020603050405020304" pitchFamily="18" charset="0"/>
              </a:rPr>
              <a:t>。</a:t>
            </a:r>
            <a:endParaRPr lang="en-US" altLang="zh-TW" sz="1000" dirty="0">
              <a:solidFill>
                <a:prstClr val="black"/>
              </a:solidFill>
              <a:latin typeface="Times New Roman" panose="02020603050405020304" pitchFamily="18" charset="0"/>
              <a:cs typeface="Times New Roman" panose="02020603050405020304" pitchFamily="18" charset="0"/>
            </a:endParaRPr>
          </a:p>
          <a:p>
            <a:pPr marL="342900" indent="-342900" algn="just" latinLnBrk="1" hangingPunct="0">
              <a:spcBef>
                <a:spcPts val="1500"/>
              </a:spcBef>
              <a:buFont typeface="Wingdings" panose="05000000000000000000" pitchFamily="2" charset="2"/>
              <a:buChar char="l"/>
            </a:pPr>
            <a:endParaRPr lang="en-US" altLang="zh-TW" sz="2400" dirty="0">
              <a:latin typeface="Times New Roman" panose="02020603050405020304" pitchFamily="18" charset="0"/>
              <a:ea typeface="新細明體" panose="02020500000000000000" pitchFamily="18" charset="-120"/>
            </a:endParaRPr>
          </a:p>
          <a:p>
            <a:pPr algn="just" latinLnBrk="1" hangingPunct="0">
              <a:spcBef>
                <a:spcPts val="1500"/>
              </a:spcBef>
            </a:pPr>
            <a:endParaRPr lang="en-US" altLang="zh-HK" sz="1800" kern="100" spc="15" dirty="0">
              <a:effectLst/>
              <a:latin typeface="新細明體" panose="02020500000000000000" pitchFamily="18" charset="-120"/>
              <a:ea typeface="新細明體" panose="02020500000000000000" pitchFamily="18" charset="-120"/>
              <a:cs typeface="Times New Roman" panose="02020603050405020304" pitchFamily="18" charset="0"/>
            </a:endParaRPr>
          </a:p>
        </p:txBody>
      </p:sp>
      <p:sp>
        <p:nvSpPr>
          <p:cNvPr id="2" name="文本框 93">
            <a:extLst>
              <a:ext uri="{FF2B5EF4-FFF2-40B4-BE49-F238E27FC236}">
                <a16:creationId xmlns:a16="http://schemas.microsoft.com/office/drawing/2014/main" id="{3DCF7D86-98F1-0D67-843F-BA99CC08A107}"/>
              </a:ext>
            </a:extLst>
          </p:cNvPr>
          <p:cNvSpPr txBox="1">
            <a:spLocks noChangeArrowheads="1"/>
          </p:cNvSpPr>
          <p:nvPr/>
        </p:nvSpPr>
        <p:spPr bwMode="auto">
          <a:xfrm>
            <a:off x="1099322" y="247514"/>
            <a:ext cx="6721203"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r>
              <a:rPr lang="zh-TW" altLang="zh-HK" sz="3600" b="1" kern="100" spc="15" dirty="0">
                <a:solidFill>
                  <a:srgbClr val="202124"/>
                </a:solidFill>
                <a:latin typeface="清松手寫體4-ExtraLight" panose="00000500000000000000" pitchFamily="2" charset="-120"/>
                <a:ea typeface="清松手寫體4-ExtraLight" panose="00000500000000000000" pitchFamily="2" charset="-120"/>
                <a:cs typeface="Times New Roman" panose="02020603050405020304" pitchFamily="18" charset="0"/>
              </a:rPr>
              <a:t>中華民族的悲痛及創傷</a:t>
            </a:r>
            <a:endParaRPr lang="zh-TW" altLang="zh-HK" sz="3600" dirty="0"/>
          </a:p>
          <a:p>
            <a:pPr lvl="0" defTabSz="914400" eaLnBrk="0" fontAlgn="base" hangingPunct="0">
              <a:spcBef>
                <a:spcPct val="0"/>
              </a:spcBef>
              <a:spcAft>
                <a:spcPct val="0"/>
              </a:spcAft>
            </a:pPr>
            <a:endParaRPr lang="zh-HK" altLang="zh-TW" sz="1050" dirty="0"/>
          </a:p>
        </p:txBody>
      </p:sp>
    </p:spTree>
    <p:extLst>
      <p:ext uri="{BB962C8B-B14F-4D97-AF65-F5344CB8AC3E}">
        <p14:creationId xmlns:p14="http://schemas.microsoft.com/office/powerpoint/2010/main" val="945435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fade">
                                      <p:cBhvr>
                                        <p:cTn id="11" dur="500"/>
                                        <p:tgtEl>
                                          <p:spTgt spid="15">
                                            <p:txEl>
                                              <p:pRg st="1" end="1"/>
                                            </p:txEl>
                                          </p:spTgt>
                                        </p:tgtEl>
                                      </p:cBhvr>
                                    </p:animEffect>
                                  </p:childTnLst>
                                </p:cTn>
                              </p:par>
                              <p:par>
                                <p:cTn id="12" presetID="10" presetClass="entr" presetSubtype="0" fill="hold" nodeType="withEffect">
                                  <p:stCondLst>
                                    <p:cond delay="250"/>
                                  </p:stCondLst>
                                  <p:childTnLst>
                                    <p:set>
                                      <p:cBhvr>
                                        <p:cTn id="13" dur="1" fill="hold">
                                          <p:stCondLst>
                                            <p:cond delay="0"/>
                                          </p:stCondLst>
                                        </p:cTn>
                                        <p:tgtEl>
                                          <p:spTgt spid="15">
                                            <p:txEl>
                                              <p:pRg st="2" end="2"/>
                                            </p:txEl>
                                          </p:spTgt>
                                        </p:tgtEl>
                                        <p:attrNameLst>
                                          <p:attrName>style.visibility</p:attrName>
                                        </p:attrNameLst>
                                      </p:cBhvr>
                                      <p:to>
                                        <p:strVal val="visible"/>
                                      </p:to>
                                    </p:set>
                                    <p:animEffect transition="in" filter="fade">
                                      <p:cBhvr>
                                        <p:cTn id="14" dur="500"/>
                                        <p:tgtEl>
                                          <p:spTgt spid="15">
                                            <p:txEl>
                                              <p:pRg st="2" end="2"/>
                                            </p:txEl>
                                          </p:spTgt>
                                        </p:tgtEl>
                                      </p:cBhvr>
                                    </p:animEffect>
                                  </p:childTnLst>
                                </p:cTn>
                              </p:par>
                              <p:par>
                                <p:cTn id="15" presetID="10" presetClass="entr" presetSubtype="0" fill="hold" nodeType="withEffect">
                                  <p:stCondLst>
                                    <p:cond delay="25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fade">
                                      <p:cBhvr>
                                        <p:cTn id="17"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15" name="文字方塊 14">
            <a:extLst>
              <a:ext uri="{FF2B5EF4-FFF2-40B4-BE49-F238E27FC236}">
                <a16:creationId xmlns:a16="http://schemas.microsoft.com/office/drawing/2014/main" id="{5F8FD78E-A1AE-C6B0-7701-9F2D550CBC5D}"/>
              </a:ext>
            </a:extLst>
          </p:cNvPr>
          <p:cNvSpPr txBox="1"/>
          <p:nvPr/>
        </p:nvSpPr>
        <p:spPr>
          <a:xfrm>
            <a:off x="710804" y="1115617"/>
            <a:ext cx="7932194" cy="3677930"/>
          </a:xfrm>
          <a:prstGeom prst="rect">
            <a:avLst/>
          </a:prstGeom>
          <a:noFill/>
        </p:spPr>
        <p:txBody>
          <a:bodyPr wrap="square">
            <a:spAutoFit/>
          </a:bodyPr>
          <a:lstStyle/>
          <a:p>
            <a:pPr latinLnBrk="1">
              <a:spcBef>
                <a:spcPts val="1500"/>
              </a:spcBef>
            </a:pPr>
            <a:r>
              <a:rPr lang="zh-TW" altLang="zh-HK" sz="2400" b="1" dirty="0">
                <a:effectLst/>
                <a:latin typeface="+mn-ea"/>
              </a:rPr>
              <a:t>經濟損失</a:t>
            </a:r>
          </a:p>
          <a:p>
            <a:pPr indent="304800" latinLnBrk="1">
              <a:spcBef>
                <a:spcPts val="1500"/>
              </a:spcBef>
            </a:pPr>
            <a:r>
              <a:rPr lang="zh-TW" altLang="zh-HK" sz="2400" dirty="0">
                <a:effectLst/>
                <a:latin typeface="Times New Roman" panose="02020603050405020304" pitchFamily="18" charset="0"/>
                <a:ea typeface="新細明體" panose="02020500000000000000" pitchFamily="18" charset="-120"/>
              </a:rPr>
              <a:t>日本全面侵華戰爭期間（</a:t>
            </a:r>
            <a:r>
              <a:rPr lang="en-US" altLang="zh-HK" sz="2400" dirty="0">
                <a:effectLst/>
                <a:latin typeface="Times New Roman" panose="02020603050405020304" pitchFamily="18" charset="0"/>
                <a:ea typeface="新細明體" panose="02020500000000000000" pitchFamily="18" charset="-120"/>
              </a:rPr>
              <a:t>1937-1945</a:t>
            </a:r>
            <a:r>
              <a:rPr lang="zh-TW" altLang="zh-HK" sz="2400" dirty="0">
                <a:effectLst/>
                <a:latin typeface="Times New Roman" panose="02020603050405020304" pitchFamily="18" charset="0"/>
                <a:ea typeface="新細明體" panose="02020500000000000000" pitchFamily="18" charset="-120"/>
              </a:rPr>
              <a:t>年），中國</a:t>
            </a:r>
            <a:r>
              <a:rPr lang="zh-TW" altLang="en-US" sz="2400" dirty="0">
                <a:effectLst/>
                <a:latin typeface="Times New Roman" panose="02020603050405020304" pitchFamily="18" charset="0"/>
                <a:ea typeface="新細明體" panose="02020500000000000000" pitchFamily="18" charset="-120"/>
              </a:rPr>
              <a:t>：</a:t>
            </a:r>
            <a:endParaRPr lang="en-US" altLang="zh-TW" sz="2400" dirty="0">
              <a:effectLst/>
              <a:latin typeface="Times New Roman" panose="02020603050405020304" pitchFamily="18" charset="0"/>
              <a:ea typeface="新細明體" panose="02020500000000000000" pitchFamily="18" charset="-120"/>
            </a:endParaRPr>
          </a:p>
          <a:p>
            <a:pPr marL="457200" indent="-457200" latinLnBrk="1">
              <a:spcBef>
                <a:spcPts val="1500"/>
              </a:spcBef>
              <a:buFont typeface="Wingdings" panose="05000000000000000000" pitchFamily="2" charset="2"/>
              <a:buChar char="l"/>
            </a:pPr>
            <a:r>
              <a:rPr lang="zh-TW" altLang="en-US" sz="2400" dirty="0">
                <a:effectLst/>
                <a:latin typeface="新細明體" panose="02020500000000000000" pitchFamily="18" charset="-120"/>
                <a:ea typeface="Times New Roman" panose="02020603050405020304" pitchFamily="18" charset="0"/>
              </a:rPr>
              <a:t>有</a:t>
            </a:r>
            <a:r>
              <a:rPr lang="en-US" altLang="zh-HK"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930</a:t>
            </a:r>
            <a:r>
              <a:rPr lang="zh-TW" altLang="zh-HK" sz="2400" b="1" dirty="0">
                <a:solidFill>
                  <a:srgbClr val="C00000"/>
                </a:solidFill>
                <a:effectLst/>
                <a:latin typeface="Times New Roman" panose="02020603050405020304" pitchFamily="18" charset="0"/>
                <a:ea typeface="新細明體" panose="02020500000000000000" pitchFamily="18" charset="-120"/>
              </a:rPr>
              <a:t>餘座</a:t>
            </a:r>
            <a:r>
              <a:rPr lang="zh-TW" altLang="zh-HK" sz="2400" dirty="0">
                <a:effectLst/>
                <a:latin typeface="Times New Roman" panose="02020603050405020304" pitchFamily="18" charset="0"/>
                <a:ea typeface="新細明體" panose="02020500000000000000" pitchFamily="18" charset="-120"/>
              </a:rPr>
              <a:t>城市被佔領</a:t>
            </a:r>
            <a:r>
              <a:rPr lang="zh-TW" altLang="en-US" sz="2400" dirty="0">
                <a:effectLst/>
                <a:latin typeface="Times New Roman" panose="02020603050405020304" pitchFamily="18" charset="0"/>
                <a:ea typeface="新細明體" panose="02020500000000000000" pitchFamily="18" charset="-120"/>
              </a:rPr>
              <a:t>；</a:t>
            </a:r>
            <a:endParaRPr lang="en-US" altLang="zh-TW" sz="2400" dirty="0">
              <a:effectLst/>
              <a:latin typeface="Times New Roman" panose="02020603050405020304" pitchFamily="18" charset="0"/>
              <a:ea typeface="新細明體" panose="02020500000000000000" pitchFamily="18" charset="-120"/>
            </a:endParaRPr>
          </a:p>
          <a:p>
            <a:pPr marL="457200" indent="-457200" latinLnBrk="1">
              <a:spcBef>
                <a:spcPts val="1500"/>
              </a:spcBef>
              <a:buFont typeface="Wingdings" panose="05000000000000000000" pitchFamily="2" charset="2"/>
              <a:buChar char="l"/>
            </a:pPr>
            <a:r>
              <a:rPr lang="zh-TW" altLang="zh-HK" sz="2400" dirty="0">
                <a:effectLst/>
                <a:latin typeface="Times New Roman" panose="02020603050405020304" pitchFamily="18" charset="0"/>
                <a:ea typeface="新細明體" panose="02020500000000000000" pitchFamily="18" charset="-120"/>
              </a:rPr>
              <a:t>直接經濟損失達</a:t>
            </a:r>
            <a:r>
              <a:rPr lang="en-US" altLang="zh-HK"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620</a:t>
            </a:r>
            <a:r>
              <a:rPr lang="zh-TW" altLang="zh-HK" sz="2400" b="1" dirty="0">
                <a:solidFill>
                  <a:srgbClr val="C00000"/>
                </a:solidFill>
                <a:effectLst/>
                <a:latin typeface="Times New Roman" panose="02020603050405020304" pitchFamily="18" charset="0"/>
                <a:ea typeface="新細明體" panose="02020500000000000000" pitchFamily="18" charset="-120"/>
              </a:rPr>
              <a:t>億</a:t>
            </a:r>
            <a:r>
              <a:rPr lang="zh-TW" altLang="zh-HK" sz="2400" dirty="0">
                <a:effectLst/>
                <a:latin typeface="Times New Roman" panose="02020603050405020304" pitchFamily="18" charset="0"/>
                <a:ea typeface="新細明體" panose="02020500000000000000" pitchFamily="18" charset="-120"/>
              </a:rPr>
              <a:t>美元</a:t>
            </a:r>
            <a:r>
              <a:rPr lang="zh-TW" altLang="en-US" sz="2400" dirty="0">
                <a:effectLst/>
                <a:latin typeface="Times New Roman" panose="02020603050405020304" pitchFamily="18" charset="0"/>
                <a:ea typeface="新細明體" panose="02020500000000000000" pitchFamily="18" charset="-120"/>
              </a:rPr>
              <a:t>；</a:t>
            </a:r>
            <a:endParaRPr lang="en-US" altLang="zh-TW" sz="2400" dirty="0">
              <a:effectLst/>
              <a:latin typeface="Times New Roman" panose="02020603050405020304" pitchFamily="18" charset="0"/>
              <a:ea typeface="新細明體" panose="02020500000000000000" pitchFamily="18" charset="-120"/>
            </a:endParaRPr>
          </a:p>
          <a:p>
            <a:pPr marL="457200" indent="-457200" latinLnBrk="1">
              <a:spcBef>
                <a:spcPts val="1500"/>
              </a:spcBef>
              <a:buFont typeface="Wingdings" panose="05000000000000000000" pitchFamily="2" charset="2"/>
              <a:buChar char="l"/>
            </a:pPr>
            <a:r>
              <a:rPr lang="zh-TW" altLang="zh-HK" sz="2400" dirty="0">
                <a:effectLst/>
                <a:latin typeface="Times New Roman" panose="02020603050405020304" pitchFamily="18" charset="0"/>
                <a:ea typeface="新細明體" panose="02020500000000000000" pitchFamily="18" charset="-120"/>
              </a:rPr>
              <a:t>間接經濟損失達</a:t>
            </a:r>
            <a:r>
              <a:rPr lang="en-US" altLang="zh-HK"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5,000</a:t>
            </a:r>
            <a:r>
              <a:rPr lang="zh-TW" altLang="zh-HK" sz="2400" b="1" dirty="0">
                <a:solidFill>
                  <a:srgbClr val="C00000"/>
                </a:solidFill>
                <a:effectLst/>
                <a:latin typeface="Times New Roman" panose="02020603050405020304" pitchFamily="18" charset="0"/>
                <a:ea typeface="新細明體" panose="02020500000000000000" pitchFamily="18" charset="-120"/>
              </a:rPr>
              <a:t>億</a:t>
            </a:r>
            <a:r>
              <a:rPr lang="zh-TW" altLang="zh-HK" sz="2400" dirty="0">
                <a:effectLst/>
                <a:latin typeface="Times New Roman" panose="02020603050405020304" pitchFamily="18" charset="0"/>
                <a:ea typeface="新細明體" panose="02020500000000000000" pitchFamily="18" charset="-120"/>
              </a:rPr>
              <a:t>美元</a:t>
            </a:r>
            <a:r>
              <a:rPr lang="zh-TW" altLang="en-US" sz="2400" dirty="0">
                <a:latin typeface="Times New Roman" panose="02020603050405020304" pitchFamily="18" charset="0"/>
                <a:ea typeface="新細明體" panose="02020500000000000000" pitchFamily="18" charset="-120"/>
              </a:rPr>
              <a:t>。</a:t>
            </a:r>
            <a:endParaRPr lang="en-US" altLang="zh-TW" sz="2400" dirty="0">
              <a:effectLst/>
              <a:latin typeface="Times New Roman" panose="02020603050405020304" pitchFamily="18" charset="0"/>
              <a:ea typeface="新細明體" panose="02020500000000000000" pitchFamily="18" charset="-120"/>
            </a:endParaRPr>
          </a:p>
          <a:p>
            <a:pPr indent="304800" latinLnBrk="1">
              <a:spcBef>
                <a:spcPts val="1500"/>
              </a:spcBef>
            </a:pPr>
            <a:endParaRPr lang="en-US" altLang="zh-TW"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304800" latinLnBrk="1">
              <a:spcBef>
                <a:spcPts val="1500"/>
              </a:spcBef>
            </a:pPr>
            <a:r>
              <a:rPr lang="zh-TW" altLang="en-US" sz="1000" dirty="0">
                <a:effectLst/>
                <a:latin typeface="Times New Roman" panose="02020603050405020304" pitchFamily="18" charset="0"/>
                <a:ea typeface="Times New Roman" panose="02020603050405020304" pitchFamily="18" charset="0"/>
                <a:cs typeface="Times New Roman" panose="02020603050405020304" pitchFamily="18" charset="0"/>
              </a:rPr>
              <a:t>資料來源</a:t>
            </a:r>
            <a:r>
              <a:rPr lang="en-US" altLang="zh-TW" sz="1000" dirty="0">
                <a:effectLst/>
                <a:latin typeface="Times New Roman" panose="02020603050405020304" pitchFamily="18" charset="0"/>
                <a:ea typeface="Times New Roman" panose="02020603050405020304" pitchFamily="18" charset="0"/>
                <a:cs typeface="Times New Roman" panose="02020603050405020304" pitchFamily="18" charset="0"/>
              </a:rPr>
              <a:t>︰1991</a:t>
            </a:r>
            <a:r>
              <a:rPr lang="zh-TW" altLang="en-US" sz="1000" dirty="0">
                <a:effectLst/>
                <a:latin typeface="Times New Roman" panose="02020603050405020304" pitchFamily="18" charset="0"/>
                <a:ea typeface="Times New Roman" panose="02020603050405020304" pitchFamily="18" charset="0"/>
                <a:cs typeface="Times New Roman" panose="02020603050405020304" pitchFamily="18" charset="0"/>
              </a:rPr>
              <a:t>國務院</a:t>
            </a:r>
            <a:r>
              <a:rPr lang="en-US" altLang="zh-TW" sz="1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zh-TW" altLang="en-US" sz="1000" dirty="0">
                <a:effectLst/>
                <a:latin typeface="Times New Roman" panose="02020603050405020304" pitchFamily="18" charset="0"/>
                <a:ea typeface="Times New Roman" panose="02020603050405020304" pitchFamily="18" charset="0"/>
                <a:cs typeface="Times New Roman" panose="02020603050405020304" pitchFamily="18" charset="0"/>
              </a:rPr>
              <a:t>中國的人權狀態</a:t>
            </a:r>
            <a:r>
              <a:rPr lang="en-US" altLang="zh-TW"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TW" altLang="zh-HK"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r>
              <a:rPr lang="en-US" altLang="zh-HK" sz="1800" kern="100" spc="15" dirty="0">
                <a:effectLst/>
                <a:latin typeface="新細明體" panose="02020500000000000000" pitchFamily="18" charset="-120"/>
                <a:ea typeface="新細明體" panose="02020500000000000000" pitchFamily="18" charset="-120"/>
                <a:cs typeface="Times New Roman" panose="02020603050405020304" pitchFamily="18" charset="0"/>
              </a:rPr>
              <a:t> </a:t>
            </a:r>
          </a:p>
        </p:txBody>
      </p:sp>
      <p:sp>
        <p:nvSpPr>
          <p:cNvPr id="2" name="文本框 93">
            <a:extLst>
              <a:ext uri="{FF2B5EF4-FFF2-40B4-BE49-F238E27FC236}">
                <a16:creationId xmlns:a16="http://schemas.microsoft.com/office/drawing/2014/main" id="{3DCF7D86-98F1-0D67-843F-BA99CC08A107}"/>
              </a:ext>
            </a:extLst>
          </p:cNvPr>
          <p:cNvSpPr txBox="1">
            <a:spLocks noChangeArrowheads="1"/>
          </p:cNvSpPr>
          <p:nvPr/>
        </p:nvSpPr>
        <p:spPr bwMode="auto">
          <a:xfrm>
            <a:off x="1099322" y="247514"/>
            <a:ext cx="7543676"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r>
              <a:rPr lang="zh-TW" altLang="zh-HK" sz="3600" b="1" kern="100" spc="15" dirty="0">
                <a:solidFill>
                  <a:srgbClr val="202124"/>
                </a:solidFill>
                <a:latin typeface="清松手寫體4-ExtraLight" panose="00000500000000000000" pitchFamily="2" charset="-120"/>
                <a:ea typeface="清松手寫體4-ExtraLight" panose="00000500000000000000" pitchFamily="2" charset="-120"/>
                <a:cs typeface="Times New Roman" panose="02020603050405020304" pitchFamily="18" charset="0"/>
              </a:rPr>
              <a:t>中華民族的悲痛及創傷</a:t>
            </a:r>
            <a:endParaRPr lang="zh-TW" altLang="zh-HK" sz="3600" b="1" dirty="0">
              <a:latin typeface="清松手寫體4-ExtraLight" panose="00000500000000000000" pitchFamily="2" charset="-120"/>
              <a:ea typeface="清松手寫體4-ExtraLight" panose="00000500000000000000" pitchFamily="2" charset="-120"/>
            </a:endParaRPr>
          </a:p>
          <a:p>
            <a:pPr lvl="0" defTabSz="914400" eaLnBrk="0" fontAlgn="base" hangingPunct="0">
              <a:spcBef>
                <a:spcPct val="0"/>
              </a:spcBef>
              <a:spcAft>
                <a:spcPct val="0"/>
              </a:spcAft>
            </a:pPr>
            <a:endParaRPr lang="zh-HK" altLang="zh-TW" sz="1050" dirty="0"/>
          </a:p>
        </p:txBody>
      </p:sp>
    </p:spTree>
    <p:extLst>
      <p:ext uri="{BB962C8B-B14F-4D97-AF65-F5344CB8AC3E}">
        <p14:creationId xmlns:p14="http://schemas.microsoft.com/office/powerpoint/2010/main" val="943887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fade">
                                      <p:cBhvr>
                                        <p:cTn id="7" dur="500"/>
                                        <p:tgtEl>
                                          <p:spTgt spid="15">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15">
                                            <p:txEl>
                                              <p:pRg st="3" end="3"/>
                                            </p:txEl>
                                          </p:spTgt>
                                        </p:tgtEl>
                                        <p:attrNameLst>
                                          <p:attrName>style.visibility</p:attrName>
                                        </p:attrNameLst>
                                      </p:cBhvr>
                                      <p:to>
                                        <p:strVal val="visible"/>
                                      </p:to>
                                    </p:set>
                                    <p:animEffect transition="in" filter="fade">
                                      <p:cBhvr>
                                        <p:cTn id="11" dur="500"/>
                                        <p:tgtEl>
                                          <p:spTgt spid="15">
                                            <p:txEl>
                                              <p:pRg st="3" end="3"/>
                                            </p:txEl>
                                          </p:spTgt>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15">
                                            <p:txEl>
                                              <p:pRg st="4" end="4"/>
                                            </p:txEl>
                                          </p:spTgt>
                                        </p:tgtEl>
                                        <p:attrNameLst>
                                          <p:attrName>style.visibility</p:attrName>
                                        </p:attrNameLst>
                                      </p:cBhvr>
                                      <p:to>
                                        <p:strVal val="visible"/>
                                      </p:to>
                                    </p:set>
                                    <p:animEffect transition="in" filter="fade">
                                      <p:cBhvr>
                                        <p:cTn id="15"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15" name="文字方塊 14">
            <a:extLst>
              <a:ext uri="{FF2B5EF4-FFF2-40B4-BE49-F238E27FC236}">
                <a16:creationId xmlns:a16="http://schemas.microsoft.com/office/drawing/2014/main" id="{5F8FD78E-A1AE-C6B0-7701-9F2D550CBC5D}"/>
              </a:ext>
            </a:extLst>
          </p:cNvPr>
          <p:cNvSpPr txBox="1"/>
          <p:nvPr/>
        </p:nvSpPr>
        <p:spPr>
          <a:xfrm>
            <a:off x="944166" y="1450428"/>
            <a:ext cx="8199833" cy="2708434"/>
          </a:xfrm>
          <a:prstGeom prst="rect">
            <a:avLst/>
          </a:prstGeom>
          <a:noFill/>
        </p:spPr>
        <p:txBody>
          <a:bodyPr wrap="square">
            <a:spAutoFit/>
          </a:bodyPr>
          <a:lstStyle/>
          <a:p>
            <a:pPr algn="just" latinLnBrk="1" hangingPunct="0">
              <a:spcBef>
                <a:spcPts val="1500"/>
              </a:spcBef>
            </a:pPr>
            <a:r>
              <a:rPr lang="zh-TW" altLang="zh-HK" sz="2400" b="1" dirty="0">
                <a:latin typeface="Times New Roman" panose="02020603050405020304" pitchFamily="18" charset="0"/>
              </a:rPr>
              <a:t>資源被奪</a:t>
            </a:r>
            <a:endParaRPr lang="zh-TW" altLang="zh-HK" sz="2400" dirty="0">
              <a:latin typeface="Times New Roman" panose="02020603050405020304" pitchFamily="18" charset="0"/>
              <a:ea typeface="Times New Roman" panose="02020603050405020304" pitchFamily="18" charset="0"/>
            </a:endParaRPr>
          </a:p>
          <a:p>
            <a:pPr marL="342900" indent="-342900" algn="just" latinLnBrk="1" hangingPunct="0">
              <a:spcBef>
                <a:spcPts val="1500"/>
              </a:spcBef>
              <a:buFont typeface="Wingdings" panose="05000000000000000000" pitchFamily="2" charset="2"/>
              <a:buChar char="l"/>
            </a:pPr>
            <a:r>
              <a:rPr lang="en-US" altLang="zh-HK" sz="2400" dirty="0">
                <a:latin typeface="Times New Roman" panose="02020603050405020304" pitchFamily="18" charset="0"/>
              </a:rPr>
              <a:t>1931-1945</a:t>
            </a:r>
            <a:r>
              <a:rPr lang="zh-TW" altLang="zh-HK" sz="2400" dirty="0">
                <a:latin typeface="Times New Roman" panose="02020603050405020304" pitchFamily="18" charset="0"/>
              </a:rPr>
              <a:t>年，日本掠奪</a:t>
            </a:r>
            <a:r>
              <a:rPr lang="zh-TW" altLang="en-US" sz="2400" dirty="0">
                <a:latin typeface="Times New Roman" panose="02020603050405020304" pitchFamily="18" charset="0"/>
              </a:rPr>
              <a:t>中國</a:t>
            </a:r>
            <a:r>
              <a:rPr lang="zh-TW" altLang="zh-HK" sz="2400" dirty="0">
                <a:latin typeface="Times New Roman" panose="02020603050405020304" pitchFamily="18" charset="0"/>
              </a:rPr>
              <a:t>的煤達</a:t>
            </a:r>
            <a:r>
              <a:rPr lang="zh-TW" altLang="en-US" sz="2400" b="1" dirty="0">
                <a:solidFill>
                  <a:srgbClr val="C00000"/>
                </a:solidFill>
                <a:latin typeface="Times New Roman" panose="02020603050405020304" pitchFamily="18" charset="0"/>
                <a:cs typeface="Times New Roman" panose="02020603050405020304" pitchFamily="18" charset="0"/>
              </a:rPr>
              <a:t>四</a:t>
            </a:r>
            <a:r>
              <a:rPr lang="zh-TW" altLang="zh-HK" sz="2400" b="1" dirty="0">
                <a:solidFill>
                  <a:srgbClr val="C00000"/>
                </a:solidFill>
                <a:latin typeface="Times New Roman" panose="02020603050405020304" pitchFamily="18" charset="0"/>
              </a:rPr>
              <a:t>億噸</a:t>
            </a:r>
            <a:r>
              <a:rPr lang="zh-TW" altLang="zh-HK" sz="2400" dirty="0">
                <a:latin typeface="Times New Roman" panose="02020603050405020304" pitchFamily="18" charset="0"/>
              </a:rPr>
              <a:t>、鐵</a:t>
            </a:r>
            <a:r>
              <a:rPr lang="en-US" altLang="zh-HK" sz="2400" b="1" dirty="0">
                <a:solidFill>
                  <a:srgbClr val="C00000"/>
                </a:solidFill>
                <a:latin typeface="Times New Roman" panose="02020603050405020304" pitchFamily="18" charset="0"/>
                <a:cs typeface="Times New Roman" panose="02020603050405020304" pitchFamily="18" charset="0"/>
              </a:rPr>
              <a:t>9,004</a:t>
            </a:r>
            <a:r>
              <a:rPr lang="zh-TW" altLang="zh-HK" sz="2400" b="1" dirty="0">
                <a:solidFill>
                  <a:srgbClr val="C00000"/>
                </a:solidFill>
                <a:latin typeface="Times New Roman" panose="02020603050405020304" pitchFamily="18" charset="0"/>
              </a:rPr>
              <a:t>萬噸</a:t>
            </a:r>
            <a:r>
              <a:rPr lang="zh-TW" altLang="en-US" sz="2400" dirty="0">
                <a:latin typeface="Times New Roman" panose="02020603050405020304" pitchFamily="18" charset="0"/>
              </a:rPr>
              <a:t>；</a:t>
            </a:r>
            <a:endParaRPr lang="en-US" altLang="zh-TW" sz="2400" dirty="0">
              <a:latin typeface="Times New Roman" panose="02020603050405020304" pitchFamily="18" charset="0"/>
            </a:endParaRPr>
          </a:p>
          <a:p>
            <a:pPr marL="342900" indent="-342900" algn="just" latinLnBrk="1" hangingPunct="0">
              <a:spcBef>
                <a:spcPts val="1500"/>
              </a:spcBef>
              <a:buFont typeface="Wingdings" panose="05000000000000000000" pitchFamily="2" charset="2"/>
              <a:buChar char="l"/>
            </a:pPr>
            <a:r>
              <a:rPr lang="en-US" altLang="zh-HK" sz="2400" dirty="0">
                <a:latin typeface="Times New Roman" panose="02020603050405020304" pitchFamily="18" charset="0"/>
              </a:rPr>
              <a:t>1937-1944</a:t>
            </a:r>
            <a:r>
              <a:rPr lang="zh-TW" altLang="zh-HK" sz="2400" dirty="0">
                <a:latin typeface="Times New Roman" panose="02020603050405020304" pitchFamily="18" charset="0"/>
              </a:rPr>
              <a:t>年，共計</a:t>
            </a:r>
            <a:r>
              <a:rPr lang="en-US" altLang="zh-HK"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9,902,024</a:t>
            </a:r>
            <a:r>
              <a:rPr lang="zh-TW" altLang="zh-HK" sz="2400" b="1" dirty="0">
                <a:solidFill>
                  <a:srgbClr val="C00000"/>
                </a:solidFill>
                <a:latin typeface="Times New Roman" panose="02020603050405020304" pitchFamily="18" charset="0"/>
              </a:rPr>
              <a:t>噸</a:t>
            </a:r>
            <a:r>
              <a:rPr lang="zh-TW" altLang="zh-HK" sz="2400" dirty="0">
                <a:latin typeface="Times New Roman" panose="02020603050405020304" pitchFamily="18" charset="0"/>
              </a:rPr>
              <a:t>食鹽被搶奪</a:t>
            </a:r>
            <a:r>
              <a:rPr lang="zh-TW" altLang="en-US" sz="2400" dirty="0">
                <a:latin typeface="Times New Roman" panose="02020603050405020304" pitchFamily="18" charset="0"/>
              </a:rPr>
              <a:t>。</a:t>
            </a:r>
            <a:endParaRPr lang="en-US" altLang="zh-TW" sz="2400" dirty="0">
              <a:latin typeface="Times New Roman" panose="02020603050405020304" pitchFamily="18" charset="0"/>
            </a:endParaRPr>
          </a:p>
          <a:p>
            <a:pPr algn="just" latinLnBrk="1" hangingPunct="0">
              <a:spcBef>
                <a:spcPts val="1500"/>
              </a:spcBef>
            </a:pPr>
            <a:endParaRPr lang="en-US" altLang="zh-TW" sz="1200" dirty="0">
              <a:latin typeface="+mn-ea"/>
            </a:endParaRPr>
          </a:p>
          <a:p>
            <a:pPr algn="just" latinLnBrk="1" hangingPunct="0">
              <a:spcBef>
                <a:spcPts val="1500"/>
              </a:spcBef>
            </a:pPr>
            <a:r>
              <a:rPr lang="zh-TW" altLang="en-US" sz="1000" dirty="0">
                <a:latin typeface="Times New Roman" panose="02020603050405020304" pitchFamily="18" charset="0"/>
                <a:cs typeface="Times New Roman" panose="02020603050405020304" pitchFamily="18" charset="0"/>
              </a:rPr>
              <a:t>資料來源</a:t>
            </a:r>
            <a:r>
              <a:rPr lang="en-US" altLang="zh-TW" sz="1000" dirty="0">
                <a:latin typeface="Times New Roman" panose="02020603050405020304" pitchFamily="18" charset="0"/>
                <a:cs typeface="Times New Roman" panose="02020603050405020304" pitchFamily="18" charset="0"/>
              </a:rPr>
              <a:t>︰</a:t>
            </a:r>
            <a:r>
              <a:rPr lang="zh-TW" altLang="zh-HK" sz="1000" dirty="0">
                <a:latin typeface="Times New Roman" panose="02020603050405020304" pitchFamily="18" charset="0"/>
                <a:cs typeface="Times New Roman" panose="02020603050405020304" pitchFamily="18" charset="0"/>
              </a:rPr>
              <a:t>《歷史教學》</a:t>
            </a:r>
            <a:endParaRPr lang="en-US" altLang="zh-TW" sz="1000" b="1"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 name="文本框 93">
            <a:extLst>
              <a:ext uri="{FF2B5EF4-FFF2-40B4-BE49-F238E27FC236}">
                <a16:creationId xmlns:a16="http://schemas.microsoft.com/office/drawing/2014/main" id="{3DCF7D86-98F1-0D67-843F-BA99CC08A107}"/>
              </a:ext>
            </a:extLst>
          </p:cNvPr>
          <p:cNvSpPr txBox="1">
            <a:spLocks noChangeArrowheads="1"/>
          </p:cNvSpPr>
          <p:nvPr/>
        </p:nvSpPr>
        <p:spPr bwMode="auto">
          <a:xfrm>
            <a:off x="1099322" y="247514"/>
            <a:ext cx="6721203"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r>
              <a:rPr lang="zh-TW" altLang="zh-HK" sz="3600" b="1" kern="100" spc="15" dirty="0">
                <a:solidFill>
                  <a:srgbClr val="202124"/>
                </a:solidFill>
                <a:latin typeface="清松手寫體4-ExtraLight" panose="00000500000000000000" pitchFamily="2" charset="-120"/>
                <a:ea typeface="清松手寫體4-ExtraLight" panose="00000500000000000000" pitchFamily="2" charset="-120"/>
                <a:cs typeface="Times New Roman" panose="02020603050405020304" pitchFamily="18" charset="0"/>
              </a:rPr>
              <a:t>中華民族的悲痛及創傷</a:t>
            </a:r>
            <a:endParaRPr lang="zh-TW" altLang="zh-HK" sz="3600" b="1" dirty="0">
              <a:latin typeface="清松手寫體4-ExtraLight" panose="00000500000000000000" pitchFamily="2" charset="-120"/>
              <a:ea typeface="清松手寫體4-ExtraLight" panose="00000500000000000000" pitchFamily="2" charset="-120"/>
            </a:endParaRPr>
          </a:p>
          <a:p>
            <a:pPr lvl="0" defTabSz="914400" eaLnBrk="0" fontAlgn="base" hangingPunct="0">
              <a:spcBef>
                <a:spcPct val="0"/>
              </a:spcBef>
              <a:spcAft>
                <a:spcPct val="0"/>
              </a:spcAft>
            </a:pPr>
            <a:endParaRPr lang="zh-HK" altLang="zh-TW" sz="1050" dirty="0"/>
          </a:p>
        </p:txBody>
      </p:sp>
    </p:spTree>
    <p:extLst>
      <p:ext uri="{BB962C8B-B14F-4D97-AF65-F5344CB8AC3E}">
        <p14:creationId xmlns:p14="http://schemas.microsoft.com/office/powerpoint/2010/main" val="1787550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500"/>
                                        <p:tgtEl>
                                          <p:spTgt spid="15">
                                            <p:txEl>
                                              <p:pRg st="1" end="1"/>
                                            </p:txEl>
                                          </p:spTgt>
                                        </p:tgtEl>
                                      </p:cBhvr>
                                    </p:animEffect>
                                  </p:childTnLst>
                                </p:cTn>
                              </p:par>
                              <p:par>
                                <p:cTn id="8" presetID="10" presetClass="entr" presetSubtype="0" fill="hold" nodeType="withEffect">
                                  <p:stCondLst>
                                    <p:cond delay="250"/>
                                  </p:stCondLst>
                                  <p:childTnLst>
                                    <p:set>
                                      <p:cBhvr>
                                        <p:cTn id="9" dur="1" fill="hold">
                                          <p:stCondLst>
                                            <p:cond delay="0"/>
                                          </p:stCondLst>
                                        </p:cTn>
                                        <p:tgtEl>
                                          <p:spTgt spid="15">
                                            <p:txEl>
                                              <p:pRg st="2" end="2"/>
                                            </p:txEl>
                                          </p:spTgt>
                                        </p:tgtEl>
                                        <p:attrNameLst>
                                          <p:attrName>style.visibility</p:attrName>
                                        </p:attrNameLst>
                                      </p:cBhvr>
                                      <p:to>
                                        <p:strVal val="visible"/>
                                      </p:to>
                                    </p:set>
                                    <p:animEffect transition="in" filter="fade">
                                      <p:cBhvr>
                                        <p:cTn id="10"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15" name="文字方塊 14">
            <a:extLst>
              <a:ext uri="{FF2B5EF4-FFF2-40B4-BE49-F238E27FC236}">
                <a16:creationId xmlns:a16="http://schemas.microsoft.com/office/drawing/2014/main" id="{5F8FD78E-A1AE-C6B0-7701-9F2D550CBC5D}"/>
              </a:ext>
            </a:extLst>
          </p:cNvPr>
          <p:cNvSpPr txBox="1"/>
          <p:nvPr/>
        </p:nvSpPr>
        <p:spPr>
          <a:xfrm>
            <a:off x="778669" y="1397876"/>
            <a:ext cx="8199833" cy="3239348"/>
          </a:xfrm>
          <a:prstGeom prst="rect">
            <a:avLst/>
          </a:prstGeom>
          <a:noFill/>
        </p:spPr>
        <p:txBody>
          <a:bodyPr wrap="square">
            <a:spAutoFit/>
          </a:bodyPr>
          <a:lstStyle/>
          <a:p>
            <a:pPr latinLnBrk="1">
              <a:spcBef>
                <a:spcPts val="1500"/>
              </a:spcBef>
            </a:pPr>
            <a:r>
              <a:rPr lang="zh-TW" altLang="zh-HK" sz="2400" b="1" dirty="0">
                <a:effectLst/>
                <a:latin typeface="Times New Roman" panose="02020603050405020304" pitchFamily="18" charset="0"/>
                <a:ea typeface="新細明體" panose="02020500000000000000" pitchFamily="18" charset="-120"/>
              </a:rPr>
              <a:t>文物流失</a:t>
            </a:r>
            <a:endParaRPr lang="zh-TW" altLang="zh-HK" sz="2400" dirty="0">
              <a:effectLst/>
              <a:latin typeface="Times New Roman" panose="02020603050405020304" pitchFamily="18" charset="0"/>
              <a:ea typeface="Times New Roman" panose="02020603050405020304" pitchFamily="18" charset="0"/>
            </a:endParaRPr>
          </a:p>
          <a:p>
            <a:pPr latinLnBrk="1">
              <a:spcBef>
                <a:spcPts val="1500"/>
              </a:spcBef>
            </a:pPr>
            <a:r>
              <a:rPr lang="zh-TW" altLang="zh-HK" sz="2400" dirty="0">
                <a:effectLst/>
                <a:latin typeface="Times New Roman" panose="02020603050405020304" pitchFamily="18" charset="0"/>
                <a:ea typeface="新細明體" panose="02020500000000000000" pitchFamily="18" charset="-120"/>
              </a:rPr>
              <a:t>日軍</a:t>
            </a:r>
            <a:r>
              <a:rPr lang="zh-TW" altLang="en-US" sz="2400" dirty="0">
                <a:effectLst/>
                <a:latin typeface="Times New Roman" panose="02020603050405020304" pitchFamily="18" charset="0"/>
                <a:ea typeface="新細明體" panose="02020500000000000000" pitchFamily="18" charset="-120"/>
              </a:rPr>
              <a:t>在中國</a:t>
            </a:r>
            <a:r>
              <a:rPr lang="zh-TW" altLang="zh-HK" sz="2400" dirty="0">
                <a:effectLst/>
                <a:latin typeface="Times New Roman" panose="02020603050405020304" pitchFamily="18" charset="0"/>
                <a:ea typeface="新細明體" panose="02020500000000000000" pitchFamily="18" charset="-120"/>
              </a:rPr>
              <a:t>強奪</a:t>
            </a:r>
            <a:r>
              <a:rPr lang="zh-TW" altLang="en-US" sz="2400" dirty="0">
                <a:effectLst/>
                <a:latin typeface="Times New Roman" panose="02020603050405020304" pitchFamily="18" charset="0"/>
                <a:ea typeface="新細明體" panose="02020500000000000000" pitchFamily="18" charset="-120"/>
              </a:rPr>
              <a:t>：</a:t>
            </a:r>
            <a:endParaRPr lang="en-US" altLang="zh-TW" sz="2400" dirty="0">
              <a:effectLst/>
              <a:latin typeface="Times New Roman" panose="02020603050405020304" pitchFamily="18" charset="0"/>
              <a:ea typeface="新細明體" panose="02020500000000000000" pitchFamily="18" charset="-120"/>
            </a:endParaRPr>
          </a:p>
          <a:p>
            <a:pPr marL="342900" indent="-342900" latinLnBrk="1">
              <a:spcBef>
                <a:spcPts val="1500"/>
              </a:spcBef>
              <a:buFont typeface="Wingdings" panose="05000000000000000000" pitchFamily="2" charset="2"/>
              <a:buChar char="l"/>
            </a:pPr>
            <a:r>
              <a:rPr lang="zh-TW" altLang="zh-HK" sz="2400" dirty="0">
                <a:effectLst/>
                <a:latin typeface="Times New Roman" panose="02020603050405020304" pitchFamily="18" charset="0"/>
                <a:ea typeface="新細明體" panose="02020500000000000000" pitchFamily="18" charset="-120"/>
              </a:rPr>
              <a:t>書畫類</a:t>
            </a:r>
            <a:r>
              <a:rPr lang="en-US" altLang="zh-HK"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15,000</a:t>
            </a:r>
            <a:r>
              <a:rPr lang="zh-TW" altLang="zh-HK" sz="2400" b="1" dirty="0">
                <a:solidFill>
                  <a:srgbClr val="C00000"/>
                </a:solidFill>
                <a:effectLst/>
                <a:latin typeface="Times New Roman" panose="02020603050405020304" pitchFamily="18" charset="0"/>
                <a:ea typeface="新細明體" panose="02020500000000000000" pitchFamily="18" charset="-120"/>
              </a:rPr>
              <a:t>多件</a:t>
            </a:r>
            <a:r>
              <a:rPr lang="zh-TW" altLang="zh-HK" sz="2400" dirty="0">
                <a:effectLst/>
                <a:latin typeface="Times New Roman" panose="02020603050405020304" pitchFamily="18" charset="0"/>
                <a:ea typeface="新細明體" panose="02020500000000000000" pitchFamily="18" charset="-120"/>
              </a:rPr>
              <a:t>、古器物類</a:t>
            </a:r>
            <a:r>
              <a:rPr lang="en-US" altLang="zh-HK"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16,000</a:t>
            </a:r>
            <a:r>
              <a:rPr lang="zh-TW" altLang="zh-HK" sz="2400" b="1" dirty="0">
                <a:solidFill>
                  <a:srgbClr val="C00000"/>
                </a:solidFill>
                <a:effectLst/>
                <a:latin typeface="Times New Roman" panose="02020603050405020304" pitchFamily="18" charset="0"/>
                <a:ea typeface="新細明體" panose="02020500000000000000" pitchFamily="18" charset="-120"/>
              </a:rPr>
              <a:t>多件</a:t>
            </a:r>
            <a:r>
              <a:rPr lang="zh-TW" altLang="en-US" sz="2400" b="1" dirty="0">
                <a:effectLst/>
                <a:latin typeface="Times New Roman" panose="02020603050405020304" pitchFamily="18" charset="0"/>
                <a:ea typeface="新細明體" panose="02020500000000000000" pitchFamily="18" charset="-120"/>
              </a:rPr>
              <a:t>；</a:t>
            </a:r>
            <a:endParaRPr lang="en-US" altLang="zh-TW" sz="2400" dirty="0">
              <a:effectLst/>
              <a:latin typeface="Times New Roman" panose="02020603050405020304" pitchFamily="18" charset="0"/>
              <a:ea typeface="新細明體" panose="02020500000000000000" pitchFamily="18" charset="-120"/>
            </a:endParaRPr>
          </a:p>
          <a:p>
            <a:pPr marL="342900" lvl="0" indent="-342900" latinLnBrk="1">
              <a:spcBef>
                <a:spcPts val="1500"/>
              </a:spcBef>
              <a:buFont typeface="Wingdings" panose="05000000000000000000" pitchFamily="2" charset="2"/>
              <a:buChar char="l"/>
            </a:pPr>
            <a:r>
              <a:rPr lang="zh-TW" altLang="zh-HK" sz="2400" dirty="0">
                <a:effectLst/>
                <a:latin typeface="Times New Roman" panose="02020603050405020304" pitchFamily="18" charset="0"/>
                <a:ea typeface="新細明體" panose="02020500000000000000" pitchFamily="18" charset="-120"/>
              </a:rPr>
              <a:t>碑帖類</a:t>
            </a:r>
            <a:r>
              <a:rPr lang="en-US" altLang="zh-HK"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9,300</a:t>
            </a:r>
            <a:r>
              <a:rPr lang="zh-TW" altLang="zh-HK" sz="2400" b="1" dirty="0">
                <a:solidFill>
                  <a:srgbClr val="C00000"/>
                </a:solidFill>
                <a:effectLst/>
                <a:latin typeface="Times New Roman" panose="02020603050405020304" pitchFamily="18" charset="0"/>
                <a:ea typeface="新細明體" panose="02020500000000000000" pitchFamily="18" charset="-120"/>
              </a:rPr>
              <a:t>多件</a:t>
            </a:r>
            <a:r>
              <a:rPr lang="zh-TW" altLang="zh-HK" sz="2400" dirty="0">
                <a:effectLst/>
                <a:latin typeface="Times New Roman" panose="02020603050405020304" pitchFamily="18" charset="0"/>
                <a:ea typeface="新細明體" panose="02020500000000000000" pitchFamily="18" charset="-120"/>
              </a:rPr>
              <a:t>、珍稀書籍類</a:t>
            </a:r>
            <a:r>
              <a:rPr lang="en-US" altLang="zh-HK"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300</a:t>
            </a:r>
            <a:r>
              <a:rPr lang="zh-TW" altLang="zh-HK" sz="2400" b="1" dirty="0">
                <a:solidFill>
                  <a:srgbClr val="C00000"/>
                </a:solidFill>
                <a:effectLst/>
                <a:latin typeface="Times New Roman" panose="02020603050405020304" pitchFamily="18" charset="0"/>
                <a:ea typeface="新細明體" panose="02020500000000000000" pitchFamily="18" charset="-120"/>
              </a:rPr>
              <a:t>萬冊</a:t>
            </a:r>
            <a:r>
              <a:rPr lang="zh-TW" altLang="zh-HK" sz="2400" dirty="0">
                <a:effectLst/>
                <a:latin typeface="Times New Roman" panose="02020603050405020304" pitchFamily="18" charset="0"/>
                <a:ea typeface="新細明體" panose="02020500000000000000" pitchFamily="18" charset="-120"/>
              </a:rPr>
              <a:t>，</a:t>
            </a:r>
            <a:r>
              <a:rPr lang="zh-TW" altLang="en-US" sz="2400" dirty="0">
                <a:effectLst/>
                <a:latin typeface="Times New Roman" panose="02020603050405020304" pitchFamily="18" charset="0"/>
                <a:ea typeface="新細明體" panose="02020500000000000000" pitchFamily="18" charset="-120"/>
              </a:rPr>
              <a:t>並</a:t>
            </a:r>
            <a:r>
              <a:rPr lang="zh-TW" altLang="zh-HK" sz="2400" dirty="0">
                <a:effectLst/>
                <a:latin typeface="Times New Roman" panose="02020603050405020304" pitchFamily="18" charset="0"/>
                <a:ea typeface="新細明體" panose="02020500000000000000" pitchFamily="18" charset="-120"/>
              </a:rPr>
              <a:t>破壞歷史古蹟</a:t>
            </a:r>
            <a:r>
              <a:rPr lang="en-US" altLang="zh-HK"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741</a:t>
            </a:r>
            <a:r>
              <a:rPr lang="zh-TW" altLang="zh-HK" sz="2400" b="1" dirty="0">
                <a:solidFill>
                  <a:srgbClr val="C00000"/>
                </a:solidFill>
                <a:latin typeface="Times New Roman" panose="02020603050405020304" pitchFamily="18" charset="0"/>
                <a:ea typeface="新細明體" panose="02020500000000000000" pitchFamily="18" charset="-120"/>
              </a:rPr>
              <a:t>處</a:t>
            </a:r>
            <a:r>
              <a:rPr lang="zh-TW" altLang="en-US" sz="1800" dirty="0">
                <a:solidFill>
                  <a:prstClr val="black"/>
                </a:solidFill>
                <a:latin typeface="Times New Roman" panose="02020603050405020304" pitchFamily="18" charset="0"/>
              </a:rPr>
              <a:t>。</a:t>
            </a:r>
            <a:r>
              <a:rPr lang="en-US" altLang="zh-TW" sz="1800" b="1" dirty="0">
                <a:solidFill>
                  <a:srgbClr val="C00000"/>
                </a:solidFill>
                <a:latin typeface="Times New Roman" panose="02020603050405020304" pitchFamily="18" charset="0"/>
              </a:rPr>
              <a:t> </a:t>
            </a:r>
            <a:r>
              <a:rPr lang="en-US" altLang="zh-TW" sz="2400" b="1" dirty="0">
                <a:solidFill>
                  <a:srgbClr val="C00000"/>
                </a:solidFill>
                <a:latin typeface="Times New Roman" panose="02020603050405020304" pitchFamily="18" charset="0"/>
                <a:ea typeface="新細明體" panose="02020500000000000000" pitchFamily="18" charset="-120"/>
              </a:rPr>
              <a:t> </a:t>
            </a:r>
          </a:p>
          <a:p>
            <a:pPr latinLnBrk="1">
              <a:spcBef>
                <a:spcPts val="1500"/>
              </a:spcBef>
            </a:pPr>
            <a:endParaRPr lang="en-US" altLang="zh-TW" sz="1100" dirty="0">
              <a:latin typeface="+mn-ea"/>
            </a:endParaRPr>
          </a:p>
          <a:p>
            <a:pPr latinLnBrk="1">
              <a:spcBef>
                <a:spcPts val="1500"/>
              </a:spcBef>
            </a:pPr>
            <a:r>
              <a:rPr lang="zh-TW" altLang="en-US" sz="1000" dirty="0">
                <a:effectLst/>
                <a:latin typeface="Times New Roman" panose="02020603050405020304" pitchFamily="18" charset="0"/>
                <a:cs typeface="Times New Roman" panose="02020603050405020304" pitchFamily="18" charset="0"/>
              </a:rPr>
              <a:t>資料來源</a:t>
            </a:r>
            <a:r>
              <a:rPr lang="en-US" altLang="zh-TW" sz="1000" dirty="0">
                <a:effectLst/>
                <a:latin typeface="Times New Roman" panose="02020603050405020304" pitchFamily="18" charset="0"/>
                <a:cs typeface="Times New Roman" panose="02020603050405020304" pitchFamily="18" charset="0"/>
              </a:rPr>
              <a:t>︰</a:t>
            </a:r>
            <a:r>
              <a:rPr lang="zh-TW" altLang="en-US" sz="1000" dirty="0">
                <a:solidFill>
                  <a:prstClr val="black"/>
                </a:solidFill>
                <a:latin typeface="Times New Roman" panose="02020603050405020304" pitchFamily="18" charset="0"/>
                <a:cs typeface="Times New Roman" panose="02020603050405020304" pitchFamily="18" charset="0"/>
              </a:rPr>
              <a:t> 「</a:t>
            </a:r>
            <a:r>
              <a:rPr lang="zh-TW" altLang="en-US" sz="1000" dirty="0">
                <a:effectLst/>
                <a:latin typeface="Times New Roman" panose="02020603050405020304" pitchFamily="18" charset="0"/>
                <a:cs typeface="Times New Roman" panose="02020603050405020304" pitchFamily="18" charset="0"/>
              </a:rPr>
              <a:t>戰區文物保存委員會</a:t>
            </a:r>
            <a:r>
              <a:rPr lang="zh-TW" altLang="en-US" sz="1000" dirty="0">
                <a:solidFill>
                  <a:prstClr val="black"/>
                </a:solidFill>
                <a:latin typeface="Times New Roman" panose="02020603050405020304" pitchFamily="18" charset="0"/>
                <a:cs typeface="Times New Roman" panose="02020603050405020304" pitchFamily="18" charset="0"/>
              </a:rPr>
              <a:t>」</a:t>
            </a:r>
            <a:r>
              <a:rPr lang="zh-TW" altLang="zh-HK" sz="1000" dirty="0">
                <a:effectLst/>
                <a:latin typeface="Times New Roman" panose="02020603050405020304" pitchFamily="18" charset="0"/>
                <a:cs typeface="Times New Roman" panose="02020603050405020304" pitchFamily="18" charset="0"/>
              </a:rPr>
              <a:t>統計</a:t>
            </a:r>
          </a:p>
        </p:txBody>
      </p:sp>
      <p:sp>
        <p:nvSpPr>
          <p:cNvPr id="2" name="文本框 93">
            <a:extLst>
              <a:ext uri="{FF2B5EF4-FFF2-40B4-BE49-F238E27FC236}">
                <a16:creationId xmlns:a16="http://schemas.microsoft.com/office/drawing/2014/main" id="{3DCF7D86-98F1-0D67-843F-BA99CC08A107}"/>
              </a:ext>
            </a:extLst>
          </p:cNvPr>
          <p:cNvSpPr txBox="1">
            <a:spLocks noChangeArrowheads="1"/>
          </p:cNvSpPr>
          <p:nvPr/>
        </p:nvSpPr>
        <p:spPr bwMode="auto">
          <a:xfrm>
            <a:off x="1099322" y="247514"/>
            <a:ext cx="6721203"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r>
              <a:rPr lang="zh-TW" altLang="zh-HK" sz="3600" b="1" kern="100" spc="15" dirty="0">
                <a:solidFill>
                  <a:srgbClr val="202124"/>
                </a:solidFill>
                <a:latin typeface="清松手寫體4-ExtraLight" panose="00000500000000000000" pitchFamily="2" charset="-120"/>
                <a:ea typeface="清松手寫體4-ExtraLight" panose="00000500000000000000" pitchFamily="2" charset="-120"/>
                <a:cs typeface="Times New Roman" panose="02020603050405020304" pitchFamily="18" charset="0"/>
              </a:rPr>
              <a:t>中華民族的悲痛及創傷</a:t>
            </a:r>
            <a:endParaRPr lang="zh-TW" altLang="zh-HK" sz="3600" b="1" dirty="0">
              <a:latin typeface="清松手寫體4-ExtraLight" panose="00000500000000000000" pitchFamily="2" charset="-120"/>
              <a:ea typeface="清松手寫體4-ExtraLight" panose="00000500000000000000" pitchFamily="2" charset="-120"/>
            </a:endParaRPr>
          </a:p>
          <a:p>
            <a:pPr lvl="0" defTabSz="914400" eaLnBrk="0" fontAlgn="base" hangingPunct="0">
              <a:spcBef>
                <a:spcPct val="0"/>
              </a:spcBef>
              <a:spcAft>
                <a:spcPct val="0"/>
              </a:spcAft>
            </a:pPr>
            <a:endParaRPr lang="zh-HK" altLang="zh-TW" sz="1050" dirty="0"/>
          </a:p>
        </p:txBody>
      </p:sp>
    </p:spTree>
    <p:extLst>
      <p:ext uri="{BB962C8B-B14F-4D97-AF65-F5344CB8AC3E}">
        <p14:creationId xmlns:p14="http://schemas.microsoft.com/office/powerpoint/2010/main" val="2809391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500"/>
                                        <p:tgtEl>
                                          <p:spTgt spid="15">
                                            <p:txEl>
                                              <p:pRg st="1" end="1"/>
                                            </p:txEl>
                                          </p:spTgt>
                                        </p:tgtEl>
                                      </p:cBhvr>
                                    </p:animEffect>
                                  </p:childTnLst>
                                </p:cTn>
                              </p:par>
                              <p:par>
                                <p:cTn id="8" presetID="10" presetClass="entr" presetSubtype="0" fill="hold" nodeType="withEffect">
                                  <p:stCondLst>
                                    <p:cond delay="250"/>
                                  </p:stCondLst>
                                  <p:childTnLst>
                                    <p:set>
                                      <p:cBhvr>
                                        <p:cTn id="9" dur="1" fill="hold">
                                          <p:stCondLst>
                                            <p:cond delay="0"/>
                                          </p:stCondLst>
                                        </p:cTn>
                                        <p:tgtEl>
                                          <p:spTgt spid="15">
                                            <p:txEl>
                                              <p:pRg st="2" end="2"/>
                                            </p:txEl>
                                          </p:spTgt>
                                        </p:tgtEl>
                                        <p:attrNameLst>
                                          <p:attrName>style.visibility</p:attrName>
                                        </p:attrNameLst>
                                      </p:cBhvr>
                                      <p:to>
                                        <p:strVal val="visible"/>
                                      </p:to>
                                    </p:set>
                                    <p:animEffect transition="in" filter="fade">
                                      <p:cBhvr>
                                        <p:cTn id="10" dur="500"/>
                                        <p:tgtEl>
                                          <p:spTgt spid="15">
                                            <p:txEl>
                                              <p:pRg st="2" end="2"/>
                                            </p:txEl>
                                          </p:spTgt>
                                        </p:tgtEl>
                                      </p:cBhvr>
                                    </p:animEffect>
                                  </p:childTnLst>
                                </p:cTn>
                              </p:par>
                              <p:par>
                                <p:cTn id="11" presetID="10" presetClass="entr" presetSubtype="0" fill="hold" nodeType="withEffect">
                                  <p:stCondLst>
                                    <p:cond delay="250"/>
                                  </p:stCondLst>
                                  <p:childTnLst>
                                    <p:set>
                                      <p:cBhvr>
                                        <p:cTn id="12" dur="1" fill="hold">
                                          <p:stCondLst>
                                            <p:cond delay="0"/>
                                          </p:stCondLst>
                                        </p:cTn>
                                        <p:tgtEl>
                                          <p:spTgt spid="15">
                                            <p:txEl>
                                              <p:pRg st="3" end="3"/>
                                            </p:txEl>
                                          </p:spTgt>
                                        </p:tgtEl>
                                        <p:attrNameLst>
                                          <p:attrName>style.visibility</p:attrName>
                                        </p:attrNameLst>
                                      </p:cBhvr>
                                      <p:to>
                                        <p:strVal val="visible"/>
                                      </p:to>
                                    </p:set>
                                    <p:animEffect transition="in" filter="fade">
                                      <p:cBhvr>
                                        <p:cTn id="13"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15" name="文字方塊 14">
            <a:extLst>
              <a:ext uri="{FF2B5EF4-FFF2-40B4-BE49-F238E27FC236}">
                <a16:creationId xmlns:a16="http://schemas.microsoft.com/office/drawing/2014/main" id="{5F8FD78E-A1AE-C6B0-7701-9F2D550CBC5D}"/>
              </a:ext>
            </a:extLst>
          </p:cNvPr>
          <p:cNvSpPr txBox="1"/>
          <p:nvPr/>
        </p:nvSpPr>
        <p:spPr>
          <a:xfrm>
            <a:off x="710804" y="1107828"/>
            <a:ext cx="8087031" cy="3831818"/>
          </a:xfrm>
          <a:prstGeom prst="rect">
            <a:avLst/>
          </a:prstGeom>
          <a:noFill/>
        </p:spPr>
        <p:txBody>
          <a:bodyPr wrap="square">
            <a:spAutoFit/>
          </a:bodyPr>
          <a:lstStyle/>
          <a:p>
            <a:pPr marL="285750" indent="-285750" algn="just" hangingPunct="0">
              <a:lnSpc>
                <a:spcPct val="150000"/>
              </a:lnSpc>
              <a:buFont typeface="Wingdings" panose="05000000000000000000" pitchFamily="2" charset="2"/>
              <a:buChar char="l"/>
            </a:pPr>
            <a:r>
              <a:rPr lang="zh-TW" altLang="en-US" sz="1800" dirty="0"/>
              <a:t>自</a:t>
            </a:r>
            <a:r>
              <a:rPr lang="en-US" altLang="zh-TW" sz="1800" b="1" dirty="0">
                <a:solidFill>
                  <a:srgbClr val="C00000"/>
                </a:solidFill>
                <a:latin typeface="Times New Roman" panose="02020603050405020304" pitchFamily="18" charset="0"/>
                <a:cs typeface="Times New Roman" panose="02020603050405020304" pitchFamily="18" charset="0"/>
              </a:rPr>
              <a:t>1931</a:t>
            </a:r>
            <a:r>
              <a:rPr lang="zh-TW" altLang="en-US" sz="1800" b="1" dirty="0">
                <a:solidFill>
                  <a:srgbClr val="C00000"/>
                </a:solidFill>
              </a:rPr>
              <a:t>年</a:t>
            </a:r>
            <a:r>
              <a:rPr lang="zh-TW" altLang="en-US" sz="1800" b="1" dirty="0"/>
              <a:t>「</a:t>
            </a:r>
            <a:r>
              <a:rPr lang="zh-TW" altLang="en-US" sz="1800" dirty="0"/>
              <a:t>九一八事變」爆發起，至</a:t>
            </a:r>
            <a:r>
              <a:rPr lang="en-US" altLang="zh-TW" sz="1800" dirty="0">
                <a:latin typeface="Times New Roman" panose="02020603050405020304" pitchFamily="18" charset="0"/>
                <a:cs typeface="Times New Roman" panose="02020603050405020304" pitchFamily="18" charset="0"/>
              </a:rPr>
              <a:t>1937</a:t>
            </a:r>
            <a:r>
              <a:rPr lang="zh-TW" altLang="en-US" sz="1800" dirty="0"/>
              <a:t>年中國人民團結抗日，八年全面抗戰展開；</a:t>
            </a:r>
            <a:endParaRPr lang="en-US" altLang="zh-TW" sz="1800" dirty="0"/>
          </a:p>
          <a:p>
            <a:pPr marL="285750" indent="-285750" algn="just" hangingPunct="0">
              <a:lnSpc>
                <a:spcPct val="150000"/>
              </a:lnSpc>
              <a:buFont typeface="Wingdings" panose="05000000000000000000" pitchFamily="2" charset="2"/>
              <a:buChar char="l"/>
            </a:pPr>
            <a:r>
              <a:rPr lang="zh-TW" altLang="en-US" sz="1800" dirty="0"/>
              <a:t>至</a:t>
            </a:r>
            <a:r>
              <a:rPr lang="en-US" altLang="zh-TW" sz="1800" b="1" dirty="0">
                <a:solidFill>
                  <a:srgbClr val="C00000"/>
                </a:solidFill>
                <a:latin typeface="Times New Roman" panose="02020603050405020304" pitchFamily="18" charset="0"/>
                <a:cs typeface="Times New Roman" panose="02020603050405020304" pitchFamily="18" charset="0"/>
              </a:rPr>
              <a:t>1945</a:t>
            </a:r>
            <a:r>
              <a:rPr lang="zh-TW" altLang="en-US" sz="1800" b="1" dirty="0">
                <a:solidFill>
                  <a:srgbClr val="C00000"/>
                </a:solidFill>
              </a:rPr>
              <a:t>年</a:t>
            </a:r>
            <a:r>
              <a:rPr lang="zh-TW" altLang="en-US" sz="1800" dirty="0"/>
              <a:t>取得勝利，日本宣告投降，中國經歷長達</a:t>
            </a:r>
            <a:r>
              <a:rPr lang="en-US" altLang="zh-TW" sz="1800" b="1" dirty="0">
                <a:solidFill>
                  <a:srgbClr val="C00000"/>
                </a:solidFill>
                <a:latin typeface="Times New Roman" panose="02020603050405020304" pitchFamily="18" charset="0"/>
                <a:cs typeface="Times New Roman" panose="02020603050405020304" pitchFamily="18" charset="0"/>
              </a:rPr>
              <a:t>14</a:t>
            </a:r>
            <a:r>
              <a:rPr lang="zh-TW" altLang="en-US" sz="1800" b="1" dirty="0">
                <a:solidFill>
                  <a:srgbClr val="C00000"/>
                </a:solidFill>
              </a:rPr>
              <a:t>年</a:t>
            </a:r>
            <a:r>
              <a:rPr lang="zh-TW" altLang="en-US" sz="1800" dirty="0"/>
              <a:t>艱苦磨難的戰爭歲月。</a:t>
            </a:r>
            <a:endParaRPr lang="en-US" altLang="zh-TW" sz="1800" dirty="0"/>
          </a:p>
          <a:p>
            <a:pPr algn="just" hangingPunct="0">
              <a:lnSpc>
                <a:spcPct val="150000"/>
              </a:lnSpc>
            </a:pPr>
            <a:endParaRPr lang="en-US" altLang="zh-TW" sz="1400" kern="100" spc="15" dirty="0">
              <a:latin typeface="Times New Roman" panose="02020603050405020304" pitchFamily="18" charset="0"/>
              <a:cs typeface="Times New Roman" panose="02020603050405020304" pitchFamily="18" charset="0"/>
            </a:endParaRPr>
          </a:p>
          <a:p>
            <a:pPr marL="285750" indent="-285750" algn="just" hangingPunct="0">
              <a:lnSpc>
                <a:spcPct val="150000"/>
              </a:lnSpc>
              <a:buFont typeface="Wingdings" panose="05000000000000000000" pitchFamily="2" charset="2"/>
              <a:buChar char="l"/>
            </a:pPr>
            <a:r>
              <a:rPr lang="en-US" altLang="zh-TW" sz="1800" kern="100" spc="15" dirty="0">
                <a:effectLst/>
                <a:latin typeface="Times New Roman" panose="02020603050405020304" pitchFamily="18" charset="0"/>
                <a:cs typeface="Times New Roman" panose="02020603050405020304" pitchFamily="18" charset="0"/>
              </a:rPr>
              <a:t>2013</a:t>
            </a:r>
            <a:r>
              <a:rPr lang="zh-TW" altLang="en-US" sz="1800" kern="100" spc="15" dirty="0">
                <a:effectLst/>
                <a:latin typeface="+mn-ea"/>
                <a:cs typeface="Times New Roman" panose="02020603050405020304" pitchFamily="18" charset="0"/>
              </a:rPr>
              <a:t>年，時任日本首相</a:t>
            </a:r>
            <a:r>
              <a:rPr lang="zh-TW" altLang="en-US" sz="1800" b="1" kern="100" spc="15" dirty="0">
                <a:solidFill>
                  <a:srgbClr val="C00000"/>
                </a:solidFill>
                <a:effectLst/>
                <a:latin typeface="+mn-ea"/>
                <a:cs typeface="Times New Roman" panose="02020603050405020304" pitchFamily="18" charset="0"/>
              </a:rPr>
              <a:t>安倍晉三</a:t>
            </a:r>
            <a:r>
              <a:rPr lang="zh-TW" altLang="en-US" sz="1800" kern="100" spc="15" dirty="0">
                <a:effectLst/>
                <a:latin typeface="+mn-ea"/>
                <a:cs typeface="Times New Roman" panose="02020603050405020304" pitchFamily="18" charset="0"/>
              </a:rPr>
              <a:t>竟在日本參議院</a:t>
            </a:r>
            <a:r>
              <a:rPr lang="zh-TW" altLang="en-US" sz="1800" kern="100" spc="15" dirty="0">
                <a:solidFill>
                  <a:prstClr val="black"/>
                </a:solidFill>
                <a:latin typeface="新細明體" panose="02020500000000000000" pitchFamily="18" charset="-120"/>
                <a:cs typeface="Times New Roman" panose="02020603050405020304" pitchFamily="18" charset="0"/>
              </a:rPr>
              <a:t>發表妄圖</a:t>
            </a:r>
            <a:r>
              <a:rPr lang="zh-TW" altLang="en-US" sz="1800" b="1" kern="100" spc="15" dirty="0">
                <a:solidFill>
                  <a:srgbClr val="C00000"/>
                </a:solidFill>
                <a:effectLst/>
                <a:latin typeface="+mn-ea"/>
                <a:cs typeface="Times New Roman" panose="02020603050405020304" pitchFamily="18" charset="0"/>
              </a:rPr>
              <a:t>否認日本的「侵略行為」</a:t>
            </a:r>
            <a:r>
              <a:rPr lang="zh-TW" altLang="en-US" sz="1800" kern="100" spc="15" dirty="0">
                <a:solidFill>
                  <a:prstClr val="black"/>
                </a:solidFill>
                <a:latin typeface="新細明體" panose="02020500000000000000" pitchFamily="18" charset="-120"/>
                <a:cs typeface="Times New Roman" panose="02020603050405020304" pitchFamily="18" charset="0"/>
              </a:rPr>
              <a:t>的言論</a:t>
            </a:r>
            <a:r>
              <a:rPr lang="zh-TW" altLang="en-US" sz="1800" kern="100" spc="15" dirty="0">
                <a:latin typeface="+mn-ea"/>
                <a:cs typeface="Times New Roman" panose="02020603050405020304" pitchFamily="18" charset="0"/>
              </a:rPr>
              <a:t>；</a:t>
            </a:r>
            <a:endParaRPr lang="en-US" altLang="zh-TW" sz="1800" kern="100" spc="15" dirty="0">
              <a:effectLst/>
              <a:latin typeface="+mn-ea"/>
              <a:cs typeface="Times New Roman" panose="02020603050405020304" pitchFamily="18" charset="0"/>
            </a:endParaRPr>
          </a:p>
          <a:p>
            <a:pPr marL="285750" indent="-285750" algn="just" hangingPunct="0">
              <a:lnSpc>
                <a:spcPct val="150000"/>
              </a:lnSpc>
              <a:buFont typeface="Wingdings" panose="05000000000000000000" pitchFamily="2" charset="2"/>
              <a:buChar char="l"/>
            </a:pPr>
            <a:r>
              <a:rPr lang="zh-TW" altLang="en-US" sz="1800" kern="100" spc="15" dirty="0">
                <a:effectLst/>
                <a:latin typeface="+mn-ea"/>
                <a:cs typeface="Times New Roman" panose="02020603050405020304" pitchFamily="18" charset="0"/>
              </a:rPr>
              <a:t>而日本教育部亦多次竄改課本中侵華歷史事件的記載，妄圖掩飾日本侵略中國時所帶來的嚴重傷害。</a:t>
            </a:r>
            <a:endParaRPr lang="zh-TW" altLang="zh-HK" sz="1200" kern="100" dirty="0">
              <a:effectLst/>
              <a:latin typeface="+mn-ea"/>
              <a:cs typeface="Times New Roman" panose="02020603050405020304" pitchFamily="18" charset="0"/>
            </a:endParaRPr>
          </a:p>
        </p:txBody>
      </p:sp>
      <p:sp>
        <p:nvSpPr>
          <p:cNvPr id="2" name="文本框 93">
            <a:extLst>
              <a:ext uri="{FF2B5EF4-FFF2-40B4-BE49-F238E27FC236}">
                <a16:creationId xmlns:a16="http://schemas.microsoft.com/office/drawing/2014/main" id="{3DCF7D86-98F1-0D67-843F-BA99CC08A107}"/>
              </a:ext>
            </a:extLst>
          </p:cNvPr>
          <p:cNvSpPr txBox="1">
            <a:spLocks noChangeArrowheads="1"/>
          </p:cNvSpPr>
          <p:nvPr/>
        </p:nvSpPr>
        <p:spPr bwMode="auto">
          <a:xfrm>
            <a:off x="1099322" y="247514"/>
            <a:ext cx="6721203"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r>
              <a:rPr lang="zh-TW" altLang="en-US" sz="3600" b="1" dirty="0">
                <a:latin typeface="清松手寫體4-ExtraLight" panose="00000500000000000000" pitchFamily="2" charset="-120"/>
                <a:ea typeface="清松手寫體4-ExtraLight" panose="00000500000000000000" pitchFamily="2" charset="-120"/>
                <a:cs typeface="Times New Roman" panose="02020603050405020304" pitchFamily="18" charset="0"/>
              </a:rPr>
              <a:t>總結</a:t>
            </a:r>
            <a:endParaRPr lang="zh-TW" altLang="zh-HK" sz="3600" kern="100" dirty="0">
              <a:latin typeface="清松手寫體4-ExtraLight" panose="00000500000000000000" pitchFamily="2" charset="-120"/>
              <a:ea typeface="清松手寫體4-ExtraLight" panose="00000500000000000000" pitchFamily="2" charset="-120"/>
              <a:cs typeface="Times New Roman" panose="02020603050405020304" pitchFamily="18" charset="0"/>
            </a:endParaRPr>
          </a:p>
          <a:p>
            <a:pPr lvl="0" defTabSz="914400" eaLnBrk="0" fontAlgn="base" hangingPunct="0">
              <a:spcBef>
                <a:spcPct val="0"/>
              </a:spcBef>
              <a:spcAft>
                <a:spcPct val="0"/>
              </a:spcAft>
            </a:pPr>
            <a:endParaRPr lang="zh-HK" altLang="zh-TW" sz="1050" dirty="0"/>
          </a:p>
        </p:txBody>
      </p:sp>
    </p:spTree>
    <p:extLst>
      <p:ext uri="{BB962C8B-B14F-4D97-AF65-F5344CB8AC3E}">
        <p14:creationId xmlns:p14="http://schemas.microsoft.com/office/powerpoint/2010/main" val="285723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15">
                                            <p:txEl>
                                              <p:pRg st="3" end="3"/>
                                            </p:txEl>
                                          </p:spTgt>
                                        </p:tgtEl>
                                        <p:attrNameLst>
                                          <p:attrName>style.visibility</p:attrName>
                                        </p:attrNameLst>
                                      </p:cBhvr>
                                      <p:to>
                                        <p:strVal val="visible"/>
                                      </p:to>
                                    </p:set>
                                    <p:animEffect transition="in" filter="fade">
                                      <p:cBhvr>
                                        <p:cTn id="13" dur="500"/>
                                        <p:tgtEl>
                                          <p:spTgt spid="15">
                                            <p:txEl>
                                              <p:pRg st="3" end="3"/>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15">
                                            <p:txEl>
                                              <p:pRg st="4" end="4"/>
                                            </p:txEl>
                                          </p:spTgt>
                                        </p:tgtEl>
                                        <p:attrNameLst>
                                          <p:attrName>style.visibility</p:attrName>
                                        </p:attrNameLst>
                                      </p:cBhvr>
                                      <p:to>
                                        <p:strVal val="visible"/>
                                      </p:to>
                                    </p:set>
                                    <p:animEffect transition="in" filter="fade">
                                      <p:cBhvr>
                                        <p:cTn id="16"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15" name="文字方塊 14">
            <a:extLst>
              <a:ext uri="{FF2B5EF4-FFF2-40B4-BE49-F238E27FC236}">
                <a16:creationId xmlns:a16="http://schemas.microsoft.com/office/drawing/2014/main" id="{5F8FD78E-A1AE-C6B0-7701-9F2D550CBC5D}"/>
              </a:ext>
            </a:extLst>
          </p:cNvPr>
          <p:cNvSpPr txBox="1"/>
          <p:nvPr/>
        </p:nvSpPr>
        <p:spPr>
          <a:xfrm>
            <a:off x="710804" y="1001317"/>
            <a:ext cx="7930276" cy="3377015"/>
          </a:xfrm>
          <a:prstGeom prst="rect">
            <a:avLst/>
          </a:prstGeom>
          <a:noFill/>
        </p:spPr>
        <p:txBody>
          <a:bodyPr wrap="square">
            <a:spAutoFit/>
          </a:bodyPr>
          <a:lstStyle/>
          <a:p>
            <a:pPr indent="363220" algn="just" hangingPunct="0">
              <a:lnSpc>
                <a:spcPct val="150000"/>
              </a:lnSpc>
            </a:pPr>
            <a:r>
              <a:rPr lang="zh-TW" altLang="zh-HK" sz="1600" kern="100" spc="15" dirty="0">
                <a:effectLst/>
                <a:latin typeface="+mn-ea"/>
                <a:cs typeface="Times New Roman" panose="02020603050405020304" pitchFamily="18" charset="0"/>
              </a:rPr>
              <a:t>日本政府及其領導人對日本在第二次世界大戰的侵略史實所表達的言論與態度，激起全體中國人、亞洲人甚至全世界的強烈憤慨</a:t>
            </a:r>
            <a:r>
              <a:rPr lang="zh-TW" altLang="en-US" sz="1600" kern="100" spc="15" dirty="0">
                <a:effectLst/>
                <a:latin typeface="+mn-ea"/>
                <a:cs typeface="Times New Roman" panose="02020603050405020304" pitchFamily="18" charset="0"/>
              </a:rPr>
              <a:t>！</a:t>
            </a:r>
            <a:endParaRPr lang="en-US" altLang="zh-TW" sz="1600" kern="100" spc="15" dirty="0">
              <a:effectLst/>
              <a:latin typeface="+mn-ea"/>
              <a:cs typeface="Times New Roman" panose="02020603050405020304" pitchFamily="18" charset="0"/>
            </a:endParaRPr>
          </a:p>
          <a:p>
            <a:pPr indent="363220" algn="just" hangingPunct="0">
              <a:lnSpc>
                <a:spcPct val="150000"/>
              </a:lnSpc>
            </a:pPr>
            <a:endParaRPr lang="en-US" altLang="zh-HK" sz="1600" kern="100" spc="15" dirty="0">
              <a:latin typeface="+mn-ea"/>
              <a:cs typeface="Times New Roman" panose="02020603050405020304" pitchFamily="18" charset="0"/>
            </a:endParaRPr>
          </a:p>
          <a:p>
            <a:pPr indent="363220" algn="just" hangingPunct="0">
              <a:lnSpc>
                <a:spcPct val="150000"/>
              </a:lnSpc>
            </a:pPr>
            <a:r>
              <a:rPr lang="en-US" altLang="zh-HK" sz="1600" kern="100" spc="15" dirty="0">
                <a:effectLst/>
                <a:latin typeface="Times New Roman" panose="02020603050405020304" pitchFamily="18" charset="0"/>
                <a:cs typeface="Times New Roman" panose="02020603050405020304" pitchFamily="18" charset="0"/>
              </a:rPr>
              <a:t>2014</a:t>
            </a:r>
            <a:r>
              <a:rPr lang="zh-TW" altLang="zh-HK" sz="1600" kern="100" spc="15" dirty="0">
                <a:effectLst/>
                <a:latin typeface="+mn-ea"/>
                <a:cs typeface="Times New Roman" panose="02020603050405020304" pitchFamily="18" charset="0"/>
              </a:rPr>
              <a:t>年</a:t>
            </a:r>
            <a:r>
              <a:rPr lang="en-US" altLang="zh-HK" sz="1600" kern="100" spc="15" dirty="0">
                <a:effectLst/>
                <a:latin typeface="Times New Roman" panose="02020603050405020304" pitchFamily="18" charset="0"/>
                <a:cs typeface="Times New Roman" panose="02020603050405020304" pitchFamily="18" charset="0"/>
              </a:rPr>
              <a:t>12</a:t>
            </a:r>
            <a:r>
              <a:rPr lang="zh-TW" altLang="zh-HK" sz="1600" kern="100" spc="15" dirty="0">
                <a:effectLst/>
                <a:latin typeface="+mn-ea"/>
                <a:cs typeface="Times New Roman" panose="02020603050405020304" pitchFamily="18" charset="0"/>
              </a:rPr>
              <a:t>月</a:t>
            </a:r>
            <a:r>
              <a:rPr lang="en-US" altLang="zh-HK" sz="1600" kern="100" spc="15" dirty="0">
                <a:effectLst/>
                <a:latin typeface="Times New Roman" panose="02020603050405020304" pitchFamily="18" charset="0"/>
                <a:cs typeface="Times New Roman" panose="02020603050405020304" pitchFamily="18" charset="0"/>
              </a:rPr>
              <a:t>13</a:t>
            </a:r>
            <a:r>
              <a:rPr lang="zh-TW" altLang="zh-HK" sz="1600" kern="100" spc="15" dirty="0">
                <a:effectLst/>
                <a:latin typeface="+mn-ea"/>
                <a:cs typeface="Times New Roman" panose="02020603050405020304" pitchFamily="18" charset="0"/>
              </a:rPr>
              <a:t>日，</a:t>
            </a:r>
            <a:r>
              <a:rPr lang="zh-TW" altLang="zh-HK" sz="1600" b="1" kern="100" spc="15" dirty="0">
                <a:solidFill>
                  <a:srgbClr val="C00000"/>
                </a:solidFill>
                <a:effectLst/>
                <a:latin typeface="+mn-ea"/>
                <a:cs typeface="Times New Roman" panose="02020603050405020304" pitchFamily="18" charset="0"/>
              </a:rPr>
              <a:t>習近平主席</a:t>
            </a:r>
            <a:r>
              <a:rPr lang="zh-TW" altLang="zh-HK" sz="1600" kern="100" spc="15" dirty="0">
                <a:effectLst/>
                <a:latin typeface="+mn-ea"/>
                <a:cs typeface="Times New Roman" panose="02020603050405020304" pitchFamily="18" charset="0"/>
              </a:rPr>
              <a:t>在南京大屠殺死難者國家公祭儀式上的講話提到：「忘記歷史就意味</a:t>
            </a:r>
            <a:r>
              <a:rPr lang="zh-TW" altLang="en-US" sz="1600" kern="100" spc="15" dirty="0">
                <a:effectLst/>
                <a:latin typeface="+mn-ea"/>
                <a:cs typeface="Times New Roman" panose="02020603050405020304" pitchFamily="18" charset="0"/>
              </a:rPr>
              <a:t>着</a:t>
            </a:r>
            <a:r>
              <a:rPr lang="zh-TW" altLang="zh-HK" sz="1600" kern="100" spc="15" dirty="0">
                <a:effectLst/>
                <a:latin typeface="+mn-ea"/>
                <a:cs typeface="Times New Roman" panose="02020603050405020304" pitchFamily="18" charset="0"/>
              </a:rPr>
              <a:t>背叛，否認罪責就意味</a:t>
            </a:r>
            <a:r>
              <a:rPr lang="zh-TW" altLang="en-US" sz="1600" kern="100" spc="15" dirty="0">
                <a:effectLst/>
                <a:latin typeface="+mn-ea"/>
                <a:cs typeface="Times New Roman" panose="02020603050405020304" pitchFamily="18" charset="0"/>
              </a:rPr>
              <a:t>着</a:t>
            </a:r>
            <a:r>
              <a:rPr lang="zh-TW" altLang="zh-HK" sz="1600" kern="100" spc="15" dirty="0">
                <a:effectLst/>
                <a:latin typeface="+mn-ea"/>
                <a:cs typeface="Times New Roman" panose="02020603050405020304" pitchFamily="18" charset="0"/>
              </a:rPr>
              <a:t>重犯……但人們任何時候都</a:t>
            </a:r>
            <a:r>
              <a:rPr lang="zh-TW" altLang="zh-HK" sz="1600" b="1" kern="100" spc="15" dirty="0">
                <a:solidFill>
                  <a:srgbClr val="C00000"/>
                </a:solidFill>
                <a:effectLst/>
                <a:latin typeface="+mn-ea"/>
                <a:cs typeface="Times New Roman" panose="02020603050405020304" pitchFamily="18" charset="0"/>
              </a:rPr>
              <a:t>不應該忘記侵略者所犯下的嚴重罪行</a:t>
            </a:r>
            <a:r>
              <a:rPr lang="zh-TW" altLang="zh-HK" sz="1600" kern="100" spc="15" dirty="0">
                <a:effectLst/>
                <a:latin typeface="+mn-ea"/>
                <a:cs typeface="Times New Roman" panose="02020603050405020304" pitchFamily="18" charset="0"/>
              </a:rPr>
              <a:t>。」</a:t>
            </a:r>
            <a:endParaRPr lang="zh-TW" altLang="zh-HK" sz="1600" kern="100" dirty="0">
              <a:effectLst/>
              <a:latin typeface="+mn-ea"/>
              <a:cs typeface="Times New Roman" panose="02020603050405020304" pitchFamily="18" charset="0"/>
            </a:endParaRPr>
          </a:p>
          <a:p>
            <a:pPr indent="363220" algn="just" hangingPunct="0">
              <a:lnSpc>
                <a:spcPct val="150000"/>
              </a:lnSpc>
            </a:pPr>
            <a:endParaRPr lang="en-US" altLang="zh-TW" sz="1600" kern="100" spc="15" dirty="0">
              <a:effectLst/>
              <a:latin typeface="+mn-ea"/>
              <a:cs typeface="Times New Roman" panose="02020603050405020304" pitchFamily="18" charset="0"/>
            </a:endParaRPr>
          </a:p>
          <a:p>
            <a:pPr indent="363220" algn="just" hangingPunct="0">
              <a:lnSpc>
                <a:spcPct val="150000"/>
              </a:lnSpc>
            </a:pPr>
            <a:r>
              <a:rPr lang="zh-TW" altLang="zh-HK" sz="1600" kern="100" spc="15" dirty="0">
                <a:effectLst/>
                <a:latin typeface="+mn-ea"/>
                <a:cs typeface="Times New Roman" panose="02020603050405020304" pitchFamily="18" charset="0"/>
              </a:rPr>
              <a:t>戰爭帶給人們的往往是毀滅性的災難。為了防範歷史悲劇重演，我們應該對中國抗日戰爭的歷史有更深入</a:t>
            </a:r>
            <a:r>
              <a:rPr lang="zh-HK" altLang="zh-HK" sz="1600" kern="100" spc="15" dirty="0">
                <a:effectLst/>
                <a:latin typeface="+mn-ea"/>
                <a:cs typeface="Times New Roman" panose="02020603050405020304" pitchFamily="18" charset="0"/>
              </a:rPr>
              <a:t>的</a:t>
            </a:r>
            <a:r>
              <a:rPr lang="zh-TW" altLang="zh-HK" sz="1600" kern="100" spc="15" dirty="0">
                <a:effectLst/>
                <a:latin typeface="+mn-ea"/>
                <a:cs typeface="Times New Roman" panose="02020603050405020304" pitchFamily="18" charset="0"/>
              </a:rPr>
              <a:t>認識，</a:t>
            </a:r>
            <a:r>
              <a:rPr lang="zh-TW" altLang="zh-HK" sz="1600" b="1" kern="100" spc="15" dirty="0">
                <a:solidFill>
                  <a:srgbClr val="C00000"/>
                </a:solidFill>
                <a:effectLst/>
                <a:latin typeface="+mn-ea"/>
                <a:cs typeface="Times New Roman" panose="02020603050405020304" pitchFamily="18" charset="0"/>
              </a:rPr>
              <a:t>讓我們銘記歷史，珍</a:t>
            </a:r>
            <a:r>
              <a:rPr lang="zh-HK" altLang="zh-HK" sz="1600" b="1" kern="100" spc="15" dirty="0">
                <a:solidFill>
                  <a:srgbClr val="C00000"/>
                </a:solidFill>
                <a:effectLst/>
                <a:latin typeface="+mn-ea"/>
                <a:cs typeface="Times New Roman" panose="02020603050405020304" pitchFamily="18" charset="0"/>
              </a:rPr>
              <a:t>愛</a:t>
            </a:r>
            <a:r>
              <a:rPr lang="zh-TW" altLang="zh-HK" sz="1600" b="1" kern="100" spc="15" dirty="0">
                <a:solidFill>
                  <a:srgbClr val="C00000"/>
                </a:solidFill>
                <a:effectLst/>
                <a:latin typeface="+mn-ea"/>
                <a:cs typeface="Times New Roman" panose="02020603050405020304" pitchFamily="18" charset="0"/>
              </a:rPr>
              <a:t>和平</a:t>
            </a:r>
            <a:r>
              <a:rPr lang="zh-HK" altLang="zh-HK" sz="1600" b="1" kern="100" spc="15" dirty="0">
                <a:solidFill>
                  <a:srgbClr val="C00000"/>
                </a:solidFill>
                <a:effectLst/>
                <a:latin typeface="+mn-ea"/>
                <a:cs typeface="Times New Roman" panose="02020603050405020304" pitchFamily="18" charset="0"/>
              </a:rPr>
              <a:t>，</a:t>
            </a:r>
            <a:r>
              <a:rPr lang="zh-TW" altLang="zh-HK" sz="1600" b="1" kern="100" spc="15" dirty="0">
                <a:solidFill>
                  <a:srgbClr val="C00000"/>
                </a:solidFill>
                <a:effectLst/>
                <a:latin typeface="+mn-ea"/>
                <a:cs typeface="Times New Roman" panose="02020603050405020304" pitchFamily="18" charset="0"/>
              </a:rPr>
              <a:t>不再重蹈覆轍</a:t>
            </a:r>
            <a:r>
              <a:rPr lang="zh-TW" altLang="zh-HK" sz="1600" kern="100" spc="15" dirty="0">
                <a:effectLst/>
                <a:latin typeface="+mn-ea"/>
                <a:cs typeface="Times New Roman" panose="02020603050405020304" pitchFamily="18" charset="0"/>
              </a:rPr>
              <a:t>。</a:t>
            </a:r>
            <a:endParaRPr lang="zh-TW" altLang="zh-HK" sz="16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8" name="文本框 93">
            <a:extLst>
              <a:ext uri="{FF2B5EF4-FFF2-40B4-BE49-F238E27FC236}">
                <a16:creationId xmlns:a16="http://schemas.microsoft.com/office/drawing/2014/main" id="{104D085D-8A95-4FD7-7F0E-1E7897D89AFC}"/>
              </a:ext>
            </a:extLst>
          </p:cNvPr>
          <p:cNvSpPr txBox="1">
            <a:spLocks noChangeArrowheads="1"/>
          </p:cNvSpPr>
          <p:nvPr/>
        </p:nvSpPr>
        <p:spPr bwMode="auto">
          <a:xfrm>
            <a:off x="1099322" y="247514"/>
            <a:ext cx="6721203"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r>
              <a:rPr lang="zh-TW" altLang="en-US" sz="3600" b="1" dirty="0">
                <a:latin typeface="清松手寫體4-ExtraLight" panose="00000500000000000000" pitchFamily="2" charset="-120"/>
                <a:ea typeface="清松手寫體4-ExtraLight" panose="00000500000000000000" pitchFamily="2" charset="-120"/>
                <a:cs typeface="Times New Roman" panose="02020603050405020304" pitchFamily="18" charset="0"/>
              </a:rPr>
              <a:t>總結</a:t>
            </a:r>
            <a:endParaRPr lang="zh-TW" altLang="zh-HK" sz="3600" kern="100" dirty="0">
              <a:latin typeface="清松手寫體4-ExtraLight" panose="00000500000000000000" pitchFamily="2" charset="-120"/>
              <a:ea typeface="清松手寫體4-ExtraLight" panose="00000500000000000000" pitchFamily="2" charset="-120"/>
              <a:cs typeface="Times New Roman" panose="02020603050405020304" pitchFamily="18" charset="0"/>
            </a:endParaRPr>
          </a:p>
          <a:p>
            <a:pPr lvl="0" defTabSz="914400" eaLnBrk="0" fontAlgn="base" hangingPunct="0">
              <a:spcBef>
                <a:spcPct val="0"/>
              </a:spcBef>
              <a:spcAft>
                <a:spcPct val="0"/>
              </a:spcAft>
            </a:pPr>
            <a:endParaRPr lang="zh-HK" altLang="zh-TW" sz="1050" dirty="0"/>
          </a:p>
        </p:txBody>
      </p:sp>
    </p:spTree>
    <p:extLst>
      <p:ext uri="{BB962C8B-B14F-4D97-AF65-F5344CB8AC3E}">
        <p14:creationId xmlns:p14="http://schemas.microsoft.com/office/powerpoint/2010/main" val="442576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15">
                                            <p:txEl>
                                              <p:pRg st="2" end="2"/>
                                            </p:txEl>
                                          </p:spTgt>
                                        </p:tgtEl>
                                        <p:attrNameLst>
                                          <p:attrName>style.visibility</p:attrName>
                                        </p:attrNameLst>
                                      </p:cBhvr>
                                      <p:to>
                                        <p:strVal val="visible"/>
                                      </p:to>
                                    </p:set>
                                    <p:animEffect transition="in" filter="fade">
                                      <p:cBhvr>
                                        <p:cTn id="10" dur="500"/>
                                        <p:tgtEl>
                                          <p:spTgt spid="15">
                                            <p:txEl>
                                              <p:pRg st="2" end="2"/>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15">
                                            <p:txEl>
                                              <p:pRg st="4" end="4"/>
                                            </p:txEl>
                                          </p:spTgt>
                                        </p:tgtEl>
                                        <p:attrNameLst>
                                          <p:attrName>style.visibility</p:attrName>
                                        </p:attrNameLst>
                                      </p:cBhvr>
                                      <p:to>
                                        <p:strVal val="visible"/>
                                      </p:to>
                                    </p:set>
                                    <p:animEffect transition="in" filter="fade">
                                      <p:cBhvr>
                                        <p:cTn id="13"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62000"/>
            <a:duotone>
              <a:prstClr val="black"/>
              <a:schemeClr val="accent3">
                <a:tint val="45000"/>
                <a:satMod val="400000"/>
              </a:schemeClr>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圖片 3" descr="一張含有 星星, 夜空 的圖片&#10;&#10;自動產生的描述">
            <a:extLst>
              <a:ext uri="{FF2B5EF4-FFF2-40B4-BE49-F238E27FC236}">
                <a16:creationId xmlns:a16="http://schemas.microsoft.com/office/drawing/2014/main" id="{2C2634F2-2C10-73E8-29EB-C959B8A751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9858" y="1984838"/>
            <a:ext cx="4178413" cy="536040"/>
          </a:xfrm>
          <a:prstGeom prst="rect">
            <a:avLst/>
          </a:prstGeom>
        </p:spPr>
      </p:pic>
      <p:sp>
        <p:nvSpPr>
          <p:cNvPr id="5" name="文字方塊 4">
            <a:extLst>
              <a:ext uri="{FF2B5EF4-FFF2-40B4-BE49-F238E27FC236}">
                <a16:creationId xmlns:a16="http://schemas.microsoft.com/office/drawing/2014/main" id="{0257070F-C081-E5FE-4037-7F68B254696E}"/>
              </a:ext>
            </a:extLst>
          </p:cNvPr>
          <p:cNvSpPr txBox="1"/>
          <p:nvPr/>
        </p:nvSpPr>
        <p:spPr>
          <a:xfrm>
            <a:off x="1850891" y="1208795"/>
            <a:ext cx="1138776" cy="369332"/>
          </a:xfrm>
          <a:prstGeom prst="rect">
            <a:avLst/>
          </a:prstGeom>
          <a:noFill/>
        </p:spPr>
        <p:txBody>
          <a:bodyPr wrap="square" rtlCol="0">
            <a:spAutoFit/>
          </a:bodyPr>
          <a:lstStyle/>
          <a:p>
            <a:pPr algn="ctr"/>
            <a:r>
              <a:rPr lang="zh-CN" altLang="en-US" sz="1800" b="1" dirty="0">
                <a:solidFill>
                  <a:schemeClr val="bg1"/>
                </a:solidFill>
                <a:latin typeface="微軟正黑體" panose="020B0604030504040204" pitchFamily="34" charset="-120"/>
                <a:ea typeface="微軟正黑體" panose="020B0604030504040204" pitchFamily="34" charset="-120"/>
              </a:rPr>
              <a:t>主辦機構</a:t>
            </a:r>
            <a:endParaRPr lang="zh-HK" altLang="en-US" sz="1800" b="1" dirty="0">
              <a:solidFill>
                <a:schemeClr val="bg1"/>
              </a:solidFill>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80087474-88F6-6A40-F13A-2358EBF02DD8}"/>
              </a:ext>
            </a:extLst>
          </p:cNvPr>
          <p:cNvSpPr txBox="1"/>
          <p:nvPr/>
        </p:nvSpPr>
        <p:spPr>
          <a:xfrm>
            <a:off x="1850892" y="2099003"/>
            <a:ext cx="1138776" cy="369332"/>
          </a:xfrm>
          <a:prstGeom prst="rect">
            <a:avLst/>
          </a:prstGeom>
          <a:noFill/>
        </p:spPr>
        <p:txBody>
          <a:bodyPr wrap="square" rtlCol="0">
            <a:spAutoFit/>
          </a:bodyPr>
          <a:lstStyle/>
          <a:p>
            <a:pPr algn="ctr"/>
            <a:r>
              <a:rPr lang="zh-CN" altLang="en-US" sz="1800" b="1" dirty="0">
                <a:solidFill>
                  <a:schemeClr val="bg1"/>
                </a:solidFill>
                <a:latin typeface="微軟正黑體" panose="020B0604030504040204" pitchFamily="34" charset="-120"/>
                <a:ea typeface="微軟正黑體" panose="020B0604030504040204" pitchFamily="34" charset="-120"/>
              </a:rPr>
              <a:t>承辦機構</a:t>
            </a:r>
            <a:endParaRPr lang="zh-HK" altLang="en-US" sz="1800" b="1" dirty="0">
              <a:solidFill>
                <a:schemeClr val="bg1"/>
              </a:solidFill>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DB4DEBF8-6A02-B2FC-51E0-B6BDA374B1E4}"/>
              </a:ext>
            </a:extLst>
          </p:cNvPr>
          <p:cNvSpPr txBox="1"/>
          <p:nvPr/>
        </p:nvSpPr>
        <p:spPr>
          <a:xfrm>
            <a:off x="2007490" y="3109461"/>
            <a:ext cx="4984589" cy="646331"/>
          </a:xfrm>
          <a:prstGeom prst="rect">
            <a:avLst/>
          </a:prstGeom>
          <a:noFill/>
        </p:spPr>
        <p:txBody>
          <a:bodyPr wrap="square">
            <a:spAutoFit/>
          </a:bodyPr>
          <a:lstStyle/>
          <a:p>
            <a:pPr algn="ctr"/>
            <a:r>
              <a:rPr lang="zh-HK" altLang="en-US" sz="1200" dirty="0">
                <a:solidFill>
                  <a:schemeClr val="bg1"/>
                </a:solidFill>
                <a:latin typeface="微軟正黑體" panose="020B0604030504040204" pitchFamily="34" charset="-120"/>
                <a:ea typeface="微軟正黑體" panose="020B0604030504040204" pitchFamily="34" charset="-120"/>
              </a:rPr>
              <a:t>聲明：部分</a:t>
            </a:r>
            <a:r>
              <a:rPr lang="zh-CN" altLang="en-US" sz="1200" dirty="0">
                <a:solidFill>
                  <a:schemeClr val="bg1"/>
                </a:solidFill>
                <a:latin typeface="微軟正黑體" panose="020B0604030504040204" pitchFamily="34" charset="-120"/>
                <a:ea typeface="微軟正黑體" panose="020B0604030504040204" pitchFamily="34" charset="-120"/>
              </a:rPr>
              <a:t>資</a:t>
            </a:r>
            <a:r>
              <a:rPr lang="zh-HK" altLang="en-US" sz="1200" dirty="0">
                <a:solidFill>
                  <a:schemeClr val="bg1"/>
                </a:solidFill>
                <a:latin typeface="微軟正黑體" panose="020B0604030504040204" pitchFamily="34" charset="-120"/>
                <a:ea typeface="微軟正黑體" panose="020B0604030504040204" pitchFamily="34" charset="-120"/>
              </a:rPr>
              <a:t>料內容來自互聯網，僅供學習參考之用。</a:t>
            </a:r>
            <a:endParaRPr lang="en-US" altLang="zh-HK" sz="1200" dirty="0">
              <a:solidFill>
                <a:schemeClr val="bg1"/>
              </a:solidFill>
              <a:latin typeface="微軟正黑體" panose="020B0604030504040204" pitchFamily="34" charset="-120"/>
              <a:ea typeface="微軟正黑體" panose="020B0604030504040204" pitchFamily="34" charset="-120"/>
            </a:endParaRPr>
          </a:p>
          <a:p>
            <a:pPr algn="ctr"/>
            <a:r>
              <a:rPr lang="zh-HK" altLang="en-US" sz="1200" dirty="0">
                <a:solidFill>
                  <a:schemeClr val="bg1"/>
                </a:solidFill>
                <a:latin typeface="微軟正黑體" panose="020B0604030504040204" pitchFamily="34" charset="-120"/>
                <a:ea typeface="微軟正黑體" panose="020B0604030504040204" pitchFamily="34" charset="-120"/>
              </a:rPr>
              <a:t>如無意侵犯知識產權，請與</a:t>
            </a:r>
            <a:r>
              <a:rPr lang="zh-TW" altLang="en-US" sz="1200" dirty="0">
                <a:solidFill>
                  <a:schemeClr val="bg1"/>
                </a:solidFill>
                <a:latin typeface="微軟正黑體" panose="020B0604030504040204" pitchFamily="34" charset="-120"/>
                <a:ea typeface="微軟正黑體" panose="020B0604030504040204" pitchFamily="34" charset="-120"/>
              </a:rPr>
              <a:t>國史教育中心（香港）</a:t>
            </a:r>
            <a:r>
              <a:rPr lang="zh-HK" altLang="en-US" sz="1200" dirty="0">
                <a:solidFill>
                  <a:schemeClr val="bg1"/>
                </a:solidFill>
                <a:latin typeface="微軟正黑體" panose="020B0604030504040204" pitchFamily="34" charset="-120"/>
                <a:ea typeface="微軟正黑體" panose="020B0604030504040204" pitchFamily="34" charset="-120"/>
              </a:rPr>
              <a:t>聯絡</a:t>
            </a:r>
            <a:r>
              <a:rPr lang="zh-TW" altLang="en-US" sz="1200" dirty="0">
                <a:solidFill>
                  <a:schemeClr val="bg1"/>
                </a:solidFill>
                <a:latin typeface="微軟正黑體" panose="020B0604030504040204" pitchFamily="34" charset="-120"/>
                <a:ea typeface="微軟正黑體" panose="020B0604030504040204" pitchFamily="34" charset="-120"/>
              </a:rPr>
              <a:t>：</a:t>
            </a:r>
            <a:endParaRPr lang="en-GB" altLang="zh-HK" sz="1200" dirty="0">
              <a:solidFill>
                <a:schemeClr val="bg1"/>
              </a:solidFill>
              <a:latin typeface="微軟正黑體" panose="020B0604030504040204" pitchFamily="34" charset="-120"/>
              <a:ea typeface="微軟正黑體" panose="020B0604030504040204" pitchFamily="34" charset="-120"/>
            </a:endParaRPr>
          </a:p>
          <a:p>
            <a:pPr algn="ctr"/>
            <a:r>
              <a:rPr lang="en-US" altLang="zh-HK" sz="1200" dirty="0">
                <a:solidFill>
                  <a:schemeClr val="bg1"/>
                </a:solidFill>
                <a:latin typeface="微軟正黑體" panose="020B0604030504040204" pitchFamily="34" charset="-120"/>
                <a:ea typeface="微軟正黑體" panose="020B0604030504040204" pitchFamily="34" charset="-120"/>
              </a:rPr>
              <a:t>info@</a:t>
            </a:r>
            <a:r>
              <a:rPr lang="en-US" altLang="zh-CN" sz="1200" dirty="0">
                <a:solidFill>
                  <a:schemeClr val="bg1"/>
                </a:solidFill>
                <a:latin typeface="微軟正黑體" panose="020B0604030504040204" pitchFamily="34" charset="-120"/>
                <a:ea typeface="微軟正黑體" panose="020B0604030504040204" pitchFamily="34" charset="-120"/>
              </a:rPr>
              <a:t>cnhe-hk.org</a:t>
            </a:r>
            <a:endParaRPr lang="zh-HK" altLang="en-US" sz="1200" dirty="0">
              <a:solidFill>
                <a:schemeClr val="bg1"/>
              </a:solidFill>
              <a:latin typeface="微軟正黑體" panose="020B0604030504040204" pitchFamily="34" charset="-120"/>
              <a:ea typeface="微軟正黑體" panose="020B0604030504040204" pitchFamily="34" charset="-120"/>
            </a:endParaRPr>
          </a:p>
        </p:txBody>
      </p:sp>
      <p:pic>
        <p:nvPicPr>
          <p:cNvPr id="2" name="圖片 1" descr="一張含有 標誌, 符號, 商標, 胭脂紅 的圖片&#10;&#10;自動產生的描述">
            <a:extLst>
              <a:ext uri="{FF2B5EF4-FFF2-40B4-BE49-F238E27FC236}">
                <a16:creationId xmlns:a16="http://schemas.microsoft.com/office/drawing/2014/main" id="{86C1F7E5-83F1-47D3-B91D-D243B8FCA9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9667" y="835485"/>
            <a:ext cx="3803357" cy="927053"/>
          </a:xfrm>
          <a:prstGeom prst="rect">
            <a:avLst/>
          </a:prstGeom>
        </p:spPr>
      </p:pic>
    </p:spTree>
    <p:extLst>
      <p:ext uri="{BB962C8B-B14F-4D97-AF65-F5344CB8AC3E}">
        <p14:creationId xmlns:p14="http://schemas.microsoft.com/office/powerpoint/2010/main" val="2603688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3" name="文字方塊 2">
            <a:extLst>
              <a:ext uri="{FF2B5EF4-FFF2-40B4-BE49-F238E27FC236}">
                <a16:creationId xmlns:a16="http://schemas.microsoft.com/office/drawing/2014/main" id="{A167D4BE-FF78-C939-4082-D7CEF15D99D9}"/>
              </a:ext>
            </a:extLst>
          </p:cNvPr>
          <p:cNvSpPr txBox="1"/>
          <p:nvPr/>
        </p:nvSpPr>
        <p:spPr>
          <a:xfrm>
            <a:off x="241574" y="1210223"/>
            <a:ext cx="8660851" cy="3085204"/>
          </a:xfrm>
          <a:prstGeom prst="rect">
            <a:avLst/>
          </a:prstGeom>
          <a:noFill/>
        </p:spPr>
        <p:txBody>
          <a:bodyPr wrap="square">
            <a:spAutoFit/>
          </a:bodyPr>
          <a:lstStyle/>
          <a:p>
            <a:pPr indent="312420" algn="just"/>
            <a:r>
              <a:rPr lang="zh-TW" altLang="en-US" sz="2400" kern="100" dirty="0">
                <a:latin typeface="Calibri" panose="020F0502020204030204" pitchFamily="34" charset="0"/>
                <a:cs typeface="Times New Roman" panose="02020603050405020304" pitchFamily="18" charset="0"/>
              </a:rPr>
              <a:t>探討</a:t>
            </a:r>
            <a:r>
              <a:rPr lang="zh-TW" altLang="zh-HK" sz="2400" kern="100" dirty="0">
                <a:effectLst/>
                <a:latin typeface="Calibri" panose="020F0502020204030204" pitchFamily="34" charset="0"/>
                <a:ea typeface="新細明體" panose="02020500000000000000" pitchFamily="18" charset="-120"/>
                <a:cs typeface="Times New Roman" panose="02020603050405020304" pitchFamily="18" charset="0"/>
              </a:rPr>
              <a:t>「九一八事變」歷史事件</a:t>
            </a:r>
            <a:endParaRPr lang="en-US" alt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indent="312420" algn="just"/>
            <a:endParaRPr lang="en-US" alt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indent="312420" algn="just">
              <a:lnSpc>
                <a:spcPct val="150000"/>
              </a:lnSpc>
            </a:pPr>
            <a:r>
              <a:rPr lang="zh-TW" altLang="en-US" sz="2000" b="1" kern="100" dirty="0">
                <a:effectLst/>
                <a:latin typeface="Calibri" panose="020F0502020204030204" pitchFamily="34" charset="0"/>
                <a:ea typeface="新細明體" panose="02020500000000000000" pitchFamily="18" charset="-120"/>
                <a:cs typeface="Times New Roman" panose="02020603050405020304" pitchFamily="18" charset="0"/>
              </a:rPr>
              <a:t>目的</a:t>
            </a:r>
            <a:r>
              <a:rPr lang="zh-TW" altLang="en-US" sz="2000" b="1" kern="100" dirty="0">
                <a:latin typeface="Calibri" panose="020F0502020204030204" pitchFamily="34" charset="0"/>
                <a:ea typeface="新細明體" panose="02020500000000000000" pitchFamily="18" charset="-120"/>
                <a:cs typeface="Times New Roman" panose="02020603050405020304" pitchFamily="18" charset="0"/>
              </a:rPr>
              <a:t>：</a:t>
            </a:r>
            <a:endParaRPr lang="en-US" altLang="zh-TW"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indent="-342900" algn="just">
              <a:lnSpc>
                <a:spcPct val="150000"/>
              </a:lnSpc>
              <a:buFont typeface="Wingdings" panose="05000000000000000000" pitchFamily="2" charset="2"/>
              <a:buChar char="n"/>
            </a:pPr>
            <a:r>
              <a:rPr lang="zh-TW" altLang="zh-HK" sz="2000" kern="100" dirty="0">
                <a:effectLst/>
                <a:latin typeface="Calibri" panose="020F0502020204030204" pitchFamily="34" charset="0"/>
                <a:ea typeface="新細明體" panose="02020500000000000000" pitchFamily="18" charset="-120"/>
                <a:cs typeface="Times New Roman" panose="02020603050405020304" pitchFamily="18" charset="0"/>
              </a:rPr>
              <a:t>增潤同學對有關抗日戰爭的歷史知識</a:t>
            </a:r>
            <a:r>
              <a:rPr lang="zh-TW" altLang="en-US" sz="2000" kern="100" dirty="0">
                <a:effectLst/>
                <a:latin typeface="Calibri" panose="020F0502020204030204" pitchFamily="34" charset="0"/>
                <a:ea typeface="新細明體" panose="02020500000000000000" pitchFamily="18" charset="-120"/>
                <a:cs typeface="Times New Roman" panose="02020603050405020304" pitchFamily="18" charset="0"/>
              </a:rPr>
              <a:t>；</a:t>
            </a:r>
            <a:endParaRPr lang="en-US" alt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indent="-342900" algn="just">
              <a:lnSpc>
                <a:spcPct val="150000"/>
              </a:lnSpc>
              <a:buFont typeface="Wingdings" panose="05000000000000000000" pitchFamily="2" charset="2"/>
              <a:buChar char="n"/>
            </a:pPr>
            <a:r>
              <a:rPr lang="zh-TW" altLang="zh-HK" sz="2000" kern="100" dirty="0">
                <a:effectLst/>
                <a:latin typeface="Calibri" panose="020F0502020204030204" pitchFamily="34" charset="0"/>
                <a:ea typeface="新細明體" panose="02020500000000000000" pitchFamily="18" charset="-120"/>
                <a:cs typeface="Times New Roman" panose="02020603050405020304" pitchFamily="18" charset="0"/>
              </a:rPr>
              <a:t>讓同學全面感受中華民族上下一心奮勇抵禦入侵者、不屈不撓的堅毅精神</a:t>
            </a:r>
            <a:r>
              <a:rPr lang="zh-TW" altLang="en-US" sz="2000" kern="100" dirty="0">
                <a:effectLst/>
                <a:latin typeface="Calibri" panose="020F0502020204030204" pitchFamily="34" charset="0"/>
                <a:ea typeface="新細明體" panose="02020500000000000000" pitchFamily="18" charset="-120"/>
                <a:cs typeface="Times New Roman" panose="02020603050405020304" pitchFamily="18" charset="0"/>
              </a:rPr>
              <a:t>；</a:t>
            </a:r>
            <a:endParaRPr lang="en-US" altLang="zh-TW" sz="2000" kern="100" dirty="0">
              <a:latin typeface="Calibri" panose="020F0502020204030204" pitchFamily="34" charset="0"/>
              <a:ea typeface="新細明體" panose="02020500000000000000" pitchFamily="18" charset="-120"/>
              <a:cs typeface="Times New Roman" panose="02020603050405020304" pitchFamily="18" charset="0"/>
            </a:endParaRPr>
          </a:p>
          <a:p>
            <a:pPr marL="342900" indent="-342900" algn="just">
              <a:lnSpc>
                <a:spcPct val="150000"/>
              </a:lnSpc>
              <a:buFont typeface="Wingdings" panose="05000000000000000000" pitchFamily="2" charset="2"/>
              <a:buChar char="n"/>
            </a:pPr>
            <a:r>
              <a:rPr lang="zh-TW" altLang="zh-HK" sz="2000" kern="100" dirty="0">
                <a:effectLst/>
                <a:latin typeface="Calibri" panose="020F0502020204030204" pitchFamily="34" charset="0"/>
                <a:ea typeface="新細明體" panose="02020500000000000000" pitchFamily="18" charset="-120"/>
                <a:cs typeface="Times New Roman" panose="02020603050405020304" pitchFamily="18" charset="0"/>
              </a:rPr>
              <a:t>培養</a:t>
            </a:r>
            <a:r>
              <a:rPr lang="zh-TW" altLang="en-US" sz="2000" kern="100" dirty="0">
                <a:latin typeface="Calibri" panose="020F0502020204030204" pitchFamily="34" charset="0"/>
                <a:ea typeface="新細明體" panose="02020500000000000000" pitchFamily="18" charset="-120"/>
                <a:cs typeface="Times New Roman" panose="02020603050405020304" pitchFamily="18" charset="0"/>
              </a:rPr>
              <a:t>同學</a:t>
            </a:r>
            <a:r>
              <a:rPr lang="zh-TW" altLang="zh-HK" sz="2000" kern="100" dirty="0">
                <a:effectLst/>
                <a:latin typeface="Calibri" panose="020F0502020204030204" pitchFamily="34" charset="0"/>
                <a:ea typeface="新細明體" panose="02020500000000000000" pitchFamily="18" charset="-120"/>
                <a:cs typeface="Times New Roman" panose="02020603050405020304" pitchFamily="18" charset="0"/>
              </a:rPr>
              <a:t>對國家民族的認同感、歸屬感和責任感；</a:t>
            </a:r>
            <a:endParaRPr lang="en-US" alt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indent="-342900" algn="just">
              <a:lnSpc>
                <a:spcPct val="150000"/>
              </a:lnSpc>
              <a:buFont typeface="Wingdings" panose="05000000000000000000" pitchFamily="2" charset="2"/>
              <a:buChar char="n"/>
            </a:pPr>
            <a:r>
              <a:rPr lang="zh-TW" altLang="zh-HK" sz="2000" kern="100" dirty="0">
                <a:effectLst/>
                <a:latin typeface="Calibri" panose="020F0502020204030204" pitchFamily="34" charset="0"/>
                <a:ea typeface="新細明體" panose="02020500000000000000" pitchFamily="18" charset="-120"/>
                <a:cs typeface="Times New Roman" panose="02020603050405020304" pitchFamily="18" charset="0"/>
              </a:rPr>
              <a:t>期望同學銘記歷史，反思及珍愛今日來之不易的和平。</a:t>
            </a:r>
            <a:endParaRPr lang="zh-TW" altLang="zh-HK" sz="1800" kern="100" dirty="0">
              <a:effectLst/>
              <a:latin typeface="+mn-ea"/>
              <a:cs typeface="Times New Roman" panose="02020603050405020304" pitchFamily="18" charset="0"/>
            </a:endParaRPr>
          </a:p>
        </p:txBody>
      </p:sp>
      <p:sp>
        <p:nvSpPr>
          <p:cNvPr id="34" name="文字方塊 33">
            <a:extLst>
              <a:ext uri="{FF2B5EF4-FFF2-40B4-BE49-F238E27FC236}">
                <a16:creationId xmlns:a16="http://schemas.microsoft.com/office/drawing/2014/main" id="{183AECA1-F552-F655-633F-0BCBC0DB714F}"/>
              </a:ext>
            </a:extLst>
          </p:cNvPr>
          <p:cNvSpPr txBox="1"/>
          <p:nvPr/>
        </p:nvSpPr>
        <p:spPr>
          <a:xfrm>
            <a:off x="935603" y="306049"/>
            <a:ext cx="4716556" cy="646331"/>
          </a:xfrm>
          <a:prstGeom prst="rect">
            <a:avLst/>
          </a:prstGeom>
          <a:noFill/>
        </p:spPr>
        <p:txBody>
          <a:bodyPr wrap="square">
            <a:spAutoFit/>
          </a:bodyPr>
          <a:lstStyle/>
          <a:p>
            <a:r>
              <a:rPr lang="zh-TW" altLang="en-US" sz="3600" b="1" kern="100" dirty="0">
                <a:latin typeface="清松手寫體4-ExtraLight" panose="00000500000000000000" pitchFamily="2" charset="-120"/>
                <a:ea typeface="清松手寫體4-ExtraLight" panose="00000500000000000000" pitchFamily="2" charset="-120"/>
                <a:cs typeface="Times New Roman" panose="02020603050405020304" pitchFamily="18" charset="0"/>
              </a:rPr>
              <a:t>引言</a:t>
            </a:r>
            <a:endParaRPr lang="zh-TW" altLang="zh-HK" sz="3600" kern="100" dirty="0">
              <a:effectLst/>
              <a:latin typeface="清松手寫體4-ExtraLight" panose="00000500000000000000" pitchFamily="2" charset="-120"/>
              <a:ea typeface="清松手寫體4-ExtraLight" panose="00000500000000000000" pitchFamily="2" charset="-120"/>
              <a:cs typeface="Times New Roman" panose="02020603050405020304" pitchFamily="18" charset="0"/>
            </a:endParaRPr>
          </a:p>
        </p:txBody>
      </p:sp>
    </p:spTree>
    <p:extLst>
      <p:ext uri="{BB962C8B-B14F-4D97-AF65-F5344CB8AC3E}">
        <p14:creationId xmlns:p14="http://schemas.microsoft.com/office/powerpoint/2010/main" val="3638032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8" name="文本框 93"/>
          <p:cNvSpPr txBox="1">
            <a:spLocks noChangeArrowheads="1"/>
          </p:cNvSpPr>
          <p:nvPr/>
        </p:nvSpPr>
        <p:spPr bwMode="auto">
          <a:xfrm>
            <a:off x="1099323" y="247514"/>
            <a:ext cx="5364832"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r>
              <a:rPr lang="zh-TW" altLang="zh-HK" sz="3600" b="1" kern="100" spc="15" dirty="0">
                <a:solidFill>
                  <a:srgbClr val="202124"/>
                </a:solidFill>
                <a:latin typeface="清松手寫體4-SemiBold" panose="00000500000000000000" pitchFamily="2" charset="-120"/>
                <a:ea typeface="清松手寫體4-SemiBold" panose="00000500000000000000" pitchFamily="2" charset="-120"/>
                <a:cs typeface="Times New Roman" panose="02020603050405020304" pitchFamily="18" charset="0"/>
              </a:rPr>
              <a:t>「九一八事變」</a:t>
            </a:r>
            <a:endParaRPr lang="zh-TW" altLang="zh-HK" sz="3600" b="1" dirty="0">
              <a:latin typeface="清松手寫體4-SemiBold" panose="00000500000000000000" pitchFamily="2" charset="-120"/>
              <a:ea typeface="清松手寫體4-SemiBold" panose="00000500000000000000" pitchFamily="2" charset="-120"/>
            </a:endParaRPr>
          </a:p>
          <a:p>
            <a:pPr lvl="0" defTabSz="914400" eaLnBrk="0" fontAlgn="base" hangingPunct="0">
              <a:spcBef>
                <a:spcPct val="0"/>
              </a:spcBef>
              <a:spcAft>
                <a:spcPct val="0"/>
              </a:spcAft>
            </a:pPr>
            <a:endParaRPr lang="zh-HK" altLang="zh-TW" sz="1050" dirty="0"/>
          </a:p>
        </p:txBody>
      </p: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15" name="文字方塊 14">
            <a:extLst>
              <a:ext uri="{FF2B5EF4-FFF2-40B4-BE49-F238E27FC236}">
                <a16:creationId xmlns:a16="http://schemas.microsoft.com/office/drawing/2014/main" id="{5F8FD78E-A1AE-C6B0-7701-9F2D550CBC5D}"/>
              </a:ext>
            </a:extLst>
          </p:cNvPr>
          <p:cNvSpPr txBox="1"/>
          <p:nvPr/>
        </p:nvSpPr>
        <p:spPr>
          <a:xfrm>
            <a:off x="857659" y="1463754"/>
            <a:ext cx="7881392" cy="2862322"/>
          </a:xfrm>
          <a:prstGeom prst="rect">
            <a:avLst/>
          </a:prstGeom>
          <a:noFill/>
        </p:spPr>
        <p:txBody>
          <a:bodyPr wrap="square">
            <a:spAutoFit/>
          </a:bodyPr>
          <a:lstStyle/>
          <a:p>
            <a:pPr algn="just" hangingPunct="0">
              <a:lnSpc>
                <a:spcPct val="150000"/>
              </a:lnSpc>
            </a:pPr>
            <a:r>
              <a:rPr lang="zh-TW" altLang="zh-HK" sz="2000" b="1" kern="100" spc="15" dirty="0">
                <a:effectLst/>
                <a:latin typeface="Times New Roman" panose="02020603050405020304" pitchFamily="18" charset="0"/>
                <a:ea typeface="新細明體" panose="02020500000000000000" pitchFamily="18" charset="-120"/>
                <a:cs typeface="Times New Roman" panose="02020603050405020304" pitchFamily="18" charset="0"/>
              </a:rPr>
              <a:t>日本一直</a:t>
            </a:r>
            <a:r>
              <a:rPr lang="zh-HK" altLang="zh-HK" sz="2000" b="1" kern="100" spc="15" dirty="0">
                <a:effectLst/>
                <a:latin typeface="Times New Roman" panose="02020603050405020304" pitchFamily="18" charset="0"/>
                <a:ea typeface="新細明體" panose="02020500000000000000" pitchFamily="18" charset="-120"/>
                <a:cs typeface="Times New Roman" panose="02020603050405020304" pitchFamily="18" charset="0"/>
              </a:rPr>
              <a:t>存</a:t>
            </a:r>
            <a:r>
              <a:rPr lang="zh-TW" altLang="zh-HK" sz="2000" b="1" kern="100" spc="15" dirty="0">
                <a:effectLst/>
                <a:latin typeface="Times New Roman" panose="02020603050405020304" pitchFamily="18" charset="0"/>
                <a:ea typeface="新細明體" panose="02020500000000000000" pitchFamily="18" charset="-120"/>
                <a:cs typeface="Times New Roman" panose="02020603050405020304" pitchFamily="18" charset="0"/>
              </a:rPr>
              <a:t>有</a:t>
            </a:r>
            <a:r>
              <a:rPr lang="zh-TW" altLang="zh-HK" sz="2000" b="1" kern="100" spc="15" dirty="0">
                <a:solidFill>
                  <a:srgbClr val="C00000"/>
                </a:solidFill>
                <a:effectLst/>
                <a:latin typeface="Times New Roman" panose="02020603050405020304" pitchFamily="18" charset="0"/>
                <a:ea typeface="新細明體" panose="02020500000000000000" pitchFamily="18" charset="-120"/>
                <a:cs typeface="Times New Roman" panose="02020603050405020304" pitchFamily="18" charset="0"/>
              </a:rPr>
              <a:t>侵華</a:t>
            </a:r>
            <a:r>
              <a:rPr lang="zh-TW" altLang="zh-HK" sz="2000" b="1" kern="100" spc="15" dirty="0">
                <a:effectLst/>
                <a:latin typeface="Times New Roman" panose="02020603050405020304" pitchFamily="18" charset="0"/>
                <a:ea typeface="新細明體" panose="02020500000000000000" pitchFamily="18" charset="-120"/>
                <a:cs typeface="Times New Roman" panose="02020603050405020304" pitchFamily="18" charset="0"/>
              </a:rPr>
              <a:t>的野心</a:t>
            </a:r>
            <a:endParaRPr lang="zh-TW" altLang="zh-HK"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hangingPunct="0">
              <a:lnSpc>
                <a:spcPct val="150000"/>
              </a:lnSpc>
              <a:buFont typeface="Wingdings" panose="05000000000000000000" pitchFamily="2" charset="2"/>
              <a:buChar char=""/>
            </a:pPr>
            <a:r>
              <a:rPr lang="zh-TW" altLang="zh-HK"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為了製造侵略</a:t>
            </a:r>
            <a:r>
              <a:rPr lang="zh-HK" altLang="zh-HK"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中</a:t>
            </a:r>
            <a:r>
              <a:rPr lang="zh-TW" altLang="zh-HK"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國東北的藉口，日本在東北地區不斷挑起事端</a:t>
            </a:r>
            <a:r>
              <a:rPr lang="zh-TW" altLang="en-US"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zh-HK" sz="20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hangingPunct="0">
              <a:lnSpc>
                <a:spcPct val="150000"/>
              </a:lnSpc>
              <a:buFont typeface="Wingdings" panose="05000000000000000000" pitchFamily="2" charset="2"/>
              <a:buChar char=""/>
            </a:pPr>
            <a:r>
              <a:rPr lang="en-US" altLang="zh-HK"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1931</a:t>
            </a:r>
            <a:r>
              <a:rPr lang="zh-TW" altLang="zh-HK"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年，</a:t>
            </a:r>
            <a:r>
              <a:rPr lang="en-US" altLang="zh-HK"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9</a:t>
            </a:r>
            <a:r>
              <a:rPr lang="zh-TW" altLang="zh-HK"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月</a:t>
            </a:r>
            <a:r>
              <a:rPr lang="en-US" altLang="zh-HK"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18</a:t>
            </a:r>
            <a:r>
              <a:rPr lang="zh-TW" altLang="zh-HK"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日，</a:t>
            </a:r>
            <a:r>
              <a:rPr lang="zh-TW" altLang="en-US" sz="2000" kern="100" spc="15" dirty="0">
                <a:latin typeface="Times New Roman" panose="02020603050405020304" pitchFamily="18" charset="0"/>
                <a:ea typeface="新細明體" panose="02020500000000000000" pitchFamily="18" charset="-120"/>
                <a:cs typeface="Times New Roman" panose="02020603050405020304" pitchFamily="18" charset="0"/>
              </a:rPr>
              <a:t>日本</a:t>
            </a:r>
            <a:r>
              <a:rPr lang="zh-TW" altLang="zh-HK" sz="2000" kern="100" spc="15" dirty="0">
                <a:effectLst/>
                <a:latin typeface="Calibri" panose="020F0502020204030204" pitchFamily="34" charset="0"/>
                <a:ea typeface="新細明體" panose="02020500000000000000" pitchFamily="18" charset="-120"/>
                <a:cs typeface="Times New Roman" panose="02020603050405020304" pitchFamily="18" charset="0"/>
              </a:rPr>
              <a:t>關東軍自行炸毀瀋陽郊區南滿鐵路在柳條湖</a:t>
            </a:r>
            <a:r>
              <a:rPr lang="zh-TW" altLang="zh-HK" sz="2000" kern="0" spc="15" dirty="0">
                <a:effectLst/>
                <a:latin typeface="Calibri" panose="020F0502020204030204" pitchFamily="34" charset="0"/>
                <a:ea typeface="新細明體" panose="02020500000000000000" pitchFamily="18" charset="-120"/>
                <a:cs typeface="Times New Roman" panose="02020603050405020304" pitchFamily="18" charset="0"/>
              </a:rPr>
              <a:t>附近</a:t>
            </a:r>
            <a:r>
              <a:rPr lang="zh-TW" altLang="en-US" sz="2000" kern="0" spc="15" dirty="0">
                <a:effectLst/>
                <a:latin typeface="Calibri" panose="020F0502020204030204" pitchFamily="34" charset="0"/>
                <a:ea typeface="新細明體" panose="02020500000000000000" pitchFamily="18" charset="-120"/>
                <a:cs typeface="Times New Roman" panose="02020603050405020304" pitchFamily="18" charset="0"/>
              </a:rPr>
              <a:t>的</a:t>
            </a:r>
            <a:r>
              <a:rPr lang="zh-TW" altLang="zh-HK" sz="2000" kern="0" spc="15" dirty="0">
                <a:effectLst/>
                <a:latin typeface="Calibri" panose="020F0502020204030204" pitchFamily="34" charset="0"/>
                <a:ea typeface="新細明體" panose="02020500000000000000" pitchFamily="18" charset="-120"/>
                <a:cs typeface="Times New Roman" panose="02020603050405020304" pitchFamily="18" charset="0"/>
              </a:rPr>
              <a:t>一段</a:t>
            </a:r>
            <a:r>
              <a:rPr lang="zh-TW" altLang="en-US" sz="2000" kern="0" spc="15" dirty="0">
                <a:latin typeface="Calibri" panose="020F0502020204030204" pitchFamily="34" charset="0"/>
                <a:ea typeface="新細明體" panose="02020500000000000000" pitchFamily="18" charset="-120"/>
                <a:cs typeface="Times New Roman" panose="02020603050405020304" pitchFamily="18" charset="0"/>
              </a:rPr>
              <a:t>路</a:t>
            </a:r>
            <a:r>
              <a:rPr lang="zh-TW" altLang="zh-HK" sz="2000" kern="0" spc="15" dirty="0">
                <a:effectLst/>
                <a:latin typeface="Calibri" panose="020F0502020204030204" pitchFamily="34" charset="0"/>
                <a:ea typeface="新細明體" panose="02020500000000000000" pitchFamily="18" charset="-120"/>
                <a:cs typeface="Times New Roman" panose="02020603050405020304" pitchFamily="18" charset="0"/>
              </a:rPr>
              <a:t>軌</a:t>
            </a:r>
            <a:r>
              <a:rPr lang="zh-TW" altLang="en-US" sz="2000" kern="0" spc="15" dirty="0">
                <a:effectLst/>
                <a:latin typeface="Calibri" panose="020F0502020204030204" pitchFamily="34" charset="0"/>
                <a:ea typeface="新細明體" panose="02020500000000000000" pitchFamily="18" charset="-120"/>
                <a:cs typeface="Times New Roman" panose="02020603050405020304" pitchFamily="18" charset="0"/>
              </a:rPr>
              <a:t>；</a:t>
            </a:r>
            <a:endParaRPr lang="zh-TW" altLang="zh-HK" sz="20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hangingPunct="0">
              <a:lnSpc>
                <a:spcPct val="150000"/>
              </a:lnSpc>
              <a:buFont typeface="Wingdings" panose="05000000000000000000" pitchFamily="2" charset="2"/>
              <a:buChar char=""/>
            </a:pPr>
            <a:r>
              <a:rPr lang="zh-TW" altLang="en-US" sz="2000" kern="100" spc="15" dirty="0">
                <a:latin typeface="Times New Roman" panose="02020603050405020304" pitchFamily="18" charset="0"/>
                <a:cs typeface="Times New Roman" panose="02020603050405020304" pitchFamily="18" charset="0"/>
              </a:rPr>
              <a:t>日本</a:t>
            </a:r>
            <a:r>
              <a:rPr lang="zh-TW" altLang="zh-HK"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以此為藉口，炮轟</a:t>
            </a:r>
            <a:r>
              <a:rPr lang="zh-HK" altLang="zh-HK"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中國</a:t>
            </a:r>
            <a:r>
              <a:rPr lang="zh-TW" altLang="zh-HK"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東北軍駐地瀋陽北大營，史稱「九一八事變」</a:t>
            </a:r>
            <a:r>
              <a:rPr lang="zh-TW" altLang="en-US"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zh-HK" sz="18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365003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500"/>
                                        <p:tgtEl>
                                          <p:spTgt spid="15">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5">
                                            <p:txEl>
                                              <p:pRg st="2" end="2"/>
                                            </p:txEl>
                                          </p:spTgt>
                                        </p:tgtEl>
                                        <p:attrNameLst>
                                          <p:attrName>style.visibility</p:attrName>
                                        </p:attrNameLst>
                                      </p:cBhvr>
                                      <p:to>
                                        <p:strVal val="visible"/>
                                      </p:to>
                                    </p:set>
                                    <p:animEffect transition="in" filter="fade">
                                      <p:cBhvr>
                                        <p:cTn id="11" dur="500"/>
                                        <p:tgtEl>
                                          <p:spTgt spid="15">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5">
                                            <p:txEl>
                                              <p:pRg st="3" end="3"/>
                                            </p:txEl>
                                          </p:spTgt>
                                        </p:tgtEl>
                                        <p:attrNameLst>
                                          <p:attrName>style.visibility</p:attrName>
                                        </p:attrNameLst>
                                      </p:cBhvr>
                                      <p:to>
                                        <p:strVal val="visible"/>
                                      </p:to>
                                    </p:set>
                                    <p:animEffect transition="in" filter="fade">
                                      <p:cBhvr>
                                        <p:cTn id="15"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0139CEE4-8A63-E089-378F-54CBAD2B4EF6}"/>
              </a:ext>
            </a:extLst>
          </p:cNvPr>
          <p:cNvSpPr>
            <a:spLocks noGrp="1"/>
          </p:cNvSpPr>
          <p:nvPr>
            <p:ph idx="1"/>
          </p:nvPr>
        </p:nvSpPr>
        <p:spPr>
          <a:xfrm>
            <a:off x="309283" y="2118203"/>
            <a:ext cx="2386853" cy="1129262"/>
          </a:xfrm>
        </p:spPr>
        <p:txBody>
          <a:bodyPr/>
          <a:lstStyle/>
          <a:p>
            <a:pPr marL="0" indent="0" algn="just">
              <a:lnSpc>
                <a:spcPct val="150000"/>
              </a:lnSpc>
              <a:buNone/>
            </a:pPr>
            <a:r>
              <a:rPr lang="zh-TW" altLang="en-US" sz="1400" b="1" dirty="0">
                <a:solidFill>
                  <a:srgbClr val="0A0A0A"/>
                </a:solidFill>
                <a:effectLst/>
                <a:latin typeface="Times New Roman" panose="02020603050405020304" pitchFamily="18" charset="0"/>
                <a:ea typeface="+mn-ea"/>
                <a:cs typeface="Times New Roman" panose="02020603050405020304" pitchFamily="18" charset="0"/>
              </a:rPr>
              <a:t>圖為</a:t>
            </a:r>
            <a:r>
              <a:rPr lang="en-US" altLang="zh-TW" sz="1400" b="1" dirty="0">
                <a:solidFill>
                  <a:srgbClr val="0A0A0A"/>
                </a:solidFill>
                <a:effectLst/>
                <a:latin typeface="Times New Roman" panose="02020603050405020304" pitchFamily="18" charset="0"/>
                <a:ea typeface="+mn-ea"/>
                <a:cs typeface="Times New Roman" panose="02020603050405020304" pitchFamily="18" charset="0"/>
              </a:rPr>
              <a:t>1931</a:t>
            </a:r>
            <a:r>
              <a:rPr lang="zh-TW" altLang="en-US" sz="1400" b="1" dirty="0">
                <a:solidFill>
                  <a:srgbClr val="0A0A0A"/>
                </a:solidFill>
                <a:effectLst/>
                <a:latin typeface="Times New Roman" panose="02020603050405020304" pitchFamily="18" charset="0"/>
                <a:ea typeface="+mn-ea"/>
                <a:cs typeface="Times New Roman" panose="02020603050405020304" pitchFamily="18" charset="0"/>
              </a:rPr>
              <a:t>年「九一八事變」爆發後，日軍向東北全境發動攻擊，</a:t>
            </a:r>
            <a:r>
              <a:rPr lang="en-US" altLang="zh-TW" sz="1400" b="1" dirty="0">
                <a:solidFill>
                  <a:srgbClr val="0A0A0A"/>
                </a:solidFill>
                <a:effectLst/>
                <a:latin typeface="Times New Roman" panose="02020603050405020304" pitchFamily="18" charset="0"/>
                <a:ea typeface="+mn-ea"/>
                <a:cs typeface="Times New Roman" panose="02020603050405020304" pitchFamily="18" charset="0"/>
              </a:rPr>
              <a:t>9</a:t>
            </a:r>
            <a:r>
              <a:rPr lang="zh-TW" altLang="en-US" sz="1400" b="1" dirty="0">
                <a:solidFill>
                  <a:srgbClr val="0A0A0A"/>
                </a:solidFill>
                <a:effectLst/>
                <a:latin typeface="Times New Roman" panose="02020603050405020304" pitchFamily="18" charset="0"/>
                <a:ea typeface="+mn-ea"/>
                <a:cs typeface="Times New Roman" panose="02020603050405020304" pitchFamily="18" charset="0"/>
              </a:rPr>
              <a:t>月</a:t>
            </a:r>
            <a:r>
              <a:rPr lang="en-US" altLang="zh-TW" sz="1400" b="1" dirty="0">
                <a:solidFill>
                  <a:srgbClr val="0A0A0A"/>
                </a:solidFill>
                <a:effectLst/>
                <a:latin typeface="Times New Roman" panose="02020603050405020304" pitchFamily="18" charset="0"/>
                <a:ea typeface="+mn-ea"/>
                <a:cs typeface="Times New Roman" panose="02020603050405020304" pitchFamily="18" charset="0"/>
              </a:rPr>
              <a:t>28</a:t>
            </a:r>
            <a:r>
              <a:rPr lang="zh-TW" altLang="en-US" sz="1400" b="1" dirty="0">
                <a:solidFill>
                  <a:srgbClr val="0A0A0A"/>
                </a:solidFill>
                <a:effectLst/>
                <a:latin typeface="Times New Roman" panose="02020603050405020304" pitchFamily="18" charset="0"/>
                <a:ea typeface="+mn-ea"/>
                <a:cs typeface="Times New Roman" panose="02020603050405020304" pitchFamily="18" charset="0"/>
              </a:rPr>
              <a:t>日日軍轟炸遼寧省紅頂山中國軍營的情形</a:t>
            </a:r>
            <a:endParaRPr lang="zh-HK" altLang="en-US" sz="1600" b="1" dirty="0">
              <a:latin typeface="Times New Roman" panose="02020603050405020304" pitchFamily="18" charset="0"/>
              <a:ea typeface="+mn-ea"/>
              <a:cs typeface="Times New Roman" panose="02020603050405020304" pitchFamily="18" charset="0"/>
            </a:endParaRPr>
          </a:p>
        </p:txBody>
      </p:sp>
      <p:pic>
        <p:nvPicPr>
          <p:cNvPr id="6" name="圖片 5">
            <a:extLst>
              <a:ext uri="{FF2B5EF4-FFF2-40B4-BE49-F238E27FC236}">
                <a16:creationId xmlns:a16="http://schemas.microsoft.com/office/drawing/2014/main" id="{B4E15670-1272-0322-FA9E-595E8F215798}"/>
              </a:ext>
            </a:extLst>
          </p:cNvPr>
          <p:cNvPicPr>
            <a:picLocks noChangeAspect="1"/>
          </p:cNvPicPr>
          <p:nvPr/>
        </p:nvPicPr>
        <p:blipFill>
          <a:blip r:embed="rId2"/>
          <a:stretch>
            <a:fillRect/>
          </a:stretch>
        </p:blipFill>
        <p:spPr>
          <a:xfrm>
            <a:off x="2753706" y="228104"/>
            <a:ext cx="6329782" cy="4197056"/>
          </a:xfrm>
          <a:prstGeom prst="rect">
            <a:avLst/>
          </a:prstGeom>
        </p:spPr>
      </p:pic>
      <p:sp>
        <p:nvSpPr>
          <p:cNvPr id="7" name="文字方塊 6">
            <a:extLst>
              <a:ext uri="{FF2B5EF4-FFF2-40B4-BE49-F238E27FC236}">
                <a16:creationId xmlns:a16="http://schemas.microsoft.com/office/drawing/2014/main" id="{A3BD591D-BEAA-4801-6C67-3A4BC645B133}"/>
              </a:ext>
            </a:extLst>
          </p:cNvPr>
          <p:cNvSpPr txBox="1"/>
          <p:nvPr/>
        </p:nvSpPr>
        <p:spPr>
          <a:xfrm>
            <a:off x="5116606" y="4496877"/>
            <a:ext cx="5156107" cy="276999"/>
          </a:xfrm>
          <a:prstGeom prst="rect">
            <a:avLst/>
          </a:prstGeom>
          <a:noFill/>
        </p:spPr>
        <p:txBody>
          <a:bodyPr wrap="square" rtlCol="0">
            <a:spAutoFit/>
          </a:bodyPr>
          <a:lstStyle/>
          <a:p>
            <a:r>
              <a:rPr lang="zh-TW" altLang="en-US" sz="1200" dirty="0"/>
              <a:t>圖片來源：教育局課程發展處 個人、社會及人文教育組 </a:t>
            </a:r>
            <a:endParaRPr lang="zh-HK" altLang="en-US" sz="1200" dirty="0"/>
          </a:p>
        </p:txBody>
      </p:sp>
    </p:spTree>
    <p:extLst>
      <p:ext uri="{BB962C8B-B14F-4D97-AF65-F5344CB8AC3E}">
        <p14:creationId xmlns:p14="http://schemas.microsoft.com/office/powerpoint/2010/main" val="1560146538"/>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8" name="文本框 93"/>
          <p:cNvSpPr txBox="1">
            <a:spLocks noChangeArrowheads="1"/>
          </p:cNvSpPr>
          <p:nvPr/>
        </p:nvSpPr>
        <p:spPr bwMode="auto">
          <a:xfrm>
            <a:off x="1099323" y="247514"/>
            <a:ext cx="5364832"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r>
              <a:rPr lang="zh-TW" altLang="zh-HK" sz="3600" b="1" kern="100" spc="15" dirty="0">
                <a:solidFill>
                  <a:srgbClr val="202124"/>
                </a:solidFill>
                <a:latin typeface="清松手寫體4-ExtraLight" panose="00000500000000000000" pitchFamily="2" charset="-120"/>
                <a:ea typeface="清松手寫體4-ExtraLight" panose="00000500000000000000" pitchFamily="2" charset="-120"/>
                <a:cs typeface="Times New Roman" panose="02020603050405020304" pitchFamily="18" charset="0"/>
              </a:rPr>
              <a:t>不抵抗命令與</a:t>
            </a:r>
            <a:r>
              <a:rPr lang="zh-TW" altLang="zh-HK" sz="3600" b="1" kern="100" spc="15" dirty="0">
                <a:solidFill>
                  <a:srgbClr val="202124"/>
                </a:solidFill>
                <a:latin typeface="清松手寫體4-ExtraLight" panose="00000500000000000000" pitchFamily="2" charset="-120"/>
                <a:ea typeface="清松手寫體4-ExtraLight" panose="00000500000000000000" pitchFamily="2" charset="-120"/>
                <a:cs typeface="Calibri" panose="020F0502020204030204" pitchFamily="34" charset="0"/>
              </a:rPr>
              <a:t>東北淪陷</a:t>
            </a:r>
            <a:endParaRPr lang="zh-TW" altLang="zh-HK" sz="3600" kern="100" dirty="0">
              <a:latin typeface="清松手寫體4-ExtraLight" panose="00000500000000000000" pitchFamily="2" charset="-120"/>
              <a:ea typeface="清松手寫體4-ExtraLight" panose="00000500000000000000" pitchFamily="2" charset="-120"/>
              <a:cs typeface="Times New Roman" panose="02020603050405020304" pitchFamily="18" charset="0"/>
            </a:endParaRPr>
          </a:p>
          <a:p>
            <a:endParaRPr lang="zh-TW" altLang="zh-HK" sz="3600" b="1" dirty="0">
              <a:latin typeface="清松手寫體4-SemiBold" panose="00000500000000000000" pitchFamily="2" charset="-120"/>
              <a:ea typeface="清松手寫體4-SemiBold" panose="00000500000000000000" pitchFamily="2" charset="-120"/>
            </a:endParaRPr>
          </a:p>
          <a:p>
            <a:pPr lvl="0" defTabSz="914400" eaLnBrk="0" fontAlgn="base" hangingPunct="0">
              <a:spcBef>
                <a:spcPct val="0"/>
              </a:spcBef>
              <a:spcAft>
                <a:spcPct val="0"/>
              </a:spcAft>
            </a:pPr>
            <a:endParaRPr lang="zh-HK" altLang="zh-TW" sz="1050" dirty="0"/>
          </a:p>
        </p:txBody>
      </p: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15" name="文字方塊 14">
            <a:extLst>
              <a:ext uri="{FF2B5EF4-FFF2-40B4-BE49-F238E27FC236}">
                <a16:creationId xmlns:a16="http://schemas.microsoft.com/office/drawing/2014/main" id="{5F8FD78E-A1AE-C6B0-7701-9F2D550CBC5D}"/>
              </a:ext>
            </a:extLst>
          </p:cNvPr>
          <p:cNvSpPr txBox="1"/>
          <p:nvPr/>
        </p:nvSpPr>
        <p:spPr>
          <a:xfrm>
            <a:off x="337012" y="1276207"/>
            <a:ext cx="5152429" cy="3277820"/>
          </a:xfrm>
          <a:prstGeom prst="rect">
            <a:avLst/>
          </a:prstGeom>
          <a:noFill/>
        </p:spPr>
        <p:txBody>
          <a:bodyPr wrap="square">
            <a:spAutoFit/>
          </a:bodyPr>
          <a:lstStyle/>
          <a:p>
            <a:pPr algn="just">
              <a:lnSpc>
                <a:spcPct val="150000"/>
              </a:lnSpc>
            </a:pPr>
            <a:r>
              <a:rPr lang="zh-TW" altLang="en-US" sz="1400" b="1" kern="100" spc="15" dirty="0">
                <a:effectLst/>
                <a:latin typeface="Times New Roman" panose="02020603050405020304" pitchFamily="18" charset="0"/>
                <a:ea typeface="新細明體" panose="02020500000000000000" pitchFamily="18" charset="-120"/>
                <a:cs typeface="Times New Roman" panose="02020603050405020304" pitchFamily="18" charset="0"/>
              </a:rPr>
              <a:t>「</a:t>
            </a:r>
            <a:r>
              <a:rPr lang="zh-TW" altLang="zh-HK" sz="1400" b="1" kern="100" spc="15" dirty="0">
                <a:effectLst/>
                <a:latin typeface="Times New Roman" panose="02020603050405020304" pitchFamily="18" charset="0"/>
                <a:ea typeface="新細明體" panose="02020500000000000000" pitchFamily="18" charset="-120"/>
                <a:cs typeface="Times New Roman" panose="02020603050405020304" pitchFamily="18" charset="0"/>
              </a:rPr>
              <a:t>九一八事變</a:t>
            </a:r>
            <a:r>
              <a:rPr lang="zh-TW" altLang="en-US" sz="1400" b="1" kern="100" spc="15" dirty="0">
                <a:effectLst/>
                <a:latin typeface="Times New Roman" panose="02020603050405020304" pitchFamily="18" charset="0"/>
                <a:ea typeface="新細明體" panose="02020500000000000000" pitchFamily="18" charset="-120"/>
                <a:cs typeface="Times New Roman" panose="02020603050405020304" pitchFamily="18" charset="0"/>
              </a:rPr>
              <a:t>」</a:t>
            </a:r>
            <a:r>
              <a:rPr lang="zh-TW" altLang="zh-HK" sz="1400" b="1" kern="100" spc="15" dirty="0">
                <a:effectLst/>
                <a:latin typeface="Times New Roman" panose="02020603050405020304" pitchFamily="18" charset="0"/>
                <a:ea typeface="新細明體" panose="02020500000000000000" pitchFamily="18" charset="-120"/>
                <a:cs typeface="Times New Roman" panose="02020603050405020304" pitchFamily="18" charset="0"/>
              </a:rPr>
              <a:t>爆發時</a:t>
            </a:r>
            <a:endParaRPr lang="zh-TW" altLang="zh-HK"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50000"/>
              </a:lnSpc>
              <a:buFont typeface="Wingdings" panose="05000000000000000000" pitchFamily="2" charset="2"/>
              <a:buChar char=""/>
            </a:pPr>
            <a:r>
              <a:rPr lang="zh-TW" altLang="zh-HK" sz="1400" kern="100" spc="15" dirty="0">
                <a:effectLst/>
                <a:latin typeface="Times New Roman" panose="02020603050405020304" pitchFamily="18" charset="0"/>
                <a:ea typeface="新細明體" panose="02020500000000000000" pitchFamily="18" charset="-120"/>
                <a:cs typeface="Times New Roman" panose="02020603050405020304" pitchFamily="18" charset="0"/>
              </a:rPr>
              <a:t>當時國民政府</a:t>
            </a:r>
            <a:r>
              <a:rPr lang="zh-HK" altLang="zh-HK" sz="1400" kern="100" spc="15" dirty="0">
                <a:effectLst/>
                <a:latin typeface="Times New Roman" panose="02020603050405020304" pitchFamily="18" charset="0"/>
                <a:ea typeface="新細明體" panose="02020500000000000000" pitchFamily="18" charset="-120"/>
                <a:cs typeface="Times New Roman" panose="02020603050405020304" pitchFamily="18" charset="0"/>
              </a:rPr>
              <a:t>主</a:t>
            </a:r>
            <a:r>
              <a:rPr lang="zh-TW" altLang="zh-HK" sz="1400" kern="100" spc="15" dirty="0">
                <a:effectLst/>
                <a:latin typeface="Times New Roman" panose="02020603050405020304" pitchFamily="18" charset="0"/>
                <a:ea typeface="新細明體" panose="02020500000000000000" pitchFamily="18" charset="-120"/>
                <a:cs typeface="Times New Roman" panose="02020603050405020304" pitchFamily="18" charset="0"/>
              </a:rPr>
              <a:t>席蔣介石奉行</a:t>
            </a:r>
            <a:r>
              <a:rPr lang="zh-TW" altLang="zh-HK" sz="1400" b="1" kern="100" spc="15" dirty="0">
                <a:solidFill>
                  <a:srgbClr val="C00000"/>
                </a:solidFill>
                <a:effectLst/>
                <a:latin typeface="Times New Roman" panose="02020603050405020304" pitchFamily="18" charset="0"/>
                <a:ea typeface="新細明體" panose="02020500000000000000" pitchFamily="18" charset="-120"/>
                <a:cs typeface="Times New Roman" panose="02020603050405020304" pitchFamily="18" charset="0"/>
              </a:rPr>
              <a:t>「先安內，後攘外」</a:t>
            </a:r>
            <a:r>
              <a:rPr lang="zh-TW" altLang="zh-HK" sz="1400" kern="100" spc="15" dirty="0">
                <a:effectLst/>
                <a:latin typeface="Times New Roman" panose="02020603050405020304" pitchFamily="18" charset="0"/>
                <a:ea typeface="新細明體" panose="02020500000000000000" pitchFamily="18" charset="-120"/>
                <a:cs typeface="Times New Roman" panose="02020603050405020304" pitchFamily="18" charset="0"/>
              </a:rPr>
              <a:t>政策</a:t>
            </a:r>
            <a:r>
              <a:rPr lang="zh-TW" altLang="en-US" sz="1400" kern="100" spc="15"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zh-HK"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50000"/>
              </a:lnSpc>
              <a:buFont typeface="Wingdings" panose="05000000000000000000" pitchFamily="2" charset="2"/>
              <a:buChar char=""/>
            </a:pPr>
            <a:r>
              <a:rPr lang="zh-HK" altLang="zh-HK" sz="1400" kern="100" spc="15" dirty="0">
                <a:effectLst/>
                <a:latin typeface="Times New Roman" panose="02020603050405020304" pitchFamily="18" charset="0"/>
                <a:ea typeface="新細明體" panose="02020500000000000000" pitchFamily="18" charset="-120"/>
                <a:cs typeface="Times New Roman" panose="02020603050405020304" pitchFamily="18" charset="0"/>
              </a:rPr>
              <a:t>中國</a:t>
            </a:r>
            <a:r>
              <a:rPr lang="zh-TW" altLang="zh-HK" sz="1400" kern="100" spc="15" dirty="0">
                <a:effectLst/>
                <a:latin typeface="Times New Roman" panose="02020603050405020304" pitchFamily="18" charset="0"/>
                <a:ea typeface="新細明體" panose="02020500000000000000" pitchFamily="18" charset="-120"/>
                <a:cs typeface="Times New Roman" panose="02020603050405020304" pitchFamily="18" charset="0"/>
              </a:rPr>
              <a:t>東北軍統帥張學良向東北軍下達</a:t>
            </a:r>
            <a:r>
              <a:rPr lang="zh-TW" altLang="zh-HK" sz="1400" b="1" kern="100" spc="15" dirty="0">
                <a:solidFill>
                  <a:srgbClr val="C00000"/>
                </a:solidFill>
                <a:effectLst/>
                <a:latin typeface="Times New Roman" panose="02020603050405020304" pitchFamily="18" charset="0"/>
                <a:ea typeface="新細明體" panose="02020500000000000000" pitchFamily="18" charset="-120"/>
                <a:cs typeface="Times New Roman" panose="02020603050405020304" pitchFamily="18" charset="0"/>
              </a:rPr>
              <a:t>「不抵抗命令」</a:t>
            </a:r>
            <a:r>
              <a:rPr lang="zh-TW" altLang="en-US" sz="1400" kern="100" spc="15" dirty="0">
                <a:latin typeface="Times New Roman" panose="02020603050405020304" pitchFamily="18" charset="0"/>
                <a:ea typeface="新細明體" panose="02020500000000000000" pitchFamily="18" charset="-120"/>
                <a:cs typeface="Times New Roman" panose="02020603050405020304" pitchFamily="18" charset="0"/>
              </a:rPr>
              <a:t>。</a:t>
            </a:r>
            <a:endParaRPr lang="zh-TW" altLang="zh-HK"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just">
              <a:lnSpc>
                <a:spcPct val="150000"/>
              </a:lnSpc>
            </a:pPr>
            <a:r>
              <a:rPr lang="en-US" altLang="zh-HK" sz="1400" kern="100" spc="15" dirty="0">
                <a:effectLst/>
                <a:latin typeface="Times New Roman" panose="02020603050405020304" pitchFamily="18" charset="0"/>
                <a:ea typeface="新細明體" panose="02020500000000000000" pitchFamily="18" charset="-120"/>
                <a:cs typeface="Times New Roman" panose="02020603050405020304" pitchFamily="18" charset="0"/>
              </a:rPr>
              <a:t> </a:t>
            </a:r>
            <a:r>
              <a:rPr lang="zh-TW" altLang="en-US" sz="1400" b="1" kern="100" spc="15" dirty="0">
                <a:latin typeface="Times New Roman" panose="02020603050405020304" pitchFamily="18" charset="0"/>
                <a:ea typeface="新細明體" panose="02020500000000000000" pitchFamily="18" charset="-120"/>
                <a:cs typeface="Times New Roman" panose="02020603050405020304" pitchFamily="18" charset="0"/>
              </a:rPr>
              <a:t>結果</a:t>
            </a:r>
            <a:endParaRPr lang="zh-TW" altLang="zh-HK"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indent="-342900" algn="just">
              <a:lnSpc>
                <a:spcPct val="150000"/>
              </a:lnSpc>
              <a:buFont typeface="Wingdings" panose="05000000000000000000" pitchFamily="2" charset="2"/>
              <a:buChar char=""/>
            </a:pPr>
            <a:r>
              <a:rPr lang="zh-TW" altLang="zh-HK" sz="1400" kern="100" spc="15" dirty="0">
                <a:effectLst/>
                <a:latin typeface="Times New Roman" panose="02020603050405020304" pitchFamily="18" charset="0"/>
                <a:ea typeface="新細明體" panose="02020500000000000000" pitchFamily="18" charset="-120"/>
                <a:cs typeface="Times New Roman" panose="02020603050405020304" pitchFamily="18" charset="0"/>
              </a:rPr>
              <a:t>日軍輕易佔領瀋陽城</a:t>
            </a:r>
            <a:r>
              <a:rPr lang="zh-TW" altLang="en-US" sz="1400" kern="100" dirty="0">
                <a:latin typeface="Calibri" panose="020F0502020204030204" pitchFamily="34" charset="0"/>
                <a:ea typeface="新細明體" panose="02020500000000000000" pitchFamily="18" charset="-120"/>
                <a:cs typeface="Times New Roman" panose="02020603050405020304" pitchFamily="18" charset="0"/>
              </a:rPr>
              <a:t>，</a:t>
            </a:r>
            <a:r>
              <a:rPr lang="zh-TW" altLang="zh-HK" sz="1400" kern="100" spc="15" dirty="0">
                <a:effectLst/>
                <a:latin typeface="Times New Roman" panose="02020603050405020304" pitchFamily="18" charset="0"/>
                <a:ea typeface="新細明體" panose="02020500000000000000" pitchFamily="18" charset="-120"/>
                <a:cs typeface="Times New Roman" panose="02020603050405020304" pitchFamily="18" charset="0"/>
              </a:rPr>
              <a:t>乘勢擴大侵略行動</a:t>
            </a:r>
            <a:r>
              <a:rPr lang="zh-TW" altLang="en-US" sz="1400" kern="100" spc="15" dirty="0">
                <a:effectLst/>
                <a:latin typeface="Calibri" panose="020F0502020204030204" pitchFamily="34" charset="0"/>
                <a:ea typeface="新細明體" panose="02020500000000000000" pitchFamily="18" charset="-120"/>
                <a:cs typeface="Times New Roman" panose="02020603050405020304" pitchFamily="18" charset="0"/>
              </a:rPr>
              <a:t>；</a:t>
            </a:r>
            <a:endParaRPr lang="en-US" altLang="zh-TW" sz="1400" kern="100" spc="15"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342900" indent="-342900" algn="just">
              <a:lnSpc>
                <a:spcPct val="150000"/>
              </a:lnSpc>
              <a:buFont typeface="Wingdings" panose="05000000000000000000" pitchFamily="2" charset="2"/>
              <a:buChar char=""/>
            </a:pPr>
            <a:r>
              <a:rPr lang="zh-TW" altLang="zh-HK" sz="1400" kern="100" spc="15" dirty="0">
                <a:effectLst/>
                <a:latin typeface="Times New Roman" panose="02020603050405020304" pitchFamily="18" charset="0"/>
                <a:ea typeface="新細明體" panose="02020500000000000000" pitchFamily="18" charset="-120"/>
                <a:cs typeface="Times New Roman" panose="02020603050405020304" pitchFamily="18" charset="0"/>
              </a:rPr>
              <a:t>迅速佔領遼寧、吉林，繼而進軍黑龍江，整個東北不到五個月便全面淪陷</a:t>
            </a:r>
            <a:r>
              <a:rPr lang="zh-TW" altLang="en-US" sz="1400" kern="100" spc="15"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zh-HK"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50000"/>
              </a:lnSpc>
              <a:buFont typeface="Wingdings" panose="05000000000000000000" pitchFamily="2" charset="2"/>
              <a:buChar char=""/>
            </a:pPr>
            <a:r>
              <a:rPr lang="zh-TW" altLang="zh-HK" sz="1400" kern="100" spc="15" dirty="0">
                <a:effectLst/>
                <a:latin typeface="Times New Roman" panose="02020603050405020304" pitchFamily="18" charset="0"/>
                <a:ea typeface="新細明體" panose="02020500000000000000" pitchFamily="18" charset="-120"/>
                <a:cs typeface="Times New Roman" panose="02020603050405020304" pitchFamily="18" charset="0"/>
              </a:rPr>
              <a:t>最終，</a:t>
            </a:r>
            <a:r>
              <a:rPr lang="en-US" altLang="zh-HK" sz="1400" b="1" kern="100" spc="15" dirty="0">
                <a:solidFill>
                  <a:srgbClr val="C00000"/>
                </a:solidFill>
                <a:effectLst/>
                <a:latin typeface="Times New Roman" panose="02020603050405020304" pitchFamily="18" charset="0"/>
                <a:ea typeface="新細明體" panose="02020500000000000000" pitchFamily="18" charset="-120"/>
                <a:cs typeface="Times New Roman" panose="02020603050405020304" pitchFamily="18" charset="0"/>
              </a:rPr>
              <a:t>1937</a:t>
            </a:r>
            <a:r>
              <a:rPr lang="zh-TW" altLang="zh-HK" sz="1400" b="1" kern="100" spc="15" dirty="0">
                <a:solidFill>
                  <a:srgbClr val="C00000"/>
                </a:solidFill>
                <a:effectLst/>
                <a:latin typeface="Times New Roman" panose="02020603050405020304" pitchFamily="18" charset="0"/>
                <a:ea typeface="新細明體" panose="02020500000000000000" pitchFamily="18" charset="-120"/>
                <a:cs typeface="Times New Roman" panose="02020603050405020304" pitchFamily="18" charset="0"/>
              </a:rPr>
              <a:t>年</a:t>
            </a:r>
            <a:r>
              <a:rPr lang="en-US" altLang="zh-HK" sz="1400" b="1" kern="100" spc="15" dirty="0">
                <a:solidFill>
                  <a:srgbClr val="C00000"/>
                </a:solidFill>
                <a:effectLst/>
                <a:latin typeface="Times New Roman" panose="02020603050405020304" pitchFamily="18" charset="0"/>
                <a:ea typeface="新細明體" panose="02020500000000000000" pitchFamily="18" charset="-120"/>
                <a:cs typeface="Times New Roman" panose="02020603050405020304" pitchFamily="18" charset="0"/>
              </a:rPr>
              <a:t>7</a:t>
            </a:r>
            <a:r>
              <a:rPr lang="zh-TW" altLang="zh-HK" sz="1400" b="1" kern="100" spc="15" dirty="0">
                <a:solidFill>
                  <a:srgbClr val="C00000"/>
                </a:solidFill>
                <a:effectLst/>
                <a:latin typeface="Times New Roman" panose="02020603050405020304" pitchFamily="18" charset="0"/>
                <a:ea typeface="新細明體" panose="02020500000000000000" pitchFamily="18" charset="-120"/>
                <a:cs typeface="Times New Roman" panose="02020603050405020304" pitchFamily="18" charset="0"/>
              </a:rPr>
              <a:t>月</a:t>
            </a:r>
            <a:r>
              <a:rPr lang="en-US" altLang="zh-HK" sz="1400" b="1" kern="100" spc="15" dirty="0">
                <a:solidFill>
                  <a:srgbClr val="C00000"/>
                </a:solidFill>
                <a:effectLst/>
                <a:latin typeface="Times New Roman" panose="02020603050405020304" pitchFamily="18" charset="0"/>
                <a:ea typeface="新細明體" panose="02020500000000000000" pitchFamily="18" charset="-120"/>
                <a:cs typeface="Times New Roman" panose="02020603050405020304" pitchFamily="18" charset="0"/>
              </a:rPr>
              <a:t>7</a:t>
            </a:r>
            <a:r>
              <a:rPr lang="zh-TW" altLang="zh-HK" sz="1400" b="1" kern="100" spc="15" dirty="0">
                <a:solidFill>
                  <a:srgbClr val="C00000"/>
                </a:solidFill>
                <a:effectLst/>
                <a:latin typeface="Times New Roman" panose="02020603050405020304" pitchFamily="18" charset="0"/>
                <a:ea typeface="新細明體" panose="02020500000000000000" pitchFamily="18" charset="-120"/>
                <a:cs typeface="Times New Roman" panose="02020603050405020304" pitchFamily="18" charset="0"/>
              </a:rPr>
              <a:t>日，</a:t>
            </a:r>
            <a:r>
              <a:rPr lang="zh-HK" altLang="zh-HK" sz="1400" kern="100" spc="15" dirty="0">
                <a:effectLst/>
                <a:latin typeface="Times New Roman" panose="02020603050405020304" pitchFamily="18" charset="0"/>
                <a:ea typeface="新細明體" panose="02020500000000000000" pitchFamily="18" charset="-120"/>
                <a:cs typeface="Times New Roman" panose="02020603050405020304" pitchFamily="18" charset="0"/>
              </a:rPr>
              <a:t>日軍蓄</a:t>
            </a:r>
            <a:r>
              <a:rPr lang="zh-TW" altLang="zh-HK" sz="1400" kern="100" spc="15" dirty="0">
                <a:effectLst/>
                <a:latin typeface="Times New Roman" panose="02020603050405020304" pitchFamily="18" charset="0"/>
                <a:ea typeface="新細明體" panose="02020500000000000000" pitchFamily="18" charset="-120"/>
                <a:cs typeface="Times New Roman" panose="02020603050405020304" pitchFamily="18" charset="0"/>
              </a:rPr>
              <a:t>意製造</a:t>
            </a:r>
            <a:r>
              <a:rPr lang="zh-TW" altLang="en-US" sz="1400" kern="100" spc="15" dirty="0">
                <a:effectLst/>
                <a:latin typeface="Times New Roman" panose="02020603050405020304" pitchFamily="18" charset="0"/>
                <a:ea typeface="新細明體" panose="02020500000000000000" pitchFamily="18" charset="-120"/>
                <a:cs typeface="Times New Roman" panose="02020603050405020304" pitchFamily="18" charset="0"/>
              </a:rPr>
              <a:t>「</a:t>
            </a:r>
            <a:r>
              <a:rPr lang="zh-TW" altLang="zh-HK" sz="1400" kern="100" spc="15" dirty="0">
                <a:effectLst/>
                <a:latin typeface="Times New Roman" panose="02020603050405020304" pitchFamily="18" charset="0"/>
                <a:ea typeface="新細明體" panose="02020500000000000000" pitchFamily="18" charset="-120"/>
                <a:cs typeface="Times New Roman" panose="02020603050405020304" pitchFamily="18" charset="0"/>
              </a:rPr>
              <a:t>七七事變</a:t>
            </a:r>
            <a:r>
              <a:rPr lang="zh-TW" altLang="en-US" sz="1400" kern="100" spc="15" dirty="0">
                <a:effectLst/>
                <a:latin typeface="Times New Roman" panose="02020603050405020304" pitchFamily="18" charset="0"/>
                <a:ea typeface="新細明體" panose="02020500000000000000" pitchFamily="18" charset="-120"/>
                <a:cs typeface="Times New Roman" panose="02020603050405020304" pitchFamily="18" charset="0"/>
              </a:rPr>
              <a:t>」</a:t>
            </a:r>
            <a:r>
              <a:rPr lang="zh-TW" altLang="zh-HK" sz="1400" kern="100" spc="15" dirty="0">
                <a:effectLst/>
                <a:latin typeface="Times New Roman" panose="02020603050405020304" pitchFamily="18" charset="0"/>
                <a:ea typeface="新細明體" panose="02020500000000000000" pitchFamily="18" charset="-120"/>
                <a:cs typeface="Times New Roman" panose="02020603050405020304" pitchFamily="18" charset="0"/>
              </a:rPr>
              <a:t>，發起了</a:t>
            </a:r>
            <a:r>
              <a:rPr lang="zh-TW" altLang="zh-HK" sz="1400" b="1" kern="100" spc="15" dirty="0">
                <a:solidFill>
                  <a:srgbClr val="C00000"/>
                </a:solidFill>
                <a:effectLst/>
                <a:latin typeface="Times New Roman" panose="02020603050405020304" pitchFamily="18" charset="0"/>
                <a:ea typeface="新細明體" panose="02020500000000000000" pitchFamily="18" charset="-120"/>
                <a:cs typeface="Times New Roman" panose="02020603050405020304" pitchFamily="18" charset="0"/>
              </a:rPr>
              <a:t>全面的侵華戰爭</a:t>
            </a:r>
            <a:r>
              <a:rPr lang="zh-TW" altLang="zh-HK" sz="1400" kern="100" spc="15"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zh-HK"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just"/>
            <a:endParaRPr lang="zh-TW" altLang="zh-HK" sz="18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481421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fade">
                                      <p:cBhvr>
                                        <p:cTn id="17" dur="500"/>
                                        <p:tgtEl>
                                          <p:spTgt spid="15">
                                            <p:txEl>
                                              <p:pRg st="3" end="3"/>
                                            </p:txEl>
                                          </p:spTgt>
                                        </p:tgtEl>
                                      </p:cBhvr>
                                    </p:animEffect>
                                  </p:childTnLst>
                                </p:cTn>
                              </p:par>
                              <p:par>
                                <p:cTn id="18" presetID="10" presetClass="entr" presetSubtype="0" fill="hold" nodeType="withEffect">
                                  <p:stCondLst>
                                    <p:cond delay="500"/>
                                  </p:stCondLst>
                                  <p:childTnLst>
                                    <p:set>
                                      <p:cBhvr>
                                        <p:cTn id="19" dur="1" fill="hold">
                                          <p:stCondLst>
                                            <p:cond delay="0"/>
                                          </p:stCondLst>
                                        </p:cTn>
                                        <p:tgtEl>
                                          <p:spTgt spid="15">
                                            <p:txEl>
                                              <p:pRg st="4" end="4"/>
                                            </p:txEl>
                                          </p:spTgt>
                                        </p:tgtEl>
                                        <p:attrNameLst>
                                          <p:attrName>style.visibility</p:attrName>
                                        </p:attrNameLst>
                                      </p:cBhvr>
                                      <p:to>
                                        <p:strVal val="visible"/>
                                      </p:to>
                                    </p:set>
                                    <p:animEffect transition="in" filter="fade">
                                      <p:cBhvr>
                                        <p:cTn id="20" dur="500"/>
                                        <p:tgtEl>
                                          <p:spTgt spid="1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xEl>
                                              <p:pRg st="5" end="5"/>
                                            </p:txEl>
                                          </p:spTgt>
                                        </p:tgtEl>
                                        <p:attrNameLst>
                                          <p:attrName>style.visibility</p:attrName>
                                        </p:attrNameLst>
                                      </p:cBhvr>
                                      <p:to>
                                        <p:strVal val="visible"/>
                                      </p:to>
                                    </p:set>
                                    <p:animEffect transition="in" filter="fade">
                                      <p:cBhvr>
                                        <p:cTn id="25" dur="500"/>
                                        <p:tgtEl>
                                          <p:spTgt spid="1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xEl>
                                              <p:pRg st="6" end="6"/>
                                            </p:txEl>
                                          </p:spTgt>
                                        </p:tgtEl>
                                        <p:attrNameLst>
                                          <p:attrName>style.visibility</p:attrName>
                                        </p:attrNameLst>
                                      </p:cBhvr>
                                      <p:to>
                                        <p:strVal val="visible"/>
                                      </p:to>
                                    </p:set>
                                    <p:animEffect transition="in" filter="fade">
                                      <p:cBhvr>
                                        <p:cTn id="30"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8" name="文本框 93"/>
          <p:cNvSpPr txBox="1">
            <a:spLocks noChangeArrowheads="1"/>
          </p:cNvSpPr>
          <p:nvPr/>
        </p:nvSpPr>
        <p:spPr bwMode="auto">
          <a:xfrm>
            <a:off x="1099323" y="247514"/>
            <a:ext cx="5364832"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r>
              <a:rPr lang="zh-TW" altLang="zh-HK" sz="3600" b="1" kern="100" spc="15" dirty="0">
                <a:solidFill>
                  <a:srgbClr val="202124"/>
                </a:solidFill>
                <a:latin typeface="清松手寫體4-ExtraLight" panose="00000500000000000000" pitchFamily="2" charset="-120"/>
                <a:ea typeface="清松手寫體4-ExtraLight" panose="00000500000000000000" pitchFamily="2" charset="-120"/>
                <a:cs typeface="Times New Roman" panose="02020603050405020304" pitchFamily="18" charset="0"/>
              </a:rPr>
              <a:t>東北義勇</a:t>
            </a:r>
            <a:r>
              <a:rPr lang="zh-TW" altLang="en-US" sz="3600" b="1" kern="100" spc="15" dirty="0">
                <a:solidFill>
                  <a:srgbClr val="202124"/>
                </a:solidFill>
                <a:latin typeface="清松手寫體4-ExtraLight" panose="00000500000000000000" pitchFamily="2" charset="-120"/>
                <a:ea typeface="清松手寫體4-ExtraLight" panose="00000500000000000000" pitchFamily="2" charset="-120"/>
                <a:cs typeface="Times New Roman" panose="02020603050405020304" pitchFamily="18" charset="0"/>
              </a:rPr>
              <a:t>軍</a:t>
            </a:r>
            <a:r>
              <a:rPr lang="zh-TW" altLang="zh-HK" sz="3600" b="1" kern="100" spc="15" dirty="0">
                <a:solidFill>
                  <a:srgbClr val="202124"/>
                </a:solidFill>
                <a:latin typeface="清松手寫體4-ExtraLight" panose="00000500000000000000" pitchFamily="2" charset="-120"/>
                <a:ea typeface="清松手寫體4-ExtraLight" panose="00000500000000000000" pitchFamily="2" charset="-120"/>
                <a:cs typeface="Times New Roman" panose="02020603050405020304" pitchFamily="18" charset="0"/>
              </a:rPr>
              <a:t>抗日</a:t>
            </a:r>
            <a:endParaRPr lang="zh-TW" altLang="zh-HK" sz="3600" dirty="0"/>
          </a:p>
          <a:p>
            <a:pPr lvl="0" defTabSz="914400" eaLnBrk="0" fontAlgn="base" hangingPunct="0">
              <a:spcBef>
                <a:spcPct val="0"/>
              </a:spcBef>
              <a:spcAft>
                <a:spcPct val="0"/>
              </a:spcAft>
            </a:pPr>
            <a:endParaRPr lang="zh-HK" altLang="zh-TW" sz="1050" dirty="0"/>
          </a:p>
        </p:txBody>
      </p: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15" name="文字方塊 14">
            <a:extLst>
              <a:ext uri="{FF2B5EF4-FFF2-40B4-BE49-F238E27FC236}">
                <a16:creationId xmlns:a16="http://schemas.microsoft.com/office/drawing/2014/main" id="{5F8FD78E-A1AE-C6B0-7701-9F2D550CBC5D}"/>
              </a:ext>
            </a:extLst>
          </p:cNvPr>
          <p:cNvSpPr txBox="1"/>
          <p:nvPr/>
        </p:nvSpPr>
        <p:spPr>
          <a:xfrm>
            <a:off x="390150" y="1019519"/>
            <a:ext cx="5527445" cy="3877985"/>
          </a:xfrm>
          <a:prstGeom prst="rect">
            <a:avLst/>
          </a:prstGeom>
          <a:noFill/>
        </p:spPr>
        <p:txBody>
          <a:bodyPr wrap="square">
            <a:spAutoFit/>
          </a:bodyPr>
          <a:lstStyle/>
          <a:p>
            <a:pPr indent="363220" algn="just">
              <a:lnSpc>
                <a:spcPct val="150000"/>
              </a:lnSpc>
            </a:pPr>
            <a:r>
              <a:rPr lang="zh-TW" altLang="zh-HK" sz="1600" kern="100" spc="15" dirty="0">
                <a:effectLst/>
                <a:latin typeface="Times New Roman" panose="02020603050405020304" pitchFamily="18" charset="0"/>
                <a:ea typeface="新細明體" panose="02020500000000000000" pitchFamily="18" charset="-120"/>
                <a:cs typeface="Times New Roman" panose="02020603050405020304" pitchFamily="18" charset="0"/>
              </a:rPr>
              <a:t>在日軍入侵東北地區時，</a:t>
            </a:r>
            <a:r>
              <a:rPr lang="zh-TW" altLang="zh-HK" sz="1600" kern="100" dirty="0">
                <a:effectLst/>
                <a:latin typeface="Calibri" panose="020F0502020204030204" pitchFamily="34" charset="0"/>
                <a:ea typeface="新細明體" panose="02020500000000000000" pitchFamily="18" charset="-120"/>
                <a:cs typeface="Arial" panose="020B0604020202020204" pitchFamily="34" charset="0"/>
              </a:rPr>
              <a:t>東北平民、警察和部分官兵</a:t>
            </a:r>
            <a:r>
              <a:rPr lang="zh-TW" altLang="zh-HK" sz="1600" kern="100" spc="15" dirty="0">
                <a:effectLst/>
                <a:latin typeface="Times New Roman" panose="02020603050405020304" pitchFamily="18" charset="0"/>
                <a:ea typeface="新細明體" panose="02020500000000000000" pitchFamily="18" charset="-120"/>
                <a:cs typeface="Times New Roman" panose="02020603050405020304" pitchFamily="18" charset="0"/>
              </a:rPr>
              <a:t>自發成立「東北抗日義勇軍」奮起抵抗，</a:t>
            </a:r>
            <a:r>
              <a:rPr lang="zh-TW" altLang="zh-HK" sz="1600" kern="100" dirty="0">
                <a:effectLst/>
                <a:latin typeface="Calibri" panose="020F0502020204030204" pitchFamily="34" charset="0"/>
                <a:ea typeface="新細明體" panose="02020500000000000000" pitchFamily="18" charset="-120"/>
                <a:cs typeface="Times New Roman" panose="02020603050405020304" pitchFamily="18" charset="0"/>
              </a:rPr>
              <a:t>在深重的民族危機面前，中國發出了</a:t>
            </a:r>
            <a:r>
              <a:rPr lang="zh-TW" altLang="zh-HK" sz="1600" b="1" kern="100" dirty="0">
                <a:solidFill>
                  <a:srgbClr val="C00000"/>
                </a:solidFill>
                <a:effectLst/>
                <a:latin typeface="Calibri" panose="020F0502020204030204" pitchFamily="34" charset="0"/>
                <a:ea typeface="新細明體" panose="02020500000000000000" pitchFamily="18" charset="-120"/>
                <a:cs typeface="Times New Roman" panose="02020603050405020304" pitchFamily="18" charset="0"/>
              </a:rPr>
              <a:t>堅決抗日</a:t>
            </a:r>
            <a:r>
              <a:rPr lang="zh-TW" altLang="zh-HK" sz="1600" kern="100" dirty="0">
                <a:effectLst/>
                <a:latin typeface="Calibri" panose="020F0502020204030204" pitchFamily="34" charset="0"/>
                <a:ea typeface="新細明體" panose="02020500000000000000" pitchFamily="18" charset="-120"/>
                <a:cs typeface="Times New Roman" panose="02020603050405020304" pitchFamily="18" charset="0"/>
              </a:rPr>
              <a:t>的嚴正主張。</a:t>
            </a:r>
          </a:p>
          <a:p>
            <a:pPr algn="just">
              <a:lnSpc>
                <a:spcPct val="150000"/>
              </a:lnSpc>
            </a:pPr>
            <a:r>
              <a:rPr lang="en-US" altLang="zh-HK" sz="1600" kern="100" dirty="0">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rPr>
              <a:t> </a:t>
            </a:r>
            <a:endParaRPr lang="zh-TW" altLang="zh-HK"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50000"/>
              </a:lnSpc>
              <a:buFont typeface="Wingdings" panose="05000000000000000000" pitchFamily="2" charset="2"/>
              <a:buChar char=""/>
            </a:pPr>
            <a:r>
              <a:rPr lang="zh-TW" altLang="zh-HK" sz="1600" kern="100" spc="15" dirty="0">
                <a:effectLst/>
                <a:latin typeface="Times New Roman" panose="02020603050405020304" pitchFamily="18" charset="0"/>
                <a:ea typeface="新細明體" panose="02020500000000000000" pitchFamily="18" charset="-120"/>
                <a:cs typeface="Times New Roman" panose="02020603050405020304" pitchFamily="18" charset="0"/>
              </a:rPr>
              <a:t>部分義勇軍</a:t>
            </a:r>
            <a:r>
              <a:rPr lang="zh-HK" altLang="zh-HK" sz="1600" kern="100" spc="15" dirty="0">
                <a:effectLst/>
                <a:latin typeface="Times New Roman" panose="02020603050405020304" pitchFamily="18" charset="0"/>
                <a:ea typeface="新細明體" panose="02020500000000000000" pitchFamily="18" charset="-120"/>
                <a:cs typeface="Times New Roman" panose="02020603050405020304" pitchFamily="18" charset="0"/>
              </a:rPr>
              <a:t>成</a:t>
            </a:r>
            <a:r>
              <a:rPr lang="zh-TW" altLang="zh-HK" sz="1600" kern="100" spc="15" dirty="0">
                <a:effectLst/>
                <a:latin typeface="Times New Roman" panose="02020603050405020304" pitchFamily="18" charset="0"/>
                <a:ea typeface="新細明體" panose="02020500000000000000" pitchFamily="18" charset="-120"/>
                <a:cs typeface="Times New Roman" panose="02020603050405020304" pitchFamily="18" charset="0"/>
              </a:rPr>
              <a:t>員加入</a:t>
            </a:r>
            <a:r>
              <a:rPr lang="zh-HK" altLang="zh-HK" sz="1600" kern="100" spc="15" dirty="0">
                <a:effectLst/>
                <a:latin typeface="Times New Roman" panose="02020603050405020304" pitchFamily="18" charset="0"/>
                <a:ea typeface="新細明體" panose="02020500000000000000" pitchFamily="18" charset="-120"/>
                <a:cs typeface="Times New Roman" panose="02020603050405020304" pitchFamily="18" charset="0"/>
              </a:rPr>
              <a:t>了</a:t>
            </a:r>
            <a:r>
              <a:rPr lang="zh-TW" altLang="zh-HK" sz="1600" kern="100" dirty="0">
                <a:effectLst/>
                <a:latin typeface="Calibri" panose="020F0502020204030204" pitchFamily="34" charset="0"/>
                <a:ea typeface="新細明體" panose="02020500000000000000" pitchFamily="18" charset="-120"/>
                <a:cs typeface="Times New Roman" panose="02020603050405020304" pitchFamily="18" charset="0"/>
              </a:rPr>
              <a:t>中國</a:t>
            </a:r>
            <a:r>
              <a:rPr lang="zh-TW" altLang="zh-HK" sz="1600" kern="100" spc="15" dirty="0">
                <a:effectLst/>
                <a:latin typeface="Times New Roman" panose="02020603050405020304" pitchFamily="18" charset="0"/>
                <a:ea typeface="新細明體" panose="02020500000000000000" pitchFamily="18" charset="-120"/>
                <a:cs typeface="Times New Roman" panose="02020603050405020304" pitchFamily="18" charset="0"/>
              </a:rPr>
              <a:t>共產黨領導的抗日部隊</a:t>
            </a:r>
            <a:r>
              <a:rPr lang="zh-HK" altLang="zh-HK" sz="1600" kern="100" spc="15" dirty="0">
                <a:effectLst/>
                <a:latin typeface="Times New Roman" panose="02020603050405020304" pitchFamily="18" charset="0"/>
                <a:ea typeface="新細明體" panose="02020500000000000000" pitchFamily="18" charset="-120"/>
                <a:cs typeface="Times New Roman" panose="02020603050405020304" pitchFamily="18" charset="0"/>
              </a:rPr>
              <a:t>，</a:t>
            </a:r>
            <a:r>
              <a:rPr lang="zh-TW" altLang="zh-HK" sz="1600" kern="100" spc="15" dirty="0">
                <a:effectLst/>
                <a:latin typeface="Times New Roman" panose="02020603050405020304" pitchFamily="18" charset="0"/>
                <a:ea typeface="新細明體" panose="02020500000000000000" pitchFamily="18" charset="-120"/>
                <a:cs typeface="Times New Roman" panose="02020603050405020304" pitchFamily="18" charset="0"/>
              </a:rPr>
              <a:t>成為</a:t>
            </a:r>
            <a:r>
              <a:rPr lang="zh-TW" altLang="zh-HK" sz="1600" kern="100" dirty="0">
                <a:effectLst/>
                <a:latin typeface="Calibri" panose="020F0502020204030204" pitchFamily="34" charset="0"/>
                <a:ea typeface="新細明體" panose="02020500000000000000" pitchFamily="18" charset="-120"/>
                <a:cs typeface="Times New Roman" panose="02020603050405020304" pitchFamily="18" charset="0"/>
              </a:rPr>
              <a:t>中國</a:t>
            </a:r>
            <a:r>
              <a:rPr lang="zh-TW" altLang="zh-HK" sz="1600" kern="100" spc="15" dirty="0">
                <a:effectLst/>
                <a:latin typeface="Times New Roman" panose="02020603050405020304" pitchFamily="18" charset="0"/>
                <a:ea typeface="新細明體" panose="02020500000000000000" pitchFamily="18" charset="-120"/>
                <a:cs typeface="Times New Roman" panose="02020603050405020304" pitchFamily="18" charset="0"/>
              </a:rPr>
              <a:t>共產黨</a:t>
            </a:r>
            <a:r>
              <a:rPr lang="zh-TW" altLang="zh-HK" sz="1600" b="1" kern="100" spc="15" dirty="0">
                <a:solidFill>
                  <a:srgbClr val="C00000"/>
                </a:solidFill>
                <a:effectLst/>
                <a:latin typeface="Times New Roman" panose="02020603050405020304" pitchFamily="18" charset="0"/>
                <a:ea typeface="新細明體" panose="02020500000000000000" pitchFamily="18" charset="-120"/>
                <a:cs typeface="Times New Roman" panose="02020603050405020304" pitchFamily="18" charset="0"/>
              </a:rPr>
              <a:t>「東北抗日聯軍」</a:t>
            </a:r>
            <a:r>
              <a:rPr lang="zh-TW" altLang="zh-HK" sz="1600" kern="100" spc="15" dirty="0">
                <a:effectLst/>
                <a:latin typeface="Times New Roman" panose="02020603050405020304" pitchFamily="18" charset="0"/>
                <a:ea typeface="新細明體" panose="02020500000000000000" pitchFamily="18" charset="-120"/>
                <a:cs typeface="Times New Roman" panose="02020603050405020304" pitchFamily="18" charset="0"/>
              </a:rPr>
              <a:t>的前身，繼續抗擊日軍，為往後</a:t>
            </a:r>
            <a:r>
              <a:rPr lang="zh-HK" altLang="zh-HK" sz="1600" kern="100" spc="15" dirty="0">
                <a:effectLst/>
                <a:latin typeface="Times New Roman" panose="02020603050405020304" pitchFamily="18" charset="0"/>
                <a:ea typeface="新細明體" panose="02020500000000000000" pitchFamily="18" charset="-120"/>
                <a:cs typeface="Times New Roman" panose="02020603050405020304" pitchFamily="18" charset="0"/>
              </a:rPr>
              <a:t>的</a:t>
            </a:r>
            <a:r>
              <a:rPr lang="zh-TW" altLang="zh-HK" sz="1600" kern="100" spc="15" dirty="0">
                <a:effectLst/>
                <a:latin typeface="Times New Roman" panose="02020603050405020304" pitchFamily="18" charset="0"/>
                <a:ea typeface="新細明體" panose="02020500000000000000" pitchFamily="18" charset="-120"/>
                <a:cs typeface="Times New Roman" panose="02020603050405020304" pitchFamily="18" charset="0"/>
              </a:rPr>
              <a:t>東北和全國抗日戰爭作出貢獻</a:t>
            </a:r>
            <a:r>
              <a:rPr lang="zh-TW" altLang="en-US" sz="1600" kern="100" spc="15"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zh-HK"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US" altLang="zh-HK" sz="1600" kern="100" dirty="0">
                <a:effectLst/>
                <a:latin typeface="Times New Roman" panose="02020603050405020304" pitchFamily="18" charset="0"/>
                <a:ea typeface="新細明體" panose="02020500000000000000" pitchFamily="18" charset="-120"/>
                <a:cs typeface="Times New Roman" panose="02020603050405020304" pitchFamily="18" charset="0"/>
              </a:rPr>
              <a:t>1932</a:t>
            </a:r>
            <a:r>
              <a:rPr lang="zh-TW" altLang="zh-HK" sz="1600" kern="100" dirty="0">
                <a:effectLst/>
                <a:latin typeface="Calibri" panose="020F0502020204030204" pitchFamily="34" charset="0"/>
                <a:ea typeface="新細明體" panose="02020500000000000000" pitchFamily="18" charset="-120"/>
                <a:cs typeface="Times New Roman" panose="02020603050405020304" pitchFamily="18" charset="0"/>
              </a:rPr>
              <a:t>年初，共產黨</a:t>
            </a:r>
            <a:r>
              <a:rPr lang="zh-TW" altLang="en-US" sz="1600" kern="100" dirty="0">
                <a:effectLst/>
                <a:latin typeface="Calibri" panose="020F0502020204030204" pitchFamily="34" charset="0"/>
                <a:ea typeface="新細明體" panose="02020500000000000000" pitchFamily="18" charset="-120"/>
                <a:cs typeface="Times New Roman" panose="02020603050405020304" pitchFamily="18" charset="0"/>
              </a:rPr>
              <a:t>已</a:t>
            </a:r>
            <a:r>
              <a:rPr lang="zh-TW" altLang="en-US" sz="1600" kern="100" dirty="0">
                <a:latin typeface="Calibri" panose="020F0502020204030204" pitchFamily="34" charset="0"/>
                <a:ea typeface="新細明體" panose="02020500000000000000" pitchFamily="18" charset="-120"/>
                <a:cs typeface="Times New Roman" panose="02020603050405020304" pitchFamily="18" charset="0"/>
              </a:rPr>
              <a:t>在</a:t>
            </a:r>
            <a:r>
              <a:rPr lang="zh-TW" altLang="zh-HK" sz="1600" kern="100" dirty="0">
                <a:effectLst/>
                <a:latin typeface="Calibri" panose="020F0502020204030204" pitchFamily="34" charset="0"/>
                <a:ea typeface="新細明體" panose="02020500000000000000" pitchFamily="18" charset="-120"/>
                <a:cs typeface="Times New Roman" panose="02020603050405020304" pitchFamily="18" charset="0"/>
              </a:rPr>
              <a:t>東北陸續建立</a:t>
            </a:r>
            <a:r>
              <a:rPr lang="zh-TW" altLang="en-US" sz="1600" kern="100" dirty="0">
                <a:effectLst/>
                <a:latin typeface="Calibri" panose="020F0502020204030204" pitchFamily="34" charset="0"/>
                <a:ea typeface="新細明體" panose="02020500000000000000" pitchFamily="18" charset="-120"/>
                <a:cs typeface="Times New Roman" panose="02020603050405020304" pitchFamily="18" charset="0"/>
              </a:rPr>
              <a:t>了</a:t>
            </a:r>
            <a:r>
              <a:rPr lang="zh-TW" altLang="zh-HK" sz="1600" kern="100" dirty="0">
                <a:effectLst/>
                <a:latin typeface="Calibri" panose="020F0502020204030204" pitchFamily="34" charset="0"/>
                <a:ea typeface="新細明體" panose="02020500000000000000" pitchFamily="18" charset="-120"/>
                <a:cs typeface="Times New Roman" panose="02020603050405020304" pitchFamily="18" charset="0"/>
              </a:rPr>
              <a:t>十幾支</a:t>
            </a:r>
            <a:r>
              <a:rPr lang="zh-TW" altLang="zh-HK" sz="1600" b="1" kern="100" dirty="0">
                <a:solidFill>
                  <a:srgbClr val="C00000"/>
                </a:solidFill>
                <a:effectLst/>
                <a:latin typeface="Calibri" panose="020F0502020204030204" pitchFamily="34" charset="0"/>
                <a:ea typeface="新細明體" panose="02020500000000000000" pitchFamily="18" charset="-120"/>
                <a:cs typeface="Times New Roman" panose="02020603050405020304" pitchFamily="18" charset="0"/>
              </a:rPr>
              <a:t>反日游擊隊</a:t>
            </a:r>
            <a:r>
              <a:rPr lang="zh-TW" altLang="en-US" sz="1600" kern="100" dirty="0">
                <a:effectLst/>
                <a:latin typeface="Calibri" panose="020F0502020204030204" pitchFamily="34" charset="0"/>
                <a:ea typeface="新細明體" panose="02020500000000000000" pitchFamily="18" charset="-120"/>
                <a:cs typeface="Times New Roman" panose="02020603050405020304" pitchFamily="18" charset="0"/>
              </a:rPr>
              <a:t>。</a:t>
            </a:r>
            <a:endParaRPr lang="en-US" altLang="zh-TW" sz="1600" kern="100" dirty="0">
              <a:latin typeface="Calibri" panose="020F0502020204030204" pitchFamily="34" charset="0"/>
              <a:ea typeface="新細明體" panose="02020500000000000000" pitchFamily="18" charset="-120"/>
              <a:cs typeface="Times New Roman" panose="02020603050405020304" pitchFamily="18" charset="0"/>
            </a:endParaRPr>
          </a:p>
          <a:p>
            <a:pPr lvl="0" algn="just">
              <a:lnSpc>
                <a:spcPct val="150000"/>
              </a:lnSpc>
            </a:pPr>
            <a:r>
              <a:rPr lang="zh-TW" altLang="en-US" sz="1000" kern="100" spc="15" dirty="0">
                <a:solidFill>
                  <a:prstClr val="black"/>
                </a:solidFill>
                <a:latin typeface="Times New Roman" panose="02020603050405020304" pitchFamily="18" charset="0"/>
                <a:cs typeface="Times New Roman" panose="02020603050405020304" pitchFamily="18" charset="0"/>
              </a:rPr>
              <a:t>資料及圖片來源</a:t>
            </a:r>
            <a:r>
              <a:rPr lang="en-US" altLang="zh-TW" sz="1000" kern="100" spc="15" dirty="0">
                <a:solidFill>
                  <a:prstClr val="black"/>
                </a:solidFill>
                <a:latin typeface="Times New Roman" panose="02020603050405020304" pitchFamily="18" charset="0"/>
                <a:cs typeface="Times New Roman" panose="02020603050405020304" pitchFamily="18" charset="0"/>
              </a:rPr>
              <a:t>︰</a:t>
            </a:r>
            <a:r>
              <a:rPr lang="zh-TW" altLang="en-US" sz="1000" kern="100" spc="15" dirty="0">
                <a:solidFill>
                  <a:prstClr val="black"/>
                </a:solidFill>
                <a:latin typeface="Times New Roman" panose="02020603050405020304" pitchFamily="18" charset="0"/>
                <a:cs typeface="Times New Roman" panose="02020603050405020304" pitchFamily="18" charset="0"/>
              </a:rPr>
              <a:t>石漢基</a:t>
            </a:r>
            <a:r>
              <a:rPr lang="en-US" altLang="zh-TW" sz="1000" kern="100" spc="15" dirty="0">
                <a:solidFill>
                  <a:prstClr val="black"/>
                </a:solidFill>
                <a:latin typeface="Times New Roman" panose="02020603050405020304" pitchFamily="18" charset="0"/>
                <a:cs typeface="Times New Roman" panose="02020603050405020304" pitchFamily="18" charset="0"/>
              </a:rPr>
              <a:t>︰</a:t>
            </a:r>
            <a:r>
              <a:rPr lang="zh-TW" altLang="en-US" sz="1000" kern="100" spc="15" dirty="0">
                <a:solidFill>
                  <a:prstClr val="black"/>
                </a:solidFill>
                <a:latin typeface="Times New Roman" panose="02020603050405020304" pitchFamily="18" charset="0"/>
                <a:cs typeface="Times New Roman" panose="02020603050405020304" pitchFamily="18" charset="0"/>
              </a:rPr>
              <a:t>風華再現</a:t>
            </a:r>
            <a:r>
              <a:rPr lang="en-US" altLang="zh-TW" sz="1000" kern="100" spc="15" dirty="0">
                <a:solidFill>
                  <a:prstClr val="black"/>
                </a:solidFill>
                <a:latin typeface="Times New Roman" panose="02020603050405020304" pitchFamily="18" charset="0"/>
                <a:cs typeface="Times New Roman" panose="02020603050405020304" pitchFamily="18" charset="0"/>
              </a:rPr>
              <a:t>——《</a:t>
            </a:r>
            <a:r>
              <a:rPr lang="zh-TW" altLang="en-US" sz="1000" kern="100" spc="15" dirty="0">
                <a:solidFill>
                  <a:prstClr val="black"/>
                </a:solidFill>
                <a:latin typeface="Times New Roman" panose="02020603050405020304" pitchFamily="18" charset="0"/>
                <a:cs typeface="Times New Roman" panose="02020603050405020304" pitchFamily="18" charset="0"/>
              </a:rPr>
              <a:t>抗日英雄點將錄</a:t>
            </a:r>
            <a:r>
              <a:rPr lang="en-US" altLang="zh-TW" sz="1000" kern="100" spc="15" dirty="0">
                <a:solidFill>
                  <a:prstClr val="black"/>
                </a:solidFill>
                <a:latin typeface="Times New Roman" panose="02020603050405020304" pitchFamily="18" charset="0"/>
                <a:cs typeface="Times New Roman" panose="02020603050405020304" pitchFamily="18" charset="0"/>
              </a:rPr>
              <a:t>》918</a:t>
            </a:r>
            <a:r>
              <a:rPr lang="zh-TW" altLang="en-US" sz="1000" kern="100" spc="15" dirty="0">
                <a:solidFill>
                  <a:prstClr val="black"/>
                </a:solidFill>
                <a:latin typeface="Times New Roman" panose="02020603050405020304" pitchFamily="18" charset="0"/>
                <a:cs typeface="Times New Roman" panose="02020603050405020304" pitchFamily="18" charset="0"/>
              </a:rPr>
              <a:t>事變九十週年紀念</a:t>
            </a:r>
            <a:endParaRPr lang="en-US" altLang="zh-TW" sz="1000" kern="100" spc="15" dirty="0">
              <a:solidFill>
                <a:prstClr val="black"/>
              </a:solidFill>
              <a:latin typeface="Times New Roman" panose="02020603050405020304" pitchFamily="18" charset="0"/>
              <a:cs typeface="Times New Roman" panose="02020603050405020304" pitchFamily="18" charset="0"/>
            </a:endParaRPr>
          </a:p>
          <a:p>
            <a:pPr lvl="0" algn="just">
              <a:lnSpc>
                <a:spcPct val="150000"/>
              </a:lnSpc>
            </a:pPr>
            <a:r>
              <a:rPr lang="en-US" altLang="zh-TW" sz="1000" kern="100" spc="15" dirty="0">
                <a:solidFill>
                  <a:prstClr val="black"/>
                </a:solidFill>
                <a:latin typeface="Times New Roman" panose="02020603050405020304" pitchFamily="18" charset="0"/>
                <a:cs typeface="Times New Roman" panose="02020603050405020304" pitchFamily="18" charset="0"/>
              </a:rPr>
              <a:t>(</a:t>
            </a:r>
            <a:r>
              <a:rPr lang="zh-TW" altLang="en-US" sz="1000" kern="100" spc="15" dirty="0">
                <a:solidFill>
                  <a:prstClr val="black"/>
                </a:solidFill>
                <a:latin typeface="Times New Roman" panose="02020603050405020304" pitchFamily="18" charset="0"/>
                <a:cs typeface="Times New Roman" panose="02020603050405020304" pitchFamily="18" charset="0"/>
              </a:rPr>
              <a:t>香港</a:t>
            </a:r>
            <a:r>
              <a:rPr lang="en-US" altLang="zh-TW" sz="1000" kern="100" spc="15" dirty="0">
                <a:solidFill>
                  <a:prstClr val="black"/>
                </a:solidFill>
                <a:latin typeface="Times New Roman" panose="02020603050405020304" pitchFamily="18" charset="0"/>
                <a:cs typeface="Times New Roman" panose="02020603050405020304" pitchFamily="18" charset="0"/>
              </a:rPr>
              <a:t>︰</a:t>
            </a:r>
            <a:r>
              <a:rPr lang="zh-TW" altLang="en-US" sz="1000" kern="100" spc="15" dirty="0">
                <a:solidFill>
                  <a:prstClr val="black"/>
                </a:solidFill>
                <a:latin typeface="Times New Roman" panose="02020603050405020304" pitchFamily="18" charset="0"/>
                <a:cs typeface="Times New Roman" panose="02020603050405020304" pitchFamily="18" charset="0"/>
              </a:rPr>
              <a:t>漢榮書局有限公司，</a:t>
            </a:r>
            <a:r>
              <a:rPr lang="en-US" altLang="zh-TW" sz="1000" kern="100" spc="15" dirty="0">
                <a:solidFill>
                  <a:prstClr val="black"/>
                </a:solidFill>
                <a:latin typeface="Times New Roman" panose="02020603050405020304" pitchFamily="18" charset="0"/>
                <a:cs typeface="Times New Roman" panose="02020603050405020304" pitchFamily="18" charset="0"/>
              </a:rPr>
              <a:t>2021</a:t>
            </a:r>
            <a:r>
              <a:rPr lang="zh-TW" altLang="en-US" sz="1000" kern="100" spc="15" dirty="0">
                <a:solidFill>
                  <a:prstClr val="black"/>
                </a:solidFill>
                <a:latin typeface="Times New Roman" panose="02020603050405020304" pitchFamily="18" charset="0"/>
                <a:cs typeface="Times New Roman" panose="02020603050405020304" pitchFamily="18" charset="0"/>
              </a:rPr>
              <a:t>年</a:t>
            </a:r>
            <a:r>
              <a:rPr lang="en-US" altLang="zh-TW" sz="1000" kern="100" spc="15" dirty="0">
                <a:solidFill>
                  <a:prstClr val="black"/>
                </a:solidFill>
                <a:latin typeface="Times New Roman" panose="02020603050405020304" pitchFamily="18" charset="0"/>
                <a:cs typeface="Times New Roman" panose="02020603050405020304" pitchFamily="18" charset="0"/>
              </a:rPr>
              <a:t>)</a:t>
            </a:r>
            <a:r>
              <a:rPr lang="zh-TW" altLang="en-US" sz="1000" kern="100" spc="15" dirty="0">
                <a:solidFill>
                  <a:prstClr val="black"/>
                </a:solidFill>
                <a:latin typeface="Times New Roman" panose="02020603050405020304" pitchFamily="18" charset="0"/>
                <a:cs typeface="Times New Roman" panose="02020603050405020304" pitchFamily="18" charset="0"/>
              </a:rPr>
              <a:t>，頁</a:t>
            </a:r>
            <a:r>
              <a:rPr lang="en-US" altLang="zh-TW" sz="1000" kern="100" spc="15" dirty="0">
                <a:solidFill>
                  <a:prstClr val="black"/>
                </a:solidFill>
                <a:latin typeface="Times New Roman" panose="02020603050405020304" pitchFamily="18" charset="0"/>
                <a:cs typeface="Times New Roman" panose="02020603050405020304" pitchFamily="18" charset="0"/>
              </a:rPr>
              <a:t>30</a:t>
            </a:r>
            <a:r>
              <a:rPr lang="zh-TW" altLang="en-US" sz="1000" kern="100" spc="15" dirty="0">
                <a:solidFill>
                  <a:prstClr val="black"/>
                </a:solidFill>
                <a:latin typeface="Times New Roman" panose="02020603050405020304" pitchFamily="18" charset="0"/>
                <a:cs typeface="Times New Roman" panose="02020603050405020304" pitchFamily="18" charset="0"/>
              </a:rPr>
              <a:t>。</a:t>
            </a:r>
            <a:endParaRPr lang="zh-TW" altLang="zh-HK" sz="1000" kern="100" dirty="0">
              <a:solidFill>
                <a:prstClr val="black"/>
              </a:solidFill>
              <a:latin typeface="Calibri" panose="020F0502020204030204" pitchFamily="34" charset="0"/>
              <a:cs typeface="Times New Roman" panose="02020603050405020304" pitchFamily="18" charset="0"/>
            </a:endParaRPr>
          </a:p>
        </p:txBody>
      </p:sp>
      <p:pic>
        <p:nvPicPr>
          <p:cNvPr id="2" name="圖片 1"/>
          <p:cNvPicPr>
            <a:picLocks noChangeAspect="1"/>
          </p:cNvPicPr>
          <p:nvPr/>
        </p:nvPicPr>
        <p:blipFill>
          <a:blip r:embed="rId3"/>
          <a:stretch>
            <a:fillRect/>
          </a:stretch>
        </p:blipFill>
        <p:spPr>
          <a:xfrm>
            <a:off x="6115426" y="1366092"/>
            <a:ext cx="2830742" cy="1855041"/>
          </a:xfrm>
          <a:prstGeom prst="rect">
            <a:avLst/>
          </a:prstGeom>
        </p:spPr>
      </p:pic>
      <p:sp>
        <p:nvSpPr>
          <p:cNvPr id="7" name="文字方塊 6">
            <a:extLst>
              <a:ext uri="{FF2B5EF4-FFF2-40B4-BE49-F238E27FC236}">
                <a16:creationId xmlns:a16="http://schemas.microsoft.com/office/drawing/2014/main" id="{B6BACE8F-BB56-5E44-DF45-65EF53BB3156}"/>
              </a:ext>
            </a:extLst>
          </p:cNvPr>
          <p:cNvSpPr txBox="1"/>
          <p:nvPr/>
        </p:nvSpPr>
        <p:spPr>
          <a:xfrm>
            <a:off x="6214342" y="3256616"/>
            <a:ext cx="2830742" cy="923330"/>
          </a:xfrm>
          <a:prstGeom prst="rect">
            <a:avLst/>
          </a:prstGeom>
          <a:noFill/>
        </p:spPr>
        <p:txBody>
          <a:bodyPr wrap="square" rtlCol="0">
            <a:spAutoFit/>
          </a:bodyPr>
          <a:lstStyle/>
          <a:p>
            <a:pPr lvl="0"/>
            <a:r>
              <a:rPr lang="zh-TW" altLang="en-US" b="1" dirty="0">
                <a:solidFill>
                  <a:prstClr val="black"/>
                </a:solidFill>
              </a:rPr>
              <a:t>東北抗日義勇軍長槍隊</a:t>
            </a:r>
            <a:endParaRPr lang="en-US" altLang="zh-TW" b="1" dirty="0">
              <a:solidFill>
                <a:prstClr val="black"/>
              </a:solidFill>
            </a:endParaRPr>
          </a:p>
          <a:p>
            <a:endParaRPr lang="en-US" altLang="zh-TW" dirty="0"/>
          </a:p>
          <a:p>
            <a:r>
              <a:rPr lang="zh-TW" altLang="en-US" dirty="0"/>
              <a:t>圖片中可見軍隊成員部分來自平民，使用簡陋的武器仍奮勇救國。</a:t>
            </a:r>
            <a:endParaRPr lang="zh-HK" altLang="en-US" dirty="0"/>
          </a:p>
        </p:txBody>
      </p:sp>
    </p:spTree>
    <p:extLst>
      <p:ext uri="{BB962C8B-B14F-4D97-AF65-F5344CB8AC3E}">
        <p14:creationId xmlns:p14="http://schemas.microsoft.com/office/powerpoint/2010/main" val="215238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fade">
                                      <p:cBhvr>
                                        <p:cTn id="7" dur="750"/>
                                        <p:tgtEl>
                                          <p:spTgt spid="15">
                                            <p:txEl>
                                              <p:pRg st="2" end="2"/>
                                            </p:txEl>
                                          </p:spTgt>
                                        </p:tgtEl>
                                      </p:cBhvr>
                                    </p:animEffect>
                                  </p:childTnLst>
                                </p:cTn>
                              </p:par>
                            </p:childTnLst>
                          </p:cTn>
                        </p:par>
                        <p:par>
                          <p:cTn id="8" fill="hold">
                            <p:stCondLst>
                              <p:cond delay="1250"/>
                            </p:stCondLst>
                            <p:childTnLst>
                              <p:par>
                                <p:cTn id="9" presetID="10" presetClass="entr" presetSubtype="0" fill="hold" nodeType="afterEffect">
                                  <p:stCondLst>
                                    <p:cond delay="500"/>
                                  </p:stCondLst>
                                  <p:childTnLst>
                                    <p:set>
                                      <p:cBhvr>
                                        <p:cTn id="10" dur="1" fill="hold">
                                          <p:stCondLst>
                                            <p:cond delay="0"/>
                                          </p:stCondLst>
                                        </p:cTn>
                                        <p:tgtEl>
                                          <p:spTgt spid="15">
                                            <p:txEl>
                                              <p:pRg st="3" end="3"/>
                                            </p:txEl>
                                          </p:spTgt>
                                        </p:tgtEl>
                                        <p:attrNameLst>
                                          <p:attrName>style.visibility</p:attrName>
                                        </p:attrNameLst>
                                      </p:cBhvr>
                                      <p:to>
                                        <p:strVal val="visible"/>
                                      </p:to>
                                    </p:set>
                                    <p:animEffect transition="in" filter="fade">
                                      <p:cBhvr>
                                        <p:cTn id="11"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15" name="文字方塊 14">
            <a:extLst>
              <a:ext uri="{FF2B5EF4-FFF2-40B4-BE49-F238E27FC236}">
                <a16:creationId xmlns:a16="http://schemas.microsoft.com/office/drawing/2014/main" id="{5F8FD78E-A1AE-C6B0-7701-9F2D550CBC5D}"/>
              </a:ext>
            </a:extLst>
          </p:cNvPr>
          <p:cNvSpPr txBox="1"/>
          <p:nvPr/>
        </p:nvSpPr>
        <p:spPr>
          <a:xfrm>
            <a:off x="778669" y="1268016"/>
            <a:ext cx="7932194" cy="3323987"/>
          </a:xfrm>
          <a:prstGeom prst="rect">
            <a:avLst/>
          </a:prstGeom>
          <a:noFill/>
        </p:spPr>
        <p:txBody>
          <a:bodyPr wrap="square">
            <a:spAutoFit/>
          </a:bodyPr>
          <a:lstStyle/>
          <a:p>
            <a:pPr marL="342900" lvl="0" indent="-342900">
              <a:lnSpc>
                <a:spcPct val="150000"/>
              </a:lnSpc>
              <a:buFont typeface="Wingdings" panose="05000000000000000000" pitchFamily="2" charset="2"/>
              <a:buChar char="l"/>
            </a:pPr>
            <a:r>
              <a:rPr lang="zh-TW" altLang="en-US" sz="20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zh-TW" altLang="zh-HK" sz="2000" kern="100" dirty="0">
                <a:effectLst/>
                <a:latin typeface="Calibri" panose="020F0502020204030204" pitchFamily="34" charset="0"/>
                <a:ea typeface="新細明體" panose="02020500000000000000" pitchFamily="18" charset="-120"/>
                <a:cs typeface="Times New Roman" panose="02020603050405020304" pitchFamily="18" charset="0"/>
              </a:rPr>
              <a:t>東北抗日聯軍</a:t>
            </a:r>
            <a:r>
              <a:rPr lang="zh-TW" altLang="en-US" sz="20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zh-TW" altLang="zh-HK" sz="2000" kern="100" dirty="0">
                <a:effectLst/>
                <a:latin typeface="Calibri" panose="020F0502020204030204" pitchFamily="34" charset="0"/>
                <a:ea typeface="新細明體" panose="02020500000000000000" pitchFamily="18" charset="-120"/>
                <a:cs typeface="Times New Roman" panose="02020603050405020304" pitchFamily="18" charset="0"/>
              </a:rPr>
              <a:t>以簡陋的武器與裝備精良的日軍</a:t>
            </a:r>
            <a:r>
              <a:rPr lang="zh-TW" altLang="en-US" sz="2000" kern="100" dirty="0">
                <a:effectLst/>
                <a:latin typeface="Calibri" panose="020F0502020204030204" pitchFamily="34" charset="0"/>
                <a:ea typeface="新細明體" panose="02020500000000000000" pitchFamily="18" charset="-120"/>
                <a:cs typeface="Times New Roman" panose="02020603050405020304" pitchFamily="18" charset="0"/>
              </a:rPr>
              <a:t>抗</a:t>
            </a:r>
            <a:r>
              <a:rPr lang="zh-TW" altLang="zh-HK" sz="2000" kern="100" dirty="0">
                <a:effectLst/>
                <a:latin typeface="Calibri" panose="020F0502020204030204" pitchFamily="34" charset="0"/>
                <a:ea typeface="新細明體" panose="02020500000000000000" pitchFamily="18" charset="-120"/>
                <a:cs typeface="Times New Roman" panose="02020603050405020304" pitchFamily="18" charset="0"/>
              </a:rPr>
              <a:t>爭</a:t>
            </a:r>
            <a:r>
              <a:rPr lang="zh-TW" altLang="en-US" sz="2000" kern="100" dirty="0">
                <a:latin typeface="Calibri" panose="020F0502020204030204" pitchFamily="34" charset="0"/>
                <a:cs typeface="Times New Roman" panose="02020603050405020304" pitchFamily="18" charset="0"/>
              </a:rPr>
              <a:t>。</a:t>
            </a:r>
            <a:endParaRPr lang="en-US" altLang="zh-TW" sz="2000" kern="100" dirty="0">
              <a:latin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l"/>
            </a:pPr>
            <a:r>
              <a:rPr lang="en-US" altLang="zh-HK" sz="2000" kern="100" dirty="0">
                <a:effectLst/>
                <a:latin typeface="Times New Roman" panose="02020603050405020304" pitchFamily="18" charset="0"/>
                <a:ea typeface="新細明體" panose="02020500000000000000" pitchFamily="18" charset="-120"/>
                <a:cs typeface="Times New Roman" panose="02020603050405020304" pitchFamily="18" charset="0"/>
              </a:rPr>
              <a:t>1931</a:t>
            </a:r>
            <a:r>
              <a:rPr lang="zh-TW" altLang="zh-HK" sz="2000" kern="100" dirty="0">
                <a:effectLst/>
                <a:latin typeface="Calibri" panose="020F0502020204030204" pitchFamily="34" charset="0"/>
                <a:ea typeface="新細明體" panose="02020500000000000000" pitchFamily="18" charset="-120"/>
                <a:cs typeface="Times New Roman" panose="02020603050405020304" pitchFamily="18" charset="0"/>
              </a:rPr>
              <a:t>年至</a:t>
            </a:r>
            <a:r>
              <a:rPr lang="en-US" altLang="zh-HK" sz="2000" kern="100" dirty="0">
                <a:effectLst/>
                <a:latin typeface="Times New Roman" panose="02020603050405020304" pitchFamily="18" charset="0"/>
                <a:ea typeface="Taipei Sans TC Beta" pitchFamily="2" charset="-120"/>
                <a:cs typeface="Times New Roman" panose="02020603050405020304" pitchFamily="18" charset="0"/>
              </a:rPr>
              <a:t>1937</a:t>
            </a:r>
            <a:r>
              <a:rPr lang="zh-TW" altLang="zh-HK" sz="2000" kern="100" dirty="0">
                <a:effectLst/>
                <a:latin typeface="Calibri" panose="020F0502020204030204" pitchFamily="34" charset="0"/>
                <a:ea typeface="新細明體" panose="02020500000000000000" pitchFamily="18" charset="-120"/>
                <a:cs typeface="Times New Roman" panose="02020603050405020304" pitchFamily="18" charset="0"/>
              </a:rPr>
              <a:t>年間，</a:t>
            </a:r>
            <a:r>
              <a:rPr lang="zh-TW" altLang="zh-HK"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「東北抗日聯軍」</a:t>
            </a:r>
            <a:r>
              <a:rPr lang="zh-TW" altLang="zh-HK" sz="2000" b="1" kern="100" dirty="0">
                <a:solidFill>
                  <a:srgbClr val="C00000"/>
                </a:solidFill>
                <a:effectLst/>
                <a:latin typeface="Calibri" panose="020F0502020204030204" pitchFamily="34" charset="0"/>
                <a:ea typeface="新細明體" panose="02020500000000000000" pitchFamily="18" charset="-120"/>
                <a:cs typeface="Times New Roman" panose="02020603050405020304" pitchFamily="18" charset="0"/>
              </a:rPr>
              <a:t>殲敵</a:t>
            </a:r>
            <a:r>
              <a:rPr lang="zh-TW" altLang="zh-HK"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人數約為</a:t>
            </a:r>
            <a:r>
              <a:rPr lang="en-US" altLang="zh-HK" sz="2000" b="1" kern="100" dirty="0">
                <a:solidFill>
                  <a:srgbClr val="C00000"/>
                </a:solidFill>
                <a:effectLst/>
                <a:latin typeface="Times New Roman" panose="02020603050405020304" pitchFamily="18" charset="0"/>
                <a:ea typeface="新細明體" panose="02020500000000000000" pitchFamily="18" charset="-120"/>
                <a:cs typeface="Times New Roman" panose="02020603050405020304" pitchFamily="18" charset="0"/>
              </a:rPr>
              <a:t>103,500</a:t>
            </a:r>
            <a:r>
              <a:rPr lang="zh-TW" altLang="zh-HK" sz="2000" b="1" kern="100" dirty="0">
                <a:solidFill>
                  <a:srgbClr val="C00000"/>
                </a:solidFill>
                <a:effectLst/>
                <a:latin typeface="Calibri" panose="020F0502020204030204" pitchFamily="34" charset="0"/>
                <a:ea typeface="新細明體" panose="02020500000000000000" pitchFamily="18" charset="-120"/>
                <a:cs typeface="Times New Roman" panose="02020603050405020304" pitchFamily="18" charset="0"/>
              </a:rPr>
              <a:t>人</a:t>
            </a:r>
            <a:r>
              <a:rPr lang="zh-TW" altLang="en-US" sz="20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zh-TW" altLang="zh-HK" sz="2000" kern="100" dirty="0">
                <a:effectLst/>
                <a:latin typeface="Calibri" panose="020F0502020204030204" pitchFamily="34" charset="0"/>
                <a:ea typeface="新細明體" panose="02020500000000000000" pitchFamily="18" charset="-120"/>
                <a:cs typeface="Times New Roman" panose="02020603050405020304" pitchFamily="18" charset="0"/>
              </a:rPr>
              <a:t>據東北抗聯領導人之一周保中的推算</a:t>
            </a:r>
            <a:r>
              <a:rPr lang="zh-TW" altLang="en-US" sz="2000" kern="100" dirty="0">
                <a:latin typeface="Calibri" panose="020F0502020204030204" pitchFamily="34" charset="0"/>
                <a:ea typeface="新細明體" panose="02020500000000000000" pitchFamily="18" charset="-120"/>
                <a:cs typeface="Times New Roman" panose="02020603050405020304" pitchFamily="18" charset="0"/>
              </a:rPr>
              <a:t>）；</a:t>
            </a:r>
            <a:endParaRPr lang="zh-TW" altLang="zh-HK" sz="20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ct val="150000"/>
              </a:lnSpc>
              <a:buFont typeface="Wingdings" panose="05000000000000000000" pitchFamily="2" charset="2"/>
              <a:buChar char="l"/>
            </a:pPr>
            <a:r>
              <a:rPr lang="zh-TW" altLang="zh-HK" sz="2000" kern="100" dirty="0">
                <a:effectLst/>
                <a:latin typeface="Calibri" panose="020F0502020204030204" pitchFamily="34" charset="0"/>
                <a:ea typeface="新細明體" panose="02020500000000000000" pitchFamily="18" charset="-120"/>
                <a:cs typeface="Times New Roman" panose="02020603050405020304" pitchFamily="18" charset="0"/>
              </a:rPr>
              <a:t>日本侵略軍為之痛恨不已，稱東北抗日聯軍為「滿洲治安之癌」</a:t>
            </a:r>
            <a:r>
              <a:rPr lang="zh-TW" altLang="en-US" sz="2000" kern="100" dirty="0">
                <a:effectLst/>
                <a:latin typeface="Calibri" panose="020F0502020204030204" pitchFamily="34" charset="0"/>
                <a:ea typeface="新細明體" panose="02020500000000000000" pitchFamily="18" charset="-120"/>
                <a:cs typeface="Times New Roman" panose="02020603050405020304" pitchFamily="18" charset="0"/>
              </a:rPr>
              <a:t>。</a:t>
            </a:r>
            <a:endParaRPr lang="zh-TW" altLang="zh-HK" sz="20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indent="0">
              <a:buNone/>
            </a:pPr>
            <a:endParaRPr lang="en-US" altLang="zh-TW" sz="1000" kern="100" spc="15"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0" indent="0">
              <a:buNone/>
            </a:pPr>
            <a:endParaRPr lang="en-US" altLang="zh-TW" sz="1000" kern="100" spc="15" dirty="0">
              <a:latin typeface="Times New Roman" panose="02020603050405020304" pitchFamily="18" charset="0"/>
              <a:ea typeface="新細明體" panose="02020500000000000000" pitchFamily="18" charset="-120"/>
              <a:cs typeface="Times New Roman" panose="02020603050405020304" pitchFamily="18" charset="0"/>
            </a:endParaRPr>
          </a:p>
          <a:p>
            <a:pPr marL="0" indent="0">
              <a:buNone/>
            </a:pPr>
            <a:endParaRPr lang="en-US" altLang="zh-TW" sz="1000" kern="100" spc="15" dirty="0">
              <a:latin typeface="Times New Roman" panose="02020603050405020304" pitchFamily="18" charset="0"/>
              <a:ea typeface="新細明體" panose="02020500000000000000" pitchFamily="18" charset="-120"/>
              <a:cs typeface="Times New Roman" panose="02020603050405020304" pitchFamily="18" charset="0"/>
            </a:endParaRPr>
          </a:p>
          <a:p>
            <a:pPr marL="0" indent="0">
              <a:buNone/>
            </a:pPr>
            <a:endParaRPr lang="en-US" altLang="zh-TW" sz="1000" kern="100" spc="15" dirty="0">
              <a:latin typeface="Times New Roman" panose="02020603050405020304" pitchFamily="18" charset="0"/>
              <a:ea typeface="新細明體" panose="02020500000000000000" pitchFamily="18" charset="-120"/>
              <a:cs typeface="Times New Roman" panose="02020603050405020304" pitchFamily="18" charset="0"/>
            </a:endParaRPr>
          </a:p>
          <a:p>
            <a:pPr marL="0" indent="0">
              <a:buNone/>
            </a:pPr>
            <a:endParaRPr lang="en-US" altLang="zh-TW" sz="1000" kern="100" spc="15" dirty="0">
              <a:latin typeface="Times New Roman" panose="02020603050405020304" pitchFamily="18" charset="0"/>
              <a:ea typeface="新細明體" panose="02020500000000000000" pitchFamily="18" charset="-120"/>
              <a:cs typeface="Times New Roman" panose="02020603050405020304" pitchFamily="18" charset="0"/>
            </a:endParaRPr>
          </a:p>
          <a:p>
            <a:pPr marL="0" indent="0">
              <a:buNone/>
            </a:pPr>
            <a:endParaRPr lang="en-US" altLang="zh-TW" sz="1000" kern="100" spc="15" dirty="0">
              <a:latin typeface="Times New Roman" panose="02020603050405020304" pitchFamily="18" charset="0"/>
              <a:ea typeface="新細明體" panose="02020500000000000000" pitchFamily="18" charset="-120"/>
              <a:cs typeface="Times New Roman" panose="02020603050405020304" pitchFamily="18" charset="0"/>
            </a:endParaRPr>
          </a:p>
          <a:p>
            <a:pPr marL="0" indent="0">
              <a:buNone/>
            </a:pPr>
            <a:endParaRPr lang="en-US" altLang="zh-TW" sz="1000" kern="100" spc="15" dirty="0">
              <a:latin typeface="Times New Roman" panose="02020603050405020304" pitchFamily="18" charset="0"/>
              <a:ea typeface="新細明體" panose="02020500000000000000" pitchFamily="18" charset="-120"/>
              <a:cs typeface="Times New Roman" panose="02020603050405020304" pitchFamily="18" charset="0"/>
            </a:endParaRPr>
          </a:p>
          <a:p>
            <a:r>
              <a:rPr lang="zh-TW" altLang="en-US" sz="1000" kern="100" spc="15" dirty="0">
                <a:latin typeface="Times New Roman" panose="02020603050405020304" pitchFamily="18" charset="0"/>
                <a:cs typeface="Times New Roman" panose="02020603050405020304" pitchFamily="18" charset="0"/>
              </a:rPr>
              <a:t>資料來源</a:t>
            </a:r>
            <a:r>
              <a:rPr lang="en-US" altLang="zh-TW" sz="1000" kern="100" spc="15" dirty="0">
                <a:latin typeface="Times New Roman" panose="02020603050405020304" pitchFamily="18" charset="0"/>
                <a:cs typeface="Times New Roman" panose="02020603050405020304" pitchFamily="18" charset="0"/>
              </a:rPr>
              <a:t>︰〈</a:t>
            </a:r>
            <a:r>
              <a:rPr lang="zh-TW" altLang="en-US" sz="1000" kern="100" spc="15" dirty="0">
                <a:latin typeface="Times New Roman" panose="02020603050405020304" pitchFamily="18" charset="0"/>
                <a:cs typeface="Times New Roman" panose="02020603050405020304" pitchFamily="18" charset="0"/>
              </a:rPr>
              <a:t>東北抗聯在抗日戰爭中的歷史貢獻</a:t>
            </a:r>
            <a:r>
              <a:rPr lang="en-US" altLang="zh-TW" sz="1000" kern="100" spc="15" dirty="0">
                <a:latin typeface="Times New Roman" panose="02020603050405020304" pitchFamily="18" charset="0"/>
                <a:cs typeface="Times New Roman" panose="02020603050405020304" pitchFamily="18" charset="0"/>
              </a:rPr>
              <a:t>〉</a:t>
            </a:r>
            <a:r>
              <a:rPr lang="zh-TW" altLang="en-US" sz="1000" kern="100" spc="15" dirty="0">
                <a:latin typeface="Times New Roman" panose="02020603050405020304" pitchFamily="18" charset="0"/>
                <a:cs typeface="Times New Roman" panose="02020603050405020304" pitchFamily="18" charset="0"/>
              </a:rPr>
              <a:t>，</a:t>
            </a:r>
            <a:r>
              <a:rPr lang="en-US" altLang="zh-TW" sz="1000" kern="100" spc="15" dirty="0">
                <a:latin typeface="Times New Roman" panose="02020603050405020304" pitchFamily="18" charset="0"/>
                <a:cs typeface="Times New Roman" panose="02020603050405020304" pitchFamily="18" charset="0"/>
              </a:rPr>
              <a:t>《</a:t>
            </a:r>
            <a:r>
              <a:rPr lang="zh-TW" altLang="en-US" sz="1000" kern="100" spc="15" dirty="0">
                <a:latin typeface="Times New Roman" panose="02020603050405020304" pitchFamily="18" charset="0"/>
                <a:cs typeface="Times New Roman" panose="02020603050405020304" pitchFamily="18" charset="0"/>
              </a:rPr>
              <a:t>黑龍江日報</a:t>
            </a:r>
            <a:r>
              <a:rPr lang="en-US" altLang="zh-TW" sz="1000" kern="100" spc="15" dirty="0">
                <a:latin typeface="Times New Roman" panose="02020603050405020304" pitchFamily="18" charset="0"/>
                <a:cs typeface="Times New Roman" panose="02020603050405020304" pitchFamily="18" charset="0"/>
              </a:rPr>
              <a:t>》</a:t>
            </a:r>
            <a:r>
              <a:rPr lang="zh-TW" altLang="en-US" sz="1000" kern="100" spc="15" dirty="0">
                <a:latin typeface="Times New Roman" panose="02020603050405020304" pitchFamily="18" charset="0"/>
                <a:cs typeface="Times New Roman" panose="02020603050405020304" pitchFamily="18" charset="0"/>
              </a:rPr>
              <a:t>，</a:t>
            </a:r>
            <a:r>
              <a:rPr lang="en-US" altLang="zh-TW" sz="1000" kern="100" spc="15" dirty="0">
                <a:latin typeface="Times New Roman" panose="02020603050405020304" pitchFamily="18" charset="0"/>
                <a:cs typeface="Times New Roman" panose="02020603050405020304" pitchFamily="18" charset="0"/>
              </a:rPr>
              <a:t>2018</a:t>
            </a:r>
            <a:r>
              <a:rPr lang="zh-TW" altLang="en-US" sz="1000" kern="100" spc="15" dirty="0">
                <a:latin typeface="Times New Roman" panose="02020603050405020304" pitchFamily="18" charset="0"/>
                <a:cs typeface="Times New Roman" panose="02020603050405020304" pitchFamily="18" charset="0"/>
              </a:rPr>
              <a:t>年</a:t>
            </a:r>
            <a:r>
              <a:rPr lang="en-US" altLang="zh-TW" sz="1000" kern="100" spc="15" dirty="0">
                <a:latin typeface="Times New Roman" panose="02020603050405020304" pitchFamily="18" charset="0"/>
                <a:cs typeface="Times New Roman" panose="02020603050405020304" pitchFamily="18" charset="0"/>
              </a:rPr>
              <a:t>9</a:t>
            </a:r>
            <a:r>
              <a:rPr lang="zh-TW" altLang="en-US" sz="1000" kern="100" spc="15" dirty="0">
                <a:latin typeface="Times New Roman" panose="02020603050405020304" pitchFamily="18" charset="0"/>
                <a:cs typeface="Times New Roman" panose="02020603050405020304" pitchFamily="18" charset="0"/>
              </a:rPr>
              <a:t>月</a:t>
            </a:r>
            <a:r>
              <a:rPr lang="en-US" altLang="zh-TW" sz="1000" kern="100" spc="15" dirty="0">
                <a:latin typeface="Times New Roman" panose="02020603050405020304" pitchFamily="18" charset="0"/>
                <a:cs typeface="Times New Roman" panose="02020603050405020304" pitchFamily="18" charset="0"/>
              </a:rPr>
              <a:t>18</a:t>
            </a:r>
            <a:r>
              <a:rPr lang="zh-TW" altLang="en-US" sz="1000" kern="100" spc="15" dirty="0">
                <a:latin typeface="Times New Roman" panose="02020603050405020304" pitchFamily="18" charset="0"/>
                <a:cs typeface="Times New Roman" panose="02020603050405020304" pitchFamily="18" charset="0"/>
              </a:rPr>
              <a:t>日，網址</a:t>
            </a:r>
            <a:r>
              <a:rPr lang="en-US" altLang="zh-TW" sz="1000" kern="100" spc="15" dirty="0">
                <a:latin typeface="Times New Roman" panose="02020603050405020304" pitchFamily="18" charset="0"/>
                <a:cs typeface="Times New Roman" panose="02020603050405020304" pitchFamily="18" charset="0"/>
              </a:rPr>
              <a:t>︰http://dangshi.people.com.cn/BIG5/n1/2018/0918/c85037-30300130.html</a:t>
            </a:r>
            <a:r>
              <a:rPr lang="zh-TW" altLang="en-US" sz="1000" kern="100" spc="15" dirty="0">
                <a:latin typeface="Times New Roman" panose="02020603050405020304" pitchFamily="18" charset="0"/>
                <a:cs typeface="Times New Roman" panose="02020603050405020304" pitchFamily="18" charset="0"/>
              </a:rPr>
              <a:t>。</a:t>
            </a:r>
            <a:endParaRPr lang="zh-TW" altLang="zh-HK"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 name="標題 1">
            <a:extLst>
              <a:ext uri="{FF2B5EF4-FFF2-40B4-BE49-F238E27FC236}">
                <a16:creationId xmlns:a16="http://schemas.microsoft.com/office/drawing/2014/main" id="{90B74044-C375-1318-0604-4D7D876E6AA1}"/>
              </a:ext>
            </a:extLst>
          </p:cNvPr>
          <p:cNvSpPr>
            <a:spLocks noGrp="1"/>
          </p:cNvSpPr>
          <p:nvPr>
            <p:ph type="title"/>
          </p:nvPr>
        </p:nvSpPr>
        <p:spPr>
          <a:xfrm>
            <a:off x="992777" y="273844"/>
            <a:ext cx="8379822" cy="994172"/>
          </a:xfrm>
        </p:spPr>
        <p:txBody>
          <a:bodyPr/>
          <a:lstStyle/>
          <a:p>
            <a:r>
              <a:rPr lang="zh-TW" altLang="zh-HK" sz="3200" b="1" kern="100" dirty="0">
                <a:solidFill>
                  <a:srgbClr val="000000"/>
                </a:solidFill>
                <a:effectLst/>
                <a:latin typeface="清松手寫體4-ExtraLight" panose="00000500000000000000" pitchFamily="2" charset="-120"/>
                <a:ea typeface="清松手寫體4-ExtraLight" panose="00000500000000000000" pitchFamily="2" charset="-120"/>
                <a:cs typeface="Times New Roman" panose="02020603050405020304" pitchFamily="18" charset="0"/>
              </a:rPr>
              <a:t>支撐東北抗日危局的中流砥柱</a:t>
            </a:r>
            <a:r>
              <a:rPr lang="en-US" altLang="zh-HK" sz="3200" b="1" kern="100" dirty="0">
                <a:solidFill>
                  <a:srgbClr val="000000"/>
                </a:solidFill>
                <a:effectLst/>
                <a:latin typeface="清松手寫體4-ExtraLight" panose="00000500000000000000" pitchFamily="2" charset="-120"/>
                <a:ea typeface="清松手寫體4-ExtraLight" panose="00000500000000000000" pitchFamily="2" charset="-120"/>
                <a:cs typeface="Times New Roman" panose="02020603050405020304" pitchFamily="18" charset="0"/>
              </a:rPr>
              <a:t>-</a:t>
            </a:r>
            <a:r>
              <a:rPr lang="zh-TW" altLang="zh-HK" sz="3200" b="1" kern="100" dirty="0">
                <a:solidFill>
                  <a:srgbClr val="000000"/>
                </a:solidFill>
                <a:effectLst/>
                <a:latin typeface="清松手寫體4-ExtraLight" panose="00000500000000000000" pitchFamily="2" charset="-120"/>
                <a:ea typeface="清松手寫體4-ExtraLight" panose="00000500000000000000" pitchFamily="2" charset="-120"/>
                <a:cs typeface="Times New Roman" panose="02020603050405020304" pitchFamily="18" charset="0"/>
              </a:rPr>
              <a:t>東北抗日聯軍</a:t>
            </a:r>
            <a:endParaRPr lang="zh-HK" altLang="en-US" sz="3200" dirty="0"/>
          </a:p>
        </p:txBody>
      </p:sp>
    </p:spTree>
    <p:extLst>
      <p:ext uri="{BB962C8B-B14F-4D97-AF65-F5344CB8AC3E}">
        <p14:creationId xmlns:p14="http://schemas.microsoft.com/office/powerpoint/2010/main" val="744480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10"/>
                                        <p:tgtEl>
                                          <p:spTgt spid="15">
                                            <p:txEl>
                                              <p:pRg st="1" end="1"/>
                                            </p:txEl>
                                          </p:spTgt>
                                        </p:tgtEl>
                                      </p:cBhvr>
                                    </p:animEffect>
                                  </p:childTnLst>
                                </p:cTn>
                              </p:par>
                            </p:childTnLst>
                          </p:cTn>
                        </p:par>
                        <p:par>
                          <p:cTn id="11" fill="hold">
                            <p:stCondLst>
                              <p:cond delay="10"/>
                            </p:stCondLst>
                            <p:childTnLst>
                              <p:par>
                                <p:cTn id="12" presetID="10" presetClass="entr" presetSubtype="0" fill="hold" nodeType="afterEffect">
                                  <p:stCondLst>
                                    <p:cond delay="500"/>
                                  </p:stCondLst>
                                  <p:childTnLst>
                                    <p:set>
                                      <p:cBhvr>
                                        <p:cTn id="13" dur="1" fill="hold">
                                          <p:stCondLst>
                                            <p:cond delay="0"/>
                                          </p:stCondLst>
                                        </p:cTn>
                                        <p:tgtEl>
                                          <p:spTgt spid="15">
                                            <p:txEl>
                                              <p:pRg st="2" end="2"/>
                                            </p:txEl>
                                          </p:spTgt>
                                        </p:tgtEl>
                                        <p:attrNameLst>
                                          <p:attrName>style.visibility</p:attrName>
                                        </p:attrNameLst>
                                      </p:cBhvr>
                                      <p:to>
                                        <p:strVal val="visible"/>
                                      </p:to>
                                    </p:set>
                                    <p:animEffect transition="in" filter="fade">
                                      <p:cBhvr>
                                        <p:cTn id="14"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15" name="文字方塊 14">
            <a:extLst>
              <a:ext uri="{FF2B5EF4-FFF2-40B4-BE49-F238E27FC236}">
                <a16:creationId xmlns:a16="http://schemas.microsoft.com/office/drawing/2014/main" id="{5F8FD78E-A1AE-C6B0-7701-9F2D550CBC5D}"/>
              </a:ext>
            </a:extLst>
          </p:cNvPr>
          <p:cNvSpPr txBox="1"/>
          <p:nvPr/>
        </p:nvSpPr>
        <p:spPr>
          <a:xfrm>
            <a:off x="589360" y="1125707"/>
            <a:ext cx="8199834" cy="3323987"/>
          </a:xfrm>
          <a:prstGeom prst="rect">
            <a:avLst/>
          </a:prstGeom>
          <a:noFill/>
        </p:spPr>
        <p:txBody>
          <a:bodyPr wrap="square">
            <a:spAutoFit/>
          </a:bodyPr>
          <a:lstStyle/>
          <a:p>
            <a:pPr marL="342900" lvl="0" indent="-342900" algn="just" hangingPunct="0">
              <a:lnSpc>
                <a:spcPct val="150000"/>
              </a:lnSpc>
              <a:buFont typeface="Wingdings" panose="05000000000000000000" pitchFamily="2" charset="2"/>
              <a:buChar char="l"/>
            </a:pPr>
            <a:r>
              <a:rPr lang="en-US" altLang="zh-HK" sz="2000" kern="100" dirty="0">
                <a:effectLst/>
                <a:latin typeface="Times New Roman" panose="02020603050405020304" pitchFamily="18" charset="0"/>
                <a:ea typeface="新細明體" panose="02020500000000000000" pitchFamily="18" charset="-120"/>
                <a:cs typeface="Times New Roman" panose="02020603050405020304" pitchFamily="18" charset="0"/>
              </a:rPr>
              <a:t>1937</a:t>
            </a:r>
            <a:r>
              <a:rPr lang="zh-TW" altLang="zh-HK" sz="2000" kern="100" dirty="0">
                <a:effectLst/>
                <a:latin typeface="Calibri" panose="020F0502020204030204" pitchFamily="34" charset="0"/>
                <a:ea typeface="新細明體" panose="02020500000000000000" pitchFamily="18" charset="-120"/>
                <a:cs typeface="Times New Roman" panose="02020603050405020304" pitchFamily="18" charset="0"/>
              </a:rPr>
              <a:t>年</a:t>
            </a:r>
            <a:r>
              <a:rPr lang="en-US" altLang="zh-HK" sz="2000" kern="100" dirty="0">
                <a:effectLst/>
                <a:latin typeface="Times New Roman" panose="02020603050405020304" pitchFamily="18" charset="0"/>
                <a:ea typeface="新細明體" panose="02020500000000000000" pitchFamily="18" charset="-120"/>
                <a:cs typeface="Times New Roman" panose="02020603050405020304" pitchFamily="18" charset="0"/>
              </a:rPr>
              <a:t>7</a:t>
            </a:r>
            <a:r>
              <a:rPr lang="zh-TW" altLang="zh-HK" sz="2000" kern="100" dirty="0">
                <a:effectLst/>
                <a:latin typeface="Calibri" panose="020F0502020204030204" pitchFamily="34" charset="0"/>
                <a:ea typeface="新細明體" panose="02020500000000000000" pitchFamily="18" charset="-120"/>
                <a:cs typeface="Times New Roman" panose="02020603050405020304" pitchFamily="18" charset="0"/>
              </a:rPr>
              <a:t>月</a:t>
            </a:r>
            <a:r>
              <a:rPr lang="en-US" altLang="zh-HK" sz="2000" kern="100" dirty="0">
                <a:effectLst/>
                <a:latin typeface="Times New Roman" panose="02020603050405020304" pitchFamily="18" charset="0"/>
                <a:ea typeface="新細明體" panose="02020500000000000000" pitchFamily="18" charset="-120"/>
                <a:cs typeface="Times New Roman" panose="02020603050405020304" pitchFamily="18" charset="0"/>
              </a:rPr>
              <a:t>7</a:t>
            </a:r>
            <a:r>
              <a:rPr lang="zh-TW" altLang="zh-HK" sz="2000" kern="100" dirty="0">
                <a:effectLst/>
                <a:latin typeface="Calibri" panose="020F0502020204030204" pitchFamily="34" charset="0"/>
                <a:ea typeface="新細明體" panose="02020500000000000000" pitchFamily="18" charset="-120"/>
                <a:cs typeface="Times New Roman" panose="02020603050405020304" pitchFamily="18" charset="0"/>
              </a:rPr>
              <a:t>日，日本發動了全面侵略中國的戰爭後，中華民族陷入了空前危機</a:t>
            </a:r>
            <a:r>
              <a:rPr lang="zh-TW" altLang="en-US" sz="2000" kern="100" dirty="0">
                <a:effectLst/>
                <a:latin typeface="Calibri" panose="020F0502020204030204" pitchFamily="34" charset="0"/>
                <a:ea typeface="新細明體" panose="02020500000000000000" pitchFamily="18" charset="-120"/>
                <a:cs typeface="Times New Roman" panose="02020603050405020304" pitchFamily="18" charset="0"/>
              </a:rPr>
              <a:t>；</a:t>
            </a:r>
            <a:endParaRPr lang="zh-TW" altLang="zh-HK" sz="20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hangingPunct="0">
              <a:lnSpc>
                <a:spcPct val="150000"/>
              </a:lnSpc>
              <a:buFont typeface="Wingdings" panose="05000000000000000000" pitchFamily="2" charset="2"/>
              <a:buChar char="l"/>
            </a:pPr>
            <a:r>
              <a:rPr lang="zh-TW" altLang="en-US" sz="20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zh-TW" altLang="zh-HK" sz="2000" kern="100" dirty="0">
                <a:effectLst/>
                <a:latin typeface="Calibri" panose="020F0502020204030204" pitchFamily="34" charset="0"/>
                <a:ea typeface="新細明體" panose="02020500000000000000" pitchFamily="18" charset="-120"/>
                <a:cs typeface="Times New Roman" panose="02020603050405020304" pitchFamily="18" charset="0"/>
              </a:rPr>
              <a:t>東北抗日聯軍</a:t>
            </a:r>
            <a:r>
              <a:rPr lang="zh-TW" altLang="en-US" sz="20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zh-TW" altLang="en-US" sz="2000" kern="100" dirty="0">
                <a:latin typeface="Calibri" panose="020F0502020204030204" pitchFamily="34" charset="0"/>
                <a:ea typeface="新細明體" panose="02020500000000000000" pitchFamily="18" charset="-120"/>
                <a:cs typeface="Times New Roman" panose="02020603050405020304" pitchFamily="18" charset="0"/>
              </a:rPr>
              <a:t>在後方戰場上</a:t>
            </a:r>
            <a:r>
              <a:rPr lang="zh-TW" altLang="zh-HK" sz="2000" kern="100" dirty="0">
                <a:effectLst/>
                <a:latin typeface="Calibri" panose="020F0502020204030204" pitchFamily="34" charset="0"/>
                <a:ea typeface="新細明體" panose="02020500000000000000" pitchFamily="18" charset="-120"/>
                <a:cs typeface="Times New Roman" panose="02020603050405020304" pitchFamily="18" charset="0"/>
              </a:rPr>
              <a:t>牽制大量日軍</a:t>
            </a:r>
            <a:r>
              <a:rPr lang="zh-TW" altLang="en-US" sz="20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zh-TW" altLang="en-US" sz="2000" b="1" kern="100" dirty="0">
                <a:solidFill>
                  <a:srgbClr val="C00000"/>
                </a:solidFill>
                <a:latin typeface="Calibri" panose="020F0502020204030204" pitchFamily="34" charset="0"/>
                <a:ea typeface="新細明體" panose="02020500000000000000" pitchFamily="18" charset="-120"/>
                <a:cs typeface="Times New Roman" panose="02020603050405020304" pitchFamily="18" charset="0"/>
              </a:rPr>
              <a:t>與</a:t>
            </a:r>
            <a:r>
              <a:rPr lang="zh-TW" altLang="en-US" sz="2000" b="1" kern="100" dirty="0">
                <a:solidFill>
                  <a:srgbClr val="C00000"/>
                </a:solidFill>
                <a:effectLst/>
                <a:latin typeface="Calibri" panose="020F0502020204030204" pitchFamily="34" charset="0"/>
                <a:ea typeface="新細明體" panose="02020500000000000000" pitchFamily="18" charset="-120"/>
                <a:cs typeface="Times New Roman" panose="02020603050405020304" pitchFamily="18" charset="0"/>
              </a:rPr>
              <a:t>國民</a:t>
            </a:r>
            <a:r>
              <a:rPr lang="zh-TW" altLang="zh-HK" sz="2000" b="1" kern="100" dirty="0">
                <a:solidFill>
                  <a:srgbClr val="C00000"/>
                </a:solidFill>
                <a:effectLst/>
                <a:latin typeface="Calibri" panose="020F0502020204030204" pitchFamily="34" charset="0"/>
                <a:ea typeface="新細明體" panose="02020500000000000000" pitchFamily="18" charset="-120"/>
                <a:cs typeface="Times New Roman" panose="02020603050405020304" pitchFamily="18" charset="0"/>
              </a:rPr>
              <a:t>黨</a:t>
            </a:r>
            <a:r>
              <a:rPr lang="zh-TW" altLang="en-US" sz="2000" b="1" kern="100" dirty="0">
                <a:solidFill>
                  <a:srgbClr val="C00000"/>
                </a:solidFill>
                <a:effectLst/>
                <a:latin typeface="Calibri" panose="020F0502020204030204" pitchFamily="34" charset="0"/>
                <a:ea typeface="新細明體" panose="02020500000000000000" pitchFamily="18" charset="-120"/>
                <a:cs typeface="Times New Roman" panose="02020603050405020304" pitchFamily="18" charset="0"/>
              </a:rPr>
              <a:t>軍隊</a:t>
            </a:r>
            <a:r>
              <a:rPr lang="zh-TW" altLang="en-US" sz="2000" b="1" kern="100" dirty="0">
                <a:solidFill>
                  <a:srgbClr val="C00000"/>
                </a:solidFill>
                <a:latin typeface="Calibri" panose="020F0502020204030204" pitchFamily="34" charset="0"/>
                <a:ea typeface="新細明體" panose="02020500000000000000" pitchFamily="18" charset="-120"/>
                <a:cs typeface="Times New Roman" panose="02020603050405020304" pitchFamily="18" charset="0"/>
              </a:rPr>
              <a:t>合作</a:t>
            </a:r>
            <a:r>
              <a:rPr lang="zh-TW" altLang="en-US" sz="20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zh-TW" altLang="en-US" sz="2000" b="1" kern="100" dirty="0">
                <a:solidFill>
                  <a:srgbClr val="C00000"/>
                </a:solidFill>
                <a:effectLst/>
                <a:latin typeface="Calibri" panose="020F0502020204030204" pitchFamily="34" charset="0"/>
                <a:ea typeface="新細明體" panose="02020500000000000000" pitchFamily="18" charset="-120"/>
                <a:cs typeface="Times New Roman" panose="02020603050405020304" pitchFamily="18" charset="0"/>
              </a:rPr>
              <a:t>共同</a:t>
            </a:r>
            <a:r>
              <a:rPr lang="zh-TW" altLang="zh-HK" sz="2000" b="1" kern="100" dirty="0">
                <a:solidFill>
                  <a:srgbClr val="C00000"/>
                </a:solidFill>
                <a:effectLst/>
                <a:latin typeface="Calibri" panose="020F0502020204030204" pitchFamily="34" charset="0"/>
                <a:ea typeface="新細明體" panose="02020500000000000000" pitchFamily="18" charset="-120"/>
                <a:cs typeface="Times New Roman" panose="02020603050405020304" pitchFamily="18" charset="0"/>
              </a:rPr>
              <a:t>抗</a:t>
            </a:r>
            <a:r>
              <a:rPr lang="zh-TW" altLang="en-US" sz="2000" b="1" kern="100" dirty="0">
                <a:solidFill>
                  <a:srgbClr val="C00000"/>
                </a:solidFill>
                <a:effectLst/>
                <a:latin typeface="Calibri" panose="020F0502020204030204" pitchFamily="34" charset="0"/>
                <a:ea typeface="新細明體" panose="02020500000000000000" pitchFamily="18" charset="-120"/>
                <a:cs typeface="Times New Roman" panose="02020603050405020304" pitchFamily="18" charset="0"/>
              </a:rPr>
              <a:t>擊日軍</a:t>
            </a:r>
            <a:r>
              <a:rPr lang="zh-TW" altLang="en-US" sz="2000" kern="100" dirty="0">
                <a:effectLst/>
                <a:latin typeface="Calibri" panose="020F0502020204030204" pitchFamily="34" charset="0"/>
                <a:ea typeface="新細明體" panose="02020500000000000000" pitchFamily="18" charset="-120"/>
                <a:cs typeface="Times New Roman" panose="02020603050405020304" pitchFamily="18" charset="0"/>
              </a:rPr>
              <a:t>，</a:t>
            </a:r>
            <a:r>
              <a:rPr lang="zh-TW" altLang="en-US" sz="2000" kern="100" dirty="0">
                <a:latin typeface="Calibri" panose="020F0502020204030204" pitchFamily="34" charset="0"/>
                <a:ea typeface="新細明體" panose="02020500000000000000" pitchFamily="18" charset="-120"/>
                <a:cs typeface="Times New Roman" panose="02020603050405020304" pitchFamily="18" charset="0"/>
              </a:rPr>
              <a:t>使</a:t>
            </a:r>
            <a:r>
              <a:rPr lang="zh-TW" altLang="en-US" sz="2000" kern="100" dirty="0">
                <a:effectLst/>
                <a:latin typeface="Calibri" panose="020F0502020204030204" pitchFamily="34" charset="0"/>
                <a:ea typeface="新細明體" panose="02020500000000000000" pitchFamily="18" charset="-120"/>
                <a:cs typeface="Times New Roman" panose="02020603050405020304" pitchFamily="18" charset="0"/>
              </a:rPr>
              <a:t>我國在抗日戰場上取得不少勝仗，如台兒莊大捷、平型關大捷等。</a:t>
            </a:r>
            <a:endParaRPr lang="en-US" alt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hangingPunct="0">
              <a:lnSpc>
                <a:spcPct val="150000"/>
              </a:lnSpc>
              <a:buFont typeface="Wingdings" panose="05000000000000000000" pitchFamily="2" charset="2"/>
              <a:buChar char="l"/>
            </a:pPr>
            <a:endParaRPr lang="en-US" altLang="zh-TW" sz="2000" kern="100" spc="15" dirty="0">
              <a:latin typeface="Calibri" panose="020F0502020204030204" pitchFamily="34" charset="0"/>
              <a:ea typeface="新細明體" panose="02020500000000000000" pitchFamily="18" charset="-120"/>
              <a:cs typeface="Times New Roman" panose="02020603050405020304" pitchFamily="18" charset="0"/>
            </a:endParaRPr>
          </a:p>
          <a:p>
            <a:pPr marL="0" indent="0" algn="just" hangingPunct="0">
              <a:buNone/>
            </a:pPr>
            <a:endParaRPr lang="en-US" altLang="zh-HK" sz="1000" kern="100" spc="15" dirty="0">
              <a:effectLst/>
              <a:latin typeface="Times New Roman" panose="02020603050405020304" pitchFamily="18" charset="0"/>
              <a:ea typeface="新細明體" panose="02020500000000000000" pitchFamily="18" charset="-120"/>
              <a:cs typeface="Times New Roman" panose="02020603050405020304" pitchFamily="18" charset="0"/>
            </a:endParaRPr>
          </a:p>
          <a:p>
            <a:r>
              <a:rPr lang="zh-TW" altLang="en-US" sz="1000" kern="100" spc="15" dirty="0">
                <a:solidFill>
                  <a:prstClr val="black"/>
                </a:solidFill>
                <a:latin typeface="Times New Roman" panose="02020603050405020304" pitchFamily="18" charset="0"/>
                <a:cs typeface="Times New Roman" panose="02020603050405020304" pitchFamily="18" charset="0"/>
              </a:rPr>
              <a:t>資料來源</a:t>
            </a:r>
            <a:r>
              <a:rPr lang="en-US" altLang="zh-TW" sz="1000" kern="100" spc="15" dirty="0">
                <a:solidFill>
                  <a:prstClr val="black"/>
                </a:solidFill>
                <a:latin typeface="Times New Roman" panose="02020603050405020304" pitchFamily="18" charset="0"/>
                <a:cs typeface="Times New Roman" panose="02020603050405020304" pitchFamily="18" charset="0"/>
              </a:rPr>
              <a:t>︰〈</a:t>
            </a:r>
            <a:r>
              <a:rPr lang="zh-TW" altLang="en-US" sz="1000" kern="100" spc="15" dirty="0">
                <a:solidFill>
                  <a:prstClr val="black"/>
                </a:solidFill>
                <a:latin typeface="Times New Roman" panose="02020603050405020304" pitchFamily="18" charset="0"/>
                <a:cs typeface="Times New Roman" panose="02020603050405020304" pitchFamily="18" charset="0"/>
              </a:rPr>
              <a:t>東北抗聯在抗日戰爭中的歷史貢獻</a:t>
            </a:r>
            <a:r>
              <a:rPr lang="en-US" altLang="zh-TW" sz="1000" kern="100" spc="15" dirty="0">
                <a:solidFill>
                  <a:prstClr val="black"/>
                </a:solidFill>
                <a:latin typeface="Times New Roman" panose="02020603050405020304" pitchFamily="18" charset="0"/>
                <a:cs typeface="Times New Roman" panose="02020603050405020304" pitchFamily="18" charset="0"/>
              </a:rPr>
              <a:t>〉</a:t>
            </a:r>
            <a:r>
              <a:rPr lang="zh-TW" altLang="en-US" sz="1000" kern="100" spc="15" dirty="0">
                <a:solidFill>
                  <a:prstClr val="black"/>
                </a:solidFill>
                <a:latin typeface="Times New Roman" panose="02020603050405020304" pitchFamily="18" charset="0"/>
                <a:cs typeface="Times New Roman" panose="02020603050405020304" pitchFamily="18" charset="0"/>
              </a:rPr>
              <a:t>，</a:t>
            </a:r>
            <a:r>
              <a:rPr lang="en-US" altLang="zh-TW" sz="1000" kern="100" spc="15" dirty="0">
                <a:solidFill>
                  <a:prstClr val="black"/>
                </a:solidFill>
                <a:latin typeface="Times New Roman" panose="02020603050405020304" pitchFamily="18" charset="0"/>
                <a:cs typeface="Times New Roman" panose="02020603050405020304" pitchFamily="18" charset="0"/>
              </a:rPr>
              <a:t>《</a:t>
            </a:r>
            <a:r>
              <a:rPr lang="zh-TW" altLang="en-US" sz="1000" kern="100" spc="15" dirty="0">
                <a:solidFill>
                  <a:prstClr val="black"/>
                </a:solidFill>
                <a:latin typeface="Times New Roman" panose="02020603050405020304" pitchFamily="18" charset="0"/>
                <a:cs typeface="Times New Roman" panose="02020603050405020304" pitchFamily="18" charset="0"/>
              </a:rPr>
              <a:t>黑龍江日報</a:t>
            </a:r>
            <a:r>
              <a:rPr lang="en-US" altLang="zh-TW" sz="1000" kern="100" spc="15" dirty="0">
                <a:solidFill>
                  <a:prstClr val="black"/>
                </a:solidFill>
                <a:latin typeface="Times New Roman" panose="02020603050405020304" pitchFamily="18" charset="0"/>
                <a:cs typeface="Times New Roman" panose="02020603050405020304" pitchFamily="18" charset="0"/>
              </a:rPr>
              <a:t>》</a:t>
            </a:r>
            <a:r>
              <a:rPr lang="zh-TW" altLang="en-US" sz="1000" kern="100" spc="15" dirty="0">
                <a:solidFill>
                  <a:prstClr val="black"/>
                </a:solidFill>
                <a:latin typeface="Times New Roman" panose="02020603050405020304" pitchFamily="18" charset="0"/>
                <a:cs typeface="Times New Roman" panose="02020603050405020304" pitchFamily="18" charset="0"/>
              </a:rPr>
              <a:t>，</a:t>
            </a:r>
            <a:r>
              <a:rPr lang="en-US" altLang="zh-TW" sz="1000" kern="100" spc="15" dirty="0">
                <a:solidFill>
                  <a:prstClr val="black"/>
                </a:solidFill>
                <a:latin typeface="Times New Roman" panose="02020603050405020304" pitchFamily="18" charset="0"/>
                <a:cs typeface="Times New Roman" panose="02020603050405020304" pitchFamily="18" charset="0"/>
              </a:rPr>
              <a:t>2018</a:t>
            </a:r>
            <a:r>
              <a:rPr lang="zh-TW" altLang="en-US" sz="1000" kern="100" spc="15" dirty="0">
                <a:solidFill>
                  <a:prstClr val="black"/>
                </a:solidFill>
                <a:latin typeface="Times New Roman" panose="02020603050405020304" pitchFamily="18" charset="0"/>
                <a:cs typeface="Times New Roman" panose="02020603050405020304" pitchFamily="18" charset="0"/>
              </a:rPr>
              <a:t>年</a:t>
            </a:r>
            <a:r>
              <a:rPr lang="en-US" altLang="zh-TW" sz="1000" kern="100" spc="15" dirty="0">
                <a:solidFill>
                  <a:prstClr val="black"/>
                </a:solidFill>
                <a:latin typeface="Times New Roman" panose="02020603050405020304" pitchFamily="18" charset="0"/>
                <a:cs typeface="Times New Roman" panose="02020603050405020304" pitchFamily="18" charset="0"/>
              </a:rPr>
              <a:t>9</a:t>
            </a:r>
            <a:r>
              <a:rPr lang="zh-TW" altLang="en-US" sz="1000" kern="100" spc="15" dirty="0">
                <a:solidFill>
                  <a:prstClr val="black"/>
                </a:solidFill>
                <a:latin typeface="Times New Roman" panose="02020603050405020304" pitchFamily="18" charset="0"/>
                <a:cs typeface="Times New Roman" panose="02020603050405020304" pitchFamily="18" charset="0"/>
              </a:rPr>
              <a:t>月</a:t>
            </a:r>
            <a:r>
              <a:rPr lang="en-US" altLang="zh-TW" sz="1000" kern="100" spc="15" dirty="0">
                <a:solidFill>
                  <a:prstClr val="black"/>
                </a:solidFill>
                <a:latin typeface="Times New Roman" panose="02020603050405020304" pitchFamily="18" charset="0"/>
                <a:cs typeface="Times New Roman" panose="02020603050405020304" pitchFamily="18" charset="0"/>
              </a:rPr>
              <a:t>18</a:t>
            </a:r>
            <a:r>
              <a:rPr lang="zh-TW" altLang="en-US" sz="1000" kern="100" spc="15" dirty="0">
                <a:solidFill>
                  <a:prstClr val="black"/>
                </a:solidFill>
                <a:latin typeface="Times New Roman" panose="02020603050405020304" pitchFamily="18" charset="0"/>
                <a:cs typeface="Times New Roman" panose="02020603050405020304" pitchFamily="18" charset="0"/>
              </a:rPr>
              <a:t>日，網址</a:t>
            </a:r>
            <a:r>
              <a:rPr lang="en-US" altLang="zh-TW" sz="1000" kern="100" spc="15" dirty="0">
                <a:solidFill>
                  <a:prstClr val="black"/>
                </a:solidFill>
                <a:latin typeface="Times New Roman" panose="02020603050405020304" pitchFamily="18" charset="0"/>
                <a:cs typeface="Times New Roman" panose="02020603050405020304" pitchFamily="18" charset="0"/>
              </a:rPr>
              <a:t>︰http://dangshi.people.com.cn/BIG5/n1/2018/0918/c85037-30300130.html</a:t>
            </a:r>
            <a:r>
              <a:rPr lang="zh-TW" altLang="en-US" sz="1000" kern="100" spc="15" dirty="0">
                <a:solidFill>
                  <a:prstClr val="black"/>
                </a:solidFill>
                <a:latin typeface="Times New Roman" panose="02020603050405020304" pitchFamily="18" charset="0"/>
                <a:cs typeface="Times New Roman" panose="02020603050405020304" pitchFamily="18" charset="0"/>
              </a:rPr>
              <a:t>。</a:t>
            </a:r>
            <a:endParaRPr lang="zh-TW" altLang="zh-HK" sz="1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 name="標題 1">
            <a:extLst>
              <a:ext uri="{FF2B5EF4-FFF2-40B4-BE49-F238E27FC236}">
                <a16:creationId xmlns:a16="http://schemas.microsoft.com/office/drawing/2014/main" id="{90B74044-C375-1318-0604-4D7D876E6AA1}"/>
              </a:ext>
            </a:extLst>
          </p:cNvPr>
          <p:cNvSpPr>
            <a:spLocks noGrp="1"/>
          </p:cNvSpPr>
          <p:nvPr>
            <p:ph type="title"/>
          </p:nvPr>
        </p:nvSpPr>
        <p:spPr>
          <a:xfrm>
            <a:off x="884144" y="238750"/>
            <a:ext cx="8132110" cy="994172"/>
          </a:xfrm>
        </p:spPr>
        <p:txBody>
          <a:bodyPr/>
          <a:lstStyle/>
          <a:p>
            <a:r>
              <a:rPr lang="zh-TW" altLang="en-US" sz="3600" b="1" kern="100" dirty="0">
                <a:solidFill>
                  <a:srgbClr val="000000"/>
                </a:solidFill>
                <a:effectLst/>
                <a:latin typeface="清松手寫體4-ExtraLight" panose="00000500000000000000" pitchFamily="2" charset="-120"/>
                <a:ea typeface="清松手寫體4-ExtraLight" panose="00000500000000000000" pitchFamily="2" charset="-120"/>
                <a:cs typeface="Times New Roman" panose="02020603050405020304" pitchFamily="18" charset="0"/>
              </a:rPr>
              <a:t>國共團結一致，共同</a:t>
            </a:r>
            <a:r>
              <a:rPr lang="zh-TW" altLang="zh-HK" sz="3600" b="1" kern="100" dirty="0">
                <a:solidFill>
                  <a:srgbClr val="000000"/>
                </a:solidFill>
                <a:effectLst/>
                <a:latin typeface="清松手寫體4-ExtraLight" panose="00000500000000000000" pitchFamily="2" charset="-120"/>
                <a:ea typeface="清松手寫體4-ExtraLight" panose="00000500000000000000" pitchFamily="2" charset="-120"/>
                <a:cs typeface="Times New Roman" panose="02020603050405020304" pitchFamily="18" charset="0"/>
              </a:rPr>
              <a:t>抗日</a:t>
            </a:r>
            <a:br>
              <a:rPr lang="zh-TW" altLang="zh-HK" sz="3600" kern="100" dirty="0">
                <a:effectLst/>
                <a:latin typeface="Calibri" panose="020F0502020204030204" pitchFamily="34" charset="0"/>
                <a:ea typeface="新細明體" panose="02020500000000000000" pitchFamily="18" charset="-120"/>
                <a:cs typeface="Times New Roman" panose="02020603050405020304" pitchFamily="18" charset="0"/>
              </a:rPr>
            </a:br>
            <a:endParaRPr lang="zh-HK" altLang="en-US" dirty="0"/>
          </a:p>
        </p:txBody>
      </p:sp>
    </p:spTree>
    <p:extLst>
      <p:ext uri="{BB962C8B-B14F-4D97-AF65-F5344CB8AC3E}">
        <p14:creationId xmlns:p14="http://schemas.microsoft.com/office/powerpoint/2010/main" val="1656277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
                                        <p:tgtEl>
                                          <p:spTgt spid="15">
                                            <p:txEl>
                                              <p:pRg st="0" end="0"/>
                                            </p:txEl>
                                          </p:spTgt>
                                        </p:tgtEl>
                                      </p:cBhvr>
                                    </p:animEffect>
                                  </p:childTnLst>
                                </p:cTn>
                              </p:par>
                            </p:childTnLst>
                          </p:cTn>
                        </p:par>
                        <p:par>
                          <p:cTn id="8" fill="hold">
                            <p:stCondLst>
                              <p:cond delay="10"/>
                            </p:stCondLst>
                            <p:childTnLst>
                              <p:par>
                                <p:cTn id="9" presetID="10" presetClass="entr" presetSubtype="0" fill="hold" nodeType="afterEffect">
                                  <p:stCondLst>
                                    <p:cond delay="50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fade">
                                      <p:cBhvr>
                                        <p:cTn id="11"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HK" altLang="en-US" sz="135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5" name="文字方塊 14">
            <a:extLst>
              <a:ext uri="{FF2B5EF4-FFF2-40B4-BE49-F238E27FC236}">
                <a16:creationId xmlns:a16="http://schemas.microsoft.com/office/drawing/2014/main" id="{5F8FD78E-A1AE-C6B0-7701-9F2D550CBC5D}"/>
              </a:ext>
            </a:extLst>
          </p:cNvPr>
          <p:cNvSpPr txBox="1"/>
          <p:nvPr/>
        </p:nvSpPr>
        <p:spPr>
          <a:xfrm>
            <a:off x="589360" y="1125707"/>
            <a:ext cx="8494618" cy="3939540"/>
          </a:xfrm>
          <a:prstGeom prst="rect">
            <a:avLst/>
          </a:prstGeom>
          <a:noFill/>
        </p:spPr>
        <p:txBody>
          <a:bodyPr wrap="square">
            <a:spAutoFit/>
          </a:bodyPr>
          <a:lstStyle/>
          <a:p>
            <a:pPr marL="342900" lvl="0" indent="-342900" algn="just" hangingPunct="0">
              <a:lnSpc>
                <a:spcPct val="150000"/>
              </a:lnSpc>
              <a:buFont typeface="Wingdings" panose="05000000000000000000" pitchFamily="2" charset="2"/>
              <a:buChar char="l"/>
            </a:pPr>
            <a:r>
              <a:rPr lang="en-US" altLang="zh-CN" sz="2000" kern="1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1938</a:t>
            </a:r>
            <a:r>
              <a:rPr lang="zh-CN" altLang="en-US" sz="2000" kern="1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年</a:t>
            </a:r>
            <a:r>
              <a:rPr lang="zh-CN"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，日軍</a:t>
            </a:r>
            <a:r>
              <a:rPr lang="zh-TW"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對</a:t>
            </a:r>
            <a:r>
              <a:rPr lang="zh-CN"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東北抗</a:t>
            </a:r>
            <a:r>
              <a:rPr lang="zh-TW"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日</a:t>
            </a:r>
            <a:r>
              <a:rPr lang="zh-CN"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聯</a:t>
            </a:r>
            <a:r>
              <a:rPr lang="zh-TW"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軍進行多次</a:t>
            </a:r>
            <a:r>
              <a:rPr lang="zh-CN"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圍追堵截</a:t>
            </a:r>
            <a:r>
              <a:rPr lang="zh-TW"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a:t>
            </a:r>
            <a:endParaRPr lang="en-US" altLang="zh-TW"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endParaRPr>
          </a:p>
          <a:p>
            <a:pPr marL="342900" lvl="0" indent="-342900" algn="just" hangingPunct="0">
              <a:lnSpc>
                <a:spcPct val="150000"/>
              </a:lnSpc>
              <a:buFont typeface="Wingdings" panose="05000000000000000000" pitchFamily="2" charset="2"/>
              <a:buChar char="l"/>
            </a:pPr>
            <a:r>
              <a:rPr lang="en-US" altLang="zh-CN" sz="2000" kern="1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10</a:t>
            </a:r>
            <a:r>
              <a:rPr lang="zh-CN"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月，東北抗日聯軍的一支隊伍被日軍包圍</a:t>
            </a:r>
            <a:r>
              <a:rPr lang="zh-TW"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a:t>
            </a:r>
            <a:endParaRPr lang="en-US" altLang="zh-CN"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endParaRPr>
          </a:p>
          <a:p>
            <a:pPr marL="342900" lvl="0" indent="-342900" algn="just" hangingPunct="0">
              <a:lnSpc>
                <a:spcPct val="150000"/>
              </a:lnSpc>
              <a:buFont typeface="Wingdings" panose="05000000000000000000" pitchFamily="2" charset="2"/>
              <a:buChar char="l"/>
            </a:pPr>
            <a:r>
              <a:rPr lang="zh-CN"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在此生死關頭</a:t>
            </a:r>
            <a:r>
              <a:rPr lang="zh-TW"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2000" b="1" kern="100" dirty="0">
                <a:solidFill>
                  <a:srgbClr val="FF0000"/>
                </a:solidFill>
                <a:latin typeface="新細明體" panose="02020500000000000000" pitchFamily="18" charset="-120"/>
                <a:ea typeface="新細明體" panose="02020500000000000000" pitchFamily="18" charset="-120"/>
                <a:cs typeface="Times New Roman" panose="02020603050405020304" pitchFamily="18" charset="0"/>
              </a:rPr>
              <a:t>東北抗日聯軍的八名</a:t>
            </a:r>
            <a:r>
              <a:rPr lang="zh-CN" altLang="en-US" sz="2000" b="1" kern="100" dirty="0">
                <a:solidFill>
                  <a:srgbClr val="FF0000"/>
                </a:solidFill>
                <a:latin typeface="新細明體" panose="02020500000000000000" pitchFamily="18" charset="-120"/>
                <a:ea typeface="新細明體" panose="02020500000000000000" pitchFamily="18" charset="-120"/>
                <a:cs typeface="Times New Roman" panose="02020603050405020304" pitchFamily="18" charset="0"/>
              </a:rPr>
              <a:t>女戰士</a:t>
            </a:r>
            <a:r>
              <a:rPr lang="zh-CN"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，從背後</a:t>
            </a:r>
            <a:endParaRPr lang="en-US" altLang="zh-CN"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endParaRPr>
          </a:p>
          <a:p>
            <a:pPr lvl="0" algn="just" hangingPunct="0">
              <a:lnSpc>
                <a:spcPct val="150000"/>
              </a:lnSpc>
            </a:pPr>
            <a:r>
              <a:rPr lang="en-US" altLang="zh-CN"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     </a:t>
            </a:r>
            <a:r>
              <a:rPr lang="zh-CN"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襲擊敵人，</a:t>
            </a:r>
            <a:r>
              <a:rPr lang="zh-TW"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分散</a:t>
            </a:r>
            <a:r>
              <a:rPr lang="zh-CN"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日軍</a:t>
            </a:r>
            <a:r>
              <a:rPr lang="zh-TW"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的注意</a:t>
            </a:r>
            <a:r>
              <a:rPr lang="zh-CN"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以</a:t>
            </a:r>
            <a:r>
              <a:rPr lang="zh-CN"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掩護大部隊突圍。</a:t>
            </a:r>
            <a:endParaRPr lang="en-US" altLang="zh-CN"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endParaRPr>
          </a:p>
          <a:p>
            <a:pPr marL="342900" lvl="0" indent="-342900" algn="just" hangingPunct="0">
              <a:lnSpc>
                <a:spcPct val="150000"/>
              </a:lnSpc>
              <a:buFont typeface="Wingdings" panose="05000000000000000000" pitchFamily="2" charset="2"/>
              <a:buChar char="l"/>
            </a:pPr>
            <a:r>
              <a:rPr lang="zh-TW" altLang="en-US"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最終</a:t>
            </a:r>
            <a:r>
              <a:rPr lang="zh-CN" altLang="en-US"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大部隊</a:t>
            </a:r>
            <a:r>
              <a:rPr lang="zh-TW" altLang="en-US"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成功</a:t>
            </a:r>
            <a:r>
              <a:rPr lang="zh-CN" altLang="en-US"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突</a:t>
            </a:r>
            <a:r>
              <a:rPr lang="zh-TW" altLang="en-US"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破</a:t>
            </a:r>
            <a:r>
              <a:rPr lang="zh-CN" altLang="en-US"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了日軍的包圍圈</a:t>
            </a:r>
            <a:r>
              <a:rPr lang="zh-TW" altLang="en-US"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，但</a:t>
            </a:r>
            <a:r>
              <a:rPr lang="zh-CN" altLang="en-US"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八女</a:t>
            </a:r>
            <a:r>
              <a:rPr lang="zh-TW" altLang="en-US"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卻被</a:t>
            </a:r>
            <a:r>
              <a:rPr lang="zh-CN" altLang="en-US"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日軍</a:t>
            </a:r>
            <a:endParaRPr lang="en-US" altLang="zh-CN"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endParaRPr>
          </a:p>
          <a:p>
            <a:pPr lvl="0" algn="just" hangingPunct="0">
              <a:lnSpc>
                <a:spcPct val="150000"/>
              </a:lnSpc>
            </a:pPr>
            <a:r>
              <a:rPr lang="en-US" altLang="zh-TW"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     </a:t>
            </a:r>
            <a:r>
              <a:rPr lang="zh-TW" altLang="en-US"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重重</a:t>
            </a:r>
            <a:r>
              <a:rPr lang="zh-CN" altLang="en-US"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包圍</a:t>
            </a:r>
            <a:r>
              <a:rPr lang="zh-TW" altLang="en-US"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a:t>
            </a:r>
            <a:endParaRPr lang="en-US" altLang="zh-TW"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endParaRPr>
          </a:p>
          <a:p>
            <a:pPr marL="342900" lvl="0" indent="-342900" algn="just" hangingPunct="0">
              <a:lnSpc>
                <a:spcPct val="150000"/>
              </a:lnSpc>
              <a:buFont typeface="Wingdings" panose="05000000000000000000" pitchFamily="2" charset="2"/>
              <a:buChar char="l"/>
            </a:pPr>
            <a:r>
              <a:rPr lang="zh-CN" altLang="en-US"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在背水作戰至彈盡的情況下，八名女戰士</a:t>
            </a:r>
            <a:r>
              <a:rPr lang="zh-CN" altLang="en-US" sz="2000" b="1" kern="100" spc="15" dirty="0">
                <a:solidFill>
                  <a:srgbClr val="FF0000"/>
                </a:solidFill>
                <a:latin typeface="新細明體" panose="02020500000000000000" pitchFamily="18" charset="-120"/>
                <a:ea typeface="新細明體" panose="02020500000000000000" pitchFamily="18" charset="-120"/>
                <a:cs typeface="Times New Roman" panose="02020603050405020304" pitchFamily="18" charset="0"/>
              </a:rPr>
              <a:t>面對日軍逼降，</a:t>
            </a:r>
            <a:endParaRPr lang="en-US" altLang="zh-CN" sz="2000" b="1" kern="100" spc="15" dirty="0">
              <a:solidFill>
                <a:srgbClr val="FF0000"/>
              </a:solidFill>
              <a:latin typeface="新細明體" panose="02020500000000000000" pitchFamily="18" charset="-120"/>
              <a:ea typeface="新細明體" panose="02020500000000000000" pitchFamily="18" charset="-120"/>
              <a:cs typeface="Times New Roman" panose="02020603050405020304" pitchFamily="18" charset="0"/>
            </a:endParaRPr>
          </a:p>
          <a:p>
            <a:pPr lvl="0" algn="just" hangingPunct="0">
              <a:lnSpc>
                <a:spcPct val="150000"/>
              </a:lnSpc>
            </a:pPr>
            <a:r>
              <a:rPr lang="en-US" altLang="zh-CN"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     </a:t>
            </a:r>
            <a:r>
              <a:rPr lang="zh-CN" altLang="en-US" sz="2000" b="1" kern="100" spc="15" dirty="0">
                <a:solidFill>
                  <a:srgbClr val="FF0000"/>
                </a:solidFill>
                <a:latin typeface="新細明體" panose="02020500000000000000" pitchFamily="18" charset="-120"/>
                <a:ea typeface="新細明體" panose="02020500000000000000" pitchFamily="18" charset="-120"/>
                <a:cs typeface="Times New Roman" panose="02020603050405020304" pitchFamily="18" charset="0"/>
              </a:rPr>
              <a:t>誓死不屈</a:t>
            </a:r>
            <a:r>
              <a:rPr lang="zh-TW" altLang="en-US"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a:t>
            </a:r>
            <a:r>
              <a:rPr lang="zh-CN" altLang="en-US"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集體沉江，壯烈殉國。      </a:t>
            </a:r>
            <a:r>
              <a:rPr lang="en-US" altLang="zh-CN"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                      </a:t>
            </a:r>
            <a:r>
              <a:rPr lang="zh-TW" altLang="en-US" sz="900" b="1" kern="100" spc="15" dirty="0">
                <a:solidFill>
                  <a:prstClr val="black"/>
                </a:solidFill>
                <a:latin typeface="新細明體" panose="02020500000000000000" pitchFamily="18" charset="-120"/>
                <a:cs typeface="Times New Roman" panose="02020603050405020304" pitchFamily="18" charset="0"/>
              </a:rPr>
              <a:t>「八女投江」帶頭人</a:t>
            </a:r>
            <a:r>
              <a:rPr lang="en-US" altLang="zh-TW" sz="900" b="1" kern="100" spc="15" dirty="0">
                <a:solidFill>
                  <a:prstClr val="black"/>
                </a:solidFill>
                <a:latin typeface="新細明體" panose="02020500000000000000" pitchFamily="18" charset="-120"/>
                <a:cs typeface="Times New Roman" panose="02020603050405020304" pitchFamily="18" charset="0"/>
              </a:rPr>
              <a:t>——</a:t>
            </a:r>
            <a:r>
              <a:rPr lang="zh-TW" altLang="en-US" sz="900" b="1" kern="100" spc="15" dirty="0">
                <a:solidFill>
                  <a:prstClr val="black"/>
                </a:solidFill>
                <a:latin typeface="新細明體" panose="02020500000000000000" pitchFamily="18" charset="-120"/>
                <a:cs typeface="Times New Roman" panose="02020603050405020304" pitchFamily="18" charset="0"/>
              </a:rPr>
              <a:t>烈士</a:t>
            </a:r>
            <a:r>
              <a:rPr lang="zh-TW" altLang="en-US" sz="900" b="1"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冷雲的紀念碑</a:t>
            </a:r>
            <a:endParaRPr kumimoji="0" lang="en-US" altLang="zh-TW" sz="900" b="1" i="0" u="none" strike="noStrike" kern="100" cap="none" spc="15"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Times New Roman" panose="02020603050405020304" pitchFamily="18" charset="0"/>
            </a:endParaRPr>
          </a:p>
          <a:p>
            <a:pPr marL="0" marR="0" lvl="0" indent="0" algn="just" defTabSz="685800" rtl="0" eaLnBrk="1" fontAlgn="auto" latinLnBrk="0" hangingPunct="0">
              <a:lnSpc>
                <a:spcPct val="100000"/>
              </a:lnSpc>
              <a:spcBef>
                <a:spcPts val="0"/>
              </a:spcBef>
              <a:spcAft>
                <a:spcPts val="0"/>
              </a:spcAft>
              <a:buClrTx/>
              <a:buSzTx/>
              <a:buFontTx/>
              <a:buNone/>
              <a:tabLst/>
              <a:defRPr/>
            </a:pPr>
            <a:endParaRPr kumimoji="0" lang="en-US" altLang="zh-HK" sz="1000" b="0" i="0" u="none" strike="noStrike" kern="100" cap="none" spc="15"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 name="標題 1">
            <a:extLst>
              <a:ext uri="{FF2B5EF4-FFF2-40B4-BE49-F238E27FC236}">
                <a16:creationId xmlns:a16="http://schemas.microsoft.com/office/drawing/2014/main" id="{90B74044-C375-1318-0604-4D7D876E6AA1}"/>
              </a:ext>
            </a:extLst>
          </p:cNvPr>
          <p:cNvSpPr>
            <a:spLocks noGrp="1"/>
          </p:cNvSpPr>
          <p:nvPr>
            <p:ph type="title"/>
          </p:nvPr>
        </p:nvSpPr>
        <p:spPr>
          <a:xfrm>
            <a:off x="884144" y="238750"/>
            <a:ext cx="8132110" cy="994172"/>
          </a:xfrm>
        </p:spPr>
        <p:txBody>
          <a:bodyPr/>
          <a:lstStyle/>
          <a:p>
            <a:r>
              <a:rPr lang="zh-TW" altLang="en-US" sz="3600" b="1" kern="100" dirty="0">
                <a:solidFill>
                  <a:srgbClr val="000000"/>
                </a:solidFill>
                <a:latin typeface="Calibri" panose="020F0502020204030204" pitchFamily="34" charset="0"/>
                <a:ea typeface="清松手寫體4-ExtraLight" panose="00000500000000000000" pitchFamily="2" charset="-120"/>
                <a:cs typeface="Times New Roman" panose="02020603050405020304" pitchFamily="18" charset="0"/>
              </a:rPr>
              <a:t>壯烈殉國，巾幗不讓鬚眉</a:t>
            </a:r>
            <a:r>
              <a:rPr lang="en-US" altLang="zh-HK" sz="3200" b="1" kern="100" dirty="0">
                <a:solidFill>
                  <a:srgbClr val="000000"/>
                </a:solidFill>
                <a:latin typeface="清松手寫體4-ExtraLight" panose="00000500000000000000" pitchFamily="2" charset="-120"/>
                <a:ea typeface="清松手寫體4-ExtraLight" panose="00000500000000000000" pitchFamily="2" charset="-120"/>
                <a:cs typeface="Times New Roman" panose="02020603050405020304" pitchFamily="18" charset="0"/>
              </a:rPr>
              <a:t>-</a:t>
            </a:r>
            <a:r>
              <a:rPr lang="zh-TW" altLang="en-US" sz="3600" b="1" kern="100" dirty="0">
                <a:solidFill>
                  <a:srgbClr val="000000"/>
                </a:solidFill>
                <a:latin typeface="Calibri" panose="020F0502020204030204" pitchFamily="34" charset="0"/>
                <a:ea typeface="清松手寫體4-ExtraLight" panose="00000500000000000000" pitchFamily="2" charset="-120"/>
                <a:cs typeface="Times New Roman" panose="02020603050405020304" pitchFamily="18" charset="0"/>
              </a:rPr>
              <a:t>八女投江</a:t>
            </a:r>
            <a:br>
              <a:rPr lang="zh-TW" altLang="zh-HK" sz="3600" kern="100" dirty="0">
                <a:effectLst/>
                <a:latin typeface="Calibri" panose="020F0502020204030204" pitchFamily="34" charset="0"/>
                <a:ea typeface="新細明體" panose="02020500000000000000" pitchFamily="18" charset="-120"/>
                <a:cs typeface="Times New Roman" panose="02020603050405020304" pitchFamily="18" charset="0"/>
              </a:rPr>
            </a:br>
            <a:endParaRPr lang="zh-HK" altLang="en-US" dirty="0"/>
          </a:p>
        </p:txBody>
      </p:sp>
      <p:pic>
        <p:nvPicPr>
          <p:cNvPr id="7" name="圖片 6"/>
          <p:cNvPicPr>
            <a:picLocks noChangeAspect="1"/>
          </p:cNvPicPr>
          <p:nvPr/>
        </p:nvPicPr>
        <p:blipFill>
          <a:blip r:embed="rId2"/>
          <a:stretch>
            <a:fillRect/>
          </a:stretch>
        </p:blipFill>
        <p:spPr>
          <a:xfrm>
            <a:off x="7041684" y="987374"/>
            <a:ext cx="2042294" cy="1205354"/>
          </a:xfrm>
          <a:prstGeom prst="rect">
            <a:avLst/>
          </a:prstGeom>
        </p:spPr>
      </p:pic>
      <p:pic>
        <p:nvPicPr>
          <p:cNvPr id="8" name="圖片 7"/>
          <p:cNvPicPr>
            <a:picLocks noChangeAspect="1"/>
          </p:cNvPicPr>
          <p:nvPr/>
        </p:nvPicPr>
        <p:blipFill>
          <a:blip r:embed="rId3"/>
          <a:stretch>
            <a:fillRect/>
          </a:stretch>
        </p:blipFill>
        <p:spPr>
          <a:xfrm>
            <a:off x="7595527" y="2404034"/>
            <a:ext cx="1488451" cy="2199124"/>
          </a:xfrm>
          <a:prstGeom prst="rect">
            <a:avLst/>
          </a:prstGeom>
        </p:spPr>
      </p:pic>
    </p:spTree>
    <p:extLst>
      <p:ext uri="{BB962C8B-B14F-4D97-AF65-F5344CB8AC3E}">
        <p14:creationId xmlns:p14="http://schemas.microsoft.com/office/powerpoint/2010/main" val="2620062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fade">
                                      <p:cBhvr>
                                        <p:cTn id="13" dur="500"/>
                                        <p:tgtEl>
                                          <p:spTgt spid="1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xEl>
                                              <p:pRg st="3" end="3"/>
                                            </p:txEl>
                                          </p:spTgt>
                                        </p:tgtEl>
                                        <p:attrNameLst>
                                          <p:attrName>style.visibility</p:attrName>
                                        </p:attrNameLst>
                                      </p:cBhvr>
                                      <p:to>
                                        <p:strVal val="visible"/>
                                      </p:to>
                                    </p:set>
                                    <p:animEffect transition="in" filter="fade">
                                      <p:cBhvr>
                                        <p:cTn id="16" dur="500"/>
                                        <p:tgtEl>
                                          <p:spTgt spid="1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animEffect transition="in" filter="fade">
                                      <p:cBhvr>
                                        <p:cTn id="21" dur="500"/>
                                        <p:tgtEl>
                                          <p:spTgt spid="1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xEl>
                                              <p:pRg st="5" end="5"/>
                                            </p:txEl>
                                          </p:spTgt>
                                        </p:tgtEl>
                                        <p:attrNameLst>
                                          <p:attrName>style.visibility</p:attrName>
                                        </p:attrNameLst>
                                      </p:cBhvr>
                                      <p:to>
                                        <p:strVal val="visible"/>
                                      </p:to>
                                    </p:set>
                                    <p:animEffect transition="in" filter="fade">
                                      <p:cBhvr>
                                        <p:cTn id="24" dur="500"/>
                                        <p:tgtEl>
                                          <p:spTgt spid="1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xEl>
                                              <p:pRg st="6" end="6"/>
                                            </p:txEl>
                                          </p:spTgt>
                                        </p:tgtEl>
                                        <p:attrNameLst>
                                          <p:attrName>style.visibility</p:attrName>
                                        </p:attrNameLst>
                                      </p:cBhvr>
                                      <p:to>
                                        <p:strVal val="visible"/>
                                      </p:to>
                                    </p:set>
                                    <p:animEffect transition="in" filter="fade">
                                      <p:cBhvr>
                                        <p:cTn id="27" dur="500"/>
                                        <p:tgtEl>
                                          <p:spTgt spid="15">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xEl>
                                              <p:pRg st="7" end="7"/>
                                            </p:txEl>
                                          </p:spTgt>
                                        </p:tgtEl>
                                        <p:attrNameLst>
                                          <p:attrName>style.visibility</p:attrName>
                                        </p:attrNameLst>
                                      </p:cBhvr>
                                      <p:to>
                                        <p:strVal val="visible"/>
                                      </p:to>
                                    </p:set>
                                    <p:animEffect transition="in" filter="fade">
                                      <p:cBhvr>
                                        <p:cTn id="30" dur="5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 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第一PPT 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2092</TotalTime>
  <Words>1533</Words>
  <Application>Microsoft Office PowerPoint</Application>
  <PresentationFormat>如螢幕大小 (16:9)</PresentationFormat>
  <Paragraphs>123</Paragraphs>
  <Slides>17</Slides>
  <Notes>1</Notes>
  <HiddenSlides>0</HiddenSlides>
  <MMClips>0</MMClips>
  <ScaleCrop>false</ScaleCrop>
  <HeadingPairs>
    <vt:vector size="6" baseType="variant">
      <vt:variant>
        <vt:lpstr>使用字型</vt:lpstr>
      </vt:variant>
      <vt:variant>
        <vt:i4>14</vt:i4>
      </vt:variant>
      <vt:variant>
        <vt:lpstr>佈景主題</vt:lpstr>
      </vt:variant>
      <vt:variant>
        <vt:i4>3</vt:i4>
      </vt:variant>
      <vt:variant>
        <vt:lpstr>投影片標題</vt:lpstr>
      </vt:variant>
      <vt:variant>
        <vt:i4>17</vt:i4>
      </vt:variant>
    </vt:vector>
  </HeadingPairs>
  <TitlesOfParts>
    <vt:vector size="34" baseType="lpstr">
      <vt:lpstr>等线</vt:lpstr>
      <vt:lpstr>微软雅黑</vt:lpstr>
      <vt:lpstr>宋体</vt:lpstr>
      <vt:lpstr>Taipei Sans TC Beta</vt:lpstr>
      <vt:lpstr>清松手寫體4-ExtraLight</vt:lpstr>
      <vt:lpstr>清松手寫體4-SemiBold</vt:lpstr>
      <vt:lpstr>微軟正黑體</vt:lpstr>
      <vt:lpstr>新細明體</vt:lpstr>
      <vt:lpstr>標楷體</vt:lpstr>
      <vt:lpstr>Arial</vt:lpstr>
      <vt:lpstr>Calibri</vt:lpstr>
      <vt:lpstr>Calibri Light</vt:lpstr>
      <vt:lpstr>Times New Roman</vt:lpstr>
      <vt:lpstr>Wingdings</vt:lpstr>
      <vt:lpstr>第一PPT，www.1ppt.com</vt:lpstr>
      <vt:lpstr>第一PPT www.1ppt.com</vt:lpstr>
      <vt:lpstr>1_第一PPT www.1ppt.com</vt:lpstr>
      <vt:lpstr>PowerPoint 簡報</vt:lpstr>
      <vt:lpstr>PowerPoint 簡報</vt:lpstr>
      <vt:lpstr>PowerPoint 簡報</vt:lpstr>
      <vt:lpstr>PowerPoint 簡報</vt:lpstr>
      <vt:lpstr>PowerPoint 簡報</vt:lpstr>
      <vt:lpstr>PowerPoint 簡報</vt:lpstr>
      <vt:lpstr>支撐東北抗日危局的中流砥柱-東北抗日聯軍</vt:lpstr>
      <vt:lpstr>國共團結一致，共同抗日 </vt:lpstr>
      <vt:lpstr>壯烈殉國，巾幗不讓鬚眉-八女投江 </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CHEUNG, Tin-wai</dc:creator>
  <cp:lastModifiedBy>CHEUNG, Tin-wai</cp:lastModifiedBy>
  <cp:revision>13</cp:revision>
  <dcterms:created xsi:type="dcterms:W3CDTF">2016-08-02T11:03:49Z</dcterms:created>
  <dcterms:modified xsi:type="dcterms:W3CDTF">2025-01-16T07:40:01Z</dcterms:modified>
</cp:coreProperties>
</file>