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71" r:id="rId3"/>
    <p:sldId id="272" r:id="rId4"/>
    <p:sldId id="273" r:id="rId5"/>
    <p:sldId id="257" r:id="rId6"/>
    <p:sldId id="258" r:id="rId7"/>
    <p:sldId id="259" r:id="rId8"/>
    <p:sldId id="260" r:id="rId9"/>
    <p:sldId id="268" r:id="rId10"/>
    <p:sldId id="269" r:id="rId11"/>
    <p:sldId id="27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4D7E1-8F6D-4661-89A1-81D584BD7E5D}" type="datetimeFigureOut">
              <a:rPr lang="zh-TW" altLang="en-US" smtClean="0"/>
              <a:t>2020/5/14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E3C6-5C9F-4E36-A33E-B22D2CD6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92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122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828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939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6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12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91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372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834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374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696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526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C6811-D446-4832-9EFA-4DF27F9F4450}" type="datetimeFigureOut">
              <a:rPr lang="zh-HK" altLang="en-US" smtClean="0"/>
              <a:t>14/5/2020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C40B-1684-439C-89B1-E859F8CA2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00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565" y="-6857"/>
            <a:ext cx="9765492" cy="68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5" y="1700117"/>
            <a:ext cx="6346486" cy="1188823"/>
          </a:xfrm>
          <a:prstGeom prst="rect">
            <a:avLst/>
          </a:prstGeom>
          <a:effectLst>
            <a:glow rad="101600">
              <a:schemeClr val="bg1">
                <a:lumMod val="85000"/>
                <a:alpha val="60000"/>
              </a:schemeClr>
            </a:glo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21" y="4959170"/>
            <a:ext cx="5243014" cy="85961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" y="592350"/>
            <a:ext cx="4371211" cy="96325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0" y="2558872"/>
            <a:ext cx="137171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65" y="1673805"/>
            <a:ext cx="3221284" cy="4165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368660"/>
            <a:ext cx="8228919" cy="12434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3" y="2348880"/>
            <a:ext cx="4656959" cy="23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3815"/>
            <a:ext cx="27432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278650"/>
            <a:ext cx="8228919" cy="124348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151119" y="2618910"/>
            <a:ext cx="45455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1839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年，林則徐往廣東禁煙，使外國鴉片商人交出鴉片，將收到的鴉片於虎門銷毀。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99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650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278650"/>
            <a:ext cx="8228919" cy="117643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0" y="1763815"/>
            <a:ext cx="8472739" cy="460209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242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508"/>
            <a:ext cx="9149058" cy="503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233645"/>
            <a:ext cx="8228919" cy="11764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3"/>
          <a:stretch/>
        </p:blipFill>
        <p:spPr>
          <a:xfrm>
            <a:off x="262484" y="1555469"/>
            <a:ext cx="8423975" cy="374984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223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5" y="818710"/>
            <a:ext cx="9176944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278650"/>
            <a:ext cx="8228919" cy="11764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7" y="1808820"/>
            <a:ext cx="8679986" cy="460209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081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67" y="0"/>
            <a:ext cx="12087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503675"/>
            <a:ext cx="8228919" cy="11764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6" y="2123855"/>
            <a:ext cx="8515408" cy="46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7266" r="10126" b="10167"/>
          <a:stretch/>
        </p:blipFill>
        <p:spPr bwMode="auto">
          <a:xfrm>
            <a:off x="1702050" y="1068309"/>
            <a:ext cx="5893807" cy="462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233645"/>
            <a:ext cx="8228919" cy="11764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3" y="1763815"/>
            <a:ext cx="8533694" cy="460209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509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8" y="280827"/>
            <a:ext cx="8678224" cy="633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3" y="3822456"/>
            <a:ext cx="8533694" cy="460209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717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7" y="1088740"/>
            <a:ext cx="8540885" cy="44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0" y="1808819"/>
            <a:ext cx="7532258" cy="40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0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25" y="-1995"/>
            <a:ext cx="9765492" cy="68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1898830"/>
            <a:ext cx="6572058" cy="176799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89" y="3487519"/>
            <a:ext cx="7004911" cy="295681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33545" y="814434"/>
            <a:ext cx="10566515" cy="580103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中國歷史科課程（中一至中三）課程</a:t>
            </a:r>
            <a:endParaRPr lang="en-US" sz="36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01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25" y="-1995"/>
            <a:ext cx="9765492" cy="68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35" y="2168860"/>
            <a:ext cx="7102456" cy="330431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-1039632" y="593685"/>
            <a:ext cx="11754990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中國歷史科課程（中一至中三）</a:t>
            </a:r>
            <a:r>
              <a:rPr lang="en-US" altLang="zh-TW" sz="3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課程宗旨（節錄）</a:t>
            </a:r>
            <a:endParaRPr lang="zh-TW" altLang="en-US" sz="3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25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25" y="-1995"/>
            <a:ext cx="9765492" cy="68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92" y="1980477"/>
            <a:ext cx="7712108" cy="295072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131840" y="86371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本課題學習目標</a:t>
            </a:r>
            <a:endParaRPr lang="zh-TW" altLang="en-US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51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9051" r="7870"/>
          <a:stretch/>
        </p:blipFill>
        <p:spPr>
          <a:xfrm>
            <a:off x="-108520" y="-319088"/>
            <a:ext cx="9496055" cy="74961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863715"/>
            <a:ext cx="8571719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9" y="478298"/>
            <a:ext cx="8228919" cy="124348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3" y="1988840"/>
            <a:ext cx="8533694" cy="460209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10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9" y="1"/>
            <a:ext cx="9178292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603954"/>
            <a:ext cx="8228919" cy="124348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6"/>
          <a:stretch/>
        </p:blipFill>
        <p:spPr>
          <a:xfrm>
            <a:off x="566555" y="2168860"/>
            <a:ext cx="8363020" cy="343196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0" y="4744267"/>
            <a:ext cx="8096190" cy="171312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778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442271"/>
            <a:ext cx="9143530" cy="59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403775"/>
            <a:ext cx="8533694" cy="46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31"/>
          <a:stretch/>
        </p:blipFill>
        <p:spPr>
          <a:xfrm>
            <a:off x="1304814" y="413665"/>
            <a:ext cx="6534372" cy="6750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6" y="1808820"/>
            <a:ext cx="7925487" cy="423099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16705" y="1187170"/>
            <a:ext cx="4908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吸食人數：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1835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年約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萬人</a:t>
            </a:r>
            <a:endParaRPr 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087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66</Words>
  <Application>Microsoft Office PowerPoint</Application>
  <PresentationFormat>On-screen Show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Office 佈景主題</vt:lpstr>
      <vt:lpstr>PowerPoint Presentation</vt:lpstr>
      <vt:lpstr>中國歷史科課程（中一至中三）課程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鴉片戰爭</dc:title>
  <dc:creator>Windows 使用者</dc:creator>
  <cp:lastModifiedBy>KWONG, Lai-sheung</cp:lastModifiedBy>
  <cp:revision>27</cp:revision>
  <cp:lastPrinted>2020-05-07T05:23:02Z</cp:lastPrinted>
  <dcterms:created xsi:type="dcterms:W3CDTF">2020-05-05T13:30:17Z</dcterms:created>
  <dcterms:modified xsi:type="dcterms:W3CDTF">2020-05-14T05:51:09Z</dcterms:modified>
</cp:coreProperties>
</file>