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9" r:id="rId1"/>
  </p:sldMasterIdLst>
  <p:notesMasterIdLst>
    <p:notesMasterId r:id="rId11"/>
  </p:notesMasterIdLst>
  <p:handoutMasterIdLst>
    <p:handoutMasterId r:id="rId12"/>
  </p:handoutMasterIdLst>
  <p:sldIdLst>
    <p:sldId id="256" r:id="rId2"/>
    <p:sldId id="410" r:id="rId3"/>
    <p:sldId id="414" r:id="rId4"/>
    <p:sldId id="412" r:id="rId5"/>
    <p:sldId id="417" r:id="rId6"/>
    <p:sldId id="413" r:id="rId7"/>
    <p:sldId id="416" r:id="rId8"/>
    <p:sldId id="275" r:id="rId9"/>
    <p:sldId id="415" r:id="rId10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ONG, Kam-fung Grace" initials="WKG" lastIdx="5" clrIdx="0"/>
  <p:cmAuthor id="2" name="CHAN, Ka-po Serena" initials="CKS" lastIdx="8" clrIdx="1"/>
  <p:cmAuthor id="3" name="CHAN, Hong" initials="CH" lastIdx="0" clrIdx="2"/>
  <p:cmAuthor id="4" name="CHAN, Kar-yee Grace" initials="CKG" lastIdx="23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9900"/>
    <a:srgbClr val="996633"/>
    <a:srgbClr val="FF9900"/>
    <a:srgbClr val="6633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0" autoAdjust="0"/>
    <p:restoredTop sz="93979" autoAdjust="0"/>
  </p:normalViewPr>
  <p:slideViewPr>
    <p:cSldViewPr snapToGrid="0">
      <p:cViewPr varScale="1">
        <p:scale>
          <a:sx n="64" d="100"/>
          <a:sy n="64" d="100"/>
        </p:scale>
        <p:origin x="1364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999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840"/>
    </p:cViewPr>
  </p:sorterViewPr>
  <p:notesViewPr>
    <p:cSldViewPr snapToGrid="0">
      <p:cViewPr varScale="1">
        <p:scale>
          <a:sx n="46" d="100"/>
          <a:sy n="46" d="100"/>
        </p:scale>
        <p:origin x="2736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66ACBF-912F-41A9-99FD-B361F068FAC1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4CBA629-A49B-49D7-BC4A-ABEF5F7E4820}">
      <dgm:prSet phldrT="[Text]"/>
      <dgm:spPr/>
      <dgm:t>
        <a:bodyPr/>
        <a:lstStyle/>
        <a:p>
          <a:r>
            <a:rPr lang="zh-TW" altLang="en-US" b="1" dirty="0"/>
            <a:t>金錢的各種用途</a:t>
          </a:r>
          <a:endParaRPr lang="en-US" dirty="0"/>
        </a:p>
      </dgm:t>
    </dgm:pt>
    <dgm:pt modelId="{B5C41862-5582-4708-B8E6-490A3FEE31CE}" type="parTrans" cxnId="{2BAED646-2ADB-491F-8612-D0789396593A}">
      <dgm:prSet/>
      <dgm:spPr/>
      <dgm:t>
        <a:bodyPr/>
        <a:lstStyle/>
        <a:p>
          <a:endParaRPr lang="en-US"/>
        </a:p>
      </dgm:t>
    </dgm:pt>
    <dgm:pt modelId="{1E52DB7C-1A61-4170-8C8D-7CCA6B60BB38}" type="sibTrans" cxnId="{2BAED646-2ADB-491F-8612-D0789396593A}">
      <dgm:prSet/>
      <dgm:spPr/>
      <dgm:t>
        <a:bodyPr/>
        <a:lstStyle/>
        <a:p>
          <a:endParaRPr lang="en-US"/>
        </a:p>
      </dgm:t>
    </dgm:pt>
    <dgm:pt modelId="{0A318C29-BF3B-451A-A6C2-F98B345F9CAA}">
      <dgm:prSet/>
      <dgm:spPr/>
      <dgm:t>
        <a:bodyPr/>
        <a:lstStyle/>
        <a:p>
          <a:r>
            <a:rPr lang="zh-TW" altLang="en-US" b="1" dirty="0"/>
            <a:t>儲蓄的重要性 </a:t>
          </a:r>
          <a:endParaRPr lang="en-US" altLang="zh-TW" b="1" dirty="0"/>
        </a:p>
      </dgm:t>
    </dgm:pt>
    <dgm:pt modelId="{6AEAA32C-BDE1-4709-9C1B-0711D143CA86}" type="parTrans" cxnId="{E599C3BD-B2EB-4D17-AF8C-303290265C13}">
      <dgm:prSet/>
      <dgm:spPr/>
      <dgm:t>
        <a:bodyPr/>
        <a:lstStyle/>
        <a:p>
          <a:endParaRPr lang="en-US"/>
        </a:p>
      </dgm:t>
    </dgm:pt>
    <dgm:pt modelId="{5B106E5E-0AC3-4E33-B57B-AE10DDF9857D}" type="sibTrans" cxnId="{E599C3BD-B2EB-4D17-AF8C-303290265C13}">
      <dgm:prSet/>
      <dgm:spPr/>
      <dgm:t>
        <a:bodyPr/>
        <a:lstStyle/>
        <a:p>
          <a:endParaRPr lang="en-US"/>
        </a:p>
      </dgm:t>
    </dgm:pt>
    <dgm:pt modelId="{3B660AFF-9099-4E3A-9EAD-525B154A21FB}">
      <dgm:prSet/>
      <dgm:spPr/>
      <dgm:t>
        <a:bodyPr/>
        <a:lstStyle/>
        <a:p>
          <a:r>
            <a:rPr lang="zh-TW" altLang="en-US" b="1" dirty="0"/>
            <a:t>如何進行個人財務預算</a:t>
          </a:r>
          <a:endParaRPr lang="en-US" altLang="zh-TW" b="1" dirty="0"/>
        </a:p>
      </dgm:t>
    </dgm:pt>
    <dgm:pt modelId="{DBE053C9-0C45-47FC-8F13-A8498FC88A59}" type="parTrans" cxnId="{5223D588-9BA3-4F2C-8541-574A7E665615}">
      <dgm:prSet/>
      <dgm:spPr/>
      <dgm:t>
        <a:bodyPr/>
        <a:lstStyle/>
        <a:p>
          <a:endParaRPr lang="en-US"/>
        </a:p>
      </dgm:t>
    </dgm:pt>
    <dgm:pt modelId="{E6A7A9A1-D480-4EFE-AFF8-047EA5B37998}" type="sibTrans" cxnId="{5223D588-9BA3-4F2C-8541-574A7E665615}">
      <dgm:prSet/>
      <dgm:spPr/>
      <dgm:t>
        <a:bodyPr/>
        <a:lstStyle/>
        <a:p>
          <a:endParaRPr lang="en-US"/>
        </a:p>
      </dgm:t>
    </dgm:pt>
    <dgm:pt modelId="{296955D4-CD14-4C88-BCFC-2D9BAB41A521}">
      <dgm:prSet/>
      <dgm:spPr/>
      <dgm:t>
        <a:bodyPr/>
        <a:lstStyle/>
        <a:p>
          <a:r>
            <a:rPr lang="zh-TW" altLang="en-US" b="1" dirty="0"/>
            <a:t>人生不同階段的財務需要</a:t>
          </a:r>
        </a:p>
      </dgm:t>
    </dgm:pt>
    <dgm:pt modelId="{9C923795-341D-4215-B413-AF4EE2035BCC}" type="parTrans" cxnId="{2AEF2840-BE25-4204-9CE0-C4FE8A38705E}">
      <dgm:prSet/>
      <dgm:spPr/>
      <dgm:t>
        <a:bodyPr/>
        <a:lstStyle/>
        <a:p>
          <a:endParaRPr lang="en-US"/>
        </a:p>
      </dgm:t>
    </dgm:pt>
    <dgm:pt modelId="{623B6DCC-0A14-4B30-B0C4-579A7AEBBAEA}" type="sibTrans" cxnId="{2AEF2840-BE25-4204-9CE0-C4FE8A38705E}">
      <dgm:prSet/>
      <dgm:spPr/>
      <dgm:t>
        <a:bodyPr/>
        <a:lstStyle/>
        <a:p>
          <a:endParaRPr lang="en-US"/>
        </a:p>
      </dgm:t>
    </dgm:pt>
    <dgm:pt modelId="{5F3E9F9B-96F2-4EEB-B181-9705F1B8D4B7}" type="pres">
      <dgm:prSet presAssocID="{E266ACBF-912F-41A9-99FD-B361F068FAC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zh-HK" altLang="en-US"/>
        </a:p>
      </dgm:t>
    </dgm:pt>
    <dgm:pt modelId="{4161BE89-7263-46E0-B27B-C0BAF080DDE4}" type="pres">
      <dgm:prSet presAssocID="{E266ACBF-912F-41A9-99FD-B361F068FAC1}" presName="Name1" presStyleCnt="0"/>
      <dgm:spPr/>
    </dgm:pt>
    <dgm:pt modelId="{9235EBC9-2767-44EC-947D-A5821BBF98E6}" type="pres">
      <dgm:prSet presAssocID="{E266ACBF-912F-41A9-99FD-B361F068FAC1}" presName="cycle" presStyleCnt="0"/>
      <dgm:spPr/>
    </dgm:pt>
    <dgm:pt modelId="{A113F1FC-49C8-47AA-9B0D-4039B2F65DA9}" type="pres">
      <dgm:prSet presAssocID="{E266ACBF-912F-41A9-99FD-B361F068FAC1}" presName="srcNode" presStyleLbl="node1" presStyleIdx="0" presStyleCnt="4"/>
      <dgm:spPr/>
    </dgm:pt>
    <dgm:pt modelId="{6BB83960-5F82-4E89-A819-AEB0B9C12D28}" type="pres">
      <dgm:prSet presAssocID="{E266ACBF-912F-41A9-99FD-B361F068FAC1}" presName="conn" presStyleLbl="parChTrans1D2" presStyleIdx="0" presStyleCnt="1"/>
      <dgm:spPr/>
      <dgm:t>
        <a:bodyPr/>
        <a:lstStyle/>
        <a:p>
          <a:endParaRPr lang="zh-HK" altLang="en-US"/>
        </a:p>
      </dgm:t>
    </dgm:pt>
    <dgm:pt modelId="{185A0215-9B86-4C19-B70E-05B5C12A2518}" type="pres">
      <dgm:prSet presAssocID="{E266ACBF-912F-41A9-99FD-B361F068FAC1}" presName="extraNode" presStyleLbl="node1" presStyleIdx="0" presStyleCnt="4"/>
      <dgm:spPr/>
    </dgm:pt>
    <dgm:pt modelId="{4C3773CA-BF66-47F3-8727-AB12F104DC8C}" type="pres">
      <dgm:prSet presAssocID="{E266ACBF-912F-41A9-99FD-B361F068FAC1}" presName="dstNode" presStyleLbl="node1" presStyleIdx="0" presStyleCnt="4"/>
      <dgm:spPr/>
    </dgm:pt>
    <dgm:pt modelId="{813EF155-CA73-481D-A0E2-7FDECFB1412E}" type="pres">
      <dgm:prSet presAssocID="{A4CBA629-A49B-49D7-BC4A-ABEF5F7E4820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HK" altLang="en-US"/>
        </a:p>
      </dgm:t>
    </dgm:pt>
    <dgm:pt modelId="{7FDB9C0C-05B7-4ED6-9029-5F7398F9B5F9}" type="pres">
      <dgm:prSet presAssocID="{A4CBA629-A49B-49D7-BC4A-ABEF5F7E4820}" presName="accent_1" presStyleCnt="0"/>
      <dgm:spPr/>
    </dgm:pt>
    <dgm:pt modelId="{E2448376-E0E2-47D9-9D3E-7F6BFD5B08E6}" type="pres">
      <dgm:prSet presAssocID="{A4CBA629-A49B-49D7-BC4A-ABEF5F7E4820}" presName="accentRepeatNode" presStyleLbl="solidFgAcc1" presStyleIdx="0" presStyleCnt="4"/>
      <dgm:spPr/>
    </dgm:pt>
    <dgm:pt modelId="{6FB7B4E6-D79D-4BCB-AEA8-FAF9552FCED9}" type="pres">
      <dgm:prSet presAssocID="{0A318C29-BF3B-451A-A6C2-F98B345F9CAA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HK" altLang="en-US"/>
        </a:p>
      </dgm:t>
    </dgm:pt>
    <dgm:pt modelId="{EB645D50-14EC-4345-9A62-C24DA00B41FC}" type="pres">
      <dgm:prSet presAssocID="{0A318C29-BF3B-451A-A6C2-F98B345F9CAA}" presName="accent_2" presStyleCnt="0"/>
      <dgm:spPr/>
    </dgm:pt>
    <dgm:pt modelId="{400F81CA-AD15-4C52-BD87-05AF4FFA42D4}" type="pres">
      <dgm:prSet presAssocID="{0A318C29-BF3B-451A-A6C2-F98B345F9CAA}" presName="accentRepeatNode" presStyleLbl="solidFgAcc1" presStyleIdx="1" presStyleCnt="4"/>
      <dgm:spPr/>
    </dgm:pt>
    <dgm:pt modelId="{9A570054-96FF-4788-8E10-989921085675}" type="pres">
      <dgm:prSet presAssocID="{3B660AFF-9099-4E3A-9EAD-525B154A21FB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HK" altLang="en-US"/>
        </a:p>
      </dgm:t>
    </dgm:pt>
    <dgm:pt modelId="{D033044A-F049-4F79-8D6E-7DC2E5A4D0C8}" type="pres">
      <dgm:prSet presAssocID="{3B660AFF-9099-4E3A-9EAD-525B154A21FB}" presName="accent_3" presStyleCnt="0"/>
      <dgm:spPr/>
    </dgm:pt>
    <dgm:pt modelId="{6DF8D597-F058-4641-B247-3191500D1644}" type="pres">
      <dgm:prSet presAssocID="{3B660AFF-9099-4E3A-9EAD-525B154A21FB}" presName="accentRepeatNode" presStyleLbl="solidFgAcc1" presStyleIdx="2" presStyleCnt="4"/>
      <dgm:spPr/>
    </dgm:pt>
    <dgm:pt modelId="{5D7BBC5C-0C7F-419C-A33E-D0BF7336DC74}" type="pres">
      <dgm:prSet presAssocID="{296955D4-CD14-4C88-BCFC-2D9BAB41A521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HK" altLang="en-US"/>
        </a:p>
      </dgm:t>
    </dgm:pt>
    <dgm:pt modelId="{AB440796-D978-47AA-8365-5CC9961991F1}" type="pres">
      <dgm:prSet presAssocID="{296955D4-CD14-4C88-BCFC-2D9BAB41A521}" presName="accent_4" presStyleCnt="0"/>
      <dgm:spPr/>
    </dgm:pt>
    <dgm:pt modelId="{33FBEEFC-6383-4508-82BC-B21BC9A76FD7}" type="pres">
      <dgm:prSet presAssocID="{296955D4-CD14-4C88-BCFC-2D9BAB41A521}" presName="accentRepeatNode" presStyleLbl="solidFgAcc1" presStyleIdx="3" presStyleCnt="4"/>
      <dgm:spPr/>
    </dgm:pt>
  </dgm:ptLst>
  <dgm:cxnLst>
    <dgm:cxn modelId="{0DDEF67A-6A11-49EE-B924-46645CBE02D9}" type="presOf" srcId="{0A318C29-BF3B-451A-A6C2-F98B345F9CAA}" destId="{6FB7B4E6-D79D-4BCB-AEA8-FAF9552FCED9}" srcOrd="0" destOrd="0" presId="urn:microsoft.com/office/officeart/2008/layout/VerticalCurvedList"/>
    <dgm:cxn modelId="{5223D588-9BA3-4F2C-8541-574A7E665615}" srcId="{E266ACBF-912F-41A9-99FD-B361F068FAC1}" destId="{3B660AFF-9099-4E3A-9EAD-525B154A21FB}" srcOrd="2" destOrd="0" parTransId="{DBE053C9-0C45-47FC-8F13-A8498FC88A59}" sibTransId="{E6A7A9A1-D480-4EFE-AFF8-047EA5B37998}"/>
    <dgm:cxn modelId="{4596E2E2-AEE4-44F6-9E6D-7E6C0B546773}" type="presOf" srcId="{A4CBA629-A49B-49D7-BC4A-ABEF5F7E4820}" destId="{813EF155-CA73-481D-A0E2-7FDECFB1412E}" srcOrd="0" destOrd="0" presId="urn:microsoft.com/office/officeart/2008/layout/VerticalCurvedList"/>
    <dgm:cxn modelId="{A8EBC4E1-5828-4606-8BAA-63596F667844}" type="presOf" srcId="{3B660AFF-9099-4E3A-9EAD-525B154A21FB}" destId="{9A570054-96FF-4788-8E10-989921085675}" srcOrd="0" destOrd="0" presId="urn:microsoft.com/office/officeart/2008/layout/VerticalCurvedList"/>
    <dgm:cxn modelId="{66633DB4-A5E1-42C4-B4A4-0DD1EAA4D986}" type="presOf" srcId="{296955D4-CD14-4C88-BCFC-2D9BAB41A521}" destId="{5D7BBC5C-0C7F-419C-A33E-D0BF7336DC74}" srcOrd="0" destOrd="0" presId="urn:microsoft.com/office/officeart/2008/layout/VerticalCurvedList"/>
    <dgm:cxn modelId="{FDCE94C0-807D-42D8-9B60-92C188BEF2CC}" type="presOf" srcId="{1E52DB7C-1A61-4170-8C8D-7CCA6B60BB38}" destId="{6BB83960-5F82-4E89-A819-AEB0B9C12D28}" srcOrd="0" destOrd="0" presId="urn:microsoft.com/office/officeart/2008/layout/VerticalCurvedList"/>
    <dgm:cxn modelId="{2BAED646-2ADB-491F-8612-D0789396593A}" srcId="{E266ACBF-912F-41A9-99FD-B361F068FAC1}" destId="{A4CBA629-A49B-49D7-BC4A-ABEF5F7E4820}" srcOrd="0" destOrd="0" parTransId="{B5C41862-5582-4708-B8E6-490A3FEE31CE}" sibTransId="{1E52DB7C-1A61-4170-8C8D-7CCA6B60BB38}"/>
    <dgm:cxn modelId="{E599C3BD-B2EB-4D17-AF8C-303290265C13}" srcId="{E266ACBF-912F-41A9-99FD-B361F068FAC1}" destId="{0A318C29-BF3B-451A-A6C2-F98B345F9CAA}" srcOrd="1" destOrd="0" parTransId="{6AEAA32C-BDE1-4709-9C1B-0711D143CA86}" sibTransId="{5B106E5E-0AC3-4E33-B57B-AE10DDF9857D}"/>
    <dgm:cxn modelId="{CB98E650-82A1-4C02-A78C-4C59375BEFD5}" type="presOf" srcId="{E266ACBF-912F-41A9-99FD-B361F068FAC1}" destId="{5F3E9F9B-96F2-4EEB-B181-9705F1B8D4B7}" srcOrd="0" destOrd="0" presId="urn:microsoft.com/office/officeart/2008/layout/VerticalCurvedList"/>
    <dgm:cxn modelId="{2AEF2840-BE25-4204-9CE0-C4FE8A38705E}" srcId="{E266ACBF-912F-41A9-99FD-B361F068FAC1}" destId="{296955D4-CD14-4C88-BCFC-2D9BAB41A521}" srcOrd="3" destOrd="0" parTransId="{9C923795-341D-4215-B413-AF4EE2035BCC}" sibTransId="{623B6DCC-0A14-4B30-B0C4-579A7AEBBAEA}"/>
    <dgm:cxn modelId="{F334077B-30F9-4EF4-8354-1C3CC86AD604}" type="presParOf" srcId="{5F3E9F9B-96F2-4EEB-B181-9705F1B8D4B7}" destId="{4161BE89-7263-46E0-B27B-C0BAF080DDE4}" srcOrd="0" destOrd="0" presId="urn:microsoft.com/office/officeart/2008/layout/VerticalCurvedList"/>
    <dgm:cxn modelId="{BF7FF381-AD2B-4BD7-8321-0E4A991AB173}" type="presParOf" srcId="{4161BE89-7263-46E0-B27B-C0BAF080DDE4}" destId="{9235EBC9-2767-44EC-947D-A5821BBF98E6}" srcOrd="0" destOrd="0" presId="urn:microsoft.com/office/officeart/2008/layout/VerticalCurvedList"/>
    <dgm:cxn modelId="{F175B507-566D-4BA8-8F36-DF8D1EC75013}" type="presParOf" srcId="{9235EBC9-2767-44EC-947D-A5821BBF98E6}" destId="{A113F1FC-49C8-47AA-9B0D-4039B2F65DA9}" srcOrd="0" destOrd="0" presId="urn:microsoft.com/office/officeart/2008/layout/VerticalCurvedList"/>
    <dgm:cxn modelId="{D65FC9DC-146D-4A67-BC80-1D73493BAE79}" type="presParOf" srcId="{9235EBC9-2767-44EC-947D-A5821BBF98E6}" destId="{6BB83960-5F82-4E89-A819-AEB0B9C12D28}" srcOrd="1" destOrd="0" presId="urn:microsoft.com/office/officeart/2008/layout/VerticalCurvedList"/>
    <dgm:cxn modelId="{6FD458F5-D414-4DEB-AD27-6483375B9AC0}" type="presParOf" srcId="{9235EBC9-2767-44EC-947D-A5821BBF98E6}" destId="{185A0215-9B86-4C19-B70E-05B5C12A2518}" srcOrd="2" destOrd="0" presId="urn:microsoft.com/office/officeart/2008/layout/VerticalCurvedList"/>
    <dgm:cxn modelId="{34F3FF55-F909-4FCF-AC84-045CEE154867}" type="presParOf" srcId="{9235EBC9-2767-44EC-947D-A5821BBF98E6}" destId="{4C3773CA-BF66-47F3-8727-AB12F104DC8C}" srcOrd="3" destOrd="0" presId="urn:microsoft.com/office/officeart/2008/layout/VerticalCurvedList"/>
    <dgm:cxn modelId="{4176D179-9EA7-46AA-8257-EF210D2CF6BB}" type="presParOf" srcId="{4161BE89-7263-46E0-B27B-C0BAF080DDE4}" destId="{813EF155-CA73-481D-A0E2-7FDECFB1412E}" srcOrd="1" destOrd="0" presId="urn:microsoft.com/office/officeart/2008/layout/VerticalCurvedList"/>
    <dgm:cxn modelId="{3496B2A0-1DA0-4A26-B195-8E9C61603237}" type="presParOf" srcId="{4161BE89-7263-46E0-B27B-C0BAF080DDE4}" destId="{7FDB9C0C-05B7-4ED6-9029-5F7398F9B5F9}" srcOrd="2" destOrd="0" presId="urn:microsoft.com/office/officeart/2008/layout/VerticalCurvedList"/>
    <dgm:cxn modelId="{DC164224-20CE-4FC5-BC12-F35064EA930A}" type="presParOf" srcId="{7FDB9C0C-05B7-4ED6-9029-5F7398F9B5F9}" destId="{E2448376-E0E2-47D9-9D3E-7F6BFD5B08E6}" srcOrd="0" destOrd="0" presId="urn:microsoft.com/office/officeart/2008/layout/VerticalCurvedList"/>
    <dgm:cxn modelId="{10E844E9-1C85-4F38-9546-E3C5CFBBF5DA}" type="presParOf" srcId="{4161BE89-7263-46E0-B27B-C0BAF080DDE4}" destId="{6FB7B4E6-D79D-4BCB-AEA8-FAF9552FCED9}" srcOrd="3" destOrd="0" presId="urn:microsoft.com/office/officeart/2008/layout/VerticalCurvedList"/>
    <dgm:cxn modelId="{720B208D-D07E-4C21-9D24-982695708C77}" type="presParOf" srcId="{4161BE89-7263-46E0-B27B-C0BAF080DDE4}" destId="{EB645D50-14EC-4345-9A62-C24DA00B41FC}" srcOrd="4" destOrd="0" presId="urn:microsoft.com/office/officeart/2008/layout/VerticalCurvedList"/>
    <dgm:cxn modelId="{865692D2-C5D6-4F94-BA52-83940A85A9A6}" type="presParOf" srcId="{EB645D50-14EC-4345-9A62-C24DA00B41FC}" destId="{400F81CA-AD15-4C52-BD87-05AF4FFA42D4}" srcOrd="0" destOrd="0" presId="urn:microsoft.com/office/officeart/2008/layout/VerticalCurvedList"/>
    <dgm:cxn modelId="{D24D7EAE-64AC-442A-9A1A-EC3F76AA0276}" type="presParOf" srcId="{4161BE89-7263-46E0-B27B-C0BAF080DDE4}" destId="{9A570054-96FF-4788-8E10-989921085675}" srcOrd="5" destOrd="0" presId="urn:microsoft.com/office/officeart/2008/layout/VerticalCurvedList"/>
    <dgm:cxn modelId="{035E76BD-CD00-43DC-B5CE-85822034EB2E}" type="presParOf" srcId="{4161BE89-7263-46E0-B27B-C0BAF080DDE4}" destId="{D033044A-F049-4F79-8D6E-7DC2E5A4D0C8}" srcOrd="6" destOrd="0" presId="urn:microsoft.com/office/officeart/2008/layout/VerticalCurvedList"/>
    <dgm:cxn modelId="{049729BD-D8A5-4D36-A81E-861F3DC7AE27}" type="presParOf" srcId="{D033044A-F049-4F79-8D6E-7DC2E5A4D0C8}" destId="{6DF8D597-F058-4641-B247-3191500D1644}" srcOrd="0" destOrd="0" presId="urn:microsoft.com/office/officeart/2008/layout/VerticalCurvedList"/>
    <dgm:cxn modelId="{E968D0FF-2601-4889-8EAB-8803CC1712F4}" type="presParOf" srcId="{4161BE89-7263-46E0-B27B-C0BAF080DDE4}" destId="{5D7BBC5C-0C7F-419C-A33E-D0BF7336DC74}" srcOrd="7" destOrd="0" presId="urn:microsoft.com/office/officeart/2008/layout/VerticalCurvedList"/>
    <dgm:cxn modelId="{CF0D54BE-82FB-4302-88AB-6F1F3207566A}" type="presParOf" srcId="{4161BE89-7263-46E0-B27B-C0BAF080DDE4}" destId="{AB440796-D978-47AA-8365-5CC9961991F1}" srcOrd="8" destOrd="0" presId="urn:microsoft.com/office/officeart/2008/layout/VerticalCurvedList"/>
    <dgm:cxn modelId="{60839B48-DA2F-4549-83CA-081C6BC65378}" type="presParOf" srcId="{AB440796-D978-47AA-8365-5CC9961991F1}" destId="{33FBEEFC-6383-4508-82BC-B21BC9A76FD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66ACBF-912F-41A9-99FD-B361F068FAC1}" type="doc">
      <dgm:prSet loTypeId="urn:microsoft.com/office/officeart/2008/layout/VerticalCurvedList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E540EDE2-3BEB-4B02-9CF0-7B4468F5656D}">
      <dgm:prSet/>
      <dgm:spPr/>
      <dgm:t>
        <a:bodyPr/>
        <a:lstStyle/>
        <a:p>
          <a:r>
            <a:rPr lang="zh-TW" altLang="en-US" b="1" dirty="0">
              <a:solidFill>
                <a:schemeClr val="bg1"/>
              </a:solidFill>
            </a:rPr>
            <a:t>信用卡是甚麼</a:t>
          </a:r>
          <a:r>
            <a:rPr lang="en-US" altLang="zh-TW" b="1" dirty="0">
              <a:solidFill>
                <a:schemeClr val="bg1"/>
              </a:solidFill>
            </a:rPr>
            <a:t>?</a:t>
          </a:r>
        </a:p>
      </dgm:t>
    </dgm:pt>
    <dgm:pt modelId="{9C199AF0-42DF-47B0-849D-EC7A22FD2B84}" type="parTrans" cxnId="{7FBBB9FA-9A72-45CD-B67D-C6B5BABC6556}">
      <dgm:prSet/>
      <dgm:spPr/>
      <dgm:t>
        <a:bodyPr/>
        <a:lstStyle/>
        <a:p>
          <a:endParaRPr lang="en-US"/>
        </a:p>
      </dgm:t>
    </dgm:pt>
    <dgm:pt modelId="{B79F89EE-F49A-42C2-92DB-BC879396BDC8}" type="sibTrans" cxnId="{7FBBB9FA-9A72-45CD-B67D-C6B5BABC6556}">
      <dgm:prSet/>
      <dgm:spPr/>
      <dgm:t>
        <a:bodyPr/>
        <a:lstStyle/>
        <a:p>
          <a:endParaRPr lang="en-US"/>
        </a:p>
      </dgm:t>
    </dgm:pt>
    <dgm:pt modelId="{A973015E-C331-4E1A-B92B-9E0C02E96545}">
      <dgm:prSet/>
      <dgm:spPr/>
      <dgm:t>
        <a:bodyPr/>
        <a:lstStyle/>
        <a:p>
          <a:r>
            <a:rPr lang="zh-TW" altLang="en-US" b="1" dirty="0">
              <a:solidFill>
                <a:schemeClr val="bg1"/>
              </a:solidFill>
            </a:rPr>
            <a:t>信用卡透支的雪球效應</a:t>
          </a:r>
        </a:p>
      </dgm:t>
    </dgm:pt>
    <dgm:pt modelId="{536A1843-0E06-45AD-B929-3058619FD135}" type="parTrans" cxnId="{C9E0346D-670B-40B6-86B3-939FDE42F740}">
      <dgm:prSet/>
      <dgm:spPr/>
      <dgm:t>
        <a:bodyPr/>
        <a:lstStyle/>
        <a:p>
          <a:endParaRPr lang="en-US"/>
        </a:p>
      </dgm:t>
    </dgm:pt>
    <dgm:pt modelId="{75F1A909-43C8-4C1D-96E0-ABFF6E3B803A}" type="sibTrans" cxnId="{C9E0346D-670B-40B6-86B3-939FDE42F740}">
      <dgm:prSet/>
      <dgm:spPr/>
      <dgm:t>
        <a:bodyPr/>
        <a:lstStyle/>
        <a:p>
          <a:endParaRPr lang="en-US"/>
        </a:p>
      </dgm:t>
    </dgm:pt>
    <dgm:pt modelId="{4F198A77-8F0B-45A8-81DF-9159A3C08E3D}">
      <dgm:prSet/>
      <dgm:spPr/>
      <dgm:t>
        <a:bodyPr/>
        <a:lstStyle/>
        <a:p>
          <a:r>
            <a:rPr lang="zh-TW" altLang="en-US" b="1">
              <a:solidFill>
                <a:schemeClr val="bg1"/>
              </a:solidFill>
            </a:rPr>
            <a:t>借貸</a:t>
          </a:r>
          <a:r>
            <a:rPr lang="zh-TW" altLang="en-US" b="1" dirty="0">
              <a:solidFill>
                <a:schemeClr val="bg1"/>
              </a:solidFill>
            </a:rPr>
            <a:t>的代價和考慮因素</a:t>
          </a:r>
          <a:endParaRPr lang="en-US" altLang="zh-TW" b="1" dirty="0">
            <a:solidFill>
              <a:schemeClr val="bg1"/>
            </a:solidFill>
          </a:endParaRPr>
        </a:p>
      </dgm:t>
    </dgm:pt>
    <dgm:pt modelId="{D09BD522-8FA5-4DF0-9790-2E25DB1E9372}" type="parTrans" cxnId="{0BACC721-4B7D-468E-8797-F92285912621}">
      <dgm:prSet/>
      <dgm:spPr/>
      <dgm:t>
        <a:bodyPr/>
        <a:lstStyle/>
        <a:p>
          <a:endParaRPr lang="en-US"/>
        </a:p>
      </dgm:t>
    </dgm:pt>
    <dgm:pt modelId="{C620BE74-776B-44C7-9001-B845AD716189}" type="sibTrans" cxnId="{0BACC721-4B7D-468E-8797-F92285912621}">
      <dgm:prSet/>
      <dgm:spPr/>
      <dgm:t>
        <a:bodyPr/>
        <a:lstStyle/>
        <a:p>
          <a:endParaRPr lang="en-US"/>
        </a:p>
      </dgm:t>
    </dgm:pt>
    <dgm:pt modelId="{F32620FD-F56C-4A5C-837B-3960A2EB9E41}">
      <dgm:prSet/>
      <dgm:spPr/>
      <dgm:t>
        <a:bodyPr/>
        <a:lstStyle/>
        <a:p>
          <a:r>
            <a:rPr lang="zh-TW" altLang="en-US" b="1">
              <a:solidFill>
                <a:schemeClr val="bg1"/>
              </a:solidFill>
            </a:rPr>
            <a:t>反思過度消費　實踐簡樸生活</a:t>
          </a:r>
          <a:endParaRPr lang="zh-TW" altLang="en-US" b="1" dirty="0">
            <a:solidFill>
              <a:schemeClr val="bg1"/>
            </a:solidFill>
          </a:endParaRPr>
        </a:p>
      </dgm:t>
    </dgm:pt>
    <dgm:pt modelId="{F3A34C87-B8C3-4B04-9093-CE2098C96730}" type="parTrans" cxnId="{1400B45F-D61E-4164-A365-B0619F8F2E3E}">
      <dgm:prSet/>
      <dgm:spPr/>
      <dgm:t>
        <a:bodyPr/>
        <a:lstStyle/>
        <a:p>
          <a:endParaRPr lang="en-US"/>
        </a:p>
      </dgm:t>
    </dgm:pt>
    <dgm:pt modelId="{B3BFDA92-133B-4C34-A791-BED5C64A57B5}" type="sibTrans" cxnId="{1400B45F-D61E-4164-A365-B0619F8F2E3E}">
      <dgm:prSet/>
      <dgm:spPr/>
      <dgm:t>
        <a:bodyPr/>
        <a:lstStyle/>
        <a:p>
          <a:endParaRPr lang="en-US"/>
        </a:p>
      </dgm:t>
    </dgm:pt>
    <dgm:pt modelId="{5F3E9F9B-96F2-4EEB-B181-9705F1B8D4B7}" type="pres">
      <dgm:prSet presAssocID="{E266ACBF-912F-41A9-99FD-B361F068FAC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zh-HK" altLang="en-US"/>
        </a:p>
      </dgm:t>
    </dgm:pt>
    <dgm:pt modelId="{4161BE89-7263-46E0-B27B-C0BAF080DDE4}" type="pres">
      <dgm:prSet presAssocID="{E266ACBF-912F-41A9-99FD-B361F068FAC1}" presName="Name1" presStyleCnt="0"/>
      <dgm:spPr/>
    </dgm:pt>
    <dgm:pt modelId="{9235EBC9-2767-44EC-947D-A5821BBF98E6}" type="pres">
      <dgm:prSet presAssocID="{E266ACBF-912F-41A9-99FD-B361F068FAC1}" presName="cycle" presStyleCnt="0"/>
      <dgm:spPr/>
    </dgm:pt>
    <dgm:pt modelId="{A113F1FC-49C8-47AA-9B0D-4039B2F65DA9}" type="pres">
      <dgm:prSet presAssocID="{E266ACBF-912F-41A9-99FD-B361F068FAC1}" presName="srcNode" presStyleLbl="node1" presStyleIdx="0" presStyleCnt="4"/>
      <dgm:spPr/>
    </dgm:pt>
    <dgm:pt modelId="{6BB83960-5F82-4E89-A819-AEB0B9C12D28}" type="pres">
      <dgm:prSet presAssocID="{E266ACBF-912F-41A9-99FD-B361F068FAC1}" presName="conn" presStyleLbl="parChTrans1D2" presStyleIdx="0" presStyleCnt="1"/>
      <dgm:spPr/>
      <dgm:t>
        <a:bodyPr/>
        <a:lstStyle/>
        <a:p>
          <a:endParaRPr lang="zh-HK" altLang="en-US"/>
        </a:p>
      </dgm:t>
    </dgm:pt>
    <dgm:pt modelId="{185A0215-9B86-4C19-B70E-05B5C12A2518}" type="pres">
      <dgm:prSet presAssocID="{E266ACBF-912F-41A9-99FD-B361F068FAC1}" presName="extraNode" presStyleLbl="node1" presStyleIdx="0" presStyleCnt="4"/>
      <dgm:spPr/>
    </dgm:pt>
    <dgm:pt modelId="{4C3773CA-BF66-47F3-8727-AB12F104DC8C}" type="pres">
      <dgm:prSet presAssocID="{E266ACBF-912F-41A9-99FD-B361F068FAC1}" presName="dstNode" presStyleLbl="node1" presStyleIdx="0" presStyleCnt="4"/>
      <dgm:spPr/>
    </dgm:pt>
    <dgm:pt modelId="{03C311D4-AB06-405A-84AF-5AC8431D89D7}" type="pres">
      <dgm:prSet presAssocID="{E540EDE2-3BEB-4B02-9CF0-7B4468F5656D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HK" altLang="en-US"/>
        </a:p>
      </dgm:t>
    </dgm:pt>
    <dgm:pt modelId="{460EA7D1-F3E5-4E4C-A151-B170D6208146}" type="pres">
      <dgm:prSet presAssocID="{E540EDE2-3BEB-4B02-9CF0-7B4468F5656D}" presName="accent_1" presStyleCnt="0"/>
      <dgm:spPr/>
    </dgm:pt>
    <dgm:pt modelId="{4AC7CD36-64D5-40C6-89AD-705EA90679F0}" type="pres">
      <dgm:prSet presAssocID="{E540EDE2-3BEB-4B02-9CF0-7B4468F5656D}" presName="accentRepeatNode" presStyleLbl="solidFgAcc1" presStyleIdx="0" presStyleCnt="4"/>
      <dgm:spPr/>
    </dgm:pt>
    <dgm:pt modelId="{273F4814-AE63-45B7-83D7-325524AAC405}" type="pres">
      <dgm:prSet presAssocID="{4F198A77-8F0B-45A8-81DF-9159A3C08E3D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HK" altLang="en-US"/>
        </a:p>
      </dgm:t>
    </dgm:pt>
    <dgm:pt modelId="{28710DF6-A805-4A82-A277-383980883422}" type="pres">
      <dgm:prSet presAssocID="{4F198A77-8F0B-45A8-81DF-9159A3C08E3D}" presName="accent_2" presStyleCnt="0"/>
      <dgm:spPr/>
    </dgm:pt>
    <dgm:pt modelId="{52EBF4B5-A1CF-43E5-B23D-21E5EEF4457A}" type="pres">
      <dgm:prSet presAssocID="{4F198A77-8F0B-45A8-81DF-9159A3C08E3D}" presName="accentRepeatNode" presStyleLbl="solidFgAcc1" presStyleIdx="1" presStyleCnt="4"/>
      <dgm:spPr/>
    </dgm:pt>
    <dgm:pt modelId="{099E9922-EB38-4467-B411-D27BC357DE73}" type="pres">
      <dgm:prSet presAssocID="{A973015E-C331-4E1A-B92B-9E0C02E96545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HK" altLang="en-US"/>
        </a:p>
      </dgm:t>
    </dgm:pt>
    <dgm:pt modelId="{AA7ED6E1-0A70-4135-B1D0-95307F75C4EE}" type="pres">
      <dgm:prSet presAssocID="{A973015E-C331-4E1A-B92B-9E0C02E96545}" presName="accent_3" presStyleCnt="0"/>
      <dgm:spPr/>
    </dgm:pt>
    <dgm:pt modelId="{7B943542-7D87-4690-B51E-F4025D7FA977}" type="pres">
      <dgm:prSet presAssocID="{A973015E-C331-4E1A-B92B-9E0C02E96545}" presName="accentRepeatNode" presStyleLbl="solidFgAcc1" presStyleIdx="2" presStyleCnt="4"/>
      <dgm:spPr/>
    </dgm:pt>
    <dgm:pt modelId="{EC9CFABB-8624-427B-8D9E-975655247A95}" type="pres">
      <dgm:prSet presAssocID="{F32620FD-F56C-4A5C-837B-3960A2EB9E41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HK" altLang="en-US"/>
        </a:p>
      </dgm:t>
    </dgm:pt>
    <dgm:pt modelId="{C1D26BA7-4EB0-49DC-AAE8-24C5819A5686}" type="pres">
      <dgm:prSet presAssocID="{F32620FD-F56C-4A5C-837B-3960A2EB9E41}" presName="accent_4" presStyleCnt="0"/>
      <dgm:spPr/>
    </dgm:pt>
    <dgm:pt modelId="{071E4F61-2DAC-4700-9A48-874DC3ECBD65}" type="pres">
      <dgm:prSet presAssocID="{F32620FD-F56C-4A5C-837B-3960A2EB9E41}" presName="accentRepeatNode" presStyleLbl="solidFgAcc1" presStyleIdx="3" presStyleCnt="4"/>
      <dgm:spPr/>
    </dgm:pt>
  </dgm:ptLst>
  <dgm:cxnLst>
    <dgm:cxn modelId="{EA73B62D-1A10-44CB-94BC-D8A546B4573F}" type="presOf" srcId="{A973015E-C331-4E1A-B92B-9E0C02E96545}" destId="{099E9922-EB38-4467-B411-D27BC357DE73}" srcOrd="0" destOrd="0" presId="urn:microsoft.com/office/officeart/2008/layout/VerticalCurvedList"/>
    <dgm:cxn modelId="{1400B45F-D61E-4164-A365-B0619F8F2E3E}" srcId="{E266ACBF-912F-41A9-99FD-B361F068FAC1}" destId="{F32620FD-F56C-4A5C-837B-3960A2EB9E41}" srcOrd="3" destOrd="0" parTransId="{F3A34C87-B8C3-4B04-9093-CE2098C96730}" sibTransId="{B3BFDA92-133B-4C34-A791-BED5C64A57B5}"/>
    <dgm:cxn modelId="{C5D83D70-54F6-473F-B499-02FBB491A1D7}" type="presOf" srcId="{B79F89EE-F49A-42C2-92DB-BC879396BDC8}" destId="{6BB83960-5F82-4E89-A819-AEB0B9C12D28}" srcOrd="0" destOrd="0" presId="urn:microsoft.com/office/officeart/2008/layout/VerticalCurvedList"/>
    <dgm:cxn modelId="{7FBBB9FA-9A72-45CD-B67D-C6B5BABC6556}" srcId="{E266ACBF-912F-41A9-99FD-B361F068FAC1}" destId="{E540EDE2-3BEB-4B02-9CF0-7B4468F5656D}" srcOrd="0" destOrd="0" parTransId="{9C199AF0-42DF-47B0-849D-EC7A22FD2B84}" sibTransId="{B79F89EE-F49A-42C2-92DB-BC879396BDC8}"/>
    <dgm:cxn modelId="{0BACC721-4B7D-468E-8797-F92285912621}" srcId="{E266ACBF-912F-41A9-99FD-B361F068FAC1}" destId="{4F198A77-8F0B-45A8-81DF-9159A3C08E3D}" srcOrd="1" destOrd="0" parTransId="{D09BD522-8FA5-4DF0-9790-2E25DB1E9372}" sibTransId="{C620BE74-776B-44C7-9001-B845AD716189}"/>
    <dgm:cxn modelId="{CB98E650-82A1-4C02-A78C-4C59375BEFD5}" type="presOf" srcId="{E266ACBF-912F-41A9-99FD-B361F068FAC1}" destId="{5F3E9F9B-96F2-4EEB-B181-9705F1B8D4B7}" srcOrd="0" destOrd="0" presId="urn:microsoft.com/office/officeart/2008/layout/VerticalCurvedList"/>
    <dgm:cxn modelId="{D43753C6-F26E-42B7-AF93-7C56ACE62784}" type="presOf" srcId="{F32620FD-F56C-4A5C-837B-3960A2EB9E41}" destId="{EC9CFABB-8624-427B-8D9E-975655247A95}" srcOrd="0" destOrd="0" presId="urn:microsoft.com/office/officeart/2008/layout/VerticalCurvedList"/>
    <dgm:cxn modelId="{D470C7EA-D20E-472F-9E3F-F571915850D0}" type="presOf" srcId="{E540EDE2-3BEB-4B02-9CF0-7B4468F5656D}" destId="{03C311D4-AB06-405A-84AF-5AC8431D89D7}" srcOrd="0" destOrd="0" presId="urn:microsoft.com/office/officeart/2008/layout/VerticalCurvedList"/>
    <dgm:cxn modelId="{C9E0346D-670B-40B6-86B3-939FDE42F740}" srcId="{E266ACBF-912F-41A9-99FD-B361F068FAC1}" destId="{A973015E-C331-4E1A-B92B-9E0C02E96545}" srcOrd="2" destOrd="0" parTransId="{536A1843-0E06-45AD-B929-3058619FD135}" sibTransId="{75F1A909-43C8-4C1D-96E0-ABFF6E3B803A}"/>
    <dgm:cxn modelId="{9BE1CC56-8601-4734-9D0D-93FED0701562}" type="presOf" srcId="{4F198A77-8F0B-45A8-81DF-9159A3C08E3D}" destId="{273F4814-AE63-45B7-83D7-325524AAC405}" srcOrd="0" destOrd="0" presId="urn:microsoft.com/office/officeart/2008/layout/VerticalCurvedList"/>
    <dgm:cxn modelId="{F334077B-30F9-4EF4-8354-1C3CC86AD604}" type="presParOf" srcId="{5F3E9F9B-96F2-4EEB-B181-9705F1B8D4B7}" destId="{4161BE89-7263-46E0-B27B-C0BAF080DDE4}" srcOrd="0" destOrd="0" presId="urn:microsoft.com/office/officeart/2008/layout/VerticalCurvedList"/>
    <dgm:cxn modelId="{BF7FF381-AD2B-4BD7-8321-0E4A991AB173}" type="presParOf" srcId="{4161BE89-7263-46E0-B27B-C0BAF080DDE4}" destId="{9235EBC9-2767-44EC-947D-A5821BBF98E6}" srcOrd="0" destOrd="0" presId="urn:microsoft.com/office/officeart/2008/layout/VerticalCurvedList"/>
    <dgm:cxn modelId="{F175B507-566D-4BA8-8F36-DF8D1EC75013}" type="presParOf" srcId="{9235EBC9-2767-44EC-947D-A5821BBF98E6}" destId="{A113F1FC-49C8-47AA-9B0D-4039B2F65DA9}" srcOrd="0" destOrd="0" presId="urn:microsoft.com/office/officeart/2008/layout/VerticalCurvedList"/>
    <dgm:cxn modelId="{D65FC9DC-146D-4A67-BC80-1D73493BAE79}" type="presParOf" srcId="{9235EBC9-2767-44EC-947D-A5821BBF98E6}" destId="{6BB83960-5F82-4E89-A819-AEB0B9C12D28}" srcOrd="1" destOrd="0" presId="urn:microsoft.com/office/officeart/2008/layout/VerticalCurvedList"/>
    <dgm:cxn modelId="{6FD458F5-D414-4DEB-AD27-6483375B9AC0}" type="presParOf" srcId="{9235EBC9-2767-44EC-947D-A5821BBF98E6}" destId="{185A0215-9B86-4C19-B70E-05B5C12A2518}" srcOrd="2" destOrd="0" presId="urn:microsoft.com/office/officeart/2008/layout/VerticalCurvedList"/>
    <dgm:cxn modelId="{34F3FF55-F909-4FCF-AC84-045CEE154867}" type="presParOf" srcId="{9235EBC9-2767-44EC-947D-A5821BBF98E6}" destId="{4C3773CA-BF66-47F3-8727-AB12F104DC8C}" srcOrd="3" destOrd="0" presId="urn:microsoft.com/office/officeart/2008/layout/VerticalCurvedList"/>
    <dgm:cxn modelId="{C503EA98-B956-4ACE-9C03-5EA6C3E61BC3}" type="presParOf" srcId="{4161BE89-7263-46E0-B27B-C0BAF080DDE4}" destId="{03C311D4-AB06-405A-84AF-5AC8431D89D7}" srcOrd="1" destOrd="0" presId="urn:microsoft.com/office/officeart/2008/layout/VerticalCurvedList"/>
    <dgm:cxn modelId="{7D7C1FC3-9134-4FB4-B69F-FDA418329FDF}" type="presParOf" srcId="{4161BE89-7263-46E0-B27B-C0BAF080DDE4}" destId="{460EA7D1-F3E5-4E4C-A151-B170D6208146}" srcOrd="2" destOrd="0" presId="urn:microsoft.com/office/officeart/2008/layout/VerticalCurvedList"/>
    <dgm:cxn modelId="{DF4E8A68-20D1-46E8-A499-60D580D6B839}" type="presParOf" srcId="{460EA7D1-F3E5-4E4C-A151-B170D6208146}" destId="{4AC7CD36-64D5-40C6-89AD-705EA90679F0}" srcOrd="0" destOrd="0" presId="urn:microsoft.com/office/officeart/2008/layout/VerticalCurvedList"/>
    <dgm:cxn modelId="{E451E9D4-7FCC-4BB6-84D3-F32BFAC7C72C}" type="presParOf" srcId="{4161BE89-7263-46E0-B27B-C0BAF080DDE4}" destId="{273F4814-AE63-45B7-83D7-325524AAC405}" srcOrd="3" destOrd="0" presId="urn:microsoft.com/office/officeart/2008/layout/VerticalCurvedList"/>
    <dgm:cxn modelId="{3D4694DC-5906-4C63-82B9-FEAD91A6F41F}" type="presParOf" srcId="{4161BE89-7263-46E0-B27B-C0BAF080DDE4}" destId="{28710DF6-A805-4A82-A277-383980883422}" srcOrd="4" destOrd="0" presId="urn:microsoft.com/office/officeart/2008/layout/VerticalCurvedList"/>
    <dgm:cxn modelId="{09B0F84B-70EE-434D-B030-6FFA26F59B95}" type="presParOf" srcId="{28710DF6-A805-4A82-A277-383980883422}" destId="{52EBF4B5-A1CF-43E5-B23D-21E5EEF4457A}" srcOrd="0" destOrd="0" presId="urn:microsoft.com/office/officeart/2008/layout/VerticalCurvedList"/>
    <dgm:cxn modelId="{4F0178A5-C62F-40F9-A9CB-3045B1B2D614}" type="presParOf" srcId="{4161BE89-7263-46E0-B27B-C0BAF080DDE4}" destId="{099E9922-EB38-4467-B411-D27BC357DE73}" srcOrd="5" destOrd="0" presId="urn:microsoft.com/office/officeart/2008/layout/VerticalCurvedList"/>
    <dgm:cxn modelId="{46073CAC-010E-4F4B-85FC-C4B4C179D903}" type="presParOf" srcId="{4161BE89-7263-46E0-B27B-C0BAF080DDE4}" destId="{AA7ED6E1-0A70-4135-B1D0-95307F75C4EE}" srcOrd="6" destOrd="0" presId="urn:microsoft.com/office/officeart/2008/layout/VerticalCurvedList"/>
    <dgm:cxn modelId="{72FCF742-578B-40EF-8A18-03EDF66CBC61}" type="presParOf" srcId="{AA7ED6E1-0A70-4135-B1D0-95307F75C4EE}" destId="{7B943542-7D87-4690-B51E-F4025D7FA977}" srcOrd="0" destOrd="0" presId="urn:microsoft.com/office/officeart/2008/layout/VerticalCurvedList"/>
    <dgm:cxn modelId="{AF364B58-8DB0-4ADD-B494-1B05CACDDA51}" type="presParOf" srcId="{4161BE89-7263-46E0-B27B-C0BAF080DDE4}" destId="{EC9CFABB-8624-427B-8D9E-975655247A95}" srcOrd="7" destOrd="0" presId="urn:microsoft.com/office/officeart/2008/layout/VerticalCurvedList"/>
    <dgm:cxn modelId="{4DA805A0-935F-4189-B709-5F03293E12E2}" type="presParOf" srcId="{4161BE89-7263-46E0-B27B-C0BAF080DDE4}" destId="{C1D26BA7-4EB0-49DC-AAE8-24C5819A5686}" srcOrd="8" destOrd="0" presId="urn:microsoft.com/office/officeart/2008/layout/VerticalCurvedList"/>
    <dgm:cxn modelId="{3F347840-0516-41F6-B00F-F77C368DA735}" type="presParOf" srcId="{C1D26BA7-4EB0-49DC-AAE8-24C5819A5686}" destId="{071E4F61-2DAC-4700-9A48-874DC3ECBD6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266ACBF-912F-41A9-99FD-B361F068FAC1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4CBA629-A49B-49D7-BC4A-ABEF5F7E4820}">
      <dgm:prSet phldrT="[Text]"/>
      <dgm:spPr/>
      <dgm:t>
        <a:bodyPr/>
        <a:lstStyle/>
        <a:p>
          <a:r>
            <a:rPr lang="zh-TW" altLang="en-US" b="1">
              <a:solidFill>
                <a:schemeClr val="bg1"/>
              </a:solidFill>
            </a:rPr>
            <a:t>金融機構所提供的理財服務</a:t>
          </a:r>
          <a:endParaRPr lang="en-US" dirty="0">
            <a:solidFill>
              <a:schemeClr val="bg1"/>
            </a:solidFill>
          </a:endParaRPr>
        </a:p>
      </dgm:t>
    </dgm:pt>
    <dgm:pt modelId="{B5C41862-5582-4708-B8E6-490A3FEE31CE}" type="parTrans" cxnId="{2BAED646-2ADB-491F-8612-D0789396593A}">
      <dgm:prSet/>
      <dgm:spPr/>
      <dgm:t>
        <a:bodyPr/>
        <a:lstStyle/>
        <a:p>
          <a:endParaRPr lang="en-US"/>
        </a:p>
      </dgm:t>
    </dgm:pt>
    <dgm:pt modelId="{1E52DB7C-1A61-4170-8C8D-7CCA6B60BB38}" type="sibTrans" cxnId="{2BAED646-2ADB-491F-8612-D0789396593A}">
      <dgm:prSet/>
      <dgm:spPr/>
      <dgm:t>
        <a:bodyPr/>
        <a:lstStyle/>
        <a:p>
          <a:endParaRPr lang="en-US"/>
        </a:p>
      </dgm:t>
    </dgm:pt>
    <dgm:pt modelId="{3557C6A4-70F1-40B9-88AB-00FD6FEFCA88}">
      <dgm:prSet/>
      <dgm:spPr/>
      <dgm:t>
        <a:bodyPr/>
        <a:lstStyle/>
        <a:p>
          <a:r>
            <a:rPr lang="zh-TW" altLang="en-US" b="1">
              <a:solidFill>
                <a:schemeClr val="bg1"/>
              </a:solidFill>
            </a:rPr>
            <a:t>淺談投資與財富增值</a:t>
          </a:r>
          <a:endParaRPr lang="en-US" altLang="zh-TW" b="1" dirty="0">
            <a:solidFill>
              <a:schemeClr val="bg1"/>
            </a:solidFill>
          </a:endParaRPr>
        </a:p>
      </dgm:t>
    </dgm:pt>
    <dgm:pt modelId="{F937090B-15FD-41EF-B91B-42748F557968}" type="parTrans" cxnId="{017F312A-158A-4AD5-AE92-10D91BCC6966}">
      <dgm:prSet/>
      <dgm:spPr/>
      <dgm:t>
        <a:bodyPr/>
        <a:lstStyle/>
        <a:p>
          <a:endParaRPr lang="en-US"/>
        </a:p>
      </dgm:t>
    </dgm:pt>
    <dgm:pt modelId="{7C757E3F-05A8-4760-A272-EC9AD011EF00}" type="sibTrans" cxnId="{017F312A-158A-4AD5-AE92-10D91BCC6966}">
      <dgm:prSet/>
      <dgm:spPr/>
      <dgm:t>
        <a:bodyPr/>
        <a:lstStyle/>
        <a:p>
          <a:endParaRPr lang="en-US"/>
        </a:p>
      </dgm:t>
    </dgm:pt>
    <dgm:pt modelId="{F3FB1288-45F4-4017-8512-8901FC76EDD5}">
      <dgm:prSet/>
      <dgm:spPr/>
      <dgm:t>
        <a:bodyPr/>
        <a:lstStyle/>
        <a:p>
          <a:r>
            <a:rPr lang="zh-TW" altLang="en-US" b="1" dirty="0">
              <a:solidFill>
                <a:schemeClr val="bg1"/>
              </a:solidFill>
            </a:rPr>
            <a:t>認識基本的投資工具 </a:t>
          </a:r>
          <a:r>
            <a:rPr lang="en-US" altLang="zh-TW" b="1" dirty="0">
              <a:solidFill>
                <a:schemeClr val="bg1"/>
              </a:solidFill>
            </a:rPr>
            <a:t>(</a:t>
          </a:r>
          <a:r>
            <a:rPr lang="zh-TW" altLang="en-US" b="1" dirty="0">
              <a:solidFill>
                <a:schemeClr val="bg1"/>
              </a:solidFill>
            </a:rPr>
            <a:t>股票和債券</a:t>
          </a:r>
          <a:r>
            <a:rPr lang="en-US" altLang="zh-TW" b="1" dirty="0">
              <a:solidFill>
                <a:schemeClr val="bg1"/>
              </a:solidFill>
            </a:rPr>
            <a:t>)</a:t>
          </a:r>
        </a:p>
      </dgm:t>
    </dgm:pt>
    <dgm:pt modelId="{66B46DBC-F8FE-42AF-8B7D-E577ACFBDE62}" type="parTrans" cxnId="{CC62B931-2E41-44A7-AFA9-180ECB863311}">
      <dgm:prSet/>
      <dgm:spPr/>
      <dgm:t>
        <a:bodyPr/>
        <a:lstStyle/>
        <a:p>
          <a:endParaRPr lang="en-US"/>
        </a:p>
      </dgm:t>
    </dgm:pt>
    <dgm:pt modelId="{7AC0188A-4200-4B3D-849A-163AAF11B20B}" type="sibTrans" cxnId="{CC62B931-2E41-44A7-AFA9-180ECB863311}">
      <dgm:prSet/>
      <dgm:spPr/>
      <dgm:t>
        <a:bodyPr/>
        <a:lstStyle/>
        <a:p>
          <a:endParaRPr lang="en-US"/>
        </a:p>
      </dgm:t>
    </dgm:pt>
    <dgm:pt modelId="{78E332C3-F8B9-4A37-9A4D-ED091E8B2E77}">
      <dgm:prSet/>
      <dgm:spPr/>
      <dgm:t>
        <a:bodyPr/>
        <a:lstStyle/>
        <a:p>
          <a:r>
            <a:rPr lang="zh-TW" altLang="en-US" b="1" dirty="0">
              <a:solidFill>
                <a:schemeClr val="bg1"/>
              </a:solidFill>
            </a:rPr>
            <a:t>風險與回報</a:t>
          </a:r>
        </a:p>
      </dgm:t>
    </dgm:pt>
    <dgm:pt modelId="{A46A4D30-679C-4DA9-83B5-0C0299083773}" type="parTrans" cxnId="{E77013C3-B754-4E84-8130-B317AB8AE761}">
      <dgm:prSet/>
      <dgm:spPr/>
      <dgm:t>
        <a:bodyPr/>
        <a:lstStyle/>
        <a:p>
          <a:endParaRPr lang="en-US"/>
        </a:p>
      </dgm:t>
    </dgm:pt>
    <dgm:pt modelId="{9198B988-1F9B-4983-A143-BE9CA8132AA9}" type="sibTrans" cxnId="{E77013C3-B754-4E84-8130-B317AB8AE761}">
      <dgm:prSet/>
      <dgm:spPr/>
      <dgm:t>
        <a:bodyPr/>
        <a:lstStyle/>
        <a:p>
          <a:endParaRPr lang="en-US"/>
        </a:p>
      </dgm:t>
    </dgm:pt>
    <dgm:pt modelId="{A15CBAE0-B46F-40FF-B2D7-0480C7B2B7E4}">
      <dgm:prSet/>
      <dgm:spPr/>
      <dgm:t>
        <a:bodyPr/>
        <a:lstStyle/>
        <a:p>
          <a:r>
            <a:rPr lang="zh-TW" altLang="en-US" b="1" dirty="0">
              <a:solidFill>
                <a:schemeClr val="bg1"/>
              </a:solidFill>
            </a:rPr>
            <a:t>投資者的責任與權利</a:t>
          </a:r>
        </a:p>
      </dgm:t>
    </dgm:pt>
    <dgm:pt modelId="{1AFAA6B0-6CDC-41D6-BD0B-B1E671D2B226}" type="parTrans" cxnId="{D66E0ADA-20E9-40B9-8511-EE541B6D4FD9}">
      <dgm:prSet/>
      <dgm:spPr/>
      <dgm:t>
        <a:bodyPr/>
        <a:lstStyle/>
        <a:p>
          <a:endParaRPr lang="zh-TW" altLang="en-US"/>
        </a:p>
      </dgm:t>
    </dgm:pt>
    <dgm:pt modelId="{093B54A1-2269-4225-BFF9-9A18BD67657C}" type="sibTrans" cxnId="{D66E0ADA-20E9-40B9-8511-EE541B6D4FD9}">
      <dgm:prSet/>
      <dgm:spPr/>
      <dgm:t>
        <a:bodyPr/>
        <a:lstStyle/>
        <a:p>
          <a:endParaRPr lang="zh-TW" altLang="en-US"/>
        </a:p>
      </dgm:t>
    </dgm:pt>
    <dgm:pt modelId="{5F3E9F9B-96F2-4EEB-B181-9705F1B8D4B7}" type="pres">
      <dgm:prSet presAssocID="{E266ACBF-912F-41A9-99FD-B361F068FAC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zh-HK" altLang="en-US"/>
        </a:p>
      </dgm:t>
    </dgm:pt>
    <dgm:pt modelId="{4161BE89-7263-46E0-B27B-C0BAF080DDE4}" type="pres">
      <dgm:prSet presAssocID="{E266ACBF-912F-41A9-99FD-B361F068FAC1}" presName="Name1" presStyleCnt="0"/>
      <dgm:spPr/>
    </dgm:pt>
    <dgm:pt modelId="{9235EBC9-2767-44EC-947D-A5821BBF98E6}" type="pres">
      <dgm:prSet presAssocID="{E266ACBF-912F-41A9-99FD-B361F068FAC1}" presName="cycle" presStyleCnt="0"/>
      <dgm:spPr/>
    </dgm:pt>
    <dgm:pt modelId="{A113F1FC-49C8-47AA-9B0D-4039B2F65DA9}" type="pres">
      <dgm:prSet presAssocID="{E266ACBF-912F-41A9-99FD-B361F068FAC1}" presName="srcNode" presStyleLbl="node1" presStyleIdx="0" presStyleCnt="5"/>
      <dgm:spPr/>
    </dgm:pt>
    <dgm:pt modelId="{6BB83960-5F82-4E89-A819-AEB0B9C12D28}" type="pres">
      <dgm:prSet presAssocID="{E266ACBF-912F-41A9-99FD-B361F068FAC1}" presName="conn" presStyleLbl="parChTrans1D2" presStyleIdx="0" presStyleCnt="1"/>
      <dgm:spPr/>
      <dgm:t>
        <a:bodyPr/>
        <a:lstStyle/>
        <a:p>
          <a:endParaRPr lang="zh-HK" altLang="en-US"/>
        </a:p>
      </dgm:t>
    </dgm:pt>
    <dgm:pt modelId="{185A0215-9B86-4C19-B70E-05B5C12A2518}" type="pres">
      <dgm:prSet presAssocID="{E266ACBF-912F-41A9-99FD-B361F068FAC1}" presName="extraNode" presStyleLbl="node1" presStyleIdx="0" presStyleCnt="5"/>
      <dgm:spPr/>
    </dgm:pt>
    <dgm:pt modelId="{4C3773CA-BF66-47F3-8727-AB12F104DC8C}" type="pres">
      <dgm:prSet presAssocID="{E266ACBF-912F-41A9-99FD-B361F068FAC1}" presName="dstNode" presStyleLbl="node1" presStyleIdx="0" presStyleCnt="5"/>
      <dgm:spPr/>
    </dgm:pt>
    <dgm:pt modelId="{813EF155-CA73-481D-A0E2-7FDECFB1412E}" type="pres">
      <dgm:prSet presAssocID="{A4CBA629-A49B-49D7-BC4A-ABEF5F7E4820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HK" altLang="en-US"/>
        </a:p>
      </dgm:t>
    </dgm:pt>
    <dgm:pt modelId="{7FDB9C0C-05B7-4ED6-9029-5F7398F9B5F9}" type="pres">
      <dgm:prSet presAssocID="{A4CBA629-A49B-49D7-BC4A-ABEF5F7E4820}" presName="accent_1" presStyleCnt="0"/>
      <dgm:spPr/>
    </dgm:pt>
    <dgm:pt modelId="{E2448376-E0E2-47D9-9D3E-7F6BFD5B08E6}" type="pres">
      <dgm:prSet presAssocID="{A4CBA629-A49B-49D7-BC4A-ABEF5F7E4820}" presName="accentRepeatNode" presStyleLbl="solidFgAcc1" presStyleIdx="0" presStyleCnt="5"/>
      <dgm:spPr/>
    </dgm:pt>
    <dgm:pt modelId="{63F0FD16-9835-4D46-87AD-0942C1998084}" type="pres">
      <dgm:prSet presAssocID="{3557C6A4-70F1-40B9-88AB-00FD6FEFCA88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HK" altLang="en-US"/>
        </a:p>
      </dgm:t>
    </dgm:pt>
    <dgm:pt modelId="{75CD8A1E-7227-4C3C-A88B-C9AD5B60224E}" type="pres">
      <dgm:prSet presAssocID="{3557C6A4-70F1-40B9-88AB-00FD6FEFCA88}" presName="accent_2" presStyleCnt="0"/>
      <dgm:spPr/>
    </dgm:pt>
    <dgm:pt modelId="{C945224C-0D91-4802-B6BE-F2E8EE184F4A}" type="pres">
      <dgm:prSet presAssocID="{3557C6A4-70F1-40B9-88AB-00FD6FEFCA88}" presName="accentRepeatNode" presStyleLbl="solidFgAcc1" presStyleIdx="1" presStyleCnt="5"/>
      <dgm:spPr/>
    </dgm:pt>
    <dgm:pt modelId="{361D0BB2-C227-4425-8246-3D5F70E9B0C7}" type="pres">
      <dgm:prSet presAssocID="{F3FB1288-45F4-4017-8512-8901FC76EDD5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HK" altLang="en-US"/>
        </a:p>
      </dgm:t>
    </dgm:pt>
    <dgm:pt modelId="{D8A4B309-28B6-420D-8955-AD49CDCA6763}" type="pres">
      <dgm:prSet presAssocID="{F3FB1288-45F4-4017-8512-8901FC76EDD5}" presName="accent_3" presStyleCnt="0"/>
      <dgm:spPr/>
    </dgm:pt>
    <dgm:pt modelId="{7CEB977A-73A1-4F59-9FA6-C283E7A12578}" type="pres">
      <dgm:prSet presAssocID="{F3FB1288-45F4-4017-8512-8901FC76EDD5}" presName="accentRepeatNode" presStyleLbl="solidFgAcc1" presStyleIdx="2" presStyleCnt="5"/>
      <dgm:spPr/>
    </dgm:pt>
    <dgm:pt modelId="{51DD5190-E9E6-4B9D-8AF3-6C6C71042DAB}" type="pres">
      <dgm:prSet presAssocID="{78E332C3-F8B9-4A37-9A4D-ED091E8B2E77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HK" altLang="en-US"/>
        </a:p>
      </dgm:t>
    </dgm:pt>
    <dgm:pt modelId="{B58B760B-528D-4E53-853E-4838FAE10BFD}" type="pres">
      <dgm:prSet presAssocID="{78E332C3-F8B9-4A37-9A4D-ED091E8B2E77}" presName="accent_4" presStyleCnt="0"/>
      <dgm:spPr/>
    </dgm:pt>
    <dgm:pt modelId="{D5D82565-F887-445C-A06C-62A0259E199C}" type="pres">
      <dgm:prSet presAssocID="{78E332C3-F8B9-4A37-9A4D-ED091E8B2E77}" presName="accentRepeatNode" presStyleLbl="solidFgAcc1" presStyleIdx="3" presStyleCnt="5"/>
      <dgm:spPr/>
    </dgm:pt>
    <dgm:pt modelId="{E98DB84B-C3EA-4D65-8F8D-94CBAD0A326A}" type="pres">
      <dgm:prSet presAssocID="{A15CBAE0-B46F-40FF-B2D7-0480C7B2B7E4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HK" altLang="en-US"/>
        </a:p>
      </dgm:t>
    </dgm:pt>
    <dgm:pt modelId="{448BA10A-AAB7-4F8C-9D5F-1D867D1D5542}" type="pres">
      <dgm:prSet presAssocID="{A15CBAE0-B46F-40FF-B2D7-0480C7B2B7E4}" presName="accent_5" presStyleCnt="0"/>
      <dgm:spPr/>
    </dgm:pt>
    <dgm:pt modelId="{2DEC455A-F993-45BD-BA2B-FCB08096C83D}" type="pres">
      <dgm:prSet presAssocID="{A15CBAE0-B46F-40FF-B2D7-0480C7B2B7E4}" presName="accentRepeatNode" presStyleLbl="solidFgAcc1" presStyleIdx="4" presStyleCnt="5"/>
      <dgm:spPr/>
    </dgm:pt>
  </dgm:ptLst>
  <dgm:cxnLst>
    <dgm:cxn modelId="{D66E0ADA-20E9-40B9-8511-EE541B6D4FD9}" srcId="{E266ACBF-912F-41A9-99FD-B361F068FAC1}" destId="{A15CBAE0-B46F-40FF-B2D7-0480C7B2B7E4}" srcOrd="4" destOrd="0" parTransId="{1AFAA6B0-6CDC-41D6-BD0B-B1E671D2B226}" sibTransId="{093B54A1-2269-4225-BFF9-9A18BD67657C}"/>
    <dgm:cxn modelId="{E77013C3-B754-4E84-8130-B317AB8AE761}" srcId="{E266ACBF-912F-41A9-99FD-B361F068FAC1}" destId="{78E332C3-F8B9-4A37-9A4D-ED091E8B2E77}" srcOrd="3" destOrd="0" parTransId="{A46A4D30-679C-4DA9-83B5-0C0299083773}" sibTransId="{9198B988-1F9B-4983-A143-BE9CA8132AA9}"/>
    <dgm:cxn modelId="{FAF82868-7986-4F8E-842A-101B72BE889E}" type="presOf" srcId="{3557C6A4-70F1-40B9-88AB-00FD6FEFCA88}" destId="{63F0FD16-9835-4D46-87AD-0942C1998084}" srcOrd="0" destOrd="0" presId="urn:microsoft.com/office/officeart/2008/layout/VerticalCurvedList"/>
    <dgm:cxn modelId="{A71A4FC2-F7E4-4AA9-8057-814E2A043D29}" type="presOf" srcId="{78E332C3-F8B9-4A37-9A4D-ED091E8B2E77}" destId="{51DD5190-E9E6-4B9D-8AF3-6C6C71042DAB}" srcOrd="0" destOrd="0" presId="urn:microsoft.com/office/officeart/2008/layout/VerticalCurvedList"/>
    <dgm:cxn modelId="{017F312A-158A-4AD5-AE92-10D91BCC6966}" srcId="{E266ACBF-912F-41A9-99FD-B361F068FAC1}" destId="{3557C6A4-70F1-40B9-88AB-00FD6FEFCA88}" srcOrd="1" destOrd="0" parTransId="{F937090B-15FD-41EF-B91B-42748F557968}" sibTransId="{7C757E3F-05A8-4760-A272-EC9AD011EF00}"/>
    <dgm:cxn modelId="{CB98E650-82A1-4C02-A78C-4C59375BEFD5}" type="presOf" srcId="{E266ACBF-912F-41A9-99FD-B361F068FAC1}" destId="{5F3E9F9B-96F2-4EEB-B181-9705F1B8D4B7}" srcOrd="0" destOrd="0" presId="urn:microsoft.com/office/officeart/2008/layout/VerticalCurvedList"/>
    <dgm:cxn modelId="{FDCE94C0-807D-42D8-9B60-92C188BEF2CC}" type="presOf" srcId="{1E52DB7C-1A61-4170-8C8D-7CCA6B60BB38}" destId="{6BB83960-5F82-4E89-A819-AEB0B9C12D28}" srcOrd="0" destOrd="0" presId="urn:microsoft.com/office/officeart/2008/layout/VerticalCurvedList"/>
    <dgm:cxn modelId="{A362D2C8-A49B-461E-88B3-6134DF74DA02}" type="presOf" srcId="{A15CBAE0-B46F-40FF-B2D7-0480C7B2B7E4}" destId="{E98DB84B-C3EA-4D65-8F8D-94CBAD0A326A}" srcOrd="0" destOrd="0" presId="urn:microsoft.com/office/officeart/2008/layout/VerticalCurvedList"/>
    <dgm:cxn modelId="{CC62B931-2E41-44A7-AFA9-180ECB863311}" srcId="{E266ACBF-912F-41A9-99FD-B361F068FAC1}" destId="{F3FB1288-45F4-4017-8512-8901FC76EDD5}" srcOrd="2" destOrd="0" parTransId="{66B46DBC-F8FE-42AF-8B7D-E577ACFBDE62}" sibTransId="{7AC0188A-4200-4B3D-849A-163AAF11B20B}"/>
    <dgm:cxn modelId="{3A12C152-FD69-4416-9392-E4568752D4F6}" type="presOf" srcId="{F3FB1288-45F4-4017-8512-8901FC76EDD5}" destId="{361D0BB2-C227-4425-8246-3D5F70E9B0C7}" srcOrd="0" destOrd="0" presId="urn:microsoft.com/office/officeart/2008/layout/VerticalCurvedList"/>
    <dgm:cxn modelId="{2BAED646-2ADB-491F-8612-D0789396593A}" srcId="{E266ACBF-912F-41A9-99FD-B361F068FAC1}" destId="{A4CBA629-A49B-49D7-BC4A-ABEF5F7E4820}" srcOrd="0" destOrd="0" parTransId="{B5C41862-5582-4708-B8E6-490A3FEE31CE}" sibTransId="{1E52DB7C-1A61-4170-8C8D-7CCA6B60BB38}"/>
    <dgm:cxn modelId="{4596E2E2-AEE4-44F6-9E6D-7E6C0B546773}" type="presOf" srcId="{A4CBA629-A49B-49D7-BC4A-ABEF5F7E4820}" destId="{813EF155-CA73-481D-A0E2-7FDECFB1412E}" srcOrd="0" destOrd="0" presId="urn:microsoft.com/office/officeart/2008/layout/VerticalCurvedList"/>
    <dgm:cxn modelId="{F334077B-30F9-4EF4-8354-1C3CC86AD604}" type="presParOf" srcId="{5F3E9F9B-96F2-4EEB-B181-9705F1B8D4B7}" destId="{4161BE89-7263-46E0-B27B-C0BAF080DDE4}" srcOrd="0" destOrd="0" presId="urn:microsoft.com/office/officeart/2008/layout/VerticalCurvedList"/>
    <dgm:cxn modelId="{BF7FF381-AD2B-4BD7-8321-0E4A991AB173}" type="presParOf" srcId="{4161BE89-7263-46E0-B27B-C0BAF080DDE4}" destId="{9235EBC9-2767-44EC-947D-A5821BBF98E6}" srcOrd="0" destOrd="0" presId="urn:microsoft.com/office/officeart/2008/layout/VerticalCurvedList"/>
    <dgm:cxn modelId="{F175B507-566D-4BA8-8F36-DF8D1EC75013}" type="presParOf" srcId="{9235EBC9-2767-44EC-947D-A5821BBF98E6}" destId="{A113F1FC-49C8-47AA-9B0D-4039B2F65DA9}" srcOrd="0" destOrd="0" presId="urn:microsoft.com/office/officeart/2008/layout/VerticalCurvedList"/>
    <dgm:cxn modelId="{D65FC9DC-146D-4A67-BC80-1D73493BAE79}" type="presParOf" srcId="{9235EBC9-2767-44EC-947D-A5821BBF98E6}" destId="{6BB83960-5F82-4E89-A819-AEB0B9C12D28}" srcOrd="1" destOrd="0" presId="urn:microsoft.com/office/officeart/2008/layout/VerticalCurvedList"/>
    <dgm:cxn modelId="{6FD458F5-D414-4DEB-AD27-6483375B9AC0}" type="presParOf" srcId="{9235EBC9-2767-44EC-947D-A5821BBF98E6}" destId="{185A0215-9B86-4C19-B70E-05B5C12A2518}" srcOrd="2" destOrd="0" presId="urn:microsoft.com/office/officeart/2008/layout/VerticalCurvedList"/>
    <dgm:cxn modelId="{34F3FF55-F909-4FCF-AC84-045CEE154867}" type="presParOf" srcId="{9235EBC9-2767-44EC-947D-A5821BBF98E6}" destId="{4C3773CA-BF66-47F3-8727-AB12F104DC8C}" srcOrd="3" destOrd="0" presId="urn:microsoft.com/office/officeart/2008/layout/VerticalCurvedList"/>
    <dgm:cxn modelId="{4176D179-9EA7-46AA-8257-EF210D2CF6BB}" type="presParOf" srcId="{4161BE89-7263-46E0-B27B-C0BAF080DDE4}" destId="{813EF155-CA73-481D-A0E2-7FDECFB1412E}" srcOrd="1" destOrd="0" presId="urn:microsoft.com/office/officeart/2008/layout/VerticalCurvedList"/>
    <dgm:cxn modelId="{3496B2A0-1DA0-4A26-B195-8E9C61603237}" type="presParOf" srcId="{4161BE89-7263-46E0-B27B-C0BAF080DDE4}" destId="{7FDB9C0C-05B7-4ED6-9029-5F7398F9B5F9}" srcOrd="2" destOrd="0" presId="urn:microsoft.com/office/officeart/2008/layout/VerticalCurvedList"/>
    <dgm:cxn modelId="{DC164224-20CE-4FC5-BC12-F35064EA930A}" type="presParOf" srcId="{7FDB9C0C-05B7-4ED6-9029-5F7398F9B5F9}" destId="{E2448376-E0E2-47D9-9D3E-7F6BFD5B08E6}" srcOrd="0" destOrd="0" presId="urn:microsoft.com/office/officeart/2008/layout/VerticalCurvedList"/>
    <dgm:cxn modelId="{3A7E23F6-EC2B-4BB1-AE89-E0FF0B718E52}" type="presParOf" srcId="{4161BE89-7263-46E0-B27B-C0BAF080DDE4}" destId="{63F0FD16-9835-4D46-87AD-0942C1998084}" srcOrd="3" destOrd="0" presId="urn:microsoft.com/office/officeart/2008/layout/VerticalCurvedList"/>
    <dgm:cxn modelId="{9A6A01AA-46B0-4B4E-B784-C5926F1DA415}" type="presParOf" srcId="{4161BE89-7263-46E0-B27B-C0BAF080DDE4}" destId="{75CD8A1E-7227-4C3C-A88B-C9AD5B60224E}" srcOrd="4" destOrd="0" presId="urn:microsoft.com/office/officeart/2008/layout/VerticalCurvedList"/>
    <dgm:cxn modelId="{994BA102-B59D-4D5C-B55C-845F95341847}" type="presParOf" srcId="{75CD8A1E-7227-4C3C-A88B-C9AD5B60224E}" destId="{C945224C-0D91-4802-B6BE-F2E8EE184F4A}" srcOrd="0" destOrd="0" presId="urn:microsoft.com/office/officeart/2008/layout/VerticalCurvedList"/>
    <dgm:cxn modelId="{5CCE774C-A07A-45CA-BDA7-4AEBA3FA780C}" type="presParOf" srcId="{4161BE89-7263-46E0-B27B-C0BAF080DDE4}" destId="{361D0BB2-C227-4425-8246-3D5F70E9B0C7}" srcOrd="5" destOrd="0" presId="urn:microsoft.com/office/officeart/2008/layout/VerticalCurvedList"/>
    <dgm:cxn modelId="{F65D6E55-4CB6-4801-BD71-1E643AE2B73E}" type="presParOf" srcId="{4161BE89-7263-46E0-B27B-C0BAF080DDE4}" destId="{D8A4B309-28B6-420D-8955-AD49CDCA6763}" srcOrd="6" destOrd="0" presId="urn:microsoft.com/office/officeart/2008/layout/VerticalCurvedList"/>
    <dgm:cxn modelId="{58E44AE4-4207-4B92-968D-57F542F26956}" type="presParOf" srcId="{D8A4B309-28B6-420D-8955-AD49CDCA6763}" destId="{7CEB977A-73A1-4F59-9FA6-C283E7A12578}" srcOrd="0" destOrd="0" presId="urn:microsoft.com/office/officeart/2008/layout/VerticalCurvedList"/>
    <dgm:cxn modelId="{D65729F3-849A-4671-AC32-0AB2A3A4A2F9}" type="presParOf" srcId="{4161BE89-7263-46E0-B27B-C0BAF080DDE4}" destId="{51DD5190-E9E6-4B9D-8AF3-6C6C71042DAB}" srcOrd="7" destOrd="0" presId="urn:microsoft.com/office/officeart/2008/layout/VerticalCurvedList"/>
    <dgm:cxn modelId="{9AE942CD-6558-4026-82E4-8A0F00A63167}" type="presParOf" srcId="{4161BE89-7263-46E0-B27B-C0BAF080DDE4}" destId="{B58B760B-528D-4E53-853E-4838FAE10BFD}" srcOrd="8" destOrd="0" presId="urn:microsoft.com/office/officeart/2008/layout/VerticalCurvedList"/>
    <dgm:cxn modelId="{535D5361-D369-4BE3-893E-E877B70A7E3E}" type="presParOf" srcId="{B58B760B-528D-4E53-853E-4838FAE10BFD}" destId="{D5D82565-F887-445C-A06C-62A0259E199C}" srcOrd="0" destOrd="0" presId="urn:microsoft.com/office/officeart/2008/layout/VerticalCurvedList"/>
    <dgm:cxn modelId="{F185E9C7-EFE8-40A3-80B9-CF8B9FFFE021}" type="presParOf" srcId="{4161BE89-7263-46E0-B27B-C0BAF080DDE4}" destId="{E98DB84B-C3EA-4D65-8F8D-94CBAD0A326A}" srcOrd="9" destOrd="0" presId="urn:microsoft.com/office/officeart/2008/layout/VerticalCurvedList"/>
    <dgm:cxn modelId="{2573B361-1A06-4DE9-BD5F-42343B5B53DF}" type="presParOf" srcId="{4161BE89-7263-46E0-B27B-C0BAF080DDE4}" destId="{448BA10A-AAB7-4F8C-9D5F-1D867D1D5542}" srcOrd="10" destOrd="0" presId="urn:microsoft.com/office/officeart/2008/layout/VerticalCurvedList"/>
    <dgm:cxn modelId="{EED8B20D-B1ED-4B36-811A-7A474A83D78A}" type="presParOf" srcId="{448BA10A-AAB7-4F8C-9D5F-1D867D1D5542}" destId="{2DEC455A-F993-45BD-BA2B-FCB08096C83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266ACBF-912F-41A9-99FD-B361F068FAC1}" type="doc">
      <dgm:prSet loTypeId="urn:microsoft.com/office/officeart/2008/layout/VerticalCurvedList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E540EDE2-3BEB-4B02-9CF0-7B4468F5656D}">
      <dgm:prSet/>
      <dgm:spPr/>
      <dgm:t>
        <a:bodyPr/>
        <a:lstStyle/>
        <a:p>
          <a:r>
            <a:rPr lang="zh-TW" altLang="en-US" b="1" dirty="0">
              <a:solidFill>
                <a:schemeClr val="bg1"/>
              </a:solidFill>
            </a:rPr>
            <a:t>專題</a:t>
          </a:r>
          <a:r>
            <a:rPr lang="en-US" altLang="zh-TW" b="1" dirty="0">
              <a:solidFill>
                <a:schemeClr val="bg1"/>
              </a:solidFill>
            </a:rPr>
            <a:t>(</a:t>
          </a:r>
          <a:r>
            <a:rPr lang="zh-TW" altLang="en-US" b="1" dirty="0">
              <a:solidFill>
                <a:schemeClr val="bg1"/>
              </a:solidFill>
            </a:rPr>
            <a:t>一</a:t>
          </a:r>
          <a:r>
            <a:rPr lang="en-US" altLang="zh-TW" b="1" dirty="0">
              <a:solidFill>
                <a:schemeClr val="bg1"/>
              </a:solidFill>
            </a:rPr>
            <a:t>)</a:t>
          </a:r>
          <a:r>
            <a:rPr lang="zh-TW" altLang="en-US" b="1" dirty="0">
              <a:solidFill>
                <a:schemeClr val="bg1"/>
              </a:solidFill>
            </a:rPr>
            <a:t>：網上消費 </a:t>
          </a:r>
          <a:endParaRPr lang="en-US" altLang="zh-TW" b="1" dirty="0">
            <a:solidFill>
              <a:schemeClr val="bg1"/>
            </a:solidFill>
          </a:endParaRPr>
        </a:p>
      </dgm:t>
    </dgm:pt>
    <dgm:pt modelId="{9C199AF0-42DF-47B0-849D-EC7A22FD2B84}" type="parTrans" cxnId="{7FBBB9FA-9A72-45CD-B67D-C6B5BABC6556}">
      <dgm:prSet/>
      <dgm:spPr/>
      <dgm:t>
        <a:bodyPr/>
        <a:lstStyle/>
        <a:p>
          <a:endParaRPr lang="en-US"/>
        </a:p>
      </dgm:t>
    </dgm:pt>
    <dgm:pt modelId="{B79F89EE-F49A-42C2-92DB-BC879396BDC8}" type="sibTrans" cxnId="{7FBBB9FA-9A72-45CD-B67D-C6B5BABC6556}">
      <dgm:prSet/>
      <dgm:spPr/>
      <dgm:t>
        <a:bodyPr/>
        <a:lstStyle/>
        <a:p>
          <a:endParaRPr lang="en-US"/>
        </a:p>
      </dgm:t>
    </dgm:pt>
    <dgm:pt modelId="{3F44A2DD-B5BD-47F5-ABD1-CC059AA53AFA}">
      <dgm:prSet/>
      <dgm:spPr/>
      <dgm:t>
        <a:bodyPr/>
        <a:lstStyle/>
        <a:p>
          <a:r>
            <a:rPr lang="zh-TW" altLang="en-US" b="1" dirty="0">
              <a:solidFill>
                <a:schemeClr val="bg1"/>
              </a:solidFill>
            </a:rPr>
            <a:t>專題</a:t>
          </a:r>
          <a:r>
            <a:rPr lang="en-US" altLang="zh-TW" b="1" dirty="0">
              <a:solidFill>
                <a:schemeClr val="bg1"/>
              </a:solidFill>
            </a:rPr>
            <a:t>(</a:t>
          </a:r>
          <a:r>
            <a:rPr lang="zh-TW" altLang="en-US" b="1" dirty="0">
              <a:solidFill>
                <a:schemeClr val="bg1"/>
              </a:solidFill>
            </a:rPr>
            <a:t>二</a:t>
          </a:r>
          <a:r>
            <a:rPr lang="en-US" altLang="zh-TW" b="1" dirty="0">
              <a:solidFill>
                <a:schemeClr val="bg1"/>
              </a:solidFill>
            </a:rPr>
            <a:t>)</a:t>
          </a:r>
          <a:r>
            <a:rPr lang="zh-TW" altLang="en-US" b="1" dirty="0">
              <a:solidFill>
                <a:schemeClr val="bg1"/>
              </a:solidFill>
            </a:rPr>
            <a:t>：綠色消費和公平貿易消費</a:t>
          </a:r>
          <a:endParaRPr lang="en-US" b="1" dirty="0">
            <a:solidFill>
              <a:schemeClr val="bg1"/>
            </a:solidFill>
          </a:endParaRPr>
        </a:p>
      </dgm:t>
    </dgm:pt>
    <dgm:pt modelId="{A771B9DA-12DF-49BE-9D4F-8050045BF04B}" type="parTrans" cxnId="{B6904455-074B-40BE-BC76-B2A1DE218655}">
      <dgm:prSet/>
      <dgm:spPr/>
      <dgm:t>
        <a:bodyPr/>
        <a:lstStyle/>
        <a:p>
          <a:endParaRPr lang="en-US"/>
        </a:p>
      </dgm:t>
    </dgm:pt>
    <dgm:pt modelId="{8154EF4C-7227-4AB2-A88B-BAB1FC84AB83}" type="sibTrans" cxnId="{B6904455-074B-40BE-BC76-B2A1DE218655}">
      <dgm:prSet/>
      <dgm:spPr/>
      <dgm:t>
        <a:bodyPr/>
        <a:lstStyle/>
        <a:p>
          <a:endParaRPr lang="en-US"/>
        </a:p>
      </dgm:t>
    </dgm:pt>
    <dgm:pt modelId="{5F3E9F9B-96F2-4EEB-B181-9705F1B8D4B7}" type="pres">
      <dgm:prSet presAssocID="{E266ACBF-912F-41A9-99FD-B361F068FAC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zh-HK" altLang="en-US"/>
        </a:p>
      </dgm:t>
    </dgm:pt>
    <dgm:pt modelId="{4161BE89-7263-46E0-B27B-C0BAF080DDE4}" type="pres">
      <dgm:prSet presAssocID="{E266ACBF-912F-41A9-99FD-B361F068FAC1}" presName="Name1" presStyleCnt="0"/>
      <dgm:spPr/>
    </dgm:pt>
    <dgm:pt modelId="{9235EBC9-2767-44EC-947D-A5821BBF98E6}" type="pres">
      <dgm:prSet presAssocID="{E266ACBF-912F-41A9-99FD-B361F068FAC1}" presName="cycle" presStyleCnt="0"/>
      <dgm:spPr/>
    </dgm:pt>
    <dgm:pt modelId="{A113F1FC-49C8-47AA-9B0D-4039B2F65DA9}" type="pres">
      <dgm:prSet presAssocID="{E266ACBF-912F-41A9-99FD-B361F068FAC1}" presName="srcNode" presStyleLbl="node1" presStyleIdx="0" presStyleCnt="2"/>
      <dgm:spPr/>
    </dgm:pt>
    <dgm:pt modelId="{6BB83960-5F82-4E89-A819-AEB0B9C12D28}" type="pres">
      <dgm:prSet presAssocID="{E266ACBF-912F-41A9-99FD-B361F068FAC1}" presName="conn" presStyleLbl="parChTrans1D2" presStyleIdx="0" presStyleCnt="1"/>
      <dgm:spPr/>
      <dgm:t>
        <a:bodyPr/>
        <a:lstStyle/>
        <a:p>
          <a:endParaRPr lang="zh-HK" altLang="en-US"/>
        </a:p>
      </dgm:t>
    </dgm:pt>
    <dgm:pt modelId="{185A0215-9B86-4C19-B70E-05B5C12A2518}" type="pres">
      <dgm:prSet presAssocID="{E266ACBF-912F-41A9-99FD-B361F068FAC1}" presName="extraNode" presStyleLbl="node1" presStyleIdx="0" presStyleCnt="2"/>
      <dgm:spPr/>
    </dgm:pt>
    <dgm:pt modelId="{4C3773CA-BF66-47F3-8727-AB12F104DC8C}" type="pres">
      <dgm:prSet presAssocID="{E266ACBF-912F-41A9-99FD-B361F068FAC1}" presName="dstNode" presStyleLbl="node1" presStyleIdx="0" presStyleCnt="2"/>
      <dgm:spPr/>
    </dgm:pt>
    <dgm:pt modelId="{03C311D4-AB06-405A-84AF-5AC8431D89D7}" type="pres">
      <dgm:prSet presAssocID="{E540EDE2-3BEB-4B02-9CF0-7B4468F5656D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HK" altLang="en-US"/>
        </a:p>
      </dgm:t>
    </dgm:pt>
    <dgm:pt modelId="{460EA7D1-F3E5-4E4C-A151-B170D6208146}" type="pres">
      <dgm:prSet presAssocID="{E540EDE2-3BEB-4B02-9CF0-7B4468F5656D}" presName="accent_1" presStyleCnt="0"/>
      <dgm:spPr/>
    </dgm:pt>
    <dgm:pt modelId="{4AC7CD36-64D5-40C6-89AD-705EA90679F0}" type="pres">
      <dgm:prSet presAssocID="{E540EDE2-3BEB-4B02-9CF0-7B4468F5656D}" presName="accentRepeatNode" presStyleLbl="solidFgAcc1" presStyleIdx="0" presStyleCnt="2"/>
      <dgm:spPr/>
    </dgm:pt>
    <dgm:pt modelId="{443D7A18-942B-462E-A212-7889ED5C1E39}" type="pres">
      <dgm:prSet presAssocID="{3F44A2DD-B5BD-47F5-ABD1-CC059AA53AFA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HK" altLang="en-US"/>
        </a:p>
      </dgm:t>
    </dgm:pt>
    <dgm:pt modelId="{A93BD8CD-F61C-4223-A9AF-B846BC9B9D40}" type="pres">
      <dgm:prSet presAssocID="{3F44A2DD-B5BD-47F5-ABD1-CC059AA53AFA}" presName="accent_2" presStyleCnt="0"/>
      <dgm:spPr/>
    </dgm:pt>
    <dgm:pt modelId="{9FD0ECA8-8C86-4379-B7E4-3AC741961241}" type="pres">
      <dgm:prSet presAssocID="{3F44A2DD-B5BD-47F5-ABD1-CC059AA53AFA}" presName="accentRepeatNode" presStyleLbl="solidFgAcc1" presStyleIdx="1" presStyleCnt="2"/>
      <dgm:spPr/>
    </dgm:pt>
  </dgm:ptLst>
  <dgm:cxnLst>
    <dgm:cxn modelId="{D470C7EA-D20E-472F-9E3F-F571915850D0}" type="presOf" srcId="{E540EDE2-3BEB-4B02-9CF0-7B4468F5656D}" destId="{03C311D4-AB06-405A-84AF-5AC8431D89D7}" srcOrd="0" destOrd="0" presId="urn:microsoft.com/office/officeart/2008/layout/VerticalCurvedList"/>
    <dgm:cxn modelId="{C5D83D70-54F6-473F-B499-02FBB491A1D7}" type="presOf" srcId="{B79F89EE-F49A-42C2-92DB-BC879396BDC8}" destId="{6BB83960-5F82-4E89-A819-AEB0B9C12D28}" srcOrd="0" destOrd="0" presId="urn:microsoft.com/office/officeart/2008/layout/VerticalCurvedList"/>
    <dgm:cxn modelId="{B6904455-074B-40BE-BC76-B2A1DE218655}" srcId="{E266ACBF-912F-41A9-99FD-B361F068FAC1}" destId="{3F44A2DD-B5BD-47F5-ABD1-CC059AA53AFA}" srcOrd="1" destOrd="0" parTransId="{A771B9DA-12DF-49BE-9D4F-8050045BF04B}" sibTransId="{8154EF4C-7227-4AB2-A88B-BAB1FC84AB83}"/>
    <dgm:cxn modelId="{CB98E650-82A1-4C02-A78C-4C59375BEFD5}" type="presOf" srcId="{E266ACBF-912F-41A9-99FD-B361F068FAC1}" destId="{5F3E9F9B-96F2-4EEB-B181-9705F1B8D4B7}" srcOrd="0" destOrd="0" presId="urn:microsoft.com/office/officeart/2008/layout/VerticalCurvedList"/>
    <dgm:cxn modelId="{23DD0FE8-5387-4168-99BF-04B2EB7BA22F}" type="presOf" srcId="{3F44A2DD-B5BD-47F5-ABD1-CC059AA53AFA}" destId="{443D7A18-942B-462E-A212-7889ED5C1E39}" srcOrd="0" destOrd="0" presId="urn:microsoft.com/office/officeart/2008/layout/VerticalCurvedList"/>
    <dgm:cxn modelId="{7FBBB9FA-9A72-45CD-B67D-C6B5BABC6556}" srcId="{E266ACBF-912F-41A9-99FD-B361F068FAC1}" destId="{E540EDE2-3BEB-4B02-9CF0-7B4468F5656D}" srcOrd="0" destOrd="0" parTransId="{9C199AF0-42DF-47B0-849D-EC7A22FD2B84}" sibTransId="{B79F89EE-F49A-42C2-92DB-BC879396BDC8}"/>
    <dgm:cxn modelId="{F334077B-30F9-4EF4-8354-1C3CC86AD604}" type="presParOf" srcId="{5F3E9F9B-96F2-4EEB-B181-9705F1B8D4B7}" destId="{4161BE89-7263-46E0-B27B-C0BAF080DDE4}" srcOrd="0" destOrd="0" presId="urn:microsoft.com/office/officeart/2008/layout/VerticalCurvedList"/>
    <dgm:cxn modelId="{BF7FF381-AD2B-4BD7-8321-0E4A991AB173}" type="presParOf" srcId="{4161BE89-7263-46E0-B27B-C0BAF080DDE4}" destId="{9235EBC9-2767-44EC-947D-A5821BBF98E6}" srcOrd="0" destOrd="0" presId="urn:microsoft.com/office/officeart/2008/layout/VerticalCurvedList"/>
    <dgm:cxn modelId="{F175B507-566D-4BA8-8F36-DF8D1EC75013}" type="presParOf" srcId="{9235EBC9-2767-44EC-947D-A5821BBF98E6}" destId="{A113F1FC-49C8-47AA-9B0D-4039B2F65DA9}" srcOrd="0" destOrd="0" presId="urn:microsoft.com/office/officeart/2008/layout/VerticalCurvedList"/>
    <dgm:cxn modelId="{D65FC9DC-146D-4A67-BC80-1D73493BAE79}" type="presParOf" srcId="{9235EBC9-2767-44EC-947D-A5821BBF98E6}" destId="{6BB83960-5F82-4E89-A819-AEB0B9C12D28}" srcOrd="1" destOrd="0" presId="urn:microsoft.com/office/officeart/2008/layout/VerticalCurvedList"/>
    <dgm:cxn modelId="{6FD458F5-D414-4DEB-AD27-6483375B9AC0}" type="presParOf" srcId="{9235EBC9-2767-44EC-947D-A5821BBF98E6}" destId="{185A0215-9B86-4C19-B70E-05B5C12A2518}" srcOrd="2" destOrd="0" presId="urn:microsoft.com/office/officeart/2008/layout/VerticalCurvedList"/>
    <dgm:cxn modelId="{34F3FF55-F909-4FCF-AC84-045CEE154867}" type="presParOf" srcId="{9235EBC9-2767-44EC-947D-A5821BBF98E6}" destId="{4C3773CA-BF66-47F3-8727-AB12F104DC8C}" srcOrd="3" destOrd="0" presId="urn:microsoft.com/office/officeart/2008/layout/VerticalCurvedList"/>
    <dgm:cxn modelId="{C503EA98-B956-4ACE-9C03-5EA6C3E61BC3}" type="presParOf" srcId="{4161BE89-7263-46E0-B27B-C0BAF080DDE4}" destId="{03C311D4-AB06-405A-84AF-5AC8431D89D7}" srcOrd="1" destOrd="0" presId="urn:microsoft.com/office/officeart/2008/layout/VerticalCurvedList"/>
    <dgm:cxn modelId="{7D7C1FC3-9134-4FB4-B69F-FDA418329FDF}" type="presParOf" srcId="{4161BE89-7263-46E0-B27B-C0BAF080DDE4}" destId="{460EA7D1-F3E5-4E4C-A151-B170D6208146}" srcOrd="2" destOrd="0" presId="urn:microsoft.com/office/officeart/2008/layout/VerticalCurvedList"/>
    <dgm:cxn modelId="{DF4E8A68-20D1-46E8-A499-60D580D6B839}" type="presParOf" srcId="{460EA7D1-F3E5-4E4C-A151-B170D6208146}" destId="{4AC7CD36-64D5-40C6-89AD-705EA90679F0}" srcOrd="0" destOrd="0" presId="urn:microsoft.com/office/officeart/2008/layout/VerticalCurvedList"/>
    <dgm:cxn modelId="{542B9FFE-3E27-479A-AF96-045EAE91EE27}" type="presParOf" srcId="{4161BE89-7263-46E0-B27B-C0BAF080DDE4}" destId="{443D7A18-942B-462E-A212-7889ED5C1E39}" srcOrd="3" destOrd="0" presId="urn:microsoft.com/office/officeart/2008/layout/VerticalCurvedList"/>
    <dgm:cxn modelId="{D0F983EA-7A02-4294-A474-160ADBF2BC33}" type="presParOf" srcId="{4161BE89-7263-46E0-B27B-C0BAF080DDE4}" destId="{A93BD8CD-F61C-4223-A9AF-B846BC9B9D40}" srcOrd="4" destOrd="0" presId="urn:microsoft.com/office/officeart/2008/layout/VerticalCurvedList"/>
    <dgm:cxn modelId="{57F4F776-AE82-47ED-89CD-C631A22AF1B0}" type="presParOf" srcId="{A93BD8CD-F61C-4223-A9AF-B846BC9B9D40}" destId="{9FD0ECA8-8C86-4379-B7E4-3AC74196124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B83960-5F82-4E89-A819-AEB0B9C12D28}">
      <dsp:nvSpPr>
        <dsp:cNvPr id="0" name=""/>
        <dsp:cNvSpPr/>
      </dsp:nvSpPr>
      <dsp:spPr>
        <a:xfrm>
          <a:off x="-3266483" y="-502539"/>
          <a:ext cx="3895423" cy="3895423"/>
        </a:xfrm>
        <a:prstGeom prst="blockArc">
          <a:avLst>
            <a:gd name="adj1" fmla="val 18900000"/>
            <a:gd name="adj2" fmla="val 2700000"/>
            <a:gd name="adj3" fmla="val 554"/>
          </a:avLst>
        </a:pr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3EF155-CA73-481D-A0E2-7FDECFB1412E}">
      <dsp:nvSpPr>
        <dsp:cNvPr id="0" name=""/>
        <dsp:cNvSpPr/>
      </dsp:nvSpPr>
      <dsp:spPr>
        <a:xfrm>
          <a:off x="329845" y="222209"/>
          <a:ext cx="5729504" cy="44465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2941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1" kern="1200" dirty="0"/>
            <a:t>金錢的各種用途</a:t>
          </a:r>
          <a:endParaRPr lang="en-US" sz="1700" kern="1200" dirty="0"/>
        </a:p>
      </dsp:txBody>
      <dsp:txXfrm>
        <a:off x="329845" y="222209"/>
        <a:ext cx="5729504" cy="444650"/>
      </dsp:txXfrm>
    </dsp:sp>
    <dsp:sp modelId="{E2448376-E0E2-47D9-9D3E-7F6BFD5B08E6}">
      <dsp:nvSpPr>
        <dsp:cNvPr id="0" name=""/>
        <dsp:cNvSpPr/>
      </dsp:nvSpPr>
      <dsp:spPr>
        <a:xfrm>
          <a:off x="51939" y="166628"/>
          <a:ext cx="555813" cy="5558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B7B4E6-D79D-4BCB-AEA8-FAF9552FCED9}">
      <dsp:nvSpPr>
        <dsp:cNvPr id="0" name=""/>
        <dsp:cNvSpPr/>
      </dsp:nvSpPr>
      <dsp:spPr>
        <a:xfrm>
          <a:off x="584774" y="889301"/>
          <a:ext cx="5474575" cy="444650"/>
        </a:xfrm>
        <a:prstGeom prst="rect">
          <a:avLst/>
        </a:prstGeom>
        <a:solidFill>
          <a:schemeClr val="accent2">
            <a:hueOff val="151055"/>
            <a:satOff val="-15998"/>
            <a:lumOff val="-39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2941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1" kern="1200" dirty="0"/>
            <a:t>儲蓄的重要性 </a:t>
          </a:r>
          <a:endParaRPr lang="en-US" altLang="zh-TW" sz="1700" b="1" kern="1200" dirty="0"/>
        </a:p>
      </dsp:txBody>
      <dsp:txXfrm>
        <a:off x="584774" y="889301"/>
        <a:ext cx="5474575" cy="444650"/>
      </dsp:txXfrm>
    </dsp:sp>
    <dsp:sp modelId="{400F81CA-AD15-4C52-BD87-05AF4FFA42D4}">
      <dsp:nvSpPr>
        <dsp:cNvPr id="0" name=""/>
        <dsp:cNvSpPr/>
      </dsp:nvSpPr>
      <dsp:spPr>
        <a:xfrm>
          <a:off x="306867" y="833720"/>
          <a:ext cx="555813" cy="5558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151055"/>
              <a:satOff val="-15998"/>
              <a:lumOff val="-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570054-96FF-4788-8E10-989921085675}">
      <dsp:nvSpPr>
        <dsp:cNvPr id="0" name=""/>
        <dsp:cNvSpPr/>
      </dsp:nvSpPr>
      <dsp:spPr>
        <a:xfrm>
          <a:off x="584774" y="1556392"/>
          <a:ext cx="5474575" cy="444650"/>
        </a:xfrm>
        <a:prstGeom prst="rect">
          <a:avLst/>
        </a:prstGeom>
        <a:solidFill>
          <a:schemeClr val="accent2">
            <a:hueOff val="302110"/>
            <a:satOff val="-31995"/>
            <a:lumOff val="-784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2941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1" kern="1200" dirty="0"/>
            <a:t>如何進行個人財務預算</a:t>
          </a:r>
          <a:endParaRPr lang="en-US" altLang="zh-TW" sz="1700" b="1" kern="1200" dirty="0"/>
        </a:p>
      </dsp:txBody>
      <dsp:txXfrm>
        <a:off x="584774" y="1556392"/>
        <a:ext cx="5474575" cy="444650"/>
      </dsp:txXfrm>
    </dsp:sp>
    <dsp:sp modelId="{6DF8D597-F058-4641-B247-3191500D1644}">
      <dsp:nvSpPr>
        <dsp:cNvPr id="0" name=""/>
        <dsp:cNvSpPr/>
      </dsp:nvSpPr>
      <dsp:spPr>
        <a:xfrm>
          <a:off x="306867" y="1500811"/>
          <a:ext cx="555813" cy="5558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302110"/>
              <a:satOff val="-31995"/>
              <a:lumOff val="-7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7BBC5C-0C7F-419C-A33E-D0BF7336DC74}">
      <dsp:nvSpPr>
        <dsp:cNvPr id="0" name=""/>
        <dsp:cNvSpPr/>
      </dsp:nvSpPr>
      <dsp:spPr>
        <a:xfrm>
          <a:off x="329845" y="2223484"/>
          <a:ext cx="5729504" cy="444650"/>
        </a:xfrm>
        <a:prstGeom prst="rect">
          <a:avLst/>
        </a:prstGeom>
        <a:solidFill>
          <a:schemeClr val="accent2">
            <a:hueOff val="453165"/>
            <a:satOff val="-47993"/>
            <a:lumOff val="-117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2941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1" kern="1200" dirty="0"/>
            <a:t>人生不同階段的財務需要</a:t>
          </a:r>
        </a:p>
      </dsp:txBody>
      <dsp:txXfrm>
        <a:off x="329845" y="2223484"/>
        <a:ext cx="5729504" cy="444650"/>
      </dsp:txXfrm>
    </dsp:sp>
    <dsp:sp modelId="{33FBEEFC-6383-4508-82BC-B21BC9A76FD7}">
      <dsp:nvSpPr>
        <dsp:cNvPr id="0" name=""/>
        <dsp:cNvSpPr/>
      </dsp:nvSpPr>
      <dsp:spPr>
        <a:xfrm>
          <a:off x="51939" y="2167903"/>
          <a:ext cx="555813" cy="5558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453165"/>
              <a:satOff val="-47993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B83960-5F82-4E89-A819-AEB0B9C12D28}">
      <dsp:nvSpPr>
        <dsp:cNvPr id="0" name=""/>
        <dsp:cNvSpPr/>
      </dsp:nvSpPr>
      <dsp:spPr>
        <a:xfrm>
          <a:off x="-3247486" y="-499651"/>
          <a:ext cx="3872856" cy="3872856"/>
        </a:xfrm>
        <a:prstGeom prst="blockArc">
          <a:avLst>
            <a:gd name="adj1" fmla="val 18900000"/>
            <a:gd name="adj2" fmla="val 2700000"/>
            <a:gd name="adj3" fmla="val 558"/>
          </a:avLst>
        </a:prstGeom>
        <a:noFill/>
        <a:ln w="15875" cap="rnd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C311D4-AB06-405A-84AF-5AC8431D89D7}">
      <dsp:nvSpPr>
        <dsp:cNvPr id="0" name=""/>
        <dsp:cNvSpPr/>
      </dsp:nvSpPr>
      <dsp:spPr>
        <a:xfrm>
          <a:off x="327981" y="220918"/>
          <a:ext cx="5731633" cy="442067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0891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1" kern="1200" dirty="0">
              <a:solidFill>
                <a:schemeClr val="bg1"/>
              </a:solidFill>
            </a:rPr>
            <a:t>信用卡是甚麼</a:t>
          </a:r>
          <a:r>
            <a:rPr lang="en-US" altLang="zh-TW" sz="1700" b="1" kern="1200" dirty="0">
              <a:solidFill>
                <a:schemeClr val="bg1"/>
              </a:solidFill>
            </a:rPr>
            <a:t>?</a:t>
          </a:r>
        </a:p>
      </dsp:txBody>
      <dsp:txXfrm>
        <a:off x="327981" y="220918"/>
        <a:ext cx="5731633" cy="442067"/>
      </dsp:txXfrm>
    </dsp:sp>
    <dsp:sp modelId="{4AC7CD36-64D5-40C6-89AD-705EA90679F0}">
      <dsp:nvSpPr>
        <dsp:cNvPr id="0" name=""/>
        <dsp:cNvSpPr/>
      </dsp:nvSpPr>
      <dsp:spPr>
        <a:xfrm>
          <a:off x="51689" y="165660"/>
          <a:ext cx="552584" cy="5525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3F4814-AE63-45B7-83D7-325524AAC405}">
      <dsp:nvSpPr>
        <dsp:cNvPr id="0" name=""/>
        <dsp:cNvSpPr/>
      </dsp:nvSpPr>
      <dsp:spPr>
        <a:xfrm>
          <a:off x="581429" y="884135"/>
          <a:ext cx="5478185" cy="442067"/>
        </a:xfrm>
        <a:prstGeom prst="rect">
          <a:avLst/>
        </a:prstGeom>
        <a:solidFill>
          <a:schemeClr val="accent6">
            <a:shade val="80000"/>
            <a:hueOff val="-54272"/>
            <a:satOff val="-308"/>
            <a:lumOff val="788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0891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1" kern="1200">
              <a:solidFill>
                <a:schemeClr val="bg1"/>
              </a:solidFill>
            </a:rPr>
            <a:t>借貸</a:t>
          </a:r>
          <a:r>
            <a:rPr lang="zh-TW" altLang="en-US" sz="1700" b="1" kern="1200" dirty="0">
              <a:solidFill>
                <a:schemeClr val="bg1"/>
              </a:solidFill>
            </a:rPr>
            <a:t>的代價和考慮因素</a:t>
          </a:r>
          <a:endParaRPr lang="en-US" altLang="zh-TW" sz="1700" b="1" kern="1200" dirty="0">
            <a:solidFill>
              <a:schemeClr val="bg1"/>
            </a:solidFill>
          </a:endParaRPr>
        </a:p>
      </dsp:txBody>
      <dsp:txXfrm>
        <a:off x="581429" y="884135"/>
        <a:ext cx="5478185" cy="442067"/>
      </dsp:txXfrm>
    </dsp:sp>
    <dsp:sp modelId="{52EBF4B5-A1CF-43E5-B23D-21E5EEF4457A}">
      <dsp:nvSpPr>
        <dsp:cNvPr id="0" name=""/>
        <dsp:cNvSpPr/>
      </dsp:nvSpPr>
      <dsp:spPr>
        <a:xfrm>
          <a:off x="305137" y="828876"/>
          <a:ext cx="552584" cy="5525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shade val="80000"/>
              <a:hueOff val="-54272"/>
              <a:satOff val="-308"/>
              <a:lumOff val="78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9E9922-EB38-4467-B411-D27BC357DE73}">
      <dsp:nvSpPr>
        <dsp:cNvPr id="0" name=""/>
        <dsp:cNvSpPr/>
      </dsp:nvSpPr>
      <dsp:spPr>
        <a:xfrm>
          <a:off x="581429" y="1547351"/>
          <a:ext cx="5478185" cy="442067"/>
        </a:xfrm>
        <a:prstGeom prst="rect">
          <a:avLst/>
        </a:prstGeom>
        <a:solidFill>
          <a:schemeClr val="accent6">
            <a:shade val="80000"/>
            <a:hueOff val="-108544"/>
            <a:satOff val="-615"/>
            <a:lumOff val="1577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0891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1" kern="1200" dirty="0">
              <a:solidFill>
                <a:schemeClr val="bg1"/>
              </a:solidFill>
            </a:rPr>
            <a:t>信用卡透支的雪球效應</a:t>
          </a:r>
        </a:p>
      </dsp:txBody>
      <dsp:txXfrm>
        <a:off x="581429" y="1547351"/>
        <a:ext cx="5478185" cy="442067"/>
      </dsp:txXfrm>
    </dsp:sp>
    <dsp:sp modelId="{7B943542-7D87-4690-B51E-F4025D7FA977}">
      <dsp:nvSpPr>
        <dsp:cNvPr id="0" name=""/>
        <dsp:cNvSpPr/>
      </dsp:nvSpPr>
      <dsp:spPr>
        <a:xfrm>
          <a:off x="305137" y="1492092"/>
          <a:ext cx="552584" cy="5525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shade val="80000"/>
              <a:hueOff val="-108544"/>
              <a:satOff val="-615"/>
              <a:lumOff val="157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9CFABB-8624-427B-8D9E-975655247A95}">
      <dsp:nvSpPr>
        <dsp:cNvPr id="0" name=""/>
        <dsp:cNvSpPr/>
      </dsp:nvSpPr>
      <dsp:spPr>
        <a:xfrm>
          <a:off x="327981" y="2210567"/>
          <a:ext cx="5731633" cy="442067"/>
        </a:xfrm>
        <a:prstGeom prst="rect">
          <a:avLst/>
        </a:prstGeom>
        <a:solidFill>
          <a:schemeClr val="accent6">
            <a:shade val="80000"/>
            <a:hueOff val="-162816"/>
            <a:satOff val="-923"/>
            <a:lumOff val="23664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0891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1" kern="1200">
              <a:solidFill>
                <a:schemeClr val="bg1"/>
              </a:solidFill>
            </a:rPr>
            <a:t>反思過度消費　實踐簡樸生活</a:t>
          </a:r>
          <a:endParaRPr lang="zh-TW" altLang="en-US" sz="1700" b="1" kern="1200" dirty="0">
            <a:solidFill>
              <a:schemeClr val="bg1"/>
            </a:solidFill>
          </a:endParaRPr>
        </a:p>
      </dsp:txBody>
      <dsp:txXfrm>
        <a:off x="327981" y="2210567"/>
        <a:ext cx="5731633" cy="442067"/>
      </dsp:txXfrm>
    </dsp:sp>
    <dsp:sp modelId="{071E4F61-2DAC-4700-9A48-874DC3ECBD65}">
      <dsp:nvSpPr>
        <dsp:cNvPr id="0" name=""/>
        <dsp:cNvSpPr/>
      </dsp:nvSpPr>
      <dsp:spPr>
        <a:xfrm>
          <a:off x="51689" y="2155309"/>
          <a:ext cx="552584" cy="5525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shade val="80000"/>
              <a:hueOff val="-162816"/>
              <a:satOff val="-923"/>
              <a:lumOff val="236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B83960-5F82-4E89-A819-AEB0B9C12D28}">
      <dsp:nvSpPr>
        <dsp:cNvPr id="0" name=""/>
        <dsp:cNvSpPr/>
      </dsp:nvSpPr>
      <dsp:spPr>
        <a:xfrm>
          <a:off x="-4323818" y="-663282"/>
          <a:ext cx="5151461" cy="5151461"/>
        </a:xfrm>
        <a:prstGeom prst="blockArc">
          <a:avLst>
            <a:gd name="adj1" fmla="val 18900000"/>
            <a:gd name="adj2" fmla="val 2700000"/>
            <a:gd name="adj3" fmla="val 419"/>
          </a:avLst>
        </a:pr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3EF155-CA73-481D-A0E2-7FDECFB1412E}">
      <dsp:nvSpPr>
        <dsp:cNvPr id="0" name=""/>
        <dsp:cNvSpPr/>
      </dsp:nvSpPr>
      <dsp:spPr>
        <a:xfrm>
          <a:off x="362443" y="238979"/>
          <a:ext cx="5682146" cy="47826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9623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>
              <a:solidFill>
                <a:schemeClr val="bg1"/>
              </a:solidFill>
            </a:rPr>
            <a:t>金融機構所提供的理財服務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362443" y="238979"/>
        <a:ext cx="5682146" cy="478265"/>
      </dsp:txXfrm>
    </dsp:sp>
    <dsp:sp modelId="{E2448376-E0E2-47D9-9D3E-7F6BFD5B08E6}">
      <dsp:nvSpPr>
        <dsp:cNvPr id="0" name=""/>
        <dsp:cNvSpPr/>
      </dsp:nvSpPr>
      <dsp:spPr>
        <a:xfrm>
          <a:off x="63527" y="179196"/>
          <a:ext cx="597831" cy="59783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F0FD16-9835-4D46-87AD-0942C1998084}">
      <dsp:nvSpPr>
        <dsp:cNvPr id="0" name=""/>
        <dsp:cNvSpPr/>
      </dsp:nvSpPr>
      <dsp:spPr>
        <a:xfrm>
          <a:off x="705154" y="956147"/>
          <a:ext cx="5339435" cy="478265"/>
        </a:xfrm>
        <a:prstGeom prst="rect">
          <a:avLst/>
        </a:prstGeom>
        <a:solidFill>
          <a:schemeClr val="accent2">
            <a:hueOff val="113291"/>
            <a:satOff val="-11998"/>
            <a:lumOff val="-294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9623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>
              <a:solidFill>
                <a:schemeClr val="bg1"/>
              </a:solidFill>
            </a:rPr>
            <a:t>淺談投資與財富增值</a:t>
          </a:r>
          <a:endParaRPr lang="en-US" altLang="zh-TW" sz="1800" b="1" kern="1200" dirty="0">
            <a:solidFill>
              <a:schemeClr val="bg1"/>
            </a:solidFill>
          </a:endParaRPr>
        </a:p>
      </dsp:txBody>
      <dsp:txXfrm>
        <a:off x="705154" y="956147"/>
        <a:ext cx="5339435" cy="478265"/>
      </dsp:txXfrm>
    </dsp:sp>
    <dsp:sp modelId="{C945224C-0D91-4802-B6BE-F2E8EE184F4A}">
      <dsp:nvSpPr>
        <dsp:cNvPr id="0" name=""/>
        <dsp:cNvSpPr/>
      </dsp:nvSpPr>
      <dsp:spPr>
        <a:xfrm>
          <a:off x="406238" y="896364"/>
          <a:ext cx="597831" cy="59783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113291"/>
              <a:satOff val="-11998"/>
              <a:lumOff val="-2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1D0BB2-C227-4425-8246-3D5F70E9B0C7}">
      <dsp:nvSpPr>
        <dsp:cNvPr id="0" name=""/>
        <dsp:cNvSpPr/>
      </dsp:nvSpPr>
      <dsp:spPr>
        <a:xfrm>
          <a:off x="810339" y="1673315"/>
          <a:ext cx="5234250" cy="478265"/>
        </a:xfrm>
        <a:prstGeom prst="rect">
          <a:avLst/>
        </a:prstGeom>
        <a:solidFill>
          <a:schemeClr val="accent2">
            <a:hueOff val="226582"/>
            <a:satOff val="-23996"/>
            <a:lumOff val="-58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9623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>
              <a:solidFill>
                <a:schemeClr val="bg1"/>
              </a:solidFill>
            </a:rPr>
            <a:t>認識基本的投資工具 </a:t>
          </a:r>
          <a:r>
            <a:rPr lang="en-US" altLang="zh-TW" sz="1800" b="1" kern="1200" dirty="0">
              <a:solidFill>
                <a:schemeClr val="bg1"/>
              </a:solidFill>
            </a:rPr>
            <a:t>(</a:t>
          </a:r>
          <a:r>
            <a:rPr lang="zh-TW" altLang="en-US" sz="1800" b="1" kern="1200" dirty="0">
              <a:solidFill>
                <a:schemeClr val="bg1"/>
              </a:solidFill>
            </a:rPr>
            <a:t>股票和債券</a:t>
          </a:r>
          <a:r>
            <a:rPr lang="en-US" altLang="zh-TW" sz="1800" b="1" kern="1200" dirty="0">
              <a:solidFill>
                <a:schemeClr val="bg1"/>
              </a:solidFill>
            </a:rPr>
            <a:t>)</a:t>
          </a:r>
        </a:p>
      </dsp:txBody>
      <dsp:txXfrm>
        <a:off x="810339" y="1673315"/>
        <a:ext cx="5234250" cy="478265"/>
      </dsp:txXfrm>
    </dsp:sp>
    <dsp:sp modelId="{7CEB977A-73A1-4F59-9FA6-C283E7A12578}">
      <dsp:nvSpPr>
        <dsp:cNvPr id="0" name=""/>
        <dsp:cNvSpPr/>
      </dsp:nvSpPr>
      <dsp:spPr>
        <a:xfrm>
          <a:off x="511423" y="1613532"/>
          <a:ext cx="597831" cy="59783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226582"/>
              <a:satOff val="-23996"/>
              <a:lumOff val="-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DD5190-E9E6-4B9D-8AF3-6C6C71042DAB}">
      <dsp:nvSpPr>
        <dsp:cNvPr id="0" name=""/>
        <dsp:cNvSpPr/>
      </dsp:nvSpPr>
      <dsp:spPr>
        <a:xfrm>
          <a:off x="705154" y="2390484"/>
          <a:ext cx="5339435" cy="478265"/>
        </a:xfrm>
        <a:prstGeom prst="rect">
          <a:avLst/>
        </a:prstGeom>
        <a:solidFill>
          <a:schemeClr val="accent2">
            <a:hueOff val="339874"/>
            <a:satOff val="-35995"/>
            <a:lumOff val="-88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9623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>
              <a:solidFill>
                <a:schemeClr val="bg1"/>
              </a:solidFill>
            </a:rPr>
            <a:t>風險與回報</a:t>
          </a:r>
        </a:p>
      </dsp:txBody>
      <dsp:txXfrm>
        <a:off x="705154" y="2390484"/>
        <a:ext cx="5339435" cy="478265"/>
      </dsp:txXfrm>
    </dsp:sp>
    <dsp:sp modelId="{D5D82565-F887-445C-A06C-62A0259E199C}">
      <dsp:nvSpPr>
        <dsp:cNvPr id="0" name=""/>
        <dsp:cNvSpPr/>
      </dsp:nvSpPr>
      <dsp:spPr>
        <a:xfrm>
          <a:off x="406238" y="2330700"/>
          <a:ext cx="597831" cy="59783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339874"/>
              <a:satOff val="-35995"/>
              <a:lumOff val="-8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8DB84B-C3EA-4D65-8F8D-94CBAD0A326A}">
      <dsp:nvSpPr>
        <dsp:cNvPr id="0" name=""/>
        <dsp:cNvSpPr/>
      </dsp:nvSpPr>
      <dsp:spPr>
        <a:xfrm>
          <a:off x="362443" y="3107652"/>
          <a:ext cx="5682146" cy="478265"/>
        </a:xfrm>
        <a:prstGeom prst="rect">
          <a:avLst/>
        </a:prstGeom>
        <a:solidFill>
          <a:schemeClr val="accent2">
            <a:hueOff val="453165"/>
            <a:satOff val="-47993"/>
            <a:lumOff val="-117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9623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>
              <a:solidFill>
                <a:schemeClr val="bg1"/>
              </a:solidFill>
            </a:rPr>
            <a:t>投資者的責任與權利</a:t>
          </a:r>
        </a:p>
      </dsp:txBody>
      <dsp:txXfrm>
        <a:off x="362443" y="3107652"/>
        <a:ext cx="5682146" cy="478265"/>
      </dsp:txXfrm>
    </dsp:sp>
    <dsp:sp modelId="{2DEC455A-F993-45BD-BA2B-FCB08096C83D}">
      <dsp:nvSpPr>
        <dsp:cNvPr id="0" name=""/>
        <dsp:cNvSpPr/>
      </dsp:nvSpPr>
      <dsp:spPr>
        <a:xfrm>
          <a:off x="63527" y="3047869"/>
          <a:ext cx="597831" cy="59783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453165"/>
              <a:satOff val="-47993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B83960-5F82-4E89-A819-AEB0B9C12D28}">
      <dsp:nvSpPr>
        <dsp:cNvPr id="0" name=""/>
        <dsp:cNvSpPr/>
      </dsp:nvSpPr>
      <dsp:spPr>
        <a:xfrm>
          <a:off x="-2072669" y="-322629"/>
          <a:ext cx="2489613" cy="2489613"/>
        </a:xfrm>
        <a:prstGeom prst="blockArc">
          <a:avLst>
            <a:gd name="adj1" fmla="val 18900000"/>
            <a:gd name="adj2" fmla="val 2700000"/>
            <a:gd name="adj3" fmla="val 868"/>
          </a:avLst>
        </a:prstGeom>
        <a:noFill/>
        <a:ln w="15875" cap="rnd" cmpd="sng" algn="ctr">
          <a:solidFill>
            <a:schemeClr val="accent6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C311D4-AB06-405A-84AF-5AC8431D89D7}">
      <dsp:nvSpPr>
        <dsp:cNvPr id="0" name=""/>
        <dsp:cNvSpPr/>
      </dsp:nvSpPr>
      <dsp:spPr>
        <a:xfrm>
          <a:off x="339038" y="263484"/>
          <a:ext cx="5747232" cy="526895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822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>
              <a:solidFill>
                <a:schemeClr val="bg1"/>
              </a:solidFill>
            </a:rPr>
            <a:t>專題</a:t>
          </a:r>
          <a:r>
            <a:rPr lang="en-US" altLang="zh-TW" sz="2000" b="1" kern="1200" dirty="0">
              <a:solidFill>
                <a:schemeClr val="bg1"/>
              </a:solidFill>
            </a:rPr>
            <a:t>(</a:t>
          </a:r>
          <a:r>
            <a:rPr lang="zh-TW" altLang="en-US" sz="2000" b="1" kern="1200" dirty="0">
              <a:solidFill>
                <a:schemeClr val="bg1"/>
              </a:solidFill>
            </a:rPr>
            <a:t>一</a:t>
          </a:r>
          <a:r>
            <a:rPr lang="en-US" altLang="zh-TW" sz="2000" b="1" kern="1200" dirty="0">
              <a:solidFill>
                <a:schemeClr val="bg1"/>
              </a:solidFill>
            </a:rPr>
            <a:t>)</a:t>
          </a:r>
          <a:r>
            <a:rPr lang="zh-TW" altLang="en-US" sz="2000" b="1" kern="1200" dirty="0">
              <a:solidFill>
                <a:schemeClr val="bg1"/>
              </a:solidFill>
            </a:rPr>
            <a:t>：網上消費 </a:t>
          </a:r>
          <a:endParaRPr lang="en-US" altLang="zh-TW" sz="2000" b="1" kern="1200" dirty="0">
            <a:solidFill>
              <a:schemeClr val="bg1"/>
            </a:solidFill>
          </a:endParaRPr>
        </a:p>
      </dsp:txBody>
      <dsp:txXfrm>
        <a:off x="339038" y="263484"/>
        <a:ext cx="5747232" cy="526895"/>
      </dsp:txXfrm>
    </dsp:sp>
    <dsp:sp modelId="{4AC7CD36-64D5-40C6-89AD-705EA90679F0}">
      <dsp:nvSpPr>
        <dsp:cNvPr id="0" name=""/>
        <dsp:cNvSpPr/>
      </dsp:nvSpPr>
      <dsp:spPr>
        <a:xfrm>
          <a:off x="9728" y="197622"/>
          <a:ext cx="658619" cy="65861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3D7A18-942B-462E-A212-7889ED5C1E39}">
      <dsp:nvSpPr>
        <dsp:cNvPr id="0" name=""/>
        <dsp:cNvSpPr/>
      </dsp:nvSpPr>
      <dsp:spPr>
        <a:xfrm>
          <a:off x="339038" y="1053975"/>
          <a:ext cx="5747232" cy="526895"/>
        </a:xfrm>
        <a:prstGeom prst="rect">
          <a:avLst/>
        </a:prstGeom>
        <a:solidFill>
          <a:schemeClr val="accent6">
            <a:shade val="80000"/>
            <a:hueOff val="-162816"/>
            <a:satOff val="-923"/>
            <a:lumOff val="23664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822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>
              <a:solidFill>
                <a:schemeClr val="bg1"/>
              </a:solidFill>
            </a:rPr>
            <a:t>專題</a:t>
          </a:r>
          <a:r>
            <a:rPr lang="en-US" altLang="zh-TW" sz="2000" b="1" kern="1200" dirty="0">
              <a:solidFill>
                <a:schemeClr val="bg1"/>
              </a:solidFill>
            </a:rPr>
            <a:t>(</a:t>
          </a:r>
          <a:r>
            <a:rPr lang="zh-TW" altLang="en-US" sz="2000" b="1" kern="1200" dirty="0">
              <a:solidFill>
                <a:schemeClr val="bg1"/>
              </a:solidFill>
            </a:rPr>
            <a:t>二</a:t>
          </a:r>
          <a:r>
            <a:rPr lang="en-US" altLang="zh-TW" sz="2000" b="1" kern="1200" dirty="0">
              <a:solidFill>
                <a:schemeClr val="bg1"/>
              </a:solidFill>
            </a:rPr>
            <a:t>)</a:t>
          </a:r>
          <a:r>
            <a:rPr lang="zh-TW" altLang="en-US" sz="2000" b="1" kern="1200" dirty="0">
              <a:solidFill>
                <a:schemeClr val="bg1"/>
              </a:solidFill>
            </a:rPr>
            <a:t>：綠色消費和公平貿易消費</a:t>
          </a:r>
          <a:endParaRPr lang="en-US" sz="2000" b="1" kern="1200" dirty="0">
            <a:solidFill>
              <a:schemeClr val="bg1"/>
            </a:solidFill>
          </a:endParaRPr>
        </a:p>
      </dsp:txBody>
      <dsp:txXfrm>
        <a:off x="339038" y="1053975"/>
        <a:ext cx="5747232" cy="526895"/>
      </dsp:txXfrm>
    </dsp:sp>
    <dsp:sp modelId="{9FD0ECA8-8C86-4379-B7E4-3AC741961241}">
      <dsp:nvSpPr>
        <dsp:cNvPr id="0" name=""/>
        <dsp:cNvSpPr/>
      </dsp:nvSpPr>
      <dsp:spPr>
        <a:xfrm>
          <a:off x="9728" y="988113"/>
          <a:ext cx="658619" cy="65861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shade val="80000"/>
              <a:hueOff val="-162816"/>
              <a:satOff val="-923"/>
              <a:lumOff val="236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3766B5-63EF-40F3-BE1C-F501BA1AAA39}" type="datetimeFigureOut">
              <a:rPr lang="zh-HK" altLang="en-US" smtClean="0"/>
              <a:t>29/7/2020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9751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429751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E73C57-542E-4ECA-925F-F90D1EB18EA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707811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F6721A-471E-4257-B7F4-5B17B601A0C7}" type="datetimeFigureOut">
              <a:rPr lang="en-US" smtClean="0"/>
              <a:t>7/29/2020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6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1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1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F2E1F-F98F-4D42-99EB-54388805D7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964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F2E1F-F98F-4D42-99EB-54388805D7A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03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F2E1F-F98F-4D42-99EB-54388805D7A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212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6098D-F0FA-4D56-B94B-789F9AAC807E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903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1E319-61B5-4C82-9D0D-1B76B055194A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707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AC27A-0C21-44FA-A7B0-F95C02DB5F67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7188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240E7-31D0-4125-B31E-1F023A245B30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500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23BE-0CF3-42EA-B96C-44D5438DB785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0581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DB8F9-94F0-4666-A0E5-8FD2E7BC12F1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1594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9361-3F2E-4374-B06D-C9C4A6F2DDB6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4755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6892-11E7-40FF-ACF7-76484C3AA11B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706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2B183-B1F6-4581-904E-19B12056BBB2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393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695F2-ACDB-4F1E-856F-61AAEDEDDB9E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732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33996-F5F3-4CEB-96C7-C4E348F2E195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728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ED12D-1CB3-496C-A5C7-D8720EE0300F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135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78B7C-07DD-47C9-A4FA-9DBBCD5D1E0E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37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E7968-F90E-4936-A832-C2F5BD90EE5A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836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672B5-92B9-447C-9D28-18CFEDC7541D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36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9A661-9568-4D7B-9806-A7C02C9F6444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98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6ED3A-180A-47F3-841B-E558C43BB02A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902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b.gov.hk/tc/curriculum-development/kla/pshe/curriculum-documents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b.gov.hk/tc/curriculum-development/kla/technology-edu/resources/business-edu/resources.html" TargetMode="External"/><Relationship Id="rId2" Type="http://schemas.openxmlformats.org/officeDocument/2006/relationships/hyperlink" Target="https://www.edb.gov.hk/tc/curriculum-development/kla/technology-edu/curriculum-doc/index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db.gov.hk/tc/curriculum-development/kla/technology-edu/resources/technology-and-living/management_of_resources.html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40698" y="2473770"/>
            <a:ext cx="7921200" cy="2262781"/>
          </a:xfrm>
        </p:spPr>
        <p:txBody>
          <a:bodyPr>
            <a:normAutofit fontScale="90000"/>
          </a:bodyPr>
          <a:lstStyle/>
          <a:p>
            <a:r>
              <a:rPr lang="zh-TW" altLang="en-US" b="1" dirty="0">
                <a:solidFill>
                  <a:srgbClr val="0070C0"/>
                </a:solidFill>
                <a:latin typeface="+mn-ea"/>
                <a:ea typeface="+mn-ea"/>
              </a:rPr>
              <a:t>初中理財教育</a:t>
            </a:r>
            <a:r>
              <a:rPr lang="en-US" altLang="zh-TW" b="1" dirty="0">
                <a:solidFill>
                  <a:srgbClr val="0070C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0070C0"/>
                </a:solidFill>
                <a:latin typeface="+mn-ea"/>
                <a:ea typeface="+mn-ea"/>
              </a:rPr>
            </a:br>
            <a:r>
              <a:rPr lang="zh-TW" altLang="en-US" b="1" dirty="0">
                <a:solidFill>
                  <a:srgbClr val="0070C0"/>
                </a:solidFill>
                <a:latin typeface="+mn-ea"/>
                <a:ea typeface="+mn-ea"/>
              </a:rPr>
              <a:t>學與教資源</a:t>
            </a:r>
            <a:r>
              <a:rPr lang="en-US" altLang="zh-TW" b="1" dirty="0">
                <a:solidFill>
                  <a:srgbClr val="0070C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0070C0"/>
                </a:solidFill>
                <a:latin typeface="+mn-ea"/>
                <a:ea typeface="+mn-ea"/>
              </a:rPr>
            </a:br>
            <a:r>
              <a:rPr lang="zh-TW" altLang="en-US" b="1" dirty="0">
                <a:solidFill>
                  <a:srgbClr val="00B050"/>
                </a:solidFill>
                <a:latin typeface="+mn-ea"/>
                <a:ea typeface="+mn-ea"/>
              </a:rPr>
              <a:t>資源簡介</a:t>
            </a:r>
            <a:r>
              <a:rPr lang="en-US" altLang="zh-TW" b="1" dirty="0">
                <a:solidFill>
                  <a:srgbClr val="0070C0"/>
                </a:solidFill>
                <a:latin typeface="+mn-ea"/>
                <a:ea typeface="+mn-ea"/>
              </a:rPr>
              <a:t/>
            </a:r>
            <a:br>
              <a:rPr lang="en-US" altLang="zh-TW" b="1" dirty="0">
                <a:solidFill>
                  <a:srgbClr val="0070C0"/>
                </a:solidFill>
                <a:latin typeface="+mn-ea"/>
                <a:ea typeface="+mn-ea"/>
              </a:rPr>
            </a:br>
            <a:r>
              <a:rPr lang="en-US" altLang="zh-TW" sz="2000" b="1" dirty="0">
                <a:solidFill>
                  <a:srgbClr val="0070C0"/>
                </a:solidFill>
                <a:latin typeface="+mn-ea"/>
                <a:ea typeface="+mn-ea"/>
              </a:rPr>
              <a:t/>
            </a:r>
            <a:br>
              <a:rPr lang="en-US" altLang="zh-TW" sz="2000" b="1" dirty="0">
                <a:solidFill>
                  <a:srgbClr val="0070C0"/>
                </a:solidFill>
                <a:latin typeface="+mn-ea"/>
                <a:ea typeface="+mn-ea"/>
              </a:rPr>
            </a:br>
            <a:endParaRPr lang="zh-HK" altLang="en-US" sz="4400" b="1" dirty="0">
              <a:solidFill>
                <a:srgbClr val="00B050"/>
              </a:solidFill>
              <a:latin typeface="+mn-ea"/>
              <a:ea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683013" y="5008379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zh-HK" altLang="en-US" sz="2400" b="1" dirty="0">
                <a:solidFill>
                  <a:srgbClr val="0070C0"/>
                </a:solidFill>
              </a:rPr>
              <a:t>教育局</a:t>
            </a:r>
            <a:endParaRPr lang="en-US" altLang="zh-HK" sz="2400" b="1" dirty="0">
              <a:solidFill>
                <a:srgbClr val="0070C0"/>
              </a:solidFill>
            </a:endParaRPr>
          </a:p>
          <a:p>
            <a:pPr algn="r"/>
            <a:r>
              <a:rPr lang="zh-HK" altLang="en-US" sz="2400" b="1" dirty="0">
                <a:solidFill>
                  <a:srgbClr val="0070C0"/>
                </a:solidFill>
              </a:rPr>
              <a:t>課程發展處</a:t>
            </a:r>
            <a:endParaRPr lang="en-US" altLang="zh-HK" sz="2400" b="1" dirty="0">
              <a:solidFill>
                <a:srgbClr val="0070C0"/>
              </a:solidFill>
            </a:endParaRPr>
          </a:p>
          <a:p>
            <a:pPr algn="r"/>
            <a:r>
              <a:rPr lang="en-US" altLang="zh-TW" sz="2400" b="1" dirty="0">
                <a:solidFill>
                  <a:srgbClr val="0070C0"/>
                </a:solidFill>
              </a:rPr>
              <a:t>2020</a:t>
            </a:r>
            <a:r>
              <a:rPr lang="zh-TW" altLang="en-US" sz="2400" b="1" dirty="0">
                <a:solidFill>
                  <a:srgbClr val="0070C0"/>
                </a:solidFill>
              </a:rPr>
              <a:t>年</a:t>
            </a:r>
            <a:r>
              <a:rPr lang="en-US" altLang="zh-TW" sz="2400" b="1" dirty="0">
                <a:solidFill>
                  <a:srgbClr val="0070C0"/>
                </a:solidFill>
              </a:rPr>
              <a:t>7</a:t>
            </a:r>
            <a:r>
              <a:rPr lang="zh-TW" altLang="en-US" sz="2400" b="1" dirty="0">
                <a:solidFill>
                  <a:srgbClr val="0070C0"/>
                </a:solidFill>
              </a:rPr>
              <a:t>月</a:t>
            </a:r>
            <a:endParaRPr lang="en-US" altLang="zh-HK" sz="2400" b="1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18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0070C0"/>
                </a:solidFill>
                <a:latin typeface="+mn-ea"/>
                <a:ea typeface="+mn-ea"/>
              </a:rPr>
              <a:t>前言</a:t>
            </a:r>
            <a:r>
              <a:rPr lang="en-US" altLang="zh-TW" b="1" dirty="0">
                <a:solidFill>
                  <a:srgbClr val="0070C0"/>
                </a:solidFill>
                <a:latin typeface="+mn-ea"/>
                <a:ea typeface="+mn-ea"/>
              </a:rPr>
              <a:t>(1)</a:t>
            </a:r>
            <a:r>
              <a:rPr lang="zh-TW" altLang="zh-HK" dirty="0">
                <a:latin typeface="+mn-ea"/>
                <a:ea typeface="+mn-ea"/>
              </a:rPr>
              <a:t/>
            </a:r>
            <a:br>
              <a:rPr lang="zh-TW" altLang="zh-HK" dirty="0">
                <a:latin typeface="+mn-ea"/>
                <a:ea typeface="+mn-ea"/>
              </a:rPr>
            </a:br>
            <a:endParaRPr lang="zh-HK" altLang="en-US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39215" y="1435558"/>
            <a:ext cx="6591985" cy="503881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zh-TW" altLang="en-US" sz="2400" b="1" dirty="0">
                <a:solidFill>
                  <a:srgbClr val="0070C0"/>
                </a:solidFill>
              </a:rPr>
              <a:t>理財</a:t>
            </a:r>
            <a:r>
              <a:rPr lang="zh-TW" altLang="en-US" sz="2400" dirty="0">
                <a:solidFill>
                  <a:schemeClr val="tx1"/>
                </a:solidFill>
              </a:rPr>
              <a:t>是一項重要的生活技能，與人生規劃息息相關，故理財教育宜</a:t>
            </a:r>
            <a:r>
              <a:rPr lang="zh-TW" altLang="en-US" sz="2400" b="1" dirty="0">
                <a:solidFill>
                  <a:srgbClr val="0070C0"/>
                </a:solidFill>
              </a:rPr>
              <a:t>從孩童開始</a:t>
            </a:r>
            <a:r>
              <a:rPr lang="zh-TW" altLang="en-US" sz="2400" dirty="0">
                <a:solidFill>
                  <a:schemeClr val="tx1"/>
                </a:solidFill>
              </a:rPr>
              <a:t>，培養他們擁有理財的</a:t>
            </a:r>
            <a:r>
              <a:rPr lang="zh-TW" altLang="en-US" sz="2400" b="1" dirty="0">
                <a:solidFill>
                  <a:srgbClr val="0070C0"/>
                </a:solidFill>
              </a:rPr>
              <a:t>知識、能力、價值觀和態度</a:t>
            </a:r>
            <a:r>
              <a:rPr lang="zh-TW" altLang="en-US" sz="2400" dirty="0">
                <a:solidFill>
                  <a:schemeClr val="tx1"/>
                </a:solidFill>
              </a:rPr>
              <a:t>。</a:t>
            </a:r>
            <a:endParaRPr lang="en-US" altLang="zh-TW" sz="2400" dirty="0">
              <a:solidFill>
                <a:schemeClr val="tx1"/>
              </a:solidFill>
            </a:endParaRPr>
          </a:p>
          <a:p>
            <a:pPr algn="just"/>
            <a:r>
              <a:rPr lang="zh-TW" altLang="en-US" sz="2400" dirty="0">
                <a:solidFill>
                  <a:schemeClr val="tx1"/>
                </a:solidFill>
              </a:rPr>
              <a:t>理財教育不單只為幫助學生掌握正確的理財方法和技巧，還包含了</a:t>
            </a:r>
            <a:r>
              <a:rPr lang="zh-TW" altLang="en-US" sz="2400" b="1" dirty="0">
                <a:solidFill>
                  <a:srgbClr val="0070C0"/>
                </a:solidFill>
              </a:rPr>
              <a:t>品德教育</a:t>
            </a:r>
            <a:r>
              <a:rPr lang="zh-TW" altLang="en-US" sz="2400" dirty="0">
                <a:solidFill>
                  <a:schemeClr val="tx1"/>
                </a:solidFill>
              </a:rPr>
              <a:t>的培養，例如：讓他們明白賺錢的艱辛，從而更</a:t>
            </a:r>
            <a:r>
              <a:rPr lang="zh-TW" altLang="en-US" sz="2400" dirty="0">
                <a:solidFill>
                  <a:schemeClr val="tx1"/>
                </a:solidFill>
                <a:latin typeface="+mn-ea"/>
              </a:rPr>
              <a:t>珍惜父母為賺取收入所付出的努力、明白個人的合理金錢或金錢以外的回報是透過努力學習和工作</a:t>
            </a:r>
            <a:r>
              <a:rPr lang="zh-TW" altLang="en-US" sz="2400" dirty="0" smtClean="0">
                <a:solidFill>
                  <a:schemeClr val="tx1"/>
                </a:solidFill>
                <a:latin typeface="+mn-ea"/>
              </a:rPr>
              <a:t>獲取等。此外，學生亦應明白</a:t>
            </a:r>
            <a:r>
              <a:rPr lang="zh-TW" altLang="en-US" sz="2400" dirty="0">
                <a:solidFill>
                  <a:schemeClr val="tx1"/>
                </a:solidFill>
                <a:latin typeface="+mn-ea"/>
              </a:rPr>
              <a:t>理財規劃是經過辨識</a:t>
            </a:r>
            <a:r>
              <a:rPr lang="zh-TW" altLang="en-US" sz="2400" dirty="0" smtClean="0">
                <a:solidFill>
                  <a:schemeClr val="tx1"/>
                </a:solidFill>
                <a:latin typeface="+mn-ea"/>
              </a:rPr>
              <a:t>需要、了解不同產品的內容</a:t>
            </a:r>
            <a:r>
              <a:rPr lang="en-US" altLang="zh-TW" sz="2400" dirty="0" smtClean="0">
                <a:solidFill>
                  <a:schemeClr val="tx1"/>
                </a:solidFill>
                <a:latin typeface="+mn-ea"/>
              </a:rPr>
              <a:t>/</a:t>
            </a:r>
            <a:r>
              <a:rPr lang="zh-TW" altLang="en-US" sz="2400" dirty="0" smtClean="0">
                <a:solidFill>
                  <a:schemeClr val="tx1"/>
                </a:solidFill>
                <a:latin typeface="+mn-ea"/>
              </a:rPr>
              <a:t>條款</a:t>
            </a:r>
            <a:r>
              <a:rPr lang="zh-TW" altLang="en-US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理性分析、</a:t>
            </a:r>
            <a:r>
              <a:rPr lang="zh-CN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評估風險</a:t>
            </a:r>
            <a:r>
              <a:rPr lang="zh-TW" altLang="en-US" sz="2400" dirty="0">
                <a:solidFill>
                  <a:schemeClr val="tx1"/>
                </a:solidFill>
                <a:latin typeface="+mn-ea"/>
              </a:rPr>
              <a:t>、解決問題和選取合適</a:t>
            </a:r>
            <a:r>
              <a:rPr lang="zh-TW" altLang="en-US" sz="2400">
                <a:solidFill>
                  <a:schemeClr val="tx1"/>
                </a:solidFill>
                <a:latin typeface="+mn-ea"/>
              </a:rPr>
              <a:t>理財</a:t>
            </a:r>
            <a:r>
              <a:rPr lang="zh-TW" altLang="en-US" sz="2400" smtClean="0">
                <a:solidFill>
                  <a:schemeClr val="tx1"/>
                </a:solidFill>
                <a:latin typeface="+mn-ea"/>
              </a:rPr>
              <a:t>工具等過程</a:t>
            </a:r>
            <a:r>
              <a:rPr lang="zh-TW" altLang="en-US" sz="2400" dirty="0" smtClean="0">
                <a:solidFill>
                  <a:schemeClr val="tx1"/>
                </a:solidFill>
                <a:latin typeface="+mn-ea"/>
              </a:rPr>
              <a:t>後方才作出</a:t>
            </a:r>
            <a:r>
              <a:rPr lang="zh-TW" altLang="en-US" sz="2400" dirty="0">
                <a:solidFill>
                  <a:schemeClr val="tx1"/>
                </a:solidFill>
                <a:latin typeface="+mn-ea"/>
              </a:rPr>
              <a:t>的明智</a:t>
            </a:r>
            <a:r>
              <a:rPr lang="zh-TW" altLang="en-US" sz="2400" dirty="0" smtClean="0">
                <a:solidFill>
                  <a:schemeClr val="tx1"/>
                </a:solidFill>
                <a:latin typeface="+mn-ea"/>
              </a:rPr>
              <a:t>決定</a:t>
            </a:r>
            <a:r>
              <a:rPr lang="zh-HK" altLang="en-US" sz="2400" dirty="0" smtClean="0">
                <a:solidFill>
                  <a:schemeClr val="tx1"/>
                </a:solidFill>
                <a:latin typeface="+mn-ea"/>
              </a:rPr>
              <a:t>；</a:t>
            </a:r>
            <a:r>
              <a:rPr lang="zh-HK" altLang="en-US" sz="2400" dirty="0">
                <a:solidFill>
                  <a:schemeClr val="tx1"/>
                </a:solidFill>
                <a:latin typeface="+mn-ea"/>
              </a:rPr>
              <a:t>在此基礎之下，學生當可</a:t>
            </a:r>
            <a:r>
              <a:rPr lang="zh-TW" altLang="en-US" sz="2400" dirty="0">
                <a:solidFill>
                  <a:schemeClr val="tx1"/>
                </a:solidFill>
                <a:latin typeface="+mn-ea"/>
              </a:rPr>
              <a:t>提高對詐騙活動的警惕，免</a:t>
            </a:r>
            <a:r>
              <a:rPr lang="zh-HK" altLang="en-US" sz="2400" dirty="0">
                <a:solidFill>
                  <a:schemeClr val="tx1"/>
                </a:solidFill>
                <a:latin typeface="+mn-ea"/>
              </a:rPr>
              <a:t>於</a:t>
            </a:r>
            <a:r>
              <a:rPr lang="zh-TW" altLang="en-US" sz="2400" dirty="0">
                <a:solidFill>
                  <a:schemeClr val="tx1"/>
                </a:solidFill>
                <a:latin typeface="+mn-ea"/>
              </a:rPr>
              <a:t>墜入投資騙局及受失當行為所侵害</a:t>
            </a:r>
            <a:r>
              <a:rPr lang="zh-TW" altLang="en-US" sz="2400" dirty="0" smtClean="0">
                <a:solidFill>
                  <a:schemeClr val="tx1"/>
                </a:solidFill>
                <a:latin typeface="+mn-ea"/>
              </a:rPr>
              <a:t>。</a:t>
            </a:r>
            <a:endParaRPr lang="en-US" altLang="zh-TW" sz="2400" dirty="0">
              <a:solidFill>
                <a:schemeClr val="tx1"/>
              </a:solidFill>
              <a:latin typeface="+mn-ea"/>
            </a:endParaRPr>
          </a:p>
          <a:p>
            <a:pPr algn="just"/>
            <a:r>
              <a:rPr lang="zh-TW" altLang="en-US" sz="2400" dirty="0">
                <a:solidFill>
                  <a:schemeClr val="tx1"/>
                </a:solidFill>
              </a:rPr>
              <a:t>掌握相關的知識並建立正面的價值觀和態度，有利於學生養成良好的理財習慣和行為，真正做到</a:t>
            </a:r>
            <a:r>
              <a:rPr lang="zh-TW" altLang="en-US" sz="2400" b="1" dirty="0">
                <a:solidFill>
                  <a:srgbClr val="0070C0"/>
                </a:solidFill>
                <a:latin typeface="新細明體"/>
                <a:ea typeface="新細明體"/>
              </a:rPr>
              <a:t>「</a:t>
            </a:r>
            <a:r>
              <a:rPr lang="zh-TW" altLang="en-US" sz="2400" b="1" dirty="0">
                <a:solidFill>
                  <a:srgbClr val="0070C0"/>
                </a:solidFill>
              </a:rPr>
              <a:t>知行合一</a:t>
            </a:r>
            <a:r>
              <a:rPr lang="zh-TW" altLang="en-US" sz="2400" b="1" dirty="0">
                <a:solidFill>
                  <a:srgbClr val="0070C0"/>
                </a:solidFill>
                <a:latin typeface="新細明體"/>
                <a:ea typeface="新細明體"/>
              </a:rPr>
              <a:t>」</a:t>
            </a:r>
            <a:r>
              <a:rPr lang="zh-TW" altLang="en-US" sz="2400" dirty="0">
                <a:solidFill>
                  <a:schemeClr val="tx1"/>
                </a:solidFill>
              </a:rPr>
              <a:t>。</a:t>
            </a:r>
            <a:endParaRPr lang="en-US" altLang="zh-TW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endParaRPr lang="en-US" altLang="zh-TW" sz="2400" dirty="0"/>
          </a:p>
          <a:p>
            <a:endParaRPr lang="zh-HK" altLang="en-US" sz="2200" dirty="0">
              <a:latin typeface="+mn-ea"/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投影片編號版面配置區 3"/>
          <p:cNvSpPr txBox="1">
            <a:spLocks/>
          </p:cNvSpPr>
          <p:nvPr/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702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0070C0"/>
                </a:solidFill>
                <a:latin typeface="+mn-ea"/>
                <a:ea typeface="+mn-ea"/>
              </a:rPr>
              <a:t>前言</a:t>
            </a:r>
            <a:r>
              <a:rPr lang="en-US" altLang="zh-TW" b="1" dirty="0">
                <a:solidFill>
                  <a:srgbClr val="0070C0"/>
                </a:solidFill>
                <a:latin typeface="+mn-ea"/>
                <a:ea typeface="+mn-ea"/>
              </a:rPr>
              <a:t>(2)</a:t>
            </a:r>
            <a:r>
              <a:rPr lang="zh-TW" altLang="zh-HK" dirty="0">
                <a:latin typeface="+mn-ea"/>
                <a:ea typeface="+mn-ea"/>
              </a:rPr>
              <a:t/>
            </a:r>
            <a:br>
              <a:rPr lang="zh-TW" altLang="zh-HK" dirty="0">
                <a:latin typeface="+mn-ea"/>
                <a:ea typeface="+mn-ea"/>
              </a:rPr>
            </a:br>
            <a:endParaRPr lang="zh-HK" altLang="en-US" dirty="0">
              <a:latin typeface="+mn-ea"/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投影片編號版面配置區 3"/>
          <p:cNvSpPr txBox="1">
            <a:spLocks/>
          </p:cNvSpPr>
          <p:nvPr/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2000" kern="1200">
                <a:solidFill>
                  <a:srgbClr val="FE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等腰三角形 4"/>
          <p:cNvSpPr/>
          <p:nvPr/>
        </p:nvSpPr>
        <p:spPr>
          <a:xfrm>
            <a:off x="3405836" y="3165869"/>
            <a:ext cx="2109542" cy="1626643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文字方塊 5"/>
          <p:cNvSpPr txBox="1"/>
          <p:nvPr/>
        </p:nvSpPr>
        <p:spPr>
          <a:xfrm>
            <a:off x="3280284" y="2150206"/>
            <a:ext cx="2360645" cy="101566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zh-HK" altLang="en-US" sz="2000" b="1" dirty="0"/>
              <a:t>知識層面</a:t>
            </a:r>
            <a:r>
              <a:rPr lang="zh-HK" altLang="en-US" sz="2000" dirty="0"/>
              <a:t>：</a:t>
            </a:r>
            <a:r>
              <a:rPr lang="en-US" altLang="zh-HK" sz="2000" dirty="0"/>
              <a:t/>
            </a:r>
            <a:br>
              <a:rPr lang="en-US" altLang="zh-HK" sz="2000" dirty="0"/>
            </a:br>
            <a:r>
              <a:rPr lang="zh-HK" altLang="en-US" sz="2000" dirty="0"/>
              <a:t>加深對相關議題的</a:t>
            </a:r>
            <a:r>
              <a:rPr lang="zh-HK" altLang="en-US" sz="2000" b="1" dirty="0">
                <a:solidFill>
                  <a:srgbClr val="0000FF"/>
                </a:solidFill>
              </a:rPr>
              <a:t>知識和概念</a:t>
            </a:r>
            <a:r>
              <a:rPr lang="zh-HK" altLang="en-US" sz="2000" dirty="0"/>
              <a:t>之認識</a:t>
            </a:r>
          </a:p>
        </p:txBody>
      </p:sp>
      <p:sp>
        <p:nvSpPr>
          <p:cNvPr id="11" name="文字方塊 6"/>
          <p:cNvSpPr txBox="1"/>
          <p:nvPr/>
        </p:nvSpPr>
        <p:spPr>
          <a:xfrm>
            <a:off x="5515378" y="4237101"/>
            <a:ext cx="2357535" cy="13234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0">
            <a:spAutoFit/>
          </a:bodyPr>
          <a:lstStyle/>
          <a:p>
            <a:r>
              <a:rPr lang="zh-HK" altLang="en-US" sz="2000" b="1" dirty="0"/>
              <a:t>技能層面</a:t>
            </a:r>
            <a:r>
              <a:rPr lang="zh-HK" altLang="en-US" sz="2000" dirty="0"/>
              <a:t>：掌握</a:t>
            </a:r>
            <a:r>
              <a:rPr lang="zh-HK" altLang="en-US" sz="2000" b="1" dirty="0">
                <a:solidFill>
                  <a:srgbClr val="0000FF"/>
                </a:solidFill>
              </a:rPr>
              <a:t>有效的技能</a:t>
            </a:r>
            <a:r>
              <a:rPr lang="zh-HK" altLang="en-US" sz="2000" dirty="0"/>
              <a:t>處理相關議題，例</a:t>
            </a:r>
            <a:r>
              <a:rPr lang="zh-TW" altLang="en-US" sz="2000" dirty="0"/>
              <a:t>如</a:t>
            </a:r>
            <a:r>
              <a:rPr lang="zh-HK" altLang="en-US" sz="2000" dirty="0"/>
              <a:t>：分析、判斷和決策能力</a:t>
            </a:r>
          </a:p>
        </p:txBody>
      </p:sp>
      <p:sp>
        <p:nvSpPr>
          <p:cNvPr id="12" name="文字方塊 7"/>
          <p:cNvSpPr txBox="1"/>
          <p:nvPr/>
        </p:nvSpPr>
        <p:spPr>
          <a:xfrm>
            <a:off x="803582" y="4237101"/>
            <a:ext cx="2593912" cy="13234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0">
            <a:spAutoFit/>
          </a:bodyPr>
          <a:lstStyle/>
          <a:p>
            <a:r>
              <a:rPr lang="zh-HK" altLang="en-US" sz="2000" b="1" dirty="0"/>
              <a:t>價值觀和態度層面</a:t>
            </a:r>
            <a:r>
              <a:rPr lang="zh-HK" altLang="en-US" sz="2000" dirty="0"/>
              <a:t>：養成謹慎、律己、節儉、理性等</a:t>
            </a:r>
            <a:r>
              <a:rPr lang="zh-HK" altLang="en-US" sz="2000" b="1" dirty="0">
                <a:solidFill>
                  <a:srgbClr val="0000FF"/>
                </a:solidFill>
              </a:rPr>
              <a:t>正面價值觀和態度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13134" y="3772623"/>
            <a:ext cx="9541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000" dirty="0">
                <a:solidFill>
                  <a:schemeClr val="bg1"/>
                </a:solidFill>
              </a:rPr>
              <a:t>理財</a:t>
            </a:r>
            <a:endParaRPr lang="en-US" altLang="zh-TW" sz="3000" dirty="0">
              <a:solidFill>
                <a:schemeClr val="bg1"/>
              </a:solidFill>
            </a:endParaRPr>
          </a:p>
          <a:p>
            <a:r>
              <a:rPr lang="zh-TW" altLang="en-US" sz="3000" dirty="0">
                <a:solidFill>
                  <a:schemeClr val="bg1"/>
                </a:solidFill>
              </a:rPr>
              <a:t>教育</a:t>
            </a:r>
            <a:endParaRPr lang="en-US" sz="3000" dirty="0">
              <a:solidFill>
                <a:schemeClr val="bg1"/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053832" y="1417360"/>
            <a:ext cx="3416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/>
              <a:t>理財教育的不同層面</a:t>
            </a:r>
            <a:endParaRPr lang="zh-HK" altLang="en-US" sz="2800" dirty="0"/>
          </a:p>
        </p:txBody>
      </p:sp>
      <p:sp>
        <p:nvSpPr>
          <p:cNvPr id="3" name="矩形 2"/>
          <p:cNvSpPr/>
          <p:nvPr/>
        </p:nvSpPr>
        <p:spPr>
          <a:xfrm>
            <a:off x="505610" y="5699910"/>
            <a:ext cx="37431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TW" altLang="en-US" dirty="0"/>
              <a:t>例如：承擔管理個人金錢的責任、珍惜父母賺取收入所付出的努力、養成</a:t>
            </a:r>
            <a:r>
              <a:rPr lang="zh-TW" altLang="zh-HK" dirty="0"/>
              <a:t>適度儲蓄的習慣</a:t>
            </a:r>
            <a:endParaRPr lang="zh-HK" altLang="en-US" dirty="0"/>
          </a:p>
        </p:txBody>
      </p:sp>
      <p:sp>
        <p:nvSpPr>
          <p:cNvPr id="13" name="矩形 12"/>
          <p:cNvSpPr/>
          <p:nvPr/>
        </p:nvSpPr>
        <p:spPr>
          <a:xfrm>
            <a:off x="4967241" y="5652332"/>
            <a:ext cx="369020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zh-TW" altLang="en-US" dirty="0"/>
              <a:t>例如：</a:t>
            </a:r>
            <a:r>
              <a:rPr lang="zh-HK" altLang="zh-HK" dirty="0"/>
              <a:t>分析及比較</a:t>
            </a:r>
            <a:r>
              <a:rPr lang="zh-TW" altLang="zh-HK" dirty="0"/>
              <a:t>消費項目、</a:t>
            </a:r>
            <a:r>
              <a:rPr lang="zh-HK" altLang="zh-HK" dirty="0"/>
              <a:t>作出優次排序及</a:t>
            </a:r>
            <a:r>
              <a:rPr lang="zh-TW" altLang="zh-HK" dirty="0"/>
              <a:t>取捨</a:t>
            </a:r>
            <a:r>
              <a:rPr lang="zh-TW" altLang="en-US" dirty="0"/>
              <a:t>、</a:t>
            </a:r>
            <a:r>
              <a:rPr lang="zh-HK" altLang="zh-HK" dirty="0"/>
              <a:t>以恰當的策略估算利息</a:t>
            </a:r>
            <a:endParaRPr lang="zh-TW" altLang="zh-HK" dirty="0"/>
          </a:p>
        </p:txBody>
      </p:sp>
      <p:sp>
        <p:nvSpPr>
          <p:cNvPr id="14" name="矩形 13"/>
          <p:cNvSpPr/>
          <p:nvPr/>
        </p:nvSpPr>
        <p:spPr>
          <a:xfrm>
            <a:off x="5916076" y="1913941"/>
            <a:ext cx="253490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TW" altLang="en-US" dirty="0"/>
              <a:t>例如：</a:t>
            </a:r>
            <a:r>
              <a:rPr lang="zh-TW" altLang="zh-HK" dirty="0"/>
              <a:t>借貸需承擔的責任、</a:t>
            </a:r>
            <a:r>
              <a:rPr lang="zh-HK" altLang="zh-HK" dirty="0"/>
              <a:t>代價</a:t>
            </a:r>
            <a:r>
              <a:rPr lang="zh-TW" altLang="zh-HK" dirty="0"/>
              <a:t>和風險</a:t>
            </a:r>
            <a:r>
              <a:rPr lang="zh-TW" altLang="en-US" dirty="0"/>
              <a:t>、</a:t>
            </a:r>
            <a:r>
              <a:rPr lang="zh-HK" altLang="zh-HK" dirty="0"/>
              <a:t>銀行和其他</a:t>
            </a:r>
            <a:r>
              <a:rPr lang="zh-TW" altLang="zh-HK" dirty="0"/>
              <a:t>金融</a:t>
            </a:r>
            <a:r>
              <a:rPr lang="zh-HK" altLang="zh-HK" dirty="0"/>
              <a:t>機構</a:t>
            </a:r>
            <a:r>
              <a:rPr lang="zh-TW" altLang="zh-HK" dirty="0"/>
              <a:t>所提供的不同理財服務</a:t>
            </a:r>
            <a:r>
              <a:rPr lang="zh-TW" altLang="en-US" dirty="0"/>
              <a:t>、</a:t>
            </a:r>
            <a:r>
              <a:rPr lang="zh-TW" altLang="zh-HK" dirty="0"/>
              <a:t>財富增值的概念</a:t>
            </a:r>
          </a:p>
        </p:txBody>
      </p:sp>
    </p:spTree>
    <p:extLst>
      <p:ext uri="{BB962C8B-B14F-4D97-AF65-F5344CB8AC3E}">
        <p14:creationId xmlns:p14="http://schemas.microsoft.com/office/powerpoint/2010/main" val="2045168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0070C0"/>
                </a:solidFill>
                <a:latin typeface="+mn-ea"/>
                <a:ea typeface="+mn-ea"/>
              </a:rPr>
              <a:t>前言</a:t>
            </a:r>
            <a:r>
              <a:rPr lang="en-US" altLang="zh-TW" b="1" dirty="0">
                <a:solidFill>
                  <a:srgbClr val="0070C0"/>
                </a:solidFill>
                <a:latin typeface="+mn-ea"/>
                <a:ea typeface="+mn-ea"/>
              </a:rPr>
              <a:t>(3)</a:t>
            </a:r>
            <a:r>
              <a:rPr lang="zh-TW" altLang="zh-HK" dirty="0">
                <a:latin typeface="+mn-ea"/>
                <a:ea typeface="+mn-ea"/>
              </a:rPr>
              <a:t/>
            </a:r>
            <a:br>
              <a:rPr lang="zh-TW" altLang="zh-HK" dirty="0">
                <a:latin typeface="+mn-ea"/>
                <a:ea typeface="+mn-ea"/>
              </a:rPr>
            </a:br>
            <a:endParaRPr lang="zh-HK" altLang="en-US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39215" y="1435558"/>
            <a:ext cx="6490385" cy="5088532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0000"/>
              </a:lnSpc>
            </a:pPr>
            <a:r>
              <a:rPr lang="zh-TW" altLang="en-US" sz="2400" dirty="0"/>
              <a:t>理財教育元素已融入不同學習階段</a:t>
            </a:r>
            <a:r>
              <a:rPr lang="zh-TW" altLang="en-US" sz="2400" dirty="0">
                <a:solidFill>
                  <a:schemeClr val="tx1"/>
                </a:solidFill>
              </a:rPr>
              <a:t>的學校課程中，是跨學習領域 </a:t>
            </a:r>
            <a:r>
              <a:rPr lang="en-US" altLang="zh-TW" sz="2400" dirty="0">
                <a:solidFill>
                  <a:schemeClr val="tx1"/>
                </a:solidFill>
              </a:rPr>
              <a:t>/ </a:t>
            </a:r>
            <a:r>
              <a:rPr lang="zh-TW" altLang="en-US" sz="2400" dirty="0">
                <a:solidFill>
                  <a:schemeClr val="tx1"/>
                </a:solidFill>
              </a:rPr>
              <a:t>課程的學習，包括：小學常識科、個人、社會及人文教育</a:t>
            </a:r>
            <a:r>
              <a:rPr lang="zh-TW" altLang="en-US" sz="2400" dirty="0"/>
              <a:t>、科技教育、數學教育、通識教育、德育、公民及國民教育。教師除了可在課堂教授相關知識，亦透過其他形式，例如安排體驗式學習活動，讓學生將課堂學習和實際生活需要及情況連繫</a:t>
            </a:r>
            <a:r>
              <a:rPr lang="zh-TW" altLang="en-US" sz="2400" dirty="0" smtClean="0"/>
              <a:t>起來。</a:t>
            </a:r>
            <a:endParaRPr lang="en-US" altLang="zh-TW" sz="2400" dirty="0" smtClean="0"/>
          </a:p>
          <a:p>
            <a:pPr algn="just">
              <a:lnSpc>
                <a:spcPct val="110000"/>
              </a:lnSpc>
            </a:pPr>
            <a:r>
              <a:rPr lang="zh-CN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在知識方面，教師仍需提醒學生要透過不同官方</a:t>
            </a:r>
            <a:r>
              <a:rPr lang="en-US" altLang="zh-CN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CN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可靠渠道增進知識基礎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CN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10000"/>
              </a:lnSpc>
            </a:pPr>
            <a:r>
              <a:rPr lang="zh-CN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</a:t>
            </a:r>
            <a:r>
              <a:rPr lang="zh-CN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師可透過教學培養學生的共通能力，但必</a:t>
            </a:r>
            <a:r>
              <a:rPr lang="zh-CN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須配合課程宗旨和目標</a:t>
            </a:r>
            <a:r>
              <a:rPr lang="zh-CN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等引領學生作</a:t>
            </a:r>
            <a:r>
              <a:rPr lang="zh-CN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結</a:t>
            </a:r>
            <a:r>
              <a:rPr lang="zh-CN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論。</a:t>
            </a:r>
            <a:endParaRPr lang="en-US" altLang="zh-CN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10000"/>
              </a:lnSpc>
            </a:pPr>
            <a:r>
              <a:rPr lang="zh-CN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此外，教師可利用與理財有關的課題教導學生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便宜莫</a:t>
            </a:r>
            <a:r>
              <a:rPr lang="zh-CN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貪</a:t>
            </a:r>
            <a:r>
              <a:rPr lang="zh-TW" altLang="en-US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CN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合約精神</a:t>
            </a:r>
            <a:r>
              <a:rPr lang="zh-TW" altLang="en-US" sz="24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400" b="1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「</a:t>
            </a:r>
            <a:r>
              <a:rPr lang="zh-CN" altLang="en-US" sz="2400" b="1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一分耕耘 一分收穫</a:t>
            </a:r>
            <a:r>
              <a:rPr lang="zh-TW" altLang="en-US" sz="2400" b="1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</a:t>
            </a:r>
            <a:r>
              <a:rPr lang="zh-CN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等道理。</a:t>
            </a: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10000"/>
              </a:lnSpc>
            </a:pPr>
            <a:endParaRPr lang="en-US" altLang="zh-TW" sz="2400" dirty="0"/>
          </a:p>
          <a:p>
            <a:endParaRPr lang="zh-HK" altLang="en-US" sz="2200" dirty="0">
              <a:latin typeface="+mn-ea"/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910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0070C0"/>
                </a:solidFill>
                <a:latin typeface="+mn-ea"/>
                <a:ea typeface="+mn-ea"/>
              </a:rPr>
              <a:t>前言</a:t>
            </a:r>
            <a:r>
              <a:rPr lang="en-US" altLang="zh-TW" b="1" dirty="0">
                <a:solidFill>
                  <a:srgbClr val="0070C0"/>
                </a:solidFill>
                <a:latin typeface="+mn-ea"/>
                <a:ea typeface="+mn-ea"/>
              </a:rPr>
              <a:t>(4)</a:t>
            </a:r>
            <a:r>
              <a:rPr lang="zh-TW" altLang="zh-HK" dirty="0">
                <a:latin typeface="+mn-ea"/>
                <a:ea typeface="+mn-ea"/>
              </a:rPr>
              <a:t/>
            </a:r>
            <a:br>
              <a:rPr lang="zh-TW" altLang="zh-HK" dirty="0">
                <a:latin typeface="+mn-ea"/>
                <a:ea typeface="+mn-ea"/>
              </a:rPr>
            </a:br>
            <a:endParaRPr lang="zh-HK" altLang="en-US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71840" y="1435558"/>
            <a:ext cx="6591985" cy="5088532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</a:pPr>
            <a:r>
              <a:rPr lang="zh-TW" altLang="en-US" sz="2200" dirty="0">
                <a:solidFill>
                  <a:schemeClr val="tx1"/>
                </a:solidFill>
              </a:rPr>
              <a:t>本資源的對象為初中學生，主要配合生活與社會課程</a:t>
            </a:r>
            <a:r>
              <a:rPr lang="en-US" altLang="zh-TW" sz="2200" dirty="0">
                <a:solidFill>
                  <a:schemeClr val="tx1"/>
                </a:solidFill>
              </a:rPr>
              <a:t>(</a:t>
            </a:r>
            <a:r>
              <a:rPr lang="zh-TW" altLang="en-US" sz="2200" dirty="0">
                <a:solidFill>
                  <a:schemeClr val="tx1"/>
                </a:solidFill>
              </a:rPr>
              <a:t>中一至中三</a:t>
            </a:r>
            <a:r>
              <a:rPr lang="en-US" altLang="zh-TW" sz="2200" dirty="0">
                <a:solidFill>
                  <a:schemeClr val="tx1"/>
                </a:solidFill>
              </a:rPr>
              <a:t>)</a:t>
            </a:r>
            <a:r>
              <a:rPr lang="zh-TW" altLang="en-US" sz="2200" dirty="0">
                <a:solidFill>
                  <a:schemeClr val="tx1"/>
                </a:solidFill>
              </a:rPr>
              <a:t>和科技教育學習領域課程</a:t>
            </a:r>
            <a:r>
              <a:rPr lang="en-US" altLang="zh-TW" sz="2200" dirty="0">
                <a:solidFill>
                  <a:schemeClr val="tx1"/>
                </a:solidFill>
              </a:rPr>
              <a:t>(</a:t>
            </a:r>
            <a:r>
              <a:rPr lang="zh-TW" altLang="en-US" sz="2200" dirty="0">
                <a:solidFill>
                  <a:schemeClr val="tx1"/>
                </a:solidFill>
              </a:rPr>
              <a:t>中一至中三</a:t>
            </a:r>
            <a:r>
              <a:rPr lang="en-US" altLang="zh-TW" sz="2200" dirty="0">
                <a:solidFill>
                  <a:schemeClr val="tx1"/>
                </a:solidFill>
              </a:rPr>
              <a:t>)</a:t>
            </a:r>
            <a:r>
              <a:rPr lang="zh-TW" altLang="en-US" sz="2200" dirty="0">
                <a:solidFill>
                  <a:schemeClr val="tx1"/>
                </a:solidFill>
              </a:rPr>
              <a:t>使用。</a:t>
            </a:r>
            <a:endParaRPr lang="en-US" altLang="zh-TW" sz="2200" dirty="0">
              <a:solidFill>
                <a:schemeClr val="tx1"/>
              </a:solidFill>
            </a:endParaRPr>
          </a:p>
          <a:p>
            <a:pPr algn="just"/>
            <a:r>
              <a:rPr lang="zh-TW" altLang="en-US" sz="2200" dirty="0">
                <a:solidFill>
                  <a:schemeClr val="tx1"/>
                </a:solidFill>
              </a:rPr>
              <a:t>本資源內的資料、個案及其他學習及延伸學習活動</a:t>
            </a:r>
            <a:r>
              <a:rPr lang="en-US" altLang="zh-TW" sz="2200" dirty="0">
                <a:solidFill>
                  <a:schemeClr val="tx1"/>
                </a:solidFill>
              </a:rPr>
              <a:t>(</a:t>
            </a:r>
            <a:r>
              <a:rPr lang="zh-TW" altLang="en-US" sz="2200" dirty="0">
                <a:solidFill>
                  <a:schemeClr val="tx1"/>
                </a:solidFill>
              </a:rPr>
              <a:t>部分附有建議答案</a:t>
            </a:r>
            <a:r>
              <a:rPr lang="en-US" altLang="zh-TW" sz="2200" dirty="0">
                <a:solidFill>
                  <a:schemeClr val="tx1"/>
                </a:solidFill>
              </a:rPr>
              <a:t>)</a:t>
            </a:r>
            <a:r>
              <a:rPr lang="zh-TW" altLang="en-US" sz="2200" dirty="0">
                <a:solidFill>
                  <a:schemeClr val="tx1"/>
                </a:solidFill>
              </a:rPr>
              <a:t>，旨為教師提供不同形式的學與教資源</a:t>
            </a:r>
            <a:r>
              <a:rPr lang="en-US" altLang="zh-TW" sz="2200" dirty="0">
                <a:solidFill>
                  <a:schemeClr val="tx1"/>
                </a:solidFill>
              </a:rPr>
              <a:t>/</a:t>
            </a:r>
            <a:r>
              <a:rPr lang="zh-TW" altLang="en-US" sz="2200" dirty="0">
                <a:solidFill>
                  <a:schemeClr val="tx1"/>
                </a:solidFill>
              </a:rPr>
              <a:t>例子作參考，促進他們教授並分享個人理財相關的議題。資源亦提供「延伸閱讀」、「知多一點點」等部分，供學生作增潤學習。教師可因應教學需要，選擇適合學生程度的內容作講解。</a:t>
            </a:r>
            <a:endParaRPr lang="en-US" altLang="zh-TW" sz="22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altLang="zh-TW" sz="2200" dirty="0">
                <a:solidFill>
                  <a:schemeClr val="tx1"/>
                </a:solidFill>
              </a:rPr>
              <a:t>(</a:t>
            </a:r>
            <a:r>
              <a:rPr lang="zh-TW" altLang="en-US" sz="2200" dirty="0">
                <a:solidFill>
                  <a:schemeClr val="tx1"/>
                </a:solidFill>
              </a:rPr>
              <a:t>註：本資源的內容只供教師參考，並不包括所有學習情境；在使用有關資源時，宜按需要作調適和資料更新。</a:t>
            </a:r>
            <a:r>
              <a:rPr lang="en-US" altLang="zh-TW" sz="2200" dirty="0">
                <a:solidFill>
                  <a:schemeClr val="tx1"/>
                </a:solidFill>
              </a:rPr>
              <a:t>)</a:t>
            </a:r>
            <a:endParaRPr lang="en-US" altLang="zh-HK" sz="22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605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0070C0"/>
                </a:solidFill>
                <a:latin typeface="+mn-ea"/>
                <a:ea typeface="+mn-ea"/>
              </a:rPr>
              <a:t>前言</a:t>
            </a:r>
            <a:r>
              <a:rPr lang="en-US" altLang="zh-TW" b="1" dirty="0">
                <a:solidFill>
                  <a:srgbClr val="0070C0"/>
                </a:solidFill>
                <a:latin typeface="+mn-ea"/>
                <a:ea typeface="+mn-ea"/>
              </a:rPr>
              <a:t>(5)</a:t>
            </a:r>
            <a:r>
              <a:rPr lang="zh-TW" altLang="zh-HK" dirty="0">
                <a:latin typeface="+mn-ea"/>
                <a:ea typeface="+mn-ea"/>
              </a:rPr>
              <a:t/>
            </a:r>
            <a:br>
              <a:rPr lang="zh-TW" altLang="zh-HK" dirty="0">
                <a:latin typeface="+mn-ea"/>
                <a:ea typeface="+mn-ea"/>
              </a:rPr>
            </a:br>
            <a:endParaRPr lang="zh-HK" altLang="en-US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24303" y="1435558"/>
            <a:ext cx="7006897" cy="413369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TW" altLang="en-US" sz="2400" dirty="0"/>
              <a:t>本學與教資源涵蓋的相關課程元素：</a:t>
            </a:r>
            <a:endParaRPr lang="en-US" altLang="zh-TW" sz="2400" dirty="0"/>
          </a:p>
          <a:p>
            <a:r>
              <a:rPr lang="zh-TW" altLang="en-US" sz="2400" dirty="0">
                <a:solidFill>
                  <a:srgbClr val="0070C0"/>
                </a:solidFill>
              </a:rPr>
              <a:t>生活與社會課程</a:t>
            </a:r>
            <a:r>
              <a:rPr lang="en-US" altLang="zh-TW" sz="2400" dirty="0">
                <a:solidFill>
                  <a:srgbClr val="0070C0"/>
                </a:solidFill>
              </a:rPr>
              <a:t>(</a:t>
            </a:r>
            <a:r>
              <a:rPr lang="zh-TW" altLang="en-US" sz="2400" dirty="0">
                <a:solidFill>
                  <a:srgbClr val="0070C0"/>
                </a:solidFill>
              </a:rPr>
              <a:t>中一至中三</a:t>
            </a:r>
            <a:r>
              <a:rPr lang="en-US" altLang="zh-TW" sz="2400" dirty="0">
                <a:solidFill>
                  <a:srgbClr val="0070C0"/>
                </a:solidFill>
              </a:rPr>
              <a:t>)</a:t>
            </a:r>
          </a:p>
          <a:p>
            <a:pPr marL="0" indent="0" latinLnBrk="1">
              <a:buNone/>
            </a:pPr>
            <a:r>
              <a:rPr lang="en-US" altLang="zh-HK" sz="1600" dirty="0">
                <a:hlinkClick r:id="rId2"/>
              </a:rPr>
              <a:t>https://www.edb.gov.hk/tc/curriculum-development/kla/pshe/curriculum-documents.html</a:t>
            </a:r>
            <a:endParaRPr lang="en-US" altLang="zh-TW" sz="1600" dirty="0">
              <a:solidFill>
                <a:srgbClr val="0070C0"/>
              </a:solidFill>
            </a:endParaRPr>
          </a:p>
          <a:p>
            <a:pPr lvl="1"/>
            <a:r>
              <a:rPr lang="zh-TW" altLang="zh-HK" sz="2000" dirty="0">
                <a:solidFill>
                  <a:srgbClr val="0070C0"/>
                </a:solidFill>
              </a:rPr>
              <a:t>核心單元（十）：「資源運用」基礎部分「理財有道，做金錢的主人」</a:t>
            </a:r>
            <a:r>
              <a:rPr lang="zh-HK" altLang="zh-HK" sz="2000" dirty="0">
                <a:solidFill>
                  <a:srgbClr val="0070C0"/>
                </a:solidFill>
              </a:rPr>
              <a:t>和延伸部分</a:t>
            </a:r>
            <a:r>
              <a:rPr lang="zh-TW" altLang="zh-HK" sz="2000" dirty="0">
                <a:solidFill>
                  <a:srgbClr val="0070C0"/>
                </a:solidFill>
              </a:rPr>
              <a:t>「</a:t>
            </a:r>
            <a:r>
              <a:rPr lang="zh-HK" altLang="zh-HK" sz="2000" dirty="0">
                <a:solidFill>
                  <a:srgbClr val="0070C0"/>
                </a:solidFill>
              </a:rPr>
              <a:t>銀行提供的理財服務</a:t>
            </a:r>
            <a:r>
              <a:rPr lang="zh-TW" altLang="zh-HK" sz="2000" dirty="0">
                <a:solidFill>
                  <a:srgbClr val="0070C0"/>
                </a:solidFill>
              </a:rPr>
              <a:t>」</a:t>
            </a:r>
          </a:p>
          <a:p>
            <a:pPr lvl="1"/>
            <a:r>
              <a:rPr lang="zh-TW" altLang="zh-HK" sz="2000" dirty="0">
                <a:solidFill>
                  <a:srgbClr val="0070C0"/>
                </a:solidFill>
              </a:rPr>
              <a:t>核心單元（十一）：「明智消費」基礎部分「明智消費者的權益與責任」</a:t>
            </a:r>
            <a:r>
              <a:rPr lang="zh-HK" altLang="zh-HK" sz="2000" dirty="0">
                <a:solidFill>
                  <a:srgbClr val="0070C0"/>
                </a:solidFill>
              </a:rPr>
              <a:t>和延伸部分</a:t>
            </a:r>
            <a:r>
              <a:rPr lang="zh-TW" altLang="zh-HK" sz="2000" dirty="0">
                <a:solidFill>
                  <a:srgbClr val="0070C0"/>
                </a:solidFill>
              </a:rPr>
              <a:t>「</a:t>
            </a:r>
            <a:r>
              <a:rPr lang="zh-HK" altLang="zh-HK" sz="2000" dirty="0">
                <a:solidFill>
                  <a:srgbClr val="0070C0"/>
                </a:solidFill>
              </a:rPr>
              <a:t>尊重知識產權</a:t>
            </a:r>
            <a:r>
              <a:rPr lang="zh-TW" altLang="zh-HK" sz="2000" dirty="0">
                <a:solidFill>
                  <a:srgbClr val="0070C0"/>
                </a:solidFill>
              </a:rPr>
              <a:t>」</a:t>
            </a:r>
          </a:p>
          <a:p>
            <a:pPr lvl="1"/>
            <a:r>
              <a:rPr lang="zh-TW" altLang="zh-HK" sz="2000" dirty="0">
                <a:solidFill>
                  <a:srgbClr val="0070C0"/>
                </a:solidFill>
              </a:rPr>
              <a:t>核心單元（十八）：「國際金融中心」</a:t>
            </a:r>
            <a:r>
              <a:rPr lang="zh-HK" altLang="zh-HK" sz="2000" dirty="0">
                <a:solidFill>
                  <a:srgbClr val="0070C0"/>
                </a:solidFill>
              </a:rPr>
              <a:t>延伸</a:t>
            </a:r>
            <a:r>
              <a:rPr lang="zh-TW" altLang="zh-HK" sz="2000" dirty="0">
                <a:solidFill>
                  <a:srgbClr val="0070C0"/>
                </a:solidFill>
              </a:rPr>
              <a:t>部分「</a:t>
            </a:r>
            <a:r>
              <a:rPr lang="zh-HK" altLang="zh-HK" sz="2000" dirty="0">
                <a:solidFill>
                  <a:srgbClr val="0070C0"/>
                </a:solidFill>
              </a:rPr>
              <a:t>資本市場</a:t>
            </a:r>
            <a:r>
              <a:rPr lang="zh-TW" altLang="zh-HK" sz="2000" dirty="0">
                <a:solidFill>
                  <a:srgbClr val="0070C0"/>
                </a:solidFill>
              </a:rPr>
              <a:t>」</a:t>
            </a:r>
          </a:p>
          <a:p>
            <a:pPr lvl="1"/>
            <a:r>
              <a:rPr lang="zh-TW" altLang="zh-HK" sz="2000" dirty="0">
                <a:solidFill>
                  <a:srgbClr val="0070C0"/>
                </a:solidFill>
              </a:rPr>
              <a:t>核心單元（十九）：「世界貿易」延伸部分「公平貿易」</a:t>
            </a:r>
            <a:endParaRPr lang="en-US" altLang="zh-TW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2400" dirty="0"/>
          </a:p>
          <a:p>
            <a:endParaRPr lang="en-US" sz="2400" dirty="0"/>
          </a:p>
          <a:p>
            <a:endParaRPr lang="en-US" altLang="zh-TW" sz="2400" dirty="0"/>
          </a:p>
          <a:p>
            <a:endParaRPr lang="zh-HK" altLang="en-US" sz="2200" dirty="0">
              <a:latin typeface="+mn-ea"/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211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93327" y="672237"/>
            <a:ext cx="6589199" cy="1280890"/>
          </a:xfrm>
        </p:spPr>
        <p:txBody>
          <a:bodyPr/>
          <a:lstStyle/>
          <a:p>
            <a:r>
              <a:rPr lang="zh-TW" altLang="en-US" b="1" dirty="0">
                <a:solidFill>
                  <a:srgbClr val="0070C0"/>
                </a:solidFill>
                <a:latin typeface="+mn-ea"/>
                <a:ea typeface="+mn-ea"/>
              </a:rPr>
              <a:t>前言</a:t>
            </a:r>
            <a:r>
              <a:rPr lang="en-US" altLang="zh-TW" b="1" dirty="0">
                <a:solidFill>
                  <a:srgbClr val="0070C0"/>
                </a:solidFill>
                <a:latin typeface="+mn-ea"/>
                <a:ea typeface="+mn-ea"/>
              </a:rPr>
              <a:t>(6)</a:t>
            </a:r>
            <a:r>
              <a:rPr lang="zh-TW" altLang="zh-HK" dirty="0">
                <a:latin typeface="+mn-ea"/>
                <a:ea typeface="+mn-ea"/>
              </a:rPr>
              <a:t/>
            </a:r>
            <a:br>
              <a:rPr lang="zh-TW" altLang="zh-HK" dirty="0">
                <a:latin typeface="+mn-ea"/>
                <a:ea typeface="+mn-ea"/>
              </a:rPr>
            </a:br>
            <a:endParaRPr lang="zh-HK" altLang="en-US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48505" y="1459339"/>
            <a:ext cx="6871858" cy="5116949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zh-TW" altLang="en-US" sz="6800" dirty="0"/>
              <a:t>本學與教資源涵蓋的相關課程元素：</a:t>
            </a:r>
            <a:endParaRPr lang="en-US" altLang="zh-TW" sz="6800" dirty="0"/>
          </a:p>
          <a:p>
            <a:r>
              <a:rPr lang="zh-TW" altLang="en-US" sz="6800" dirty="0">
                <a:solidFill>
                  <a:srgbClr val="0070C0"/>
                </a:solidFill>
              </a:rPr>
              <a:t>科技教育學習領域課程</a:t>
            </a:r>
            <a:r>
              <a:rPr lang="en-US" altLang="zh-TW" sz="6800" dirty="0">
                <a:solidFill>
                  <a:srgbClr val="0070C0"/>
                </a:solidFill>
              </a:rPr>
              <a:t>(</a:t>
            </a:r>
            <a:r>
              <a:rPr lang="zh-TW" altLang="en-US" sz="6800" dirty="0">
                <a:solidFill>
                  <a:srgbClr val="0070C0"/>
                </a:solidFill>
              </a:rPr>
              <a:t>中一至中三</a:t>
            </a:r>
            <a:r>
              <a:rPr lang="en-US" altLang="zh-TW" sz="6800" dirty="0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zh-HK" sz="3800" dirty="0">
                <a:hlinkClick r:id="rId2"/>
              </a:rPr>
              <a:t>https://www.edb.gov.hk/tc/curriculum-development/kla/technology-edu/curriculum-doc/index.html</a:t>
            </a:r>
            <a:endParaRPr lang="en-US" altLang="zh-TW" sz="3800" dirty="0">
              <a:solidFill>
                <a:srgbClr val="0070C0"/>
              </a:solidFill>
            </a:endParaRPr>
          </a:p>
          <a:p>
            <a:pPr marL="803275">
              <a:lnSpc>
                <a:spcPct val="120000"/>
              </a:lnSpc>
              <a:spcBef>
                <a:spcPts val="1800"/>
              </a:spcBef>
              <a:buClr>
                <a:srgbClr val="A53010"/>
              </a:buClr>
              <a:defRPr/>
            </a:pPr>
            <a:r>
              <a:rPr lang="zh-TW" altLang="en-US" sz="5800" dirty="0">
                <a:solidFill>
                  <a:srgbClr val="0070C0"/>
                </a:solidFill>
              </a:rPr>
              <a:t>商業學習 </a:t>
            </a:r>
            <a:r>
              <a:rPr lang="en-US" altLang="zh-TW" sz="5800" dirty="0">
                <a:solidFill>
                  <a:srgbClr val="0070C0"/>
                </a:solidFill>
              </a:rPr>
              <a:t>&gt; </a:t>
            </a:r>
            <a:r>
              <a:rPr lang="zh-TW" altLang="en-US" sz="5800" b="1" dirty="0">
                <a:solidFill>
                  <a:srgbClr val="0070C0"/>
                </a:solidFill>
              </a:rPr>
              <a:t>「策略和管理」學習範疇 </a:t>
            </a:r>
            <a:r>
              <a:rPr lang="en-US" altLang="zh-TW" sz="5800" dirty="0">
                <a:solidFill>
                  <a:srgbClr val="0070C0"/>
                </a:solidFill>
              </a:rPr>
              <a:t>&gt; </a:t>
            </a:r>
            <a:r>
              <a:rPr lang="zh-TW" altLang="en-US" sz="5800" dirty="0">
                <a:solidFill>
                  <a:srgbClr val="0070C0"/>
                </a:solidFill>
              </a:rPr>
              <a:t>延伸學習元素 </a:t>
            </a:r>
            <a:r>
              <a:rPr lang="en-US" altLang="zh-TW" sz="5800" dirty="0">
                <a:solidFill>
                  <a:srgbClr val="0070C0"/>
                </a:solidFill>
              </a:rPr>
              <a:t>&gt; </a:t>
            </a:r>
            <a:r>
              <a:rPr lang="zh-TW" altLang="en-US" sz="5800" b="1" dirty="0">
                <a:solidFill>
                  <a:srgbClr val="0070C0"/>
                </a:solidFill>
              </a:rPr>
              <a:t>單元</a:t>
            </a:r>
            <a:r>
              <a:rPr lang="en-US" altLang="zh-TW" sz="5800" b="1" dirty="0">
                <a:solidFill>
                  <a:srgbClr val="0070C0"/>
                </a:solidFill>
              </a:rPr>
              <a:t>E4</a:t>
            </a:r>
            <a:r>
              <a:rPr lang="zh-TW" altLang="en-US" sz="5800" b="1" dirty="0">
                <a:solidFill>
                  <a:srgbClr val="0070C0"/>
                </a:solidFill>
              </a:rPr>
              <a:t>資源管理 </a:t>
            </a:r>
            <a:r>
              <a:rPr lang="en-US" altLang="zh-TW" sz="5800" dirty="0">
                <a:solidFill>
                  <a:srgbClr val="0070C0"/>
                </a:solidFill>
              </a:rPr>
              <a:t>&gt;</a:t>
            </a:r>
            <a:r>
              <a:rPr lang="en-US" altLang="zh-TW" sz="5800" b="1" dirty="0">
                <a:solidFill>
                  <a:srgbClr val="0070C0"/>
                </a:solidFill>
              </a:rPr>
              <a:t> </a:t>
            </a:r>
            <a:r>
              <a:rPr lang="zh-TW" altLang="en-US" sz="5800" dirty="0">
                <a:solidFill>
                  <a:srgbClr val="0070C0"/>
                </a:solidFill>
              </a:rPr>
              <a:t>編製資源流程 </a:t>
            </a:r>
            <a:r>
              <a:rPr lang="en-US" altLang="zh-TW" sz="5800" i="1" dirty="0">
                <a:solidFill>
                  <a:srgbClr val="0070C0"/>
                </a:solidFill>
              </a:rPr>
              <a:t>(</a:t>
            </a:r>
            <a:r>
              <a:rPr lang="zh-TW" altLang="en-US" sz="5800" i="1" dirty="0">
                <a:solidFill>
                  <a:srgbClr val="0070C0"/>
                </a:solidFill>
                <a:latin typeface="Century Gothic" panose="020B0502020202020204"/>
                <a:ea typeface="微軟正黑體" panose="020B0604030504040204" pitchFamily="34" charset="-120"/>
              </a:rPr>
              <a:t>參考相關學與教資源</a:t>
            </a:r>
            <a:r>
              <a:rPr lang="en-US" altLang="zh-TW" sz="5800" i="1" dirty="0">
                <a:solidFill>
                  <a:srgbClr val="0070C0"/>
                </a:solidFill>
                <a:latin typeface="Century Gothic" panose="020B0502020202020204"/>
                <a:ea typeface="微軟正黑體" panose="020B0604030504040204" pitchFamily="34" charset="-120"/>
              </a:rPr>
              <a:t>)</a:t>
            </a:r>
          </a:p>
          <a:p>
            <a:pPr marL="803275" indent="0">
              <a:lnSpc>
                <a:spcPct val="120000"/>
              </a:lnSpc>
              <a:buNone/>
            </a:pPr>
            <a:r>
              <a:rPr lang="en-US" altLang="zh-HK" sz="3800" dirty="0">
                <a:hlinkClick r:id="rId3"/>
              </a:rPr>
              <a:t>https://www.edb.gov.hk/tc/curriculum-development/kla/technology-edu/resources/business-edu/resources.html</a:t>
            </a:r>
            <a:endParaRPr lang="en-US" altLang="zh-HK" sz="3800" dirty="0">
              <a:solidFill>
                <a:schemeClr val="tx1"/>
              </a:solidFill>
            </a:endParaRPr>
          </a:p>
          <a:p>
            <a:pPr marL="803275" marR="0" lvl="0" indent="-342900" algn="l" defTabSz="457200" rtl="0" eaLnBrk="1" fontAlgn="auto" latinLnBrk="0" hangingPunct="1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Char char=""/>
              <a:tabLst/>
              <a:defRPr/>
            </a:pPr>
            <a:r>
              <a:rPr lang="zh-TW" altLang="en-US" sz="5800" dirty="0">
                <a:solidFill>
                  <a:srgbClr val="0070C0"/>
                </a:solidFill>
              </a:rPr>
              <a:t>家政</a:t>
            </a:r>
            <a:r>
              <a:rPr lang="en-US" altLang="zh-TW" sz="5800" dirty="0">
                <a:solidFill>
                  <a:srgbClr val="0070C0"/>
                </a:solidFill>
              </a:rPr>
              <a:t>/</a:t>
            </a:r>
            <a:r>
              <a:rPr lang="zh-TW" altLang="en-US" sz="5800" dirty="0">
                <a:solidFill>
                  <a:srgbClr val="0070C0"/>
                </a:solidFill>
              </a:rPr>
              <a:t>科技與生活 </a:t>
            </a:r>
            <a:r>
              <a:rPr lang="en-US" altLang="zh-TW" sz="5800" dirty="0">
                <a:solidFill>
                  <a:srgbClr val="0070C0"/>
                </a:solidFill>
              </a:rPr>
              <a:t>&gt; </a:t>
            </a:r>
            <a:r>
              <a:rPr kumimoji="0" lang="zh-TW" altLang="en-US" sz="5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t>「科技與生活 」學習範疇 </a:t>
            </a:r>
            <a:r>
              <a:rPr kumimoji="0" lang="en-US" altLang="zh-TW" sz="580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t>&gt;</a:t>
            </a:r>
            <a:r>
              <a:rPr lang="zh-TW" altLang="en-US" sz="5800" dirty="0" smtClean="0">
                <a:solidFill>
                  <a:srgbClr val="0070C0"/>
                </a:solidFill>
                <a:latin typeface="Century Gothic" panose="020B0502020202020204"/>
                <a:ea typeface="微軟正黑體" panose="020B0604030504040204" pitchFamily="34" charset="-120"/>
              </a:rPr>
              <a:t>核心</a:t>
            </a:r>
            <a:r>
              <a:rPr kumimoji="0" lang="zh-TW" altLang="en-US" sz="580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t>學習</a:t>
            </a:r>
            <a:r>
              <a:rPr kumimoji="0" lang="zh-TW" altLang="en-US" sz="58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t>元素 </a:t>
            </a:r>
            <a:r>
              <a:rPr kumimoji="0" lang="en-US" altLang="zh-TW" sz="58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t>&gt; </a:t>
            </a:r>
            <a:r>
              <a:rPr kumimoji="0" lang="zh-TW" altLang="en-US" sz="5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t>單元</a:t>
            </a:r>
            <a:r>
              <a:rPr kumimoji="0" lang="en-US" altLang="zh-TW" sz="5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t>K15</a:t>
            </a:r>
            <a:r>
              <a:rPr lang="zh-TW" altLang="en-US" sz="5800" b="1" dirty="0">
                <a:solidFill>
                  <a:srgbClr val="0070C0"/>
                </a:solidFill>
              </a:rPr>
              <a:t>「家居管理及科技」</a:t>
            </a:r>
            <a:r>
              <a:rPr lang="en-US" altLang="zh-TW" sz="5800" dirty="0">
                <a:solidFill>
                  <a:srgbClr val="0070C0"/>
                </a:solidFill>
              </a:rPr>
              <a:t>&gt; </a:t>
            </a:r>
            <a:r>
              <a:rPr lang="zh-TW" altLang="en-US" sz="5800" dirty="0">
                <a:solidFill>
                  <a:srgbClr val="0070C0"/>
                </a:solidFill>
              </a:rPr>
              <a:t>資源管理 </a:t>
            </a:r>
            <a:r>
              <a:rPr lang="en-US" altLang="zh-TW" sz="5800" dirty="0">
                <a:solidFill>
                  <a:srgbClr val="0070C0"/>
                </a:solidFill>
              </a:rPr>
              <a:t>– </a:t>
            </a:r>
            <a:r>
              <a:rPr lang="zh-TW" altLang="en-US" sz="5800" dirty="0">
                <a:solidFill>
                  <a:srgbClr val="0070C0"/>
                </a:solidFill>
              </a:rPr>
              <a:t>個人理財教育 </a:t>
            </a:r>
            <a:r>
              <a:rPr kumimoji="0" lang="en-US" altLang="zh-TW" sz="5800" b="0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t>(</a:t>
            </a:r>
            <a:r>
              <a:rPr kumimoji="0" lang="zh-TW" altLang="en-US" sz="5800" b="0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t>參考相關學與教資源</a:t>
            </a:r>
            <a:r>
              <a:rPr kumimoji="0" lang="en-US" altLang="zh-TW" sz="5800" b="0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t>)</a:t>
            </a:r>
          </a:p>
          <a:p>
            <a:pPr marL="803275" indent="0">
              <a:lnSpc>
                <a:spcPct val="120000"/>
              </a:lnSpc>
              <a:buNone/>
            </a:pPr>
            <a:r>
              <a:rPr lang="en-US" altLang="zh-HK" sz="3800" dirty="0">
                <a:hlinkClick r:id="rId4"/>
              </a:rPr>
              <a:t>https://www.edb.gov.hk/tc/curriculum-development/kla/technology-edu/resources/technology-and-living/management_of_resources.html</a:t>
            </a:r>
            <a:endParaRPr lang="en-US" altLang="zh-TW" sz="3800" dirty="0"/>
          </a:p>
          <a:p>
            <a:endParaRPr lang="en-US" sz="3800" dirty="0"/>
          </a:p>
          <a:p>
            <a:endParaRPr lang="en-US" altLang="zh-TW" sz="2400" dirty="0"/>
          </a:p>
          <a:p>
            <a:endParaRPr lang="zh-HK" altLang="en-US" sz="2200" dirty="0">
              <a:latin typeface="+mn-ea"/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333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316264279"/>
              </p:ext>
            </p:extLst>
          </p:nvPr>
        </p:nvGraphicFramePr>
        <p:xfrm>
          <a:off x="2627586" y="998482"/>
          <a:ext cx="6096000" cy="2890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703896242"/>
              </p:ext>
            </p:extLst>
          </p:nvPr>
        </p:nvGraphicFramePr>
        <p:xfrm>
          <a:off x="2627586" y="3783726"/>
          <a:ext cx="6096000" cy="2873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3" name="Oval 12"/>
          <p:cNvSpPr/>
          <p:nvPr/>
        </p:nvSpPr>
        <p:spPr>
          <a:xfrm>
            <a:off x="609600" y="1597574"/>
            <a:ext cx="2017986" cy="1954924"/>
          </a:xfrm>
          <a:prstGeom prst="ellipse">
            <a:avLst/>
          </a:prstGeom>
          <a:gradFill flip="none" rotWithShape="1">
            <a:gsLst>
              <a:gs pos="0">
                <a:srgbClr val="FF9900"/>
              </a:gs>
              <a:gs pos="50000">
                <a:srgbClr val="CC9900"/>
              </a:gs>
              <a:gs pos="100000">
                <a:srgbClr val="996633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587298" y="4322166"/>
            <a:ext cx="2017986" cy="1954924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50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36653" y="1971702"/>
            <a:ext cx="17428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dirty="0">
                <a:solidFill>
                  <a:schemeClr val="bg1"/>
                </a:solidFill>
              </a:rPr>
              <a:t>1. </a:t>
            </a:r>
            <a:r>
              <a:rPr lang="zh-TW" altLang="en-US" sz="2400" b="1" dirty="0">
                <a:solidFill>
                  <a:schemeClr val="bg1"/>
                </a:solidFill>
              </a:rPr>
              <a:t>消費、儲蓄與財務預算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16158" y="4884129"/>
            <a:ext cx="1558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dirty="0">
                <a:solidFill>
                  <a:schemeClr val="bg1"/>
                </a:solidFill>
              </a:rPr>
              <a:t>2. </a:t>
            </a:r>
            <a:r>
              <a:rPr lang="zh-TW" altLang="en-US" sz="2400" b="1" dirty="0">
                <a:solidFill>
                  <a:schemeClr val="bg1"/>
                </a:solidFill>
              </a:rPr>
              <a:t>信用卡</a:t>
            </a:r>
            <a:endParaRPr lang="en-US" sz="2400" b="1" dirty="0">
              <a:solidFill>
                <a:schemeClr val="bg1"/>
              </a:solidFill>
            </a:endParaRPr>
          </a:p>
          <a:p>
            <a:pPr algn="ctr"/>
            <a:r>
              <a:rPr lang="zh-TW" altLang="en-US" sz="2400" b="1" dirty="0">
                <a:solidFill>
                  <a:schemeClr val="bg1"/>
                </a:solidFill>
              </a:rPr>
              <a:t>與借貸</a:t>
            </a:r>
            <a:endParaRPr lang="en-US" altLang="zh-TW" sz="2400" b="1" dirty="0">
              <a:solidFill>
                <a:schemeClr val="bg1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329952" y="262970"/>
            <a:ext cx="6589199" cy="752303"/>
          </a:xfrm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rgbClr val="0070C0"/>
                </a:solidFill>
                <a:latin typeface="+mn-ea"/>
                <a:ea typeface="+mn-ea"/>
              </a:rPr>
              <a:t>學與教資源目錄</a:t>
            </a:r>
            <a:r>
              <a:rPr lang="en-US" altLang="zh-TW" b="1" dirty="0">
                <a:solidFill>
                  <a:srgbClr val="0070C0"/>
                </a:solidFill>
                <a:latin typeface="+mn-ea"/>
                <a:ea typeface="+mn-ea"/>
              </a:rPr>
              <a:t>(</a:t>
            </a:r>
            <a:r>
              <a:rPr lang="zh-TW" altLang="en-US" b="1" dirty="0">
                <a:solidFill>
                  <a:srgbClr val="0070C0"/>
                </a:solidFill>
                <a:latin typeface="+mn-ea"/>
                <a:ea typeface="+mn-ea"/>
              </a:rPr>
              <a:t>共有四個主題</a:t>
            </a:r>
            <a:r>
              <a:rPr lang="en-US" altLang="zh-TW" b="1" dirty="0">
                <a:solidFill>
                  <a:srgbClr val="0070C0"/>
                </a:solidFill>
                <a:latin typeface="+mn-ea"/>
                <a:ea typeface="+mn-ea"/>
              </a:rPr>
              <a:t>)</a:t>
            </a:r>
            <a:endParaRPr lang="en-US" b="1" dirty="0">
              <a:solidFill>
                <a:srgbClr val="0070C0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25040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9" name="Diagram 8"/>
          <p:cNvGraphicFramePr/>
          <p:nvPr/>
        </p:nvGraphicFramePr>
        <p:xfrm>
          <a:off x="2627586" y="1001743"/>
          <a:ext cx="6096000" cy="38248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Diagram 10"/>
          <p:cNvGraphicFramePr/>
          <p:nvPr/>
        </p:nvGraphicFramePr>
        <p:xfrm>
          <a:off x="2627586" y="4761729"/>
          <a:ext cx="6096000" cy="1844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Oval 6"/>
          <p:cNvSpPr/>
          <p:nvPr/>
        </p:nvSpPr>
        <p:spPr>
          <a:xfrm>
            <a:off x="574875" y="1545949"/>
            <a:ext cx="2017986" cy="1954924"/>
          </a:xfrm>
          <a:prstGeom prst="ellipse">
            <a:avLst/>
          </a:prstGeom>
          <a:gradFill flip="none" rotWithShape="1">
            <a:gsLst>
              <a:gs pos="0">
                <a:srgbClr val="FF9900"/>
              </a:gs>
              <a:gs pos="50000">
                <a:srgbClr val="CC9900"/>
              </a:gs>
              <a:gs pos="100000">
                <a:srgbClr val="996633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09600" y="4678673"/>
            <a:ext cx="2017986" cy="1954924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50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73594" y="1802875"/>
            <a:ext cx="17961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dirty="0">
                <a:solidFill>
                  <a:schemeClr val="bg1"/>
                </a:solidFill>
              </a:rPr>
              <a:t>3. </a:t>
            </a:r>
            <a:r>
              <a:rPr lang="zh-TW" altLang="en-US" sz="2400" b="1" dirty="0">
                <a:solidFill>
                  <a:schemeClr val="bg1"/>
                </a:solidFill>
              </a:rPr>
              <a:t>金融機構提供的服務和投資的基本概念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329952" y="262970"/>
            <a:ext cx="7677414" cy="752303"/>
          </a:xfrm>
        </p:spPr>
        <p:txBody>
          <a:bodyPr>
            <a:noAutofit/>
          </a:bodyPr>
          <a:lstStyle/>
          <a:p>
            <a:r>
              <a:rPr lang="zh-TW" altLang="en-US" b="1" dirty="0">
                <a:solidFill>
                  <a:srgbClr val="0070C0"/>
                </a:solidFill>
                <a:latin typeface="+mn-ea"/>
                <a:ea typeface="+mn-ea"/>
              </a:rPr>
              <a:t>學與教資源目錄</a:t>
            </a:r>
            <a:r>
              <a:rPr lang="en-US" altLang="zh-TW" b="1" dirty="0">
                <a:solidFill>
                  <a:srgbClr val="0070C0"/>
                </a:solidFill>
                <a:latin typeface="+mn-ea"/>
                <a:ea typeface="+mn-ea"/>
              </a:rPr>
              <a:t>(</a:t>
            </a:r>
            <a:r>
              <a:rPr lang="zh-TW" altLang="en-US" b="1" dirty="0">
                <a:solidFill>
                  <a:srgbClr val="0070C0"/>
                </a:solidFill>
                <a:latin typeface="+mn-ea"/>
                <a:ea typeface="+mn-ea"/>
              </a:rPr>
              <a:t>續</a:t>
            </a:r>
            <a:r>
              <a:rPr lang="en-US" altLang="zh-TW" b="1" dirty="0">
                <a:solidFill>
                  <a:srgbClr val="0070C0"/>
                </a:solidFill>
                <a:latin typeface="+mn-ea"/>
                <a:ea typeface="+mn-ea"/>
              </a:rPr>
              <a:t>) (</a:t>
            </a:r>
            <a:r>
              <a:rPr lang="zh-TW" altLang="en-US" b="1" dirty="0">
                <a:solidFill>
                  <a:srgbClr val="0070C0"/>
                </a:solidFill>
                <a:latin typeface="+mn-ea"/>
                <a:ea typeface="+mn-ea"/>
              </a:rPr>
              <a:t>共有四個主題</a:t>
            </a:r>
            <a:r>
              <a:rPr lang="en-US" altLang="zh-TW" b="1" dirty="0">
                <a:solidFill>
                  <a:srgbClr val="0070C0"/>
                </a:solidFill>
                <a:latin typeface="+mn-ea"/>
                <a:ea typeface="+mn-ea"/>
              </a:rPr>
              <a:t>)</a:t>
            </a:r>
            <a:endParaRPr lang="en-US" b="1" dirty="0">
              <a:solidFill>
                <a:srgbClr val="0070C0"/>
              </a:solidFill>
              <a:latin typeface="+mn-ea"/>
              <a:ea typeface="+mn-ea"/>
            </a:endParaRPr>
          </a:p>
        </p:txBody>
      </p:sp>
      <p:sp>
        <p:nvSpPr>
          <p:cNvPr id="15" name="TextBox 11"/>
          <p:cNvSpPr txBox="1"/>
          <p:nvPr/>
        </p:nvSpPr>
        <p:spPr>
          <a:xfrm>
            <a:off x="673594" y="5252211"/>
            <a:ext cx="17961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TW" sz="2400" b="1" dirty="0">
                <a:solidFill>
                  <a:schemeClr val="bg1"/>
                </a:solidFill>
              </a:rPr>
              <a:t>4. </a:t>
            </a:r>
            <a:r>
              <a:rPr lang="zh-TW" altLang="en-US" sz="2400" b="1" dirty="0">
                <a:solidFill>
                  <a:schemeClr val="bg1"/>
                </a:solidFill>
              </a:rPr>
              <a:t>個人理財專題探究</a:t>
            </a:r>
            <a:endParaRPr lang="en-US" altLang="zh-TW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527390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自訂 2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0070C0"/>
      </a:hlink>
      <a:folHlink>
        <a:srgbClr val="0070C0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3897</TotalTime>
  <Words>1034</Words>
  <Application>Microsoft Office PowerPoint</Application>
  <PresentationFormat>如螢幕大小 (4:3)</PresentationFormat>
  <Paragraphs>82</Paragraphs>
  <Slides>9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6" baseType="lpstr">
      <vt:lpstr>微軟正黑體</vt:lpstr>
      <vt:lpstr>新細明體</vt:lpstr>
      <vt:lpstr>Arial</vt:lpstr>
      <vt:lpstr>Calibri</vt:lpstr>
      <vt:lpstr>Century Gothic</vt:lpstr>
      <vt:lpstr>Wingdings 3</vt:lpstr>
      <vt:lpstr>絲縷</vt:lpstr>
      <vt:lpstr>初中理財教育 學與教資源 資源簡介  </vt:lpstr>
      <vt:lpstr>前言(1) </vt:lpstr>
      <vt:lpstr>前言(2) </vt:lpstr>
      <vt:lpstr>前言(3) </vt:lpstr>
      <vt:lpstr>前言(4) </vt:lpstr>
      <vt:lpstr>前言(5) </vt:lpstr>
      <vt:lpstr>前言(6) </vt:lpstr>
      <vt:lpstr>學與教資源目錄(共有四個主題)</vt:lpstr>
      <vt:lpstr>學與教資源目錄(續) (共有四個主題)</vt:lpstr>
    </vt:vector>
  </TitlesOfParts>
  <Company>EDB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資源運用與明智消費</dc:title>
  <dc:creator>CHAN, Ka-po Serena</dc:creator>
  <cp:lastModifiedBy>EDB</cp:lastModifiedBy>
  <cp:revision>622</cp:revision>
  <cp:lastPrinted>2020-06-16T09:21:57Z</cp:lastPrinted>
  <dcterms:created xsi:type="dcterms:W3CDTF">2020-06-01T07:21:44Z</dcterms:created>
  <dcterms:modified xsi:type="dcterms:W3CDTF">2020-07-29T06:51:10Z</dcterms:modified>
</cp:coreProperties>
</file>