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9" r:id="rId1"/>
  </p:sldMasterIdLst>
  <p:notesMasterIdLst>
    <p:notesMasterId r:id="rId30"/>
  </p:notesMasterIdLst>
  <p:handoutMasterIdLst>
    <p:handoutMasterId r:id="rId31"/>
  </p:handoutMasterIdLst>
  <p:sldIdLst>
    <p:sldId id="487" r:id="rId2"/>
    <p:sldId id="488" r:id="rId3"/>
    <p:sldId id="490" r:id="rId4"/>
    <p:sldId id="412" r:id="rId5"/>
    <p:sldId id="413" r:id="rId6"/>
    <p:sldId id="414" r:id="rId7"/>
    <p:sldId id="415" r:id="rId8"/>
    <p:sldId id="416" r:id="rId9"/>
    <p:sldId id="417" r:id="rId10"/>
    <p:sldId id="418" r:id="rId11"/>
    <p:sldId id="419" r:id="rId12"/>
    <p:sldId id="420" r:id="rId13"/>
    <p:sldId id="421" r:id="rId14"/>
    <p:sldId id="422" r:id="rId15"/>
    <p:sldId id="423" r:id="rId16"/>
    <p:sldId id="425" r:id="rId17"/>
    <p:sldId id="426" r:id="rId18"/>
    <p:sldId id="427" r:id="rId19"/>
    <p:sldId id="428" r:id="rId20"/>
    <p:sldId id="429" r:id="rId21"/>
    <p:sldId id="430" r:id="rId22"/>
    <p:sldId id="431" r:id="rId23"/>
    <p:sldId id="432" r:id="rId24"/>
    <p:sldId id="485" r:id="rId25"/>
    <p:sldId id="486" r:id="rId26"/>
    <p:sldId id="434" r:id="rId27"/>
    <p:sldId id="435" r:id="rId28"/>
    <p:sldId id="436" r:id="rId29"/>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NG, Kam-fung Grace" initials="WKG" lastIdx="5" clrIdx="0"/>
  <p:cmAuthor id="2" name="CHAN, Ka-po Serena" initials="CKS" lastIdx="8" clrIdx="1"/>
  <p:cmAuthor id="3" name="CHAN, Hong" initials="CH" lastIdx="0" clrIdx="2"/>
  <p:cmAuthor id="4" name="CHAN, Kar-yee Grace" initials="CKG" lastIdx="23"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9900"/>
    <a:srgbClr val="996633"/>
    <a:srgbClr val="FF9900"/>
    <a:srgbClr val="6633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0" autoAdjust="0"/>
    <p:restoredTop sz="93979" autoAdjust="0"/>
  </p:normalViewPr>
  <p:slideViewPr>
    <p:cSldViewPr snapToGrid="0">
      <p:cViewPr varScale="1">
        <p:scale>
          <a:sx n="105" d="100"/>
          <a:sy n="105" d="100"/>
        </p:scale>
        <p:origin x="1752" y="108"/>
      </p:cViewPr>
      <p:guideLst>
        <p:guide orient="horz" pos="2160"/>
        <p:guide pos="2880"/>
      </p:guideLst>
    </p:cSldViewPr>
  </p:slideViewPr>
  <p:outlineViewPr>
    <p:cViewPr>
      <p:scale>
        <a:sx n="33" d="100"/>
        <a:sy n="33" d="100"/>
      </p:scale>
      <p:origin x="0" y="-69992"/>
    </p:cViewPr>
  </p:outlineViewPr>
  <p:notesTextViewPr>
    <p:cViewPr>
      <p:scale>
        <a:sx n="1" d="1"/>
        <a:sy n="1" d="1"/>
      </p:scale>
      <p:origin x="0" y="0"/>
    </p:cViewPr>
  </p:notesTextViewPr>
  <p:sorterViewPr>
    <p:cViewPr>
      <p:scale>
        <a:sx n="100" d="100"/>
        <a:sy n="100" d="100"/>
      </p:scale>
      <p:origin x="0" y="-6840"/>
    </p:cViewPr>
  </p:sorterViewPr>
  <p:notesViewPr>
    <p:cSldViewPr snapToGrid="0">
      <p:cViewPr varScale="1">
        <p:scale>
          <a:sx n="46" d="100"/>
          <a:sy n="46" d="100"/>
        </p:scale>
        <p:origin x="2736" y="3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66ACBF-912F-41A9-99FD-B361F068FAC1}"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n-US"/>
        </a:p>
      </dgm:t>
    </dgm:pt>
    <dgm:pt modelId="{A4CBA629-A49B-49D7-BC4A-ABEF5F7E4820}">
      <dgm:prSet phldrT="[Text]"/>
      <dgm:spPr/>
      <dgm:t>
        <a:bodyPr/>
        <a:lstStyle/>
        <a:p>
          <a:r>
            <a:rPr lang="zh-TW" altLang="en-US" b="1" dirty="0"/>
            <a:t>金錢的各種用途</a:t>
          </a:r>
          <a:endParaRPr lang="en-US" dirty="0"/>
        </a:p>
      </dgm:t>
    </dgm:pt>
    <dgm:pt modelId="{B5C41862-5582-4708-B8E6-490A3FEE31CE}" type="parTrans" cxnId="{2BAED646-2ADB-491F-8612-D0789396593A}">
      <dgm:prSet/>
      <dgm:spPr/>
      <dgm:t>
        <a:bodyPr/>
        <a:lstStyle/>
        <a:p>
          <a:endParaRPr lang="en-US"/>
        </a:p>
      </dgm:t>
    </dgm:pt>
    <dgm:pt modelId="{1E52DB7C-1A61-4170-8C8D-7CCA6B60BB38}" type="sibTrans" cxnId="{2BAED646-2ADB-491F-8612-D0789396593A}">
      <dgm:prSet/>
      <dgm:spPr/>
      <dgm:t>
        <a:bodyPr/>
        <a:lstStyle/>
        <a:p>
          <a:endParaRPr lang="en-US"/>
        </a:p>
      </dgm:t>
    </dgm:pt>
    <dgm:pt modelId="{0A318C29-BF3B-451A-A6C2-F98B345F9CAA}">
      <dgm:prSet/>
      <dgm:spPr/>
      <dgm:t>
        <a:bodyPr/>
        <a:lstStyle/>
        <a:p>
          <a:r>
            <a:rPr lang="zh-TW" altLang="en-US" b="1" dirty="0"/>
            <a:t>儲蓄的重要性 </a:t>
          </a:r>
          <a:endParaRPr lang="en-US" altLang="zh-TW" b="1" dirty="0"/>
        </a:p>
      </dgm:t>
    </dgm:pt>
    <dgm:pt modelId="{6AEAA32C-BDE1-4709-9C1B-0711D143CA86}" type="parTrans" cxnId="{E599C3BD-B2EB-4D17-AF8C-303290265C13}">
      <dgm:prSet/>
      <dgm:spPr/>
      <dgm:t>
        <a:bodyPr/>
        <a:lstStyle/>
        <a:p>
          <a:endParaRPr lang="en-US"/>
        </a:p>
      </dgm:t>
    </dgm:pt>
    <dgm:pt modelId="{5B106E5E-0AC3-4E33-B57B-AE10DDF9857D}" type="sibTrans" cxnId="{E599C3BD-B2EB-4D17-AF8C-303290265C13}">
      <dgm:prSet/>
      <dgm:spPr/>
      <dgm:t>
        <a:bodyPr/>
        <a:lstStyle/>
        <a:p>
          <a:endParaRPr lang="en-US"/>
        </a:p>
      </dgm:t>
    </dgm:pt>
    <dgm:pt modelId="{3B660AFF-9099-4E3A-9EAD-525B154A21FB}">
      <dgm:prSet/>
      <dgm:spPr/>
      <dgm:t>
        <a:bodyPr/>
        <a:lstStyle/>
        <a:p>
          <a:r>
            <a:rPr lang="zh-TW" altLang="en-US" b="1" dirty="0"/>
            <a:t>如何進行個人財務預算</a:t>
          </a:r>
          <a:endParaRPr lang="en-US" altLang="zh-TW" b="1" dirty="0"/>
        </a:p>
      </dgm:t>
    </dgm:pt>
    <dgm:pt modelId="{DBE053C9-0C45-47FC-8F13-A8498FC88A59}" type="parTrans" cxnId="{5223D588-9BA3-4F2C-8541-574A7E665615}">
      <dgm:prSet/>
      <dgm:spPr/>
      <dgm:t>
        <a:bodyPr/>
        <a:lstStyle/>
        <a:p>
          <a:endParaRPr lang="en-US"/>
        </a:p>
      </dgm:t>
    </dgm:pt>
    <dgm:pt modelId="{E6A7A9A1-D480-4EFE-AFF8-047EA5B37998}" type="sibTrans" cxnId="{5223D588-9BA3-4F2C-8541-574A7E665615}">
      <dgm:prSet/>
      <dgm:spPr/>
      <dgm:t>
        <a:bodyPr/>
        <a:lstStyle/>
        <a:p>
          <a:endParaRPr lang="en-US"/>
        </a:p>
      </dgm:t>
    </dgm:pt>
    <dgm:pt modelId="{296955D4-CD14-4C88-BCFC-2D9BAB41A521}">
      <dgm:prSet/>
      <dgm:spPr/>
      <dgm:t>
        <a:bodyPr/>
        <a:lstStyle/>
        <a:p>
          <a:r>
            <a:rPr lang="zh-TW" altLang="en-US" b="1" dirty="0"/>
            <a:t>人生不同階段的財務需要</a:t>
          </a:r>
        </a:p>
      </dgm:t>
    </dgm:pt>
    <dgm:pt modelId="{9C923795-341D-4215-B413-AF4EE2035BCC}" type="parTrans" cxnId="{2AEF2840-BE25-4204-9CE0-C4FE8A38705E}">
      <dgm:prSet/>
      <dgm:spPr/>
      <dgm:t>
        <a:bodyPr/>
        <a:lstStyle/>
        <a:p>
          <a:endParaRPr lang="en-US"/>
        </a:p>
      </dgm:t>
    </dgm:pt>
    <dgm:pt modelId="{623B6DCC-0A14-4B30-B0C4-579A7AEBBAEA}" type="sibTrans" cxnId="{2AEF2840-BE25-4204-9CE0-C4FE8A38705E}">
      <dgm:prSet/>
      <dgm:spPr/>
      <dgm:t>
        <a:bodyPr/>
        <a:lstStyle/>
        <a:p>
          <a:endParaRPr lang="en-US"/>
        </a:p>
      </dgm:t>
    </dgm:pt>
    <dgm:pt modelId="{5F3E9F9B-96F2-4EEB-B181-9705F1B8D4B7}" type="pres">
      <dgm:prSet presAssocID="{E266ACBF-912F-41A9-99FD-B361F068FAC1}" presName="Name0" presStyleCnt="0">
        <dgm:presLayoutVars>
          <dgm:chMax val="7"/>
          <dgm:chPref val="7"/>
          <dgm:dir/>
        </dgm:presLayoutVars>
      </dgm:prSet>
      <dgm:spPr/>
      <dgm:t>
        <a:bodyPr/>
        <a:lstStyle/>
        <a:p>
          <a:endParaRPr lang="zh-TW" altLang="en-US"/>
        </a:p>
      </dgm:t>
    </dgm:pt>
    <dgm:pt modelId="{4161BE89-7263-46E0-B27B-C0BAF080DDE4}" type="pres">
      <dgm:prSet presAssocID="{E266ACBF-912F-41A9-99FD-B361F068FAC1}" presName="Name1" presStyleCnt="0"/>
      <dgm:spPr/>
    </dgm:pt>
    <dgm:pt modelId="{9235EBC9-2767-44EC-947D-A5821BBF98E6}" type="pres">
      <dgm:prSet presAssocID="{E266ACBF-912F-41A9-99FD-B361F068FAC1}" presName="cycle" presStyleCnt="0"/>
      <dgm:spPr/>
    </dgm:pt>
    <dgm:pt modelId="{A113F1FC-49C8-47AA-9B0D-4039B2F65DA9}" type="pres">
      <dgm:prSet presAssocID="{E266ACBF-912F-41A9-99FD-B361F068FAC1}" presName="srcNode" presStyleLbl="node1" presStyleIdx="0" presStyleCnt="4"/>
      <dgm:spPr/>
    </dgm:pt>
    <dgm:pt modelId="{6BB83960-5F82-4E89-A819-AEB0B9C12D28}" type="pres">
      <dgm:prSet presAssocID="{E266ACBF-912F-41A9-99FD-B361F068FAC1}" presName="conn" presStyleLbl="parChTrans1D2" presStyleIdx="0" presStyleCnt="1"/>
      <dgm:spPr/>
      <dgm:t>
        <a:bodyPr/>
        <a:lstStyle/>
        <a:p>
          <a:endParaRPr lang="zh-TW" altLang="en-US"/>
        </a:p>
      </dgm:t>
    </dgm:pt>
    <dgm:pt modelId="{185A0215-9B86-4C19-B70E-05B5C12A2518}" type="pres">
      <dgm:prSet presAssocID="{E266ACBF-912F-41A9-99FD-B361F068FAC1}" presName="extraNode" presStyleLbl="node1" presStyleIdx="0" presStyleCnt="4"/>
      <dgm:spPr/>
    </dgm:pt>
    <dgm:pt modelId="{4C3773CA-BF66-47F3-8727-AB12F104DC8C}" type="pres">
      <dgm:prSet presAssocID="{E266ACBF-912F-41A9-99FD-B361F068FAC1}" presName="dstNode" presStyleLbl="node1" presStyleIdx="0" presStyleCnt="4"/>
      <dgm:spPr/>
    </dgm:pt>
    <dgm:pt modelId="{813EF155-CA73-481D-A0E2-7FDECFB1412E}" type="pres">
      <dgm:prSet presAssocID="{A4CBA629-A49B-49D7-BC4A-ABEF5F7E4820}" presName="text_1" presStyleLbl="node1" presStyleIdx="0" presStyleCnt="4">
        <dgm:presLayoutVars>
          <dgm:bulletEnabled val="1"/>
        </dgm:presLayoutVars>
      </dgm:prSet>
      <dgm:spPr/>
      <dgm:t>
        <a:bodyPr/>
        <a:lstStyle/>
        <a:p>
          <a:endParaRPr lang="zh-TW" altLang="en-US"/>
        </a:p>
      </dgm:t>
    </dgm:pt>
    <dgm:pt modelId="{7FDB9C0C-05B7-4ED6-9029-5F7398F9B5F9}" type="pres">
      <dgm:prSet presAssocID="{A4CBA629-A49B-49D7-BC4A-ABEF5F7E4820}" presName="accent_1" presStyleCnt="0"/>
      <dgm:spPr/>
    </dgm:pt>
    <dgm:pt modelId="{E2448376-E0E2-47D9-9D3E-7F6BFD5B08E6}" type="pres">
      <dgm:prSet presAssocID="{A4CBA629-A49B-49D7-BC4A-ABEF5F7E4820}" presName="accentRepeatNode" presStyleLbl="solidFgAcc1" presStyleIdx="0" presStyleCnt="4"/>
      <dgm:spPr/>
    </dgm:pt>
    <dgm:pt modelId="{6FB7B4E6-D79D-4BCB-AEA8-FAF9552FCED9}" type="pres">
      <dgm:prSet presAssocID="{0A318C29-BF3B-451A-A6C2-F98B345F9CAA}" presName="text_2" presStyleLbl="node1" presStyleIdx="1" presStyleCnt="4">
        <dgm:presLayoutVars>
          <dgm:bulletEnabled val="1"/>
        </dgm:presLayoutVars>
      </dgm:prSet>
      <dgm:spPr/>
      <dgm:t>
        <a:bodyPr/>
        <a:lstStyle/>
        <a:p>
          <a:endParaRPr lang="zh-TW" altLang="en-US"/>
        </a:p>
      </dgm:t>
    </dgm:pt>
    <dgm:pt modelId="{EB645D50-14EC-4345-9A62-C24DA00B41FC}" type="pres">
      <dgm:prSet presAssocID="{0A318C29-BF3B-451A-A6C2-F98B345F9CAA}" presName="accent_2" presStyleCnt="0"/>
      <dgm:spPr/>
    </dgm:pt>
    <dgm:pt modelId="{400F81CA-AD15-4C52-BD87-05AF4FFA42D4}" type="pres">
      <dgm:prSet presAssocID="{0A318C29-BF3B-451A-A6C2-F98B345F9CAA}" presName="accentRepeatNode" presStyleLbl="solidFgAcc1" presStyleIdx="1" presStyleCnt="4"/>
      <dgm:spPr/>
    </dgm:pt>
    <dgm:pt modelId="{9A570054-96FF-4788-8E10-989921085675}" type="pres">
      <dgm:prSet presAssocID="{3B660AFF-9099-4E3A-9EAD-525B154A21FB}" presName="text_3" presStyleLbl="node1" presStyleIdx="2" presStyleCnt="4">
        <dgm:presLayoutVars>
          <dgm:bulletEnabled val="1"/>
        </dgm:presLayoutVars>
      </dgm:prSet>
      <dgm:spPr/>
      <dgm:t>
        <a:bodyPr/>
        <a:lstStyle/>
        <a:p>
          <a:endParaRPr lang="zh-TW" altLang="en-US"/>
        </a:p>
      </dgm:t>
    </dgm:pt>
    <dgm:pt modelId="{D033044A-F049-4F79-8D6E-7DC2E5A4D0C8}" type="pres">
      <dgm:prSet presAssocID="{3B660AFF-9099-4E3A-9EAD-525B154A21FB}" presName="accent_3" presStyleCnt="0"/>
      <dgm:spPr/>
    </dgm:pt>
    <dgm:pt modelId="{6DF8D597-F058-4641-B247-3191500D1644}" type="pres">
      <dgm:prSet presAssocID="{3B660AFF-9099-4E3A-9EAD-525B154A21FB}" presName="accentRepeatNode" presStyleLbl="solidFgAcc1" presStyleIdx="2" presStyleCnt="4"/>
      <dgm:spPr/>
    </dgm:pt>
    <dgm:pt modelId="{5D7BBC5C-0C7F-419C-A33E-D0BF7336DC74}" type="pres">
      <dgm:prSet presAssocID="{296955D4-CD14-4C88-BCFC-2D9BAB41A521}" presName="text_4" presStyleLbl="node1" presStyleIdx="3" presStyleCnt="4">
        <dgm:presLayoutVars>
          <dgm:bulletEnabled val="1"/>
        </dgm:presLayoutVars>
      </dgm:prSet>
      <dgm:spPr/>
      <dgm:t>
        <a:bodyPr/>
        <a:lstStyle/>
        <a:p>
          <a:endParaRPr lang="zh-TW" altLang="en-US"/>
        </a:p>
      </dgm:t>
    </dgm:pt>
    <dgm:pt modelId="{AB440796-D978-47AA-8365-5CC9961991F1}" type="pres">
      <dgm:prSet presAssocID="{296955D4-CD14-4C88-BCFC-2D9BAB41A521}" presName="accent_4" presStyleCnt="0"/>
      <dgm:spPr/>
    </dgm:pt>
    <dgm:pt modelId="{33FBEEFC-6383-4508-82BC-B21BC9A76FD7}" type="pres">
      <dgm:prSet presAssocID="{296955D4-CD14-4C88-BCFC-2D9BAB41A521}" presName="accentRepeatNode" presStyleLbl="solidFgAcc1" presStyleIdx="3" presStyleCnt="4"/>
      <dgm:spPr/>
    </dgm:pt>
  </dgm:ptLst>
  <dgm:cxnLst>
    <dgm:cxn modelId="{0DDEF67A-6A11-49EE-B924-46645CBE02D9}" type="presOf" srcId="{0A318C29-BF3B-451A-A6C2-F98B345F9CAA}" destId="{6FB7B4E6-D79D-4BCB-AEA8-FAF9552FCED9}" srcOrd="0" destOrd="0" presId="urn:microsoft.com/office/officeart/2008/layout/VerticalCurvedList"/>
    <dgm:cxn modelId="{5223D588-9BA3-4F2C-8541-574A7E665615}" srcId="{E266ACBF-912F-41A9-99FD-B361F068FAC1}" destId="{3B660AFF-9099-4E3A-9EAD-525B154A21FB}" srcOrd="2" destOrd="0" parTransId="{DBE053C9-0C45-47FC-8F13-A8498FC88A59}" sibTransId="{E6A7A9A1-D480-4EFE-AFF8-047EA5B37998}"/>
    <dgm:cxn modelId="{4596E2E2-AEE4-44F6-9E6D-7E6C0B546773}" type="presOf" srcId="{A4CBA629-A49B-49D7-BC4A-ABEF5F7E4820}" destId="{813EF155-CA73-481D-A0E2-7FDECFB1412E}" srcOrd="0" destOrd="0" presId="urn:microsoft.com/office/officeart/2008/layout/VerticalCurvedList"/>
    <dgm:cxn modelId="{A8EBC4E1-5828-4606-8BAA-63596F667844}" type="presOf" srcId="{3B660AFF-9099-4E3A-9EAD-525B154A21FB}" destId="{9A570054-96FF-4788-8E10-989921085675}" srcOrd="0" destOrd="0" presId="urn:microsoft.com/office/officeart/2008/layout/VerticalCurvedList"/>
    <dgm:cxn modelId="{66633DB4-A5E1-42C4-B4A4-0DD1EAA4D986}" type="presOf" srcId="{296955D4-CD14-4C88-BCFC-2D9BAB41A521}" destId="{5D7BBC5C-0C7F-419C-A33E-D0BF7336DC74}" srcOrd="0" destOrd="0" presId="urn:microsoft.com/office/officeart/2008/layout/VerticalCurvedList"/>
    <dgm:cxn modelId="{FDCE94C0-807D-42D8-9B60-92C188BEF2CC}" type="presOf" srcId="{1E52DB7C-1A61-4170-8C8D-7CCA6B60BB38}" destId="{6BB83960-5F82-4E89-A819-AEB0B9C12D28}" srcOrd="0" destOrd="0" presId="urn:microsoft.com/office/officeart/2008/layout/VerticalCurvedList"/>
    <dgm:cxn modelId="{2BAED646-2ADB-491F-8612-D0789396593A}" srcId="{E266ACBF-912F-41A9-99FD-B361F068FAC1}" destId="{A4CBA629-A49B-49D7-BC4A-ABEF5F7E4820}" srcOrd="0" destOrd="0" parTransId="{B5C41862-5582-4708-B8E6-490A3FEE31CE}" sibTransId="{1E52DB7C-1A61-4170-8C8D-7CCA6B60BB38}"/>
    <dgm:cxn modelId="{E599C3BD-B2EB-4D17-AF8C-303290265C13}" srcId="{E266ACBF-912F-41A9-99FD-B361F068FAC1}" destId="{0A318C29-BF3B-451A-A6C2-F98B345F9CAA}" srcOrd="1" destOrd="0" parTransId="{6AEAA32C-BDE1-4709-9C1B-0711D143CA86}" sibTransId="{5B106E5E-0AC3-4E33-B57B-AE10DDF9857D}"/>
    <dgm:cxn modelId="{CB98E650-82A1-4C02-A78C-4C59375BEFD5}" type="presOf" srcId="{E266ACBF-912F-41A9-99FD-B361F068FAC1}" destId="{5F3E9F9B-96F2-4EEB-B181-9705F1B8D4B7}" srcOrd="0" destOrd="0" presId="urn:microsoft.com/office/officeart/2008/layout/VerticalCurvedList"/>
    <dgm:cxn modelId="{2AEF2840-BE25-4204-9CE0-C4FE8A38705E}" srcId="{E266ACBF-912F-41A9-99FD-B361F068FAC1}" destId="{296955D4-CD14-4C88-BCFC-2D9BAB41A521}" srcOrd="3" destOrd="0" parTransId="{9C923795-341D-4215-B413-AF4EE2035BCC}" sibTransId="{623B6DCC-0A14-4B30-B0C4-579A7AEBBAEA}"/>
    <dgm:cxn modelId="{F334077B-30F9-4EF4-8354-1C3CC86AD604}" type="presParOf" srcId="{5F3E9F9B-96F2-4EEB-B181-9705F1B8D4B7}" destId="{4161BE89-7263-46E0-B27B-C0BAF080DDE4}" srcOrd="0" destOrd="0" presId="urn:microsoft.com/office/officeart/2008/layout/VerticalCurvedList"/>
    <dgm:cxn modelId="{BF7FF381-AD2B-4BD7-8321-0E4A991AB173}" type="presParOf" srcId="{4161BE89-7263-46E0-B27B-C0BAF080DDE4}" destId="{9235EBC9-2767-44EC-947D-A5821BBF98E6}" srcOrd="0" destOrd="0" presId="urn:microsoft.com/office/officeart/2008/layout/VerticalCurvedList"/>
    <dgm:cxn modelId="{F175B507-566D-4BA8-8F36-DF8D1EC75013}" type="presParOf" srcId="{9235EBC9-2767-44EC-947D-A5821BBF98E6}" destId="{A113F1FC-49C8-47AA-9B0D-4039B2F65DA9}" srcOrd="0" destOrd="0" presId="urn:microsoft.com/office/officeart/2008/layout/VerticalCurvedList"/>
    <dgm:cxn modelId="{D65FC9DC-146D-4A67-BC80-1D73493BAE79}" type="presParOf" srcId="{9235EBC9-2767-44EC-947D-A5821BBF98E6}" destId="{6BB83960-5F82-4E89-A819-AEB0B9C12D28}" srcOrd="1" destOrd="0" presId="urn:microsoft.com/office/officeart/2008/layout/VerticalCurvedList"/>
    <dgm:cxn modelId="{6FD458F5-D414-4DEB-AD27-6483375B9AC0}" type="presParOf" srcId="{9235EBC9-2767-44EC-947D-A5821BBF98E6}" destId="{185A0215-9B86-4C19-B70E-05B5C12A2518}" srcOrd="2" destOrd="0" presId="urn:microsoft.com/office/officeart/2008/layout/VerticalCurvedList"/>
    <dgm:cxn modelId="{34F3FF55-F909-4FCF-AC84-045CEE154867}" type="presParOf" srcId="{9235EBC9-2767-44EC-947D-A5821BBF98E6}" destId="{4C3773CA-BF66-47F3-8727-AB12F104DC8C}" srcOrd="3" destOrd="0" presId="urn:microsoft.com/office/officeart/2008/layout/VerticalCurvedList"/>
    <dgm:cxn modelId="{4176D179-9EA7-46AA-8257-EF210D2CF6BB}" type="presParOf" srcId="{4161BE89-7263-46E0-B27B-C0BAF080DDE4}" destId="{813EF155-CA73-481D-A0E2-7FDECFB1412E}" srcOrd="1" destOrd="0" presId="urn:microsoft.com/office/officeart/2008/layout/VerticalCurvedList"/>
    <dgm:cxn modelId="{3496B2A0-1DA0-4A26-B195-8E9C61603237}" type="presParOf" srcId="{4161BE89-7263-46E0-B27B-C0BAF080DDE4}" destId="{7FDB9C0C-05B7-4ED6-9029-5F7398F9B5F9}" srcOrd="2" destOrd="0" presId="urn:microsoft.com/office/officeart/2008/layout/VerticalCurvedList"/>
    <dgm:cxn modelId="{DC164224-20CE-4FC5-BC12-F35064EA930A}" type="presParOf" srcId="{7FDB9C0C-05B7-4ED6-9029-5F7398F9B5F9}" destId="{E2448376-E0E2-47D9-9D3E-7F6BFD5B08E6}" srcOrd="0" destOrd="0" presId="urn:microsoft.com/office/officeart/2008/layout/VerticalCurvedList"/>
    <dgm:cxn modelId="{10E844E9-1C85-4F38-9546-E3C5CFBBF5DA}" type="presParOf" srcId="{4161BE89-7263-46E0-B27B-C0BAF080DDE4}" destId="{6FB7B4E6-D79D-4BCB-AEA8-FAF9552FCED9}" srcOrd="3" destOrd="0" presId="urn:microsoft.com/office/officeart/2008/layout/VerticalCurvedList"/>
    <dgm:cxn modelId="{720B208D-D07E-4C21-9D24-982695708C77}" type="presParOf" srcId="{4161BE89-7263-46E0-B27B-C0BAF080DDE4}" destId="{EB645D50-14EC-4345-9A62-C24DA00B41FC}" srcOrd="4" destOrd="0" presId="urn:microsoft.com/office/officeart/2008/layout/VerticalCurvedList"/>
    <dgm:cxn modelId="{865692D2-C5D6-4F94-BA52-83940A85A9A6}" type="presParOf" srcId="{EB645D50-14EC-4345-9A62-C24DA00B41FC}" destId="{400F81CA-AD15-4C52-BD87-05AF4FFA42D4}" srcOrd="0" destOrd="0" presId="urn:microsoft.com/office/officeart/2008/layout/VerticalCurvedList"/>
    <dgm:cxn modelId="{D24D7EAE-64AC-442A-9A1A-EC3F76AA0276}" type="presParOf" srcId="{4161BE89-7263-46E0-B27B-C0BAF080DDE4}" destId="{9A570054-96FF-4788-8E10-989921085675}" srcOrd="5" destOrd="0" presId="urn:microsoft.com/office/officeart/2008/layout/VerticalCurvedList"/>
    <dgm:cxn modelId="{035E76BD-CD00-43DC-B5CE-85822034EB2E}" type="presParOf" srcId="{4161BE89-7263-46E0-B27B-C0BAF080DDE4}" destId="{D033044A-F049-4F79-8D6E-7DC2E5A4D0C8}" srcOrd="6" destOrd="0" presId="urn:microsoft.com/office/officeart/2008/layout/VerticalCurvedList"/>
    <dgm:cxn modelId="{049729BD-D8A5-4D36-A81E-861F3DC7AE27}" type="presParOf" srcId="{D033044A-F049-4F79-8D6E-7DC2E5A4D0C8}" destId="{6DF8D597-F058-4641-B247-3191500D1644}" srcOrd="0" destOrd="0" presId="urn:microsoft.com/office/officeart/2008/layout/VerticalCurvedList"/>
    <dgm:cxn modelId="{E968D0FF-2601-4889-8EAB-8803CC1712F4}" type="presParOf" srcId="{4161BE89-7263-46E0-B27B-C0BAF080DDE4}" destId="{5D7BBC5C-0C7F-419C-A33E-D0BF7336DC74}" srcOrd="7" destOrd="0" presId="urn:microsoft.com/office/officeart/2008/layout/VerticalCurvedList"/>
    <dgm:cxn modelId="{CF0D54BE-82FB-4302-88AB-6F1F3207566A}" type="presParOf" srcId="{4161BE89-7263-46E0-B27B-C0BAF080DDE4}" destId="{AB440796-D978-47AA-8365-5CC9961991F1}" srcOrd="8" destOrd="0" presId="urn:microsoft.com/office/officeart/2008/layout/VerticalCurvedList"/>
    <dgm:cxn modelId="{60839B48-DA2F-4549-83CA-081C6BC65378}" type="presParOf" srcId="{AB440796-D978-47AA-8365-5CC9961991F1}" destId="{33FBEEFC-6383-4508-82BC-B21BC9A76FD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66ACBF-912F-41A9-99FD-B361F068FAC1}" type="doc">
      <dgm:prSet loTypeId="urn:microsoft.com/office/officeart/2008/layout/VerticalCurvedList" loCatId="list" qsTypeId="urn:microsoft.com/office/officeart/2005/8/quickstyle/simple1" qsCatId="simple" csTypeId="urn:microsoft.com/office/officeart/2005/8/colors/accent6_3" csCatId="accent6" phldr="1"/>
      <dgm:spPr/>
      <dgm:t>
        <a:bodyPr/>
        <a:lstStyle/>
        <a:p>
          <a:endParaRPr lang="en-US"/>
        </a:p>
      </dgm:t>
    </dgm:pt>
    <dgm:pt modelId="{E540EDE2-3BEB-4B02-9CF0-7B4468F5656D}">
      <dgm:prSet/>
      <dgm:spPr/>
      <dgm:t>
        <a:bodyPr/>
        <a:lstStyle/>
        <a:p>
          <a:r>
            <a:rPr lang="zh-TW" altLang="en-US" b="1" dirty="0">
              <a:solidFill>
                <a:schemeClr val="bg1"/>
              </a:solidFill>
            </a:rPr>
            <a:t>信用卡是甚麼</a:t>
          </a:r>
          <a:r>
            <a:rPr lang="en-US" altLang="zh-TW" b="1" dirty="0">
              <a:solidFill>
                <a:schemeClr val="bg1"/>
              </a:solidFill>
            </a:rPr>
            <a:t>?</a:t>
          </a:r>
        </a:p>
      </dgm:t>
    </dgm:pt>
    <dgm:pt modelId="{9C199AF0-42DF-47B0-849D-EC7A22FD2B84}" type="parTrans" cxnId="{7FBBB9FA-9A72-45CD-B67D-C6B5BABC6556}">
      <dgm:prSet/>
      <dgm:spPr/>
      <dgm:t>
        <a:bodyPr/>
        <a:lstStyle/>
        <a:p>
          <a:endParaRPr lang="en-US"/>
        </a:p>
      </dgm:t>
    </dgm:pt>
    <dgm:pt modelId="{B79F89EE-F49A-42C2-92DB-BC879396BDC8}" type="sibTrans" cxnId="{7FBBB9FA-9A72-45CD-B67D-C6B5BABC6556}">
      <dgm:prSet/>
      <dgm:spPr/>
      <dgm:t>
        <a:bodyPr/>
        <a:lstStyle/>
        <a:p>
          <a:endParaRPr lang="en-US"/>
        </a:p>
      </dgm:t>
    </dgm:pt>
    <dgm:pt modelId="{A973015E-C331-4E1A-B92B-9E0C02E96545}">
      <dgm:prSet/>
      <dgm:spPr/>
      <dgm:t>
        <a:bodyPr/>
        <a:lstStyle/>
        <a:p>
          <a:r>
            <a:rPr lang="zh-TW" altLang="en-US" b="1" dirty="0">
              <a:solidFill>
                <a:schemeClr val="bg1"/>
              </a:solidFill>
            </a:rPr>
            <a:t>信用卡透支的雪球效應</a:t>
          </a:r>
        </a:p>
      </dgm:t>
    </dgm:pt>
    <dgm:pt modelId="{536A1843-0E06-45AD-B929-3058619FD135}" type="parTrans" cxnId="{C9E0346D-670B-40B6-86B3-939FDE42F740}">
      <dgm:prSet/>
      <dgm:spPr/>
      <dgm:t>
        <a:bodyPr/>
        <a:lstStyle/>
        <a:p>
          <a:endParaRPr lang="en-US"/>
        </a:p>
      </dgm:t>
    </dgm:pt>
    <dgm:pt modelId="{75F1A909-43C8-4C1D-96E0-ABFF6E3B803A}" type="sibTrans" cxnId="{C9E0346D-670B-40B6-86B3-939FDE42F740}">
      <dgm:prSet/>
      <dgm:spPr/>
      <dgm:t>
        <a:bodyPr/>
        <a:lstStyle/>
        <a:p>
          <a:endParaRPr lang="en-US"/>
        </a:p>
      </dgm:t>
    </dgm:pt>
    <dgm:pt modelId="{4F198A77-8F0B-45A8-81DF-9159A3C08E3D}">
      <dgm:prSet/>
      <dgm:spPr/>
      <dgm:t>
        <a:bodyPr/>
        <a:lstStyle/>
        <a:p>
          <a:r>
            <a:rPr lang="zh-TW" altLang="en-US" b="1">
              <a:solidFill>
                <a:schemeClr val="bg1"/>
              </a:solidFill>
            </a:rPr>
            <a:t>借貸</a:t>
          </a:r>
          <a:r>
            <a:rPr lang="zh-TW" altLang="en-US" b="1" dirty="0">
              <a:solidFill>
                <a:schemeClr val="bg1"/>
              </a:solidFill>
            </a:rPr>
            <a:t>的代價和考慮因素</a:t>
          </a:r>
          <a:endParaRPr lang="en-US" altLang="zh-TW" b="1" dirty="0">
            <a:solidFill>
              <a:schemeClr val="bg1"/>
            </a:solidFill>
          </a:endParaRPr>
        </a:p>
      </dgm:t>
    </dgm:pt>
    <dgm:pt modelId="{D09BD522-8FA5-4DF0-9790-2E25DB1E9372}" type="parTrans" cxnId="{0BACC721-4B7D-468E-8797-F92285912621}">
      <dgm:prSet/>
      <dgm:spPr/>
      <dgm:t>
        <a:bodyPr/>
        <a:lstStyle/>
        <a:p>
          <a:endParaRPr lang="en-US"/>
        </a:p>
      </dgm:t>
    </dgm:pt>
    <dgm:pt modelId="{C620BE74-776B-44C7-9001-B845AD716189}" type="sibTrans" cxnId="{0BACC721-4B7D-468E-8797-F92285912621}">
      <dgm:prSet/>
      <dgm:spPr/>
      <dgm:t>
        <a:bodyPr/>
        <a:lstStyle/>
        <a:p>
          <a:endParaRPr lang="en-US"/>
        </a:p>
      </dgm:t>
    </dgm:pt>
    <dgm:pt modelId="{F32620FD-F56C-4A5C-837B-3960A2EB9E41}">
      <dgm:prSet/>
      <dgm:spPr/>
      <dgm:t>
        <a:bodyPr/>
        <a:lstStyle/>
        <a:p>
          <a:r>
            <a:rPr lang="zh-TW" altLang="en-US" b="1">
              <a:solidFill>
                <a:schemeClr val="bg1"/>
              </a:solidFill>
            </a:rPr>
            <a:t>反思過度消費　實踐簡樸生活</a:t>
          </a:r>
          <a:endParaRPr lang="zh-TW" altLang="en-US" b="1" dirty="0">
            <a:solidFill>
              <a:schemeClr val="bg1"/>
            </a:solidFill>
          </a:endParaRPr>
        </a:p>
      </dgm:t>
    </dgm:pt>
    <dgm:pt modelId="{F3A34C87-B8C3-4B04-9093-CE2098C96730}" type="parTrans" cxnId="{1400B45F-D61E-4164-A365-B0619F8F2E3E}">
      <dgm:prSet/>
      <dgm:spPr/>
      <dgm:t>
        <a:bodyPr/>
        <a:lstStyle/>
        <a:p>
          <a:endParaRPr lang="en-US"/>
        </a:p>
      </dgm:t>
    </dgm:pt>
    <dgm:pt modelId="{B3BFDA92-133B-4C34-A791-BED5C64A57B5}" type="sibTrans" cxnId="{1400B45F-D61E-4164-A365-B0619F8F2E3E}">
      <dgm:prSet/>
      <dgm:spPr/>
      <dgm:t>
        <a:bodyPr/>
        <a:lstStyle/>
        <a:p>
          <a:endParaRPr lang="en-US"/>
        </a:p>
      </dgm:t>
    </dgm:pt>
    <dgm:pt modelId="{5F3E9F9B-96F2-4EEB-B181-9705F1B8D4B7}" type="pres">
      <dgm:prSet presAssocID="{E266ACBF-912F-41A9-99FD-B361F068FAC1}" presName="Name0" presStyleCnt="0">
        <dgm:presLayoutVars>
          <dgm:chMax val="7"/>
          <dgm:chPref val="7"/>
          <dgm:dir/>
        </dgm:presLayoutVars>
      </dgm:prSet>
      <dgm:spPr/>
      <dgm:t>
        <a:bodyPr/>
        <a:lstStyle/>
        <a:p>
          <a:endParaRPr lang="zh-TW" altLang="en-US"/>
        </a:p>
      </dgm:t>
    </dgm:pt>
    <dgm:pt modelId="{4161BE89-7263-46E0-B27B-C0BAF080DDE4}" type="pres">
      <dgm:prSet presAssocID="{E266ACBF-912F-41A9-99FD-B361F068FAC1}" presName="Name1" presStyleCnt="0"/>
      <dgm:spPr/>
    </dgm:pt>
    <dgm:pt modelId="{9235EBC9-2767-44EC-947D-A5821BBF98E6}" type="pres">
      <dgm:prSet presAssocID="{E266ACBF-912F-41A9-99FD-B361F068FAC1}" presName="cycle" presStyleCnt="0"/>
      <dgm:spPr/>
    </dgm:pt>
    <dgm:pt modelId="{A113F1FC-49C8-47AA-9B0D-4039B2F65DA9}" type="pres">
      <dgm:prSet presAssocID="{E266ACBF-912F-41A9-99FD-B361F068FAC1}" presName="srcNode" presStyleLbl="node1" presStyleIdx="0" presStyleCnt="4"/>
      <dgm:spPr/>
    </dgm:pt>
    <dgm:pt modelId="{6BB83960-5F82-4E89-A819-AEB0B9C12D28}" type="pres">
      <dgm:prSet presAssocID="{E266ACBF-912F-41A9-99FD-B361F068FAC1}" presName="conn" presStyleLbl="parChTrans1D2" presStyleIdx="0" presStyleCnt="1"/>
      <dgm:spPr/>
      <dgm:t>
        <a:bodyPr/>
        <a:lstStyle/>
        <a:p>
          <a:endParaRPr lang="zh-TW" altLang="en-US"/>
        </a:p>
      </dgm:t>
    </dgm:pt>
    <dgm:pt modelId="{185A0215-9B86-4C19-B70E-05B5C12A2518}" type="pres">
      <dgm:prSet presAssocID="{E266ACBF-912F-41A9-99FD-B361F068FAC1}" presName="extraNode" presStyleLbl="node1" presStyleIdx="0" presStyleCnt="4"/>
      <dgm:spPr/>
    </dgm:pt>
    <dgm:pt modelId="{4C3773CA-BF66-47F3-8727-AB12F104DC8C}" type="pres">
      <dgm:prSet presAssocID="{E266ACBF-912F-41A9-99FD-B361F068FAC1}" presName="dstNode" presStyleLbl="node1" presStyleIdx="0" presStyleCnt="4"/>
      <dgm:spPr/>
    </dgm:pt>
    <dgm:pt modelId="{03C311D4-AB06-405A-84AF-5AC8431D89D7}" type="pres">
      <dgm:prSet presAssocID="{E540EDE2-3BEB-4B02-9CF0-7B4468F5656D}" presName="text_1" presStyleLbl="node1" presStyleIdx="0" presStyleCnt="4">
        <dgm:presLayoutVars>
          <dgm:bulletEnabled val="1"/>
        </dgm:presLayoutVars>
      </dgm:prSet>
      <dgm:spPr/>
      <dgm:t>
        <a:bodyPr/>
        <a:lstStyle/>
        <a:p>
          <a:endParaRPr lang="zh-TW" altLang="en-US"/>
        </a:p>
      </dgm:t>
    </dgm:pt>
    <dgm:pt modelId="{460EA7D1-F3E5-4E4C-A151-B170D6208146}" type="pres">
      <dgm:prSet presAssocID="{E540EDE2-3BEB-4B02-9CF0-7B4468F5656D}" presName="accent_1" presStyleCnt="0"/>
      <dgm:spPr/>
    </dgm:pt>
    <dgm:pt modelId="{4AC7CD36-64D5-40C6-89AD-705EA90679F0}" type="pres">
      <dgm:prSet presAssocID="{E540EDE2-3BEB-4B02-9CF0-7B4468F5656D}" presName="accentRepeatNode" presStyleLbl="solidFgAcc1" presStyleIdx="0" presStyleCnt="4"/>
      <dgm:spPr/>
    </dgm:pt>
    <dgm:pt modelId="{273F4814-AE63-45B7-83D7-325524AAC405}" type="pres">
      <dgm:prSet presAssocID="{4F198A77-8F0B-45A8-81DF-9159A3C08E3D}" presName="text_2" presStyleLbl="node1" presStyleIdx="1" presStyleCnt="4">
        <dgm:presLayoutVars>
          <dgm:bulletEnabled val="1"/>
        </dgm:presLayoutVars>
      </dgm:prSet>
      <dgm:spPr/>
      <dgm:t>
        <a:bodyPr/>
        <a:lstStyle/>
        <a:p>
          <a:endParaRPr lang="zh-TW" altLang="en-US"/>
        </a:p>
      </dgm:t>
    </dgm:pt>
    <dgm:pt modelId="{28710DF6-A805-4A82-A277-383980883422}" type="pres">
      <dgm:prSet presAssocID="{4F198A77-8F0B-45A8-81DF-9159A3C08E3D}" presName="accent_2" presStyleCnt="0"/>
      <dgm:spPr/>
    </dgm:pt>
    <dgm:pt modelId="{52EBF4B5-A1CF-43E5-B23D-21E5EEF4457A}" type="pres">
      <dgm:prSet presAssocID="{4F198A77-8F0B-45A8-81DF-9159A3C08E3D}" presName="accentRepeatNode" presStyleLbl="solidFgAcc1" presStyleIdx="1" presStyleCnt="4"/>
      <dgm:spPr/>
    </dgm:pt>
    <dgm:pt modelId="{099E9922-EB38-4467-B411-D27BC357DE73}" type="pres">
      <dgm:prSet presAssocID="{A973015E-C331-4E1A-B92B-9E0C02E96545}" presName="text_3" presStyleLbl="node1" presStyleIdx="2" presStyleCnt="4">
        <dgm:presLayoutVars>
          <dgm:bulletEnabled val="1"/>
        </dgm:presLayoutVars>
      </dgm:prSet>
      <dgm:spPr/>
      <dgm:t>
        <a:bodyPr/>
        <a:lstStyle/>
        <a:p>
          <a:endParaRPr lang="zh-TW" altLang="en-US"/>
        </a:p>
      </dgm:t>
    </dgm:pt>
    <dgm:pt modelId="{AA7ED6E1-0A70-4135-B1D0-95307F75C4EE}" type="pres">
      <dgm:prSet presAssocID="{A973015E-C331-4E1A-B92B-9E0C02E96545}" presName="accent_3" presStyleCnt="0"/>
      <dgm:spPr/>
    </dgm:pt>
    <dgm:pt modelId="{7B943542-7D87-4690-B51E-F4025D7FA977}" type="pres">
      <dgm:prSet presAssocID="{A973015E-C331-4E1A-B92B-9E0C02E96545}" presName="accentRepeatNode" presStyleLbl="solidFgAcc1" presStyleIdx="2" presStyleCnt="4"/>
      <dgm:spPr/>
    </dgm:pt>
    <dgm:pt modelId="{EC9CFABB-8624-427B-8D9E-975655247A95}" type="pres">
      <dgm:prSet presAssocID="{F32620FD-F56C-4A5C-837B-3960A2EB9E41}" presName="text_4" presStyleLbl="node1" presStyleIdx="3" presStyleCnt="4">
        <dgm:presLayoutVars>
          <dgm:bulletEnabled val="1"/>
        </dgm:presLayoutVars>
      </dgm:prSet>
      <dgm:spPr/>
      <dgm:t>
        <a:bodyPr/>
        <a:lstStyle/>
        <a:p>
          <a:endParaRPr lang="zh-TW" altLang="en-US"/>
        </a:p>
      </dgm:t>
    </dgm:pt>
    <dgm:pt modelId="{C1D26BA7-4EB0-49DC-AAE8-24C5819A5686}" type="pres">
      <dgm:prSet presAssocID="{F32620FD-F56C-4A5C-837B-3960A2EB9E41}" presName="accent_4" presStyleCnt="0"/>
      <dgm:spPr/>
    </dgm:pt>
    <dgm:pt modelId="{071E4F61-2DAC-4700-9A48-874DC3ECBD65}" type="pres">
      <dgm:prSet presAssocID="{F32620FD-F56C-4A5C-837B-3960A2EB9E41}" presName="accentRepeatNode" presStyleLbl="solidFgAcc1" presStyleIdx="3" presStyleCnt="4"/>
      <dgm:spPr/>
    </dgm:pt>
  </dgm:ptLst>
  <dgm:cxnLst>
    <dgm:cxn modelId="{EA73B62D-1A10-44CB-94BC-D8A546B4573F}" type="presOf" srcId="{A973015E-C331-4E1A-B92B-9E0C02E96545}" destId="{099E9922-EB38-4467-B411-D27BC357DE73}" srcOrd="0" destOrd="0" presId="urn:microsoft.com/office/officeart/2008/layout/VerticalCurvedList"/>
    <dgm:cxn modelId="{1400B45F-D61E-4164-A365-B0619F8F2E3E}" srcId="{E266ACBF-912F-41A9-99FD-B361F068FAC1}" destId="{F32620FD-F56C-4A5C-837B-3960A2EB9E41}" srcOrd="3" destOrd="0" parTransId="{F3A34C87-B8C3-4B04-9093-CE2098C96730}" sibTransId="{B3BFDA92-133B-4C34-A791-BED5C64A57B5}"/>
    <dgm:cxn modelId="{C5D83D70-54F6-473F-B499-02FBB491A1D7}" type="presOf" srcId="{B79F89EE-F49A-42C2-92DB-BC879396BDC8}" destId="{6BB83960-5F82-4E89-A819-AEB0B9C12D28}" srcOrd="0" destOrd="0" presId="urn:microsoft.com/office/officeart/2008/layout/VerticalCurvedList"/>
    <dgm:cxn modelId="{7FBBB9FA-9A72-45CD-B67D-C6B5BABC6556}" srcId="{E266ACBF-912F-41A9-99FD-B361F068FAC1}" destId="{E540EDE2-3BEB-4B02-9CF0-7B4468F5656D}" srcOrd="0" destOrd="0" parTransId="{9C199AF0-42DF-47B0-849D-EC7A22FD2B84}" sibTransId="{B79F89EE-F49A-42C2-92DB-BC879396BDC8}"/>
    <dgm:cxn modelId="{0BACC721-4B7D-468E-8797-F92285912621}" srcId="{E266ACBF-912F-41A9-99FD-B361F068FAC1}" destId="{4F198A77-8F0B-45A8-81DF-9159A3C08E3D}" srcOrd="1" destOrd="0" parTransId="{D09BD522-8FA5-4DF0-9790-2E25DB1E9372}" sibTransId="{C620BE74-776B-44C7-9001-B845AD716189}"/>
    <dgm:cxn modelId="{CB98E650-82A1-4C02-A78C-4C59375BEFD5}" type="presOf" srcId="{E266ACBF-912F-41A9-99FD-B361F068FAC1}" destId="{5F3E9F9B-96F2-4EEB-B181-9705F1B8D4B7}" srcOrd="0" destOrd="0" presId="urn:microsoft.com/office/officeart/2008/layout/VerticalCurvedList"/>
    <dgm:cxn modelId="{D43753C6-F26E-42B7-AF93-7C56ACE62784}" type="presOf" srcId="{F32620FD-F56C-4A5C-837B-3960A2EB9E41}" destId="{EC9CFABB-8624-427B-8D9E-975655247A95}" srcOrd="0" destOrd="0" presId="urn:microsoft.com/office/officeart/2008/layout/VerticalCurvedList"/>
    <dgm:cxn modelId="{D470C7EA-D20E-472F-9E3F-F571915850D0}" type="presOf" srcId="{E540EDE2-3BEB-4B02-9CF0-7B4468F5656D}" destId="{03C311D4-AB06-405A-84AF-5AC8431D89D7}" srcOrd="0" destOrd="0" presId="urn:microsoft.com/office/officeart/2008/layout/VerticalCurvedList"/>
    <dgm:cxn modelId="{C9E0346D-670B-40B6-86B3-939FDE42F740}" srcId="{E266ACBF-912F-41A9-99FD-B361F068FAC1}" destId="{A973015E-C331-4E1A-B92B-9E0C02E96545}" srcOrd="2" destOrd="0" parTransId="{536A1843-0E06-45AD-B929-3058619FD135}" sibTransId="{75F1A909-43C8-4C1D-96E0-ABFF6E3B803A}"/>
    <dgm:cxn modelId="{9BE1CC56-8601-4734-9D0D-93FED0701562}" type="presOf" srcId="{4F198A77-8F0B-45A8-81DF-9159A3C08E3D}" destId="{273F4814-AE63-45B7-83D7-325524AAC405}" srcOrd="0" destOrd="0" presId="urn:microsoft.com/office/officeart/2008/layout/VerticalCurvedList"/>
    <dgm:cxn modelId="{F334077B-30F9-4EF4-8354-1C3CC86AD604}" type="presParOf" srcId="{5F3E9F9B-96F2-4EEB-B181-9705F1B8D4B7}" destId="{4161BE89-7263-46E0-B27B-C0BAF080DDE4}" srcOrd="0" destOrd="0" presId="urn:microsoft.com/office/officeart/2008/layout/VerticalCurvedList"/>
    <dgm:cxn modelId="{BF7FF381-AD2B-4BD7-8321-0E4A991AB173}" type="presParOf" srcId="{4161BE89-7263-46E0-B27B-C0BAF080DDE4}" destId="{9235EBC9-2767-44EC-947D-A5821BBF98E6}" srcOrd="0" destOrd="0" presId="urn:microsoft.com/office/officeart/2008/layout/VerticalCurvedList"/>
    <dgm:cxn modelId="{F175B507-566D-4BA8-8F36-DF8D1EC75013}" type="presParOf" srcId="{9235EBC9-2767-44EC-947D-A5821BBF98E6}" destId="{A113F1FC-49C8-47AA-9B0D-4039B2F65DA9}" srcOrd="0" destOrd="0" presId="urn:microsoft.com/office/officeart/2008/layout/VerticalCurvedList"/>
    <dgm:cxn modelId="{D65FC9DC-146D-4A67-BC80-1D73493BAE79}" type="presParOf" srcId="{9235EBC9-2767-44EC-947D-A5821BBF98E6}" destId="{6BB83960-5F82-4E89-A819-AEB0B9C12D28}" srcOrd="1" destOrd="0" presId="urn:microsoft.com/office/officeart/2008/layout/VerticalCurvedList"/>
    <dgm:cxn modelId="{6FD458F5-D414-4DEB-AD27-6483375B9AC0}" type="presParOf" srcId="{9235EBC9-2767-44EC-947D-A5821BBF98E6}" destId="{185A0215-9B86-4C19-B70E-05B5C12A2518}" srcOrd="2" destOrd="0" presId="urn:microsoft.com/office/officeart/2008/layout/VerticalCurvedList"/>
    <dgm:cxn modelId="{34F3FF55-F909-4FCF-AC84-045CEE154867}" type="presParOf" srcId="{9235EBC9-2767-44EC-947D-A5821BBF98E6}" destId="{4C3773CA-BF66-47F3-8727-AB12F104DC8C}" srcOrd="3" destOrd="0" presId="urn:microsoft.com/office/officeart/2008/layout/VerticalCurvedList"/>
    <dgm:cxn modelId="{C503EA98-B956-4ACE-9C03-5EA6C3E61BC3}" type="presParOf" srcId="{4161BE89-7263-46E0-B27B-C0BAF080DDE4}" destId="{03C311D4-AB06-405A-84AF-5AC8431D89D7}" srcOrd="1" destOrd="0" presId="urn:microsoft.com/office/officeart/2008/layout/VerticalCurvedList"/>
    <dgm:cxn modelId="{7D7C1FC3-9134-4FB4-B69F-FDA418329FDF}" type="presParOf" srcId="{4161BE89-7263-46E0-B27B-C0BAF080DDE4}" destId="{460EA7D1-F3E5-4E4C-A151-B170D6208146}" srcOrd="2" destOrd="0" presId="urn:microsoft.com/office/officeart/2008/layout/VerticalCurvedList"/>
    <dgm:cxn modelId="{DF4E8A68-20D1-46E8-A499-60D580D6B839}" type="presParOf" srcId="{460EA7D1-F3E5-4E4C-A151-B170D6208146}" destId="{4AC7CD36-64D5-40C6-89AD-705EA90679F0}" srcOrd="0" destOrd="0" presId="urn:microsoft.com/office/officeart/2008/layout/VerticalCurvedList"/>
    <dgm:cxn modelId="{E451E9D4-7FCC-4BB6-84D3-F32BFAC7C72C}" type="presParOf" srcId="{4161BE89-7263-46E0-B27B-C0BAF080DDE4}" destId="{273F4814-AE63-45B7-83D7-325524AAC405}" srcOrd="3" destOrd="0" presId="urn:microsoft.com/office/officeart/2008/layout/VerticalCurvedList"/>
    <dgm:cxn modelId="{3D4694DC-5906-4C63-82B9-FEAD91A6F41F}" type="presParOf" srcId="{4161BE89-7263-46E0-B27B-C0BAF080DDE4}" destId="{28710DF6-A805-4A82-A277-383980883422}" srcOrd="4" destOrd="0" presId="urn:microsoft.com/office/officeart/2008/layout/VerticalCurvedList"/>
    <dgm:cxn modelId="{09B0F84B-70EE-434D-B030-6FFA26F59B95}" type="presParOf" srcId="{28710DF6-A805-4A82-A277-383980883422}" destId="{52EBF4B5-A1CF-43E5-B23D-21E5EEF4457A}" srcOrd="0" destOrd="0" presId="urn:microsoft.com/office/officeart/2008/layout/VerticalCurvedList"/>
    <dgm:cxn modelId="{4F0178A5-C62F-40F9-A9CB-3045B1B2D614}" type="presParOf" srcId="{4161BE89-7263-46E0-B27B-C0BAF080DDE4}" destId="{099E9922-EB38-4467-B411-D27BC357DE73}" srcOrd="5" destOrd="0" presId="urn:microsoft.com/office/officeart/2008/layout/VerticalCurvedList"/>
    <dgm:cxn modelId="{46073CAC-010E-4F4B-85FC-C4B4C179D903}" type="presParOf" srcId="{4161BE89-7263-46E0-B27B-C0BAF080DDE4}" destId="{AA7ED6E1-0A70-4135-B1D0-95307F75C4EE}" srcOrd="6" destOrd="0" presId="urn:microsoft.com/office/officeart/2008/layout/VerticalCurvedList"/>
    <dgm:cxn modelId="{72FCF742-578B-40EF-8A18-03EDF66CBC61}" type="presParOf" srcId="{AA7ED6E1-0A70-4135-B1D0-95307F75C4EE}" destId="{7B943542-7D87-4690-B51E-F4025D7FA977}" srcOrd="0" destOrd="0" presId="urn:microsoft.com/office/officeart/2008/layout/VerticalCurvedList"/>
    <dgm:cxn modelId="{AF364B58-8DB0-4ADD-B494-1B05CACDDA51}" type="presParOf" srcId="{4161BE89-7263-46E0-B27B-C0BAF080DDE4}" destId="{EC9CFABB-8624-427B-8D9E-975655247A95}" srcOrd="7" destOrd="0" presId="urn:microsoft.com/office/officeart/2008/layout/VerticalCurvedList"/>
    <dgm:cxn modelId="{4DA805A0-935F-4189-B709-5F03293E12E2}" type="presParOf" srcId="{4161BE89-7263-46E0-B27B-C0BAF080DDE4}" destId="{C1D26BA7-4EB0-49DC-AAE8-24C5819A5686}" srcOrd="8" destOrd="0" presId="urn:microsoft.com/office/officeart/2008/layout/VerticalCurvedList"/>
    <dgm:cxn modelId="{3F347840-0516-41F6-B00F-F77C368DA735}" type="presParOf" srcId="{C1D26BA7-4EB0-49DC-AAE8-24C5819A5686}" destId="{071E4F61-2DAC-4700-9A48-874DC3ECBD65}"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66ACBF-912F-41A9-99FD-B361F068FAC1}"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n-US"/>
        </a:p>
      </dgm:t>
    </dgm:pt>
    <dgm:pt modelId="{A4CBA629-A49B-49D7-BC4A-ABEF5F7E4820}">
      <dgm:prSet phldrT="[Text]"/>
      <dgm:spPr/>
      <dgm:t>
        <a:bodyPr/>
        <a:lstStyle/>
        <a:p>
          <a:r>
            <a:rPr lang="zh-TW" altLang="en-US" b="1">
              <a:solidFill>
                <a:schemeClr val="bg1"/>
              </a:solidFill>
            </a:rPr>
            <a:t>金融機構所提供的理財服務</a:t>
          </a:r>
          <a:endParaRPr lang="en-US" dirty="0">
            <a:solidFill>
              <a:schemeClr val="bg1"/>
            </a:solidFill>
          </a:endParaRPr>
        </a:p>
      </dgm:t>
    </dgm:pt>
    <dgm:pt modelId="{B5C41862-5582-4708-B8E6-490A3FEE31CE}" type="parTrans" cxnId="{2BAED646-2ADB-491F-8612-D0789396593A}">
      <dgm:prSet/>
      <dgm:spPr/>
      <dgm:t>
        <a:bodyPr/>
        <a:lstStyle/>
        <a:p>
          <a:endParaRPr lang="en-US"/>
        </a:p>
      </dgm:t>
    </dgm:pt>
    <dgm:pt modelId="{1E52DB7C-1A61-4170-8C8D-7CCA6B60BB38}" type="sibTrans" cxnId="{2BAED646-2ADB-491F-8612-D0789396593A}">
      <dgm:prSet/>
      <dgm:spPr/>
      <dgm:t>
        <a:bodyPr/>
        <a:lstStyle/>
        <a:p>
          <a:endParaRPr lang="en-US"/>
        </a:p>
      </dgm:t>
    </dgm:pt>
    <dgm:pt modelId="{3557C6A4-70F1-40B9-88AB-00FD6FEFCA88}">
      <dgm:prSet/>
      <dgm:spPr/>
      <dgm:t>
        <a:bodyPr/>
        <a:lstStyle/>
        <a:p>
          <a:r>
            <a:rPr lang="zh-TW" altLang="en-US" b="1">
              <a:solidFill>
                <a:schemeClr val="bg1"/>
              </a:solidFill>
            </a:rPr>
            <a:t>淺談投資與財富增值</a:t>
          </a:r>
          <a:endParaRPr lang="en-US" altLang="zh-TW" b="1" dirty="0">
            <a:solidFill>
              <a:schemeClr val="bg1"/>
            </a:solidFill>
          </a:endParaRPr>
        </a:p>
      </dgm:t>
    </dgm:pt>
    <dgm:pt modelId="{F937090B-15FD-41EF-B91B-42748F557968}" type="parTrans" cxnId="{017F312A-158A-4AD5-AE92-10D91BCC6966}">
      <dgm:prSet/>
      <dgm:spPr/>
      <dgm:t>
        <a:bodyPr/>
        <a:lstStyle/>
        <a:p>
          <a:endParaRPr lang="en-US"/>
        </a:p>
      </dgm:t>
    </dgm:pt>
    <dgm:pt modelId="{7C757E3F-05A8-4760-A272-EC9AD011EF00}" type="sibTrans" cxnId="{017F312A-158A-4AD5-AE92-10D91BCC6966}">
      <dgm:prSet/>
      <dgm:spPr/>
      <dgm:t>
        <a:bodyPr/>
        <a:lstStyle/>
        <a:p>
          <a:endParaRPr lang="en-US"/>
        </a:p>
      </dgm:t>
    </dgm:pt>
    <dgm:pt modelId="{F3FB1288-45F4-4017-8512-8901FC76EDD5}">
      <dgm:prSet/>
      <dgm:spPr/>
      <dgm:t>
        <a:bodyPr/>
        <a:lstStyle/>
        <a:p>
          <a:r>
            <a:rPr lang="zh-TW" altLang="en-US" b="1" dirty="0">
              <a:solidFill>
                <a:schemeClr val="bg1"/>
              </a:solidFill>
            </a:rPr>
            <a:t>認識基本的投資工具 </a:t>
          </a:r>
          <a:r>
            <a:rPr lang="en-US" altLang="zh-TW" b="1" dirty="0">
              <a:solidFill>
                <a:schemeClr val="bg1"/>
              </a:solidFill>
            </a:rPr>
            <a:t>(</a:t>
          </a:r>
          <a:r>
            <a:rPr lang="zh-TW" altLang="en-US" b="1" dirty="0">
              <a:solidFill>
                <a:schemeClr val="bg1"/>
              </a:solidFill>
            </a:rPr>
            <a:t>股票和債券</a:t>
          </a:r>
          <a:r>
            <a:rPr lang="en-US" altLang="zh-TW" b="1" dirty="0">
              <a:solidFill>
                <a:schemeClr val="bg1"/>
              </a:solidFill>
            </a:rPr>
            <a:t>)</a:t>
          </a:r>
        </a:p>
      </dgm:t>
    </dgm:pt>
    <dgm:pt modelId="{66B46DBC-F8FE-42AF-8B7D-E577ACFBDE62}" type="parTrans" cxnId="{CC62B931-2E41-44A7-AFA9-180ECB863311}">
      <dgm:prSet/>
      <dgm:spPr/>
      <dgm:t>
        <a:bodyPr/>
        <a:lstStyle/>
        <a:p>
          <a:endParaRPr lang="en-US"/>
        </a:p>
      </dgm:t>
    </dgm:pt>
    <dgm:pt modelId="{7AC0188A-4200-4B3D-849A-163AAF11B20B}" type="sibTrans" cxnId="{CC62B931-2E41-44A7-AFA9-180ECB863311}">
      <dgm:prSet/>
      <dgm:spPr/>
      <dgm:t>
        <a:bodyPr/>
        <a:lstStyle/>
        <a:p>
          <a:endParaRPr lang="en-US"/>
        </a:p>
      </dgm:t>
    </dgm:pt>
    <dgm:pt modelId="{78E332C3-F8B9-4A37-9A4D-ED091E8B2E77}">
      <dgm:prSet/>
      <dgm:spPr/>
      <dgm:t>
        <a:bodyPr/>
        <a:lstStyle/>
        <a:p>
          <a:r>
            <a:rPr lang="zh-TW" altLang="en-US" b="1" dirty="0">
              <a:solidFill>
                <a:schemeClr val="bg1"/>
              </a:solidFill>
            </a:rPr>
            <a:t>風險與回報</a:t>
          </a:r>
        </a:p>
      </dgm:t>
    </dgm:pt>
    <dgm:pt modelId="{A46A4D30-679C-4DA9-83B5-0C0299083773}" type="parTrans" cxnId="{E77013C3-B754-4E84-8130-B317AB8AE761}">
      <dgm:prSet/>
      <dgm:spPr/>
      <dgm:t>
        <a:bodyPr/>
        <a:lstStyle/>
        <a:p>
          <a:endParaRPr lang="en-US"/>
        </a:p>
      </dgm:t>
    </dgm:pt>
    <dgm:pt modelId="{9198B988-1F9B-4983-A143-BE9CA8132AA9}" type="sibTrans" cxnId="{E77013C3-B754-4E84-8130-B317AB8AE761}">
      <dgm:prSet/>
      <dgm:spPr/>
      <dgm:t>
        <a:bodyPr/>
        <a:lstStyle/>
        <a:p>
          <a:endParaRPr lang="en-US"/>
        </a:p>
      </dgm:t>
    </dgm:pt>
    <dgm:pt modelId="{A15CBAE0-B46F-40FF-B2D7-0480C7B2B7E4}">
      <dgm:prSet/>
      <dgm:spPr/>
      <dgm:t>
        <a:bodyPr/>
        <a:lstStyle/>
        <a:p>
          <a:r>
            <a:rPr lang="zh-TW" altLang="en-US" b="1" dirty="0">
              <a:solidFill>
                <a:schemeClr val="bg1"/>
              </a:solidFill>
            </a:rPr>
            <a:t>投資者的責任與權利</a:t>
          </a:r>
        </a:p>
      </dgm:t>
    </dgm:pt>
    <dgm:pt modelId="{1AFAA6B0-6CDC-41D6-BD0B-B1E671D2B226}" type="parTrans" cxnId="{D66E0ADA-20E9-40B9-8511-EE541B6D4FD9}">
      <dgm:prSet/>
      <dgm:spPr/>
      <dgm:t>
        <a:bodyPr/>
        <a:lstStyle/>
        <a:p>
          <a:endParaRPr lang="zh-TW" altLang="en-US"/>
        </a:p>
      </dgm:t>
    </dgm:pt>
    <dgm:pt modelId="{093B54A1-2269-4225-BFF9-9A18BD67657C}" type="sibTrans" cxnId="{D66E0ADA-20E9-40B9-8511-EE541B6D4FD9}">
      <dgm:prSet/>
      <dgm:spPr/>
      <dgm:t>
        <a:bodyPr/>
        <a:lstStyle/>
        <a:p>
          <a:endParaRPr lang="zh-TW" altLang="en-US"/>
        </a:p>
      </dgm:t>
    </dgm:pt>
    <dgm:pt modelId="{5F3E9F9B-96F2-4EEB-B181-9705F1B8D4B7}" type="pres">
      <dgm:prSet presAssocID="{E266ACBF-912F-41A9-99FD-B361F068FAC1}" presName="Name0" presStyleCnt="0">
        <dgm:presLayoutVars>
          <dgm:chMax val="7"/>
          <dgm:chPref val="7"/>
          <dgm:dir/>
        </dgm:presLayoutVars>
      </dgm:prSet>
      <dgm:spPr/>
      <dgm:t>
        <a:bodyPr/>
        <a:lstStyle/>
        <a:p>
          <a:endParaRPr lang="zh-TW" altLang="en-US"/>
        </a:p>
      </dgm:t>
    </dgm:pt>
    <dgm:pt modelId="{4161BE89-7263-46E0-B27B-C0BAF080DDE4}" type="pres">
      <dgm:prSet presAssocID="{E266ACBF-912F-41A9-99FD-B361F068FAC1}" presName="Name1" presStyleCnt="0"/>
      <dgm:spPr/>
    </dgm:pt>
    <dgm:pt modelId="{9235EBC9-2767-44EC-947D-A5821BBF98E6}" type="pres">
      <dgm:prSet presAssocID="{E266ACBF-912F-41A9-99FD-B361F068FAC1}" presName="cycle" presStyleCnt="0"/>
      <dgm:spPr/>
    </dgm:pt>
    <dgm:pt modelId="{A113F1FC-49C8-47AA-9B0D-4039B2F65DA9}" type="pres">
      <dgm:prSet presAssocID="{E266ACBF-912F-41A9-99FD-B361F068FAC1}" presName="srcNode" presStyleLbl="node1" presStyleIdx="0" presStyleCnt="5"/>
      <dgm:spPr/>
    </dgm:pt>
    <dgm:pt modelId="{6BB83960-5F82-4E89-A819-AEB0B9C12D28}" type="pres">
      <dgm:prSet presAssocID="{E266ACBF-912F-41A9-99FD-B361F068FAC1}" presName="conn" presStyleLbl="parChTrans1D2" presStyleIdx="0" presStyleCnt="1"/>
      <dgm:spPr/>
      <dgm:t>
        <a:bodyPr/>
        <a:lstStyle/>
        <a:p>
          <a:endParaRPr lang="zh-TW" altLang="en-US"/>
        </a:p>
      </dgm:t>
    </dgm:pt>
    <dgm:pt modelId="{185A0215-9B86-4C19-B70E-05B5C12A2518}" type="pres">
      <dgm:prSet presAssocID="{E266ACBF-912F-41A9-99FD-B361F068FAC1}" presName="extraNode" presStyleLbl="node1" presStyleIdx="0" presStyleCnt="5"/>
      <dgm:spPr/>
    </dgm:pt>
    <dgm:pt modelId="{4C3773CA-BF66-47F3-8727-AB12F104DC8C}" type="pres">
      <dgm:prSet presAssocID="{E266ACBF-912F-41A9-99FD-B361F068FAC1}" presName="dstNode" presStyleLbl="node1" presStyleIdx="0" presStyleCnt="5"/>
      <dgm:spPr/>
    </dgm:pt>
    <dgm:pt modelId="{813EF155-CA73-481D-A0E2-7FDECFB1412E}" type="pres">
      <dgm:prSet presAssocID="{A4CBA629-A49B-49D7-BC4A-ABEF5F7E4820}" presName="text_1" presStyleLbl="node1" presStyleIdx="0" presStyleCnt="5">
        <dgm:presLayoutVars>
          <dgm:bulletEnabled val="1"/>
        </dgm:presLayoutVars>
      </dgm:prSet>
      <dgm:spPr/>
      <dgm:t>
        <a:bodyPr/>
        <a:lstStyle/>
        <a:p>
          <a:endParaRPr lang="zh-TW" altLang="en-US"/>
        </a:p>
      </dgm:t>
    </dgm:pt>
    <dgm:pt modelId="{7FDB9C0C-05B7-4ED6-9029-5F7398F9B5F9}" type="pres">
      <dgm:prSet presAssocID="{A4CBA629-A49B-49D7-BC4A-ABEF5F7E4820}" presName="accent_1" presStyleCnt="0"/>
      <dgm:spPr/>
    </dgm:pt>
    <dgm:pt modelId="{E2448376-E0E2-47D9-9D3E-7F6BFD5B08E6}" type="pres">
      <dgm:prSet presAssocID="{A4CBA629-A49B-49D7-BC4A-ABEF5F7E4820}" presName="accentRepeatNode" presStyleLbl="solidFgAcc1" presStyleIdx="0" presStyleCnt="5"/>
      <dgm:spPr/>
    </dgm:pt>
    <dgm:pt modelId="{63F0FD16-9835-4D46-87AD-0942C1998084}" type="pres">
      <dgm:prSet presAssocID="{3557C6A4-70F1-40B9-88AB-00FD6FEFCA88}" presName="text_2" presStyleLbl="node1" presStyleIdx="1" presStyleCnt="5">
        <dgm:presLayoutVars>
          <dgm:bulletEnabled val="1"/>
        </dgm:presLayoutVars>
      </dgm:prSet>
      <dgm:spPr/>
      <dgm:t>
        <a:bodyPr/>
        <a:lstStyle/>
        <a:p>
          <a:endParaRPr lang="zh-TW" altLang="en-US"/>
        </a:p>
      </dgm:t>
    </dgm:pt>
    <dgm:pt modelId="{75CD8A1E-7227-4C3C-A88B-C9AD5B60224E}" type="pres">
      <dgm:prSet presAssocID="{3557C6A4-70F1-40B9-88AB-00FD6FEFCA88}" presName="accent_2" presStyleCnt="0"/>
      <dgm:spPr/>
    </dgm:pt>
    <dgm:pt modelId="{C945224C-0D91-4802-B6BE-F2E8EE184F4A}" type="pres">
      <dgm:prSet presAssocID="{3557C6A4-70F1-40B9-88AB-00FD6FEFCA88}" presName="accentRepeatNode" presStyleLbl="solidFgAcc1" presStyleIdx="1" presStyleCnt="5"/>
      <dgm:spPr/>
    </dgm:pt>
    <dgm:pt modelId="{361D0BB2-C227-4425-8246-3D5F70E9B0C7}" type="pres">
      <dgm:prSet presAssocID="{F3FB1288-45F4-4017-8512-8901FC76EDD5}" presName="text_3" presStyleLbl="node1" presStyleIdx="2" presStyleCnt="5">
        <dgm:presLayoutVars>
          <dgm:bulletEnabled val="1"/>
        </dgm:presLayoutVars>
      </dgm:prSet>
      <dgm:spPr/>
      <dgm:t>
        <a:bodyPr/>
        <a:lstStyle/>
        <a:p>
          <a:endParaRPr lang="zh-TW" altLang="en-US"/>
        </a:p>
      </dgm:t>
    </dgm:pt>
    <dgm:pt modelId="{D8A4B309-28B6-420D-8955-AD49CDCA6763}" type="pres">
      <dgm:prSet presAssocID="{F3FB1288-45F4-4017-8512-8901FC76EDD5}" presName="accent_3" presStyleCnt="0"/>
      <dgm:spPr/>
    </dgm:pt>
    <dgm:pt modelId="{7CEB977A-73A1-4F59-9FA6-C283E7A12578}" type="pres">
      <dgm:prSet presAssocID="{F3FB1288-45F4-4017-8512-8901FC76EDD5}" presName="accentRepeatNode" presStyleLbl="solidFgAcc1" presStyleIdx="2" presStyleCnt="5"/>
      <dgm:spPr/>
    </dgm:pt>
    <dgm:pt modelId="{51DD5190-E9E6-4B9D-8AF3-6C6C71042DAB}" type="pres">
      <dgm:prSet presAssocID="{78E332C3-F8B9-4A37-9A4D-ED091E8B2E77}" presName="text_4" presStyleLbl="node1" presStyleIdx="3" presStyleCnt="5">
        <dgm:presLayoutVars>
          <dgm:bulletEnabled val="1"/>
        </dgm:presLayoutVars>
      </dgm:prSet>
      <dgm:spPr/>
      <dgm:t>
        <a:bodyPr/>
        <a:lstStyle/>
        <a:p>
          <a:endParaRPr lang="zh-TW" altLang="en-US"/>
        </a:p>
      </dgm:t>
    </dgm:pt>
    <dgm:pt modelId="{B58B760B-528D-4E53-853E-4838FAE10BFD}" type="pres">
      <dgm:prSet presAssocID="{78E332C3-F8B9-4A37-9A4D-ED091E8B2E77}" presName="accent_4" presStyleCnt="0"/>
      <dgm:spPr/>
    </dgm:pt>
    <dgm:pt modelId="{D5D82565-F887-445C-A06C-62A0259E199C}" type="pres">
      <dgm:prSet presAssocID="{78E332C3-F8B9-4A37-9A4D-ED091E8B2E77}" presName="accentRepeatNode" presStyleLbl="solidFgAcc1" presStyleIdx="3" presStyleCnt="5"/>
      <dgm:spPr/>
    </dgm:pt>
    <dgm:pt modelId="{E98DB84B-C3EA-4D65-8F8D-94CBAD0A326A}" type="pres">
      <dgm:prSet presAssocID="{A15CBAE0-B46F-40FF-B2D7-0480C7B2B7E4}" presName="text_5" presStyleLbl="node1" presStyleIdx="4" presStyleCnt="5">
        <dgm:presLayoutVars>
          <dgm:bulletEnabled val="1"/>
        </dgm:presLayoutVars>
      </dgm:prSet>
      <dgm:spPr/>
      <dgm:t>
        <a:bodyPr/>
        <a:lstStyle/>
        <a:p>
          <a:endParaRPr lang="zh-TW" altLang="en-US"/>
        </a:p>
      </dgm:t>
    </dgm:pt>
    <dgm:pt modelId="{448BA10A-AAB7-4F8C-9D5F-1D867D1D5542}" type="pres">
      <dgm:prSet presAssocID="{A15CBAE0-B46F-40FF-B2D7-0480C7B2B7E4}" presName="accent_5" presStyleCnt="0"/>
      <dgm:spPr/>
    </dgm:pt>
    <dgm:pt modelId="{2DEC455A-F993-45BD-BA2B-FCB08096C83D}" type="pres">
      <dgm:prSet presAssocID="{A15CBAE0-B46F-40FF-B2D7-0480C7B2B7E4}" presName="accentRepeatNode" presStyleLbl="solidFgAcc1" presStyleIdx="4" presStyleCnt="5"/>
      <dgm:spPr/>
    </dgm:pt>
  </dgm:ptLst>
  <dgm:cxnLst>
    <dgm:cxn modelId="{D66E0ADA-20E9-40B9-8511-EE541B6D4FD9}" srcId="{E266ACBF-912F-41A9-99FD-B361F068FAC1}" destId="{A15CBAE0-B46F-40FF-B2D7-0480C7B2B7E4}" srcOrd="4" destOrd="0" parTransId="{1AFAA6B0-6CDC-41D6-BD0B-B1E671D2B226}" sibTransId="{093B54A1-2269-4225-BFF9-9A18BD67657C}"/>
    <dgm:cxn modelId="{E77013C3-B754-4E84-8130-B317AB8AE761}" srcId="{E266ACBF-912F-41A9-99FD-B361F068FAC1}" destId="{78E332C3-F8B9-4A37-9A4D-ED091E8B2E77}" srcOrd="3" destOrd="0" parTransId="{A46A4D30-679C-4DA9-83B5-0C0299083773}" sibTransId="{9198B988-1F9B-4983-A143-BE9CA8132AA9}"/>
    <dgm:cxn modelId="{06C82B9F-FBE8-47EF-AA7C-B0604B29E745}" type="presOf" srcId="{78E332C3-F8B9-4A37-9A4D-ED091E8B2E77}" destId="{51DD5190-E9E6-4B9D-8AF3-6C6C71042DAB}" srcOrd="0" destOrd="0" presId="urn:microsoft.com/office/officeart/2008/layout/VerticalCurvedList"/>
    <dgm:cxn modelId="{280E382B-E001-4070-8564-1A27783B8F95}" type="presOf" srcId="{E266ACBF-912F-41A9-99FD-B361F068FAC1}" destId="{5F3E9F9B-96F2-4EEB-B181-9705F1B8D4B7}" srcOrd="0" destOrd="0" presId="urn:microsoft.com/office/officeart/2008/layout/VerticalCurvedList"/>
    <dgm:cxn modelId="{017F312A-158A-4AD5-AE92-10D91BCC6966}" srcId="{E266ACBF-912F-41A9-99FD-B361F068FAC1}" destId="{3557C6A4-70F1-40B9-88AB-00FD6FEFCA88}" srcOrd="1" destOrd="0" parTransId="{F937090B-15FD-41EF-B91B-42748F557968}" sibTransId="{7C757E3F-05A8-4760-A272-EC9AD011EF00}"/>
    <dgm:cxn modelId="{87DD1B89-0AC1-4C33-A9B4-51BEB4CE1E33}" type="presOf" srcId="{F3FB1288-45F4-4017-8512-8901FC76EDD5}" destId="{361D0BB2-C227-4425-8246-3D5F70E9B0C7}" srcOrd="0" destOrd="0" presId="urn:microsoft.com/office/officeart/2008/layout/VerticalCurvedList"/>
    <dgm:cxn modelId="{D0FC9094-D5B3-4964-B31B-E8EF9C324485}" type="presOf" srcId="{1E52DB7C-1A61-4170-8C8D-7CCA6B60BB38}" destId="{6BB83960-5F82-4E89-A819-AEB0B9C12D28}" srcOrd="0" destOrd="0" presId="urn:microsoft.com/office/officeart/2008/layout/VerticalCurvedList"/>
    <dgm:cxn modelId="{E772A6F7-B7E0-4B56-AEF4-B2220E8844D9}" type="presOf" srcId="{3557C6A4-70F1-40B9-88AB-00FD6FEFCA88}" destId="{63F0FD16-9835-4D46-87AD-0942C1998084}" srcOrd="0" destOrd="0" presId="urn:microsoft.com/office/officeart/2008/layout/VerticalCurvedList"/>
    <dgm:cxn modelId="{CC62B931-2E41-44A7-AFA9-180ECB863311}" srcId="{E266ACBF-912F-41A9-99FD-B361F068FAC1}" destId="{F3FB1288-45F4-4017-8512-8901FC76EDD5}" srcOrd="2" destOrd="0" parTransId="{66B46DBC-F8FE-42AF-8B7D-E577ACFBDE62}" sibTransId="{7AC0188A-4200-4B3D-849A-163AAF11B20B}"/>
    <dgm:cxn modelId="{F351F5A6-4E19-46EF-AF5C-9369CAA392EE}" type="presOf" srcId="{A4CBA629-A49B-49D7-BC4A-ABEF5F7E4820}" destId="{813EF155-CA73-481D-A0E2-7FDECFB1412E}" srcOrd="0" destOrd="0" presId="urn:microsoft.com/office/officeart/2008/layout/VerticalCurvedList"/>
    <dgm:cxn modelId="{2BAED646-2ADB-491F-8612-D0789396593A}" srcId="{E266ACBF-912F-41A9-99FD-B361F068FAC1}" destId="{A4CBA629-A49B-49D7-BC4A-ABEF5F7E4820}" srcOrd="0" destOrd="0" parTransId="{B5C41862-5582-4708-B8E6-490A3FEE31CE}" sibTransId="{1E52DB7C-1A61-4170-8C8D-7CCA6B60BB38}"/>
    <dgm:cxn modelId="{C9F64116-7C8F-4633-A8DD-29CBD5ED998F}" type="presOf" srcId="{A15CBAE0-B46F-40FF-B2D7-0480C7B2B7E4}" destId="{E98DB84B-C3EA-4D65-8F8D-94CBAD0A326A}" srcOrd="0" destOrd="0" presId="urn:microsoft.com/office/officeart/2008/layout/VerticalCurvedList"/>
    <dgm:cxn modelId="{218CAD1B-8DFB-4166-B128-2A219A81342F}" type="presParOf" srcId="{5F3E9F9B-96F2-4EEB-B181-9705F1B8D4B7}" destId="{4161BE89-7263-46E0-B27B-C0BAF080DDE4}" srcOrd="0" destOrd="0" presId="urn:microsoft.com/office/officeart/2008/layout/VerticalCurvedList"/>
    <dgm:cxn modelId="{5CF5FA81-A95A-4760-B976-0B238D41DA2F}" type="presParOf" srcId="{4161BE89-7263-46E0-B27B-C0BAF080DDE4}" destId="{9235EBC9-2767-44EC-947D-A5821BBF98E6}" srcOrd="0" destOrd="0" presId="urn:microsoft.com/office/officeart/2008/layout/VerticalCurvedList"/>
    <dgm:cxn modelId="{C35AB095-2EF0-40A2-9910-A3F5862BD17A}" type="presParOf" srcId="{9235EBC9-2767-44EC-947D-A5821BBF98E6}" destId="{A113F1FC-49C8-47AA-9B0D-4039B2F65DA9}" srcOrd="0" destOrd="0" presId="urn:microsoft.com/office/officeart/2008/layout/VerticalCurvedList"/>
    <dgm:cxn modelId="{07C79576-EA70-4DE0-A95F-02217A8F5C66}" type="presParOf" srcId="{9235EBC9-2767-44EC-947D-A5821BBF98E6}" destId="{6BB83960-5F82-4E89-A819-AEB0B9C12D28}" srcOrd="1" destOrd="0" presId="urn:microsoft.com/office/officeart/2008/layout/VerticalCurvedList"/>
    <dgm:cxn modelId="{EE05F9B3-DE22-4E16-A70E-E8F7315FF87A}" type="presParOf" srcId="{9235EBC9-2767-44EC-947D-A5821BBF98E6}" destId="{185A0215-9B86-4C19-B70E-05B5C12A2518}" srcOrd="2" destOrd="0" presId="urn:microsoft.com/office/officeart/2008/layout/VerticalCurvedList"/>
    <dgm:cxn modelId="{7055ABF3-EAD9-4DFD-A7B2-6865B9CF5569}" type="presParOf" srcId="{9235EBC9-2767-44EC-947D-A5821BBF98E6}" destId="{4C3773CA-BF66-47F3-8727-AB12F104DC8C}" srcOrd="3" destOrd="0" presId="urn:microsoft.com/office/officeart/2008/layout/VerticalCurvedList"/>
    <dgm:cxn modelId="{3E2ED8D5-996E-4D3E-B92E-A7DF06F9CD6E}" type="presParOf" srcId="{4161BE89-7263-46E0-B27B-C0BAF080DDE4}" destId="{813EF155-CA73-481D-A0E2-7FDECFB1412E}" srcOrd="1" destOrd="0" presId="urn:microsoft.com/office/officeart/2008/layout/VerticalCurvedList"/>
    <dgm:cxn modelId="{2CE2504B-279C-4300-8DA8-719EBE308916}" type="presParOf" srcId="{4161BE89-7263-46E0-B27B-C0BAF080DDE4}" destId="{7FDB9C0C-05B7-4ED6-9029-5F7398F9B5F9}" srcOrd="2" destOrd="0" presId="urn:microsoft.com/office/officeart/2008/layout/VerticalCurvedList"/>
    <dgm:cxn modelId="{9E32B1D8-5419-41AC-B156-A119358AEBF6}" type="presParOf" srcId="{7FDB9C0C-05B7-4ED6-9029-5F7398F9B5F9}" destId="{E2448376-E0E2-47D9-9D3E-7F6BFD5B08E6}" srcOrd="0" destOrd="0" presId="urn:microsoft.com/office/officeart/2008/layout/VerticalCurvedList"/>
    <dgm:cxn modelId="{8507739F-410E-401F-ACB9-78F3C455373E}" type="presParOf" srcId="{4161BE89-7263-46E0-B27B-C0BAF080DDE4}" destId="{63F0FD16-9835-4D46-87AD-0942C1998084}" srcOrd="3" destOrd="0" presId="urn:microsoft.com/office/officeart/2008/layout/VerticalCurvedList"/>
    <dgm:cxn modelId="{AA0BD0B1-D96B-43ED-A346-0ACD5B0C1CAD}" type="presParOf" srcId="{4161BE89-7263-46E0-B27B-C0BAF080DDE4}" destId="{75CD8A1E-7227-4C3C-A88B-C9AD5B60224E}" srcOrd="4" destOrd="0" presId="urn:microsoft.com/office/officeart/2008/layout/VerticalCurvedList"/>
    <dgm:cxn modelId="{CFE29AAD-FF22-4EC4-900E-3189A4DF870C}" type="presParOf" srcId="{75CD8A1E-7227-4C3C-A88B-C9AD5B60224E}" destId="{C945224C-0D91-4802-B6BE-F2E8EE184F4A}" srcOrd="0" destOrd="0" presId="urn:microsoft.com/office/officeart/2008/layout/VerticalCurvedList"/>
    <dgm:cxn modelId="{E81BE00D-E30F-4A46-9EC2-E64628734951}" type="presParOf" srcId="{4161BE89-7263-46E0-B27B-C0BAF080DDE4}" destId="{361D0BB2-C227-4425-8246-3D5F70E9B0C7}" srcOrd="5" destOrd="0" presId="urn:microsoft.com/office/officeart/2008/layout/VerticalCurvedList"/>
    <dgm:cxn modelId="{69D5F82D-27C2-4E51-A875-B72072CE782F}" type="presParOf" srcId="{4161BE89-7263-46E0-B27B-C0BAF080DDE4}" destId="{D8A4B309-28B6-420D-8955-AD49CDCA6763}" srcOrd="6" destOrd="0" presId="urn:microsoft.com/office/officeart/2008/layout/VerticalCurvedList"/>
    <dgm:cxn modelId="{E8372C42-7871-4BE6-971A-46EB68697175}" type="presParOf" srcId="{D8A4B309-28B6-420D-8955-AD49CDCA6763}" destId="{7CEB977A-73A1-4F59-9FA6-C283E7A12578}" srcOrd="0" destOrd="0" presId="urn:microsoft.com/office/officeart/2008/layout/VerticalCurvedList"/>
    <dgm:cxn modelId="{723273ED-19D5-46B2-AB61-23E39A312319}" type="presParOf" srcId="{4161BE89-7263-46E0-B27B-C0BAF080DDE4}" destId="{51DD5190-E9E6-4B9D-8AF3-6C6C71042DAB}" srcOrd="7" destOrd="0" presId="urn:microsoft.com/office/officeart/2008/layout/VerticalCurvedList"/>
    <dgm:cxn modelId="{CADBEE5A-C4C5-4307-AA98-EB0AEC86BB93}" type="presParOf" srcId="{4161BE89-7263-46E0-B27B-C0BAF080DDE4}" destId="{B58B760B-528D-4E53-853E-4838FAE10BFD}" srcOrd="8" destOrd="0" presId="urn:microsoft.com/office/officeart/2008/layout/VerticalCurvedList"/>
    <dgm:cxn modelId="{91B5E67A-9E89-43C1-95E0-A97D38EC06FB}" type="presParOf" srcId="{B58B760B-528D-4E53-853E-4838FAE10BFD}" destId="{D5D82565-F887-445C-A06C-62A0259E199C}" srcOrd="0" destOrd="0" presId="urn:microsoft.com/office/officeart/2008/layout/VerticalCurvedList"/>
    <dgm:cxn modelId="{E88B7623-CD61-4532-A5E8-634787C4F1B1}" type="presParOf" srcId="{4161BE89-7263-46E0-B27B-C0BAF080DDE4}" destId="{E98DB84B-C3EA-4D65-8F8D-94CBAD0A326A}" srcOrd="9" destOrd="0" presId="urn:microsoft.com/office/officeart/2008/layout/VerticalCurvedList"/>
    <dgm:cxn modelId="{7ABA85BA-001E-46D7-8B1C-14B04BF011DF}" type="presParOf" srcId="{4161BE89-7263-46E0-B27B-C0BAF080DDE4}" destId="{448BA10A-AAB7-4F8C-9D5F-1D867D1D5542}" srcOrd="10" destOrd="0" presId="urn:microsoft.com/office/officeart/2008/layout/VerticalCurvedList"/>
    <dgm:cxn modelId="{9BC3F847-2AFE-4A59-A551-38053D3D312C}" type="presParOf" srcId="{448BA10A-AAB7-4F8C-9D5F-1D867D1D5542}" destId="{2DEC455A-F993-45BD-BA2B-FCB08096C83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66ACBF-912F-41A9-99FD-B361F068FAC1}" type="doc">
      <dgm:prSet loTypeId="urn:microsoft.com/office/officeart/2008/layout/VerticalCurvedList" loCatId="list" qsTypeId="urn:microsoft.com/office/officeart/2005/8/quickstyle/simple1" qsCatId="simple" csTypeId="urn:microsoft.com/office/officeart/2005/8/colors/accent6_3" csCatId="accent6" phldr="1"/>
      <dgm:spPr/>
      <dgm:t>
        <a:bodyPr/>
        <a:lstStyle/>
        <a:p>
          <a:endParaRPr lang="en-US"/>
        </a:p>
      </dgm:t>
    </dgm:pt>
    <dgm:pt modelId="{E540EDE2-3BEB-4B02-9CF0-7B4468F5656D}">
      <dgm:prSet/>
      <dgm:spPr/>
      <dgm:t>
        <a:bodyPr/>
        <a:lstStyle/>
        <a:p>
          <a:r>
            <a:rPr lang="zh-TW" altLang="en-US" b="1" dirty="0">
              <a:solidFill>
                <a:schemeClr val="bg1"/>
              </a:solidFill>
            </a:rPr>
            <a:t>專題</a:t>
          </a:r>
          <a:r>
            <a:rPr lang="en-US" altLang="zh-TW" b="1" dirty="0">
              <a:solidFill>
                <a:schemeClr val="bg1"/>
              </a:solidFill>
            </a:rPr>
            <a:t>(</a:t>
          </a:r>
          <a:r>
            <a:rPr lang="zh-TW" altLang="en-US" b="1" dirty="0">
              <a:solidFill>
                <a:schemeClr val="bg1"/>
              </a:solidFill>
            </a:rPr>
            <a:t>一</a:t>
          </a:r>
          <a:r>
            <a:rPr lang="en-US" altLang="zh-TW" b="1" dirty="0">
              <a:solidFill>
                <a:schemeClr val="bg1"/>
              </a:solidFill>
            </a:rPr>
            <a:t>)</a:t>
          </a:r>
          <a:r>
            <a:rPr lang="zh-TW" altLang="en-US" b="1" dirty="0">
              <a:solidFill>
                <a:schemeClr val="bg1"/>
              </a:solidFill>
            </a:rPr>
            <a:t>：網上消費 </a:t>
          </a:r>
          <a:endParaRPr lang="en-US" altLang="zh-TW" b="1" dirty="0">
            <a:solidFill>
              <a:schemeClr val="bg1"/>
            </a:solidFill>
          </a:endParaRPr>
        </a:p>
      </dgm:t>
    </dgm:pt>
    <dgm:pt modelId="{9C199AF0-42DF-47B0-849D-EC7A22FD2B84}" type="parTrans" cxnId="{7FBBB9FA-9A72-45CD-B67D-C6B5BABC6556}">
      <dgm:prSet/>
      <dgm:spPr/>
      <dgm:t>
        <a:bodyPr/>
        <a:lstStyle/>
        <a:p>
          <a:endParaRPr lang="en-US"/>
        </a:p>
      </dgm:t>
    </dgm:pt>
    <dgm:pt modelId="{B79F89EE-F49A-42C2-92DB-BC879396BDC8}" type="sibTrans" cxnId="{7FBBB9FA-9A72-45CD-B67D-C6B5BABC6556}">
      <dgm:prSet/>
      <dgm:spPr/>
      <dgm:t>
        <a:bodyPr/>
        <a:lstStyle/>
        <a:p>
          <a:endParaRPr lang="en-US"/>
        </a:p>
      </dgm:t>
    </dgm:pt>
    <dgm:pt modelId="{3F44A2DD-B5BD-47F5-ABD1-CC059AA53AFA}">
      <dgm:prSet/>
      <dgm:spPr/>
      <dgm:t>
        <a:bodyPr/>
        <a:lstStyle/>
        <a:p>
          <a:r>
            <a:rPr lang="zh-TW" altLang="en-US" b="1" dirty="0">
              <a:solidFill>
                <a:schemeClr val="bg1"/>
              </a:solidFill>
            </a:rPr>
            <a:t>專題</a:t>
          </a:r>
          <a:r>
            <a:rPr lang="en-US" altLang="zh-TW" b="1" dirty="0">
              <a:solidFill>
                <a:schemeClr val="bg1"/>
              </a:solidFill>
            </a:rPr>
            <a:t>(</a:t>
          </a:r>
          <a:r>
            <a:rPr lang="zh-TW" altLang="en-US" b="1" dirty="0">
              <a:solidFill>
                <a:schemeClr val="bg1"/>
              </a:solidFill>
            </a:rPr>
            <a:t>二</a:t>
          </a:r>
          <a:r>
            <a:rPr lang="en-US" altLang="zh-TW" b="1" dirty="0">
              <a:solidFill>
                <a:schemeClr val="bg1"/>
              </a:solidFill>
            </a:rPr>
            <a:t>)</a:t>
          </a:r>
          <a:r>
            <a:rPr lang="zh-TW" altLang="en-US" b="1" dirty="0">
              <a:solidFill>
                <a:schemeClr val="bg1"/>
              </a:solidFill>
            </a:rPr>
            <a:t>：綠色消費和公平貿易消費</a:t>
          </a:r>
          <a:endParaRPr lang="en-US" b="1" dirty="0">
            <a:solidFill>
              <a:schemeClr val="bg1"/>
            </a:solidFill>
          </a:endParaRPr>
        </a:p>
      </dgm:t>
    </dgm:pt>
    <dgm:pt modelId="{A771B9DA-12DF-49BE-9D4F-8050045BF04B}" type="parTrans" cxnId="{B6904455-074B-40BE-BC76-B2A1DE218655}">
      <dgm:prSet/>
      <dgm:spPr/>
      <dgm:t>
        <a:bodyPr/>
        <a:lstStyle/>
        <a:p>
          <a:endParaRPr lang="en-US"/>
        </a:p>
      </dgm:t>
    </dgm:pt>
    <dgm:pt modelId="{8154EF4C-7227-4AB2-A88B-BAB1FC84AB83}" type="sibTrans" cxnId="{B6904455-074B-40BE-BC76-B2A1DE218655}">
      <dgm:prSet/>
      <dgm:spPr/>
      <dgm:t>
        <a:bodyPr/>
        <a:lstStyle/>
        <a:p>
          <a:endParaRPr lang="en-US"/>
        </a:p>
      </dgm:t>
    </dgm:pt>
    <dgm:pt modelId="{5F3E9F9B-96F2-4EEB-B181-9705F1B8D4B7}" type="pres">
      <dgm:prSet presAssocID="{E266ACBF-912F-41A9-99FD-B361F068FAC1}" presName="Name0" presStyleCnt="0">
        <dgm:presLayoutVars>
          <dgm:chMax val="7"/>
          <dgm:chPref val="7"/>
          <dgm:dir/>
        </dgm:presLayoutVars>
      </dgm:prSet>
      <dgm:spPr/>
      <dgm:t>
        <a:bodyPr/>
        <a:lstStyle/>
        <a:p>
          <a:endParaRPr lang="zh-TW" altLang="en-US"/>
        </a:p>
      </dgm:t>
    </dgm:pt>
    <dgm:pt modelId="{4161BE89-7263-46E0-B27B-C0BAF080DDE4}" type="pres">
      <dgm:prSet presAssocID="{E266ACBF-912F-41A9-99FD-B361F068FAC1}" presName="Name1" presStyleCnt="0"/>
      <dgm:spPr/>
    </dgm:pt>
    <dgm:pt modelId="{9235EBC9-2767-44EC-947D-A5821BBF98E6}" type="pres">
      <dgm:prSet presAssocID="{E266ACBF-912F-41A9-99FD-B361F068FAC1}" presName="cycle" presStyleCnt="0"/>
      <dgm:spPr/>
    </dgm:pt>
    <dgm:pt modelId="{A113F1FC-49C8-47AA-9B0D-4039B2F65DA9}" type="pres">
      <dgm:prSet presAssocID="{E266ACBF-912F-41A9-99FD-B361F068FAC1}" presName="srcNode" presStyleLbl="node1" presStyleIdx="0" presStyleCnt="2"/>
      <dgm:spPr/>
    </dgm:pt>
    <dgm:pt modelId="{6BB83960-5F82-4E89-A819-AEB0B9C12D28}" type="pres">
      <dgm:prSet presAssocID="{E266ACBF-912F-41A9-99FD-B361F068FAC1}" presName="conn" presStyleLbl="parChTrans1D2" presStyleIdx="0" presStyleCnt="1"/>
      <dgm:spPr/>
      <dgm:t>
        <a:bodyPr/>
        <a:lstStyle/>
        <a:p>
          <a:endParaRPr lang="zh-TW" altLang="en-US"/>
        </a:p>
      </dgm:t>
    </dgm:pt>
    <dgm:pt modelId="{185A0215-9B86-4C19-B70E-05B5C12A2518}" type="pres">
      <dgm:prSet presAssocID="{E266ACBF-912F-41A9-99FD-B361F068FAC1}" presName="extraNode" presStyleLbl="node1" presStyleIdx="0" presStyleCnt="2"/>
      <dgm:spPr/>
    </dgm:pt>
    <dgm:pt modelId="{4C3773CA-BF66-47F3-8727-AB12F104DC8C}" type="pres">
      <dgm:prSet presAssocID="{E266ACBF-912F-41A9-99FD-B361F068FAC1}" presName="dstNode" presStyleLbl="node1" presStyleIdx="0" presStyleCnt="2"/>
      <dgm:spPr/>
    </dgm:pt>
    <dgm:pt modelId="{03C311D4-AB06-405A-84AF-5AC8431D89D7}" type="pres">
      <dgm:prSet presAssocID="{E540EDE2-3BEB-4B02-9CF0-7B4468F5656D}" presName="text_1" presStyleLbl="node1" presStyleIdx="0" presStyleCnt="2">
        <dgm:presLayoutVars>
          <dgm:bulletEnabled val="1"/>
        </dgm:presLayoutVars>
      </dgm:prSet>
      <dgm:spPr/>
      <dgm:t>
        <a:bodyPr/>
        <a:lstStyle/>
        <a:p>
          <a:endParaRPr lang="zh-TW" altLang="en-US"/>
        </a:p>
      </dgm:t>
    </dgm:pt>
    <dgm:pt modelId="{460EA7D1-F3E5-4E4C-A151-B170D6208146}" type="pres">
      <dgm:prSet presAssocID="{E540EDE2-3BEB-4B02-9CF0-7B4468F5656D}" presName="accent_1" presStyleCnt="0"/>
      <dgm:spPr/>
    </dgm:pt>
    <dgm:pt modelId="{4AC7CD36-64D5-40C6-89AD-705EA90679F0}" type="pres">
      <dgm:prSet presAssocID="{E540EDE2-3BEB-4B02-9CF0-7B4468F5656D}" presName="accentRepeatNode" presStyleLbl="solidFgAcc1" presStyleIdx="0" presStyleCnt="2"/>
      <dgm:spPr/>
    </dgm:pt>
    <dgm:pt modelId="{443D7A18-942B-462E-A212-7889ED5C1E39}" type="pres">
      <dgm:prSet presAssocID="{3F44A2DD-B5BD-47F5-ABD1-CC059AA53AFA}" presName="text_2" presStyleLbl="node1" presStyleIdx="1" presStyleCnt="2">
        <dgm:presLayoutVars>
          <dgm:bulletEnabled val="1"/>
        </dgm:presLayoutVars>
      </dgm:prSet>
      <dgm:spPr/>
      <dgm:t>
        <a:bodyPr/>
        <a:lstStyle/>
        <a:p>
          <a:endParaRPr lang="zh-TW" altLang="en-US"/>
        </a:p>
      </dgm:t>
    </dgm:pt>
    <dgm:pt modelId="{A93BD8CD-F61C-4223-A9AF-B846BC9B9D40}" type="pres">
      <dgm:prSet presAssocID="{3F44A2DD-B5BD-47F5-ABD1-CC059AA53AFA}" presName="accent_2" presStyleCnt="0"/>
      <dgm:spPr/>
    </dgm:pt>
    <dgm:pt modelId="{9FD0ECA8-8C86-4379-B7E4-3AC741961241}" type="pres">
      <dgm:prSet presAssocID="{3F44A2DD-B5BD-47F5-ABD1-CC059AA53AFA}" presName="accentRepeatNode" presStyleLbl="solidFgAcc1" presStyleIdx="1" presStyleCnt="2"/>
      <dgm:spPr/>
    </dgm:pt>
  </dgm:ptLst>
  <dgm:cxnLst>
    <dgm:cxn modelId="{67253967-7D99-439D-9239-616B408DB989}" type="presOf" srcId="{E540EDE2-3BEB-4B02-9CF0-7B4468F5656D}" destId="{03C311D4-AB06-405A-84AF-5AC8431D89D7}" srcOrd="0" destOrd="0" presId="urn:microsoft.com/office/officeart/2008/layout/VerticalCurvedList"/>
    <dgm:cxn modelId="{52181E6F-079C-4FCD-AC94-110CEF6D2DA8}" type="presOf" srcId="{E266ACBF-912F-41A9-99FD-B361F068FAC1}" destId="{5F3E9F9B-96F2-4EEB-B181-9705F1B8D4B7}" srcOrd="0" destOrd="0" presId="urn:microsoft.com/office/officeart/2008/layout/VerticalCurvedList"/>
    <dgm:cxn modelId="{04B79680-ECE2-420A-81F8-3205DA965BDD}" type="presOf" srcId="{B79F89EE-F49A-42C2-92DB-BC879396BDC8}" destId="{6BB83960-5F82-4E89-A819-AEB0B9C12D28}" srcOrd="0" destOrd="0" presId="urn:microsoft.com/office/officeart/2008/layout/VerticalCurvedList"/>
    <dgm:cxn modelId="{B6904455-074B-40BE-BC76-B2A1DE218655}" srcId="{E266ACBF-912F-41A9-99FD-B361F068FAC1}" destId="{3F44A2DD-B5BD-47F5-ABD1-CC059AA53AFA}" srcOrd="1" destOrd="0" parTransId="{A771B9DA-12DF-49BE-9D4F-8050045BF04B}" sibTransId="{8154EF4C-7227-4AB2-A88B-BAB1FC84AB83}"/>
    <dgm:cxn modelId="{C389A88D-DEBA-4B5A-9A3C-AE16F234007C}" type="presOf" srcId="{3F44A2DD-B5BD-47F5-ABD1-CC059AA53AFA}" destId="{443D7A18-942B-462E-A212-7889ED5C1E39}" srcOrd="0" destOrd="0" presId="urn:microsoft.com/office/officeart/2008/layout/VerticalCurvedList"/>
    <dgm:cxn modelId="{7FBBB9FA-9A72-45CD-B67D-C6B5BABC6556}" srcId="{E266ACBF-912F-41A9-99FD-B361F068FAC1}" destId="{E540EDE2-3BEB-4B02-9CF0-7B4468F5656D}" srcOrd="0" destOrd="0" parTransId="{9C199AF0-42DF-47B0-849D-EC7A22FD2B84}" sibTransId="{B79F89EE-F49A-42C2-92DB-BC879396BDC8}"/>
    <dgm:cxn modelId="{8A98605F-5A6D-4871-8DCE-68EECDB57E74}" type="presParOf" srcId="{5F3E9F9B-96F2-4EEB-B181-9705F1B8D4B7}" destId="{4161BE89-7263-46E0-B27B-C0BAF080DDE4}" srcOrd="0" destOrd="0" presId="urn:microsoft.com/office/officeart/2008/layout/VerticalCurvedList"/>
    <dgm:cxn modelId="{220E995B-B9FA-4E2F-A3BD-75D1C24E24ED}" type="presParOf" srcId="{4161BE89-7263-46E0-B27B-C0BAF080DDE4}" destId="{9235EBC9-2767-44EC-947D-A5821BBF98E6}" srcOrd="0" destOrd="0" presId="urn:microsoft.com/office/officeart/2008/layout/VerticalCurvedList"/>
    <dgm:cxn modelId="{68A6F666-71B3-469E-BBC4-CB7F34D2914D}" type="presParOf" srcId="{9235EBC9-2767-44EC-947D-A5821BBF98E6}" destId="{A113F1FC-49C8-47AA-9B0D-4039B2F65DA9}" srcOrd="0" destOrd="0" presId="urn:microsoft.com/office/officeart/2008/layout/VerticalCurvedList"/>
    <dgm:cxn modelId="{C3E11E9B-B908-49D3-B556-819070DED1C9}" type="presParOf" srcId="{9235EBC9-2767-44EC-947D-A5821BBF98E6}" destId="{6BB83960-5F82-4E89-A819-AEB0B9C12D28}" srcOrd="1" destOrd="0" presId="urn:microsoft.com/office/officeart/2008/layout/VerticalCurvedList"/>
    <dgm:cxn modelId="{5E8C4839-4DA2-4A13-89B3-DDF86A660502}" type="presParOf" srcId="{9235EBC9-2767-44EC-947D-A5821BBF98E6}" destId="{185A0215-9B86-4C19-B70E-05B5C12A2518}" srcOrd="2" destOrd="0" presId="urn:microsoft.com/office/officeart/2008/layout/VerticalCurvedList"/>
    <dgm:cxn modelId="{6D33C8BE-A087-4B54-BA9A-13974C74BEF2}" type="presParOf" srcId="{9235EBC9-2767-44EC-947D-A5821BBF98E6}" destId="{4C3773CA-BF66-47F3-8727-AB12F104DC8C}" srcOrd="3" destOrd="0" presId="urn:microsoft.com/office/officeart/2008/layout/VerticalCurvedList"/>
    <dgm:cxn modelId="{29FEF861-7855-400A-B9E2-8878C1115129}" type="presParOf" srcId="{4161BE89-7263-46E0-B27B-C0BAF080DDE4}" destId="{03C311D4-AB06-405A-84AF-5AC8431D89D7}" srcOrd="1" destOrd="0" presId="urn:microsoft.com/office/officeart/2008/layout/VerticalCurvedList"/>
    <dgm:cxn modelId="{B227916A-2282-4DD7-B3C9-2622E93D4514}" type="presParOf" srcId="{4161BE89-7263-46E0-B27B-C0BAF080DDE4}" destId="{460EA7D1-F3E5-4E4C-A151-B170D6208146}" srcOrd="2" destOrd="0" presId="urn:microsoft.com/office/officeart/2008/layout/VerticalCurvedList"/>
    <dgm:cxn modelId="{1539C43D-93D4-49F8-9759-F210C545759F}" type="presParOf" srcId="{460EA7D1-F3E5-4E4C-A151-B170D6208146}" destId="{4AC7CD36-64D5-40C6-89AD-705EA90679F0}" srcOrd="0" destOrd="0" presId="urn:microsoft.com/office/officeart/2008/layout/VerticalCurvedList"/>
    <dgm:cxn modelId="{65E0803F-73D1-4A4C-9139-7D1EAABCF2AA}" type="presParOf" srcId="{4161BE89-7263-46E0-B27B-C0BAF080DDE4}" destId="{443D7A18-942B-462E-A212-7889ED5C1E39}" srcOrd="3" destOrd="0" presId="urn:microsoft.com/office/officeart/2008/layout/VerticalCurvedList"/>
    <dgm:cxn modelId="{FB467CFB-C838-49AE-8CBF-9214452C33DE}" type="presParOf" srcId="{4161BE89-7263-46E0-B27B-C0BAF080DDE4}" destId="{A93BD8CD-F61C-4223-A9AF-B846BC9B9D40}" srcOrd="4" destOrd="0" presId="urn:microsoft.com/office/officeart/2008/layout/VerticalCurvedList"/>
    <dgm:cxn modelId="{9647E0EE-D809-4E8B-A4B2-8374BDC8656A}" type="presParOf" srcId="{A93BD8CD-F61C-4223-A9AF-B846BC9B9D40}" destId="{9FD0ECA8-8C86-4379-B7E4-3AC741961241}"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B83960-5F82-4E89-A819-AEB0B9C12D28}">
      <dsp:nvSpPr>
        <dsp:cNvPr id="0" name=""/>
        <dsp:cNvSpPr/>
      </dsp:nvSpPr>
      <dsp:spPr>
        <a:xfrm>
          <a:off x="-3266483" y="-502539"/>
          <a:ext cx="3895423" cy="3895423"/>
        </a:xfrm>
        <a:prstGeom prst="blockArc">
          <a:avLst>
            <a:gd name="adj1" fmla="val 18900000"/>
            <a:gd name="adj2" fmla="val 2700000"/>
            <a:gd name="adj3" fmla="val 554"/>
          </a:avLst>
        </a:pr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3EF155-CA73-481D-A0E2-7FDECFB1412E}">
      <dsp:nvSpPr>
        <dsp:cNvPr id="0" name=""/>
        <dsp:cNvSpPr/>
      </dsp:nvSpPr>
      <dsp:spPr>
        <a:xfrm>
          <a:off x="329845" y="222209"/>
          <a:ext cx="5729504" cy="444650"/>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2941" tIns="43180" rIns="43180" bIns="43180" numCol="1" spcCol="1270" anchor="ctr" anchorCtr="0">
          <a:noAutofit/>
        </a:bodyPr>
        <a:lstStyle/>
        <a:p>
          <a:pPr lvl="0" algn="l" defTabSz="755650">
            <a:lnSpc>
              <a:spcPct val="90000"/>
            </a:lnSpc>
            <a:spcBef>
              <a:spcPct val="0"/>
            </a:spcBef>
            <a:spcAft>
              <a:spcPct val="35000"/>
            </a:spcAft>
          </a:pPr>
          <a:r>
            <a:rPr lang="zh-TW" altLang="en-US" sz="1700" b="1" kern="1200" dirty="0"/>
            <a:t>金錢的各種用途</a:t>
          </a:r>
          <a:endParaRPr lang="en-US" sz="1700" kern="1200" dirty="0"/>
        </a:p>
      </dsp:txBody>
      <dsp:txXfrm>
        <a:off x="329845" y="222209"/>
        <a:ext cx="5729504" cy="444650"/>
      </dsp:txXfrm>
    </dsp:sp>
    <dsp:sp modelId="{E2448376-E0E2-47D9-9D3E-7F6BFD5B08E6}">
      <dsp:nvSpPr>
        <dsp:cNvPr id="0" name=""/>
        <dsp:cNvSpPr/>
      </dsp:nvSpPr>
      <dsp:spPr>
        <a:xfrm>
          <a:off x="51939" y="166628"/>
          <a:ext cx="555813" cy="555813"/>
        </a:xfrm>
        <a:prstGeom prst="ellipse">
          <a:avLst/>
        </a:prstGeom>
        <a:solidFill>
          <a:schemeClr val="lt1">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B7B4E6-D79D-4BCB-AEA8-FAF9552FCED9}">
      <dsp:nvSpPr>
        <dsp:cNvPr id="0" name=""/>
        <dsp:cNvSpPr/>
      </dsp:nvSpPr>
      <dsp:spPr>
        <a:xfrm>
          <a:off x="584774" y="889301"/>
          <a:ext cx="5474575" cy="444650"/>
        </a:xfrm>
        <a:prstGeom prst="rect">
          <a:avLst/>
        </a:prstGeom>
        <a:solidFill>
          <a:schemeClr val="accent2">
            <a:hueOff val="151055"/>
            <a:satOff val="-15998"/>
            <a:lumOff val="-39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2941" tIns="43180" rIns="43180" bIns="43180" numCol="1" spcCol="1270" anchor="ctr" anchorCtr="0">
          <a:noAutofit/>
        </a:bodyPr>
        <a:lstStyle/>
        <a:p>
          <a:pPr lvl="0" algn="l" defTabSz="755650">
            <a:lnSpc>
              <a:spcPct val="90000"/>
            </a:lnSpc>
            <a:spcBef>
              <a:spcPct val="0"/>
            </a:spcBef>
            <a:spcAft>
              <a:spcPct val="35000"/>
            </a:spcAft>
          </a:pPr>
          <a:r>
            <a:rPr lang="zh-TW" altLang="en-US" sz="1700" b="1" kern="1200" dirty="0"/>
            <a:t>儲蓄的重要性 </a:t>
          </a:r>
          <a:endParaRPr lang="en-US" altLang="zh-TW" sz="1700" b="1" kern="1200" dirty="0"/>
        </a:p>
      </dsp:txBody>
      <dsp:txXfrm>
        <a:off x="584774" y="889301"/>
        <a:ext cx="5474575" cy="444650"/>
      </dsp:txXfrm>
    </dsp:sp>
    <dsp:sp modelId="{400F81CA-AD15-4C52-BD87-05AF4FFA42D4}">
      <dsp:nvSpPr>
        <dsp:cNvPr id="0" name=""/>
        <dsp:cNvSpPr/>
      </dsp:nvSpPr>
      <dsp:spPr>
        <a:xfrm>
          <a:off x="306867" y="833720"/>
          <a:ext cx="555813" cy="555813"/>
        </a:xfrm>
        <a:prstGeom prst="ellipse">
          <a:avLst/>
        </a:prstGeom>
        <a:solidFill>
          <a:schemeClr val="lt1">
            <a:hueOff val="0"/>
            <a:satOff val="0"/>
            <a:lumOff val="0"/>
            <a:alphaOff val="0"/>
          </a:schemeClr>
        </a:solidFill>
        <a:ln w="15875" cap="rnd" cmpd="sng" algn="ctr">
          <a:solidFill>
            <a:schemeClr val="accent2">
              <a:hueOff val="151055"/>
              <a:satOff val="-15998"/>
              <a:lumOff val="-392"/>
              <a:alphaOff val="0"/>
            </a:schemeClr>
          </a:solidFill>
          <a:prstDash val="solid"/>
        </a:ln>
        <a:effectLst/>
      </dsp:spPr>
      <dsp:style>
        <a:lnRef idx="2">
          <a:scrgbClr r="0" g="0" b="0"/>
        </a:lnRef>
        <a:fillRef idx="1">
          <a:scrgbClr r="0" g="0" b="0"/>
        </a:fillRef>
        <a:effectRef idx="0">
          <a:scrgbClr r="0" g="0" b="0"/>
        </a:effectRef>
        <a:fontRef idx="minor"/>
      </dsp:style>
    </dsp:sp>
    <dsp:sp modelId="{9A570054-96FF-4788-8E10-989921085675}">
      <dsp:nvSpPr>
        <dsp:cNvPr id="0" name=""/>
        <dsp:cNvSpPr/>
      </dsp:nvSpPr>
      <dsp:spPr>
        <a:xfrm>
          <a:off x="584774" y="1556392"/>
          <a:ext cx="5474575" cy="444650"/>
        </a:xfrm>
        <a:prstGeom prst="rect">
          <a:avLst/>
        </a:prstGeom>
        <a:solidFill>
          <a:schemeClr val="accent2">
            <a:hueOff val="302110"/>
            <a:satOff val="-31995"/>
            <a:lumOff val="-78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2941" tIns="43180" rIns="43180" bIns="43180" numCol="1" spcCol="1270" anchor="ctr" anchorCtr="0">
          <a:noAutofit/>
        </a:bodyPr>
        <a:lstStyle/>
        <a:p>
          <a:pPr lvl="0" algn="l" defTabSz="755650">
            <a:lnSpc>
              <a:spcPct val="90000"/>
            </a:lnSpc>
            <a:spcBef>
              <a:spcPct val="0"/>
            </a:spcBef>
            <a:spcAft>
              <a:spcPct val="35000"/>
            </a:spcAft>
          </a:pPr>
          <a:r>
            <a:rPr lang="zh-TW" altLang="en-US" sz="1700" b="1" kern="1200" dirty="0"/>
            <a:t>如何進行個人財務預算</a:t>
          </a:r>
          <a:endParaRPr lang="en-US" altLang="zh-TW" sz="1700" b="1" kern="1200" dirty="0"/>
        </a:p>
      </dsp:txBody>
      <dsp:txXfrm>
        <a:off x="584774" y="1556392"/>
        <a:ext cx="5474575" cy="444650"/>
      </dsp:txXfrm>
    </dsp:sp>
    <dsp:sp modelId="{6DF8D597-F058-4641-B247-3191500D1644}">
      <dsp:nvSpPr>
        <dsp:cNvPr id="0" name=""/>
        <dsp:cNvSpPr/>
      </dsp:nvSpPr>
      <dsp:spPr>
        <a:xfrm>
          <a:off x="306867" y="1500811"/>
          <a:ext cx="555813" cy="555813"/>
        </a:xfrm>
        <a:prstGeom prst="ellipse">
          <a:avLst/>
        </a:prstGeom>
        <a:solidFill>
          <a:schemeClr val="lt1">
            <a:hueOff val="0"/>
            <a:satOff val="0"/>
            <a:lumOff val="0"/>
            <a:alphaOff val="0"/>
          </a:schemeClr>
        </a:solidFill>
        <a:ln w="15875" cap="rnd" cmpd="sng" algn="ctr">
          <a:solidFill>
            <a:schemeClr val="accent2">
              <a:hueOff val="302110"/>
              <a:satOff val="-31995"/>
              <a:lumOff val="-784"/>
              <a:alphaOff val="0"/>
            </a:schemeClr>
          </a:solidFill>
          <a:prstDash val="solid"/>
        </a:ln>
        <a:effectLst/>
      </dsp:spPr>
      <dsp:style>
        <a:lnRef idx="2">
          <a:scrgbClr r="0" g="0" b="0"/>
        </a:lnRef>
        <a:fillRef idx="1">
          <a:scrgbClr r="0" g="0" b="0"/>
        </a:fillRef>
        <a:effectRef idx="0">
          <a:scrgbClr r="0" g="0" b="0"/>
        </a:effectRef>
        <a:fontRef idx="minor"/>
      </dsp:style>
    </dsp:sp>
    <dsp:sp modelId="{5D7BBC5C-0C7F-419C-A33E-D0BF7336DC74}">
      <dsp:nvSpPr>
        <dsp:cNvPr id="0" name=""/>
        <dsp:cNvSpPr/>
      </dsp:nvSpPr>
      <dsp:spPr>
        <a:xfrm>
          <a:off x="329845" y="2223484"/>
          <a:ext cx="5729504" cy="444650"/>
        </a:xfrm>
        <a:prstGeom prst="rect">
          <a:avLst/>
        </a:prstGeom>
        <a:solidFill>
          <a:schemeClr val="accent2">
            <a:hueOff val="453165"/>
            <a:satOff val="-47993"/>
            <a:lumOff val="-117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2941" tIns="43180" rIns="43180" bIns="43180" numCol="1" spcCol="1270" anchor="ctr" anchorCtr="0">
          <a:noAutofit/>
        </a:bodyPr>
        <a:lstStyle/>
        <a:p>
          <a:pPr lvl="0" algn="l" defTabSz="755650">
            <a:lnSpc>
              <a:spcPct val="90000"/>
            </a:lnSpc>
            <a:spcBef>
              <a:spcPct val="0"/>
            </a:spcBef>
            <a:spcAft>
              <a:spcPct val="35000"/>
            </a:spcAft>
          </a:pPr>
          <a:r>
            <a:rPr lang="zh-TW" altLang="en-US" sz="1700" b="1" kern="1200" dirty="0"/>
            <a:t>人生不同階段的財務需要</a:t>
          </a:r>
        </a:p>
      </dsp:txBody>
      <dsp:txXfrm>
        <a:off x="329845" y="2223484"/>
        <a:ext cx="5729504" cy="444650"/>
      </dsp:txXfrm>
    </dsp:sp>
    <dsp:sp modelId="{33FBEEFC-6383-4508-82BC-B21BC9A76FD7}">
      <dsp:nvSpPr>
        <dsp:cNvPr id="0" name=""/>
        <dsp:cNvSpPr/>
      </dsp:nvSpPr>
      <dsp:spPr>
        <a:xfrm>
          <a:off x="51939" y="2167903"/>
          <a:ext cx="555813" cy="555813"/>
        </a:xfrm>
        <a:prstGeom prst="ellipse">
          <a:avLst/>
        </a:prstGeom>
        <a:solidFill>
          <a:schemeClr val="lt1">
            <a:hueOff val="0"/>
            <a:satOff val="0"/>
            <a:lumOff val="0"/>
            <a:alphaOff val="0"/>
          </a:schemeClr>
        </a:solidFill>
        <a:ln w="15875" cap="rnd" cmpd="sng" algn="ctr">
          <a:solidFill>
            <a:schemeClr val="accent2">
              <a:hueOff val="453165"/>
              <a:satOff val="-47993"/>
              <a:lumOff val="-117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B83960-5F82-4E89-A819-AEB0B9C12D28}">
      <dsp:nvSpPr>
        <dsp:cNvPr id="0" name=""/>
        <dsp:cNvSpPr/>
      </dsp:nvSpPr>
      <dsp:spPr>
        <a:xfrm>
          <a:off x="-3247486" y="-499651"/>
          <a:ext cx="3872856" cy="3872856"/>
        </a:xfrm>
        <a:prstGeom prst="blockArc">
          <a:avLst>
            <a:gd name="adj1" fmla="val 18900000"/>
            <a:gd name="adj2" fmla="val 2700000"/>
            <a:gd name="adj3" fmla="val 558"/>
          </a:avLst>
        </a:prstGeom>
        <a:noFill/>
        <a:ln w="15875" cap="rnd" cmpd="sng" algn="ctr">
          <a:solidFill>
            <a:schemeClr val="accent6">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C311D4-AB06-405A-84AF-5AC8431D89D7}">
      <dsp:nvSpPr>
        <dsp:cNvPr id="0" name=""/>
        <dsp:cNvSpPr/>
      </dsp:nvSpPr>
      <dsp:spPr>
        <a:xfrm>
          <a:off x="327981" y="220918"/>
          <a:ext cx="5731633" cy="442067"/>
        </a:xfrm>
        <a:prstGeom prst="rect">
          <a:avLst/>
        </a:prstGeom>
        <a:solidFill>
          <a:schemeClr val="accent6">
            <a:shade val="8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0891" tIns="43180" rIns="43180" bIns="43180" numCol="1" spcCol="1270" anchor="ctr" anchorCtr="0">
          <a:noAutofit/>
        </a:bodyPr>
        <a:lstStyle/>
        <a:p>
          <a:pPr lvl="0" algn="l" defTabSz="755650">
            <a:lnSpc>
              <a:spcPct val="90000"/>
            </a:lnSpc>
            <a:spcBef>
              <a:spcPct val="0"/>
            </a:spcBef>
            <a:spcAft>
              <a:spcPct val="35000"/>
            </a:spcAft>
          </a:pPr>
          <a:r>
            <a:rPr lang="zh-TW" altLang="en-US" sz="1700" b="1" kern="1200" dirty="0">
              <a:solidFill>
                <a:schemeClr val="bg1"/>
              </a:solidFill>
            </a:rPr>
            <a:t>信用卡是甚麼</a:t>
          </a:r>
          <a:r>
            <a:rPr lang="en-US" altLang="zh-TW" sz="1700" b="1" kern="1200" dirty="0">
              <a:solidFill>
                <a:schemeClr val="bg1"/>
              </a:solidFill>
            </a:rPr>
            <a:t>?</a:t>
          </a:r>
        </a:p>
      </dsp:txBody>
      <dsp:txXfrm>
        <a:off x="327981" y="220918"/>
        <a:ext cx="5731633" cy="442067"/>
      </dsp:txXfrm>
    </dsp:sp>
    <dsp:sp modelId="{4AC7CD36-64D5-40C6-89AD-705EA90679F0}">
      <dsp:nvSpPr>
        <dsp:cNvPr id="0" name=""/>
        <dsp:cNvSpPr/>
      </dsp:nvSpPr>
      <dsp:spPr>
        <a:xfrm>
          <a:off x="51689" y="165660"/>
          <a:ext cx="552584" cy="552584"/>
        </a:xfrm>
        <a:prstGeom prst="ellipse">
          <a:avLst/>
        </a:prstGeom>
        <a:solidFill>
          <a:schemeClr val="lt1">
            <a:hueOff val="0"/>
            <a:satOff val="0"/>
            <a:lumOff val="0"/>
            <a:alphaOff val="0"/>
          </a:schemeClr>
        </a:solidFill>
        <a:ln w="15875"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3F4814-AE63-45B7-83D7-325524AAC405}">
      <dsp:nvSpPr>
        <dsp:cNvPr id="0" name=""/>
        <dsp:cNvSpPr/>
      </dsp:nvSpPr>
      <dsp:spPr>
        <a:xfrm>
          <a:off x="581429" y="884135"/>
          <a:ext cx="5478185" cy="442067"/>
        </a:xfrm>
        <a:prstGeom prst="rect">
          <a:avLst/>
        </a:prstGeom>
        <a:solidFill>
          <a:schemeClr val="accent6">
            <a:shade val="80000"/>
            <a:hueOff val="-54272"/>
            <a:satOff val="-308"/>
            <a:lumOff val="788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0891" tIns="43180" rIns="43180" bIns="43180" numCol="1" spcCol="1270" anchor="ctr" anchorCtr="0">
          <a:noAutofit/>
        </a:bodyPr>
        <a:lstStyle/>
        <a:p>
          <a:pPr lvl="0" algn="l" defTabSz="755650">
            <a:lnSpc>
              <a:spcPct val="90000"/>
            </a:lnSpc>
            <a:spcBef>
              <a:spcPct val="0"/>
            </a:spcBef>
            <a:spcAft>
              <a:spcPct val="35000"/>
            </a:spcAft>
          </a:pPr>
          <a:r>
            <a:rPr lang="zh-TW" altLang="en-US" sz="1700" b="1" kern="1200">
              <a:solidFill>
                <a:schemeClr val="bg1"/>
              </a:solidFill>
            </a:rPr>
            <a:t>借貸</a:t>
          </a:r>
          <a:r>
            <a:rPr lang="zh-TW" altLang="en-US" sz="1700" b="1" kern="1200" dirty="0">
              <a:solidFill>
                <a:schemeClr val="bg1"/>
              </a:solidFill>
            </a:rPr>
            <a:t>的代價和考慮因素</a:t>
          </a:r>
          <a:endParaRPr lang="en-US" altLang="zh-TW" sz="1700" b="1" kern="1200" dirty="0">
            <a:solidFill>
              <a:schemeClr val="bg1"/>
            </a:solidFill>
          </a:endParaRPr>
        </a:p>
      </dsp:txBody>
      <dsp:txXfrm>
        <a:off x="581429" y="884135"/>
        <a:ext cx="5478185" cy="442067"/>
      </dsp:txXfrm>
    </dsp:sp>
    <dsp:sp modelId="{52EBF4B5-A1CF-43E5-B23D-21E5EEF4457A}">
      <dsp:nvSpPr>
        <dsp:cNvPr id="0" name=""/>
        <dsp:cNvSpPr/>
      </dsp:nvSpPr>
      <dsp:spPr>
        <a:xfrm>
          <a:off x="305137" y="828876"/>
          <a:ext cx="552584" cy="552584"/>
        </a:xfrm>
        <a:prstGeom prst="ellipse">
          <a:avLst/>
        </a:prstGeom>
        <a:solidFill>
          <a:schemeClr val="lt1">
            <a:hueOff val="0"/>
            <a:satOff val="0"/>
            <a:lumOff val="0"/>
            <a:alphaOff val="0"/>
          </a:schemeClr>
        </a:solidFill>
        <a:ln w="15875" cap="rnd" cmpd="sng" algn="ctr">
          <a:solidFill>
            <a:schemeClr val="accent6">
              <a:shade val="80000"/>
              <a:hueOff val="-54272"/>
              <a:satOff val="-308"/>
              <a:lumOff val="7888"/>
              <a:alphaOff val="0"/>
            </a:schemeClr>
          </a:solidFill>
          <a:prstDash val="solid"/>
        </a:ln>
        <a:effectLst/>
      </dsp:spPr>
      <dsp:style>
        <a:lnRef idx="2">
          <a:scrgbClr r="0" g="0" b="0"/>
        </a:lnRef>
        <a:fillRef idx="1">
          <a:scrgbClr r="0" g="0" b="0"/>
        </a:fillRef>
        <a:effectRef idx="0">
          <a:scrgbClr r="0" g="0" b="0"/>
        </a:effectRef>
        <a:fontRef idx="minor"/>
      </dsp:style>
    </dsp:sp>
    <dsp:sp modelId="{099E9922-EB38-4467-B411-D27BC357DE73}">
      <dsp:nvSpPr>
        <dsp:cNvPr id="0" name=""/>
        <dsp:cNvSpPr/>
      </dsp:nvSpPr>
      <dsp:spPr>
        <a:xfrm>
          <a:off x="581429" y="1547351"/>
          <a:ext cx="5478185" cy="442067"/>
        </a:xfrm>
        <a:prstGeom prst="rect">
          <a:avLst/>
        </a:prstGeom>
        <a:solidFill>
          <a:schemeClr val="accent6">
            <a:shade val="80000"/>
            <a:hueOff val="-108544"/>
            <a:satOff val="-615"/>
            <a:lumOff val="1577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0891" tIns="43180" rIns="43180" bIns="43180" numCol="1" spcCol="1270" anchor="ctr" anchorCtr="0">
          <a:noAutofit/>
        </a:bodyPr>
        <a:lstStyle/>
        <a:p>
          <a:pPr lvl="0" algn="l" defTabSz="755650">
            <a:lnSpc>
              <a:spcPct val="90000"/>
            </a:lnSpc>
            <a:spcBef>
              <a:spcPct val="0"/>
            </a:spcBef>
            <a:spcAft>
              <a:spcPct val="35000"/>
            </a:spcAft>
          </a:pPr>
          <a:r>
            <a:rPr lang="zh-TW" altLang="en-US" sz="1700" b="1" kern="1200" dirty="0">
              <a:solidFill>
                <a:schemeClr val="bg1"/>
              </a:solidFill>
            </a:rPr>
            <a:t>信用卡透支的雪球效應</a:t>
          </a:r>
        </a:p>
      </dsp:txBody>
      <dsp:txXfrm>
        <a:off x="581429" y="1547351"/>
        <a:ext cx="5478185" cy="442067"/>
      </dsp:txXfrm>
    </dsp:sp>
    <dsp:sp modelId="{7B943542-7D87-4690-B51E-F4025D7FA977}">
      <dsp:nvSpPr>
        <dsp:cNvPr id="0" name=""/>
        <dsp:cNvSpPr/>
      </dsp:nvSpPr>
      <dsp:spPr>
        <a:xfrm>
          <a:off x="305137" y="1492092"/>
          <a:ext cx="552584" cy="552584"/>
        </a:xfrm>
        <a:prstGeom prst="ellipse">
          <a:avLst/>
        </a:prstGeom>
        <a:solidFill>
          <a:schemeClr val="lt1">
            <a:hueOff val="0"/>
            <a:satOff val="0"/>
            <a:lumOff val="0"/>
            <a:alphaOff val="0"/>
          </a:schemeClr>
        </a:solidFill>
        <a:ln w="15875" cap="rnd" cmpd="sng" algn="ctr">
          <a:solidFill>
            <a:schemeClr val="accent6">
              <a:shade val="80000"/>
              <a:hueOff val="-108544"/>
              <a:satOff val="-615"/>
              <a:lumOff val="15776"/>
              <a:alphaOff val="0"/>
            </a:schemeClr>
          </a:solidFill>
          <a:prstDash val="solid"/>
        </a:ln>
        <a:effectLst/>
      </dsp:spPr>
      <dsp:style>
        <a:lnRef idx="2">
          <a:scrgbClr r="0" g="0" b="0"/>
        </a:lnRef>
        <a:fillRef idx="1">
          <a:scrgbClr r="0" g="0" b="0"/>
        </a:fillRef>
        <a:effectRef idx="0">
          <a:scrgbClr r="0" g="0" b="0"/>
        </a:effectRef>
        <a:fontRef idx="minor"/>
      </dsp:style>
    </dsp:sp>
    <dsp:sp modelId="{EC9CFABB-8624-427B-8D9E-975655247A95}">
      <dsp:nvSpPr>
        <dsp:cNvPr id="0" name=""/>
        <dsp:cNvSpPr/>
      </dsp:nvSpPr>
      <dsp:spPr>
        <a:xfrm>
          <a:off x="327981" y="2210567"/>
          <a:ext cx="5731633" cy="442067"/>
        </a:xfrm>
        <a:prstGeom prst="rect">
          <a:avLst/>
        </a:prstGeom>
        <a:solidFill>
          <a:schemeClr val="accent6">
            <a:shade val="80000"/>
            <a:hueOff val="-162816"/>
            <a:satOff val="-923"/>
            <a:lumOff val="2366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0891" tIns="43180" rIns="43180" bIns="43180" numCol="1" spcCol="1270" anchor="ctr" anchorCtr="0">
          <a:noAutofit/>
        </a:bodyPr>
        <a:lstStyle/>
        <a:p>
          <a:pPr lvl="0" algn="l" defTabSz="755650">
            <a:lnSpc>
              <a:spcPct val="90000"/>
            </a:lnSpc>
            <a:spcBef>
              <a:spcPct val="0"/>
            </a:spcBef>
            <a:spcAft>
              <a:spcPct val="35000"/>
            </a:spcAft>
          </a:pPr>
          <a:r>
            <a:rPr lang="zh-TW" altLang="en-US" sz="1700" b="1" kern="1200">
              <a:solidFill>
                <a:schemeClr val="bg1"/>
              </a:solidFill>
            </a:rPr>
            <a:t>反思過度消費　實踐簡樸生活</a:t>
          </a:r>
          <a:endParaRPr lang="zh-TW" altLang="en-US" sz="1700" b="1" kern="1200" dirty="0">
            <a:solidFill>
              <a:schemeClr val="bg1"/>
            </a:solidFill>
          </a:endParaRPr>
        </a:p>
      </dsp:txBody>
      <dsp:txXfrm>
        <a:off x="327981" y="2210567"/>
        <a:ext cx="5731633" cy="442067"/>
      </dsp:txXfrm>
    </dsp:sp>
    <dsp:sp modelId="{071E4F61-2DAC-4700-9A48-874DC3ECBD65}">
      <dsp:nvSpPr>
        <dsp:cNvPr id="0" name=""/>
        <dsp:cNvSpPr/>
      </dsp:nvSpPr>
      <dsp:spPr>
        <a:xfrm>
          <a:off x="51689" y="2155309"/>
          <a:ext cx="552584" cy="552584"/>
        </a:xfrm>
        <a:prstGeom prst="ellipse">
          <a:avLst/>
        </a:prstGeom>
        <a:solidFill>
          <a:schemeClr val="lt1">
            <a:hueOff val="0"/>
            <a:satOff val="0"/>
            <a:lumOff val="0"/>
            <a:alphaOff val="0"/>
          </a:schemeClr>
        </a:solidFill>
        <a:ln w="15875" cap="rnd" cmpd="sng" algn="ctr">
          <a:solidFill>
            <a:schemeClr val="accent6">
              <a:shade val="80000"/>
              <a:hueOff val="-162816"/>
              <a:satOff val="-923"/>
              <a:lumOff val="23664"/>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B83960-5F82-4E89-A819-AEB0B9C12D28}">
      <dsp:nvSpPr>
        <dsp:cNvPr id="0" name=""/>
        <dsp:cNvSpPr/>
      </dsp:nvSpPr>
      <dsp:spPr>
        <a:xfrm>
          <a:off x="-4323818" y="-663282"/>
          <a:ext cx="5151461" cy="5151461"/>
        </a:xfrm>
        <a:prstGeom prst="blockArc">
          <a:avLst>
            <a:gd name="adj1" fmla="val 18900000"/>
            <a:gd name="adj2" fmla="val 2700000"/>
            <a:gd name="adj3" fmla="val 419"/>
          </a:avLst>
        </a:pr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3EF155-CA73-481D-A0E2-7FDECFB1412E}">
      <dsp:nvSpPr>
        <dsp:cNvPr id="0" name=""/>
        <dsp:cNvSpPr/>
      </dsp:nvSpPr>
      <dsp:spPr>
        <a:xfrm>
          <a:off x="362443" y="238979"/>
          <a:ext cx="5682146" cy="478265"/>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9623" tIns="45720" rIns="45720" bIns="45720" numCol="1" spcCol="1270" anchor="ctr" anchorCtr="0">
          <a:noAutofit/>
        </a:bodyPr>
        <a:lstStyle/>
        <a:p>
          <a:pPr lvl="0" algn="l" defTabSz="800100">
            <a:lnSpc>
              <a:spcPct val="90000"/>
            </a:lnSpc>
            <a:spcBef>
              <a:spcPct val="0"/>
            </a:spcBef>
            <a:spcAft>
              <a:spcPct val="35000"/>
            </a:spcAft>
          </a:pPr>
          <a:r>
            <a:rPr lang="zh-TW" altLang="en-US" sz="1800" b="1" kern="1200">
              <a:solidFill>
                <a:schemeClr val="bg1"/>
              </a:solidFill>
            </a:rPr>
            <a:t>金融機構所提供的理財服務</a:t>
          </a:r>
          <a:endParaRPr lang="en-US" sz="1800" kern="1200" dirty="0">
            <a:solidFill>
              <a:schemeClr val="bg1"/>
            </a:solidFill>
          </a:endParaRPr>
        </a:p>
      </dsp:txBody>
      <dsp:txXfrm>
        <a:off x="362443" y="238979"/>
        <a:ext cx="5682146" cy="478265"/>
      </dsp:txXfrm>
    </dsp:sp>
    <dsp:sp modelId="{E2448376-E0E2-47D9-9D3E-7F6BFD5B08E6}">
      <dsp:nvSpPr>
        <dsp:cNvPr id="0" name=""/>
        <dsp:cNvSpPr/>
      </dsp:nvSpPr>
      <dsp:spPr>
        <a:xfrm>
          <a:off x="63527" y="179196"/>
          <a:ext cx="597831" cy="597831"/>
        </a:xfrm>
        <a:prstGeom prst="ellipse">
          <a:avLst/>
        </a:prstGeom>
        <a:solidFill>
          <a:schemeClr val="lt1">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F0FD16-9835-4D46-87AD-0942C1998084}">
      <dsp:nvSpPr>
        <dsp:cNvPr id="0" name=""/>
        <dsp:cNvSpPr/>
      </dsp:nvSpPr>
      <dsp:spPr>
        <a:xfrm>
          <a:off x="705154" y="956147"/>
          <a:ext cx="5339435" cy="478265"/>
        </a:xfrm>
        <a:prstGeom prst="rect">
          <a:avLst/>
        </a:prstGeom>
        <a:solidFill>
          <a:schemeClr val="accent2">
            <a:hueOff val="113291"/>
            <a:satOff val="-11998"/>
            <a:lumOff val="-29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9623" tIns="45720" rIns="45720" bIns="45720" numCol="1" spcCol="1270" anchor="ctr" anchorCtr="0">
          <a:noAutofit/>
        </a:bodyPr>
        <a:lstStyle/>
        <a:p>
          <a:pPr lvl="0" algn="l" defTabSz="800100">
            <a:lnSpc>
              <a:spcPct val="90000"/>
            </a:lnSpc>
            <a:spcBef>
              <a:spcPct val="0"/>
            </a:spcBef>
            <a:spcAft>
              <a:spcPct val="35000"/>
            </a:spcAft>
          </a:pPr>
          <a:r>
            <a:rPr lang="zh-TW" altLang="en-US" sz="1800" b="1" kern="1200">
              <a:solidFill>
                <a:schemeClr val="bg1"/>
              </a:solidFill>
            </a:rPr>
            <a:t>淺談投資與財富增值</a:t>
          </a:r>
          <a:endParaRPr lang="en-US" altLang="zh-TW" sz="1800" b="1" kern="1200" dirty="0">
            <a:solidFill>
              <a:schemeClr val="bg1"/>
            </a:solidFill>
          </a:endParaRPr>
        </a:p>
      </dsp:txBody>
      <dsp:txXfrm>
        <a:off x="705154" y="956147"/>
        <a:ext cx="5339435" cy="478265"/>
      </dsp:txXfrm>
    </dsp:sp>
    <dsp:sp modelId="{C945224C-0D91-4802-B6BE-F2E8EE184F4A}">
      <dsp:nvSpPr>
        <dsp:cNvPr id="0" name=""/>
        <dsp:cNvSpPr/>
      </dsp:nvSpPr>
      <dsp:spPr>
        <a:xfrm>
          <a:off x="406238" y="896364"/>
          <a:ext cx="597831" cy="597831"/>
        </a:xfrm>
        <a:prstGeom prst="ellipse">
          <a:avLst/>
        </a:prstGeom>
        <a:solidFill>
          <a:schemeClr val="lt1">
            <a:hueOff val="0"/>
            <a:satOff val="0"/>
            <a:lumOff val="0"/>
            <a:alphaOff val="0"/>
          </a:schemeClr>
        </a:solidFill>
        <a:ln w="15875" cap="rnd" cmpd="sng" algn="ctr">
          <a:solidFill>
            <a:schemeClr val="accent2">
              <a:hueOff val="113291"/>
              <a:satOff val="-11998"/>
              <a:lumOff val="-294"/>
              <a:alphaOff val="0"/>
            </a:schemeClr>
          </a:solidFill>
          <a:prstDash val="solid"/>
        </a:ln>
        <a:effectLst/>
      </dsp:spPr>
      <dsp:style>
        <a:lnRef idx="2">
          <a:scrgbClr r="0" g="0" b="0"/>
        </a:lnRef>
        <a:fillRef idx="1">
          <a:scrgbClr r="0" g="0" b="0"/>
        </a:fillRef>
        <a:effectRef idx="0">
          <a:scrgbClr r="0" g="0" b="0"/>
        </a:effectRef>
        <a:fontRef idx="minor"/>
      </dsp:style>
    </dsp:sp>
    <dsp:sp modelId="{361D0BB2-C227-4425-8246-3D5F70E9B0C7}">
      <dsp:nvSpPr>
        <dsp:cNvPr id="0" name=""/>
        <dsp:cNvSpPr/>
      </dsp:nvSpPr>
      <dsp:spPr>
        <a:xfrm>
          <a:off x="810339" y="1673315"/>
          <a:ext cx="5234250" cy="478265"/>
        </a:xfrm>
        <a:prstGeom prst="rect">
          <a:avLst/>
        </a:prstGeom>
        <a:solidFill>
          <a:schemeClr val="accent2">
            <a:hueOff val="226582"/>
            <a:satOff val="-23996"/>
            <a:lumOff val="-58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9623" tIns="45720" rIns="45720" bIns="45720" numCol="1" spcCol="1270" anchor="ctr" anchorCtr="0">
          <a:noAutofit/>
        </a:bodyPr>
        <a:lstStyle/>
        <a:p>
          <a:pPr lvl="0" algn="l" defTabSz="800100">
            <a:lnSpc>
              <a:spcPct val="90000"/>
            </a:lnSpc>
            <a:spcBef>
              <a:spcPct val="0"/>
            </a:spcBef>
            <a:spcAft>
              <a:spcPct val="35000"/>
            </a:spcAft>
          </a:pPr>
          <a:r>
            <a:rPr lang="zh-TW" altLang="en-US" sz="1800" b="1" kern="1200" dirty="0">
              <a:solidFill>
                <a:schemeClr val="bg1"/>
              </a:solidFill>
            </a:rPr>
            <a:t>認識基本的投資工具 </a:t>
          </a:r>
          <a:r>
            <a:rPr lang="en-US" altLang="zh-TW" sz="1800" b="1" kern="1200" dirty="0">
              <a:solidFill>
                <a:schemeClr val="bg1"/>
              </a:solidFill>
            </a:rPr>
            <a:t>(</a:t>
          </a:r>
          <a:r>
            <a:rPr lang="zh-TW" altLang="en-US" sz="1800" b="1" kern="1200" dirty="0">
              <a:solidFill>
                <a:schemeClr val="bg1"/>
              </a:solidFill>
            </a:rPr>
            <a:t>股票和債券</a:t>
          </a:r>
          <a:r>
            <a:rPr lang="en-US" altLang="zh-TW" sz="1800" b="1" kern="1200" dirty="0">
              <a:solidFill>
                <a:schemeClr val="bg1"/>
              </a:solidFill>
            </a:rPr>
            <a:t>)</a:t>
          </a:r>
        </a:p>
      </dsp:txBody>
      <dsp:txXfrm>
        <a:off x="810339" y="1673315"/>
        <a:ext cx="5234250" cy="478265"/>
      </dsp:txXfrm>
    </dsp:sp>
    <dsp:sp modelId="{7CEB977A-73A1-4F59-9FA6-C283E7A12578}">
      <dsp:nvSpPr>
        <dsp:cNvPr id="0" name=""/>
        <dsp:cNvSpPr/>
      </dsp:nvSpPr>
      <dsp:spPr>
        <a:xfrm>
          <a:off x="511423" y="1613532"/>
          <a:ext cx="597831" cy="597831"/>
        </a:xfrm>
        <a:prstGeom prst="ellipse">
          <a:avLst/>
        </a:prstGeom>
        <a:solidFill>
          <a:schemeClr val="lt1">
            <a:hueOff val="0"/>
            <a:satOff val="0"/>
            <a:lumOff val="0"/>
            <a:alphaOff val="0"/>
          </a:schemeClr>
        </a:solidFill>
        <a:ln w="15875" cap="rnd" cmpd="sng" algn="ctr">
          <a:solidFill>
            <a:schemeClr val="accent2">
              <a:hueOff val="226582"/>
              <a:satOff val="-23996"/>
              <a:lumOff val="-588"/>
              <a:alphaOff val="0"/>
            </a:schemeClr>
          </a:solidFill>
          <a:prstDash val="solid"/>
        </a:ln>
        <a:effectLst/>
      </dsp:spPr>
      <dsp:style>
        <a:lnRef idx="2">
          <a:scrgbClr r="0" g="0" b="0"/>
        </a:lnRef>
        <a:fillRef idx="1">
          <a:scrgbClr r="0" g="0" b="0"/>
        </a:fillRef>
        <a:effectRef idx="0">
          <a:scrgbClr r="0" g="0" b="0"/>
        </a:effectRef>
        <a:fontRef idx="minor"/>
      </dsp:style>
    </dsp:sp>
    <dsp:sp modelId="{51DD5190-E9E6-4B9D-8AF3-6C6C71042DAB}">
      <dsp:nvSpPr>
        <dsp:cNvPr id="0" name=""/>
        <dsp:cNvSpPr/>
      </dsp:nvSpPr>
      <dsp:spPr>
        <a:xfrm>
          <a:off x="705154" y="2390484"/>
          <a:ext cx="5339435" cy="478265"/>
        </a:xfrm>
        <a:prstGeom prst="rect">
          <a:avLst/>
        </a:prstGeom>
        <a:solidFill>
          <a:schemeClr val="accent2">
            <a:hueOff val="339874"/>
            <a:satOff val="-35995"/>
            <a:lumOff val="-88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9623" tIns="45720" rIns="45720" bIns="45720" numCol="1" spcCol="1270" anchor="ctr" anchorCtr="0">
          <a:noAutofit/>
        </a:bodyPr>
        <a:lstStyle/>
        <a:p>
          <a:pPr lvl="0" algn="l" defTabSz="800100">
            <a:lnSpc>
              <a:spcPct val="90000"/>
            </a:lnSpc>
            <a:spcBef>
              <a:spcPct val="0"/>
            </a:spcBef>
            <a:spcAft>
              <a:spcPct val="35000"/>
            </a:spcAft>
          </a:pPr>
          <a:r>
            <a:rPr lang="zh-TW" altLang="en-US" sz="1800" b="1" kern="1200" dirty="0">
              <a:solidFill>
                <a:schemeClr val="bg1"/>
              </a:solidFill>
            </a:rPr>
            <a:t>風險與回報</a:t>
          </a:r>
        </a:p>
      </dsp:txBody>
      <dsp:txXfrm>
        <a:off x="705154" y="2390484"/>
        <a:ext cx="5339435" cy="478265"/>
      </dsp:txXfrm>
    </dsp:sp>
    <dsp:sp modelId="{D5D82565-F887-445C-A06C-62A0259E199C}">
      <dsp:nvSpPr>
        <dsp:cNvPr id="0" name=""/>
        <dsp:cNvSpPr/>
      </dsp:nvSpPr>
      <dsp:spPr>
        <a:xfrm>
          <a:off x="406238" y="2330700"/>
          <a:ext cx="597831" cy="597831"/>
        </a:xfrm>
        <a:prstGeom prst="ellipse">
          <a:avLst/>
        </a:prstGeom>
        <a:solidFill>
          <a:schemeClr val="lt1">
            <a:hueOff val="0"/>
            <a:satOff val="0"/>
            <a:lumOff val="0"/>
            <a:alphaOff val="0"/>
          </a:schemeClr>
        </a:solidFill>
        <a:ln w="15875" cap="rnd" cmpd="sng" algn="ctr">
          <a:solidFill>
            <a:schemeClr val="accent2">
              <a:hueOff val="339874"/>
              <a:satOff val="-35995"/>
              <a:lumOff val="-882"/>
              <a:alphaOff val="0"/>
            </a:schemeClr>
          </a:solidFill>
          <a:prstDash val="solid"/>
        </a:ln>
        <a:effectLst/>
      </dsp:spPr>
      <dsp:style>
        <a:lnRef idx="2">
          <a:scrgbClr r="0" g="0" b="0"/>
        </a:lnRef>
        <a:fillRef idx="1">
          <a:scrgbClr r="0" g="0" b="0"/>
        </a:fillRef>
        <a:effectRef idx="0">
          <a:scrgbClr r="0" g="0" b="0"/>
        </a:effectRef>
        <a:fontRef idx="minor"/>
      </dsp:style>
    </dsp:sp>
    <dsp:sp modelId="{E98DB84B-C3EA-4D65-8F8D-94CBAD0A326A}">
      <dsp:nvSpPr>
        <dsp:cNvPr id="0" name=""/>
        <dsp:cNvSpPr/>
      </dsp:nvSpPr>
      <dsp:spPr>
        <a:xfrm>
          <a:off x="362443" y="3107652"/>
          <a:ext cx="5682146" cy="478265"/>
        </a:xfrm>
        <a:prstGeom prst="rect">
          <a:avLst/>
        </a:prstGeom>
        <a:solidFill>
          <a:schemeClr val="accent2">
            <a:hueOff val="453165"/>
            <a:satOff val="-47993"/>
            <a:lumOff val="-117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9623" tIns="45720" rIns="45720" bIns="45720" numCol="1" spcCol="1270" anchor="ctr" anchorCtr="0">
          <a:noAutofit/>
        </a:bodyPr>
        <a:lstStyle/>
        <a:p>
          <a:pPr lvl="0" algn="l" defTabSz="800100">
            <a:lnSpc>
              <a:spcPct val="90000"/>
            </a:lnSpc>
            <a:spcBef>
              <a:spcPct val="0"/>
            </a:spcBef>
            <a:spcAft>
              <a:spcPct val="35000"/>
            </a:spcAft>
          </a:pPr>
          <a:r>
            <a:rPr lang="zh-TW" altLang="en-US" sz="1800" b="1" kern="1200" dirty="0">
              <a:solidFill>
                <a:schemeClr val="bg1"/>
              </a:solidFill>
            </a:rPr>
            <a:t>投資者的責任與權利</a:t>
          </a:r>
        </a:p>
      </dsp:txBody>
      <dsp:txXfrm>
        <a:off x="362443" y="3107652"/>
        <a:ext cx="5682146" cy="478265"/>
      </dsp:txXfrm>
    </dsp:sp>
    <dsp:sp modelId="{2DEC455A-F993-45BD-BA2B-FCB08096C83D}">
      <dsp:nvSpPr>
        <dsp:cNvPr id="0" name=""/>
        <dsp:cNvSpPr/>
      </dsp:nvSpPr>
      <dsp:spPr>
        <a:xfrm>
          <a:off x="63527" y="3047869"/>
          <a:ext cx="597831" cy="597831"/>
        </a:xfrm>
        <a:prstGeom prst="ellipse">
          <a:avLst/>
        </a:prstGeom>
        <a:solidFill>
          <a:schemeClr val="lt1">
            <a:hueOff val="0"/>
            <a:satOff val="0"/>
            <a:lumOff val="0"/>
            <a:alphaOff val="0"/>
          </a:schemeClr>
        </a:solidFill>
        <a:ln w="15875" cap="rnd" cmpd="sng" algn="ctr">
          <a:solidFill>
            <a:schemeClr val="accent2">
              <a:hueOff val="453165"/>
              <a:satOff val="-47993"/>
              <a:lumOff val="-117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B83960-5F82-4E89-A819-AEB0B9C12D28}">
      <dsp:nvSpPr>
        <dsp:cNvPr id="0" name=""/>
        <dsp:cNvSpPr/>
      </dsp:nvSpPr>
      <dsp:spPr>
        <a:xfrm>
          <a:off x="-2072669" y="-322629"/>
          <a:ext cx="2489613" cy="2489613"/>
        </a:xfrm>
        <a:prstGeom prst="blockArc">
          <a:avLst>
            <a:gd name="adj1" fmla="val 18900000"/>
            <a:gd name="adj2" fmla="val 2700000"/>
            <a:gd name="adj3" fmla="val 868"/>
          </a:avLst>
        </a:prstGeom>
        <a:noFill/>
        <a:ln w="15875" cap="rnd" cmpd="sng" algn="ctr">
          <a:solidFill>
            <a:schemeClr val="accent6">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C311D4-AB06-405A-84AF-5AC8431D89D7}">
      <dsp:nvSpPr>
        <dsp:cNvPr id="0" name=""/>
        <dsp:cNvSpPr/>
      </dsp:nvSpPr>
      <dsp:spPr>
        <a:xfrm>
          <a:off x="339038" y="263484"/>
          <a:ext cx="5747232" cy="526895"/>
        </a:xfrm>
        <a:prstGeom prst="rect">
          <a:avLst/>
        </a:prstGeom>
        <a:solidFill>
          <a:schemeClr val="accent6">
            <a:shade val="8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8223" tIns="50800" rIns="50800" bIns="50800" numCol="1" spcCol="1270" anchor="ctr" anchorCtr="0">
          <a:noAutofit/>
        </a:bodyPr>
        <a:lstStyle/>
        <a:p>
          <a:pPr lvl="0" algn="l" defTabSz="889000">
            <a:lnSpc>
              <a:spcPct val="90000"/>
            </a:lnSpc>
            <a:spcBef>
              <a:spcPct val="0"/>
            </a:spcBef>
            <a:spcAft>
              <a:spcPct val="35000"/>
            </a:spcAft>
          </a:pPr>
          <a:r>
            <a:rPr lang="zh-TW" altLang="en-US" sz="2000" b="1" kern="1200" dirty="0">
              <a:solidFill>
                <a:schemeClr val="bg1"/>
              </a:solidFill>
            </a:rPr>
            <a:t>專題</a:t>
          </a:r>
          <a:r>
            <a:rPr lang="en-US" altLang="zh-TW" sz="2000" b="1" kern="1200" dirty="0">
              <a:solidFill>
                <a:schemeClr val="bg1"/>
              </a:solidFill>
            </a:rPr>
            <a:t>(</a:t>
          </a:r>
          <a:r>
            <a:rPr lang="zh-TW" altLang="en-US" sz="2000" b="1" kern="1200" dirty="0">
              <a:solidFill>
                <a:schemeClr val="bg1"/>
              </a:solidFill>
            </a:rPr>
            <a:t>一</a:t>
          </a:r>
          <a:r>
            <a:rPr lang="en-US" altLang="zh-TW" sz="2000" b="1" kern="1200" dirty="0">
              <a:solidFill>
                <a:schemeClr val="bg1"/>
              </a:solidFill>
            </a:rPr>
            <a:t>)</a:t>
          </a:r>
          <a:r>
            <a:rPr lang="zh-TW" altLang="en-US" sz="2000" b="1" kern="1200" dirty="0">
              <a:solidFill>
                <a:schemeClr val="bg1"/>
              </a:solidFill>
            </a:rPr>
            <a:t>：網上消費 </a:t>
          </a:r>
          <a:endParaRPr lang="en-US" altLang="zh-TW" sz="2000" b="1" kern="1200" dirty="0">
            <a:solidFill>
              <a:schemeClr val="bg1"/>
            </a:solidFill>
          </a:endParaRPr>
        </a:p>
      </dsp:txBody>
      <dsp:txXfrm>
        <a:off x="339038" y="263484"/>
        <a:ext cx="5747232" cy="526895"/>
      </dsp:txXfrm>
    </dsp:sp>
    <dsp:sp modelId="{4AC7CD36-64D5-40C6-89AD-705EA90679F0}">
      <dsp:nvSpPr>
        <dsp:cNvPr id="0" name=""/>
        <dsp:cNvSpPr/>
      </dsp:nvSpPr>
      <dsp:spPr>
        <a:xfrm>
          <a:off x="9728" y="197622"/>
          <a:ext cx="658619" cy="658619"/>
        </a:xfrm>
        <a:prstGeom prst="ellipse">
          <a:avLst/>
        </a:prstGeom>
        <a:solidFill>
          <a:schemeClr val="lt1">
            <a:hueOff val="0"/>
            <a:satOff val="0"/>
            <a:lumOff val="0"/>
            <a:alphaOff val="0"/>
          </a:schemeClr>
        </a:solidFill>
        <a:ln w="15875"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3D7A18-942B-462E-A212-7889ED5C1E39}">
      <dsp:nvSpPr>
        <dsp:cNvPr id="0" name=""/>
        <dsp:cNvSpPr/>
      </dsp:nvSpPr>
      <dsp:spPr>
        <a:xfrm>
          <a:off x="339038" y="1053975"/>
          <a:ext cx="5747232" cy="526895"/>
        </a:xfrm>
        <a:prstGeom prst="rect">
          <a:avLst/>
        </a:prstGeom>
        <a:solidFill>
          <a:schemeClr val="accent6">
            <a:shade val="80000"/>
            <a:hueOff val="-162816"/>
            <a:satOff val="-923"/>
            <a:lumOff val="2366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8223" tIns="50800" rIns="50800" bIns="50800" numCol="1" spcCol="1270" anchor="ctr" anchorCtr="0">
          <a:noAutofit/>
        </a:bodyPr>
        <a:lstStyle/>
        <a:p>
          <a:pPr lvl="0" algn="l" defTabSz="889000">
            <a:lnSpc>
              <a:spcPct val="90000"/>
            </a:lnSpc>
            <a:spcBef>
              <a:spcPct val="0"/>
            </a:spcBef>
            <a:spcAft>
              <a:spcPct val="35000"/>
            </a:spcAft>
          </a:pPr>
          <a:r>
            <a:rPr lang="zh-TW" altLang="en-US" sz="2000" b="1" kern="1200" dirty="0">
              <a:solidFill>
                <a:schemeClr val="bg1"/>
              </a:solidFill>
            </a:rPr>
            <a:t>專題</a:t>
          </a:r>
          <a:r>
            <a:rPr lang="en-US" altLang="zh-TW" sz="2000" b="1" kern="1200" dirty="0">
              <a:solidFill>
                <a:schemeClr val="bg1"/>
              </a:solidFill>
            </a:rPr>
            <a:t>(</a:t>
          </a:r>
          <a:r>
            <a:rPr lang="zh-TW" altLang="en-US" sz="2000" b="1" kern="1200" dirty="0">
              <a:solidFill>
                <a:schemeClr val="bg1"/>
              </a:solidFill>
            </a:rPr>
            <a:t>二</a:t>
          </a:r>
          <a:r>
            <a:rPr lang="en-US" altLang="zh-TW" sz="2000" b="1" kern="1200" dirty="0">
              <a:solidFill>
                <a:schemeClr val="bg1"/>
              </a:solidFill>
            </a:rPr>
            <a:t>)</a:t>
          </a:r>
          <a:r>
            <a:rPr lang="zh-TW" altLang="en-US" sz="2000" b="1" kern="1200" dirty="0">
              <a:solidFill>
                <a:schemeClr val="bg1"/>
              </a:solidFill>
            </a:rPr>
            <a:t>：綠色消費和公平貿易消費</a:t>
          </a:r>
          <a:endParaRPr lang="en-US" sz="2000" b="1" kern="1200" dirty="0">
            <a:solidFill>
              <a:schemeClr val="bg1"/>
            </a:solidFill>
          </a:endParaRPr>
        </a:p>
      </dsp:txBody>
      <dsp:txXfrm>
        <a:off x="339038" y="1053975"/>
        <a:ext cx="5747232" cy="526895"/>
      </dsp:txXfrm>
    </dsp:sp>
    <dsp:sp modelId="{9FD0ECA8-8C86-4379-B7E4-3AC741961241}">
      <dsp:nvSpPr>
        <dsp:cNvPr id="0" name=""/>
        <dsp:cNvSpPr/>
      </dsp:nvSpPr>
      <dsp:spPr>
        <a:xfrm>
          <a:off x="9728" y="988113"/>
          <a:ext cx="658619" cy="658619"/>
        </a:xfrm>
        <a:prstGeom prst="ellipse">
          <a:avLst/>
        </a:prstGeom>
        <a:solidFill>
          <a:schemeClr val="lt1">
            <a:hueOff val="0"/>
            <a:satOff val="0"/>
            <a:lumOff val="0"/>
            <a:alphaOff val="0"/>
          </a:schemeClr>
        </a:solidFill>
        <a:ln w="15875" cap="rnd" cmpd="sng" algn="ctr">
          <a:solidFill>
            <a:schemeClr val="accent6">
              <a:shade val="80000"/>
              <a:hueOff val="-162816"/>
              <a:satOff val="-923"/>
              <a:lumOff val="23664"/>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2946400" cy="498475"/>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sz="quarter" idx="1"/>
          </p:nvPr>
        </p:nvSpPr>
        <p:spPr>
          <a:xfrm>
            <a:off x="3849688" y="1"/>
            <a:ext cx="2946400" cy="498475"/>
          </a:xfrm>
          <a:prstGeom prst="rect">
            <a:avLst/>
          </a:prstGeom>
        </p:spPr>
        <p:txBody>
          <a:bodyPr vert="horz" lIns="91440" tIns="45720" rIns="91440" bIns="45720" rtlCol="0"/>
          <a:lstStyle>
            <a:lvl1pPr algn="r">
              <a:defRPr sz="1200"/>
            </a:lvl1pPr>
          </a:lstStyle>
          <a:p>
            <a:fld id="{553766B5-63EF-40F3-BE1C-F501BA1AAA39}" type="datetimeFigureOut">
              <a:rPr lang="zh-HK" altLang="en-US" smtClean="0"/>
              <a:t>3/9/2020</a:t>
            </a:fld>
            <a:endParaRPr lang="zh-HK" altLang="en-US"/>
          </a:p>
        </p:txBody>
      </p:sp>
      <p:sp>
        <p:nvSpPr>
          <p:cNvPr id="4" name="頁尾版面配置區 3"/>
          <p:cNvSpPr>
            <a:spLocks noGrp="1"/>
          </p:cNvSpPr>
          <p:nvPr>
            <p:ph type="ftr" sz="quarter" idx="2"/>
          </p:nvPr>
        </p:nvSpPr>
        <p:spPr>
          <a:xfrm>
            <a:off x="0" y="9429751"/>
            <a:ext cx="2946400" cy="498475"/>
          </a:xfrm>
          <a:prstGeom prst="rect">
            <a:avLst/>
          </a:prstGeom>
        </p:spPr>
        <p:txBody>
          <a:bodyPr vert="horz" lIns="91440" tIns="45720" rIns="91440" bIns="45720" rtlCol="0" anchor="b"/>
          <a:lstStyle>
            <a:lvl1pPr algn="l">
              <a:defRPr sz="1200"/>
            </a:lvl1pPr>
          </a:lstStyle>
          <a:p>
            <a:endParaRPr lang="zh-HK" altLang="en-US"/>
          </a:p>
        </p:txBody>
      </p:sp>
      <p:sp>
        <p:nvSpPr>
          <p:cNvPr id="5" name="投影片編號版面配置區 4"/>
          <p:cNvSpPr>
            <a:spLocks noGrp="1"/>
          </p:cNvSpPr>
          <p:nvPr>
            <p:ph type="sldNum" sz="quarter" idx="3"/>
          </p:nvPr>
        </p:nvSpPr>
        <p:spPr>
          <a:xfrm>
            <a:off x="3849688" y="9429751"/>
            <a:ext cx="2946400" cy="498475"/>
          </a:xfrm>
          <a:prstGeom prst="rect">
            <a:avLst/>
          </a:prstGeom>
        </p:spPr>
        <p:txBody>
          <a:bodyPr vert="horz" lIns="91440" tIns="45720" rIns="91440" bIns="45720" rtlCol="0" anchor="b"/>
          <a:lstStyle>
            <a:lvl1pPr algn="r">
              <a:defRPr sz="1200"/>
            </a:lvl1pPr>
          </a:lstStyle>
          <a:p>
            <a:fld id="{9FE73C57-542E-4ECA-925F-F90D1EB18EAF}" type="slidenum">
              <a:rPr lang="zh-HK" altLang="en-US" smtClean="0"/>
              <a:t>‹#›</a:t>
            </a:fld>
            <a:endParaRPr lang="zh-HK" altLang="en-US"/>
          </a:p>
        </p:txBody>
      </p:sp>
    </p:spTree>
    <p:extLst>
      <p:ext uri="{BB962C8B-B14F-4D97-AF65-F5344CB8AC3E}">
        <p14:creationId xmlns:p14="http://schemas.microsoft.com/office/powerpoint/2010/main" val="4707811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847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49688" y="1"/>
            <a:ext cx="2946400" cy="498475"/>
          </a:xfrm>
          <a:prstGeom prst="rect">
            <a:avLst/>
          </a:prstGeom>
        </p:spPr>
        <p:txBody>
          <a:bodyPr vert="horz" lIns="91440" tIns="45720" rIns="91440" bIns="45720" rtlCol="0"/>
          <a:lstStyle>
            <a:lvl1pPr algn="r">
              <a:defRPr sz="1200"/>
            </a:lvl1pPr>
          </a:lstStyle>
          <a:p>
            <a:fld id="{8BF6721A-471E-4257-B7F4-5B17B601A0C7}" type="datetimeFigureOut">
              <a:rPr lang="en-US" smtClean="0"/>
              <a:t>9/3/2020</a:t>
            </a:fld>
            <a:endParaRPr lang="en-US" dirty="0"/>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450" y="4778376"/>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1"/>
            <a:ext cx="2946400" cy="49847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49688" y="9429751"/>
            <a:ext cx="2946400" cy="498475"/>
          </a:xfrm>
          <a:prstGeom prst="rect">
            <a:avLst/>
          </a:prstGeom>
        </p:spPr>
        <p:txBody>
          <a:bodyPr vert="horz" lIns="91440" tIns="45720" rIns="91440" bIns="45720" rtlCol="0" anchor="b"/>
          <a:lstStyle>
            <a:lvl1pPr algn="r">
              <a:defRPr sz="1200"/>
            </a:lvl1pPr>
          </a:lstStyle>
          <a:p>
            <a:fld id="{15BF2E1F-F98F-4D42-99EB-54388805D7A8}" type="slidenum">
              <a:rPr lang="en-US" smtClean="0"/>
              <a:t>‹#›</a:t>
            </a:fld>
            <a:endParaRPr lang="en-US" dirty="0"/>
          </a:p>
        </p:txBody>
      </p:sp>
    </p:spTree>
    <p:extLst>
      <p:ext uri="{BB962C8B-B14F-4D97-AF65-F5344CB8AC3E}">
        <p14:creationId xmlns:p14="http://schemas.microsoft.com/office/powerpoint/2010/main" val="2897964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BF2E1F-F98F-4D42-99EB-54388805D7A8}" type="slidenum">
              <a:rPr lang="en-US" smtClean="0"/>
              <a:t>1</a:t>
            </a:fld>
            <a:endParaRPr lang="en-US" dirty="0"/>
          </a:p>
        </p:txBody>
      </p:sp>
    </p:spTree>
    <p:extLst>
      <p:ext uri="{BB962C8B-B14F-4D97-AF65-F5344CB8AC3E}">
        <p14:creationId xmlns:p14="http://schemas.microsoft.com/office/powerpoint/2010/main" val="2701580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zh-TW" altLang="en-US"/>
              <a:t>按一下以編輯母片標題樣式</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CFA6098D-F0FA-4D56-B94B-789F9AAC807E}" type="datetime1">
              <a:rPr lang="en-US" smtClean="0"/>
              <a:t>9/3/2020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62903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0E01E319-61B5-4C82-9D0D-1B76B055194A}" type="datetime1">
              <a:rPr lang="en-US" smtClean="0"/>
              <a:t>9/3/2020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60707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DDDAC27A-0C21-44FA-A7B0-F95C02DB5F67}" type="datetime1">
              <a:rPr lang="en-US" smtClean="0"/>
              <a:t>9/3/2020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a:t>
            </a:fld>
            <a:endParaRPr lang="en-US" dirty="0"/>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07188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a:t>編輯母片文字樣式</a:t>
            </a:r>
          </a:p>
        </p:txBody>
      </p:sp>
      <p:sp>
        <p:nvSpPr>
          <p:cNvPr id="5" name="Date Placeholder 4"/>
          <p:cNvSpPr>
            <a:spLocks noGrp="1"/>
          </p:cNvSpPr>
          <p:nvPr>
            <p:ph type="dt" sz="half" idx="10"/>
          </p:nvPr>
        </p:nvSpPr>
        <p:spPr/>
        <p:txBody>
          <a:bodyPr/>
          <a:lstStyle/>
          <a:p>
            <a:fld id="{904240E7-31D0-4125-B31E-1F023A245B30}" type="datetime1">
              <a:rPr lang="en-US" smtClean="0"/>
              <a:t>9/3/2020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31500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a:t>編輯母片文字樣式</a:t>
            </a:r>
          </a:p>
        </p:txBody>
      </p:sp>
      <p:sp>
        <p:nvSpPr>
          <p:cNvPr id="5" name="Date Placeholder 4"/>
          <p:cNvSpPr>
            <a:spLocks noGrp="1"/>
          </p:cNvSpPr>
          <p:nvPr>
            <p:ph type="dt" sz="half" idx="10"/>
          </p:nvPr>
        </p:nvSpPr>
        <p:spPr/>
        <p:txBody>
          <a:bodyPr/>
          <a:lstStyle/>
          <a:p>
            <a:fld id="{D7DD23BE-0CF3-42EA-B96C-44D5438DB785}" type="datetime1">
              <a:rPr lang="en-US" smtClean="0"/>
              <a:t>9/3/2020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a:t>
            </a:fld>
            <a:endParaRPr lang="en-US" dirty="0"/>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9058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a:t>編輯母片文字樣式</a:t>
            </a:r>
          </a:p>
        </p:txBody>
      </p:sp>
      <p:sp>
        <p:nvSpPr>
          <p:cNvPr id="5" name="Date Placeholder 4"/>
          <p:cNvSpPr>
            <a:spLocks noGrp="1"/>
          </p:cNvSpPr>
          <p:nvPr>
            <p:ph type="dt" sz="half" idx="10"/>
          </p:nvPr>
        </p:nvSpPr>
        <p:spPr/>
        <p:txBody>
          <a:bodyPr/>
          <a:lstStyle/>
          <a:p>
            <a:fld id="{253DB8F9-94F0-4666-A0E5-8FD2E7BC12F1}" type="datetime1">
              <a:rPr lang="en-US" smtClean="0"/>
              <a:t>9/3/2020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03159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3E89361-3F2E-4374-B06D-C9C4A6F2DDB6}" type="datetime1">
              <a:rPr lang="en-US" smtClean="0"/>
              <a:t>9/3/2020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45475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EEA46892-11E7-40FF-ACF7-76484C3AA11B}" type="datetime1">
              <a:rPr lang="en-US" smtClean="0"/>
              <a:t>9/3/2020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55706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682B183-B1F6-4581-904E-19B12056BBB2}" type="datetime1">
              <a:rPr lang="en-US" smtClean="0"/>
              <a:t>9/3/2020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72393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20C695F2-ACDB-4F1E-856F-61AAEDEDDB9E}" type="datetime1">
              <a:rPr lang="en-US" smtClean="0"/>
              <a:t>9/3/2020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97732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7C633996-F5F3-4CEB-96C7-C4E348F2E195}" type="datetime1">
              <a:rPr lang="en-US" smtClean="0"/>
              <a:t>9/3/2020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00728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10BED12D-1CB3-496C-A5C7-D8720EE0300F}" type="datetime1">
              <a:rPr lang="en-US" smtClean="0"/>
              <a:t>9/3/2020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10135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0A278B7C-07DD-47C9-A4FA-9DBBCD5D1E0E}" type="datetime1">
              <a:rPr lang="en-US" smtClean="0"/>
              <a:t>9/3/2020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2537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5E7968-F90E-4936-A832-C2F5BD90EE5A}" type="datetime1">
              <a:rPr lang="en-US" smtClean="0"/>
              <a:t>9/3/2020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27836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zh-TW" altLang="en-US"/>
              <a:t>按一下以編輯母片標題樣式</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2F8672B5-92B9-447C-9D28-18CFEDC7541D}" type="datetime1">
              <a:rPr lang="en-US" smtClean="0"/>
              <a:t>9/3/2020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3936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5FD9A661-9568-4D7B-9806-A7C02C9F6444}" type="datetime1">
              <a:rPr lang="en-US" smtClean="0"/>
              <a:t>9/3/2020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5985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6DB6ED3A-180A-47F3-841B-E558C43BB02A}" type="datetime1">
              <a:rPr lang="en-US" smtClean="0"/>
              <a:t>9/3/2020</a:t>
            </a:fld>
            <a:endParaRPr lang="en-US"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6290244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ipd.gov.hk/chi/promotion_edu/educational_corner/comics/index.htm"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ipd.gov.hk/chi/promotion_edu/educational_corner/comics/index.htm"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ipd.gov.hk/chi/promotion_edu/educational_corner/comics_2/index.html"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cybersecurity.hk/js/pdfjs/web/viewer.html?file=/images/resources/safe_online_shopping_tc.pdf"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359435" y="1688310"/>
            <a:ext cx="7921200" cy="2262781"/>
          </a:xfrm>
        </p:spPr>
        <p:txBody>
          <a:bodyPr>
            <a:normAutofit fontScale="90000"/>
          </a:bodyPr>
          <a:lstStyle/>
          <a:p>
            <a:r>
              <a:rPr lang="zh-TW" altLang="en-US" b="1" dirty="0">
                <a:solidFill>
                  <a:srgbClr val="0070C0"/>
                </a:solidFill>
                <a:latin typeface="+mn-ea"/>
                <a:ea typeface="+mn-ea"/>
              </a:rPr>
              <a:t>初中理財教育</a:t>
            </a:r>
            <a:r>
              <a:rPr lang="en-US" altLang="zh-TW" b="1" dirty="0">
                <a:solidFill>
                  <a:srgbClr val="0070C0"/>
                </a:solidFill>
                <a:latin typeface="+mn-ea"/>
                <a:ea typeface="+mn-ea"/>
              </a:rPr>
              <a:t/>
            </a:r>
            <a:br>
              <a:rPr lang="en-US" altLang="zh-TW" b="1" dirty="0">
                <a:solidFill>
                  <a:srgbClr val="0070C0"/>
                </a:solidFill>
                <a:latin typeface="+mn-ea"/>
                <a:ea typeface="+mn-ea"/>
              </a:rPr>
            </a:br>
            <a:r>
              <a:rPr lang="zh-TW" altLang="en-US" b="1" dirty="0">
                <a:solidFill>
                  <a:srgbClr val="0070C0"/>
                </a:solidFill>
                <a:latin typeface="+mn-ea"/>
                <a:ea typeface="+mn-ea"/>
              </a:rPr>
              <a:t>學與教資源</a:t>
            </a:r>
            <a:r>
              <a:rPr lang="en-US" altLang="zh-TW" b="1" dirty="0">
                <a:solidFill>
                  <a:srgbClr val="0070C0"/>
                </a:solidFill>
                <a:latin typeface="+mn-ea"/>
                <a:ea typeface="+mn-ea"/>
              </a:rPr>
              <a:t/>
            </a:r>
            <a:br>
              <a:rPr lang="en-US" altLang="zh-TW" b="1" dirty="0">
                <a:solidFill>
                  <a:srgbClr val="0070C0"/>
                </a:solidFill>
                <a:latin typeface="+mn-ea"/>
                <a:ea typeface="+mn-ea"/>
              </a:rPr>
            </a:br>
            <a:r>
              <a:rPr lang="en-US" altLang="zh-TW" sz="2000" b="1" dirty="0">
                <a:solidFill>
                  <a:srgbClr val="0070C0"/>
                </a:solidFill>
                <a:latin typeface="+mn-ea"/>
                <a:ea typeface="+mn-ea"/>
              </a:rPr>
              <a:t/>
            </a:r>
            <a:br>
              <a:rPr lang="en-US" altLang="zh-TW" sz="2000" b="1" dirty="0">
                <a:solidFill>
                  <a:srgbClr val="0070C0"/>
                </a:solidFill>
                <a:latin typeface="+mn-ea"/>
                <a:ea typeface="+mn-ea"/>
              </a:rPr>
            </a:br>
            <a:r>
              <a:rPr lang="en-US" altLang="zh-TW" sz="4400" b="1" dirty="0">
                <a:solidFill>
                  <a:srgbClr val="00B050"/>
                </a:solidFill>
                <a:latin typeface="+mn-ea"/>
                <a:ea typeface="+mn-ea"/>
              </a:rPr>
              <a:t>(4) </a:t>
            </a:r>
            <a:r>
              <a:rPr lang="zh-TW" altLang="en-US" sz="4400" b="1" dirty="0">
                <a:solidFill>
                  <a:srgbClr val="00B050"/>
                </a:solidFill>
                <a:latin typeface="+mn-ea"/>
                <a:ea typeface="+mn-ea"/>
              </a:rPr>
              <a:t>個人理財專題探究</a:t>
            </a:r>
            <a:r>
              <a:rPr lang="en-US" altLang="zh-TW" sz="4400" b="1" dirty="0">
                <a:solidFill>
                  <a:srgbClr val="00B050"/>
                </a:solidFill>
                <a:latin typeface="+mn-ea"/>
                <a:ea typeface="+mn-ea"/>
              </a:rPr>
              <a:t/>
            </a:r>
            <a:br>
              <a:rPr lang="en-US" altLang="zh-TW" sz="4400" b="1" dirty="0">
                <a:solidFill>
                  <a:srgbClr val="00B050"/>
                </a:solidFill>
                <a:latin typeface="+mn-ea"/>
                <a:ea typeface="+mn-ea"/>
              </a:rPr>
            </a:br>
            <a:r>
              <a:rPr lang="en-US" altLang="zh-TW" sz="4400" b="1" dirty="0">
                <a:solidFill>
                  <a:srgbClr val="00B050"/>
                </a:solidFill>
                <a:latin typeface="+mn-ea"/>
                <a:ea typeface="+mn-ea"/>
              </a:rPr>
              <a:t>      </a:t>
            </a:r>
            <a:r>
              <a:rPr lang="zh-TW" altLang="en-US" sz="4400" b="1" dirty="0">
                <a:solidFill>
                  <a:srgbClr val="00B050"/>
                </a:solidFill>
                <a:latin typeface="+mn-ea"/>
                <a:ea typeface="+mn-ea"/>
              </a:rPr>
              <a:t>專題</a:t>
            </a:r>
            <a:r>
              <a:rPr lang="en-US" altLang="zh-TW" sz="4400" b="1" dirty="0">
                <a:solidFill>
                  <a:srgbClr val="00B050"/>
                </a:solidFill>
                <a:latin typeface="+mn-ea"/>
                <a:ea typeface="+mn-ea"/>
              </a:rPr>
              <a:t>(</a:t>
            </a:r>
            <a:r>
              <a:rPr lang="zh-TW" altLang="en-US" sz="4400" b="1" dirty="0">
                <a:solidFill>
                  <a:srgbClr val="00B050"/>
                </a:solidFill>
                <a:latin typeface="+mn-ea"/>
                <a:ea typeface="+mn-ea"/>
              </a:rPr>
              <a:t>一</a:t>
            </a:r>
            <a:r>
              <a:rPr lang="en-US" altLang="zh-TW" sz="4400" b="1" dirty="0">
                <a:solidFill>
                  <a:srgbClr val="00B050"/>
                </a:solidFill>
                <a:latin typeface="+mn-ea"/>
                <a:ea typeface="+mn-ea"/>
              </a:rPr>
              <a:t>): </a:t>
            </a:r>
            <a:r>
              <a:rPr lang="zh-TW" altLang="en-US" sz="4400" b="1" dirty="0">
                <a:solidFill>
                  <a:srgbClr val="00B050"/>
                </a:solidFill>
                <a:latin typeface="+mn-ea"/>
                <a:ea typeface="+mn-ea"/>
              </a:rPr>
              <a:t>網上消費</a:t>
            </a:r>
            <a:endParaRPr lang="zh-HK" altLang="en-US" sz="4400" b="1" dirty="0">
              <a:solidFill>
                <a:srgbClr val="00B050"/>
              </a:solidFill>
              <a:latin typeface="+mn-ea"/>
              <a:ea typeface="+mn-ea"/>
            </a:endParaRPr>
          </a:p>
        </p:txBody>
      </p:sp>
      <p:sp>
        <p:nvSpPr>
          <p:cNvPr id="4" name="矩形 3"/>
          <p:cNvSpPr/>
          <p:nvPr/>
        </p:nvSpPr>
        <p:spPr>
          <a:xfrm>
            <a:off x="3683013" y="5008379"/>
            <a:ext cx="4572000" cy="1200329"/>
          </a:xfrm>
          <a:prstGeom prst="rect">
            <a:avLst/>
          </a:prstGeom>
        </p:spPr>
        <p:txBody>
          <a:bodyPr>
            <a:spAutoFit/>
          </a:bodyPr>
          <a:lstStyle/>
          <a:p>
            <a:pPr algn="r"/>
            <a:r>
              <a:rPr lang="zh-HK" altLang="en-US" sz="2400" b="1" dirty="0">
                <a:solidFill>
                  <a:srgbClr val="0070C0"/>
                </a:solidFill>
              </a:rPr>
              <a:t>教育局</a:t>
            </a:r>
            <a:endParaRPr lang="en-US" altLang="zh-HK" sz="2400" b="1" dirty="0">
              <a:solidFill>
                <a:srgbClr val="0070C0"/>
              </a:solidFill>
            </a:endParaRPr>
          </a:p>
          <a:p>
            <a:pPr algn="r"/>
            <a:r>
              <a:rPr lang="zh-HK" altLang="en-US" sz="2400" b="1" dirty="0">
                <a:solidFill>
                  <a:srgbClr val="0070C0"/>
                </a:solidFill>
              </a:rPr>
              <a:t>課程發展處</a:t>
            </a:r>
            <a:endParaRPr lang="en-US" altLang="zh-HK" sz="2400" b="1" dirty="0">
              <a:solidFill>
                <a:srgbClr val="0070C0"/>
              </a:solidFill>
            </a:endParaRPr>
          </a:p>
          <a:p>
            <a:pPr algn="r"/>
            <a:r>
              <a:rPr lang="en-US" altLang="zh-TW" sz="2400" b="1" dirty="0">
                <a:solidFill>
                  <a:srgbClr val="0070C0"/>
                </a:solidFill>
              </a:rPr>
              <a:t>2020</a:t>
            </a:r>
            <a:r>
              <a:rPr lang="zh-TW" altLang="en-US" sz="2400" b="1" dirty="0">
                <a:solidFill>
                  <a:srgbClr val="0070C0"/>
                </a:solidFill>
              </a:rPr>
              <a:t>年</a:t>
            </a:r>
            <a:r>
              <a:rPr lang="en-US" altLang="zh-TW" sz="2400" b="1" dirty="0">
                <a:solidFill>
                  <a:srgbClr val="0070C0"/>
                </a:solidFill>
              </a:rPr>
              <a:t>7</a:t>
            </a:r>
            <a:r>
              <a:rPr lang="zh-TW" altLang="en-US" sz="2400" b="1">
                <a:solidFill>
                  <a:srgbClr val="0070C0"/>
                </a:solidFill>
              </a:rPr>
              <a:t>月</a:t>
            </a:r>
            <a:endParaRPr lang="en-US" altLang="zh-HK" sz="2400" b="1" dirty="0">
              <a:solidFill>
                <a:srgbClr val="0070C0"/>
              </a:solidFill>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3598397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stretch>
            <a:fillRect/>
          </a:stretch>
        </p:blipFill>
        <p:spPr>
          <a:xfrm>
            <a:off x="2585257" y="1065197"/>
            <a:ext cx="4064925" cy="5374091"/>
          </a:xfrm>
          <a:prstGeom prst="rect">
            <a:avLst/>
          </a:prstGeom>
        </p:spPr>
      </p:pic>
      <p:sp>
        <p:nvSpPr>
          <p:cNvPr id="5" name="矩形 4"/>
          <p:cNvSpPr/>
          <p:nvPr/>
        </p:nvSpPr>
        <p:spPr>
          <a:xfrm>
            <a:off x="2079700" y="451257"/>
            <a:ext cx="5545108" cy="430887"/>
          </a:xfrm>
          <a:prstGeom prst="rect">
            <a:avLst/>
          </a:prstGeom>
        </p:spPr>
        <p:txBody>
          <a:bodyPr wrap="none">
            <a:spAutoFit/>
          </a:bodyPr>
          <a:lstStyle/>
          <a:p>
            <a:r>
              <a:rPr lang="zh-TW" altLang="en-US" sz="2200" b="1" dirty="0"/>
              <a:t>資料二：一幅網上購物騙案的電話短訊截圖</a:t>
            </a:r>
            <a:endParaRPr lang="zh-HK" altLang="en-US" sz="2200" b="1" dirty="0"/>
          </a:p>
        </p:txBody>
      </p:sp>
      <p:sp>
        <p:nvSpPr>
          <p:cNvPr id="2" name="Slide Number Placeholder 1"/>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530951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367327" y="444381"/>
            <a:ext cx="7167073" cy="5466841"/>
          </a:xfrm>
        </p:spPr>
        <p:txBody>
          <a:bodyPr>
            <a:normAutofit fontScale="92500"/>
          </a:bodyPr>
          <a:lstStyle/>
          <a:p>
            <a:pPr>
              <a:buFont typeface="+mj-lt"/>
              <a:buAutoNum type="arabicPeriod"/>
            </a:pPr>
            <a:r>
              <a:rPr lang="zh-HK" altLang="zh-HK" sz="2200" b="1" dirty="0">
                <a:latin typeface="+mn-ea"/>
                <a:ea typeface="+mn-ea"/>
              </a:rPr>
              <a:t>根據資料一，網上購物有甚麼優點吸引消費者呢？</a:t>
            </a:r>
            <a:endParaRPr lang="en-US" altLang="zh-HK" sz="2200" b="1" dirty="0">
              <a:latin typeface="+mn-ea"/>
              <a:ea typeface="+mn-ea"/>
            </a:endParaRPr>
          </a:p>
          <a:p>
            <a:pPr>
              <a:buFont typeface="+mj-lt"/>
              <a:buAutoNum type="arabicPeriod"/>
            </a:pPr>
            <a:endParaRPr lang="en-US" altLang="zh-HK" sz="2200" dirty="0">
              <a:latin typeface="+mn-ea"/>
              <a:ea typeface="+mn-ea"/>
            </a:endParaRPr>
          </a:p>
          <a:p>
            <a:pPr>
              <a:buFont typeface="+mj-lt"/>
              <a:buAutoNum type="arabicPeriod"/>
            </a:pPr>
            <a:endParaRPr lang="en-US" altLang="zh-HK" sz="2200" dirty="0">
              <a:latin typeface="+mn-ea"/>
              <a:ea typeface="+mn-ea"/>
            </a:endParaRPr>
          </a:p>
          <a:p>
            <a:pPr>
              <a:buFont typeface="+mj-lt"/>
              <a:buAutoNum type="arabicPeriod"/>
            </a:pPr>
            <a:r>
              <a:rPr lang="zh-HK" altLang="zh-HK" sz="2200" b="1" dirty="0">
                <a:latin typeface="+mn-ea"/>
                <a:ea typeface="+mn-ea"/>
              </a:rPr>
              <a:t>雖然網上購物日漸普遍，但有關網上購物的投訴卻與日俱增。警方指出，騙徒多以甚麼手法行騙呢</a:t>
            </a:r>
            <a:r>
              <a:rPr lang="en-US" altLang="zh-TW" sz="2200" b="1" dirty="0">
                <a:latin typeface="+mn-ea"/>
                <a:ea typeface="+mn-ea"/>
              </a:rPr>
              <a:t>?</a:t>
            </a:r>
          </a:p>
          <a:p>
            <a:pPr>
              <a:buFont typeface="+mj-lt"/>
              <a:buAutoNum type="arabicPeriod"/>
            </a:pPr>
            <a:endParaRPr lang="en-US" altLang="zh-HK" sz="2200" dirty="0">
              <a:latin typeface="+mn-ea"/>
              <a:ea typeface="+mn-ea"/>
            </a:endParaRPr>
          </a:p>
          <a:p>
            <a:pPr>
              <a:buFont typeface="+mj-lt"/>
              <a:buAutoNum type="arabicPeriod"/>
            </a:pPr>
            <a:endParaRPr lang="en-US" altLang="zh-HK" sz="2200" dirty="0">
              <a:latin typeface="+mn-ea"/>
              <a:ea typeface="+mn-ea"/>
            </a:endParaRPr>
          </a:p>
          <a:p>
            <a:pPr>
              <a:buFont typeface="+mj-lt"/>
              <a:buAutoNum type="arabicPeriod"/>
            </a:pPr>
            <a:r>
              <a:rPr lang="zh-HK" altLang="zh-HK" sz="2200" b="1" dirty="0">
                <a:latin typeface="+mn-ea"/>
                <a:ea typeface="+mn-ea"/>
              </a:rPr>
              <a:t>試參考資料一，寫出可避免類似資料二的騙案的方法。</a:t>
            </a:r>
            <a:endParaRPr lang="en-US" altLang="zh-HK" sz="2200" b="1" dirty="0">
              <a:latin typeface="+mn-ea"/>
              <a:ea typeface="+mn-ea"/>
            </a:endParaRPr>
          </a:p>
          <a:p>
            <a:pPr>
              <a:buFont typeface="+mj-lt"/>
              <a:buAutoNum type="arabicPeriod"/>
            </a:pPr>
            <a:endParaRPr lang="en-US" altLang="zh-HK" sz="2200" dirty="0">
              <a:latin typeface="+mn-ea"/>
              <a:ea typeface="+mn-ea"/>
            </a:endParaRPr>
          </a:p>
          <a:p>
            <a:pPr>
              <a:buFont typeface="+mj-lt"/>
              <a:buAutoNum type="arabicPeriod"/>
            </a:pPr>
            <a:endParaRPr lang="en-US" altLang="zh-HK" sz="2200" dirty="0">
              <a:latin typeface="+mn-ea"/>
              <a:ea typeface="+mn-ea"/>
            </a:endParaRPr>
          </a:p>
          <a:p>
            <a:pPr>
              <a:buFont typeface="+mj-lt"/>
              <a:buAutoNum type="arabicPeriod"/>
            </a:pPr>
            <a:endParaRPr lang="en-US" altLang="zh-HK" sz="2200" dirty="0">
              <a:latin typeface="+mn-ea"/>
              <a:ea typeface="+mn-ea"/>
            </a:endParaRPr>
          </a:p>
          <a:p>
            <a:pPr>
              <a:buFont typeface="+mj-lt"/>
              <a:buAutoNum type="arabicPeriod"/>
            </a:pPr>
            <a:endParaRPr lang="en-US" altLang="zh-HK" sz="2200" dirty="0">
              <a:latin typeface="+mn-ea"/>
              <a:ea typeface="+mn-ea"/>
            </a:endParaRPr>
          </a:p>
          <a:p>
            <a:pPr>
              <a:buFont typeface="+mj-lt"/>
              <a:buAutoNum type="arabicPeriod"/>
            </a:pPr>
            <a:r>
              <a:rPr lang="zh-HK" altLang="zh-HK" sz="2200" b="1" dirty="0">
                <a:latin typeface="+mn-ea"/>
                <a:ea typeface="+mn-ea"/>
              </a:rPr>
              <a:t>試蒐集一則網上騙案的新聞，並與同學分享可如何避免受騙。</a:t>
            </a:r>
            <a:endParaRPr lang="en-US" altLang="zh-HK" sz="2200" b="1" dirty="0">
              <a:latin typeface="+mn-ea"/>
              <a:ea typeface="+mn-ea"/>
            </a:endParaRPr>
          </a:p>
        </p:txBody>
      </p:sp>
      <p:sp>
        <p:nvSpPr>
          <p:cNvPr id="4" name="矩形 3"/>
          <p:cNvSpPr/>
          <p:nvPr/>
        </p:nvSpPr>
        <p:spPr>
          <a:xfrm>
            <a:off x="1721977" y="892474"/>
            <a:ext cx="7063099" cy="707886"/>
          </a:xfrm>
          <a:prstGeom prst="rect">
            <a:avLst/>
          </a:prstGeom>
        </p:spPr>
        <p:txBody>
          <a:bodyPr wrap="square">
            <a:spAutoFit/>
          </a:bodyPr>
          <a:lstStyle/>
          <a:p>
            <a:r>
              <a:rPr lang="zh-HK" altLang="zh-HK" sz="2000" kern="100" dirty="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網上購物不受時間和地域限制，消費自由度高，而且貨品價格很多時較實體店</a:t>
            </a:r>
            <a:r>
              <a:rPr lang="zh-TW" altLang="zh-HK" sz="2000" kern="100" dirty="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便宜。</a:t>
            </a:r>
            <a:endParaRPr lang="zh-HK" altLang="en-US" sz="2000" kern="100" dirty="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5" name="矩形 4"/>
          <p:cNvSpPr/>
          <p:nvPr/>
        </p:nvSpPr>
        <p:spPr>
          <a:xfrm>
            <a:off x="1721977" y="2447809"/>
            <a:ext cx="6977642" cy="707886"/>
          </a:xfrm>
          <a:prstGeom prst="rect">
            <a:avLst/>
          </a:prstGeom>
        </p:spPr>
        <p:txBody>
          <a:bodyPr wrap="square">
            <a:spAutoFit/>
          </a:bodyPr>
          <a:lstStyle/>
          <a:p>
            <a:r>
              <a:rPr lang="zh-TW" altLang="zh-HK" sz="2000" kern="100" dirty="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騙徒一般使用虛假的身份、電郵或電話號碼等資料進行交易，甚至訛稱有貨品出售，以騙取顧客的金錢。</a:t>
            </a:r>
            <a:endParaRPr lang="zh-HK" altLang="en-US" sz="2000" kern="100" dirty="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6" name="矩形 5"/>
          <p:cNvSpPr/>
          <p:nvPr/>
        </p:nvSpPr>
        <p:spPr>
          <a:xfrm>
            <a:off x="1719129" y="3801670"/>
            <a:ext cx="6940609" cy="1631216"/>
          </a:xfrm>
          <a:prstGeom prst="rect">
            <a:avLst/>
          </a:prstGeom>
        </p:spPr>
        <p:txBody>
          <a:bodyPr wrap="square">
            <a:spAutoFit/>
          </a:bodyPr>
          <a:lstStyle/>
          <a:p>
            <a:r>
              <a:rPr lang="zh-HK" altLang="zh-HK" sz="2000" kern="100" dirty="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進行網上交易時要謹慎，應先了解對方的可信性及核實對方身分，盡可能透過有身分認證的網上交易系統或透過可信賴的中介平台進行交易，並堅持當面交收，清楚檢查貨品；一旦認為對方身分有可疑，應立即停止交易，並致電「防騙易」諮詢熱線</a:t>
            </a:r>
            <a:r>
              <a:rPr lang="en-US" altLang="zh-HK" sz="2000" kern="100" dirty="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18222</a:t>
            </a:r>
            <a:r>
              <a:rPr lang="zh-HK" altLang="zh-HK" sz="2000" kern="100" dirty="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rPr>
              <a:t>查詢或向警方報案。</a:t>
            </a:r>
            <a:endParaRPr lang="zh-HK" altLang="en-US" sz="2000" kern="100" dirty="0">
              <a:solidFill>
                <a:srgbClr val="FF0000"/>
              </a:solidFill>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296661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74946" y="316461"/>
            <a:ext cx="6944882" cy="683397"/>
          </a:xfrm>
        </p:spPr>
        <p:txBody>
          <a:bodyPr>
            <a:normAutofit/>
          </a:bodyPr>
          <a:lstStyle/>
          <a:p>
            <a:r>
              <a:rPr lang="zh-HK" altLang="zh-HK" sz="3000" b="1" dirty="0">
                <a:latin typeface="+mn-ea"/>
                <a:ea typeface="+mn-ea"/>
              </a:rPr>
              <a:t>動畫視像片段：電子交易的保安考慮（</a:t>
            </a:r>
            <a:r>
              <a:rPr lang="en-US" altLang="zh-HK" sz="3000" b="1" dirty="0">
                <a:latin typeface="+mn-ea"/>
                <a:ea typeface="+mn-ea"/>
              </a:rPr>
              <a:t>I</a:t>
            </a:r>
            <a:r>
              <a:rPr lang="zh-HK" altLang="zh-HK" sz="3000" b="1" dirty="0">
                <a:latin typeface="+mn-ea"/>
                <a:ea typeface="+mn-ea"/>
              </a:rPr>
              <a:t>）</a:t>
            </a:r>
            <a:endParaRPr lang="zh-HK" altLang="en-US" sz="3000" dirty="0">
              <a:latin typeface="+mn-ea"/>
              <a:ea typeface="+mn-ea"/>
            </a:endParaRPr>
          </a:p>
        </p:txBody>
      </p:sp>
      <p:sp>
        <p:nvSpPr>
          <p:cNvPr id="4" name="矩形 3"/>
          <p:cNvSpPr/>
          <p:nvPr/>
        </p:nvSpPr>
        <p:spPr>
          <a:xfrm>
            <a:off x="1662157" y="999858"/>
            <a:ext cx="5439398" cy="385362"/>
          </a:xfrm>
          <a:prstGeom prst="rect">
            <a:avLst/>
          </a:prstGeom>
        </p:spPr>
        <p:txBody>
          <a:bodyPr wrap="square">
            <a:spAutoFit/>
          </a:bodyPr>
          <a:lstStyle/>
          <a:p>
            <a:pPr marL="269875" indent="-269875">
              <a:lnSpc>
                <a:spcPct val="115000"/>
              </a:lnSpc>
              <a:spcAft>
                <a:spcPts val="600"/>
              </a:spcAft>
            </a:pPr>
            <a:r>
              <a:rPr lang="en-US" altLang="zh-HK" kern="100" dirty="0">
                <a:solidFill>
                  <a:srgbClr val="0070C0"/>
                </a:solidFill>
                <a:latin typeface="Times New Roman" panose="02020603050405020304" pitchFamily="18" charset="0"/>
                <a:ea typeface="新細明體" panose="02020500000000000000" pitchFamily="18" charset="-120"/>
              </a:rPr>
              <a:t>https://www.youtube.com/watch?v=aUwsIXvnjJQ</a:t>
            </a:r>
            <a:endParaRPr lang="zh-TW" altLang="zh-HK" kern="100" dirty="0">
              <a:solidFill>
                <a:srgbClr val="0070C0"/>
              </a:solidFill>
              <a:latin typeface="Times New Roman" panose="02020603050405020304" pitchFamily="18" charset="0"/>
              <a:ea typeface="新細明體" panose="02020500000000000000" pitchFamily="18" charset="-120"/>
            </a:endParaRPr>
          </a:p>
        </p:txBody>
      </p:sp>
      <p:pic>
        <p:nvPicPr>
          <p:cNvPr id="3074" name="圖片 1"/>
          <p:cNvPicPr>
            <a:picLocks noChangeAspect="1" noChangeArrowheads="1"/>
          </p:cNvPicPr>
          <p:nvPr/>
        </p:nvPicPr>
        <p:blipFill rotWithShape="1">
          <a:blip r:embed="rId2">
            <a:extLst>
              <a:ext uri="{28A0092B-C50C-407E-A947-70E740481C1C}">
                <a14:useLocalDpi xmlns:a14="http://schemas.microsoft.com/office/drawing/2010/main" val="0"/>
              </a:ext>
            </a:extLst>
          </a:blip>
          <a:srcRect l="66307" t="24172" r="27021" b="63706"/>
          <a:stretch/>
        </p:blipFill>
        <p:spPr bwMode="auto">
          <a:xfrm>
            <a:off x="6721931" y="1548843"/>
            <a:ext cx="1078249" cy="1097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圖片 1"/>
          <p:cNvPicPr>
            <a:picLocks noChangeAspect="1" noChangeArrowheads="1"/>
          </p:cNvPicPr>
          <p:nvPr/>
        </p:nvPicPr>
        <p:blipFill>
          <a:blip r:embed="rId3">
            <a:extLst>
              <a:ext uri="{28A0092B-C50C-407E-A947-70E740481C1C}">
                <a14:useLocalDpi xmlns:a14="http://schemas.microsoft.com/office/drawing/2010/main" val="0"/>
              </a:ext>
            </a:extLst>
          </a:blip>
          <a:srcRect l="8829" t="21474" r="36397" b="23398"/>
          <a:stretch>
            <a:fillRect/>
          </a:stretch>
        </p:blipFill>
        <p:spPr bwMode="auto">
          <a:xfrm>
            <a:off x="2807784" y="1548843"/>
            <a:ext cx="2379662"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1574946" y="3156135"/>
            <a:ext cx="6851207" cy="2585323"/>
          </a:xfrm>
          <a:prstGeom prst="rect">
            <a:avLst/>
          </a:prstGeom>
          <a:solidFill>
            <a:schemeClr val="accent5">
              <a:lumMod val="20000"/>
              <a:lumOff val="80000"/>
            </a:schemeClr>
          </a:solidFill>
          <a:ln w="38100">
            <a:solidFill>
              <a:schemeClr val="accent1"/>
            </a:solidFill>
          </a:ln>
        </p:spPr>
        <p:txBody>
          <a:bodyPr wrap="square">
            <a:spAutoFit/>
          </a:bodyPr>
          <a:lstStyle/>
          <a:p>
            <a:pPr marL="269875" indent="-269875">
              <a:spcAft>
                <a:spcPts val="0"/>
              </a:spcAft>
            </a:pPr>
            <a:r>
              <a:rPr lang="zh-HK" altLang="zh-HK" b="1" kern="100" dirty="0">
                <a:latin typeface="+mn-ea"/>
              </a:rPr>
              <a:t>內容重點：</a:t>
            </a:r>
            <a:endParaRPr lang="zh-TW" altLang="zh-HK" b="1" kern="100" dirty="0">
              <a:latin typeface="+mn-ea"/>
            </a:endParaRPr>
          </a:p>
          <a:p>
            <a:pPr marL="285750" lvl="0" indent="-285750">
              <a:spcAft>
                <a:spcPts val="0"/>
              </a:spcAft>
              <a:buFont typeface="Arial" panose="020B0604020202020204" pitchFamily="34" charset="0"/>
              <a:buChar char="•"/>
            </a:pPr>
            <a:r>
              <a:rPr lang="zh-HK" altLang="zh-HK" kern="100" dirty="0">
                <a:latin typeface="+mn-ea"/>
              </a:rPr>
              <a:t>電子交易指利用電子系統進行交易活動。</a:t>
            </a:r>
            <a:endParaRPr lang="zh-TW" altLang="zh-HK" kern="100" dirty="0">
              <a:latin typeface="+mn-ea"/>
            </a:endParaRPr>
          </a:p>
          <a:p>
            <a:pPr marL="285750" lvl="0" indent="-285750">
              <a:spcAft>
                <a:spcPts val="0"/>
              </a:spcAft>
              <a:buFont typeface="Arial" panose="020B0604020202020204" pitchFamily="34" charset="0"/>
              <a:buChar char="•"/>
            </a:pPr>
            <a:r>
              <a:rPr lang="zh-HK" altLang="zh-HK" kern="100" dirty="0">
                <a:latin typeface="+mn-ea"/>
              </a:rPr>
              <a:t>電子交易帶來方便，但也帶來保安風險。使用時一般需要用戶提供登入名稱、登入密</a:t>
            </a:r>
            <a:r>
              <a:rPr lang="zh-TW" altLang="zh-HK" kern="100" dirty="0">
                <a:latin typeface="+mn-ea"/>
              </a:rPr>
              <a:t>碼</a:t>
            </a:r>
            <a:r>
              <a:rPr lang="zh-HK" altLang="zh-HK" kern="100" dirty="0">
                <a:latin typeface="+mn-ea"/>
              </a:rPr>
              <a:t>及其他敏</a:t>
            </a:r>
            <a:r>
              <a:rPr lang="zh-TW" altLang="zh-HK" kern="100" dirty="0">
                <a:latin typeface="+mn-ea"/>
              </a:rPr>
              <a:t>感</a:t>
            </a:r>
            <a:r>
              <a:rPr lang="zh-HK" altLang="zh-HK" kern="100" dirty="0">
                <a:latin typeface="+mn-ea"/>
              </a:rPr>
              <a:t>資料，例如信用卡號</a:t>
            </a:r>
            <a:r>
              <a:rPr lang="zh-TW" altLang="zh-HK" kern="100" dirty="0">
                <a:latin typeface="+mn-ea"/>
              </a:rPr>
              <a:t>碼</a:t>
            </a:r>
            <a:r>
              <a:rPr lang="zh-HK" altLang="zh-HK" kern="100" dirty="0">
                <a:latin typeface="+mn-ea"/>
              </a:rPr>
              <a:t>。</a:t>
            </a:r>
            <a:endParaRPr lang="zh-TW" altLang="zh-HK" kern="100" dirty="0">
              <a:latin typeface="+mn-ea"/>
            </a:endParaRPr>
          </a:p>
          <a:p>
            <a:pPr marL="285750" lvl="0" indent="-285750">
              <a:spcAft>
                <a:spcPts val="0"/>
              </a:spcAft>
              <a:buFont typeface="Arial" panose="020B0604020202020204" pitchFamily="34" charset="0"/>
              <a:buChar char="•"/>
            </a:pPr>
            <a:r>
              <a:rPr lang="zh-HK" altLang="zh-HK" kern="100" dirty="0">
                <a:latin typeface="+mn-ea"/>
              </a:rPr>
              <a:t>電子交易容易成為仿冒詐騙</a:t>
            </a:r>
            <a:r>
              <a:rPr lang="en-US" altLang="zh-HK" kern="100">
                <a:latin typeface="+mn-ea"/>
              </a:rPr>
              <a:t>(phishing</a:t>
            </a:r>
            <a:r>
              <a:rPr lang="en-US" altLang="zh-HK" kern="100" dirty="0">
                <a:latin typeface="+mn-ea"/>
              </a:rPr>
              <a:t>)</a:t>
            </a:r>
            <a:r>
              <a:rPr lang="zh-HK" altLang="zh-HK" kern="100" dirty="0">
                <a:latin typeface="+mn-ea"/>
              </a:rPr>
              <a:t>攻</a:t>
            </a:r>
            <a:r>
              <a:rPr lang="zh-TW" altLang="zh-HK" kern="100" dirty="0">
                <a:latin typeface="+mn-ea"/>
              </a:rPr>
              <a:t>擊</a:t>
            </a:r>
            <a:r>
              <a:rPr lang="zh-HK" altLang="zh-HK" kern="100" dirty="0">
                <a:latin typeface="+mn-ea"/>
              </a:rPr>
              <a:t>的目標。</a:t>
            </a:r>
            <a:endParaRPr lang="zh-TW" altLang="zh-HK" kern="100" dirty="0">
              <a:latin typeface="+mn-ea"/>
            </a:endParaRPr>
          </a:p>
          <a:p>
            <a:pPr marL="285750" lvl="0" indent="-285750">
              <a:spcAft>
                <a:spcPts val="0"/>
              </a:spcAft>
              <a:buFont typeface="Arial" panose="020B0604020202020204" pitchFamily="34" charset="0"/>
              <a:buChar char="•"/>
            </a:pPr>
            <a:r>
              <a:rPr lang="zh-HK" altLang="zh-HK" kern="100" dirty="0">
                <a:latin typeface="+mn-ea"/>
              </a:rPr>
              <a:t>方法通常是運用仿冒電子郵件或欺詐網站誤導用戶騙取個人資料。</a:t>
            </a:r>
            <a:endParaRPr lang="zh-TW" altLang="zh-HK" kern="100" dirty="0">
              <a:latin typeface="+mn-ea"/>
            </a:endParaRPr>
          </a:p>
          <a:p>
            <a:pPr marL="285750" lvl="0" indent="-285750">
              <a:spcAft>
                <a:spcPts val="0"/>
              </a:spcAft>
              <a:buFont typeface="Arial" panose="020B0604020202020204" pitchFamily="34" charset="0"/>
              <a:buChar char="•"/>
            </a:pPr>
            <a:r>
              <a:rPr lang="zh-HK" altLang="zh-HK" kern="100" dirty="0">
                <a:latin typeface="+mn-ea"/>
              </a:rPr>
              <a:t>所以進行電子交易時應確</a:t>
            </a:r>
            <a:r>
              <a:rPr lang="zh-TW" altLang="zh-HK" kern="100" dirty="0">
                <a:latin typeface="+mn-ea"/>
              </a:rPr>
              <a:t>認</a:t>
            </a:r>
            <a:r>
              <a:rPr lang="zh-HK" altLang="zh-HK" kern="100" dirty="0">
                <a:latin typeface="+mn-ea"/>
              </a:rPr>
              <a:t>網站的真</a:t>
            </a:r>
            <a:r>
              <a:rPr lang="zh-TW" altLang="zh-HK" kern="100" dirty="0">
                <a:latin typeface="+mn-ea"/>
              </a:rPr>
              <a:t>確</a:t>
            </a:r>
            <a:r>
              <a:rPr lang="zh-HK" altLang="zh-HK" kern="100" dirty="0">
                <a:latin typeface="+mn-ea"/>
              </a:rPr>
              <a:t>性、細閱交易細則、有適當的身份認</a:t>
            </a:r>
            <a:r>
              <a:rPr lang="zh-TW" altLang="zh-HK" kern="100" dirty="0">
                <a:latin typeface="+mn-ea"/>
              </a:rPr>
              <a:t>證</a:t>
            </a:r>
            <a:r>
              <a:rPr lang="zh-HK" altLang="zh-HK" kern="100" dirty="0">
                <a:latin typeface="+mn-ea"/>
              </a:rPr>
              <a:t>及將傳輸的資料加密。</a:t>
            </a:r>
            <a:endParaRPr lang="zh-TW" altLang="zh-HK" kern="100" dirty="0">
              <a:latin typeface="+mn-ea"/>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419076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74946" y="316461"/>
            <a:ext cx="6944882" cy="683397"/>
          </a:xfrm>
        </p:spPr>
        <p:txBody>
          <a:bodyPr>
            <a:normAutofit/>
          </a:bodyPr>
          <a:lstStyle/>
          <a:p>
            <a:r>
              <a:rPr lang="zh-HK" altLang="zh-HK" sz="3000" b="1" dirty="0">
                <a:latin typeface="+mn-ea"/>
                <a:ea typeface="+mn-ea"/>
              </a:rPr>
              <a:t>動畫視像片段：電子交易的保安考慮（</a:t>
            </a:r>
            <a:r>
              <a:rPr lang="en-US" altLang="zh-HK" sz="3000" b="1" dirty="0">
                <a:latin typeface="+mn-ea"/>
                <a:ea typeface="+mn-ea"/>
              </a:rPr>
              <a:t>II</a:t>
            </a:r>
            <a:r>
              <a:rPr lang="zh-HK" altLang="zh-HK" sz="3000" b="1" dirty="0">
                <a:latin typeface="+mn-ea"/>
                <a:ea typeface="+mn-ea"/>
              </a:rPr>
              <a:t>）</a:t>
            </a:r>
            <a:endParaRPr lang="zh-HK" altLang="en-US" sz="3000" dirty="0">
              <a:latin typeface="+mn-ea"/>
              <a:ea typeface="+mn-ea"/>
            </a:endParaRPr>
          </a:p>
        </p:txBody>
      </p:sp>
      <p:sp>
        <p:nvSpPr>
          <p:cNvPr id="4" name="矩形 3"/>
          <p:cNvSpPr/>
          <p:nvPr/>
        </p:nvSpPr>
        <p:spPr>
          <a:xfrm>
            <a:off x="1662157" y="999858"/>
            <a:ext cx="6020512" cy="369332"/>
          </a:xfrm>
          <a:prstGeom prst="rect">
            <a:avLst/>
          </a:prstGeom>
        </p:spPr>
        <p:txBody>
          <a:bodyPr wrap="square">
            <a:spAutoFit/>
          </a:bodyPr>
          <a:lstStyle/>
          <a:p>
            <a:r>
              <a:rPr lang="en-US" altLang="zh-HK" dirty="0">
                <a:solidFill>
                  <a:srgbClr val="0070C0"/>
                </a:solidFill>
              </a:rPr>
              <a:t>https://www.youtube.com/watch?v=PKyJcW4QN8Y</a:t>
            </a:r>
            <a:endParaRPr lang="zh-TW" altLang="zh-HK" dirty="0">
              <a:solidFill>
                <a:srgbClr val="0070C0"/>
              </a:solidFill>
            </a:endParaRPr>
          </a:p>
        </p:txBody>
      </p:sp>
      <p:sp>
        <p:nvSpPr>
          <p:cNvPr id="5" name="矩形 4"/>
          <p:cNvSpPr/>
          <p:nvPr/>
        </p:nvSpPr>
        <p:spPr>
          <a:xfrm>
            <a:off x="1574946" y="3156135"/>
            <a:ext cx="6832363" cy="3139321"/>
          </a:xfrm>
          <a:prstGeom prst="rect">
            <a:avLst/>
          </a:prstGeom>
          <a:solidFill>
            <a:schemeClr val="accent5">
              <a:lumMod val="20000"/>
              <a:lumOff val="80000"/>
            </a:schemeClr>
          </a:solidFill>
          <a:ln w="38100">
            <a:solidFill>
              <a:schemeClr val="accent1"/>
            </a:solidFill>
          </a:ln>
        </p:spPr>
        <p:txBody>
          <a:bodyPr wrap="square">
            <a:spAutoFit/>
          </a:bodyPr>
          <a:lstStyle/>
          <a:p>
            <a:r>
              <a:rPr lang="zh-HK" altLang="zh-HK" b="1" dirty="0">
                <a:latin typeface="+mn-ea"/>
              </a:rPr>
              <a:t>內容重點：</a:t>
            </a:r>
            <a:endParaRPr lang="zh-TW" altLang="zh-HK" dirty="0">
              <a:latin typeface="+mn-ea"/>
            </a:endParaRPr>
          </a:p>
          <a:p>
            <a:r>
              <a:rPr lang="zh-HK" altLang="zh-HK" dirty="0">
                <a:latin typeface="+mn-ea"/>
              </a:rPr>
              <a:t>進行電子交易應注意：</a:t>
            </a:r>
            <a:endParaRPr lang="zh-TW" altLang="zh-HK" dirty="0">
              <a:latin typeface="+mn-ea"/>
            </a:endParaRPr>
          </a:p>
          <a:p>
            <a:pPr marL="285750" lvl="0" indent="-285750">
              <a:buFont typeface="Arial" panose="020B0604020202020204" pitchFamily="34" charset="0"/>
              <a:buChar char="•"/>
            </a:pPr>
            <a:r>
              <a:rPr lang="zh-HK" altLang="zh-HK" dirty="0">
                <a:latin typeface="+mn-ea"/>
              </a:rPr>
              <a:t>機構方面：</a:t>
            </a:r>
            <a:r>
              <a:rPr lang="en-US" altLang="zh-HK" dirty="0">
                <a:latin typeface="+mn-ea"/>
              </a:rPr>
              <a:t>1. </a:t>
            </a:r>
            <a:r>
              <a:rPr lang="zh-HK" altLang="zh-HK" dirty="0">
                <a:latin typeface="+mn-ea"/>
              </a:rPr>
              <a:t>選擇的機構應提供伺服器電子證書，讓用戶可核實網站的真確性；</a:t>
            </a:r>
            <a:r>
              <a:rPr lang="en-US" altLang="zh-HK" dirty="0">
                <a:latin typeface="+mn-ea"/>
              </a:rPr>
              <a:t>2. </a:t>
            </a:r>
            <a:r>
              <a:rPr lang="zh-HK" altLang="zh-HK" dirty="0">
                <a:latin typeface="+mn-ea"/>
              </a:rPr>
              <a:t>採用持卡人身份驗證服務付款；</a:t>
            </a:r>
            <a:r>
              <a:rPr lang="en-US" altLang="zh-HK" dirty="0">
                <a:latin typeface="+mn-ea"/>
              </a:rPr>
              <a:t>3. </a:t>
            </a:r>
            <a:r>
              <a:rPr lang="zh-HK" altLang="zh-HK" dirty="0">
                <a:latin typeface="+mn-ea"/>
              </a:rPr>
              <a:t>使用銀行服務時使用雙重認證。</a:t>
            </a:r>
            <a:endParaRPr lang="zh-TW" altLang="zh-HK" dirty="0">
              <a:latin typeface="+mn-ea"/>
            </a:endParaRPr>
          </a:p>
          <a:p>
            <a:pPr marL="285750" lvl="0" indent="-285750">
              <a:buFont typeface="Arial" panose="020B0604020202020204" pitchFamily="34" charset="0"/>
              <a:buChar char="•"/>
            </a:pPr>
            <a:r>
              <a:rPr lang="zh-HK" altLang="zh-HK" dirty="0">
                <a:latin typeface="+mn-ea"/>
              </a:rPr>
              <a:t>個人方面：</a:t>
            </a:r>
            <a:r>
              <a:rPr lang="en-US" altLang="zh-HK" dirty="0">
                <a:latin typeface="+mn-ea"/>
              </a:rPr>
              <a:t>1. </a:t>
            </a:r>
            <a:r>
              <a:rPr lang="zh-HK" altLang="zh-HK" dirty="0">
                <a:latin typeface="+mn-ea"/>
              </a:rPr>
              <a:t>使用公共上網設施時不應進行網上交易或使用網上銀行服務；</a:t>
            </a:r>
            <a:r>
              <a:rPr lang="en-US" altLang="zh-HK" dirty="0">
                <a:latin typeface="+mn-ea"/>
              </a:rPr>
              <a:t>2. </a:t>
            </a:r>
            <a:r>
              <a:rPr lang="zh-HK" altLang="zh-HK" dirty="0">
                <a:latin typeface="+mn-ea"/>
              </a:rPr>
              <a:t>使用電子交易服務前應關</a:t>
            </a:r>
            <a:r>
              <a:rPr lang="zh-TW" altLang="zh-HK" dirty="0">
                <a:latin typeface="+mn-ea"/>
              </a:rPr>
              <a:t>閉</a:t>
            </a:r>
            <a:r>
              <a:rPr lang="zh-HK" altLang="zh-HK" dirty="0">
                <a:latin typeface="+mn-ea"/>
              </a:rPr>
              <a:t>所有瀏</a:t>
            </a:r>
            <a:r>
              <a:rPr lang="zh-TW" altLang="zh-HK" dirty="0">
                <a:latin typeface="+mn-ea"/>
              </a:rPr>
              <a:t>覽</a:t>
            </a:r>
            <a:r>
              <a:rPr lang="zh-HK" altLang="zh-HK" dirty="0">
                <a:latin typeface="+mn-ea"/>
              </a:rPr>
              <a:t>器的視窗，完成交易後應登出；</a:t>
            </a:r>
            <a:r>
              <a:rPr lang="en-US" altLang="zh-HK" dirty="0">
                <a:latin typeface="+mn-ea"/>
              </a:rPr>
              <a:t>3. </a:t>
            </a:r>
            <a:r>
              <a:rPr lang="zh-HK" altLang="zh-HK" dirty="0">
                <a:latin typeface="+mn-ea"/>
              </a:rPr>
              <a:t>提個人或脹戶資料時應保持警</a:t>
            </a:r>
            <a:r>
              <a:rPr lang="zh-TW" altLang="zh-HK" dirty="0">
                <a:latin typeface="+mn-ea"/>
              </a:rPr>
              <a:t>惕</a:t>
            </a:r>
            <a:r>
              <a:rPr lang="zh-HK" altLang="zh-HK" dirty="0">
                <a:latin typeface="+mn-ea"/>
              </a:rPr>
              <a:t>；</a:t>
            </a:r>
            <a:r>
              <a:rPr lang="en-US" altLang="zh-HK" dirty="0">
                <a:latin typeface="+mn-ea"/>
              </a:rPr>
              <a:t>4. </a:t>
            </a:r>
            <a:r>
              <a:rPr lang="zh-HK" altLang="zh-HK" dirty="0">
                <a:latin typeface="+mn-ea"/>
              </a:rPr>
              <a:t>不要按可</a:t>
            </a:r>
            <a:r>
              <a:rPr lang="zh-TW" altLang="zh-HK" dirty="0">
                <a:latin typeface="+mn-ea"/>
              </a:rPr>
              <a:t>疑</a:t>
            </a:r>
            <a:r>
              <a:rPr lang="zh-HK" altLang="zh-HK" dirty="0">
                <a:latin typeface="+mn-ea"/>
              </a:rPr>
              <a:t>電郵的連結；</a:t>
            </a:r>
            <a:r>
              <a:rPr lang="en-US" altLang="zh-HK" dirty="0">
                <a:latin typeface="+mn-ea"/>
              </a:rPr>
              <a:t>4. </a:t>
            </a:r>
            <a:r>
              <a:rPr lang="zh-HK" altLang="zh-HK" dirty="0">
                <a:latin typeface="+mn-ea"/>
              </a:rPr>
              <a:t>不應用搜</a:t>
            </a:r>
            <a:r>
              <a:rPr lang="zh-TW" altLang="zh-HK" dirty="0">
                <a:latin typeface="+mn-ea"/>
              </a:rPr>
              <a:t>尋</a:t>
            </a:r>
            <a:r>
              <a:rPr lang="zh-HK" altLang="zh-HK" dirty="0">
                <a:latin typeface="+mn-ea"/>
              </a:rPr>
              <a:t>器搜尋到的金融機構網址；</a:t>
            </a:r>
            <a:r>
              <a:rPr lang="en-US" altLang="zh-HK" dirty="0">
                <a:latin typeface="+mn-ea"/>
              </a:rPr>
              <a:t>5. </a:t>
            </a:r>
            <a:r>
              <a:rPr lang="zh-HK" altLang="zh-HK" dirty="0">
                <a:latin typeface="+mn-ea"/>
              </a:rPr>
              <a:t>定期登入網上戶口，檢查脹戶狀況、交易記錄及上一次登入日期及有否可疑交易；</a:t>
            </a:r>
            <a:r>
              <a:rPr lang="en-US" altLang="zh-HK" dirty="0">
                <a:latin typeface="+mn-ea"/>
              </a:rPr>
              <a:t>6. </a:t>
            </a:r>
            <a:r>
              <a:rPr lang="zh-HK" altLang="zh-HK" dirty="0">
                <a:latin typeface="+mn-ea"/>
              </a:rPr>
              <a:t>採取基本保安措施。</a:t>
            </a:r>
            <a:endParaRPr lang="zh-TW" altLang="zh-HK" dirty="0">
              <a:latin typeface="+mn-ea"/>
            </a:endParaRPr>
          </a:p>
        </p:txBody>
      </p:sp>
      <p:pic>
        <p:nvPicPr>
          <p:cNvPr id="4098" name="圖片 1"/>
          <p:cNvPicPr>
            <a:picLocks noChangeAspect="1" noChangeArrowheads="1"/>
          </p:cNvPicPr>
          <p:nvPr/>
        </p:nvPicPr>
        <p:blipFill>
          <a:blip r:embed="rId2">
            <a:extLst>
              <a:ext uri="{28A0092B-C50C-407E-A947-70E740481C1C}">
                <a14:useLocalDpi xmlns:a14="http://schemas.microsoft.com/office/drawing/2010/main" val="0"/>
              </a:ext>
            </a:extLst>
          </a:blip>
          <a:srcRect l="9009" t="22116" r="36757" b="24359"/>
          <a:stretch>
            <a:fillRect/>
          </a:stretch>
        </p:blipFill>
        <p:spPr bwMode="auto">
          <a:xfrm>
            <a:off x="2897735" y="1510134"/>
            <a:ext cx="2379662"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圖片 1"/>
          <p:cNvPicPr>
            <a:picLocks noChangeAspect="1" noChangeArrowheads="1"/>
          </p:cNvPicPr>
          <p:nvPr/>
        </p:nvPicPr>
        <p:blipFill rotWithShape="1">
          <a:blip r:embed="rId3">
            <a:extLst>
              <a:ext uri="{28A0092B-C50C-407E-A947-70E740481C1C}">
                <a14:useLocalDpi xmlns:a14="http://schemas.microsoft.com/office/drawing/2010/main" val="0"/>
              </a:ext>
            </a:extLst>
          </a:blip>
          <a:srcRect l="66319" t="24191" r="27004" b="64059"/>
          <a:stretch/>
        </p:blipFill>
        <p:spPr bwMode="auto">
          <a:xfrm>
            <a:off x="6773225" y="1510134"/>
            <a:ext cx="1078742" cy="1084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4025016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48647" y="196820"/>
            <a:ext cx="6589199" cy="649214"/>
          </a:xfrm>
        </p:spPr>
        <p:txBody>
          <a:bodyPr>
            <a:normAutofit fontScale="90000"/>
          </a:bodyPr>
          <a:lstStyle/>
          <a:p>
            <a:r>
              <a:rPr lang="zh-TW" altLang="zh-HK" b="1" dirty="0">
                <a:solidFill>
                  <a:srgbClr val="0070C0"/>
                </a:solidFill>
                <a:latin typeface="+mn-ea"/>
                <a:ea typeface="+mn-ea"/>
              </a:rPr>
              <a:t>遊戲工作紙</a:t>
            </a:r>
            <a:r>
              <a:rPr lang="en-US" altLang="zh-HK" b="1" dirty="0">
                <a:solidFill>
                  <a:srgbClr val="0070C0"/>
                </a:solidFill>
                <a:latin typeface="+mn-ea"/>
                <a:ea typeface="+mn-ea"/>
              </a:rPr>
              <a:t> — </a:t>
            </a:r>
            <a:r>
              <a:rPr lang="zh-TW" altLang="zh-HK" b="1" dirty="0">
                <a:solidFill>
                  <a:srgbClr val="0070C0"/>
                </a:solidFill>
                <a:latin typeface="+mn-ea"/>
                <a:ea typeface="+mn-ea"/>
              </a:rPr>
              <a:t>「網上購物知多點」</a:t>
            </a:r>
            <a:r>
              <a:rPr lang="zh-TW" altLang="zh-HK" dirty="0">
                <a:solidFill>
                  <a:srgbClr val="0070C0"/>
                </a:solidFill>
                <a:latin typeface="+mn-ea"/>
                <a:ea typeface="+mn-ea"/>
              </a:rPr>
              <a:t/>
            </a:r>
            <a:br>
              <a:rPr lang="zh-TW" altLang="zh-HK" dirty="0">
                <a:solidFill>
                  <a:srgbClr val="0070C0"/>
                </a:solidFill>
                <a:latin typeface="+mn-ea"/>
                <a:ea typeface="+mn-ea"/>
              </a:rPr>
            </a:br>
            <a:r>
              <a:rPr lang="zh-HK" altLang="zh-HK" sz="2400" dirty="0">
                <a:latin typeface="+mn-ea"/>
                <a:ea typeface="+mn-ea"/>
              </a:rPr>
              <a:t>試分辨以下哪些有關網上購物的描述是正確的，並在空格內填上</a:t>
            </a:r>
            <a:r>
              <a:rPr lang="en-US" altLang="zh-HK" sz="2400" dirty="0">
                <a:latin typeface="+mn-ea"/>
                <a:ea typeface="+mn-ea"/>
                <a:sym typeface="Wingdings 2" panose="05020102010507070707" pitchFamily="18" charset="2"/>
              </a:rPr>
              <a:t></a:t>
            </a:r>
            <a:r>
              <a:rPr lang="zh-HK" altLang="zh-HK" sz="2400" dirty="0">
                <a:latin typeface="+mn-ea"/>
                <a:ea typeface="+mn-ea"/>
              </a:rPr>
              <a:t>號。</a:t>
            </a:r>
            <a:endParaRPr lang="zh-HK" altLang="en-US" sz="2400" dirty="0">
              <a:latin typeface="+mn-ea"/>
              <a:ea typeface="+mn-ea"/>
            </a:endParaRPr>
          </a:p>
        </p:txBody>
      </p:sp>
      <p:sp>
        <p:nvSpPr>
          <p:cNvPr id="4" name="Rectangle 2"/>
          <p:cNvSpPr>
            <a:spLocks noChangeArrowheads="1"/>
          </p:cNvSpPr>
          <p:nvPr/>
        </p:nvSpPr>
        <p:spPr bwMode="auto">
          <a:xfrm>
            <a:off x="1748646" y="1110953"/>
            <a:ext cx="9505477" cy="608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HK" altLang="en-US"/>
          </a:p>
        </p:txBody>
      </p:sp>
      <p:pic>
        <p:nvPicPr>
          <p:cNvPr id="5121" name="圖片 1"/>
          <p:cNvPicPr>
            <a:picLocks noChangeAspect="1" noChangeArrowheads="1"/>
          </p:cNvPicPr>
          <p:nvPr/>
        </p:nvPicPr>
        <p:blipFill>
          <a:blip r:embed="rId2">
            <a:extLst>
              <a:ext uri="{28A0092B-C50C-407E-A947-70E740481C1C}">
                <a14:useLocalDpi xmlns:a14="http://schemas.microsoft.com/office/drawing/2010/main" val="0"/>
              </a:ext>
            </a:extLst>
          </a:blip>
          <a:srcRect t="18140" b="23102"/>
          <a:stretch>
            <a:fillRect/>
          </a:stretch>
        </p:blipFill>
        <p:spPr bwMode="auto">
          <a:xfrm>
            <a:off x="0" y="1472658"/>
            <a:ext cx="9054081" cy="4951450"/>
          </a:xfrm>
          <a:prstGeom prst="rect">
            <a:avLst/>
          </a:prstGeom>
          <a:solidFill>
            <a:srgbClr val="000000"/>
          </a:solidFill>
        </p:spPr>
      </p:pic>
      <p:sp>
        <p:nvSpPr>
          <p:cNvPr id="5" name="Rectangle 3"/>
          <p:cNvSpPr>
            <a:spLocks noChangeArrowheads="1"/>
          </p:cNvSpPr>
          <p:nvPr/>
        </p:nvSpPr>
        <p:spPr bwMode="auto">
          <a:xfrm>
            <a:off x="2018521" y="4568528"/>
            <a:ext cx="9505477" cy="608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HK" altLang="en-US"/>
          </a:p>
        </p:txBody>
      </p:sp>
      <p:sp>
        <p:nvSpPr>
          <p:cNvPr id="6" name="矩形 5"/>
          <p:cNvSpPr/>
          <p:nvPr/>
        </p:nvSpPr>
        <p:spPr>
          <a:xfrm>
            <a:off x="4288600" y="6446662"/>
            <a:ext cx="4572000" cy="337272"/>
          </a:xfrm>
          <a:prstGeom prst="rect">
            <a:avLst/>
          </a:prstGeom>
        </p:spPr>
        <p:txBody>
          <a:bodyPr>
            <a:spAutoFit/>
          </a:bodyPr>
          <a:lstStyle/>
          <a:p>
            <a:pPr marL="269875" indent="-269875">
              <a:lnSpc>
                <a:spcPct val="115000"/>
              </a:lnSpc>
              <a:spcAft>
                <a:spcPts val="0"/>
              </a:spcAft>
            </a:pPr>
            <a:r>
              <a:rPr lang="zh-HK" altLang="zh-HK" sz="1500" kern="100" dirty="0">
                <a:latin typeface="Times New Roman" panose="02020603050405020304" pitchFamily="18" charset="0"/>
                <a:ea typeface="新細明體" panose="02020500000000000000" pitchFamily="18" charset="-120"/>
              </a:rPr>
              <a:t>資料來源：「投資者及理財教育委員會」網站</a:t>
            </a:r>
            <a:endParaRPr lang="zh-TW" altLang="zh-HK" sz="1500" kern="100" dirty="0">
              <a:latin typeface="Times New Roman" panose="02020603050405020304" pitchFamily="18" charset="0"/>
              <a:ea typeface="新細明體" panose="02020500000000000000" pitchFamily="18" charset="-120"/>
            </a:endParaRPr>
          </a:p>
        </p:txBody>
      </p:sp>
      <p:pic>
        <p:nvPicPr>
          <p:cNvPr id="5124" name="圖片 1"/>
          <p:cNvPicPr>
            <a:picLocks noChangeAspect="1" noChangeArrowheads="1"/>
          </p:cNvPicPr>
          <p:nvPr/>
        </p:nvPicPr>
        <p:blipFill rotWithShape="1">
          <a:blip r:embed="rId3">
            <a:extLst>
              <a:ext uri="{28A0092B-C50C-407E-A947-70E740481C1C}">
                <a14:useLocalDpi xmlns:a14="http://schemas.microsoft.com/office/drawing/2010/main" val="0"/>
              </a:ext>
            </a:extLst>
          </a:blip>
          <a:srcRect l="64993" t="21510" r="25816" b="61218"/>
          <a:stretch/>
        </p:blipFill>
        <p:spPr bwMode="auto">
          <a:xfrm>
            <a:off x="493900" y="353772"/>
            <a:ext cx="980587" cy="102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788446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49027" y="247889"/>
            <a:ext cx="6589199" cy="683397"/>
          </a:xfrm>
        </p:spPr>
        <p:txBody>
          <a:bodyPr/>
          <a:lstStyle/>
          <a:p>
            <a:r>
              <a:rPr lang="zh-HK" altLang="zh-HK" b="1" dirty="0">
                <a:solidFill>
                  <a:srgbClr val="0070C0"/>
                </a:solidFill>
                <a:latin typeface="+mn-ea"/>
                <a:ea typeface="+mn-ea"/>
              </a:rPr>
              <a:t>延伸閱讀</a:t>
            </a:r>
            <a:endParaRPr lang="zh-HK" altLang="en-US" dirty="0">
              <a:solidFill>
                <a:srgbClr val="0070C0"/>
              </a:solidFill>
              <a:latin typeface="+mn-ea"/>
              <a:ea typeface="+mn-ea"/>
            </a:endParaRPr>
          </a:p>
        </p:txBody>
      </p:sp>
      <p:sp>
        <p:nvSpPr>
          <p:cNvPr id="8" name="矩形 7"/>
          <p:cNvSpPr/>
          <p:nvPr/>
        </p:nvSpPr>
        <p:spPr>
          <a:xfrm>
            <a:off x="1549027" y="880266"/>
            <a:ext cx="7290778" cy="754053"/>
          </a:xfrm>
          <a:prstGeom prst="rect">
            <a:avLst/>
          </a:prstGeom>
        </p:spPr>
        <p:txBody>
          <a:bodyPr wrap="none">
            <a:spAutoFit/>
          </a:bodyPr>
          <a:lstStyle/>
          <a:p>
            <a:r>
              <a:rPr lang="zh-TW" altLang="zh-HK" sz="2500" kern="100" dirty="0">
                <a:latin typeface="+mn-ea"/>
                <a:cs typeface="Times New Roman" panose="02020603050405020304" pitchFamily="18" charset="0"/>
              </a:rPr>
              <a:t>網絡安全資訊站：安全網上購物</a:t>
            </a:r>
            <a:endParaRPr lang="en-US" altLang="zh-TW" sz="2500" kern="100" dirty="0">
              <a:latin typeface="+mn-ea"/>
              <a:cs typeface="Times New Roman" panose="02020603050405020304" pitchFamily="18" charset="0"/>
            </a:endParaRPr>
          </a:p>
          <a:p>
            <a:r>
              <a:rPr lang="en-US" altLang="zh-HK" dirty="0">
                <a:solidFill>
                  <a:srgbClr val="0070C0"/>
                </a:solidFill>
              </a:rPr>
              <a:t>https://www.cybersecurity.hk/tc/learning-shopping.php#slide-1</a:t>
            </a:r>
            <a:endParaRPr lang="zh-TW" altLang="zh-HK" dirty="0">
              <a:solidFill>
                <a:srgbClr val="0070C0"/>
              </a:solidFill>
            </a:endParaRPr>
          </a:p>
        </p:txBody>
      </p:sp>
      <p:pic>
        <p:nvPicPr>
          <p:cNvPr id="6147" name="圖片 1"/>
          <p:cNvPicPr>
            <a:picLocks noChangeAspect="1" noChangeArrowheads="1"/>
          </p:cNvPicPr>
          <p:nvPr/>
        </p:nvPicPr>
        <p:blipFill rotWithShape="1">
          <a:blip r:embed="rId2">
            <a:extLst>
              <a:ext uri="{28A0092B-C50C-407E-A947-70E740481C1C}">
                <a14:useLocalDpi xmlns:a14="http://schemas.microsoft.com/office/drawing/2010/main" val="0"/>
              </a:ext>
            </a:extLst>
          </a:blip>
          <a:srcRect l="65639" t="23081" r="26404" b="62794"/>
          <a:stretch/>
        </p:blipFill>
        <p:spPr bwMode="auto">
          <a:xfrm>
            <a:off x="7255378" y="240440"/>
            <a:ext cx="999859" cy="1001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HK" altLang="en-US"/>
          </a:p>
        </p:txBody>
      </p:sp>
      <p:pic>
        <p:nvPicPr>
          <p:cNvPr id="6148" name="圖片 52" descr="89BC413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561975" cy="3238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a:spLocks noChangeArrowheads="1"/>
          </p:cNvSpPr>
          <p:nvPr/>
        </p:nvSpPr>
        <p:spPr bwMode="auto">
          <a:xfrm>
            <a:off x="1549027" y="1664938"/>
            <a:ext cx="7022405" cy="4862870"/>
          </a:xfrm>
          <a:prstGeom prst="rect">
            <a:avLst/>
          </a:prstGeom>
          <a:solidFill>
            <a:schemeClr val="accent2">
              <a:lumMod val="20000"/>
              <a:lumOff val="80000"/>
            </a:schemeClr>
          </a:solidFill>
          <a:ln w="28575">
            <a:solidFill>
              <a:srgbClr val="002060"/>
            </a:solid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HK" altLang="zh-HK" sz="2000" b="0" i="0" u="none" strike="noStrike" cap="none" normalizeH="0" baseline="0" dirty="0">
                <a:ln>
                  <a:noFill/>
                </a:ln>
                <a:effectLst/>
                <a:latin typeface="+mn-ea"/>
                <a:cs typeface="Times New Roman" panose="02020603050405020304" pitchFamily="18" charset="0"/>
              </a:rPr>
              <a:t>以下是一些</a:t>
            </a:r>
            <a:r>
              <a:rPr kumimoji="0" lang="zh-TW" altLang="zh-HK" sz="2000" b="0" i="0" u="none" strike="noStrike" cap="none" normalizeH="0" baseline="0" dirty="0">
                <a:ln>
                  <a:noFill/>
                </a:ln>
                <a:effectLst/>
                <a:latin typeface="+mn-ea"/>
                <a:cs typeface="Times New Roman" panose="02020603050405020304" pitchFamily="18" charset="0"/>
              </a:rPr>
              <a:t>網上購物小貼士</a:t>
            </a:r>
            <a:r>
              <a:rPr kumimoji="0" lang="zh-HK" altLang="zh-HK" sz="2000" b="0" i="0" u="none" strike="noStrike" cap="none" normalizeH="0" baseline="0" dirty="0">
                <a:ln>
                  <a:noFill/>
                </a:ln>
                <a:effectLst/>
                <a:latin typeface="+mn-ea"/>
                <a:cs typeface="Times New Roman" panose="02020603050405020304" pitchFamily="18" charset="0"/>
              </a:rPr>
              <a:t>：</a:t>
            </a:r>
            <a:endParaRPr kumimoji="0" lang="zh-TW" altLang="zh-HK" sz="2000" b="0" i="0" u="none" strike="noStrike" cap="none" normalizeH="0" baseline="0" dirty="0">
              <a:ln>
                <a:noFill/>
              </a:ln>
              <a:effectLst/>
              <a:latin typeface="+mn-ea"/>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zh-TW" altLang="en-US" sz="2000" b="0" i="0" u="none" strike="noStrike" cap="none" normalizeH="0" baseline="0" dirty="0">
                <a:ln>
                  <a:noFill/>
                </a:ln>
                <a:effectLst/>
                <a:latin typeface="+mn-ea"/>
                <a:cs typeface="Times New Roman" panose="02020603050405020304" pitchFamily="18" charset="0"/>
              </a:rPr>
              <a:t>通過更</a:t>
            </a:r>
            <a:r>
              <a:rPr kumimoji="0" lang="zh-TW" altLang="en-US" sz="2000" b="1" i="0" u="none" strike="noStrike" cap="none" normalizeH="0" baseline="0" dirty="0">
                <a:ln>
                  <a:noFill/>
                </a:ln>
                <a:solidFill>
                  <a:srgbClr val="0070C0"/>
                </a:solidFill>
                <a:effectLst/>
                <a:latin typeface="+mn-ea"/>
                <a:cs typeface="Times New Roman" panose="02020603050405020304" pitchFamily="18" charset="0"/>
              </a:rPr>
              <a:t>安全的方法付款</a:t>
            </a:r>
            <a:r>
              <a:rPr kumimoji="0" lang="zh-TW" altLang="en-US" sz="2000" b="0" i="0" u="none" strike="noStrike" cap="none" normalizeH="0" baseline="0" dirty="0">
                <a:ln>
                  <a:noFill/>
                </a:ln>
                <a:effectLst/>
                <a:latin typeface="+mn-ea"/>
                <a:cs typeface="Times New Roman" panose="02020603050405020304" pitchFamily="18" charset="0"/>
              </a:rPr>
              <a:t>，例如使用可信的繳費系統及確保個人資料的安全性。</a:t>
            </a:r>
            <a:endParaRPr kumimoji="0" lang="zh-TW" altLang="en-US" sz="2000" b="0" i="0" u="none" strike="noStrike" cap="none" normalizeH="0" baseline="0" dirty="0">
              <a:ln>
                <a:noFill/>
              </a:ln>
              <a:effectLst/>
              <a:latin typeface="+mn-ea"/>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zh-TW" altLang="en-US" sz="2000" b="0" i="0" u="none" strike="noStrike" cap="none" normalizeH="0" baseline="0" dirty="0">
                <a:ln>
                  <a:noFill/>
                </a:ln>
                <a:effectLst/>
                <a:latin typeface="+mn-ea"/>
                <a:cs typeface="Times New Roman" panose="02020603050405020304" pitchFamily="18" charset="0"/>
              </a:rPr>
              <a:t>留意賣家的信譽評價及在不熟悉的網站購物前，向</a:t>
            </a:r>
            <a:r>
              <a:rPr lang="zh-TW" altLang="en-US" sz="2000" b="1" dirty="0">
                <a:solidFill>
                  <a:srgbClr val="0070C0"/>
                </a:solidFill>
                <a:latin typeface="+mn-ea"/>
                <a:cs typeface="Times New Roman" panose="02020603050405020304" pitchFamily="18" charset="0"/>
              </a:rPr>
              <a:t>可信任的人及網站</a:t>
            </a:r>
            <a:r>
              <a:rPr kumimoji="0" lang="zh-TW" altLang="en-US" sz="2000" b="0" i="0" u="none" strike="noStrike" cap="none" normalizeH="0" baseline="0" dirty="0">
                <a:ln>
                  <a:noFill/>
                </a:ln>
                <a:effectLst/>
                <a:latin typeface="+mn-ea"/>
                <a:cs typeface="Times New Roman" panose="02020603050405020304" pitchFamily="18" charset="0"/>
              </a:rPr>
              <a:t>查詢。</a:t>
            </a:r>
            <a:endParaRPr kumimoji="0" lang="zh-TW" altLang="en-US" sz="2000" b="0" i="0" u="none" strike="noStrike" cap="none" normalizeH="0" baseline="0" dirty="0">
              <a:ln>
                <a:noFill/>
              </a:ln>
              <a:effectLst/>
              <a:latin typeface="+mn-ea"/>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zh-TW" altLang="en-US" sz="2000" b="0" i="0" u="none" strike="noStrike" cap="none" normalizeH="0" baseline="0" dirty="0">
                <a:ln>
                  <a:noFill/>
                </a:ln>
                <a:effectLst/>
                <a:latin typeface="+mn-ea"/>
                <a:cs typeface="Times New Roman" panose="02020603050405020304" pitchFamily="18" charset="0"/>
              </a:rPr>
              <a:t>小心不合理的低價貨品及令人難以置信的</a:t>
            </a:r>
            <a:r>
              <a:rPr lang="zh-TW" altLang="en-US" sz="2000" b="1" dirty="0">
                <a:solidFill>
                  <a:srgbClr val="0070C0"/>
                </a:solidFill>
                <a:latin typeface="+mn-ea"/>
                <a:cs typeface="Times New Roman" panose="02020603050405020304" pitchFamily="18" charset="0"/>
              </a:rPr>
              <a:t>產品評介</a:t>
            </a:r>
            <a:r>
              <a:rPr kumimoji="0" lang="zh-TW" altLang="en-US" sz="2000" b="0" i="0" u="none" strike="noStrike" cap="none" normalizeH="0" baseline="0" dirty="0">
                <a:ln>
                  <a:noFill/>
                </a:ln>
                <a:effectLst/>
                <a:latin typeface="+mn-ea"/>
                <a:cs typeface="Times New Roman" panose="02020603050405020304" pitchFamily="18" charset="0"/>
              </a:rPr>
              <a:t>，特別是藥物或健康產品。</a:t>
            </a:r>
            <a:endParaRPr kumimoji="0" lang="zh-TW" altLang="en-US" sz="2000" b="0" i="0" u="none" strike="noStrike" cap="none" normalizeH="0" baseline="0" dirty="0">
              <a:ln>
                <a:noFill/>
              </a:ln>
              <a:effectLst/>
              <a:latin typeface="+mn-ea"/>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zh-TW" altLang="en-US" sz="2000" b="0" i="0" u="none" strike="noStrike" cap="none" normalizeH="0" baseline="0" dirty="0">
                <a:ln>
                  <a:noFill/>
                </a:ln>
                <a:effectLst/>
                <a:latin typeface="+mn-ea"/>
                <a:cs typeface="Times New Roman" panose="02020603050405020304" pitchFamily="18" charset="0"/>
              </a:rPr>
              <a:t>在剔選「同意」前下載及</a:t>
            </a:r>
            <a:r>
              <a:rPr lang="zh-TW" altLang="en-US" sz="2000" b="1" dirty="0">
                <a:solidFill>
                  <a:srgbClr val="0070C0"/>
                </a:solidFill>
                <a:latin typeface="+mn-ea"/>
                <a:cs typeface="Times New Roman" panose="02020603050405020304" pitchFamily="18" charset="0"/>
              </a:rPr>
              <a:t>細閱條款及細則</a:t>
            </a:r>
            <a:r>
              <a:rPr kumimoji="0" lang="zh-TW" altLang="en-US" sz="2000" i="0" u="none" strike="noStrike" cap="none" normalizeH="0" baseline="0" dirty="0">
                <a:ln>
                  <a:noFill/>
                </a:ln>
                <a:effectLst/>
                <a:latin typeface="+mn-ea"/>
                <a:cs typeface="Times New Roman" panose="02020603050405020304" pitchFamily="18" charset="0"/>
              </a:rPr>
              <a:t>。</a:t>
            </a:r>
            <a:endParaRPr kumimoji="0" lang="zh-TW" altLang="en-US" sz="2000" i="0" u="none" strike="noStrike" cap="none" normalizeH="0" baseline="0" dirty="0">
              <a:ln>
                <a:noFill/>
              </a:ln>
              <a:effectLst/>
              <a:latin typeface="+mn-ea"/>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lang="zh-TW" altLang="en-US" sz="2000" dirty="0">
                <a:latin typeface="+mn-ea"/>
                <a:cs typeface="Times New Roman" panose="02020603050405020304" pitchFamily="18" charset="0"/>
              </a:rPr>
              <a:t>確認</a:t>
            </a:r>
            <a:r>
              <a:rPr lang="zh-TW" altLang="en-US" sz="2000" b="1" dirty="0">
                <a:solidFill>
                  <a:srgbClr val="0070C0"/>
                </a:solidFill>
                <a:latin typeface="+mn-ea"/>
                <a:cs typeface="Times New Roman" panose="02020603050405020304" pitchFamily="18" charset="0"/>
              </a:rPr>
              <a:t>有否退款的權利及其政策</a:t>
            </a:r>
            <a:r>
              <a:rPr kumimoji="0" lang="zh-TW" altLang="en-US" sz="2000" b="0" i="0" u="none" strike="noStrike" cap="none" normalizeH="0" baseline="0" dirty="0">
                <a:ln>
                  <a:noFill/>
                </a:ln>
                <a:effectLst/>
                <a:latin typeface="+mn-ea"/>
                <a:cs typeface="Times New Roman" panose="02020603050405020304" pitchFamily="18" charset="0"/>
              </a:rPr>
              <a:t>，例如在甚麼條件下可以退款。</a:t>
            </a:r>
            <a:endParaRPr kumimoji="0" lang="zh-TW" altLang="en-US" sz="2000" b="0" i="0" u="none" strike="noStrike" cap="none" normalizeH="0" baseline="0" dirty="0">
              <a:ln>
                <a:noFill/>
              </a:ln>
              <a:effectLst/>
              <a:latin typeface="+mn-ea"/>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zh-TW" altLang="en-US" sz="2000" b="0" i="0" u="none" strike="noStrike" cap="none" normalizeH="0" baseline="0" dirty="0">
                <a:ln>
                  <a:noFill/>
                </a:ln>
                <a:effectLst/>
                <a:latin typeface="+mn-ea"/>
                <a:cs typeface="Times New Roman" panose="02020603050405020304" pitchFamily="18" charset="0"/>
              </a:rPr>
              <a:t>行使私隱條例下</a:t>
            </a:r>
            <a:r>
              <a:rPr lang="zh-TW" altLang="en-US" sz="2000" b="1" dirty="0">
                <a:solidFill>
                  <a:srgbClr val="0070C0"/>
                </a:solidFill>
                <a:latin typeface="+mn-ea"/>
                <a:cs typeface="Times New Roman" panose="02020603050405020304" pitchFamily="18" charset="0"/>
              </a:rPr>
              <a:t>拒絕</a:t>
            </a:r>
            <a:r>
              <a:rPr kumimoji="0" lang="zh-TW" altLang="en-US" sz="2000" b="0" i="0" u="none" strike="noStrike" cap="none" normalizeH="0" baseline="0" dirty="0">
                <a:ln>
                  <a:noFill/>
                </a:ln>
                <a:effectLst/>
                <a:latin typeface="+mn-ea"/>
                <a:cs typeface="Times New Roman" panose="02020603050405020304" pitchFamily="18" charset="0"/>
              </a:rPr>
              <a:t>接受</a:t>
            </a:r>
            <a:r>
              <a:rPr lang="zh-TW" altLang="en-US" sz="2000" b="1" dirty="0">
                <a:solidFill>
                  <a:srgbClr val="0070C0"/>
                </a:solidFill>
                <a:latin typeface="+mn-ea"/>
                <a:cs typeface="Times New Roman" panose="02020603050405020304" pitchFamily="18" charset="0"/>
              </a:rPr>
              <a:t>市場推廣活動的權利</a:t>
            </a:r>
            <a:r>
              <a:rPr kumimoji="0" lang="zh-TW" altLang="en-US" sz="2000" b="0" i="0" u="none" strike="noStrike" cap="none" normalizeH="0" baseline="0" dirty="0">
                <a:ln>
                  <a:noFill/>
                </a:ln>
                <a:effectLst/>
                <a:latin typeface="+mn-ea"/>
                <a:cs typeface="Times New Roman" panose="02020603050405020304" pitchFamily="18" charset="0"/>
              </a:rPr>
              <a:t>。</a:t>
            </a:r>
            <a:endParaRPr kumimoji="0" lang="zh-TW" altLang="en-US" sz="2000" b="0" i="0" u="none" strike="noStrike" cap="none" normalizeH="0" baseline="0" dirty="0">
              <a:ln>
                <a:noFill/>
              </a:ln>
              <a:effectLst/>
              <a:latin typeface="+mn-ea"/>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zh-TW" altLang="en-US" sz="2000" b="0" i="0" u="none" strike="noStrike" cap="none" normalizeH="0" baseline="0" dirty="0">
                <a:ln>
                  <a:noFill/>
                </a:ln>
                <a:effectLst/>
                <a:latin typeface="+mn-ea"/>
                <a:cs typeface="Times New Roman" panose="02020603050405020304" pitchFamily="18" charset="0"/>
              </a:rPr>
              <a:t>付款時定必多</a:t>
            </a:r>
            <a:r>
              <a:rPr lang="zh-TW" altLang="en-US" sz="2000" b="1" dirty="0">
                <a:solidFill>
                  <a:srgbClr val="0070C0"/>
                </a:solidFill>
                <a:latin typeface="+mn-ea"/>
                <a:cs typeface="Times New Roman" panose="02020603050405020304" pitchFamily="18" charset="0"/>
              </a:rPr>
              <a:t>留意運費</a:t>
            </a:r>
            <a:r>
              <a:rPr kumimoji="0" lang="zh-TW" altLang="en-US" sz="2000" b="0" i="0" u="none" strike="noStrike" cap="none" normalizeH="0" baseline="0" dirty="0">
                <a:ln>
                  <a:noFill/>
                </a:ln>
                <a:effectLst/>
                <a:latin typeface="+mn-ea"/>
                <a:cs typeface="Times New Roman" panose="02020603050405020304" pitchFamily="18" charset="0"/>
              </a:rPr>
              <a:t>細節。</a:t>
            </a:r>
            <a:endParaRPr kumimoji="0" lang="en-US" altLang="zh-TW" sz="2000" b="0" i="0" u="none" strike="noStrike" cap="none" normalizeH="0" baseline="0" dirty="0">
              <a:ln>
                <a:noFill/>
              </a:ln>
              <a:effectLst/>
              <a:latin typeface="+mn-ea"/>
              <a:cs typeface="Times New Roman" panose="02020603050405020304" pitchFamily="18" charset="0"/>
            </a:endParaRPr>
          </a:p>
          <a:p>
            <a:pPr marL="457200" indent="-457200" defTabSz="914400">
              <a:buFont typeface="+mj-lt"/>
              <a:buAutoNum type="arabicPeriod"/>
            </a:pPr>
            <a:r>
              <a:rPr lang="zh-HK" altLang="en-US" sz="2000" dirty="0">
                <a:latin typeface="+mn-ea"/>
              </a:rPr>
              <a:t>如在外國網站購物，付款時需留意外</a:t>
            </a:r>
            <a:r>
              <a:rPr lang="zh-TW" altLang="en-US" sz="2000" dirty="0">
                <a:latin typeface="+mn-ea"/>
              </a:rPr>
              <a:t>幣</a:t>
            </a:r>
            <a:r>
              <a:rPr lang="zh-HK" altLang="en-US" sz="2000" dirty="0">
                <a:latin typeface="+mn-ea"/>
              </a:rPr>
              <a:t>兌換價格，</a:t>
            </a:r>
            <a:r>
              <a:rPr lang="zh-HK" altLang="en-US" sz="2000" b="1" dirty="0">
                <a:solidFill>
                  <a:srgbClr val="0070C0"/>
                </a:solidFill>
                <a:latin typeface="+mn-ea"/>
              </a:rPr>
              <a:t>匯率</a:t>
            </a:r>
            <a:r>
              <a:rPr lang="zh-HK" altLang="en-US" sz="2000" dirty="0">
                <a:latin typeface="+mn-ea"/>
              </a:rPr>
              <a:t>的上落會直接影響我們支付的</a:t>
            </a:r>
            <a:r>
              <a:rPr lang="zh-TW" altLang="en-US" sz="2000" dirty="0">
                <a:latin typeface="+mn-ea"/>
              </a:rPr>
              <a:t>金額</a:t>
            </a:r>
            <a:r>
              <a:rPr lang="zh-HK" altLang="en-US" sz="2000" dirty="0">
                <a:latin typeface="+mn-ea"/>
              </a:rPr>
              <a:t>。</a:t>
            </a:r>
            <a:endParaRPr kumimoji="0" lang="zh-TW" altLang="en-US" sz="2000" b="0" i="0" u="none" strike="noStrike" cap="none" normalizeH="0" baseline="0" dirty="0">
              <a:ln>
                <a:noFill/>
              </a:ln>
              <a:effectLst/>
              <a:latin typeface="+mn-ea"/>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500" b="0" i="0" u="none" strike="noStrike" cap="none" normalizeH="0" baseline="0" dirty="0">
                <a:ln>
                  <a:noFill/>
                </a:ln>
                <a:solidFill>
                  <a:schemeClr val="tx1"/>
                </a:solidFill>
                <a:effectLst/>
                <a:latin typeface="+mn-ea"/>
                <a:cs typeface="新細明體" panose="02020500000000000000" pitchFamily="18" charset="-120"/>
              </a:rPr>
              <a:t>資料來源：消費者委員會；網上消費</a:t>
            </a:r>
            <a:r>
              <a:rPr kumimoji="0" lang="zh-TW" altLang="en-US" sz="1500" b="0" i="0" u="none" strike="noStrike" cap="none" normalizeH="0" baseline="0" dirty="0">
                <a:ln>
                  <a:noFill/>
                </a:ln>
                <a:solidFill>
                  <a:schemeClr val="tx1"/>
                </a:solidFill>
                <a:effectLst/>
                <a:latin typeface="+mn-ea"/>
                <a:cs typeface="Arial" panose="020B0604020202020204" pitchFamily="34" charset="0"/>
              </a:rPr>
              <a:t> </a:t>
            </a:r>
            <a:r>
              <a:rPr kumimoji="0" lang="en-US" altLang="zh-TW" sz="1500" b="0" i="0" u="none" strike="noStrike" cap="none" normalizeH="0" baseline="0" dirty="0">
                <a:ln>
                  <a:noFill/>
                </a:ln>
                <a:solidFill>
                  <a:schemeClr val="tx1"/>
                </a:solidFill>
                <a:effectLst/>
                <a:latin typeface="+mn-ea"/>
                <a:cs typeface="Arial" panose="020B0604020202020204" pitchFamily="34" charset="0"/>
              </a:rPr>
              <a:t>– </a:t>
            </a:r>
            <a:r>
              <a:rPr kumimoji="0" lang="zh-TW" altLang="en-US" sz="1500" b="0" i="0" u="none" strike="noStrike" cap="none" normalizeH="0" baseline="0" dirty="0">
                <a:ln>
                  <a:noFill/>
                </a:ln>
                <a:solidFill>
                  <a:schemeClr val="tx1"/>
                </a:solidFill>
                <a:effectLst/>
                <a:latin typeface="+mn-ea"/>
                <a:cs typeface="新細明體" panose="02020500000000000000" pitchFamily="18" charset="-120"/>
              </a:rPr>
              <a:t>香港消費者態度、</a:t>
            </a:r>
            <a:r>
              <a:rPr kumimoji="0" lang="zh-TW" altLang="en-US" sz="1500" b="0" i="0" u="none" strike="noStrike" cap="none" normalizeH="0" baseline="0" dirty="0">
                <a:ln>
                  <a:noFill/>
                </a:ln>
                <a:solidFill>
                  <a:schemeClr val="tx1"/>
                </a:solidFill>
                <a:effectLst/>
                <a:latin typeface="+mn-ea"/>
                <a:cs typeface="Arial" panose="020B0604020202020204" pitchFamily="34" charset="0"/>
              </a:rPr>
              <a:t> </a:t>
            </a:r>
            <a:r>
              <a:rPr kumimoji="0" lang="zh-TW" altLang="en-US" sz="1500" b="0" i="0" u="none" strike="noStrike" cap="none" normalizeH="0" baseline="0" dirty="0">
                <a:ln>
                  <a:noFill/>
                </a:ln>
                <a:solidFill>
                  <a:schemeClr val="tx1"/>
                </a:solidFill>
                <a:effectLst/>
                <a:latin typeface="+mn-ea"/>
                <a:cs typeface="新細明體" panose="02020500000000000000" pitchFamily="18" charset="-120"/>
              </a:rPr>
              <a:t>營商手法及法律保障的研究及其他相關網頁</a:t>
            </a:r>
            <a:endParaRPr kumimoji="0" lang="zh-TW" altLang="en-US" sz="1500" b="0" i="0" u="none" strike="noStrike" cap="none" normalizeH="0" baseline="0" dirty="0">
              <a:ln>
                <a:noFill/>
              </a:ln>
              <a:solidFill>
                <a:schemeClr val="tx1"/>
              </a:solidFill>
              <a:effectLst/>
              <a:latin typeface="+mn-ea"/>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309688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77732" y="384828"/>
            <a:ext cx="6589199" cy="743217"/>
          </a:xfrm>
        </p:spPr>
        <p:txBody>
          <a:bodyPr/>
          <a:lstStyle/>
          <a:p>
            <a:r>
              <a:rPr lang="zh-HK" altLang="zh-HK" b="1" dirty="0">
                <a:solidFill>
                  <a:srgbClr val="0070C0"/>
                </a:solidFill>
                <a:latin typeface="+mn-ea"/>
                <a:ea typeface="+mn-ea"/>
              </a:rPr>
              <a:t>活動二：甚</a:t>
            </a:r>
            <a:r>
              <a:rPr lang="zh-TW" altLang="zh-HK" b="1" dirty="0">
                <a:solidFill>
                  <a:srgbClr val="0070C0"/>
                </a:solidFill>
                <a:latin typeface="+mn-ea"/>
                <a:ea typeface="+mn-ea"/>
              </a:rPr>
              <a:t>麼</a:t>
            </a:r>
            <a:r>
              <a:rPr lang="zh-HK" altLang="zh-HK" b="1" dirty="0">
                <a:solidFill>
                  <a:srgbClr val="0070C0"/>
                </a:solidFill>
                <a:latin typeface="+mn-ea"/>
                <a:ea typeface="+mn-ea"/>
              </a:rPr>
              <a:t>是知識產權</a:t>
            </a:r>
            <a:endParaRPr lang="zh-TW" altLang="zh-HK" dirty="0">
              <a:solidFill>
                <a:srgbClr val="0070C0"/>
              </a:solidFill>
              <a:latin typeface="+mn-ea"/>
              <a:ea typeface="+mn-ea"/>
            </a:endParaRPr>
          </a:p>
        </p:txBody>
      </p:sp>
      <p:sp>
        <p:nvSpPr>
          <p:cNvPr id="5" name="矩形 4"/>
          <p:cNvSpPr/>
          <p:nvPr/>
        </p:nvSpPr>
        <p:spPr>
          <a:xfrm>
            <a:off x="1577732" y="1415384"/>
            <a:ext cx="6626231" cy="3368614"/>
          </a:xfrm>
          <a:prstGeom prst="rect">
            <a:avLst/>
          </a:prstGeom>
        </p:spPr>
        <p:txBody>
          <a:bodyPr wrap="square">
            <a:spAutoFit/>
          </a:bodyPr>
          <a:lstStyle/>
          <a:p>
            <a:pPr algn="just">
              <a:lnSpc>
                <a:spcPct val="115000"/>
              </a:lnSpc>
              <a:spcAft>
                <a:spcPts val="600"/>
              </a:spcAft>
            </a:pPr>
            <a:r>
              <a:rPr lang="zh-TW" altLang="zh-HK" sz="2200" dirty="0">
                <a:solidFill>
                  <a:schemeClr val="tx1">
                    <a:lumMod val="75000"/>
                    <a:lumOff val="25000"/>
                  </a:schemeClr>
                </a:solidFill>
                <a:latin typeface="+mj-ea"/>
                <a:ea typeface="+mj-ea"/>
              </a:rPr>
              <a:t>尊重知識產權是現代文明社會的一個表徵。隨</a:t>
            </a:r>
            <a:r>
              <a:rPr lang="zh-HK" altLang="zh-HK" sz="2200" dirty="0">
                <a:solidFill>
                  <a:schemeClr val="tx1">
                    <a:lumMod val="75000"/>
                    <a:lumOff val="25000"/>
                  </a:schemeClr>
                </a:solidFill>
                <a:latin typeface="+mj-ea"/>
                <a:ea typeface="+mj-ea"/>
              </a:rPr>
              <a:t>着</a:t>
            </a:r>
            <a:r>
              <a:rPr lang="zh-TW" altLang="zh-HK" sz="2200" dirty="0">
                <a:solidFill>
                  <a:schemeClr val="tx1">
                    <a:lumMod val="75000"/>
                    <a:lumOff val="25000"/>
                  </a:schemeClr>
                </a:solidFill>
                <a:latin typeface="+mj-ea"/>
                <a:ea typeface="+mj-ea"/>
              </a:rPr>
              <a:t>互聯網及網購的普及，我們要清楚知道甚麼是知識產權？哪些是</a:t>
            </a:r>
            <a:r>
              <a:rPr lang="zh-TW" altLang="zh-HK" sz="2200" b="1" dirty="0">
                <a:solidFill>
                  <a:srgbClr val="0070C0"/>
                </a:solidFill>
                <a:latin typeface="+mj-ea"/>
                <a:ea typeface="+mj-ea"/>
              </a:rPr>
              <a:t>網上侵權行為</a:t>
            </a:r>
            <a:r>
              <a:rPr lang="zh-TW" altLang="zh-HK" sz="2200" dirty="0">
                <a:solidFill>
                  <a:schemeClr val="tx1">
                    <a:lumMod val="75000"/>
                    <a:lumOff val="25000"/>
                  </a:schemeClr>
                </a:solidFill>
                <a:latin typeface="+mj-ea"/>
                <a:ea typeface="+mj-ea"/>
              </a:rPr>
              <a:t>？為何要</a:t>
            </a:r>
            <a:r>
              <a:rPr lang="zh-TW" altLang="zh-HK" sz="2200" b="1" dirty="0">
                <a:solidFill>
                  <a:srgbClr val="0070C0"/>
                </a:solidFill>
                <a:latin typeface="+mj-ea"/>
                <a:ea typeface="+mj-ea"/>
              </a:rPr>
              <a:t>尊重知識產權</a:t>
            </a:r>
            <a:r>
              <a:rPr lang="zh-TW" altLang="zh-HK" sz="2200" dirty="0">
                <a:solidFill>
                  <a:schemeClr val="tx1">
                    <a:lumMod val="75000"/>
                    <a:lumOff val="25000"/>
                  </a:schemeClr>
                </a:solidFill>
                <a:latin typeface="+mj-ea"/>
                <a:ea typeface="+mj-ea"/>
              </a:rPr>
              <a:t>等等。</a:t>
            </a:r>
          </a:p>
          <a:p>
            <a:pPr>
              <a:spcAft>
                <a:spcPts val="0"/>
              </a:spcAft>
            </a:pPr>
            <a:endParaRPr lang="en-US" altLang="zh-TW" sz="2200" dirty="0">
              <a:solidFill>
                <a:schemeClr val="tx1">
                  <a:lumMod val="75000"/>
                  <a:lumOff val="25000"/>
                </a:schemeClr>
              </a:solidFill>
              <a:latin typeface="+mj-ea"/>
              <a:ea typeface="+mj-ea"/>
            </a:endParaRPr>
          </a:p>
          <a:p>
            <a:pPr>
              <a:spcAft>
                <a:spcPts val="0"/>
              </a:spcAft>
            </a:pPr>
            <a:r>
              <a:rPr lang="zh-TW" altLang="zh-HK" sz="2200" dirty="0">
                <a:solidFill>
                  <a:schemeClr val="tx1">
                    <a:lumMod val="75000"/>
                    <a:lumOff val="25000"/>
                  </a:schemeClr>
                </a:solidFill>
                <a:latin typeface="+mj-ea"/>
                <a:ea typeface="+mj-ea"/>
              </a:rPr>
              <a:t>香港特別行政區政府十分重視知識產權的出現對社會經濟的貢獻。有見保護知識產權對香港特區非常重要，本港的小憲法《基本法》特別在第一百三十九及一百四十條訂明特區政府得自行制定適當的政策，以法律保護知識產權。</a:t>
            </a:r>
          </a:p>
        </p:txBody>
      </p:sp>
      <p:sp>
        <p:nvSpPr>
          <p:cNvPr id="3" name="Slide Number Placeholder 2"/>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4162294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83521" y="137000"/>
            <a:ext cx="6765421" cy="931224"/>
          </a:xfrm>
        </p:spPr>
        <p:txBody>
          <a:bodyPr>
            <a:normAutofit/>
          </a:bodyPr>
          <a:lstStyle/>
          <a:p>
            <a:r>
              <a:rPr lang="zh-HK" altLang="zh-HK" sz="2500" dirty="0">
                <a:latin typeface="+mn-ea"/>
                <a:ea typeface="+mn-ea"/>
              </a:rPr>
              <a:t>試參考以下三則漫畫和知識產權署網頁的內容， </a:t>
            </a:r>
            <a:r>
              <a:rPr lang="zh-TW" altLang="zh-HK" sz="2500" dirty="0">
                <a:latin typeface="+mn-ea"/>
                <a:ea typeface="+mn-ea"/>
              </a:rPr>
              <a:t>然後</a:t>
            </a:r>
            <a:r>
              <a:rPr lang="zh-HK" altLang="zh-HK" sz="2500" dirty="0">
                <a:latin typeface="+mn-ea"/>
                <a:ea typeface="+mn-ea"/>
              </a:rPr>
              <a:t>回答問題：</a:t>
            </a:r>
            <a:endParaRPr lang="zh-HK" altLang="en-US" sz="2500" dirty="0">
              <a:latin typeface="+mn-ea"/>
              <a:ea typeface="+mn-ea"/>
            </a:endParaRPr>
          </a:p>
        </p:txBody>
      </p:sp>
      <p:pic>
        <p:nvPicPr>
          <p:cNvPr id="1026" name="Picture 2" descr="瞍怨店�䰻霅条𤩎甈� �䰻霅条𤩎甈𨉖bc"/>
          <p:cNvPicPr>
            <a:picLocks noChangeAspect="1" noChangeArrowheads="1"/>
          </p:cNvPicPr>
          <p:nvPr/>
        </p:nvPicPr>
        <p:blipFill>
          <a:blip r:embed="rId2">
            <a:extLst>
              <a:ext uri="{28A0092B-C50C-407E-A947-70E740481C1C}">
                <a14:useLocalDpi xmlns:a14="http://schemas.microsoft.com/office/drawing/2010/main" val="0"/>
              </a:ext>
            </a:extLst>
          </a:blip>
          <a:srcRect t="5278" r="45860" b="4984"/>
          <a:stretch>
            <a:fillRect/>
          </a:stretch>
        </p:blipFill>
        <p:spPr bwMode="auto">
          <a:xfrm>
            <a:off x="740095" y="1128045"/>
            <a:ext cx="7179007" cy="2363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瞍怨店�䰻霅条𤩎甈� �䰻霅条𤩎甈𨉖bc"/>
          <p:cNvPicPr>
            <a:picLocks noChangeAspect="1" noChangeArrowheads="1"/>
          </p:cNvPicPr>
          <p:nvPr/>
        </p:nvPicPr>
        <p:blipFill>
          <a:blip r:embed="rId2">
            <a:extLst>
              <a:ext uri="{28A0092B-C50C-407E-A947-70E740481C1C}">
                <a14:useLocalDpi xmlns:a14="http://schemas.microsoft.com/office/drawing/2010/main" val="0"/>
              </a:ext>
            </a:extLst>
          </a:blip>
          <a:srcRect l="54034" t="4970" b="4575"/>
          <a:stretch>
            <a:fillRect/>
          </a:stretch>
        </p:blipFill>
        <p:spPr bwMode="auto">
          <a:xfrm>
            <a:off x="1847794" y="3551269"/>
            <a:ext cx="6148221" cy="23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268208" y="5934670"/>
            <a:ext cx="6700025" cy="923330"/>
          </a:xfrm>
          <a:prstGeom prst="rect">
            <a:avLst/>
          </a:prstGeom>
        </p:spPr>
        <p:txBody>
          <a:bodyPr wrap="square">
            <a:spAutoFit/>
          </a:bodyPr>
          <a:lstStyle/>
          <a:p>
            <a:r>
              <a:rPr lang="zh-HK" altLang="en-US" b="1" kern="100" dirty="0">
                <a:solidFill>
                  <a:srgbClr val="0070C0"/>
                </a:solidFill>
                <a:latin typeface="+mn-ea"/>
                <a:cs typeface="Times New Roman" panose="02020603050405020304" pitchFamily="18" charset="0"/>
              </a:rPr>
              <a:t>資料來源：</a:t>
            </a:r>
            <a:r>
              <a:rPr lang="zh-TW" altLang="en-US" b="1" kern="100" dirty="0">
                <a:solidFill>
                  <a:srgbClr val="0070C0"/>
                </a:solidFill>
                <a:latin typeface="+mn-ea"/>
                <a:cs typeface="Times New Roman" panose="02020603050405020304" pitchFamily="18" charset="0"/>
              </a:rPr>
              <a:t>知識產權署  漫「話」知識產權</a:t>
            </a:r>
            <a:endParaRPr lang="en-US" altLang="zh-TW" b="1" kern="100" dirty="0">
              <a:solidFill>
                <a:srgbClr val="0070C0"/>
              </a:solidFill>
              <a:latin typeface="+mn-ea"/>
              <a:cs typeface="Times New Roman" panose="02020603050405020304" pitchFamily="18" charset="0"/>
            </a:endParaRPr>
          </a:p>
          <a:p>
            <a:r>
              <a:rPr lang="en-US" dirty="0">
                <a:hlinkClick r:id="rId3"/>
              </a:rPr>
              <a:t>https://www.ipd.gov.hk/chi/promotion_edu/educational_corner/comics/index.htm</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1812841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瞍怨店�䰻霅条𤩎甈� ����羓��𤩎���"/>
          <p:cNvPicPr>
            <a:picLocks noChangeAspect="1" noChangeArrowheads="1"/>
          </p:cNvPicPr>
          <p:nvPr/>
        </p:nvPicPr>
        <p:blipFill>
          <a:blip r:embed="rId2">
            <a:extLst>
              <a:ext uri="{28A0092B-C50C-407E-A947-70E740481C1C}">
                <a14:useLocalDpi xmlns:a14="http://schemas.microsoft.com/office/drawing/2010/main" val="0"/>
              </a:ext>
            </a:extLst>
          </a:blip>
          <a:srcRect t="4555" r="45821" b="5380"/>
          <a:stretch>
            <a:fillRect/>
          </a:stretch>
        </p:blipFill>
        <p:spPr bwMode="auto">
          <a:xfrm>
            <a:off x="526058" y="543149"/>
            <a:ext cx="7607656" cy="250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瞍怨店�䰻霅条𤩎甈� ����羓��𤩎���"/>
          <p:cNvPicPr>
            <a:picLocks noChangeAspect="1" noChangeArrowheads="1"/>
          </p:cNvPicPr>
          <p:nvPr/>
        </p:nvPicPr>
        <p:blipFill>
          <a:blip r:embed="rId2">
            <a:extLst>
              <a:ext uri="{28A0092B-C50C-407E-A947-70E740481C1C}">
                <a14:useLocalDpi xmlns:a14="http://schemas.microsoft.com/office/drawing/2010/main" val="0"/>
              </a:ext>
            </a:extLst>
          </a:blip>
          <a:srcRect l="54036" t="5380"/>
          <a:stretch>
            <a:fillRect/>
          </a:stretch>
        </p:blipFill>
        <p:spPr bwMode="auto">
          <a:xfrm>
            <a:off x="1703788" y="3050849"/>
            <a:ext cx="6473544" cy="264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278719" y="5700045"/>
            <a:ext cx="6700025" cy="923330"/>
          </a:xfrm>
          <a:prstGeom prst="rect">
            <a:avLst/>
          </a:prstGeom>
        </p:spPr>
        <p:txBody>
          <a:bodyPr wrap="square">
            <a:spAutoFit/>
          </a:bodyPr>
          <a:lstStyle/>
          <a:p>
            <a:r>
              <a:rPr lang="zh-HK" altLang="en-US" b="1" kern="100" dirty="0">
                <a:solidFill>
                  <a:srgbClr val="0070C0"/>
                </a:solidFill>
                <a:latin typeface="+mn-ea"/>
                <a:cs typeface="Times New Roman" panose="02020603050405020304" pitchFamily="18" charset="0"/>
              </a:rPr>
              <a:t>資料來源：</a:t>
            </a:r>
            <a:r>
              <a:rPr lang="zh-TW" altLang="en-US" b="1" kern="100" dirty="0">
                <a:solidFill>
                  <a:srgbClr val="0070C0"/>
                </a:solidFill>
                <a:latin typeface="+mn-ea"/>
                <a:cs typeface="Times New Roman" panose="02020603050405020304" pitchFamily="18" charset="0"/>
              </a:rPr>
              <a:t>知識產權署  漫「話」知識產權</a:t>
            </a:r>
            <a:endParaRPr lang="en-US" altLang="zh-TW" b="1" kern="100" dirty="0">
              <a:solidFill>
                <a:srgbClr val="0070C0"/>
              </a:solidFill>
              <a:latin typeface="+mn-ea"/>
              <a:cs typeface="Times New Roman" panose="02020603050405020304" pitchFamily="18" charset="0"/>
            </a:endParaRPr>
          </a:p>
          <a:p>
            <a:r>
              <a:rPr lang="en-US" dirty="0">
                <a:hlinkClick r:id="rId3"/>
              </a:rPr>
              <a:t>https://www.ipd.gov.hk/chi/promotion_edu/educational_corner/comics/index.htm</a:t>
            </a:r>
            <a:endParaRPr lang="en-US" dirty="0"/>
          </a:p>
        </p:txBody>
      </p:sp>
      <p:sp>
        <p:nvSpPr>
          <p:cNvPr id="2" name="Slide Number Placeholder 1"/>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3255684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漫話知識產權 捍衛知識產權三劍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319" y="0"/>
            <a:ext cx="8876074" cy="6289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84319" y="6008242"/>
            <a:ext cx="6700025" cy="923330"/>
          </a:xfrm>
          <a:prstGeom prst="rect">
            <a:avLst/>
          </a:prstGeom>
        </p:spPr>
        <p:txBody>
          <a:bodyPr wrap="square">
            <a:spAutoFit/>
          </a:bodyPr>
          <a:lstStyle/>
          <a:p>
            <a:r>
              <a:rPr lang="zh-HK" altLang="en-US" b="1" kern="100" dirty="0">
                <a:solidFill>
                  <a:srgbClr val="0070C0"/>
                </a:solidFill>
                <a:latin typeface="+mn-ea"/>
                <a:cs typeface="Times New Roman" panose="02020603050405020304" pitchFamily="18" charset="0"/>
              </a:rPr>
              <a:t>資料來源：</a:t>
            </a:r>
            <a:r>
              <a:rPr lang="zh-TW" altLang="en-US" b="1" kern="100" dirty="0">
                <a:solidFill>
                  <a:srgbClr val="0070C0"/>
                </a:solidFill>
                <a:latin typeface="+mn-ea"/>
                <a:cs typeface="Times New Roman" panose="02020603050405020304" pitchFamily="18" charset="0"/>
              </a:rPr>
              <a:t>知識產權署  漫「話」知識產權</a:t>
            </a:r>
            <a:endParaRPr lang="en-US" altLang="zh-TW" b="1" kern="100" dirty="0">
              <a:solidFill>
                <a:srgbClr val="0070C0"/>
              </a:solidFill>
              <a:latin typeface="+mn-ea"/>
              <a:cs typeface="Times New Roman" panose="02020603050405020304" pitchFamily="18" charset="0"/>
            </a:endParaRPr>
          </a:p>
          <a:p>
            <a:pPr latinLnBrk="1"/>
            <a:r>
              <a:rPr lang="en-US" dirty="0">
                <a:hlinkClick r:id="rId3"/>
              </a:rPr>
              <a:t>https://www.ipd.gov.hk/chi/promotion_edu/educational_corner/comics_2/index.html</a:t>
            </a:r>
            <a:endParaRPr lang="en-US" dirty="0"/>
          </a:p>
        </p:txBody>
      </p:sp>
      <p:sp>
        <p:nvSpPr>
          <p:cNvPr id="2" name="Slide Number Placeholder 1"/>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6438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217C01CDF565}" type="slidenum">
              <a:rPr lang="en-US" smtClean="0"/>
              <a:pPr/>
              <a:t>2</a:t>
            </a:fld>
            <a:endParaRPr lang="en-US" dirty="0"/>
          </a:p>
        </p:txBody>
      </p:sp>
      <p:graphicFrame>
        <p:nvGraphicFramePr>
          <p:cNvPr id="9" name="Diagram 8"/>
          <p:cNvGraphicFramePr/>
          <p:nvPr/>
        </p:nvGraphicFramePr>
        <p:xfrm>
          <a:off x="2627586" y="998482"/>
          <a:ext cx="6096000" cy="28903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 10"/>
          <p:cNvGraphicFramePr/>
          <p:nvPr/>
        </p:nvGraphicFramePr>
        <p:xfrm>
          <a:off x="2627586" y="3783726"/>
          <a:ext cx="6096000" cy="287355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3" name="Oval 12"/>
          <p:cNvSpPr/>
          <p:nvPr/>
        </p:nvSpPr>
        <p:spPr>
          <a:xfrm>
            <a:off x="609600" y="1597574"/>
            <a:ext cx="2017986" cy="1954924"/>
          </a:xfrm>
          <a:prstGeom prst="ellipse">
            <a:avLst/>
          </a:prstGeom>
          <a:gradFill flip="none" rotWithShape="1">
            <a:gsLst>
              <a:gs pos="0">
                <a:srgbClr val="FF9900"/>
              </a:gs>
              <a:gs pos="50000">
                <a:srgbClr val="CC9900"/>
              </a:gs>
              <a:gs pos="100000">
                <a:srgbClr val="996633"/>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587298" y="4322166"/>
            <a:ext cx="2017986" cy="1954924"/>
          </a:xfrm>
          <a:prstGeom prst="ellipse">
            <a:avLst/>
          </a:prstGeom>
          <a:gradFill flip="none" rotWithShape="1">
            <a:gsLst>
              <a:gs pos="0">
                <a:schemeClr val="accent6">
                  <a:lumMod val="75000"/>
                </a:schemeClr>
              </a:gs>
              <a:gs pos="50000">
                <a:schemeClr val="accent6">
                  <a:lumMod val="60000"/>
                  <a:lumOff val="40000"/>
                </a:schemeClr>
              </a:gs>
              <a:gs pos="100000">
                <a:schemeClr val="accent6">
                  <a:lumMod val="20000"/>
                  <a:lumOff val="8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736653" y="1971702"/>
            <a:ext cx="1742859" cy="1200329"/>
          </a:xfrm>
          <a:prstGeom prst="rect">
            <a:avLst/>
          </a:prstGeom>
          <a:noFill/>
        </p:spPr>
        <p:txBody>
          <a:bodyPr wrap="square" rtlCol="0">
            <a:spAutoFit/>
          </a:bodyPr>
          <a:lstStyle/>
          <a:p>
            <a:pPr algn="ctr"/>
            <a:r>
              <a:rPr lang="en-US" altLang="zh-TW" sz="2400" b="1" dirty="0">
                <a:solidFill>
                  <a:schemeClr val="bg1"/>
                </a:solidFill>
              </a:rPr>
              <a:t>1. </a:t>
            </a:r>
            <a:r>
              <a:rPr lang="zh-TW" altLang="en-US" sz="2400" b="1" dirty="0">
                <a:solidFill>
                  <a:schemeClr val="bg1"/>
                </a:solidFill>
              </a:rPr>
              <a:t>消費、儲蓄與財務預算</a:t>
            </a:r>
            <a:endParaRPr lang="en-US" sz="2400" b="1" dirty="0">
              <a:solidFill>
                <a:schemeClr val="bg1"/>
              </a:solidFill>
            </a:endParaRPr>
          </a:p>
        </p:txBody>
      </p:sp>
      <p:sp>
        <p:nvSpPr>
          <p:cNvPr id="16" name="TextBox 15"/>
          <p:cNvSpPr txBox="1"/>
          <p:nvPr/>
        </p:nvSpPr>
        <p:spPr>
          <a:xfrm>
            <a:off x="816158" y="4884129"/>
            <a:ext cx="1558250" cy="830997"/>
          </a:xfrm>
          <a:prstGeom prst="rect">
            <a:avLst/>
          </a:prstGeom>
          <a:noFill/>
        </p:spPr>
        <p:txBody>
          <a:bodyPr wrap="square" rtlCol="0">
            <a:spAutoFit/>
          </a:bodyPr>
          <a:lstStyle/>
          <a:p>
            <a:pPr algn="ctr"/>
            <a:r>
              <a:rPr lang="en-US" altLang="zh-TW" sz="2400" b="1" dirty="0">
                <a:solidFill>
                  <a:schemeClr val="bg1"/>
                </a:solidFill>
              </a:rPr>
              <a:t>2. </a:t>
            </a:r>
            <a:r>
              <a:rPr lang="zh-TW" altLang="en-US" sz="2400" b="1" dirty="0">
                <a:solidFill>
                  <a:schemeClr val="bg1"/>
                </a:solidFill>
              </a:rPr>
              <a:t>信用卡</a:t>
            </a:r>
            <a:endParaRPr lang="en-US" sz="2400" b="1" dirty="0">
              <a:solidFill>
                <a:schemeClr val="bg1"/>
              </a:solidFill>
            </a:endParaRPr>
          </a:p>
          <a:p>
            <a:pPr algn="ctr"/>
            <a:r>
              <a:rPr lang="zh-TW" altLang="en-US" sz="2400" b="1" dirty="0">
                <a:solidFill>
                  <a:schemeClr val="bg1"/>
                </a:solidFill>
              </a:rPr>
              <a:t>與借貸</a:t>
            </a:r>
            <a:endParaRPr lang="en-US" altLang="zh-TW" sz="2400" b="1" dirty="0">
              <a:solidFill>
                <a:schemeClr val="bg1"/>
              </a:solidFill>
            </a:endParaRPr>
          </a:p>
        </p:txBody>
      </p:sp>
      <p:sp>
        <p:nvSpPr>
          <p:cNvPr id="12" name="Title 1"/>
          <p:cNvSpPr>
            <a:spLocks noGrp="1"/>
          </p:cNvSpPr>
          <p:nvPr>
            <p:ph type="title"/>
          </p:nvPr>
        </p:nvSpPr>
        <p:spPr>
          <a:xfrm>
            <a:off x="1329952" y="262970"/>
            <a:ext cx="6589199" cy="752303"/>
          </a:xfrm>
        </p:spPr>
        <p:txBody>
          <a:bodyPr>
            <a:normAutofit/>
          </a:bodyPr>
          <a:lstStyle/>
          <a:p>
            <a:r>
              <a:rPr lang="zh-TW" altLang="en-US" b="1" dirty="0">
                <a:solidFill>
                  <a:srgbClr val="0070C0"/>
                </a:solidFill>
                <a:latin typeface="+mn-ea"/>
                <a:ea typeface="+mn-ea"/>
              </a:rPr>
              <a:t>學與教資源目錄</a:t>
            </a:r>
            <a:r>
              <a:rPr lang="en-US" altLang="zh-TW" b="1" dirty="0">
                <a:solidFill>
                  <a:srgbClr val="0070C0"/>
                </a:solidFill>
                <a:latin typeface="+mn-ea"/>
                <a:ea typeface="+mn-ea"/>
              </a:rPr>
              <a:t>(</a:t>
            </a:r>
            <a:r>
              <a:rPr lang="zh-TW" altLang="en-US" b="1" dirty="0">
                <a:solidFill>
                  <a:srgbClr val="0070C0"/>
                </a:solidFill>
                <a:latin typeface="+mn-ea"/>
                <a:ea typeface="+mn-ea"/>
              </a:rPr>
              <a:t>共有四個主題</a:t>
            </a:r>
            <a:r>
              <a:rPr lang="en-US" altLang="zh-TW" b="1" dirty="0">
                <a:solidFill>
                  <a:srgbClr val="0070C0"/>
                </a:solidFill>
                <a:latin typeface="+mn-ea"/>
                <a:ea typeface="+mn-ea"/>
              </a:rPr>
              <a:t>)</a:t>
            </a:r>
            <a:endParaRPr lang="en-US" b="1" dirty="0">
              <a:solidFill>
                <a:srgbClr val="0070C0"/>
              </a:solidFill>
              <a:latin typeface="+mn-ea"/>
              <a:ea typeface="+mn-ea"/>
            </a:endParaRPr>
          </a:p>
        </p:txBody>
      </p:sp>
    </p:spTree>
    <p:extLst>
      <p:ext uri="{BB962C8B-B14F-4D97-AF65-F5344CB8AC3E}">
        <p14:creationId xmlns:p14="http://schemas.microsoft.com/office/powerpoint/2010/main" val="453614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367327" y="381321"/>
            <a:ext cx="7167073" cy="6240198"/>
          </a:xfrm>
        </p:spPr>
        <p:txBody>
          <a:bodyPr>
            <a:normAutofit fontScale="92500" lnSpcReduction="20000"/>
          </a:bodyPr>
          <a:lstStyle/>
          <a:p>
            <a:pPr>
              <a:buFont typeface="+mj-lt"/>
              <a:buAutoNum type="arabicPeriod"/>
            </a:pPr>
            <a:r>
              <a:rPr lang="zh-HK" altLang="zh-HK" sz="2200" b="1" dirty="0">
                <a:latin typeface="+mn-ea"/>
                <a:ea typeface="+mn-ea"/>
              </a:rPr>
              <a:t>何謂知識產權</a:t>
            </a:r>
            <a:r>
              <a:rPr lang="zh-TW" altLang="zh-HK" sz="2200" b="1" dirty="0">
                <a:latin typeface="+mn-ea"/>
                <a:ea typeface="+mn-ea"/>
              </a:rPr>
              <a:t>？</a:t>
            </a:r>
            <a:endParaRPr lang="en-US" altLang="zh-TW" sz="2200" b="1" dirty="0">
              <a:latin typeface="+mn-ea"/>
              <a:ea typeface="+mn-ea"/>
            </a:endParaRPr>
          </a:p>
          <a:p>
            <a:pPr marL="0" indent="0">
              <a:buNone/>
            </a:pPr>
            <a:endParaRPr lang="en-US" altLang="zh-HK" sz="2200" b="1" dirty="0">
              <a:latin typeface="+mn-ea"/>
              <a:ea typeface="+mn-ea"/>
            </a:endParaRPr>
          </a:p>
          <a:p>
            <a:pPr>
              <a:buFont typeface="+mj-lt"/>
              <a:buAutoNum type="arabicPeriod"/>
            </a:pPr>
            <a:endParaRPr lang="en-US" altLang="zh-HK" sz="2200" dirty="0">
              <a:latin typeface="+mn-ea"/>
              <a:ea typeface="+mn-ea"/>
            </a:endParaRPr>
          </a:p>
          <a:p>
            <a:pPr>
              <a:buFont typeface="+mj-lt"/>
              <a:buAutoNum type="arabicPeriod"/>
            </a:pPr>
            <a:endParaRPr lang="en-US" altLang="zh-HK" sz="2200" dirty="0">
              <a:latin typeface="+mn-ea"/>
              <a:ea typeface="+mn-ea"/>
            </a:endParaRPr>
          </a:p>
          <a:p>
            <a:pPr>
              <a:buFont typeface="+mj-lt"/>
              <a:buAutoNum type="arabicPeriod"/>
            </a:pPr>
            <a:endParaRPr lang="en-US" altLang="zh-HK" sz="2200" dirty="0">
              <a:latin typeface="+mn-ea"/>
              <a:ea typeface="+mn-ea"/>
            </a:endParaRPr>
          </a:p>
          <a:p>
            <a:pPr marL="357188" lvl="0" indent="-357188">
              <a:buFont typeface="+mj-lt"/>
              <a:buAutoNum type="arabicPeriod" startAt="2"/>
            </a:pPr>
            <a:r>
              <a:rPr lang="zh-HK" altLang="zh-HK" sz="2200" b="1" dirty="0">
                <a:latin typeface="+mn-ea"/>
                <a:ea typeface="+mn-ea"/>
              </a:rPr>
              <a:t>保護知識產權為何這樣重要</a:t>
            </a:r>
            <a:r>
              <a:rPr lang="zh-TW" altLang="zh-HK" sz="2200" b="1" dirty="0">
                <a:latin typeface="+mn-ea"/>
                <a:ea typeface="+mn-ea"/>
              </a:rPr>
              <a:t>？</a:t>
            </a:r>
          </a:p>
          <a:p>
            <a:pPr>
              <a:buFont typeface="+mj-lt"/>
              <a:buAutoNum type="arabicPeriod" startAt="2"/>
            </a:pPr>
            <a:endParaRPr lang="en-US" altLang="zh-HK" sz="2200" dirty="0">
              <a:latin typeface="+mn-ea"/>
              <a:ea typeface="+mn-ea"/>
            </a:endParaRPr>
          </a:p>
          <a:p>
            <a:pPr>
              <a:buFont typeface="+mj-lt"/>
              <a:buAutoNum type="arabicPeriod" startAt="2"/>
            </a:pPr>
            <a:endParaRPr lang="en-US" altLang="zh-HK" sz="2200" dirty="0">
              <a:latin typeface="+mn-ea"/>
              <a:ea typeface="+mn-ea"/>
            </a:endParaRPr>
          </a:p>
          <a:p>
            <a:pPr>
              <a:buFont typeface="+mj-lt"/>
              <a:buAutoNum type="arabicPeriod" startAt="2"/>
            </a:pPr>
            <a:endParaRPr lang="en-US" altLang="zh-HK" sz="2200" dirty="0">
              <a:latin typeface="+mn-ea"/>
              <a:ea typeface="+mn-ea"/>
            </a:endParaRPr>
          </a:p>
          <a:p>
            <a:pPr>
              <a:buFont typeface="+mj-lt"/>
              <a:buAutoNum type="arabicPeriod" startAt="2"/>
            </a:pPr>
            <a:endParaRPr lang="en-US" altLang="zh-HK" sz="2200" dirty="0">
              <a:latin typeface="+mn-ea"/>
              <a:ea typeface="+mn-ea"/>
            </a:endParaRPr>
          </a:p>
          <a:p>
            <a:pPr>
              <a:buFont typeface="+mj-lt"/>
              <a:buAutoNum type="arabicPeriod" startAt="2"/>
            </a:pPr>
            <a:endParaRPr lang="en-US" altLang="zh-HK" sz="2200" dirty="0">
              <a:latin typeface="+mn-ea"/>
              <a:ea typeface="+mn-ea"/>
            </a:endParaRPr>
          </a:p>
          <a:p>
            <a:pPr>
              <a:buFont typeface="+mj-lt"/>
              <a:buAutoNum type="arabicPeriod" startAt="2"/>
            </a:pPr>
            <a:endParaRPr lang="en-US" altLang="zh-HK" sz="2200" dirty="0">
              <a:latin typeface="+mn-ea"/>
              <a:ea typeface="+mn-ea"/>
            </a:endParaRPr>
          </a:p>
          <a:p>
            <a:pPr>
              <a:buFont typeface="+mj-lt"/>
              <a:buAutoNum type="arabicPeriod" startAt="2"/>
            </a:pPr>
            <a:endParaRPr lang="en-US" altLang="zh-HK" sz="2200" dirty="0">
              <a:latin typeface="+mn-ea"/>
              <a:ea typeface="+mn-ea"/>
            </a:endParaRPr>
          </a:p>
          <a:p>
            <a:pPr>
              <a:buFont typeface="+mj-lt"/>
              <a:buAutoNum type="arabicPeriod" startAt="2"/>
            </a:pPr>
            <a:endParaRPr lang="en-US" altLang="zh-HK" sz="2200" dirty="0">
              <a:latin typeface="+mn-ea"/>
              <a:ea typeface="+mn-ea"/>
            </a:endParaRPr>
          </a:p>
          <a:p>
            <a:pPr>
              <a:buFont typeface="+mj-lt"/>
              <a:buAutoNum type="arabicPeriod" startAt="2"/>
            </a:pPr>
            <a:endParaRPr lang="en-US" altLang="zh-HK" sz="2200" dirty="0">
              <a:latin typeface="+mn-ea"/>
              <a:ea typeface="+mn-ea"/>
            </a:endParaRPr>
          </a:p>
          <a:p>
            <a:pPr>
              <a:buFont typeface="+mj-lt"/>
              <a:buAutoNum type="arabicPeriod" startAt="2"/>
            </a:pPr>
            <a:r>
              <a:rPr lang="zh-TW" altLang="zh-HK" sz="2200" b="1" dirty="0">
                <a:latin typeface="+mn-ea"/>
                <a:ea typeface="+mn-ea"/>
              </a:rPr>
              <a:t>請</a:t>
            </a:r>
            <a:r>
              <a:rPr lang="zh-HK" altLang="zh-HK" sz="2200" b="1" dirty="0">
                <a:latin typeface="+mn-ea"/>
                <a:ea typeface="+mn-ea"/>
              </a:rPr>
              <a:t>建議一些</a:t>
            </a:r>
            <a:r>
              <a:rPr lang="zh-TW" altLang="zh-HK" sz="2200" b="1" dirty="0">
                <a:latin typeface="+mn-ea"/>
                <a:ea typeface="+mn-ea"/>
              </a:rPr>
              <a:t>活動，提升學校、社區尊重知識產權的意識。</a:t>
            </a:r>
            <a:endParaRPr lang="en-US" altLang="zh-HK" sz="2200" b="1" dirty="0">
              <a:latin typeface="+mn-ea"/>
              <a:ea typeface="+mn-ea"/>
            </a:endParaRPr>
          </a:p>
          <a:p>
            <a:pPr>
              <a:buFont typeface="+mj-lt"/>
              <a:buAutoNum type="arabicPeriod" startAt="2"/>
            </a:pPr>
            <a:endParaRPr lang="en-US" altLang="zh-HK" sz="2200" dirty="0">
              <a:latin typeface="+mn-ea"/>
              <a:ea typeface="+mn-ea"/>
            </a:endParaRPr>
          </a:p>
          <a:p>
            <a:pPr>
              <a:buFont typeface="+mj-lt"/>
              <a:buAutoNum type="arabicPeriod" startAt="2"/>
            </a:pPr>
            <a:endParaRPr lang="en-US" altLang="zh-HK" sz="2200" dirty="0">
              <a:latin typeface="+mn-ea"/>
              <a:ea typeface="+mn-ea"/>
            </a:endParaRPr>
          </a:p>
          <a:p>
            <a:pPr marL="0" indent="0">
              <a:buNone/>
            </a:pPr>
            <a:endParaRPr lang="en-US" altLang="zh-HK" sz="2200" dirty="0">
              <a:latin typeface="+mn-ea"/>
              <a:ea typeface="+mn-ea"/>
            </a:endParaRPr>
          </a:p>
        </p:txBody>
      </p:sp>
      <p:sp>
        <p:nvSpPr>
          <p:cNvPr id="4" name="矩形 3"/>
          <p:cNvSpPr/>
          <p:nvPr/>
        </p:nvSpPr>
        <p:spPr>
          <a:xfrm>
            <a:off x="1746188" y="738650"/>
            <a:ext cx="7063099" cy="1631216"/>
          </a:xfrm>
          <a:prstGeom prst="rect">
            <a:avLst/>
          </a:prstGeom>
        </p:spPr>
        <p:txBody>
          <a:bodyPr wrap="square">
            <a:spAutoFit/>
          </a:bodyPr>
          <a:lstStyle/>
          <a:p>
            <a:r>
              <a:rPr lang="zh-HK" altLang="zh-HK" sz="2000" kern="100" dirty="0">
                <a:solidFill>
                  <a:srgbClr val="FF0000"/>
                </a:solidFill>
                <a:latin typeface="+mj-ea"/>
                <a:ea typeface="+mj-ea"/>
                <a:cs typeface="Times New Roman" panose="02020603050405020304" pitchFamily="18" charset="0"/>
              </a:rPr>
              <a:t>參考答案</a:t>
            </a:r>
            <a:r>
              <a:rPr lang="zh-TW" altLang="zh-HK" sz="2000" kern="100" dirty="0">
                <a:solidFill>
                  <a:srgbClr val="FF0000"/>
                </a:solidFill>
                <a:latin typeface="+mj-ea"/>
                <a:ea typeface="+mj-ea"/>
                <a:cs typeface="Times New Roman" panose="02020603050405020304" pitchFamily="18" charset="0"/>
              </a:rPr>
              <a:t>（</a:t>
            </a:r>
            <a:r>
              <a:rPr lang="zh-HK" altLang="zh-HK" sz="2000" kern="100" dirty="0">
                <a:solidFill>
                  <a:srgbClr val="FF0000"/>
                </a:solidFill>
                <a:latin typeface="+mj-ea"/>
                <a:ea typeface="+mj-ea"/>
                <a:cs typeface="Times New Roman" panose="02020603050405020304" pitchFamily="18" charset="0"/>
              </a:rPr>
              <a:t>摘錄自知識產權署網頁）：</a:t>
            </a:r>
            <a:endParaRPr lang="en-US" altLang="zh-HK" sz="2000" kern="100" dirty="0">
              <a:solidFill>
                <a:srgbClr val="FF0000"/>
              </a:solidFill>
              <a:latin typeface="+mj-ea"/>
              <a:ea typeface="+mj-ea"/>
              <a:cs typeface="Times New Roman" panose="02020603050405020304" pitchFamily="18" charset="0"/>
            </a:endParaRPr>
          </a:p>
          <a:p>
            <a:r>
              <a:rPr lang="zh-TW" altLang="zh-HK" sz="2000" kern="100" dirty="0">
                <a:solidFill>
                  <a:srgbClr val="FF0000"/>
                </a:solidFill>
                <a:latin typeface="+mj-ea"/>
                <a:ea typeface="+mj-ea"/>
                <a:cs typeface="Times New Roman" panose="02020603050405020304" pitchFamily="18" charset="0"/>
              </a:rPr>
              <a:t>知識產權泛指一組無形的獨立財產權利，包括</a:t>
            </a:r>
            <a:r>
              <a:rPr lang="zh-TW" altLang="en-US" sz="2000" kern="100" dirty="0">
                <a:solidFill>
                  <a:srgbClr val="FF0000"/>
                </a:solidFill>
                <a:latin typeface="+mj-ea"/>
                <a:ea typeface="+mj-ea"/>
                <a:cs typeface="Times New Roman" panose="02020603050405020304" pitchFamily="18" charset="0"/>
              </a:rPr>
              <a:t>：</a:t>
            </a:r>
            <a:r>
              <a:rPr lang="zh-TW" altLang="zh-HK" sz="2000" kern="100" dirty="0">
                <a:solidFill>
                  <a:srgbClr val="FF0000"/>
                </a:solidFill>
                <a:latin typeface="+mj-ea"/>
                <a:ea typeface="+mj-ea"/>
                <a:cs typeface="Times New Roman" panose="02020603050405020304" pitchFamily="18" charset="0"/>
              </a:rPr>
              <a:t>商標權、</a:t>
            </a:r>
            <a:r>
              <a:rPr lang="zh-HK" altLang="zh-HK" sz="2000" dirty="0">
                <a:solidFill>
                  <a:srgbClr val="FF0000"/>
                </a:solidFill>
                <a:latin typeface="微軟正黑體" panose="020B0604030504040204" pitchFamily="34" charset="-120"/>
              </a:rPr>
              <a:t>專利權、版權、外觀設計權、植物品種保護權，</a:t>
            </a:r>
            <a:r>
              <a:rPr lang="zh-TW" altLang="en-US" sz="2000">
                <a:solidFill>
                  <a:srgbClr val="FF0000"/>
                </a:solidFill>
                <a:latin typeface="微軟正黑體" panose="020B0604030504040204" pitchFamily="34" charset="-120"/>
              </a:rPr>
              <a:t>以</a:t>
            </a:r>
            <a:r>
              <a:rPr lang="zh-HK" altLang="zh-HK" sz="2000">
                <a:solidFill>
                  <a:srgbClr val="FF0000"/>
                </a:solidFill>
                <a:latin typeface="微軟正黑體" panose="020B0604030504040204" pitchFamily="34" charset="-120"/>
              </a:rPr>
              <a:t>及</a:t>
            </a:r>
            <a:r>
              <a:rPr lang="zh-HK" altLang="zh-HK" sz="2000" dirty="0">
                <a:solidFill>
                  <a:srgbClr val="FF0000"/>
                </a:solidFill>
                <a:latin typeface="微軟正黑體" panose="020B0604030504040204" pitchFamily="34" charset="-120"/>
              </a:rPr>
              <a:t>集成電路的布圖設計權。</a:t>
            </a:r>
            <a:endParaRPr lang="zh-HK" altLang="en-US" sz="2000" kern="100" dirty="0">
              <a:solidFill>
                <a:srgbClr val="FF0000"/>
              </a:solidFill>
              <a:latin typeface="+mj-ea"/>
              <a:cs typeface="Times New Roman" panose="02020603050405020304" pitchFamily="18" charset="0"/>
            </a:endParaRPr>
          </a:p>
          <a:p>
            <a:endParaRPr lang="zh-HK" altLang="en-US" sz="2000" kern="100" dirty="0">
              <a:solidFill>
                <a:srgbClr val="FF0000"/>
              </a:solidFill>
              <a:latin typeface="+mj-ea"/>
              <a:ea typeface="+mj-ea"/>
              <a:cs typeface="Times New Roman" panose="02020603050405020304" pitchFamily="18" charset="0"/>
            </a:endParaRPr>
          </a:p>
        </p:txBody>
      </p:sp>
      <p:sp>
        <p:nvSpPr>
          <p:cNvPr id="5" name="矩形 4"/>
          <p:cNvSpPr/>
          <p:nvPr/>
        </p:nvSpPr>
        <p:spPr>
          <a:xfrm>
            <a:off x="1757262" y="2614488"/>
            <a:ext cx="6977642" cy="3170099"/>
          </a:xfrm>
          <a:prstGeom prst="rect">
            <a:avLst/>
          </a:prstGeom>
        </p:spPr>
        <p:txBody>
          <a:bodyPr wrap="square">
            <a:spAutoFit/>
          </a:bodyPr>
          <a:lstStyle/>
          <a:p>
            <a:r>
              <a:rPr lang="zh-HK" altLang="zh-HK" sz="2000" kern="100" dirty="0">
                <a:solidFill>
                  <a:srgbClr val="FF0000"/>
                </a:solidFill>
                <a:latin typeface="+mj-ea"/>
                <a:ea typeface="+mj-ea"/>
                <a:cs typeface="Times New Roman" panose="02020603050405020304" pitchFamily="18" charset="0"/>
              </a:rPr>
              <a:t>參考答案</a:t>
            </a:r>
            <a:r>
              <a:rPr lang="zh-TW" altLang="zh-HK" sz="2000" kern="100" dirty="0">
                <a:solidFill>
                  <a:srgbClr val="FF0000"/>
                </a:solidFill>
                <a:latin typeface="+mj-ea"/>
                <a:ea typeface="+mj-ea"/>
                <a:cs typeface="Times New Roman" panose="02020603050405020304" pitchFamily="18" charset="0"/>
              </a:rPr>
              <a:t>（</a:t>
            </a:r>
            <a:r>
              <a:rPr lang="zh-HK" altLang="zh-HK" sz="2000" kern="100" dirty="0">
                <a:solidFill>
                  <a:srgbClr val="FF0000"/>
                </a:solidFill>
                <a:latin typeface="+mj-ea"/>
                <a:ea typeface="+mj-ea"/>
                <a:cs typeface="Times New Roman" panose="02020603050405020304" pitchFamily="18" charset="0"/>
              </a:rPr>
              <a:t>摘錄自知識產權署網頁）：</a:t>
            </a:r>
            <a:endParaRPr lang="en-US" altLang="zh-HK" sz="2000" kern="100" dirty="0">
              <a:solidFill>
                <a:srgbClr val="FF0000"/>
              </a:solidFill>
              <a:latin typeface="+mj-ea"/>
              <a:ea typeface="+mj-ea"/>
              <a:cs typeface="Times New Roman" panose="02020603050405020304" pitchFamily="18" charset="0"/>
            </a:endParaRPr>
          </a:p>
          <a:p>
            <a:r>
              <a:rPr lang="zh-TW" altLang="zh-HK" sz="2000" kern="100" dirty="0">
                <a:solidFill>
                  <a:srgbClr val="FF0000"/>
                </a:solidFill>
                <a:latin typeface="+mj-ea"/>
                <a:ea typeface="+mj-ea"/>
                <a:cs typeface="Times New Roman" panose="02020603050405020304" pitchFamily="18" charset="0"/>
              </a:rPr>
              <a:t>保護知識產權即保護人的創意。我們需要保護作家、藝術家、設計師、軟件程式設計員、發明者及其他專才的心血，以期創造一個環境，讓上述人士可以盡情發揮創意，並讓辛勤工作得到回報。</a:t>
            </a:r>
            <a:endParaRPr lang="en-US" altLang="zh-TW" sz="2000" kern="100" dirty="0">
              <a:solidFill>
                <a:srgbClr val="FF0000"/>
              </a:solidFill>
              <a:latin typeface="+mj-ea"/>
              <a:ea typeface="+mj-ea"/>
              <a:cs typeface="Times New Roman" panose="02020603050405020304" pitchFamily="18" charset="0"/>
            </a:endParaRPr>
          </a:p>
          <a:p>
            <a:r>
              <a:rPr lang="zh-TW" altLang="zh-HK" sz="2000" kern="100" dirty="0">
                <a:solidFill>
                  <a:srgbClr val="FF0000"/>
                </a:solidFill>
                <a:latin typeface="+mj-ea"/>
                <a:ea typeface="+mj-ea"/>
                <a:cs typeface="Times New Roman" panose="02020603050405020304" pitchFamily="18" charset="0"/>
              </a:rPr>
              <a:t>香港是一處充滿創意的地方。本港的電影製作、電視製作、錄音製作、書刊、時裝以及珠寶和平面設計等等名聞遐爾，廣受海外人士歡迎。本港又是國際商貿中心，我們有責任向本港的投資者提供所需的知識產權保護，確保他們可以在一個公平自由的環境營商。</a:t>
            </a:r>
            <a:endParaRPr lang="zh-HK" altLang="en-US" sz="2000" kern="100" dirty="0">
              <a:solidFill>
                <a:srgbClr val="FF0000"/>
              </a:solidFill>
              <a:latin typeface="+mj-ea"/>
              <a:ea typeface="+mj-ea"/>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D57F1E4F-1CFF-5643-939E-217C01CDF565}" type="slidenum">
              <a:rPr lang="en-US" smtClean="0"/>
              <a:pPr/>
              <a:t>20</a:t>
            </a:fld>
            <a:endParaRPr lang="en-US" dirty="0"/>
          </a:p>
        </p:txBody>
      </p:sp>
      <p:sp>
        <p:nvSpPr>
          <p:cNvPr id="6" name="Rectangle 5"/>
          <p:cNvSpPr/>
          <p:nvPr/>
        </p:nvSpPr>
        <p:spPr>
          <a:xfrm>
            <a:off x="1694202" y="6252896"/>
            <a:ext cx="4572000" cy="369332"/>
          </a:xfrm>
          <a:prstGeom prst="rect">
            <a:avLst/>
          </a:prstGeom>
        </p:spPr>
        <p:txBody>
          <a:bodyPr>
            <a:spAutoFit/>
          </a:bodyPr>
          <a:lstStyle/>
          <a:p>
            <a:pPr lvl="0">
              <a:spcBef>
                <a:spcPts val="1000"/>
              </a:spcBef>
              <a:buClr>
                <a:srgbClr val="A53010"/>
              </a:buClr>
            </a:pPr>
            <a:r>
              <a:rPr lang="zh-TW" altLang="en-US" dirty="0">
                <a:solidFill>
                  <a:srgbClr val="FF0000"/>
                </a:solidFill>
                <a:latin typeface="微軟正黑體" panose="020B0604030504040204" pitchFamily="34" charset="-120"/>
              </a:rPr>
              <a:t>學生可建議一些合適的活動。</a:t>
            </a:r>
            <a:endParaRPr lang="zh-HK" altLang="en-US" kern="100" dirty="0">
              <a:solidFill>
                <a:srgbClr val="FF0000"/>
              </a:solidFill>
              <a:latin typeface="+mj-ea"/>
              <a:cs typeface="Times New Roman" panose="02020603050405020304" pitchFamily="18" charset="0"/>
            </a:endParaRPr>
          </a:p>
        </p:txBody>
      </p:sp>
    </p:spTree>
    <p:extLst>
      <p:ext uri="{BB962C8B-B14F-4D97-AF65-F5344CB8AC3E}">
        <p14:creationId xmlns:p14="http://schemas.microsoft.com/office/powerpoint/2010/main" val="209475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15093" y="359190"/>
            <a:ext cx="6762963" cy="700488"/>
          </a:xfrm>
        </p:spPr>
        <p:txBody>
          <a:bodyPr>
            <a:normAutofit/>
          </a:bodyPr>
          <a:lstStyle/>
          <a:p>
            <a:r>
              <a:rPr lang="zh-TW" altLang="zh-HK" b="1" dirty="0">
                <a:solidFill>
                  <a:srgbClr val="0070C0"/>
                </a:solidFill>
                <a:latin typeface="+mn-ea"/>
                <a:ea typeface="+mn-ea"/>
              </a:rPr>
              <a:t>共享創意</a:t>
            </a:r>
            <a:r>
              <a:rPr lang="en-US" altLang="zh-HK" b="1" dirty="0">
                <a:solidFill>
                  <a:srgbClr val="0070C0"/>
                </a:solidFill>
                <a:latin typeface="+mn-ea"/>
                <a:ea typeface="+mn-ea"/>
              </a:rPr>
              <a:t> (Creative Commons)</a:t>
            </a:r>
            <a:endParaRPr lang="zh-HK" altLang="en-US" b="1" dirty="0">
              <a:solidFill>
                <a:srgbClr val="0070C0"/>
              </a:solidFill>
              <a:latin typeface="+mn-ea"/>
              <a:ea typeface="+mn-ea"/>
            </a:endParaRPr>
          </a:p>
        </p:txBody>
      </p:sp>
      <p:sp>
        <p:nvSpPr>
          <p:cNvPr id="3" name="內容版面配置區 2"/>
          <p:cNvSpPr>
            <a:spLocks noGrp="1"/>
          </p:cNvSpPr>
          <p:nvPr>
            <p:ph idx="1"/>
          </p:nvPr>
        </p:nvSpPr>
        <p:spPr>
          <a:xfrm>
            <a:off x="1515093" y="1279019"/>
            <a:ext cx="6591985" cy="5173055"/>
          </a:xfrm>
        </p:spPr>
        <p:txBody>
          <a:bodyPr>
            <a:normAutofit fontScale="40000" lnSpcReduction="20000"/>
          </a:bodyPr>
          <a:lstStyle/>
          <a:p>
            <a:pPr marL="0" indent="0">
              <a:lnSpc>
                <a:spcPct val="120000"/>
              </a:lnSpc>
              <a:buNone/>
            </a:pPr>
            <a:r>
              <a:rPr lang="zh-TW" altLang="zh-HK" sz="5100" dirty="0">
                <a:latin typeface="+mn-ea"/>
                <a:ea typeface="+mn-ea"/>
              </a:rPr>
              <a:t>保護知識產權即保護</a:t>
            </a:r>
            <a:r>
              <a:rPr lang="zh-HK" altLang="zh-HK" sz="5100" dirty="0">
                <a:latin typeface="+mn-ea"/>
                <a:ea typeface="+mn-ea"/>
              </a:rPr>
              <a:t>創作者</a:t>
            </a:r>
            <a:r>
              <a:rPr lang="zh-TW" altLang="zh-HK" sz="5100" dirty="0">
                <a:latin typeface="+mn-ea"/>
                <a:ea typeface="+mn-ea"/>
              </a:rPr>
              <a:t>的創意</a:t>
            </a:r>
            <a:r>
              <a:rPr lang="zh-HK" altLang="zh-HK" sz="5100" dirty="0">
                <a:latin typeface="+mn-ea"/>
                <a:ea typeface="+mn-ea"/>
              </a:rPr>
              <a:t>，但同時創作可以給越多人分享，社會便有更多人能獲益，創作者可在兩者中間選擇。</a:t>
            </a:r>
            <a:endParaRPr lang="en-US" altLang="zh-HK" sz="5100" dirty="0">
              <a:latin typeface="+mn-ea"/>
              <a:ea typeface="+mn-ea"/>
            </a:endParaRPr>
          </a:p>
          <a:p>
            <a:pPr marL="0" indent="0">
              <a:lnSpc>
                <a:spcPct val="120000"/>
              </a:lnSpc>
              <a:buNone/>
            </a:pPr>
            <a:r>
              <a:rPr lang="zh-TW" altLang="zh-HK" sz="5100" dirty="0">
                <a:latin typeface="+mn-ea"/>
                <a:ea typeface="+mn-ea"/>
              </a:rPr>
              <a:t>傳統的</a:t>
            </a:r>
            <a:r>
              <a:rPr lang="en-US" altLang="zh-HK" sz="5100" dirty="0">
                <a:latin typeface="+mn-ea"/>
                <a:ea typeface="+mn-ea"/>
              </a:rPr>
              <a:t>著作權</a:t>
            </a:r>
            <a:r>
              <a:rPr lang="zh-TW" altLang="zh-HK" sz="5100" dirty="0">
                <a:latin typeface="+mn-ea"/>
                <a:ea typeface="+mn-ea"/>
              </a:rPr>
              <a:t>有兩種極端，一端是「保留全部版權」，另一端是無保護，無管制的「公共範疇」。「共享創意」授權條款在兩者中間，既方便創作者保留部份版權，又容許他人使用作品。。該組織試圖讓創作者的著作在兩者中間保有彈性，使得創作者可以「保留部分版權」。創作者就可與大眾分享其創作，授予其他人一定條件下再運用其創作的權利，卻又可能保留一些權利。</a:t>
            </a:r>
          </a:p>
          <a:p>
            <a:pPr marL="0" indent="0">
              <a:buNone/>
            </a:pPr>
            <a:endParaRPr lang="en-US" altLang="zh-TW" dirty="0">
              <a:latin typeface="+mn-ea"/>
              <a:ea typeface="+mn-ea"/>
            </a:endParaRPr>
          </a:p>
          <a:p>
            <a:pPr marL="0" indent="0">
              <a:buNone/>
            </a:pPr>
            <a:endParaRPr lang="en-US" altLang="zh-TW" dirty="0">
              <a:latin typeface="+mn-ea"/>
              <a:ea typeface="+mn-ea"/>
            </a:endParaRPr>
          </a:p>
          <a:p>
            <a:pPr marL="0" indent="0">
              <a:buNone/>
            </a:pPr>
            <a:endParaRPr lang="en-US" altLang="zh-TW" dirty="0">
              <a:latin typeface="+mn-ea"/>
              <a:ea typeface="+mn-ea"/>
            </a:endParaRPr>
          </a:p>
          <a:p>
            <a:pPr marL="0" indent="0">
              <a:buNone/>
            </a:pPr>
            <a:endParaRPr lang="en-US" altLang="zh-TW" dirty="0">
              <a:latin typeface="+mn-ea"/>
              <a:ea typeface="+mn-ea"/>
            </a:endParaRPr>
          </a:p>
          <a:p>
            <a:pPr marL="0" indent="0">
              <a:buNone/>
            </a:pPr>
            <a:endParaRPr lang="en-US" altLang="zh-TW" dirty="0">
              <a:latin typeface="+mn-ea"/>
              <a:ea typeface="+mn-ea"/>
            </a:endParaRPr>
          </a:p>
          <a:p>
            <a:pPr marL="0" indent="0">
              <a:buNone/>
            </a:pPr>
            <a:endParaRPr lang="en-US" altLang="zh-TW" dirty="0">
              <a:latin typeface="+mn-ea"/>
              <a:ea typeface="+mn-ea"/>
            </a:endParaRPr>
          </a:p>
          <a:p>
            <a:pPr marL="0" indent="0">
              <a:buNone/>
            </a:pPr>
            <a:r>
              <a:rPr lang="zh-TW" altLang="zh-HK" sz="4500" dirty="0">
                <a:latin typeface="+mn-ea"/>
                <a:ea typeface="+mn-ea"/>
              </a:rPr>
              <a:t>（</a:t>
            </a:r>
            <a:r>
              <a:rPr lang="zh-TW" altLang="en-US" sz="4500" dirty="0">
                <a:latin typeface="+mn-ea"/>
                <a:ea typeface="+mn-ea"/>
              </a:rPr>
              <a:t>內容</a:t>
            </a:r>
            <a:r>
              <a:rPr lang="zh-TW" altLang="zh-HK" sz="4500" dirty="0">
                <a:latin typeface="+mn-ea"/>
                <a:ea typeface="+mn-ea"/>
              </a:rPr>
              <a:t>取材自香港共享創意網頁</a:t>
            </a:r>
            <a:r>
              <a:rPr lang="en-US" altLang="zh-HK" sz="4500" dirty="0">
                <a:latin typeface="+mn-ea"/>
                <a:ea typeface="+mn-ea"/>
              </a:rPr>
              <a:t>https://hk.creativecommons.org/faq</a:t>
            </a:r>
            <a:r>
              <a:rPr lang="zh-TW" altLang="zh-HK" sz="4500" dirty="0">
                <a:latin typeface="+mn-ea"/>
                <a:ea typeface="+mn-ea"/>
              </a:rPr>
              <a:t>）</a:t>
            </a:r>
            <a:endParaRPr lang="zh-HK" altLang="en-US" sz="4500" dirty="0">
              <a:latin typeface="+mn-ea"/>
              <a:ea typeface="+mn-ea"/>
            </a:endParaRPr>
          </a:p>
        </p:txBody>
      </p:sp>
      <p:pic>
        <p:nvPicPr>
          <p:cNvPr id="4098" name="Picture 1"/>
          <p:cNvPicPr>
            <a:picLocks noChangeAspect="1" noChangeArrowheads="1"/>
          </p:cNvPicPr>
          <p:nvPr/>
        </p:nvPicPr>
        <p:blipFill>
          <a:blip r:embed="rId2">
            <a:extLst>
              <a:ext uri="{28A0092B-C50C-407E-A947-70E740481C1C}">
                <a14:useLocalDpi xmlns:a14="http://schemas.microsoft.com/office/drawing/2010/main" val="0"/>
              </a:ext>
            </a:extLst>
          </a:blip>
          <a:srcRect l="3520"/>
          <a:stretch>
            <a:fillRect/>
          </a:stretch>
        </p:blipFill>
        <p:spPr bwMode="auto">
          <a:xfrm>
            <a:off x="4970146" y="4629316"/>
            <a:ext cx="3817151" cy="1118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3155539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11228" y="0"/>
            <a:ext cx="6589199" cy="623576"/>
          </a:xfrm>
        </p:spPr>
        <p:txBody>
          <a:bodyPr>
            <a:normAutofit fontScale="90000"/>
          </a:bodyPr>
          <a:lstStyle/>
          <a:p>
            <a:r>
              <a:rPr lang="zh-TW" altLang="zh-HK" b="1" dirty="0">
                <a:solidFill>
                  <a:srgbClr val="0070C0"/>
                </a:solidFill>
                <a:latin typeface="+mn-ea"/>
                <a:ea typeface="+mn-ea"/>
              </a:rPr>
              <a:t>延伸閱讀：</a:t>
            </a:r>
            <a:endParaRPr lang="zh-HK" altLang="en-US" dirty="0">
              <a:solidFill>
                <a:srgbClr val="0070C0"/>
              </a:solidFill>
              <a:latin typeface="+mn-ea"/>
              <a:ea typeface="+mn-ea"/>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22</a:t>
            </a:fld>
            <a:endParaRPr lang="en-US" dirty="0"/>
          </a:p>
        </p:txBody>
      </p:sp>
      <p:pic>
        <p:nvPicPr>
          <p:cNvPr id="5" name="圖片 4">
            <a:extLst>
              <a:ext uri="{FF2B5EF4-FFF2-40B4-BE49-F238E27FC236}">
                <a16:creationId xmlns:a16="http://schemas.microsoft.com/office/drawing/2014/main" id="{E8C6AC31-E6E6-4EB6-BE3F-BE9FEF4A38BF}"/>
              </a:ext>
            </a:extLst>
          </p:cNvPr>
          <p:cNvPicPr>
            <a:picLocks noChangeAspect="1"/>
          </p:cNvPicPr>
          <p:nvPr/>
        </p:nvPicPr>
        <p:blipFill rotWithShape="1">
          <a:blip r:embed="rId2"/>
          <a:srcRect l="30264" t="32222" r="27500" b="12255"/>
          <a:stretch/>
        </p:blipFill>
        <p:spPr>
          <a:xfrm>
            <a:off x="331717" y="555237"/>
            <a:ext cx="8523613" cy="6302763"/>
          </a:xfrm>
          <a:prstGeom prst="rect">
            <a:avLst/>
          </a:prstGeom>
        </p:spPr>
      </p:pic>
    </p:spTree>
    <p:extLst>
      <p:ext uri="{BB962C8B-B14F-4D97-AF65-F5344CB8AC3E}">
        <p14:creationId xmlns:p14="http://schemas.microsoft.com/office/powerpoint/2010/main" val="505739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69877" y="365455"/>
            <a:ext cx="6589199" cy="700488"/>
          </a:xfrm>
        </p:spPr>
        <p:txBody>
          <a:bodyPr/>
          <a:lstStyle/>
          <a:p>
            <a:r>
              <a:rPr lang="zh-HK" altLang="zh-HK" b="1" dirty="0">
                <a:solidFill>
                  <a:srgbClr val="0070C0"/>
                </a:solidFill>
                <a:latin typeface="+mn-ea"/>
                <a:ea typeface="+mn-ea"/>
              </a:rPr>
              <a:t>延伸活動</a:t>
            </a:r>
            <a:r>
              <a:rPr lang="en-US" altLang="zh-TW" b="1" dirty="0">
                <a:solidFill>
                  <a:srgbClr val="0070C0"/>
                </a:solidFill>
                <a:latin typeface="+mn-ea"/>
                <a:ea typeface="+mn-ea"/>
              </a:rPr>
              <a:t>(</a:t>
            </a:r>
            <a:r>
              <a:rPr lang="zh-TW" altLang="en-US" b="1" dirty="0">
                <a:solidFill>
                  <a:srgbClr val="0070C0"/>
                </a:solidFill>
                <a:latin typeface="+mn-ea"/>
                <a:ea typeface="+mn-ea"/>
              </a:rPr>
              <a:t>一</a:t>
            </a:r>
            <a:r>
              <a:rPr lang="en-US" altLang="zh-TW" b="1" dirty="0">
                <a:solidFill>
                  <a:srgbClr val="0070C0"/>
                </a:solidFill>
                <a:latin typeface="+mn-ea"/>
                <a:ea typeface="+mn-ea"/>
              </a:rPr>
              <a:t>)</a:t>
            </a:r>
            <a:r>
              <a:rPr lang="zh-HK" altLang="zh-HK" b="1" dirty="0">
                <a:solidFill>
                  <a:srgbClr val="0070C0"/>
                </a:solidFill>
                <a:latin typeface="+mn-ea"/>
                <a:ea typeface="+mn-ea"/>
              </a:rPr>
              <a:t>：</a:t>
            </a:r>
            <a:endParaRPr lang="zh-HK" altLang="en-US" dirty="0">
              <a:solidFill>
                <a:srgbClr val="0070C0"/>
              </a:solidFill>
              <a:latin typeface="+mn-ea"/>
              <a:ea typeface="+mn-ea"/>
            </a:endParaRPr>
          </a:p>
        </p:txBody>
      </p:sp>
      <p:sp>
        <p:nvSpPr>
          <p:cNvPr id="4" name="Rectangle 2"/>
          <p:cNvSpPr>
            <a:spLocks noChangeArrowheads="1"/>
          </p:cNvSpPr>
          <p:nvPr/>
        </p:nvSpPr>
        <p:spPr bwMode="auto">
          <a:xfrm>
            <a:off x="1469877" y="6580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HK" altLang="en-US"/>
          </a:p>
        </p:txBody>
      </p:sp>
      <p:pic>
        <p:nvPicPr>
          <p:cNvPr id="6145" name="圖片 1"/>
          <p:cNvPicPr>
            <a:picLocks noChangeAspect="1" noChangeArrowheads="1"/>
          </p:cNvPicPr>
          <p:nvPr/>
        </p:nvPicPr>
        <p:blipFill rotWithShape="1">
          <a:blip r:embed="rId2">
            <a:extLst>
              <a:ext uri="{28A0092B-C50C-407E-A947-70E740481C1C}">
                <a14:useLocalDpi xmlns:a14="http://schemas.microsoft.com/office/drawing/2010/main" val="0"/>
              </a:ext>
            </a:extLst>
          </a:blip>
          <a:srcRect l="65797" t="23399" r="26470" b="63181"/>
          <a:stretch/>
        </p:blipFill>
        <p:spPr bwMode="auto">
          <a:xfrm>
            <a:off x="6959564" y="365455"/>
            <a:ext cx="1090576" cy="104234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471389" y="1132677"/>
            <a:ext cx="6853158" cy="109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HK" altLang="zh-HK" sz="2500" b="1" i="0" u="none" strike="noStrike" cap="none" normalizeH="0" baseline="0" dirty="0">
                <a:ln>
                  <a:noFill/>
                </a:ln>
                <a:solidFill>
                  <a:srgbClr val="0070C0"/>
                </a:solidFill>
                <a:effectLst/>
                <a:latin typeface="微軟正黑體" panose="020B0604030504040204" pitchFamily="34" charset="-120"/>
                <a:ea typeface="微軟正黑體" panose="020B0604030504040204" pitchFamily="34" charset="-120"/>
                <a:cs typeface="Times New Roman" panose="02020603050405020304" pitchFamily="18" charset="0"/>
              </a:rPr>
              <a:t>「我承諾」行</a:t>
            </a:r>
            <a:r>
              <a:rPr kumimoji="0" lang="zh-HK" altLang="zh-HK" sz="2500" b="1" i="0" u="none" strike="noStrike" cap="none" normalizeH="0" baseline="0" dirty="0">
                <a:ln>
                  <a:noFill/>
                </a:ln>
                <a:solidFill>
                  <a:srgbClr val="0070C0"/>
                </a:solidFill>
                <a:effectLst/>
                <a:latin typeface="Times New Roman" panose="02020603050405020304" pitchFamily="18" charset="0"/>
                <a:ea typeface="新細明體" panose="02020500000000000000" pitchFamily="18" charset="-120"/>
                <a:cs typeface="Times New Roman" panose="02020603050405020304" pitchFamily="18" charset="0"/>
              </a:rPr>
              <a:t>動</a:t>
            </a:r>
            <a:endParaRPr kumimoji="0" lang="zh-TW" altLang="zh-HK" sz="2500" b="0" i="0" u="none" strike="noStrike" cap="none" normalizeH="0" baseline="0" dirty="0">
              <a:ln>
                <a:noFill/>
              </a:ln>
              <a:solidFill>
                <a:srgbClr val="0070C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HK" sz="20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加入</a:t>
            </a:r>
            <a:r>
              <a:rPr kumimoji="0" lang="zh-HK" altLang="zh-HK" sz="20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知識產權署的</a:t>
            </a:r>
            <a:r>
              <a:rPr kumimoji="0" lang="zh-HK" altLang="zh-TW" sz="20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a:t>
            </a:r>
            <a:r>
              <a:rPr kumimoji="0" lang="zh-TW" altLang="zh-HK" sz="20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我承諾</a:t>
            </a:r>
            <a:r>
              <a:rPr kumimoji="0" lang="zh-HK" altLang="zh-TW" sz="20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a:t>
            </a:r>
            <a:r>
              <a:rPr kumimoji="0" lang="zh-TW" altLang="zh-HK" sz="20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行</a:t>
            </a:r>
            <a:r>
              <a:rPr kumimoji="0" lang="zh-TW" altLang="zh-HK" sz="20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cs typeface="新細明體" panose="02020500000000000000" pitchFamily="18" charset="-120"/>
              </a:rPr>
              <a:t>動</a:t>
            </a:r>
            <a:r>
              <a:rPr kumimoji="0" lang="zh-HK" altLang="zh-HK" sz="20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cs typeface="新細明體" panose="02020500000000000000" pitchFamily="18" charset="-120"/>
              </a:rPr>
              <a:t>，詳</a:t>
            </a:r>
            <a:r>
              <a:rPr kumimoji="0" lang="zh-TW" altLang="zh-HK" sz="20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cs typeface="新細明體" panose="02020500000000000000" pitchFamily="18" charset="-120"/>
              </a:rPr>
              <a:t>情</a:t>
            </a:r>
            <a:r>
              <a:rPr kumimoji="0" lang="zh-HK" altLang="zh-HK" sz="20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cs typeface="新細明體" panose="02020500000000000000" pitchFamily="18" charset="-120"/>
              </a:rPr>
              <a:t>請參閱以下網頁：</a:t>
            </a:r>
            <a:endParaRPr kumimoji="0" lang="zh-TW" altLang="en-US" sz="2000" b="0" i="0" u="none" strike="noStrike" cap="none" normalizeH="0" baseline="0" dirty="0">
              <a:ln>
                <a:noFill/>
              </a:ln>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2000" b="0" i="0" u="none" strike="noStrike" cap="none" normalizeH="0" baseline="0" dirty="0">
                <a:ln>
                  <a:noFill/>
                </a:ln>
                <a:solidFill>
                  <a:srgbClr val="0070C0"/>
                </a:solidFill>
                <a:effectLst/>
                <a:latin typeface="Times New Roman" panose="02020603050405020304" pitchFamily="18" charset="0"/>
                <a:ea typeface="新細明體" panose="02020500000000000000" pitchFamily="18" charset="-120"/>
                <a:cs typeface="Times New Roman" panose="02020603050405020304" pitchFamily="18" charset="0"/>
              </a:rPr>
              <a:t>https://www.ipd.gov.hk/chi/promotion_edu/i_pledge.htm</a:t>
            </a:r>
            <a:r>
              <a:rPr kumimoji="0" lang="en-US" altLang="zh-TW" sz="2000" b="0" i="0" u="none" strike="noStrike" cap="none" normalizeH="0" baseline="0" dirty="0">
                <a:ln>
                  <a:noFill/>
                </a:ln>
                <a:solidFill>
                  <a:srgbClr val="0070C0"/>
                </a:solidFill>
                <a:effectLst/>
              </a:rPr>
              <a:t> </a:t>
            </a:r>
          </a:p>
        </p:txBody>
      </p:sp>
      <p:pic>
        <p:nvPicPr>
          <p:cNvPr id="6148" name="圖片 1"/>
          <p:cNvPicPr>
            <a:picLocks noChangeAspect="1" noChangeArrowheads="1"/>
          </p:cNvPicPr>
          <p:nvPr/>
        </p:nvPicPr>
        <p:blipFill>
          <a:blip r:embed="rId3">
            <a:extLst>
              <a:ext uri="{28A0092B-C50C-407E-A947-70E740481C1C}">
                <a14:useLocalDpi xmlns:a14="http://schemas.microsoft.com/office/drawing/2010/main" val="0"/>
              </a:ext>
            </a:extLst>
          </a:blip>
          <a:srcRect l="15620" t="5626" r="16808" b="19196"/>
          <a:stretch>
            <a:fillRect/>
          </a:stretch>
        </p:blipFill>
        <p:spPr bwMode="auto">
          <a:xfrm>
            <a:off x="1673314" y="2387451"/>
            <a:ext cx="6651233" cy="4150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4033477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圖片 12"/>
          <p:cNvPicPr/>
          <p:nvPr/>
        </p:nvPicPr>
        <p:blipFill rotWithShape="1">
          <a:blip r:embed="rId2"/>
          <a:srcRect l="42414" t="20383" r="19541" b="20280"/>
          <a:stretch/>
        </p:blipFill>
        <p:spPr bwMode="auto">
          <a:xfrm>
            <a:off x="1394858" y="498505"/>
            <a:ext cx="7321256" cy="6223098"/>
          </a:xfrm>
          <a:prstGeom prst="rect">
            <a:avLst/>
          </a:prstGeom>
          <a:ln>
            <a:noFill/>
          </a:ln>
          <a:extLst>
            <a:ext uri="{53640926-AAD7-44D8-BBD7-CCE9431645EC}">
              <a14:shadowObscured xmlns:a14="http://schemas.microsoft.com/office/drawing/2010/main"/>
            </a:ext>
          </a:extLst>
        </p:spPr>
      </p:pic>
      <p:sp>
        <p:nvSpPr>
          <p:cNvPr id="4" name="投影片編號版面配置區 3"/>
          <p:cNvSpPr>
            <a:spLocks noGrp="1"/>
          </p:cNvSpPr>
          <p:nvPr>
            <p:ph type="sldNum" sz="quarter" idx="12"/>
          </p:nvPr>
        </p:nvSpPr>
        <p:spPr>
          <a:xfrm>
            <a:off x="143838" y="787783"/>
            <a:ext cx="952368"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grpSp>
        <p:nvGrpSpPr>
          <p:cNvPr id="17" name="群組 16"/>
          <p:cNvGrpSpPr/>
          <p:nvPr/>
        </p:nvGrpSpPr>
        <p:grpSpPr>
          <a:xfrm>
            <a:off x="1895955" y="2091329"/>
            <a:ext cx="6205803" cy="4165975"/>
            <a:chOff x="1895955" y="2091329"/>
            <a:chExt cx="6205803" cy="4165975"/>
          </a:xfrm>
        </p:grpSpPr>
        <p:sp>
          <p:nvSpPr>
            <p:cNvPr id="7" name="矩形 6"/>
            <p:cNvSpPr/>
            <p:nvPr/>
          </p:nvSpPr>
          <p:spPr>
            <a:xfrm>
              <a:off x="2189874" y="2114162"/>
              <a:ext cx="2031325" cy="348813"/>
            </a:xfrm>
            <a:prstGeom prst="rect">
              <a:avLst/>
            </a:prstGeom>
          </p:spPr>
          <p:txBody>
            <a:bodyPr wrap="none">
              <a:spAutoFit/>
            </a:bodyPr>
            <a:lstStyle/>
            <a:p>
              <a:pPr marL="269875" marR="0" lvl="0" indent="-269875" algn="l" defTabSz="457200" rtl="0" eaLnBrk="1" fontAlgn="auto" latinLnBrk="0" hangingPunct="1">
                <a:lnSpc>
                  <a:spcPts val="2000"/>
                </a:lnSpc>
                <a:spcBef>
                  <a:spcPts val="0"/>
                </a:spcBef>
                <a:spcAft>
                  <a:spcPts val="600"/>
                </a:spcAft>
                <a:buClrTx/>
                <a:buSzTx/>
                <a:buFontTx/>
                <a:buNone/>
                <a:tabLst/>
                <a:defRPr/>
              </a:pPr>
              <a:r>
                <a:rPr kumimoji="0" lang="zh-TW" altLang="zh-HK" sz="1800" b="0" i="0" u="none" strike="noStrike" kern="0" cap="none" spc="0" normalizeH="0" baseline="0" noProof="0" dirty="0">
                  <a:ln>
                    <a:noFill/>
                  </a:ln>
                  <a:solidFill>
                    <a:srgbClr val="FF0000"/>
                  </a:solidFill>
                  <a:effectLst/>
                  <a:uLnTx/>
                  <a:uFillTx/>
                  <a:latin typeface="Times New Roman" panose="02020603050405020304" pitchFamily="18" charset="0"/>
                  <a:ea typeface="新細明體" panose="02020500000000000000" pitchFamily="18" charset="-120"/>
                  <a:cs typeface="Calibri" panose="020F0502020204030204" pitchFamily="34" charset="0"/>
                </a:rPr>
                <a:t>考慮產品的實用性</a:t>
              </a:r>
              <a:endParaRPr kumimoji="0" lang="zh-TW" altLang="zh-HK" sz="1800" b="0" i="0" u="none" strike="noStrike" kern="1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
          <p:nvSpPr>
            <p:cNvPr id="8" name="矩形 7"/>
            <p:cNvSpPr/>
            <p:nvPr/>
          </p:nvSpPr>
          <p:spPr>
            <a:xfrm>
              <a:off x="5377935" y="2091329"/>
              <a:ext cx="2723823"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zh-HK" sz="1800" b="0" i="0" u="none" strike="noStrike" kern="1200" cap="none" spc="0" normalizeH="0" baseline="0" noProof="0" dirty="0">
                  <a:ln>
                    <a:noFill/>
                  </a:ln>
                  <a:solidFill>
                    <a:srgbClr val="FF0000"/>
                  </a:solidFill>
                  <a:effectLst/>
                  <a:uLnTx/>
                  <a:uFillTx/>
                  <a:latin typeface="Times New Roman" panose="02020603050405020304" pitchFamily="18" charset="0"/>
                  <a:ea typeface="新細明體" panose="02020500000000000000" pitchFamily="18" charset="-120"/>
                  <a:cs typeface="Calibri" panose="020F0502020204030204" pitchFamily="34" charset="0"/>
                </a:rPr>
                <a:t>過分着重品牌或時尚潮流</a:t>
              </a:r>
              <a:endParaRPr kumimoji="0" lang="zh-HK" altLang="en-US" sz="1800" b="0" i="0" u="none" strike="noStrike" kern="1200" cap="none" spc="0" normalizeH="0" baseline="0" noProof="0" dirty="0">
                <a:ln>
                  <a:noFill/>
                </a:ln>
                <a:solidFill>
                  <a:prstClr val="black"/>
                </a:solidFill>
                <a:effectLst/>
                <a:uLnTx/>
                <a:uFillTx/>
                <a:latin typeface="Century Gothic" panose="020B0502020202020204"/>
                <a:ea typeface="微軟正黑體" panose="020B0604030504040204" pitchFamily="34" charset="-120"/>
                <a:cs typeface="+mn-cs"/>
              </a:endParaRPr>
            </a:p>
          </p:txBody>
        </p:sp>
        <p:sp>
          <p:nvSpPr>
            <p:cNvPr id="9" name="矩形 8"/>
            <p:cNvSpPr/>
            <p:nvPr/>
          </p:nvSpPr>
          <p:spPr>
            <a:xfrm>
              <a:off x="2189874" y="2874465"/>
              <a:ext cx="2031325" cy="64633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zh-HK" sz="1800" b="0" i="0" u="none" strike="noStrike" kern="1200" cap="none" spc="0" normalizeH="0" baseline="0" noProof="0" dirty="0">
                  <a:ln>
                    <a:noFill/>
                  </a:ln>
                  <a:solidFill>
                    <a:srgbClr val="FF0000"/>
                  </a:solidFill>
                  <a:effectLst/>
                  <a:uLnTx/>
                  <a:uFillTx/>
                  <a:latin typeface="Times New Roman" panose="02020603050405020304" pitchFamily="18" charset="0"/>
                  <a:ea typeface="新細明體" panose="02020500000000000000" pitchFamily="18" charset="-120"/>
                  <a:cs typeface="Calibri" panose="020F0502020204030204" pitchFamily="34" charset="0"/>
                </a:rPr>
                <a:t>着重環保，如選擇</a:t>
              </a:r>
              <a:endParaRPr kumimoji="0" lang="en-US" altLang="zh-TW" sz="1800" b="0" i="0" u="none" strike="noStrike" kern="1200" cap="none" spc="0" normalizeH="0" baseline="0" noProof="0" dirty="0">
                <a:ln>
                  <a:noFill/>
                </a:ln>
                <a:solidFill>
                  <a:srgbClr val="FF0000"/>
                </a:solidFill>
                <a:effectLst/>
                <a:uLnTx/>
                <a:uFillTx/>
                <a:latin typeface="Times New Roman" panose="02020603050405020304" pitchFamily="18" charset="0"/>
                <a:ea typeface="新細明體" panose="02020500000000000000" pitchFamily="18" charset="-12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zh-HK" sz="1800" b="0" i="0" u="none" strike="noStrike" kern="1200" cap="none" spc="0" normalizeH="0" baseline="0" noProof="0" dirty="0">
                  <a:ln>
                    <a:noFill/>
                  </a:ln>
                  <a:solidFill>
                    <a:srgbClr val="FF0000"/>
                  </a:solidFill>
                  <a:effectLst/>
                  <a:uLnTx/>
                  <a:uFillTx/>
                  <a:latin typeface="Times New Roman" panose="02020603050405020304" pitchFamily="18" charset="0"/>
                  <a:ea typeface="新細明體" panose="02020500000000000000" pitchFamily="18" charset="-120"/>
                  <a:cs typeface="Calibri" panose="020F0502020204030204" pitchFamily="34" charset="0"/>
                </a:rPr>
                <a:t>可換筆芯的原子筆</a:t>
              </a:r>
              <a:endParaRPr kumimoji="0" lang="zh-HK" altLang="en-US" sz="1800" b="0" i="0" u="none" strike="noStrike" kern="1200" cap="none" spc="0" normalizeH="0" baseline="0" noProof="0" dirty="0">
                <a:ln>
                  <a:noFill/>
                </a:ln>
                <a:solidFill>
                  <a:prstClr val="black"/>
                </a:solidFill>
                <a:effectLst/>
                <a:uLnTx/>
                <a:uFillTx/>
                <a:latin typeface="Century Gothic" panose="020B0502020202020204"/>
                <a:ea typeface="微軟正黑體" panose="020B0604030504040204" pitchFamily="34" charset="-120"/>
                <a:cs typeface="+mn-cs"/>
              </a:endParaRPr>
            </a:p>
          </p:txBody>
        </p:sp>
        <p:sp>
          <p:nvSpPr>
            <p:cNvPr id="10" name="矩形 9"/>
            <p:cNvSpPr/>
            <p:nvPr/>
          </p:nvSpPr>
          <p:spPr>
            <a:xfrm>
              <a:off x="5608767" y="3080187"/>
              <a:ext cx="2262158" cy="348813"/>
            </a:xfrm>
            <a:prstGeom prst="rect">
              <a:avLst/>
            </a:prstGeom>
          </p:spPr>
          <p:txBody>
            <a:bodyPr wrap="none">
              <a:spAutoFit/>
            </a:bodyPr>
            <a:lstStyle/>
            <a:p>
              <a:pPr marL="269875" marR="0" lvl="0" indent="-269875" algn="l" defTabSz="457200" rtl="0" eaLnBrk="1" fontAlgn="auto" latinLnBrk="0" hangingPunct="1">
                <a:lnSpc>
                  <a:spcPts val="2000"/>
                </a:lnSpc>
                <a:spcBef>
                  <a:spcPts val="0"/>
                </a:spcBef>
                <a:spcAft>
                  <a:spcPts val="600"/>
                </a:spcAft>
                <a:buClrTx/>
                <a:buSzTx/>
                <a:buFontTx/>
                <a:buNone/>
                <a:tabLst/>
                <a:defRPr/>
              </a:pPr>
              <a:r>
                <a:rPr kumimoji="0" lang="zh-TW" altLang="zh-HK" sz="1800" b="0" i="0" u="none" strike="noStrike" kern="0" cap="none" spc="0" normalizeH="0" baseline="0" noProof="0" dirty="0">
                  <a:ln>
                    <a:noFill/>
                  </a:ln>
                  <a:solidFill>
                    <a:srgbClr val="FF0000"/>
                  </a:solidFill>
                  <a:effectLst/>
                  <a:uLnTx/>
                  <a:uFillTx/>
                  <a:latin typeface="Times New Roman" panose="02020603050405020304" pitchFamily="18" charset="0"/>
                  <a:ea typeface="新細明體" panose="02020500000000000000" pitchFamily="18" charset="-120"/>
                  <a:cs typeface="Calibri" panose="020F0502020204030204" pitchFamily="34" charset="0"/>
                </a:rPr>
                <a:t>購買冒牌或盜版產品</a:t>
              </a:r>
              <a:endParaRPr kumimoji="0" lang="zh-TW" altLang="zh-HK" sz="1800" b="0" i="0" u="none" strike="noStrike" kern="1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
          <p:nvSpPr>
            <p:cNvPr id="11" name="矩形 10"/>
            <p:cNvSpPr/>
            <p:nvPr/>
          </p:nvSpPr>
          <p:spPr>
            <a:xfrm>
              <a:off x="1895955" y="3769910"/>
              <a:ext cx="3020603" cy="682238"/>
            </a:xfrm>
            <a:prstGeom prst="rect">
              <a:avLst/>
            </a:prstGeom>
          </p:spPr>
          <p:txBody>
            <a:bodyPr wrap="square">
              <a:spAutoFit/>
            </a:bodyPr>
            <a:lstStyle/>
            <a:p>
              <a:pPr marL="269875" marR="0" lvl="0" indent="-269875" algn="l" defTabSz="457200" rtl="0" eaLnBrk="1" fontAlgn="auto" latinLnBrk="0" hangingPunct="1">
                <a:lnSpc>
                  <a:spcPts val="2000"/>
                </a:lnSpc>
                <a:spcBef>
                  <a:spcPts val="0"/>
                </a:spcBef>
                <a:spcAft>
                  <a:spcPts val="600"/>
                </a:spcAft>
                <a:buClrTx/>
                <a:buSzTx/>
                <a:buFontTx/>
                <a:buNone/>
                <a:tabLst/>
                <a:defRPr/>
              </a:pPr>
              <a:r>
                <a:rPr kumimoji="0" lang="zh-TW" altLang="zh-HK" sz="1800" b="0" i="0" u="none" strike="noStrike" kern="0" cap="none" spc="0" normalizeH="0" baseline="0" noProof="0" dirty="0">
                  <a:ln>
                    <a:noFill/>
                  </a:ln>
                  <a:solidFill>
                    <a:srgbClr val="FF0000"/>
                  </a:solidFill>
                  <a:effectLst/>
                  <a:uLnTx/>
                  <a:uFillTx/>
                  <a:latin typeface="Times New Roman" panose="02020603050405020304" pitchFamily="18" charset="0"/>
                  <a:ea typeface="新細明體" panose="02020500000000000000" pitchFamily="18" charset="-120"/>
                  <a:cs typeface="Calibri" panose="020F0502020204030204" pitchFamily="34" charset="0"/>
                </a:rPr>
                <a:t>購物前先寫下所需要的物品</a:t>
              </a:r>
              <a:endParaRPr kumimoji="0" lang="en-US" altLang="zh-TW" sz="1800" b="0" i="0" u="none" strike="noStrike" kern="0" cap="none" spc="0" normalizeH="0" baseline="0" noProof="0" dirty="0">
                <a:ln>
                  <a:noFill/>
                </a:ln>
                <a:solidFill>
                  <a:srgbClr val="FF0000"/>
                </a:solidFill>
                <a:effectLst/>
                <a:uLnTx/>
                <a:uFillTx/>
                <a:latin typeface="Times New Roman" panose="02020603050405020304" pitchFamily="18" charset="0"/>
                <a:ea typeface="新細明體" panose="02020500000000000000" pitchFamily="18" charset="-120"/>
                <a:cs typeface="Calibri" panose="020F0502020204030204" pitchFamily="34" charset="0"/>
              </a:endParaRPr>
            </a:p>
            <a:p>
              <a:pPr marL="269875" marR="0" lvl="0" indent="-269875" algn="l" defTabSz="457200" rtl="0" eaLnBrk="1" fontAlgn="auto" latinLnBrk="0" hangingPunct="1">
                <a:lnSpc>
                  <a:spcPts val="2000"/>
                </a:lnSpc>
                <a:spcBef>
                  <a:spcPts val="0"/>
                </a:spcBef>
                <a:spcAft>
                  <a:spcPts val="600"/>
                </a:spcAft>
                <a:buClrTx/>
                <a:buSzTx/>
                <a:buFontTx/>
                <a:buNone/>
                <a:tabLst/>
                <a:defRPr/>
              </a:pPr>
              <a:r>
                <a:rPr kumimoji="0" lang="zh-TW" altLang="zh-HK" sz="1800" b="0" i="0" u="none" strike="noStrike" kern="0" cap="none" spc="0" normalizeH="0" baseline="0" noProof="0" dirty="0">
                  <a:ln>
                    <a:noFill/>
                  </a:ln>
                  <a:solidFill>
                    <a:srgbClr val="FF0000"/>
                  </a:solidFill>
                  <a:effectLst/>
                  <a:uLnTx/>
                  <a:uFillTx/>
                  <a:latin typeface="Times New Roman" panose="02020603050405020304" pitchFamily="18" charset="0"/>
                  <a:ea typeface="新細明體" panose="02020500000000000000" pitchFamily="18" charset="-120"/>
                  <a:cs typeface="Calibri" panose="020F0502020204030204" pitchFamily="34" charset="0"/>
                </a:rPr>
                <a:t>，避免因一時衝動而購物</a:t>
              </a:r>
              <a:endParaRPr kumimoji="0" lang="zh-TW" altLang="zh-HK" sz="1800" b="0" i="0" u="none" strike="noStrike" kern="100" cap="none" spc="0" normalizeH="0" baseline="0" noProof="0" dirty="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
          <p:nvSpPr>
            <p:cNvPr id="12" name="矩形 11"/>
            <p:cNvSpPr/>
            <p:nvPr/>
          </p:nvSpPr>
          <p:spPr>
            <a:xfrm>
              <a:off x="5377935" y="3769910"/>
              <a:ext cx="2723823"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zh-HK" sz="1800" b="0" i="0" u="none" strike="noStrike" kern="1200" cap="none" spc="0" normalizeH="0" baseline="0" noProof="0" dirty="0">
                  <a:ln>
                    <a:noFill/>
                  </a:ln>
                  <a:solidFill>
                    <a:srgbClr val="FF0000"/>
                  </a:solidFill>
                  <a:effectLst/>
                  <a:uLnTx/>
                  <a:uFillTx/>
                  <a:latin typeface="Times New Roman" panose="02020603050405020304" pitchFamily="18" charset="0"/>
                  <a:ea typeface="新細明體" panose="02020500000000000000" pitchFamily="18" charset="-120"/>
                  <a:cs typeface="Calibri" panose="020F0502020204030204" pitchFamily="34" charset="0"/>
                </a:rPr>
                <a:t>盲目相信權威</a:t>
              </a:r>
              <a:r>
                <a:rPr kumimoji="0" lang="zh-TW" alt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新細明體" panose="02020500000000000000" pitchFamily="18" charset="-120"/>
                  <a:cs typeface="Calibri" panose="020F0502020204030204" pitchFamily="34" charset="0"/>
                </a:rPr>
                <a:t>、</a:t>
              </a:r>
              <a:r>
                <a:rPr kumimoji="0" lang="zh-TW" altLang="zh-HK" sz="1800" b="0" i="0" u="none" strike="noStrike" kern="1200" cap="none" spc="0" normalizeH="0" baseline="0" noProof="0" dirty="0">
                  <a:ln>
                    <a:noFill/>
                  </a:ln>
                  <a:solidFill>
                    <a:srgbClr val="FF0000"/>
                  </a:solidFill>
                  <a:effectLst/>
                  <a:uLnTx/>
                  <a:uFillTx/>
                  <a:latin typeface="Times New Roman" panose="02020603050405020304" pitchFamily="18" charset="0"/>
                  <a:ea typeface="新細明體" panose="02020500000000000000" pitchFamily="18" charset="-120"/>
                  <a:cs typeface="Calibri" panose="020F0502020204030204" pitchFamily="34" charset="0"/>
                </a:rPr>
                <a:t>統計數據</a:t>
              </a:r>
              <a:r>
                <a:rPr kumimoji="0" lang="zh-TW" alt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新細明體" panose="02020500000000000000" pitchFamily="18" charset="-120"/>
                  <a:cs typeface="Calibri" panose="020F0502020204030204" pitchFamily="34" charset="0"/>
                </a:rPr>
                <a:t>或代言人的宣傳</a:t>
              </a:r>
              <a:endParaRPr kumimoji="0" lang="zh-HK" altLang="en-US" sz="1800" b="0" i="0" u="none" strike="noStrike" kern="1200" cap="none" spc="0" normalizeH="0" baseline="0" noProof="0" dirty="0">
                <a:ln>
                  <a:noFill/>
                </a:ln>
                <a:solidFill>
                  <a:prstClr val="black"/>
                </a:solidFill>
                <a:effectLst/>
                <a:uLnTx/>
                <a:uFillTx/>
                <a:latin typeface="Century Gothic" panose="020B0502020202020204"/>
                <a:ea typeface="微軟正黑體" panose="020B0604030504040204" pitchFamily="34" charset="-120"/>
                <a:cs typeface="+mn-cs"/>
              </a:endParaRPr>
            </a:p>
          </p:txBody>
        </p:sp>
        <p:sp>
          <p:nvSpPr>
            <p:cNvPr id="15" name="矩形 14"/>
            <p:cNvSpPr/>
            <p:nvPr/>
          </p:nvSpPr>
          <p:spPr>
            <a:xfrm>
              <a:off x="2063096" y="5887972"/>
              <a:ext cx="2827641"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dirty="0">
                <a:ln>
                  <a:noFill/>
                </a:ln>
                <a:solidFill>
                  <a:prstClr val="black"/>
                </a:solidFill>
                <a:effectLst/>
                <a:uLnTx/>
                <a:uFillTx/>
                <a:latin typeface="Century Gothic" panose="020B0502020202020204"/>
                <a:ea typeface="微軟正黑體" panose="020B0604030504040204" pitchFamily="34" charset="-120"/>
                <a:cs typeface="+mn-cs"/>
              </a:endParaRPr>
            </a:p>
          </p:txBody>
        </p:sp>
      </p:grpSp>
      <p:sp>
        <p:nvSpPr>
          <p:cNvPr id="2" name="文字方塊 1"/>
          <p:cNvSpPr txBox="1"/>
          <p:nvPr/>
        </p:nvSpPr>
        <p:spPr>
          <a:xfrm>
            <a:off x="1394858" y="98395"/>
            <a:ext cx="5291833" cy="492443"/>
          </a:xfrm>
          <a:prstGeom prst="rect">
            <a:avLst/>
          </a:prstGeom>
          <a:noFill/>
        </p:spPr>
        <p:txBody>
          <a:bodyPr wrap="none" rtlCol="0">
            <a:spAutoFit/>
          </a:bodyPr>
          <a:lstStyle/>
          <a:p>
            <a:r>
              <a:rPr lang="zh-TW" altLang="en-US" sz="2600" b="1" dirty="0">
                <a:solidFill>
                  <a:srgbClr val="0070C0"/>
                </a:solidFill>
              </a:rPr>
              <a:t>延伸活動</a:t>
            </a:r>
            <a:r>
              <a:rPr lang="en-US" altLang="zh-TW" sz="2600" b="1" dirty="0">
                <a:solidFill>
                  <a:srgbClr val="0070C0"/>
                </a:solidFill>
              </a:rPr>
              <a:t>(</a:t>
            </a:r>
            <a:r>
              <a:rPr lang="zh-TW" altLang="en-US" sz="2600" b="1" dirty="0">
                <a:solidFill>
                  <a:srgbClr val="0070C0"/>
                </a:solidFill>
              </a:rPr>
              <a:t>二</a:t>
            </a:r>
            <a:r>
              <a:rPr lang="en-US" altLang="zh-TW" sz="2600" b="1" dirty="0">
                <a:solidFill>
                  <a:srgbClr val="0070C0"/>
                </a:solidFill>
              </a:rPr>
              <a:t>)</a:t>
            </a:r>
            <a:r>
              <a:rPr lang="zh-TW" altLang="en-US" sz="2600" b="1" dirty="0">
                <a:solidFill>
                  <a:srgbClr val="0070C0"/>
                </a:solidFill>
              </a:rPr>
              <a:t>：購物「</a:t>
            </a:r>
            <a:r>
              <a:rPr lang="en-US" altLang="zh-TW" sz="2600" b="1" dirty="0">
                <a:solidFill>
                  <a:srgbClr val="0070C0"/>
                </a:solidFill>
              </a:rPr>
              <a:t> </a:t>
            </a:r>
            <a:r>
              <a:rPr lang="zh-TW" altLang="en-US" sz="2600" b="1" dirty="0">
                <a:solidFill>
                  <a:srgbClr val="0070C0"/>
                </a:solidFill>
              </a:rPr>
              <a:t>宜與不宜」</a:t>
            </a:r>
          </a:p>
        </p:txBody>
      </p:sp>
    </p:spTree>
    <p:extLst>
      <p:ext uri="{BB962C8B-B14F-4D97-AF65-F5344CB8AC3E}">
        <p14:creationId xmlns:p14="http://schemas.microsoft.com/office/powerpoint/2010/main" val="379584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92372" y="667031"/>
            <a:ext cx="7288071" cy="657272"/>
          </a:xfrm>
        </p:spPr>
        <p:txBody>
          <a:bodyPr>
            <a:normAutofit fontScale="90000"/>
          </a:bodyPr>
          <a:lstStyle/>
          <a:p>
            <a:r>
              <a:rPr lang="zh-TW" altLang="en-US" b="1" dirty="0">
                <a:solidFill>
                  <a:srgbClr val="0070C0"/>
                </a:solidFill>
                <a:latin typeface="+mn-ea"/>
                <a:ea typeface="+mn-ea"/>
              </a:rPr>
              <a:t>活動總結：做個精明又負責任的消費者</a:t>
            </a:r>
            <a:endParaRPr lang="zh-HK" altLang="en-US" strike="sngStrike" dirty="0">
              <a:solidFill>
                <a:srgbClr val="0070C0"/>
              </a:solidFill>
              <a:latin typeface="+mn-ea"/>
              <a:ea typeface="+mn-ea"/>
            </a:endParaRPr>
          </a:p>
        </p:txBody>
      </p:sp>
      <p:sp>
        <p:nvSpPr>
          <p:cNvPr id="3" name="內容版面配置區 2"/>
          <p:cNvSpPr>
            <a:spLocks noGrp="1"/>
          </p:cNvSpPr>
          <p:nvPr>
            <p:ph idx="1"/>
          </p:nvPr>
        </p:nvSpPr>
        <p:spPr>
          <a:xfrm>
            <a:off x="1492372" y="1707432"/>
            <a:ext cx="6591985" cy="3777622"/>
          </a:xfrm>
        </p:spPr>
        <p:txBody>
          <a:bodyPr>
            <a:normAutofit/>
          </a:bodyPr>
          <a:lstStyle/>
          <a:p>
            <a:pPr>
              <a:buFont typeface="Arial" panose="020B0604020202020204" pitchFamily="34" charset="0"/>
              <a:buChar char="•"/>
            </a:pPr>
            <a:r>
              <a:rPr lang="zh-TW" altLang="en-US" sz="2200" b="1" dirty="0">
                <a:solidFill>
                  <a:schemeClr val="tx1"/>
                </a:solidFill>
                <a:latin typeface="+mn-ea"/>
              </a:rPr>
              <a:t>消費時應以量入為出的理財態度，控制消費。如使用信用卡等貸款方式消費，則需衡量自己的還款能力，並應為自己的消費行為及決定負責。</a:t>
            </a:r>
            <a:endParaRPr lang="en-US" altLang="zh-HK" sz="2200" b="1" dirty="0">
              <a:solidFill>
                <a:schemeClr val="tx1"/>
              </a:solidFill>
              <a:latin typeface="+mn-ea"/>
            </a:endParaRPr>
          </a:p>
          <a:p>
            <a:pPr>
              <a:buFont typeface="Arial" panose="020B0604020202020204" pitchFamily="34" charset="0"/>
              <a:buChar char="•"/>
            </a:pPr>
            <a:r>
              <a:rPr lang="zh-HK" altLang="zh-HK" sz="2200" b="1" dirty="0">
                <a:solidFill>
                  <a:schemeClr val="tx1"/>
                </a:solidFill>
                <a:latin typeface="+mn-ea"/>
              </a:rPr>
              <a:t>在進行網上購物和交易時</a:t>
            </a:r>
            <a:r>
              <a:rPr lang="zh-TW" altLang="en-US" sz="2200" b="1" dirty="0">
                <a:solidFill>
                  <a:schemeClr val="tx1"/>
                </a:solidFill>
                <a:latin typeface="+mn-ea"/>
              </a:rPr>
              <a:t>，應尤其</a:t>
            </a:r>
            <a:r>
              <a:rPr lang="zh-HK" altLang="zh-HK" sz="2200" b="1" dirty="0">
                <a:solidFill>
                  <a:schemeClr val="tx1"/>
                </a:solidFill>
                <a:latin typeface="+mn-ea"/>
                <a:ea typeface="+mn-ea"/>
              </a:rPr>
              <a:t>注意各種潛在風險，避免受騙；更要注意保障個人資料和尊重知識產權。</a:t>
            </a:r>
            <a:endParaRPr lang="zh-TW" altLang="zh-HK" sz="2200" dirty="0">
              <a:solidFill>
                <a:schemeClr val="tx1"/>
              </a:solidFill>
              <a:latin typeface="+mn-ea"/>
              <a:ea typeface="+mn-ea"/>
            </a:endParaRPr>
          </a:p>
          <a:p>
            <a:pPr>
              <a:buFont typeface="Arial" panose="020B0604020202020204" pitchFamily="34" charset="0"/>
              <a:buChar char="•"/>
            </a:pPr>
            <a:r>
              <a:rPr lang="zh-HK" altLang="zh-HK" sz="2200" b="1" dirty="0">
                <a:solidFill>
                  <a:schemeClr val="tx1"/>
                </a:solidFill>
                <a:latin typeface="+mn-ea"/>
                <a:ea typeface="+mn-ea"/>
              </a:rPr>
              <a:t>我們應尊重及保護知識產權，保障私人財產，保護原創人利益及正版商的利益以鼓勵更多好的創作及作品。</a:t>
            </a:r>
            <a:endParaRPr lang="zh-TW" altLang="zh-HK" sz="2200" dirty="0">
              <a:solidFill>
                <a:schemeClr val="tx1"/>
              </a:solidFill>
              <a:latin typeface="+mn-ea"/>
              <a:ea typeface="+mn-ea"/>
            </a:endParaRPr>
          </a:p>
        </p:txBody>
      </p:sp>
      <p:sp>
        <p:nvSpPr>
          <p:cNvPr id="4" name="Slide Number Placeholder 2"/>
          <p:cNvSpPr>
            <a:spLocks noGrp="1"/>
          </p:cNvSpPr>
          <p:nvPr>
            <p:ph type="sldNum" sz="quarter" idx="12"/>
          </p:nvPr>
        </p:nvSpPr>
        <p:spPr>
          <a:xfrm>
            <a:off x="511228" y="787783"/>
            <a:ext cx="584978" cy="365125"/>
          </a:xfrm>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32940165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20460" y="307916"/>
            <a:ext cx="6589199" cy="666305"/>
          </a:xfrm>
        </p:spPr>
        <p:txBody>
          <a:bodyPr>
            <a:normAutofit/>
          </a:bodyPr>
          <a:lstStyle/>
          <a:p>
            <a:r>
              <a:rPr lang="zh-TW" altLang="zh-HK" sz="3300" b="1" dirty="0">
                <a:latin typeface="+mn-ea"/>
                <a:ea typeface="+mn-ea"/>
              </a:rPr>
              <a:t>知多一點點：知識產權</a:t>
            </a:r>
            <a:endParaRPr lang="zh-HK" altLang="en-US" sz="3300" dirty="0">
              <a:latin typeface="+mn-ea"/>
              <a:ea typeface="+mn-ea"/>
            </a:endParaRPr>
          </a:p>
        </p:txBody>
      </p:sp>
      <p:pic>
        <p:nvPicPr>
          <p:cNvPr id="5122" name="圖片 1"/>
          <p:cNvPicPr>
            <a:picLocks noChangeAspect="1" noChangeArrowheads="1"/>
          </p:cNvPicPr>
          <p:nvPr/>
        </p:nvPicPr>
        <p:blipFill>
          <a:blip r:embed="rId2">
            <a:extLst>
              <a:ext uri="{28A0092B-C50C-407E-A947-70E740481C1C}">
                <a14:useLocalDpi xmlns:a14="http://schemas.microsoft.com/office/drawing/2010/main" val="0"/>
              </a:ext>
            </a:extLst>
          </a:blip>
          <a:srcRect l="32919" t="24359" r="44318" b="56172"/>
          <a:stretch>
            <a:fillRect/>
          </a:stretch>
        </p:blipFill>
        <p:spPr bwMode="auto">
          <a:xfrm>
            <a:off x="1782288" y="958896"/>
            <a:ext cx="3373697" cy="1591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1782288" y="2697439"/>
            <a:ext cx="6575989" cy="369332"/>
          </a:xfrm>
          <a:prstGeom prst="rect">
            <a:avLst/>
          </a:prstGeom>
        </p:spPr>
        <p:txBody>
          <a:bodyPr wrap="square">
            <a:spAutoFit/>
          </a:bodyPr>
          <a:lstStyle/>
          <a:p>
            <a:pPr marL="269875" indent="-269875" latinLnBrk="1">
              <a:spcAft>
                <a:spcPts val="0"/>
              </a:spcAft>
            </a:pPr>
            <a:r>
              <a:rPr lang="en-US" altLang="zh-HK" kern="100" dirty="0">
                <a:solidFill>
                  <a:srgbClr val="2C58A3"/>
                </a:solidFill>
                <a:latin typeface="Times New Roman" panose="02020603050405020304" pitchFamily="18" charset="0"/>
                <a:ea typeface="新細明體" panose="02020500000000000000" pitchFamily="18" charset="-120"/>
              </a:rPr>
              <a:t>http://www.ip-kids.gov.hk/youth/CH_ip_introduction.html</a:t>
            </a:r>
            <a:endParaRPr lang="zh-TW" altLang="zh-HK" kern="100" dirty="0">
              <a:latin typeface="Times New Roman" panose="02020603050405020304" pitchFamily="18" charset="0"/>
              <a:ea typeface="新細明體" panose="02020500000000000000" pitchFamily="18" charset="-120"/>
            </a:endParaRPr>
          </a:p>
        </p:txBody>
      </p:sp>
      <p:pic>
        <p:nvPicPr>
          <p:cNvPr id="5123" name="圖片 1"/>
          <p:cNvPicPr>
            <a:picLocks noChangeAspect="1" noChangeArrowheads="1"/>
          </p:cNvPicPr>
          <p:nvPr/>
        </p:nvPicPr>
        <p:blipFill rotWithShape="1">
          <a:blip r:embed="rId3">
            <a:extLst>
              <a:ext uri="{28A0092B-C50C-407E-A947-70E740481C1C}">
                <a14:useLocalDpi xmlns:a14="http://schemas.microsoft.com/office/drawing/2010/main" val="0"/>
              </a:ext>
            </a:extLst>
          </a:blip>
          <a:srcRect l="65420" t="23054" r="26249" b="62629"/>
          <a:stretch/>
        </p:blipFill>
        <p:spPr bwMode="auto">
          <a:xfrm>
            <a:off x="6255522" y="1069108"/>
            <a:ext cx="1162228" cy="109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1782288" y="3454411"/>
            <a:ext cx="3147015" cy="600164"/>
          </a:xfrm>
          <a:prstGeom prst="rect">
            <a:avLst/>
          </a:prstGeom>
        </p:spPr>
        <p:txBody>
          <a:bodyPr wrap="none">
            <a:spAutoFit/>
          </a:bodyPr>
          <a:lstStyle/>
          <a:p>
            <a:pPr marL="269875" indent="-269875">
              <a:spcAft>
                <a:spcPts val="0"/>
              </a:spcAft>
            </a:pPr>
            <a:r>
              <a:rPr lang="zh-TW" altLang="zh-HK" sz="3300" b="1" dirty="0">
                <a:solidFill>
                  <a:schemeClr val="tx1">
                    <a:lumMod val="85000"/>
                    <a:lumOff val="15000"/>
                  </a:schemeClr>
                </a:solidFill>
                <a:latin typeface="+mj-lt"/>
                <a:ea typeface="+mj-ea"/>
                <a:cs typeface="+mj-cs"/>
              </a:rPr>
              <a:t>知識產權大挑戰</a:t>
            </a:r>
          </a:p>
        </p:txBody>
      </p:sp>
      <p:pic>
        <p:nvPicPr>
          <p:cNvPr id="5124" name="圖片 1"/>
          <p:cNvPicPr>
            <a:picLocks noChangeAspect="1" noChangeArrowheads="1"/>
          </p:cNvPicPr>
          <p:nvPr/>
        </p:nvPicPr>
        <p:blipFill>
          <a:blip r:embed="rId4">
            <a:extLst>
              <a:ext uri="{28A0092B-C50C-407E-A947-70E740481C1C}">
                <a14:useLocalDpi xmlns:a14="http://schemas.microsoft.com/office/drawing/2010/main" val="0"/>
              </a:ext>
            </a:extLst>
          </a:blip>
          <a:srcRect l="30450" t="42757" r="32253" b="32481"/>
          <a:stretch>
            <a:fillRect/>
          </a:stretch>
        </p:blipFill>
        <p:spPr bwMode="auto">
          <a:xfrm>
            <a:off x="1474638" y="4054575"/>
            <a:ext cx="4658563" cy="1730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1862074" y="5866126"/>
            <a:ext cx="6105970" cy="369332"/>
          </a:xfrm>
          <a:prstGeom prst="rect">
            <a:avLst/>
          </a:prstGeom>
        </p:spPr>
        <p:txBody>
          <a:bodyPr wrap="square">
            <a:spAutoFit/>
          </a:bodyPr>
          <a:lstStyle/>
          <a:p>
            <a:pPr marL="269875" indent="-269875" latinLnBrk="1">
              <a:spcAft>
                <a:spcPts val="0"/>
              </a:spcAft>
            </a:pPr>
            <a:r>
              <a:rPr lang="en-US" altLang="zh-HK" kern="100" dirty="0">
                <a:solidFill>
                  <a:srgbClr val="2C58A3"/>
                </a:solidFill>
                <a:latin typeface="Times New Roman" panose="02020603050405020304" pitchFamily="18" charset="0"/>
                <a:ea typeface="新細明體" panose="02020500000000000000" pitchFamily="18" charset="-120"/>
              </a:rPr>
              <a:t>http://www.ip-kids.gov.hk/youth/CH_ip_quiz.html</a:t>
            </a:r>
            <a:endParaRPr lang="zh-TW" altLang="zh-HK" kern="100" dirty="0">
              <a:latin typeface="Times New Roman" panose="02020603050405020304" pitchFamily="18" charset="0"/>
              <a:ea typeface="新細明體" panose="02020500000000000000" pitchFamily="18" charset="-120"/>
            </a:endParaRPr>
          </a:p>
        </p:txBody>
      </p:sp>
      <p:pic>
        <p:nvPicPr>
          <p:cNvPr id="5125" name="圖片 1"/>
          <p:cNvPicPr>
            <a:picLocks noChangeAspect="1" noChangeArrowheads="1"/>
          </p:cNvPicPr>
          <p:nvPr/>
        </p:nvPicPr>
        <p:blipFill rotWithShape="1">
          <a:blip r:embed="rId5">
            <a:extLst>
              <a:ext uri="{28A0092B-C50C-407E-A947-70E740481C1C}">
                <a14:useLocalDpi xmlns:a14="http://schemas.microsoft.com/office/drawing/2010/main" val="0"/>
              </a:ext>
            </a:extLst>
          </a:blip>
          <a:srcRect l="66015" t="23804" r="26599" b="63461"/>
          <a:stretch/>
        </p:blipFill>
        <p:spPr bwMode="auto">
          <a:xfrm>
            <a:off x="6440851" y="3919738"/>
            <a:ext cx="1138508" cy="1147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144551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81179" y="1490769"/>
            <a:ext cx="6589199" cy="555210"/>
          </a:xfrm>
        </p:spPr>
        <p:txBody>
          <a:bodyPr>
            <a:normAutofit/>
          </a:bodyPr>
          <a:lstStyle/>
          <a:p>
            <a:r>
              <a:rPr lang="zh-TW" altLang="zh-HK" sz="3000" b="1" dirty="0">
                <a:latin typeface="+mn-ea"/>
                <a:ea typeface="+mn-ea"/>
              </a:rPr>
              <a:t>香港政府一站通 </a:t>
            </a:r>
            <a:r>
              <a:rPr lang="zh-HK" altLang="zh-HK" sz="3000" dirty="0">
                <a:latin typeface="+mn-ea"/>
                <a:ea typeface="+mn-ea"/>
              </a:rPr>
              <a:t>—</a:t>
            </a:r>
            <a:r>
              <a:rPr lang="zh-HK" altLang="zh-HK" sz="3000" b="1" dirty="0">
                <a:latin typeface="+mn-ea"/>
                <a:ea typeface="+mn-ea"/>
              </a:rPr>
              <a:t> </a:t>
            </a:r>
            <a:r>
              <a:rPr lang="zh-TW" altLang="zh-HK" sz="3000" b="1" dirty="0">
                <a:latin typeface="+mn-ea"/>
                <a:ea typeface="+mn-ea"/>
              </a:rPr>
              <a:t>保護知識產權</a:t>
            </a:r>
            <a:endParaRPr lang="zh-HK" altLang="en-US" sz="3000" dirty="0">
              <a:latin typeface="+mn-ea"/>
              <a:ea typeface="+mn-ea"/>
            </a:endParaRPr>
          </a:p>
        </p:txBody>
      </p:sp>
      <p:sp>
        <p:nvSpPr>
          <p:cNvPr id="6" name="矩形 5"/>
          <p:cNvSpPr/>
          <p:nvPr/>
        </p:nvSpPr>
        <p:spPr>
          <a:xfrm>
            <a:off x="1381179" y="2218251"/>
            <a:ext cx="6933880" cy="410882"/>
          </a:xfrm>
          <a:prstGeom prst="rect">
            <a:avLst/>
          </a:prstGeom>
        </p:spPr>
        <p:txBody>
          <a:bodyPr wrap="square">
            <a:spAutoFit/>
          </a:bodyPr>
          <a:lstStyle/>
          <a:p>
            <a:pPr>
              <a:lnSpc>
                <a:spcPct val="115000"/>
              </a:lnSpc>
              <a:spcAft>
                <a:spcPts val="600"/>
              </a:spcAft>
            </a:pPr>
            <a:r>
              <a:rPr lang="en-US" altLang="zh-HK" kern="100" dirty="0">
                <a:solidFill>
                  <a:srgbClr val="2C58A3"/>
                </a:solidFill>
                <a:latin typeface="Times New Roman" panose="02020603050405020304" pitchFamily="18" charset="0"/>
                <a:ea typeface="新細明體" panose="02020500000000000000" pitchFamily="18" charset="-120"/>
              </a:rPr>
              <a:t>https://www.gov.hk/tc/residents/communication/infosec/intproperty.htm</a:t>
            </a:r>
            <a:endParaRPr lang="zh-TW" altLang="zh-HK" kern="100" dirty="0">
              <a:latin typeface="Times New Roman" panose="02020603050405020304" pitchFamily="18" charset="0"/>
              <a:ea typeface="新細明體" panose="02020500000000000000" pitchFamily="18" charset="-120"/>
            </a:endParaRPr>
          </a:p>
        </p:txBody>
      </p:sp>
      <p:pic>
        <p:nvPicPr>
          <p:cNvPr id="7171" name="圖片 1"/>
          <p:cNvPicPr>
            <a:picLocks noChangeAspect="1" noChangeArrowheads="1"/>
          </p:cNvPicPr>
          <p:nvPr/>
        </p:nvPicPr>
        <p:blipFill rotWithShape="1">
          <a:blip r:embed="rId2">
            <a:extLst>
              <a:ext uri="{28A0092B-C50C-407E-A947-70E740481C1C}">
                <a14:useLocalDpi xmlns:a14="http://schemas.microsoft.com/office/drawing/2010/main" val="0"/>
              </a:ext>
            </a:extLst>
          </a:blip>
          <a:srcRect l="65911" t="23428" r="26531" b="62912"/>
          <a:stretch/>
        </p:blipFill>
        <p:spPr bwMode="auto">
          <a:xfrm>
            <a:off x="7561385" y="1081455"/>
            <a:ext cx="1002323" cy="1019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標題 1"/>
          <p:cNvSpPr txBox="1">
            <a:spLocks/>
          </p:cNvSpPr>
          <p:nvPr/>
        </p:nvSpPr>
        <p:spPr>
          <a:xfrm>
            <a:off x="1278627" y="3342493"/>
            <a:ext cx="6589199" cy="555210"/>
          </a:xfrm>
          <a:prstGeom prst="rect">
            <a:avLst/>
          </a:prstGeom>
        </p:spPr>
        <p:txBody>
          <a:bodyPr vert="horz" lIns="91440" tIns="45720" rIns="91440" bIns="45720" rtlCol="0" anchor="t">
            <a:normAutofit fontScale="92500"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TW" altLang="zh-HK" b="1" dirty="0"/>
              <a:t>《齊來保護知識產權－學習手冊》</a:t>
            </a:r>
            <a:endParaRPr lang="zh-HK" altLang="en-US" sz="3000" dirty="0"/>
          </a:p>
        </p:txBody>
      </p:sp>
      <p:sp>
        <p:nvSpPr>
          <p:cNvPr id="7" name="矩形 6"/>
          <p:cNvSpPr/>
          <p:nvPr/>
        </p:nvSpPr>
        <p:spPr>
          <a:xfrm>
            <a:off x="1278627" y="4186160"/>
            <a:ext cx="6703144" cy="646331"/>
          </a:xfrm>
          <a:prstGeom prst="rect">
            <a:avLst/>
          </a:prstGeom>
        </p:spPr>
        <p:txBody>
          <a:bodyPr wrap="square">
            <a:spAutoFit/>
          </a:bodyPr>
          <a:lstStyle/>
          <a:p>
            <a:pPr marL="269875" marR="659130" indent="3810">
              <a:spcAft>
                <a:spcPts val="0"/>
              </a:spcAft>
            </a:pPr>
            <a:r>
              <a:rPr lang="en-US" altLang="zh-HK" kern="100" dirty="0">
                <a:solidFill>
                  <a:srgbClr val="2C58A3"/>
                </a:solidFill>
                <a:latin typeface="Times New Roman" panose="02020603050405020304" pitchFamily="18" charset="0"/>
                <a:ea typeface="新細明體" panose="02020500000000000000" pitchFamily="18" charset="-120"/>
              </a:rPr>
              <a:t>https://www.ipd.gov.hk/chi/pub_press/publications/learning_guidebook_zh.pdf</a:t>
            </a:r>
            <a:endParaRPr lang="zh-TW" altLang="zh-HK" kern="100" dirty="0">
              <a:latin typeface="Times New Roman" panose="02020603050405020304" pitchFamily="18" charset="0"/>
              <a:ea typeface="新細明體" panose="02020500000000000000" pitchFamily="18" charset="-120"/>
            </a:endParaRPr>
          </a:p>
        </p:txBody>
      </p:sp>
      <p:pic>
        <p:nvPicPr>
          <p:cNvPr id="7172" name="圖片 1"/>
          <p:cNvPicPr>
            <a:picLocks noChangeAspect="1" noChangeArrowheads="1"/>
          </p:cNvPicPr>
          <p:nvPr/>
        </p:nvPicPr>
        <p:blipFill rotWithShape="1">
          <a:blip r:embed="rId3">
            <a:extLst>
              <a:ext uri="{28A0092B-C50C-407E-A947-70E740481C1C}">
                <a14:useLocalDpi xmlns:a14="http://schemas.microsoft.com/office/drawing/2010/main" val="0"/>
              </a:ext>
            </a:extLst>
          </a:blip>
          <a:srcRect l="65700" t="23381" r="26365" b="62835"/>
          <a:stretch/>
        </p:blipFill>
        <p:spPr bwMode="auto">
          <a:xfrm>
            <a:off x="7674124" y="3290131"/>
            <a:ext cx="1008404" cy="965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1460310" y="571370"/>
            <a:ext cx="2428870" cy="630942"/>
          </a:xfrm>
          <a:prstGeom prst="rect">
            <a:avLst/>
          </a:prstGeom>
        </p:spPr>
        <p:txBody>
          <a:bodyPr wrap="none">
            <a:spAutoFit/>
          </a:bodyPr>
          <a:lstStyle/>
          <a:p>
            <a:r>
              <a:rPr lang="zh-TW" altLang="en-US" sz="3500" b="1" dirty="0">
                <a:solidFill>
                  <a:srgbClr val="0070C0"/>
                </a:solidFill>
              </a:rPr>
              <a:t>延伸閱讀</a:t>
            </a:r>
            <a:r>
              <a:rPr lang="zh-HK" altLang="zh-HK" sz="3500" b="1" dirty="0">
                <a:solidFill>
                  <a:srgbClr val="0070C0"/>
                </a:solidFill>
              </a:rPr>
              <a:t>：</a:t>
            </a:r>
            <a:endParaRPr lang="zh-HK" altLang="en-US" sz="3500" dirty="0">
              <a:solidFill>
                <a:srgbClr val="0070C0"/>
              </a:solidFill>
            </a:endParaRPr>
          </a:p>
        </p:txBody>
      </p:sp>
      <p:sp>
        <p:nvSpPr>
          <p:cNvPr id="3" name="Slide Number Placeholder 2"/>
          <p:cNvSpPr>
            <a:spLocks noGrp="1"/>
          </p:cNvSpPr>
          <p:nvPr>
            <p:ph type="sldNum" sz="quarter" idx="12"/>
          </p:nvPr>
        </p:nvSpPr>
        <p:spPr>
          <a:xfrm>
            <a:off x="262759" y="787783"/>
            <a:ext cx="833447" cy="414529"/>
          </a:xfrm>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23942631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8896" y="329900"/>
            <a:ext cx="6589199" cy="640445"/>
          </a:xfrm>
        </p:spPr>
        <p:txBody>
          <a:bodyPr/>
          <a:lstStyle/>
          <a:p>
            <a:r>
              <a:rPr lang="zh-TW" altLang="en-US" b="1" dirty="0">
                <a:solidFill>
                  <a:srgbClr val="0070C0"/>
                </a:solidFill>
                <a:latin typeface="+mn-ea"/>
                <a:ea typeface="+mn-ea"/>
              </a:rPr>
              <a:t>參考資料</a:t>
            </a:r>
            <a:endParaRPr lang="en-US" b="1" dirty="0">
              <a:solidFill>
                <a:srgbClr val="0070C0"/>
              </a:solidFill>
              <a:latin typeface="+mn-ea"/>
              <a:ea typeface="+mn-ea"/>
            </a:endParaRPr>
          </a:p>
        </p:txBody>
      </p:sp>
      <p:sp>
        <p:nvSpPr>
          <p:cNvPr id="3" name="Content Placeholder 2"/>
          <p:cNvSpPr>
            <a:spLocks noGrp="1"/>
          </p:cNvSpPr>
          <p:nvPr>
            <p:ph idx="1"/>
          </p:nvPr>
        </p:nvSpPr>
        <p:spPr>
          <a:xfrm>
            <a:off x="1530417" y="1243173"/>
            <a:ext cx="7122695" cy="5195397"/>
          </a:xfrm>
        </p:spPr>
        <p:txBody>
          <a:bodyPr/>
          <a:lstStyle/>
          <a:p>
            <a:pPr marL="0" indent="0">
              <a:buNone/>
            </a:pPr>
            <a:r>
              <a:rPr lang="zh-HK" altLang="zh-HK" sz="2200" b="1" dirty="0">
                <a:latin typeface="+mn-ea"/>
                <a:ea typeface="+mn-ea"/>
              </a:rPr>
              <a:t>投資者及理財教育委員會</a:t>
            </a:r>
            <a:r>
              <a:rPr lang="zh-TW" altLang="zh-HK" sz="2200" b="1" dirty="0">
                <a:latin typeface="+mn-ea"/>
                <a:ea typeface="+mn-ea"/>
              </a:rPr>
              <a:t>（</a:t>
            </a:r>
            <a:r>
              <a:rPr lang="zh-HK" altLang="zh-HK" sz="2200" b="1" dirty="0">
                <a:latin typeface="+mn-ea"/>
                <a:ea typeface="+mn-ea"/>
              </a:rPr>
              <a:t>投委會</a:t>
            </a:r>
            <a:r>
              <a:rPr lang="zh-TW" altLang="zh-HK" sz="2200" b="1" dirty="0">
                <a:latin typeface="+mn-ea"/>
                <a:ea typeface="+mn-ea"/>
              </a:rPr>
              <a:t>）</a:t>
            </a:r>
            <a:endParaRPr lang="zh-TW" altLang="zh-HK" sz="2200" dirty="0">
              <a:latin typeface="+mn-ea"/>
              <a:ea typeface="+mn-ea"/>
            </a:endParaRPr>
          </a:p>
          <a:p>
            <a:pPr marL="0" indent="0">
              <a:buNone/>
            </a:pPr>
            <a:r>
              <a:rPr lang="en-US" altLang="zh-HK" dirty="0">
                <a:latin typeface="+mn-ea"/>
                <a:ea typeface="+mn-ea"/>
              </a:rPr>
              <a:t>https://www.ifec.org.hk/web/tc/index.page</a:t>
            </a:r>
          </a:p>
          <a:p>
            <a:pPr marL="0" indent="0">
              <a:spcBef>
                <a:spcPts val="1800"/>
              </a:spcBef>
              <a:buNone/>
            </a:pPr>
            <a:r>
              <a:rPr lang="zh-TW" altLang="en-US" sz="2200" b="1" dirty="0">
                <a:latin typeface="+mn-ea"/>
                <a:ea typeface="+mn-ea"/>
              </a:rPr>
              <a:t>知識產權署</a:t>
            </a:r>
            <a:endParaRPr lang="en-US" altLang="zh-HK" sz="2200" b="1" dirty="0">
              <a:latin typeface="+mn-ea"/>
              <a:ea typeface="+mn-ea"/>
            </a:endParaRPr>
          </a:p>
          <a:p>
            <a:pPr marL="0" indent="0">
              <a:buNone/>
            </a:pPr>
            <a:r>
              <a:rPr lang="en-US" altLang="zh-HK" dirty="0">
                <a:latin typeface="+mn-ea"/>
                <a:ea typeface="+mn-ea"/>
              </a:rPr>
              <a:t>https://www.ipd.gov.hk/chi/home.htm</a:t>
            </a:r>
          </a:p>
          <a:p>
            <a:pPr marL="0" indent="0">
              <a:spcBef>
                <a:spcPts val="1800"/>
              </a:spcBef>
              <a:buNone/>
            </a:pPr>
            <a:r>
              <a:rPr lang="zh-TW" altLang="zh-HK" sz="2200" b="1" dirty="0">
                <a:latin typeface="+mn-ea"/>
                <a:ea typeface="+mn-ea"/>
              </a:rPr>
              <a:t>香港共享創意</a:t>
            </a:r>
            <a:endParaRPr lang="en-US" altLang="zh-TW" sz="2200" b="1" dirty="0">
              <a:latin typeface="+mn-ea"/>
              <a:ea typeface="+mn-ea"/>
            </a:endParaRPr>
          </a:p>
          <a:p>
            <a:pPr marL="0" indent="0">
              <a:buNone/>
            </a:pPr>
            <a:r>
              <a:rPr lang="en-US" altLang="zh-HK" dirty="0">
                <a:latin typeface="+mn-ea"/>
                <a:ea typeface="+mn-ea"/>
              </a:rPr>
              <a:t>https://hk.creativecommons.org/faq</a:t>
            </a:r>
          </a:p>
          <a:p>
            <a:pPr marL="0" indent="0">
              <a:spcBef>
                <a:spcPts val="1800"/>
              </a:spcBef>
              <a:buNone/>
            </a:pPr>
            <a:r>
              <a:rPr lang="zh-TW" altLang="en-US" sz="2200" b="1" dirty="0">
                <a:latin typeface="+mn-ea"/>
              </a:rPr>
              <a:t>教育局教育電視網站</a:t>
            </a:r>
            <a:endParaRPr lang="en-US" altLang="zh-TW" sz="2200" b="1" dirty="0">
              <a:latin typeface="+mn-ea"/>
            </a:endParaRPr>
          </a:p>
          <a:p>
            <a:pPr marL="0" indent="0">
              <a:buNone/>
            </a:pPr>
            <a:r>
              <a:rPr lang="en-US" altLang="zh-HK" u="sng" dirty="0"/>
              <a:t>https://etv.hkedcity.net/</a:t>
            </a:r>
          </a:p>
          <a:p>
            <a:pPr marL="0" indent="0">
              <a:buNone/>
            </a:pPr>
            <a:r>
              <a:rPr lang="en-US" altLang="zh-TW" sz="1600" dirty="0"/>
              <a:t>(</a:t>
            </a:r>
            <a:r>
              <a:rPr lang="zh-TW" altLang="en-US" sz="1600" dirty="0"/>
              <a:t>資源舉隅：</a:t>
            </a:r>
            <a:endParaRPr lang="en-US" altLang="zh-HK" sz="1600" dirty="0"/>
          </a:p>
          <a:p>
            <a:pPr marL="0" indent="0">
              <a:buNone/>
            </a:pPr>
            <a:r>
              <a:rPr lang="zh-HK" altLang="en-US" sz="1600" dirty="0"/>
              <a:t>洩密者：</a:t>
            </a:r>
            <a:r>
              <a:rPr lang="en-US" altLang="zh-HK" sz="1600" u="sng" dirty="0"/>
              <a:t>https://www.hkedcity.net/etv/resource/77050649</a:t>
            </a:r>
            <a:r>
              <a:rPr lang="en-US" altLang="zh-HK" sz="1600" dirty="0"/>
              <a:t> </a:t>
            </a:r>
            <a:br>
              <a:rPr lang="en-US" altLang="zh-HK" sz="1600" dirty="0"/>
            </a:br>
            <a:r>
              <a:rPr lang="zh-HK" altLang="en-US" sz="1600" dirty="0"/>
              <a:t>網絡資訊真定假：</a:t>
            </a:r>
            <a:r>
              <a:rPr lang="en-US" altLang="zh-HK" sz="1600" u="sng" dirty="0"/>
              <a:t>https://www.hkedcity.net/etv/resource/4373387131</a:t>
            </a:r>
            <a:r>
              <a:rPr lang="en-US" altLang="zh-TW" sz="1600" u="sng" dirty="0"/>
              <a:t>)</a:t>
            </a:r>
            <a:r>
              <a:rPr lang="en-US" altLang="zh-HK" sz="1600" dirty="0"/>
              <a:t> </a:t>
            </a:r>
            <a:endParaRPr lang="zh-HK" altLang="en-US" sz="1600" dirty="0"/>
          </a:p>
        </p:txBody>
      </p:sp>
      <p:sp>
        <p:nvSpPr>
          <p:cNvPr id="4" name="Slide Number Placeholder 3"/>
          <p:cNvSpPr>
            <a:spLocks noGrp="1"/>
          </p:cNvSpPr>
          <p:nvPr>
            <p:ph type="sldNum" sz="quarter" idx="12"/>
          </p:nvPr>
        </p:nvSpPr>
        <p:spPr>
          <a:xfrm>
            <a:off x="252248" y="787783"/>
            <a:ext cx="843958" cy="455390"/>
          </a:xfrm>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691340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3"/>
          <p:cNvSpPr/>
          <p:nvPr/>
        </p:nvSpPr>
        <p:spPr>
          <a:xfrm>
            <a:off x="346841" y="4637577"/>
            <a:ext cx="8628994" cy="2113894"/>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3</a:t>
            </a:fld>
            <a:endParaRPr lang="en-US" dirty="0"/>
          </a:p>
        </p:txBody>
      </p:sp>
      <p:graphicFrame>
        <p:nvGraphicFramePr>
          <p:cNvPr id="9" name="Diagram 8"/>
          <p:cNvGraphicFramePr/>
          <p:nvPr/>
        </p:nvGraphicFramePr>
        <p:xfrm>
          <a:off x="2627586" y="1001743"/>
          <a:ext cx="6096000" cy="38248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 10"/>
          <p:cNvGraphicFramePr/>
          <p:nvPr/>
        </p:nvGraphicFramePr>
        <p:xfrm>
          <a:off x="2627586" y="4761729"/>
          <a:ext cx="6096000" cy="184435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Oval 6"/>
          <p:cNvSpPr/>
          <p:nvPr/>
        </p:nvSpPr>
        <p:spPr>
          <a:xfrm>
            <a:off x="574875" y="1545949"/>
            <a:ext cx="2017986" cy="1954924"/>
          </a:xfrm>
          <a:prstGeom prst="ellipse">
            <a:avLst/>
          </a:prstGeom>
          <a:gradFill flip="none" rotWithShape="1">
            <a:gsLst>
              <a:gs pos="0">
                <a:srgbClr val="FF9900"/>
              </a:gs>
              <a:gs pos="50000">
                <a:srgbClr val="CC9900"/>
              </a:gs>
              <a:gs pos="100000">
                <a:srgbClr val="996633"/>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609600" y="4678673"/>
            <a:ext cx="2017986" cy="1954924"/>
          </a:xfrm>
          <a:prstGeom prst="ellipse">
            <a:avLst/>
          </a:prstGeom>
          <a:gradFill flip="none" rotWithShape="1">
            <a:gsLst>
              <a:gs pos="0">
                <a:schemeClr val="accent6">
                  <a:lumMod val="75000"/>
                </a:schemeClr>
              </a:gs>
              <a:gs pos="50000">
                <a:schemeClr val="accent6">
                  <a:lumMod val="60000"/>
                  <a:lumOff val="40000"/>
                </a:schemeClr>
              </a:gs>
              <a:gs pos="100000">
                <a:schemeClr val="accent6">
                  <a:lumMod val="20000"/>
                  <a:lumOff val="8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73594" y="1802875"/>
            <a:ext cx="1796198" cy="1569660"/>
          </a:xfrm>
          <a:prstGeom prst="rect">
            <a:avLst/>
          </a:prstGeom>
          <a:noFill/>
        </p:spPr>
        <p:txBody>
          <a:bodyPr wrap="square" rtlCol="0">
            <a:spAutoFit/>
          </a:bodyPr>
          <a:lstStyle/>
          <a:p>
            <a:pPr algn="ctr"/>
            <a:r>
              <a:rPr lang="en-US" altLang="zh-TW" sz="2400" b="1" dirty="0">
                <a:solidFill>
                  <a:schemeClr val="bg1"/>
                </a:solidFill>
              </a:rPr>
              <a:t>3. </a:t>
            </a:r>
            <a:r>
              <a:rPr lang="zh-TW" altLang="en-US" sz="2400" b="1" dirty="0">
                <a:solidFill>
                  <a:schemeClr val="bg1"/>
                </a:solidFill>
              </a:rPr>
              <a:t>金融機構提供的服務和投資的基本概念</a:t>
            </a:r>
            <a:endParaRPr lang="en-US" sz="2400" b="1" dirty="0">
              <a:solidFill>
                <a:schemeClr val="bg1"/>
              </a:solidFill>
            </a:endParaRPr>
          </a:p>
        </p:txBody>
      </p:sp>
      <p:sp>
        <p:nvSpPr>
          <p:cNvPr id="14" name="Title 1"/>
          <p:cNvSpPr>
            <a:spLocks noGrp="1"/>
          </p:cNvSpPr>
          <p:nvPr>
            <p:ph type="title"/>
          </p:nvPr>
        </p:nvSpPr>
        <p:spPr>
          <a:xfrm>
            <a:off x="1329952" y="262970"/>
            <a:ext cx="7677414" cy="752303"/>
          </a:xfrm>
        </p:spPr>
        <p:txBody>
          <a:bodyPr>
            <a:noAutofit/>
          </a:bodyPr>
          <a:lstStyle/>
          <a:p>
            <a:r>
              <a:rPr lang="zh-TW" altLang="en-US" b="1" dirty="0">
                <a:solidFill>
                  <a:srgbClr val="0070C0"/>
                </a:solidFill>
                <a:latin typeface="+mn-ea"/>
                <a:ea typeface="+mn-ea"/>
              </a:rPr>
              <a:t>學與教資源目錄</a:t>
            </a:r>
            <a:r>
              <a:rPr lang="en-US" altLang="zh-TW" b="1" dirty="0">
                <a:solidFill>
                  <a:srgbClr val="0070C0"/>
                </a:solidFill>
                <a:latin typeface="+mn-ea"/>
                <a:ea typeface="+mn-ea"/>
              </a:rPr>
              <a:t>(</a:t>
            </a:r>
            <a:r>
              <a:rPr lang="zh-TW" altLang="en-US" b="1" dirty="0">
                <a:solidFill>
                  <a:srgbClr val="0070C0"/>
                </a:solidFill>
                <a:latin typeface="+mn-ea"/>
                <a:ea typeface="+mn-ea"/>
              </a:rPr>
              <a:t>續</a:t>
            </a:r>
            <a:r>
              <a:rPr lang="en-US" altLang="zh-TW" b="1" dirty="0">
                <a:solidFill>
                  <a:srgbClr val="0070C0"/>
                </a:solidFill>
                <a:latin typeface="+mn-ea"/>
                <a:ea typeface="+mn-ea"/>
              </a:rPr>
              <a:t>) (</a:t>
            </a:r>
            <a:r>
              <a:rPr lang="zh-TW" altLang="en-US" b="1" dirty="0">
                <a:solidFill>
                  <a:srgbClr val="0070C0"/>
                </a:solidFill>
                <a:latin typeface="+mn-ea"/>
                <a:ea typeface="+mn-ea"/>
              </a:rPr>
              <a:t>共有四個主題</a:t>
            </a:r>
            <a:r>
              <a:rPr lang="en-US" altLang="zh-TW" b="1" dirty="0">
                <a:solidFill>
                  <a:srgbClr val="0070C0"/>
                </a:solidFill>
                <a:latin typeface="+mn-ea"/>
                <a:ea typeface="+mn-ea"/>
              </a:rPr>
              <a:t>)</a:t>
            </a:r>
            <a:endParaRPr lang="en-US" b="1" dirty="0">
              <a:solidFill>
                <a:srgbClr val="0070C0"/>
              </a:solidFill>
              <a:latin typeface="+mn-ea"/>
              <a:ea typeface="+mn-ea"/>
            </a:endParaRPr>
          </a:p>
        </p:txBody>
      </p:sp>
      <p:sp>
        <p:nvSpPr>
          <p:cNvPr id="15" name="TextBox 11"/>
          <p:cNvSpPr txBox="1"/>
          <p:nvPr/>
        </p:nvSpPr>
        <p:spPr>
          <a:xfrm>
            <a:off x="673594" y="5252211"/>
            <a:ext cx="1796198" cy="83099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zh-TW" sz="2400" b="1" dirty="0">
                <a:solidFill>
                  <a:schemeClr val="bg1"/>
                </a:solidFill>
              </a:rPr>
              <a:t>4. </a:t>
            </a:r>
            <a:r>
              <a:rPr lang="zh-TW" altLang="en-US" sz="2400" b="1" dirty="0">
                <a:solidFill>
                  <a:schemeClr val="bg1"/>
                </a:solidFill>
              </a:rPr>
              <a:t>個人理財專題探究</a:t>
            </a:r>
            <a:endParaRPr lang="en-US" altLang="zh-TW" sz="2400" b="1" dirty="0">
              <a:solidFill>
                <a:schemeClr val="bg1"/>
              </a:solidFill>
            </a:endParaRPr>
          </a:p>
        </p:txBody>
      </p:sp>
    </p:spTree>
    <p:extLst>
      <p:ext uri="{BB962C8B-B14F-4D97-AF65-F5344CB8AC3E}">
        <p14:creationId xmlns:p14="http://schemas.microsoft.com/office/powerpoint/2010/main" val="544829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6208" y="2606914"/>
            <a:ext cx="6589199" cy="1280890"/>
          </a:xfrm>
        </p:spPr>
        <p:txBody>
          <a:bodyPr>
            <a:normAutofit fontScale="90000"/>
          </a:bodyPr>
          <a:lstStyle/>
          <a:p>
            <a:r>
              <a:rPr lang="zh-TW" altLang="en-US" b="1" dirty="0">
                <a:solidFill>
                  <a:srgbClr val="0070C0"/>
                </a:solidFill>
                <a:latin typeface="+mn-ea"/>
                <a:ea typeface="+mn-ea"/>
              </a:rPr>
              <a:t>個人理財專題探究</a:t>
            </a:r>
            <a:r>
              <a:rPr lang="en-US" altLang="zh-TW" b="1" dirty="0">
                <a:solidFill>
                  <a:srgbClr val="0070C0"/>
                </a:solidFill>
                <a:latin typeface="+mn-ea"/>
                <a:ea typeface="+mn-ea"/>
              </a:rPr>
              <a:t>(</a:t>
            </a:r>
            <a:r>
              <a:rPr lang="zh-TW" altLang="en-US" b="1" dirty="0">
                <a:solidFill>
                  <a:srgbClr val="0070C0"/>
                </a:solidFill>
                <a:latin typeface="+mn-ea"/>
                <a:ea typeface="+mn-ea"/>
              </a:rPr>
              <a:t>一</a:t>
            </a:r>
            <a:r>
              <a:rPr lang="en-US" altLang="zh-TW" b="1" dirty="0">
                <a:solidFill>
                  <a:srgbClr val="0070C0"/>
                </a:solidFill>
                <a:latin typeface="+mn-ea"/>
                <a:ea typeface="+mn-ea"/>
              </a:rPr>
              <a:t>)</a:t>
            </a:r>
            <a:r>
              <a:rPr lang="zh-TW" altLang="en-US" b="1" dirty="0">
                <a:solidFill>
                  <a:srgbClr val="0070C0"/>
                </a:solidFill>
                <a:latin typeface="+mn-ea"/>
                <a:ea typeface="+mn-ea"/>
              </a:rPr>
              <a:t>：</a:t>
            </a:r>
            <a:r>
              <a:rPr lang="en-US" altLang="zh-TW" b="1" dirty="0">
                <a:solidFill>
                  <a:srgbClr val="0070C0"/>
                </a:solidFill>
                <a:latin typeface="+mn-ea"/>
                <a:ea typeface="+mn-ea"/>
              </a:rPr>
              <a:t> </a:t>
            </a:r>
            <a:br>
              <a:rPr lang="en-US" altLang="zh-TW" b="1" dirty="0">
                <a:solidFill>
                  <a:srgbClr val="0070C0"/>
                </a:solidFill>
                <a:latin typeface="+mn-ea"/>
                <a:ea typeface="+mn-ea"/>
              </a:rPr>
            </a:br>
            <a:r>
              <a:rPr lang="zh-TW" altLang="en-US" b="1" dirty="0">
                <a:solidFill>
                  <a:srgbClr val="0070C0"/>
                </a:solidFill>
                <a:latin typeface="+mn-ea"/>
                <a:ea typeface="+mn-ea"/>
              </a:rPr>
              <a:t>網上消費</a:t>
            </a:r>
            <a:r>
              <a:rPr lang="en-US" altLang="zh-TW" b="1" dirty="0">
                <a:latin typeface="+mn-ea"/>
                <a:ea typeface="+mn-ea"/>
              </a:rPr>
              <a:t/>
            </a:r>
            <a:br>
              <a:rPr lang="en-US" altLang="zh-TW" b="1" dirty="0">
                <a:latin typeface="+mn-ea"/>
                <a:ea typeface="+mn-ea"/>
              </a:rPr>
            </a:br>
            <a:r>
              <a:rPr lang="zh-TW" altLang="en-US" dirty="0">
                <a:latin typeface="+mn-ea"/>
                <a:ea typeface="+mn-ea"/>
              </a:rPr>
              <a:t/>
            </a:r>
            <a:br>
              <a:rPr lang="zh-TW" altLang="en-US" dirty="0">
                <a:latin typeface="+mn-ea"/>
                <a:ea typeface="+mn-ea"/>
              </a:rPr>
            </a:br>
            <a:endParaRPr lang="en-US" dirty="0">
              <a:latin typeface="+mn-ea"/>
              <a:ea typeface="+mn-ea"/>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2021638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46098" y="2606734"/>
            <a:ext cx="6589199" cy="743217"/>
          </a:xfrm>
        </p:spPr>
        <p:txBody>
          <a:bodyPr/>
          <a:lstStyle/>
          <a:p>
            <a:r>
              <a:rPr lang="zh-HK" altLang="zh-HK" b="1" dirty="0">
                <a:solidFill>
                  <a:srgbClr val="0070C0"/>
                </a:solidFill>
                <a:latin typeface="+mn-ea"/>
                <a:ea typeface="+mn-ea"/>
              </a:rPr>
              <a:t>想一想 潮流興網購？</a:t>
            </a:r>
            <a:endParaRPr lang="zh-TW" altLang="zh-HK" dirty="0">
              <a:solidFill>
                <a:srgbClr val="0070C0"/>
              </a:solidFill>
              <a:latin typeface="+mn-ea"/>
              <a:ea typeface="+mn-ea"/>
            </a:endParaRPr>
          </a:p>
        </p:txBody>
      </p:sp>
      <p:sp>
        <p:nvSpPr>
          <p:cNvPr id="3" name="內容版面配置區 2"/>
          <p:cNvSpPr>
            <a:spLocks noGrp="1"/>
          </p:cNvSpPr>
          <p:nvPr>
            <p:ph idx="1"/>
          </p:nvPr>
        </p:nvSpPr>
        <p:spPr>
          <a:xfrm>
            <a:off x="1574946" y="555477"/>
            <a:ext cx="6552104" cy="1709158"/>
          </a:xfrm>
        </p:spPr>
        <p:txBody>
          <a:bodyPr>
            <a:normAutofit/>
          </a:bodyPr>
          <a:lstStyle/>
          <a:p>
            <a:pPr marL="0" indent="0">
              <a:buNone/>
            </a:pPr>
            <a:r>
              <a:rPr lang="zh-HK" altLang="zh-HK" sz="2200" dirty="0">
                <a:latin typeface="+mn-ea"/>
                <a:ea typeface="+mn-ea"/>
              </a:rPr>
              <a:t>隨著互聯網的普及，網上消費日漸成為潮流。學生在享受網上購物帶來的便利之餘，亦需注意網上消費的各種潛在風險，避免受騙；在進行網上購物和交易時，更要注意</a:t>
            </a:r>
            <a:r>
              <a:rPr lang="zh-TW" altLang="zh-HK" sz="2200" b="1" dirty="0">
                <a:latin typeface="+mn-ea"/>
                <a:ea typeface="+mn-ea"/>
              </a:rPr>
              <a:t>保障個人資料</a:t>
            </a:r>
            <a:r>
              <a:rPr lang="zh-HK" altLang="zh-HK" sz="2200" dirty="0">
                <a:latin typeface="+mn-ea"/>
                <a:ea typeface="+mn-ea"/>
              </a:rPr>
              <a:t>和</a:t>
            </a:r>
            <a:r>
              <a:rPr lang="zh-TW" altLang="zh-HK" sz="2200" b="1" dirty="0">
                <a:latin typeface="+mn-ea"/>
                <a:ea typeface="+mn-ea"/>
              </a:rPr>
              <a:t>尊重知識產權</a:t>
            </a:r>
            <a:r>
              <a:rPr lang="zh-HK" altLang="zh-HK" sz="2200" dirty="0">
                <a:latin typeface="+mn-ea"/>
                <a:ea typeface="+mn-ea"/>
              </a:rPr>
              <a:t>。</a:t>
            </a:r>
            <a:endParaRPr lang="zh-HK" altLang="en-US" sz="2200" dirty="0">
              <a:latin typeface="+mn-ea"/>
              <a:ea typeface="+mn-ea"/>
            </a:endParaRPr>
          </a:p>
        </p:txBody>
      </p:sp>
      <p:sp>
        <p:nvSpPr>
          <p:cNvPr id="6" name="矩形 5"/>
          <p:cNvSpPr/>
          <p:nvPr/>
        </p:nvSpPr>
        <p:spPr>
          <a:xfrm>
            <a:off x="1646098" y="3362902"/>
            <a:ext cx="6360478" cy="1446550"/>
          </a:xfrm>
          <a:prstGeom prst="rect">
            <a:avLst/>
          </a:prstGeom>
        </p:spPr>
        <p:txBody>
          <a:bodyPr wrap="square">
            <a:spAutoFit/>
          </a:bodyPr>
          <a:lstStyle/>
          <a:p>
            <a:r>
              <a:rPr lang="zh-HK" altLang="zh-HK" sz="2200" kern="100" dirty="0">
                <a:latin typeface="+mn-ea"/>
                <a:cs typeface="Times New Roman" panose="02020603050405020304" pitchFamily="18" charset="0"/>
              </a:rPr>
              <a:t>你或你的家人有試過網上購物嗎</a:t>
            </a:r>
            <a:r>
              <a:rPr lang="zh-TW" altLang="zh-HK" sz="2200" kern="100" dirty="0">
                <a:latin typeface="+mn-ea"/>
                <a:cs typeface="Times New Roman" panose="02020603050405020304" pitchFamily="18" charset="0"/>
              </a:rPr>
              <a:t>？</a:t>
            </a:r>
            <a:r>
              <a:rPr lang="zh-HK" altLang="zh-HK" sz="2200" kern="100" dirty="0">
                <a:latin typeface="+mn-ea"/>
                <a:cs typeface="Times New Roman" panose="02020603050405020304" pitchFamily="18" charset="0"/>
              </a:rPr>
              <a:t>網上購物和到實體店鋪購物有甚麼分別</a:t>
            </a:r>
            <a:r>
              <a:rPr lang="zh-TW" altLang="zh-HK" sz="2200" kern="100" dirty="0">
                <a:latin typeface="+mn-ea"/>
                <a:cs typeface="Times New Roman" panose="02020603050405020304" pitchFamily="18" charset="0"/>
              </a:rPr>
              <a:t>？</a:t>
            </a:r>
            <a:r>
              <a:rPr lang="zh-TW" altLang="en-US" sz="2200" kern="100" dirty="0">
                <a:latin typeface="+mn-ea"/>
                <a:cs typeface="Times New Roman" panose="02020603050405020304" pitchFamily="18" charset="0"/>
              </a:rPr>
              <a:t>有哪些東西你會選擇到實體店購買，又有哪些東西你會選擇網上選購呢</a:t>
            </a:r>
            <a:r>
              <a:rPr lang="en-US" altLang="zh-TW" sz="2200" kern="100" dirty="0">
                <a:latin typeface="+mn-ea"/>
                <a:cs typeface="Times New Roman" panose="02020603050405020304" pitchFamily="18" charset="0"/>
              </a:rPr>
              <a:t>? </a:t>
            </a:r>
            <a:r>
              <a:rPr lang="zh-TW" altLang="en-US" sz="2200" kern="100" dirty="0">
                <a:latin typeface="+mn-ea"/>
                <a:cs typeface="Times New Roman" panose="02020603050405020304" pitchFamily="18" charset="0"/>
              </a:rPr>
              <a:t>為什麽</a:t>
            </a:r>
            <a:r>
              <a:rPr lang="en-US" altLang="zh-TW" sz="2200" kern="100" dirty="0">
                <a:latin typeface="+mn-ea"/>
                <a:cs typeface="Times New Roman" panose="02020603050405020304" pitchFamily="18" charset="0"/>
              </a:rPr>
              <a:t>?</a:t>
            </a:r>
            <a:r>
              <a:rPr lang="zh-TW" altLang="zh-HK" sz="2200" kern="100" dirty="0">
                <a:latin typeface="+mn-ea"/>
                <a:cs typeface="Times New Roman" panose="02020603050405020304" pitchFamily="18" charset="0"/>
              </a:rPr>
              <a:t>你知道</a:t>
            </a:r>
            <a:r>
              <a:rPr lang="zh-HK" altLang="zh-HK" sz="2200" kern="100" dirty="0">
                <a:latin typeface="+mn-ea"/>
                <a:cs typeface="Times New Roman" panose="02020603050405020304" pitchFamily="18" charset="0"/>
              </a:rPr>
              <a:t>網上購物有甚麼值得注意的地方嗎</a:t>
            </a:r>
            <a:r>
              <a:rPr lang="zh-TW" altLang="zh-HK" sz="2200" kern="100" dirty="0">
                <a:latin typeface="+mn-ea"/>
                <a:cs typeface="Times New Roman" panose="02020603050405020304" pitchFamily="18" charset="0"/>
              </a:rPr>
              <a:t>？</a:t>
            </a:r>
            <a:endParaRPr lang="zh-HK" altLang="en-US" sz="2200" dirty="0">
              <a:latin typeface="+mn-ea"/>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2703745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64707" y="50846"/>
            <a:ext cx="6589199" cy="700489"/>
          </a:xfrm>
        </p:spPr>
        <p:txBody>
          <a:bodyPr/>
          <a:lstStyle/>
          <a:p>
            <a:r>
              <a:rPr lang="zh-HK" altLang="zh-HK" b="1" dirty="0">
                <a:solidFill>
                  <a:srgbClr val="0070C0"/>
                </a:solidFill>
                <a:latin typeface="+mn-ea"/>
                <a:ea typeface="+mn-ea"/>
              </a:rPr>
              <a:t>導入活動：</a:t>
            </a:r>
            <a:endParaRPr lang="zh-TW" altLang="zh-HK" dirty="0">
              <a:solidFill>
                <a:srgbClr val="0070C0"/>
              </a:solidFill>
              <a:latin typeface="+mn-ea"/>
              <a:ea typeface="+mn-ea"/>
            </a:endParaRPr>
          </a:p>
        </p:txBody>
      </p:sp>
      <p:sp>
        <p:nvSpPr>
          <p:cNvPr id="5" name="矩形 4"/>
          <p:cNvSpPr/>
          <p:nvPr/>
        </p:nvSpPr>
        <p:spPr>
          <a:xfrm>
            <a:off x="1764707" y="668568"/>
            <a:ext cx="3416320" cy="369332"/>
          </a:xfrm>
          <a:prstGeom prst="rect">
            <a:avLst/>
          </a:prstGeom>
        </p:spPr>
        <p:txBody>
          <a:bodyPr wrap="none">
            <a:spAutoFit/>
          </a:bodyPr>
          <a:lstStyle/>
          <a:p>
            <a:r>
              <a:rPr lang="zh-HK" altLang="zh-HK" dirty="0"/>
              <a:t>以下是一幅網上購物的流程圖：</a:t>
            </a:r>
            <a:endParaRPr lang="zh-TW" altLang="zh-HK" dirty="0"/>
          </a:p>
        </p:txBody>
      </p:sp>
      <p:pic>
        <p:nvPicPr>
          <p:cNvPr id="102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8772" y="1037900"/>
            <a:ext cx="7561067" cy="4763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1618411" y="5801690"/>
            <a:ext cx="7125231" cy="646331"/>
          </a:xfrm>
          <a:prstGeom prst="rect">
            <a:avLst/>
          </a:prstGeom>
        </p:spPr>
        <p:txBody>
          <a:bodyPr wrap="square">
            <a:spAutoFit/>
          </a:bodyPr>
          <a:lstStyle/>
          <a:p>
            <a:pPr>
              <a:spcBef>
                <a:spcPts val="285"/>
              </a:spcBef>
              <a:spcAft>
                <a:spcPts val="600"/>
              </a:spcAft>
            </a:pPr>
            <a:r>
              <a:rPr lang="zh-HK" altLang="zh-HK" b="1" kern="100" dirty="0">
                <a:latin typeface="+mn-ea"/>
                <a:cs typeface="Times New Roman" panose="02020603050405020304" pitchFamily="18" charset="0"/>
              </a:rPr>
              <a:t>根據上述的網上購物流程圖，並參考下頁的宣傳海報，列舉兩項網上購物的潛在風險。</a:t>
            </a:r>
            <a:r>
              <a:rPr lang="zh-HK" altLang="zh-HK" b="1" kern="100" dirty="0">
                <a:highlight>
                  <a:srgbClr val="FFFF00"/>
                </a:highlight>
                <a:latin typeface="+mn-ea"/>
                <a:cs typeface="Times New Roman" panose="02020603050405020304" pitchFamily="18" charset="0"/>
              </a:rPr>
              <a:t> </a:t>
            </a:r>
            <a:endParaRPr lang="zh-TW" altLang="zh-HK" sz="2400" b="1" kern="100" dirty="0">
              <a:effectLst/>
              <a:latin typeface="+mn-ea"/>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6</a:t>
            </a:fld>
            <a:endParaRPr lang="en-US" dirty="0"/>
          </a:p>
        </p:txBody>
      </p:sp>
      <p:sp>
        <p:nvSpPr>
          <p:cNvPr id="7" name="Action Button: Help 6">
            <a:hlinkClick r:id="" action="ppaction://noaction" highlightClick="1"/>
          </p:cNvPr>
          <p:cNvSpPr/>
          <p:nvPr/>
        </p:nvSpPr>
        <p:spPr>
          <a:xfrm>
            <a:off x="790408" y="5729502"/>
            <a:ext cx="611596" cy="722293"/>
          </a:xfrm>
          <a:prstGeom prst="actionButtonHelp">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60419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2">
            <a:extLst>
              <a:ext uri="{28A0092B-C50C-407E-A947-70E740481C1C}">
                <a14:useLocalDpi xmlns:a14="http://schemas.microsoft.com/office/drawing/2010/main" val="0"/>
              </a:ext>
            </a:extLst>
          </a:blip>
          <a:srcRect b="12289"/>
          <a:stretch>
            <a:fillRect/>
          </a:stretch>
        </p:blipFill>
        <p:spPr bwMode="auto">
          <a:xfrm>
            <a:off x="1096206" y="0"/>
            <a:ext cx="5265425" cy="686830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矩形 1"/>
          <p:cNvSpPr/>
          <p:nvPr/>
        </p:nvSpPr>
        <p:spPr>
          <a:xfrm>
            <a:off x="5738648" y="4910738"/>
            <a:ext cx="3279228" cy="1754326"/>
          </a:xfrm>
          <a:prstGeom prst="rect">
            <a:avLst/>
          </a:prstGeom>
        </p:spPr>
        <p:txBody>
          <a:bodyPr wrap="square">
            <a:spAutoFit/>
          </a:bodyPr>
          <a:lstStyle/>
          <a:p>
            <a:r>
              <a:rPr lang="zh-HK" altLang="zh-HK" kern="100" dirty="0">
                <a:latin typeface="+mn-ea"/>
                <a:cs typeface="Times New Roman" panose="02020603050405020304" pitchFamily="18" charset="0"/>
              </a:rPr>
              <a:t>圖片來源：</a:t>
            </a:r>
            <a:endParaRPr lang="en-US" altLang="zh-HK" kern="100" dirty="0">
              <a:latin typeface="+mn-ea"/>
              <a:cs typeface="Times New Roman" panose="02020603050405020304" pitchFamily="18" charset="0"/>
            </a:endParaRPr>
          </a:p>
          <a:p>
            <a:r>
              <a:rPr lang="zh-HK" altLang="zh-HK" kern="100" dirty="0">
                <a:latin typeface="+mn-ea"/>
                <a:cs typeface="Times New Roman" panose="02020603050405020304" pitchFamily="18" charset="0"/>
              </a:rPr>
              <a:t>「網絡安全資訊站」網頁</a:t>
            </a:r>
            <a:endParaRPr lang="en-US" altLang="zh-HK" kern="100" dirty="0">
              <a:latin typeface="+mn-ea"/>
              <a:cs typeface="Times New Roman" panose="02020603050405020304" pitchFamily="18" charset="0"/>
            </a:endParaRPr>
          </a:p>
          <a:p>
            <a:pPr latinLnBrk="1"/>
            <a:r>
              <a:rPr lang="en-US" dirty="0">
                <a:hlinkClick r:id="rId3"/>
              </a:rPr>
              <a:t>https://www.cybersecurity.hk/js/pdfjs/web/viewer.html?file=/images/resources/safe_online_shopping_tc.pdf</a:t>
            </a:r>
            <a:endParaRPr lang="zh-HK" altLang="en-US" dirty="0">
              <a:latin typeface="+mn-ea"/>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1927739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79249" y="704467"/>
            <a:ext cx="6755450" cy="461665"/>
          </a:xfrm>
          <a:prstGeom prst="rect">
            <a:avLst/>
          </a:prstGeom>
        </p:spPr>
        <p:txBody>
          <a:bodyPr wrap="square">
            <a:spAutoFit/>
          </a:bodyPr>
          <a:lstStyle/>
          <a:p>
            <a:pPr>
              <a:spcBef>
                <a:spcPts val="285"/>
              </a:spcBef>
              <a:spcAft>
                <a:spcPts val="600"/>
              </a:spcAft>
            </a:pPr>
            <a:r>
              <a:rPr lang="zh-HK" altLang="zh-HK" sz="2400" b="1" dirty="0">
                <a:solidFill>
                  <a:schemeClr val="tx1">
                    <a:lumMod val="75000"/>
                    <a:lumOff val="25000"/>
                  </a:schemeClr>
                </a:solidFill>
              </a:rPr>
              <a:t>列舉兩項網上購物的潛在風險。 </a:t>
            </a:r>
            <a:endParaRPr lang="zh-TW" altLang="zh-HK" sz="2400" b="1" dirty="0">
              <a:solidFill>
                <a:schemeClr val="tx1">
                  <a:lumMod val="75000"/>
                  <a:lumOff val="25000"/>
                </a:schemeClr>
              </a:solidFill>
            </a:endParaRPr>
          </a:p>
        </p:txBody>
      </p:sp>
      <p:sp>
        <p:nvSpPr>
          <p:cNvPr id="3" name="矩形 2"/>
          <p:cNvSpPr/>
          <p:nvPr/>
        </p:nvSpPr>
        <p:spPr>
          <a:xfrm>
            <a:off x="1679249" y="1352180"/>
            <a:ext cx="6892183" cy="2469907"/>
          </a:xfrm>
          <a:prstGeom prst="rect">
            <a:avLst/>
          </a:prstGeom>
        </p:spPr>
        <p:txBody>
          <a:bodyPr wrap="square">
            <a:spAutoFit/>
          </a:bodyPr>
          <a:lstStyle/>
          <a:p>
            <a:pPr indent="-269875">
              <a:spcBef>
                <a:spcPts val="285"/>
              </a:spcBef>
              <a:spcAft>
                <a:spcPts val="600"/>
              </a:spcAft>
            </a:pPr>
            <a:r>
              <a:rPr lang="zh-HK" altLang="zh-HK" sz="2200" b="1" dirty="0">
                <a:solidFill>
                  <a:srgbClr val="FF0000"/>
                </a:solidFill>
              </a:rPr>
              <a:t>參考答案（只需回答兩項）：</a:t>
            </a:r>
            <a:endParaRPr lang="zh-TW" altLang="zh-HK" sz="2200" b="1" dirty="0">
              <a:solidFill>
                <a:srgbClr val="FF0000"/>
              </a:solidFill>
            </a:endParaRPr>
          </a:p>
          <a:p>
            <a:pPr marL="342900" indent="-342900">
              <a:spcBef>
                <a:spcPts val="285"/>
              </a:spcBef>
              <a:spcAft>
                <a:spcPts val="600"/>
              </a:spcAft>
              <a:buFont typeface="Arial" panose="020B0604020202020204" pitchFamily="34" charset="0"/>
              <a:buChar char="•"/>
            </a:pPr>
            <a:r>
              <a:rPr lang="zh-HK" altLang="zh-HK" sz="2200" b="1" dirty="0">
                <a:solidFill>
                  <a:srgbClr val="FF0000"/>
                </a:solidFill>
              </a:rPr>
              <a:t>賣家有可能以價錢比巿價便宜作招徠，吸引買家，但最後貨不對辦。</a:t>
            </a:r>
            <a:endParaRPr lang="en-US" altLang="zh-HK" sz="2200" b="1" dirty="0">
              <a:solidFill>
                <a:srgbClr val="FF0000"/>
              </a:solidFill>
            </a:endParaRPr>
          </a:p>
          <a:p>
            <a:pPr marL="342900" indent="-342900">
              <a:spcBef>
                <a:spcPts val="285"/>
              </a:spcBef>
              <a:spcAft>
                <a:spcPts val="600"/>
              </a:spcAft>
              <a:buFont typeface="Arial" panose="020B0604020202020204" pitchFamily="34" charset="0"/>
              <a:buChar char="•"/>
            </a:pPr>
            <a:r>
              <a:rPr lang="zh-TW" altLang="en-US" sz="2200" b="1" dirty="0">
                <a:solidFill>
                  <a:srgbClr val="FF0000"/>
                </a:solidFill>
              </a:rPr>
              <a:t>賣家</a:t>
            </a:r>
            <a:r>
              <a:rPr lang="zh-HK" altLang="zh-HK" sz="2200" b="1" dirty="0">
                <a:solidFill>
                  <a:srgbClr val="FF0000"/>
                </a:solidFill>
              </a:rPr>
              <a:t>盜用買家的私人資料，以獲取利益。</a:t>
            </a:r>
            <a:endParaRPr lang="zh-TW" altLang="zh-HK" sz="2200" b="1" dirty="0">
              <a:solidFill>
                <a:srgbClr val="FF0000"/>
              </a:solidFill>
            </a:endParaRPr>
          </a:p>
          <a:p>
            <a:pPr marL="342900" indent="-342900">
              <a:spcBef>
                <a:spcPts val="285"/>
              </a:spcBef>
              <a:spcAft>
                <a:spcPts val="600"/>
              </a:spcAft>
              <a:buFont typeface="Arial" panose="020B0604020202020204" pitchFamily="34" charset="0"/>
              <a:buChar char="•"/>
            </a:pPr>
            <a:r>
              <a:rPr lang="zh-HK" altLang="zh-HK" sz="2200" b="1" dirty="0">
                <a:solidFill>
                  <a:srgbClr val="FF0000"/>
                </a:solidFill>
              </a:rPr>
              <a:t>要求買家先匯款至指定戶口，拒絶當面交收，最後買家付款後未能收取貨品。</a:t>
            </a:r>
            <a:endParaRPr lang="zh-TW" altLang="zh-HK" sz="2200" b="1" dirty="0">
              <a:solidFill>
                <a:srgbClr val="FF0000"/>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163467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37469" y="98791"/>
            <a:ext cx="6589199" cy="756282"/>
          </a:xfrm>
        </p:spPr>
        <p:txBody>
          <a:bodyPr/>
          <a:lstStyle/>
          <a:p>
            <a:r>
              <a:rPr lang="zh-HK" altLang="zh-HK" b="1" dirty="0">
                <a:solidFill>
                  <a:srgbClr val="0070C0"/>
                </a:solidFill>
                <a:latin typeface="+mn-ea"/>
                <a:ea typeface="+mn-ea"/>
              </a:rPr>
              <a:t>活動</a:t>
            </a:r>
            <a:r>
              <a:rPr lang="zh-TW" altLang="zh-HK" b="1" dirty="0">
                <a:solidFill>
                  <a:srgbClr val="0070C0"/>
                </a:solidFill>
                <a:latin typeface="+mn-ea"/>
                <a:ea typeface="+mn-ea"/>
              </a:rPr>
              <a:t>一：網上消費</a:t>
            </a:r>
            <a:r>
              <a:rPr lang="zh-HK" altLang="zh-HK" b="1" dirty="0">
                <a:solidFill>
                  <a:srgbClr val="0070C0"/>
                </a:solidFill>
                <a:latin typeface="+mn-ea"/>
                <a:ea typeface="+mn-ea"/>
              </a:rPr>
              <a:t>要小心</a:t>
            </a:r>
            <a:endParaRPr lang="zh-TW" altLang="zh-HK" dirty="0">
              <a:solidFill>
                <a:srgbClr val="0070C0"/>
              </a:solidFill>
              <a:latin typeface="+mn-ea"/>
              <a:ea typeface="+mn-ea"/>
            </a:endParaRPr>
          </a:p>
        </p:txBody>
      </p:sp>
      <p:pic>
        <p:nvPicPr>
          <p:cNvPr id="4" name="圖片 3"/>
          <p:cNvPicPr>
            <a:picLocks noChangeAspect="1"/>
          </p:cNvPicPr>
          <p:nvPr/>
        </p:nvPicPr>
        <p:blipFill rotWithShape="1">
          <a:blip r:embed="rId2"/>
          <a:srcRect b="4271"/>
          <a:stretch/>
        </p:blipFill>
        <p:spPr>
          <a:xfrm>
            <a:off x="1734866" y="1376789"/>
            <a:ext cx="6207221" cy="5481211"/>
          </a:xfrm>
          <a:prstGeom prst="rect">
            <a:avLst/>
          </a:prstGeom>
          <a:solidFill>
            <a:schemeClr val="bg1"/>
          </a:solidFill>
        </p:spPr>
      </p:pic>
      <p:sp>
        <p:nvSpPr>
          <p:cNvPr id="5" name="矩形 4"/>
          <p:cNvSpPr/>
          <p:nvPr/>
        </p:nvSpPr>
        <p:spPr>
          <a:xfrm>
            <a:off x="1850649" y="855073"/>
            <a:ext cx="4416594" cy="430887"/>
          </a:xfrm>
          <a:prstGeom prst="rect">
            <a:avLst/>
          </a:prstGeom>
        </p:spPr>
        <p:txBody>
          <a:bodyPr wrap="none">
            <a:spAutoFit/>
          </a:bodyPr>
          <a:lstStyle/>
          <a:p>
            <a:r>
              <a:rPr lang="zh-TW" altLang="en-US" sz="2200" b="1" dirty="0"/>
              <a:t>資料一：一篇關於網上購物的報導</a:t>
            </a:r>
            <a:endParaRPr lang="zh-HK" altLang="en-US" sz="2200" b="1"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3697999065"/>
      </p:ext>
    </p:extLst>
  </p:cSld>
  <p:clrMapOvr>
    <a:masterClrMapping/>
  </p:clrMapOvr>
</p:sld>
</file>

<file path=ppt/theme/theme1.xml><?xml version="1.0" encoding="utf-8"?>
<a:theme xmlns:a="http://schemas.openxmlformats.org/drawingml/2006/main" name="絲縷">
  <a:themeElements>
    <a:clrScheme name="絲縷">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絲縷">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3251</TotalTime>
  <Words>2103</Words>
  <Application>Microsoft Office PowerPoint</Application>
  <PresentationFormat>如螢幕大小 (4:3)</PresentationFormat>
  <Paragraphs>199</Paragraphs>
  <Slides>28</Slides>
  <Notes>1</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28</vt:i4>
      </vt:variant>
    </vt:vector>
  </HeadingPairs>
  <TitlesOfParts>
    <vt:vector size="37" baseType="lpstr">
      <vt:lpstr>微軟正黑體</vt:lpstr>
      <vt:lpstr>新細明體</vt:lpstr>
      <vt:lpstr>Arial</vt:lpstr>
      <vt:lpstr>Calibri</vt:lpstr>
      <vt:lpstr>Century Gothic</vt:lpstr>
      <vt:lpstr>Times New Roman</vt:lpstr>
      <vt:lpstr>Wingdings 2</vt:lpstr>
      <vt:lpstr>Wingdings 3</vt:lpstr>
      <vt:lpstr>絲縷</vt:lpstr>
      <vt:lpstr>初中理財教育 學與教資源  (4) 個人理財專題探究       專題(一): 網上消費</vt:lpstr>
      <vt:lpstr>學與教資源目錄(共有四個主題)</vt:lpstr>
      <vt:lpstr>學與教資源目錄(續) (共有四個主題)</vt:lpstr>
      <vt:lpstr>個人理財專題探究(一)：  網上消費  </vt:lpstr>
      <vt:lpstr>想一想 潮流興網購？</vt:lpstr>
      <vt:lpstr>導入活動：</vt:lpstr>
      <vt:lpstr>PowerPoint 簡報</vt:lpstr>
      <vt:lpstr>PowerPoint 簡報</vt:lpstr>
      <vt:lpstr>活動一：網上消費要小心</vt:lpstr>
      <vt:lpstr>PowerPoint 簡報</vt:lpstr>
      <vt:lpstr>PowerPoint 簡報</vt:lpstr>
      <vt:lpstr>動畫視像片段：電子交易的保安考慮（I）</vt:lpstr>
      <vt:lpstr>動畫視像片段：電子交易的保安考慮（II）</vt:lpstr>
      <vt:lpstr>遊戲工作紙 — 「網上購物知多點」 試分辨以下哪些有關網上購物的描述是正確的，並在空格內填上號。</vt:lpstr>
      <vt:lpstr>延伸閱讀</vt:lpstr>
      <vt:lpstr>活動二：甚麼是知識產權</vt:lpstr>
      <vt:lpstr>試參考以下三則漫畫和知識產權署網頁的內容， 然後回答問題：</vt:lpstr>
      <vt:lpstr>PowerPoint 簡報</vt:lpstr>
      <vt:lpstr>PowerPoint 簡報</vt:lpstr>
      <vt:lpstr>PowerPoint 簡報</vt:lpstr>
      <vt:lpstr>共享創意 (Creative Commons)</vt:lpstr>
      <vt:lpstr>延伸閱讀：</vt:lpstr>
      <vt:lpstr>延伸活動(一)：</vt:lpstr>
      <vt:lpstr>PowerPoint 簡報</vt:lpstr>
      <vt:lpstr>活動總結：做個精明又負責任的消費者</vt:lpstr>
      <vt:lpstr>知多一點點：知識產權</vt:lpstr>
      <vt:lpstr>香港政府一站通 — 保護知識產權</vt:lpstr>
      <vt:lpstr>參考資料</vt:lpstr>
    </vt:vector>
  </TitlesOfParts>
  <Company>EDB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資源運用與明智消費</dc:title>
  <dc:creator>CHAN, Ka-po Serena</dc:creator>
  <cp:lastModifiedBy>CHAN, Ka-po Serena</cp:lastModifiedBy>
  <cp:revision>547</cp:revision>
  <cp:lastPrinted>2020-06-16T09:21:57Z</cp:lastPrinted>
  <dcterms:created xsi:type="dcterms:W3CDTF">2020-06-01T07:21:44Z</dcterms:created>
  <dcterms:modified xsi:type="dcterms:W3CDTF">2020-09-03T08:27:44Z</dcterms:modified>
</cp:coreProperties>
</file>