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4"/>
    <p:sldMasterId id="2147483703" r:id="rId5"/>
  </p:sldMasterIdLst>
  <p:notesMasterIdLst>
    <p:notesMasterId r:id="rId51"/>
  </p:notesMasterIdLst>
  <p:sldIdLst>
    <p:sldId id="305" r:id="rId6"/>
    <p:sldId id="306" r:id="rId7"/>
    <p:sldId id="307" r:id="rId8"/>
    <p:sldId id="259" r:id="rId9"/>
    <p:sldId id="308" r:id="rId10"/>
    <p:sldId id="309" r:id="rId11"/>
    <p:sldId id="310" r:id="rId12"/>
    <p:sldId id="263" r:id="rId13"/>
    <p:sldId id="264" r:id="rId14"/>
    <p:sldId id="294" r:id="rId15"/>
    <p:sldId id="297" r:id="rId16"/>
    <p:sldId id="295" r:id="rId17"/>
    <p:sldId id="311" r:id="rId18"/>
    <p:sldId id="266" r:id="rId19"/>
    <p:sldId id="302" r:id="rId20"/>
    <p:sldId id="312" r:id="rId21"/>
    <p:sldId id="296" r:id="rId22"/>
    <p:sldId id="313" r:id="rId23"/>
    <p:sldId id="298" r:id="rId24"/>
    <p:sldId id="270" r:id="rId25"/>
    <p:sldId id="269" r:id="rId26"/>
    <p:sldId id="274" r:id="rId27"/>
    <p:sldId id="273" r:id="rId28"/>
    <p:sldId id="299" r:id="rId29"/>
    <p:sldId id="314" r:id="rId30"/>
    <p:sldId id="276" r:id="rId31"/>
    <p:sldId id="277" r:id="rId32"/>
    <p:sldId id="279" r:id="rId33"/>
    <p:sldId id="300" r:id="rId34"/>
    <p:sldId id="281" r:id="rId35"/>
    <p:sldId id="301" r:id="rId36"/>
    <p:sldId id="280" r:id="rId37"/>
    <p:sldId id="282" r:id="rId38"/>
    <p:sldId id="283" r:id="rId39"/>
    <p:sldId id="317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315" r:id="rId48"/>
    <p:sldId id="292" r:id="rId49"/>
    <p:sldId id="304" r:id="rId50"/>
  </p:sldIdLst>
  <p:sldSz cx="9144000" cy="5143500" type="screen16x9"/>
  <p:notesSz cx="6858000" cy="9144000"/>
  <p:embeddedFontLst>
    <p:embeddedFont>
      <p:font typeface="DM Sans" panose="02020500000000000000" charset="0"/>
      <p:regular r:id="rId52"/>
      <p:bold r:id="rId53"/>
      <p:italic r:id="rId54"/>
      <p:boldItalic r:id="rId55"/>
    </p:embeddedFont>
    <p:embeddedFont>
      <p:font typeface="Roboto" panose="02020500000000000000" charset="0"/>
      <p:regular r:id="rId56"/>
      <p:bold r:id="rId57"/>
      <p:italic r:id="rId58"/>
      <p:boldItalic r:id="rId59"/>
    </p:embeddedFont>
    <p:embeddedFont>
      <p:font typeface="Space Mono" panose="02020500000000000000" charset="0"/>
      <p:regular r:id="rId60"/>
      <p:bold r:id="rId61"/>
      <p:italic r:id="rId62"/>
      <p:boldItalic r:id="rId63"/>
    </p:embeddedFont>
    <p:embeddedFont>
      <p:font typeface="Raleway" panose="02020500000000000000" charset="0"/>
      <p:regular r:id="rId64"/>
      <p:bold r:id="rId65"/>
      <p:italic r:id="rId66"/>
      <p:boldItalic r:id="rId67"/>
    </p:embeddedFont>
    <p:embeddedFont>
      <p:font typeface="Mandali" panose="02020500000000000000" charset="0"/>
      <p:regular r:id="rId68"/>
    </p:embeddedFont>
    <p:embeddedFont>
      <p:font typeface="Bebas Neue" panose="02020500000000000000" charset="0"/>
      <p:regular r:id="rId69"/>
    </p:embeddedFont>
    <p:embeddedFont>
      <p:font typeface="Spinnaker" panose="02020500000000000000" charset="0"/>
      <p:regular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, Wai-leung Rex" initials="NWR" lastIdx="25" clrIdx="0">
    <p:extLst>
      <p:ext uri="{19B8F6BF-5375-455C-9EA6-DF929625EA0E}">
        <p15:presenceInfo xmlns:p15="http://schemas.microsoft.com/office/powerpoint/2012/main" userId="S-1-5-21-2637006528-1015924553-1750768987-79527" providerId="AD"/>
      </p:ext>
    </p:extLst>
  </p:cmAuthor>
  <p:cmAuthor id="2" name="YU, Wai Mui Christina [SSC]" initials="YWMC[" lastIdx="7" clrIdx="1">
    <p:extLst>
      <p:ext uri="{19B8F6BF-5375-455C-9EA6-DF929625EA0E}">
        <p15:presenceInfo xmlns:p15="http://schemas.microsoft.com/office/powerpoint/2012/main" userId="S-1-5-21-362188173-1902112676-2242252349-8421" providerId="AD"/>
      </p:ext>
    </p:extLst>
  </p:cmAuthor>
  <p:cmAuthor id="3" name="CDO(TE)11" initials="WFW" lastIdx="9" clrIdx="2">
    <p:extLst>
      <p:ext uri="{19B8F6BF-5375-455C-9EA6-DF929625EA0E}">
        <p15:presenceInfo xmlns:p15="http://schemas.microsoft.com/office/powerpoint/2012/main" userId="CDO(TE)1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1BB5A-7856-4EC3-A96E-F9D30D77BCF7}" v="6" dt="2023-04-17T11:54:24.909"/>
  </p1510:revLst>
</p1510:revInfo>
</file>

<file path=ppt/tableStyles.xml><?xml version="1.0" encoding="utf-8"?>
<a:tblStyleLst xmlns:a="http://schemas.openxmlformats.org/drawingml/2006/main" def="{83890496-CECB-47FA-8646-50BA2E98B586}">
  <a:tblStyle styleId="{83890496-CECB-47FA-8646-50BA2E98B5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2" autoAdjust="0"/>
    <p:restoredTop sz="85030" autoAdjust="0"/>
  </p:normalViewPr>
  <p:slideViewPr>
    <p:cSldViewPr snapToGrid="0">
      <p:cViewPr varScale="1">
        <p:scale>
          <a:sx n="81" d="100"/>
          <a:sy n="81" d="100"/>
        </p:scale>
        <p:origin x="-27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8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76" Type="http://schemas.microsoft.com/office/2016/11/relationships/changesInfo" Target="changesInfos/changesInfo1.xml"/><Relationship Id="rId7" Type="http://schemas.openxmlformats.org/officeDocument/2006/relationships/slide" Target="slides/slide2.xml"/><Relationship Id="rId71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77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NG, VIENNA 11291721" userId="30ae937a-bfbf-4a5a-96cc-bc2bf792c8d3" providerId="ADAL" clId="{16F1BB5A-7856-4EC3-A96E-F9D30D77BCF7}"/>
    <pc:docChg chg="undo custSel addSld modSld">
      <pc:chgData name="YUNG, VIENNA 11291721" userId="30ae937a-bfbf-4a5a-96cc-bc2bf792c8d3" providerId="ADAL" clId="{16F1BB5A-7856-4EC3-A96E-F9D30D77BCF7}" dt="2023-04-17T11:58:04.492" v="235" actId="20577"/>
      <pc:docMkLst>
        <pc:docMk/>
      </pc:docMkLst>
      <pc:sldChg chg="addSp modSp mod">
        <pc:chgData name="YUNG, VIENNA 11291721" userId="30ae937a-bfbf-4a5a-96cc-bc2bf792c8d3" providerId="ADAL" clId="{16F1BB5A-7856-4EC3-A96E-F9D30D77BCF7}" dt="2023-04-16T17:43:19.559" v="2" actId="20577"/>
        <pc:sldMkLst>
          <pc:docMk/>
          <pc:sldMk cId="0" sldId="259"/>
        </pc:sldMkLst>
        <pc:spChg chg="add mod">
          <ac:chgData name="YUNG, VIENNA 11291721" userId="30ae937a-bfbf-4a5a-96cc-bc2bf792c8d3" providerId="ADAL" clId="{16F1BB5A-7856-4EC3-A96E-F9D30D77BCF7}" dt="2023-04-16T17:43:19.559" v="2" actId="20577"/>
          <ac:spMkLst>
            <pc:docMk/>
            <pc:sldMk cId="0" sldId="259"/>
            <ac:spMk id="2" creationId="{FC4DA69A-5BF9-8D92-0C76-BD55D80101E6}"/>
          </ac:spMkLst>
        </pc:spChg>
      </pc:sldChg>
      <pc:sldChg chg="modSp mod">
        <pc:chgData name="YUNG, VIENNA 11291721" userId="30ae937a-bfbf-4a5a-96cc-bc2bf792c8d3" providerId="ADAL" clId="{16F1BB5A-7856-4EC3-A96E-F9D30D77BCF7}" dt="2023-04-17T11:58:04.492" v="235" actId="20577"/>
        <pc:sldMkLst>
          <pc:docMk/>
          <pc:sldMk cId="0" sldId="263"/>
        </pc:sldMkLst>
        <pc:spChg chg="mod">
          <ac:chgData name="YUNG, VIENNA 11291721" userId="30ae937a-bfbf-4a5a-96cc-bc2bf792c8d3" providerId="ADAL" clId="{16F1BB5A-7856-4EC3-A96E-F9D30D77BCF7}" dt="2023-04-17T11:58:04.492" v="235" actId="20577"/>
          <ac:spMkLst>
            <pc:docMk/>
            <pc:sldMk cId="0" sldId="263"/>
            <ac:spMk id="873" creationId="{00000000-0000-0000-0000-000000000000}"/>
          </ac:spMkLst>
        </pc:spChg>
      </pc:sldChg>
      <pc:sldChg chg="delSp modSp mod">
        <pc:chgData name="YUNG, VIENNA 11291721" userId="30ae937a-bfbf-4a5a-96cc-bc2bf792c8d3" providerId="ADAL" clId="{16F1BB5A-7856-4EC3-A96E-F9D30D77BCF7}" dt="2023-04-17T11:21:30.186" v="210" actId="478"/>
        <pc:sldMkLst>
          <pc:docMk/>
          <pc:sldMk cId="0" sldId="285"/>
        </pc:sldMkLst>
        <pc:spChg chg="mod">
          <ac:chgData name="YUNG, VIENNA 11291721" userId="30ae937a-bfbf-4a5a-96cc-bc2bf792c8d3" providerId="ADAL" clId="{16F1BB5A-7856-4EC3-A96E-F9D30D77BCF7}" dt="2023-04-17T11:21:27.837" v="209" actId="20577"/>
          <ac:spMkLst>
            <pc:docMk/>
            <pc:sldMk cId="0" sldId="285"/>
            <ac:spMk id="1025" creationId="{00000000-0000-0000-0000-000000000000}"/>
          </ac:spMkLst>
        </pc:spChg>
        <pc:picChg chg="del">
          <ac:chgData name="YUNG, VIENNA 11291721" userId="30ae937a-bfbf-4a5a-96cc-bc2bf792c8d3" providerId="ADAL" clId="{16F1BB5A-7856-4EC3-A96E-F9D30D77BCF7}" dt="2023-04-17T11:21:30.186" v="210" actId="478"/>
          <ac:picMkLst>
            <pc:docMk/>
            <pc:sldMk cId="0" sldId="285"/>
            <ac:picMk id="1026" creationId="{00000000-0000-0000-0000-000000000000}"/>
          </ac:picMkLst>
        </pc:picChg>
      </pc:sldChg>
      <pc:sldChg chg="modSp mod">
        <pc:chgData name="YUNG, VIENNA 11291721" userId="30ae937a-bfbf-4a5a-96cc-bc2bf792c8d3" providerId="ADAL" clId="{16F1BB5A-7856-4EC3-A96E-F9D30D77BCF7}" dt="2023-04-17T11:23:05.705" v="211" actId="20577"/>
        <pc:sldMkLst>
          <pc:docMk/>
          <pc:sldMk cId="0" sldId="286"/>
        </pc:sldMkLst>
        <pc:spChg chg="mod">
          <ac:chgData name="YUNG, VIENNA 11291721" userId="30ae937a-bfbf-4a5a-96cc-bc2bf792c8d3" providerId="ADAL" clId="{16F1BB5A-7856-4EC3-A96E-F9D30D77BCF7}" dt="2023-04-17T11:23:05.705" v="211" actId="20577"/>
          <ac:spMkLst>
            <pc:docMk/>
            <pc:sldMk cId="0" sldId="286"/>
            <ac:spMk id="1032" creationId="{00000000-0000-0000-0000-000000000000}"/>
          </ac:spMkLst>
        </pc:spChg>
      </pc:sldChg>
      <pc:sldChg chg="modSp mod">
        <pc:chgData name="YUNG, VIENNA 11291721" userId="30ae937a-bfbf-4a5a-96cc-bc2bf792c8d3" providerId="ADAL" clId="{16F1BB5A-7856-4EC3-A96E-F9D30D77BCF7}" dt="2023-04-17T11:27:34.816" v="216" actId="20577"/>
        <pc:sldMkLst>
          <pc:docMk/>
          <pc:sldMk cId="0" sldId="289"/>
        </pc:sldMkLst>
        <pc:spChg chg="mod">
          <ac:chgData name="YUNG, VIENNA 11291721" userId="30ae937a-bfbf-4a5a-96cc-bc2bf792c8d3" providerId="ADAL" clId="{16F1BB5A-7856-4EC3-A96E-F9D30D77BCF7}" dt="2023-04-17T11:27:34.816" v="216" actId="20577"/>
          <ac:spMkLst>
            <pc:docMk/>
            <pc:sldMk cId="0" sldId="289"/>
            <ac:spMk id="1053" creationId="{00000000-0000-0000-0000-000000000000}"/>
          </ac:spMkLst>
        </pc:spChg>
      </pc:sldChg>
      <pc:sldChg chg="modSp mod">
        <pc:chgData name="YUNG, VIENNA 11291721" userId="30ae937a-bfbf-4a5a-96cc-bc2bf792c8d3" providerId="ADAL" clId="{16F1BB5A-7856-4EC3-A96E-F9D30D77BCF7}" dt="2023-04-17T07:35:39.033" v="22" actId="20577"/>
        <pc:sldMkLst>
          <pc:docMk/>
          <pc:sldMk cId="2631578509" sldId="294"/>
        </pc:sldMkLst>
        <pc:spChg chg="mod">
          <ac:chgData name="YUNG, VIENNA 11291721" userId="30ae937a-bfbf-4a5a-96cc-bc2bf792c8d3" providerId="ADAL" clId="{16F1BB5A-7856-4EC3-A96E-F9D30D77BCF7}" dt="2023-04-17T07:35:39.033" v="22" actId="20577"/>
          <ac:spMkLst>
            <pc:docMk/>
            <pc:sldMk cId="2631578509" sldId="294"/>
            <ac:spMk id="880" creationId="{00000000-0000-0000-0000-000000000000}"/>
          </ac:spMkLst>
        </pc:spChg>
      </pc:sldChg>
      <pc:sldChg chg="modSp mod">
        <pc:chgData name="YUNG, VIENNA 11291721" userId="30ae937a-bfbf-4a5a-96cc-bc2bf792c8d3" providerId="ADAL" clId="{16F1BB5A-7856-4EC3-A96E-F9D30D77BCF7}" dt="2023-04-17T08:07:52.011" v="158" actId="20577"/>
        <pc:sldMkLst>
          <pc:docMk/>
          <pc:sldMk cId="1738989702" sldId="296"/>
        </pc:sldMkLst>
        <pc:spChg chg="mod">
          <ac:chgData name="YUNG, VIENNA 11291721" userId="30ae937a-bfbf-4a5a-96cc-bc2bf792c8d3" providerId="ADAL" clId="{16F1BB5A-7856-4EC3-A96E-F9D30D77BCF7}" dt="2023-04-17T08:07:52.011" v="158" actId="20577"/>
          <ac:spMkLst>
            <pc:docMk/>
            <pc:sldMk cId="1738989702" sldId="296"/>
            <ac:spMk id="879" creationId="{00000000-0000-0000-0000-000000000000}"/>
          </ac:spMkLst>
        </pc:spChg>
        <pc:spChg chg="mod">
          <ac:chgData name="YUNG, VIENNA 11291721" userId="30ae937a-bfbf-4a5a-96cc-bc2bf792c8d3" providerId="ADAL" clId="{16F1BB5A-7856-4EC3-A96E-F9D30D77BCF7}" dt="2023-04-17T08:07:25.540" v="114" actId="1076"/>
          <ac:spMkLst>
            <pc:docMk/>
            <pc:sldMk cId="1738989702" sldId="296"/>
            <ac:spMk id="880" creationId="{00000000-0000-0000-0000-000000000000}"/>
          </ac:spMkLst>
        </pc:spChg>
      </pc:sldChg>
      <pc:sldChg chg="modSp mod">
        <pc:chgData name="YUNG, VIENNA 11291721" userId="30ae937a-bfbf-4a5a-96cc-bc2bf792c8d3" providerId="ADAL" clId="{16F1BB5A-7856-4EC3-A96E-F9D30D77BCF7}" dt="2023-04-17T08:34:12.873" v="201" actId="20577"/>
        <pc:sldMkLst>
          <pc:docMk/>
          <pc:sldMk cId="1534760693" sldId="298"/>
        </pc:sldMkLst>
        <pc:spChg chg="mod">
          <ac:chgData name="YUNG, VIENNA 11291721" userId="30ae937a-bfbf-4a5a-96cc-bc2bf792c8d3" providerId="ADAL" clId="{16F1BB5A-7856-4EC3-A96E-F9D30D77BCF7}" dt="2023-04-17T08:22:40.804" v="197" actId="20577"/>
          <ac:spMkLst>
            <pc:docMk/>
            <pc:sldMk cId="1534760693" sldId="298"/>
            <ac:spMk id="913" creationId="{00000000-0000-0000-0000-000000000000}"/>
          </ac:spMkLst>
        </pc:spChg>
        <pc:spChg chg="mod">
          <ac:chgData name="YUNG, VIENNA 11291721" userId="30ae937a-bfbf-4a5a-96cc-bc2bf792c8d3" providerId="ADAL" clId="{16F1BB5A-7856-4EC3-A96E-F9D30D77BCF7}" dt="2023-04-17T08:34:12.873" v="201" actId="20577"/>
          <ac:spMkLst>
            <pc:docMk/>
            <pc:sldMk cId="1534760693" sldId="298"/>
            <ac:spMk id="914" creationId="{00000000-0000-0000-0000-000000000000}"/>
          </ac:spMkLst>
        </pc:spChg>
      </pc:sldChg>
      <pc:sldChg chg="modSp mod">
        <pc:chgData name="YUNG, VIENNA 11291721" userId="30ae937a-bfbf-4a5a-96cc-bc2bf792c8d3" providerId="ADAL" clId="{16F1BB5A-7856-4EC3-A96E-F9D30D77BCF7}" dt="2023-04-17T08:42:08.683" v="203" actId="21"/>
        <pc:sldMkLst>
          <pc:docMk/>
          <pc:sldMk cId="1681710324" sldId="299"/>
        </pc:sldMkLst>
        <pc:spChg chg="mod">
          <ac:chgData name="YUNG, VIENNA 11291721" userId="30ae937a-bfbf-4a5a-96cc-bc2bf792c8d3" providerId="ADAL" clId="{16F1BB5A-7856-4EC3-A96E-F9D30D77BCF7}" dt="2023-04-17T08:42:08.683" v="203" actId="21"/>
          <ac:spMkLst>
            <pc:docMk/>
            <pc:sldMk cId="1681710324" sldId="299"/>
            <ac:spMk id="947" creationId="{00000000-0000-0000-0000-000000000000}"/>
          </ac:spMkLst>
        </pc:spChg>
      </pc:sldChg>
      <pc:sldChg chg="modSp mod">
        <pc:chgData name="YUNG, VIENNA 11291721" userId="30ae937a-bfbf-4a5a-96cc-bc2bf792c8d3" providerId="ADAL" clId="{16F1BB5A-7856-4EC3-A96E-F9D30D77BCF7}" dt="2023-04-17T11:54:33.055" v="227" actId="20577"/>
        <pc:sldMkLst>
          <pc:docMk/>
          <pc:sldMk cId="507180840" sldId="304"/>
        </pc:sldMkLst>
        <pc:spChg chg="mod">
          <ac:chgData name="YUNG, VIENNA 11291721" userId="30ae937a-bfbf-4a5a-96cc-bc2bf792c8d3" providerId="ADAL" clId="{16F1BB5A-7856-4EC3-A96E-F9D30D77BCF7}" dt="2023-04-17T11:54:33.055" v="227" actId="20577"/>
          <ac:spMkLst>
            <pc:docMk/>
            <pc:sldMk cId="507180840" sldId="304"/>
            <ac:spMk id="3" creationId="{2E1AFD86-6F45-4B7B-BF75-FAD331867454}"/>
          </ac:spMkLst>
        </pc:spChg>
      </pc:sldChg>
      <pc:sldChg chg="modSp mod">
        <pc:chgData name="YUNG, VIENNA 11291721" userId="30ae937a-bfbf-4a5a-96cc-bc2bf792c8d3" providerId="ADAL" clId="{16F1BB5A-7856-4EC3-A96E-F9D30D77BCF7}" dt="2023-04-17T07:38:15.912" v="31" actId="20577"/>
        <pc:sldMkLst>
          <pc:docMk/>
          <pc:sldMk cId="0" sldId="311"/>
        </pc:sldMkLst>
        <pc:spChg chg="mod">
          <ac:chgData name="YUNG, VIENNA 11291721" userId="30ae937a-bfbf-4a5a-96cc-bc2bf792c8d3" providerId="ADAL" clId="{16F1BB5A-7856-4EC3-A96E-F9D30D77BCF7}" dt="2023-04-17T07:38:15.912" v="31" actId="20577"/>
          <ac:spMkLst>
            <pc:docMk/>
            <pc:sldMk cId="0" sldId="311"/>
            <ac:spMk id="885" creationId="{00000000-0000-0000-0000-000000000000}"/>
          </ac:spMkLst>
        </pc:spChg>
      </pc:sldChg>
      <pc:sldChg chg="modSp add mod">
        <pc:chgData name="YUNG, VIENNA 11291721" userId="30ae937a-bfbf-4a5a-96cc-bc2bf792c8d3" providerId="ADAL" clId="{16F1BB5A-7856-4EC3-A96E-F9D30D77BCF7}" dt="2023-04-17T11:18:04.229" v="207" actId="20577"/>
        <pc:sldMkLst>
          <pc:docMk/>
          <pc:sldMk cId="1490554021" sldId="316"/>
        </pc:sldMkLst>
        <pc:spChg chg="mod">
          <ac:chgData name="YUNG, VIENNA 11291721" userId="30ae937a-bfbf-4a5a-96cc-bc2bf792c8d3" providerId="ADAL" clId="{16F1BB5A-7856-4EC3-A96E-F9D30D77BCF7}" dt="2023-04-17T11:18:04.229" v="207" actId="20577"/>
          <ac:spMkLst>
            <pc:docMk/>
            <pc:sldMk cId="1490554021" sldId="316"/>
            <ac:spMk id="1012" creationId="{00000000-0000-0000-0000-000000000000}"/>
          </ac:spMkLst>
        </pc:spChg>
        <pc:spChg chg="mod">
          <ac:chgData name="YUNG, VIENNA 11291721" userId="30ae937a-bfbf-4a5a-96cc-bc2bf792c8d3" providerId="ADAL" clId="{16F1BB5A-7856-4EC3-A96E-F9D30D77BCF7}" dt="2023-04-17T11:17:06.403" v="205"/>
          <ac:spMkLst>
            <pc:docMk/>
            <pc:sldMk cId="1490554021" sldId="316"/>
            <ac:spMk id="10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c608d18007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c608d18007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728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c608d18007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c608d18007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535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c608d18007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c608d18007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333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1c608d18007_0_8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1c608d18007_0_8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1c608d18007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1c608d18007_0_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1c608d18007_0_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1c608d18007_0_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c608d18007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c608d18007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9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1c608d1800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1c608d1800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1c608d18007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1c608d18007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570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1c608d18007_0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1c608d18007_0_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1cc4eefb600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1cc4eefb600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1c608d18007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1c608d18007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1c608d18007_4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1c608d18007_4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1cbbc1b012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1cbbc1b012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1cbbc1b012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1cbbc1b012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440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1c608d18007_4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1c608d18007_4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1c608d18007_4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1c608d18007_4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1c608d18007_4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1c608d18007_4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1c608d18007_4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1c608d18007_4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1c608d18007_4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1c608d18007_4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469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c608d18007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1c608d18007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1cbbc1b012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1cbbc1b012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1c608d18007_4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1c608d18007_4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338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1c608d18007_4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1c608d18007_4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1c608d18007_4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1c608d18007_4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1cbbc1b012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1cbbc1b012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1c608d18007_4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1c608d18007_4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c608d18007_4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1c608d18007_4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1c608d18007_7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1c608d18007_7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1c608d18007_4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1c608d18007_4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1c608d18007_4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1c608d18007_4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1c608d18007_4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1c608d18007_4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c608d18007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1c608d18007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1c608d18007_4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1c608d18007_4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1c608d18007_4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1c608d18007_4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1c608d18007_4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1c608d18007_4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c608d18007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c608d18007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1c608d18007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1c608d18007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c608d1800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c608d1800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1c608d18007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1c608d18007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c608d18007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c608d18007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43400" y="-1442525"/>
            <a:ext cx="12563875" cy="7484975"/>
            <a:chOff x="-1343400" y="-1442525"/>
            <a:chExt cx="12563875" cy="748497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343400" y="-1442525"/>
              <a:ext cx="12563875" cy="7484975"/>
              <a:chOff x="-1343400" y="-1442525"/>
              <a:chExt cx="12563875" cy="7484975"/>
            </a:xfrm>
          </p:grpSpPr>
          <p:sp>
            <p:nvSpPr>
              <p:cNvPr id="11" name="Google Shape;11;p2"/>
              <p:cNvSpPr/>
              <p:nvPr/>
            </p:nvSpPr>
            <p:spPr>
              <a:xfrm rot="5400000">
                <a:off x="987349" y="3024590"/>
                <a:ext cx="1507140" cy="3693660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 rot="10800000" flipH="1">
                <a:off x="-1343400" y="2828906"/>
                <a:ext cx="3885351" cy="268592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595150" y="539500"/>
                <a:ext cx="2286175" cy="5502950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" name="Google Shape;14;p2"/>
              <p:cNvSpPr/>
              <p:nvPr/>
            </p:nvSpPr>
            <p:spPr>
              <a:xfrm>
                <a:off x="3837875" y="676475"/>
                <a:ext cx="6592375" cy="5181388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10800000" flipH="1">
                <a:off x="6141300" y="-1442525"/>
                <a:ext cx="4288950" cy="3233250"/>
              </a:xfrm>
              <a:custGeom>
                <a:avLst/>
                <a:gdLst/>
                <a:ahLst/>
                <a:cxnLst/>
                <a:rect l="l" t="t" r="r" b="b"/>
                <a:pathLst>
                  <a:path w="171558" h="129330" extrusionOk="0">
                    <a:moveTo>
                      <a:pt x="171557" y="129329"/>
                    </a:moveTo>
                    <a:lnTo>
                      <a:pt x="171557" y="1"/>
                    </a:lnTo>
                    <a:cubicBezTo>
                      <a:pt x="159122" y="5205"/>
                      <a:pt x="140864" y="10832"/>
                      <a:pt x="114390" y="15390"/>
                    </a:cubicBezTo>
                    <a:cubicBezTo>
                      <a:pt x="58264" y="25011"/>
                      <a:pt x="68617" y="97229"/>
                      <a:pt x="0" y="1293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463750" y="-25725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7" name="Google Shape;17;p2"/>
            <p:cNvGrpSpPr/>
            <p:nvPr/>
          </p:nvGrpSpPr>
          <p:grpSpPr>
            <a:xfrm>
              <a:off x="7988894" y="4308581"/>
              <a:ext cx="883759" cy="600001"/>
              <a:chOff x="-3966800" y="-2580100"/>
              <a:chExt cx="1127675" cy="765600"/>
            </a:xfrm>
          </p:grpSpPr>
          <p:cxnSp>
            <p:nvCxnSpPr>
              <p:cNvPr id="18" name="Google Shape;18;p2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7988895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018025" y="996700"/>
            <a:ext cx="5865300" cy="19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018025" y="3030600"/>
            <a:ext cx="58653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Mandali"/>
                <a:ea typeface="Mandali"/>
                <a:cs typeface="Mandali"/>
                <a:sym typeface="Mandal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1"/>
          <p:cNvGrpSpPr/>
          <p:nvPr/>
        </p:nvGrpSpPr>
        <p:grpSpPr>
          <a:xfrm>
            <a:off x="-1241314" y="-1178648"/>
            <a:ext cx="12681632" cy="7011223"/>
            <a:chOff x="-1241314" y="-1178648"/>
            <a:chExt cx="12681632" cy="7011223"/>
          </a:xfrm>
        </p:grpSpPr>
        <p:grpSp>
          <p:nvGrpSpPr>
            <p:cNvPr id="136" name="Google Shape;136;p11"/>
            <p:cNvGrpSpPr/>
            <p:nvPr/>
          </p:nvGrpSpPr>
          <p:grpSpPr>
            <a:xfrm flipH="1">
              <a:off x="-1241314" y="-1178648"/>
              <a:ext cx="12681632" cy="7011223"/>
              <a:chOff x="-2040622" y="-1178648"/>
              <a:chExt cx="12681632" cy="7011223"/>
            </a:xfrm>
          </p:grpSpPr>
          <p:sp>
            <p:nvSpPr>
              <p:cNvPr id="137" name="Google Shape;137;p11"/>
              <p:cNvSpPr/>
              <p:nvPr/>
            </p:nvSpPr>
            <p:spPr>
              <a:xfrm rot="-5400000">
                <a:off x="6475980" y="-571400"/>
                <a:ext cx="3241700" cy="2698000"/>
              </a:xfrm>
              <a:custGeom>
                <a:avLst/>
                <a:gdLst/>
                <a:ahLst/>
                <a:cxnLst/>
                <a:rect l="l" t="t" r="r" b="b"/>
                <a:pathLst>
                  <a:path w="129668" h="107920" extrusionOk="0">
                    <a:moveTo>
                      <a:pt x="1" y="107919"/>
                    </a:moveTo>
                    <a:lnTo>
                      <a:pt x="129667" y="107919"/>
                    </a:lnTo>
                    <a:lnTo>
                      <a:pt x="129667" y="0"/>
                    </a:lnTo>
                    <a:cubicBezTo>
                      <a:pt x="99874" y="49487"/>
                      <a:pt x="22198" y="63131"/>
                      <a:pt x="1" y="1079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" name="Google Shape;138;p11"/>
              <p:cNvGrpSpPr/>
              <p:nvPr/>
            </p:nvGrpSpPr>
            <p:grpSpPr>
              <a:xfrm>
                <a:off x="-159250" y="-108756"/>
                <a:ext cx="3580675" cy="5844088"/>
                <a:chOff x="-159250" y="-108756"/>
                <a:chExt cx="3580675" cy="5844088"/>
              </a:xfrm>
            </p:grpSpPr>
            <p:sp>
              <p:nvSpPr>
                <p:cNvPr id="139" name="Google Shape;139;p11"/>
                <p:cNvSpPr/>
                <p:nvPr/>
              </p:nvSpPr>
              <p:spPr>
                <a:xfrm rot="10800000" flipH="1">
                  <a:off x="-121600" y="2482406"/>
                  <a:ext cx="1611350" cy="325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54" h="130117" extrusionOk="0">
                      <a:moveTo>
                        <a:pt x="64454" y="0"/>
                      </a:moveTo>
                      <a:lnTo>
                        <a:pt x="0" y="0"/>
                      </a:lnTo>
                      <a:lnTo>
                        <a:pt x="0" y="130117"/>
                      </a:lnTo>
                      <a:cubicBezTo>
                        <a:pt x="24251" y="88648"/>
                        <a:pt x="24420" y="20875"/>
                        <a:pt x="644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11"/>
                <p:cNvSpPr/>
                <p:nvPr/>
              </p:nvSpPr>
              <p:spPr>
                <a:xfrm>
                  <a:off x="-159250" y="-108756"/>
                  <a:ext cx="3580675" cy="241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27" h="96442" extrusionOk="0">
                      <a:moveTo>
                        <a:pt x="143227" y="0"/>
                      </a:moveTo>
                      <a:lnTo>
                        <a:pt x="0" y="0"/>
                      </a:lnTo>
                      <a:lnTo>
                        <a:pt x="0" y="96441"/>
                      </a:lnTo>
                      <a:cubicBezTo>
                        <a:pt x="30834" y="50584"/>
                        <a:pt x="41131" y="5571"/>
                        <a:pt x="77873" y="8778"/>
                      </a:cubicBezTo>
                      <a:cubicBezTo>
                        <a:pt x="111436" y="11704"/>
                        <a:pt x="132452" y="5121"/>
                        <a:pt x="1432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1" name="Google Shape;141;p11"/>
              <p:cNvSpPr/>
              <p:nvPr/>
            </p:nvSpPr>
            <p:spPr>
              <a:xfrm>
                <a:off x="5676913" y="1436725"/>
                <a:ext cx="46961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187847" h="175834" extrusionOk="0">
                    <a:moveTo>
                      <a:pt x="79900" y="109720"/>
                    </a:moveTo>
                    <a:cubicBezTo>
                      <a:pt x="30666" y="118216"/>
                      <a:pt x="15840" y="151526"/>
                      <a:pt x="1" y="175833"/>
                    </a:cubicBezTo>
                    <a:lnTo>
                      <a:pt x="173302" y="175833"/>
                    </a:lnTo>
                    <a:lnTo>
                      <a:pt x="173302" y="0"/>
                    </a:lnTo>
                    <a:lnTo>
                      <a:pt x="156000" y="0"/>
                    </a:lnTo>
                    <a:cubicBezTo>
                      <a:pt x="187847" y="68224"/>
                      <a:pt x="154453" y="96835"/>
                      <a:pt x="79900" y="1097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1"/>
              <p:cNvSpPr/>
              <p:nvPr/>
            </p:nvSpPr>
            <p:spPr>
              <a:xfrm rot="2700000">
                <a:off x="-429853" y="-707275"/>
                <a:ext cx="2286153" cy="5502897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3" name="Google Shape;143;p11"/>
              <p:cNvSpPr/>
              <p:nvPr/>
            </p:nvSpPr>
            <p:spPr>
              <a:xfrm rot="-549993">
                <a:off x="5646721" y="-821265"/>
                <a:ext cx="4756583" cy="33656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44" name="Google Shape;144;p11"/>
            <p:cNvGrpSpPr/>
            <p:nvPr/>
          </p:nvGrpSpPr>
          <p:grpSpPr>
            <a:xfrm>
              <a:off x="271342" y="4308580"/>
              <a:ext cx="883759" cy="600001"/>
              <a:chOff x="-3966800" y="-2580100"/>
              <a:chExt cx="1127675" cy="765600"/>
            </a:xfrm>
          </p:grpSpPr>
          <p:cxnSp>
            <p:nvCxnSpPr>
              <p:cNvPr id="145" name="Google Shape;145;p11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11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11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8" name="Google Shape;148;p11"/>
            <p:cNvGrpSpPr/>
            <p:nvPr/>
          </p:nvGrpSpPr>
          <p:grpSpPr>
            <a:xfrm>
              <a:off x="195142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149" name="Google Shape;149;p11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11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11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2" name="Google Shape;152;p11"/>
          <p:cNvSpPr txBox="1">
            <a:spLocks noGrp="1"/>
          </p:cNvSpPr>
          <p:nvPr>
            <p:ph type="title" hasCustomPrompt="1"/>
          </p:nvPr>
        </p:nvSpPr>
        <p:spPr>
          <a:xfrm>
            <a:off x="1784088" y="1383450"/>
            <a:ext cx="5575800" cy="18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1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1"/>
          <p:cNvSpPr txBox="1">
            <a:spLocks noGrp="1"/>
          </p:cNvSpPr>
          <p:nvPr>
            <p:ph type="subTitle" idx="1"/>
          </p:nvPr>
        </p:nvSpPr>
        <p:spPr>
          <a:xfrm>
            <a:off x="1784113" y="3357150"/>
            <a:ext cx="55758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3"/>
          <p:cNvGrpSpPr/>
          <p:nvPr/>
        </p:nvGrpSpPr>
        <p:grpSpPr>
          <a:xfrm>
            <a:off x="-1665150" y="-290950"/>
            <a:ext cx="12102225" cy="5961100"/>
            <a:chOff x="-1665150" y="-290950"/>
            <a:chExt cx="12102225" cy="5961100"/>
          </a:xfrm>
        </p:grpSpPr>
        <p:grpSp>
          <p:nvGrpSpPr>
            <p:cNvPr id="157" name="Google Shape;157;p13"/>
            <p:cNvGrpSpPr/>
            <p:nvPr/>
          </p:nvGrpSpPr>
          <p:grpSpPr>
            <a:xfrm>
              <a:off x="-1665150" y="-290950"/>
              <a:ext cx="12102225" cy="5961100"/>
              <a:chOff x="-1665150" y="-290950"/>
              <a:chExt cx="12102225" cy="5961100"/>
            </a:xfrm>
          </p:grpSpPr>
          <p:grpSp>
            <p:nvGrpSpPr>
              <p:cNvPr id="158" name="Google Shape;158;p13"/>
              <p:cNvGrpSpPr/>
              <p:nvPr/>
            </p:nvGrpSpPr>
            <p:grpSpPr>
              <a:xfrm>
                <a:off x="-1665150" y="2304450"/>
                <a:ext cx="4756725" cy="3365700"/>
                <a:chOff x="-1665150" y="2304450"/>
                <a:chExt cx="4756725" cy="3365700"/>
              </a:xfrm>
            </p:grpSpPr>
            <p:sp>
              <p:nvSpPr>
                <p:cNvPr id="159" name="Google Shape;159;p13"/>
                <p:cNvSpPr/>
                <p:nvPr/>
              </p:nvSpPr>
              <p:spPr>
                <a:xfrm flipH="1">
                  <a:off x="-133661" y="4459676"/>
                  <a:ext cx="1934537" cy="784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65" h="60263" extrusionOk="0">
                      <a:moveTo>
                        <a:pt x="142664" y="60262"/>
                      </a:moveTo>
                      <a:lnTo>
                        <a:pt x="142664" y="1"/>
                      </a:lnTo>
                      <a:cubicBezTo>
                        <a:pt x="118976" y="39613"/>
                        <a:pt x="31678" y="15334"/>
                        <a:pt x="0" y="6026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13"/>
                <p:cNvSpPr/>
                <p:nvPr/>
              </p:nvSpPr>
              <p:spPr>
                <a:xfrm>
                  <a:off x="-1665150" y="2304450"/>
                  <a:ext cx="4756725" cy="33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69" h="134628" extrusionOk="0">
                      <a:moveTo>
                        <a:pt x="0" y="0"/>
                      </a:moveTo>
                      <a:cubicBezTo>
                        <a:pt x="2239" y="5010"/>
                        <a:pt x="2932" y="21958"/>
                        <a:pt x="13431" y="30059"/>
                      </a:cubicBezTo>
                      <a:cubicBezTo>
                        <a:pt x="23931" y="38160"/>
                        <a:pt x="47701" y="34643"/>
                        <a:pt x="62997" y="48607"/>
                      </a:cubicBezTo>
                      <a:cubicBezTo>
                        <a:pt x="78293" y="62571"/>
                        <a:pt x="83996" y="99505"/>
                        <a:pt x="105208" y="113842"/>
                      </a:cubicBezTo>
                      <a:cubicBezTo>
                        <a:pt x="126420" y="128179"/>
                        <a:pt x="176092" y="131164"/>
                        <a:pt x="190269" y="13462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61" name="Google Shape;161;p13"/>
              <p:cNvGrpSpPr/>
              <p:nvPr/>
            </p:nvGrpSpPr>
            <p:grpSpPr>
              <a:xfrm>
                <a:off x="5605150" y="-290950"/>
                <a:ext cx="4831925" cy="5709350"/>
                <a:chOff x="5605150" y="-290950"/>
                <a:chExt cx="4831925" cy="5709350"/>
              </a:xfrm>
            </p:grpSpPr>
            <p:sp>
              <p:nvSpPr>
                <p:cNvPr id="162" name="Google Shape;162;p13"/>
                <p:cNvSpPr/>
                <p:nvPr/>
              </p:nvSpPr>
              <p:spPr>
                <a:xfrm>
                  <a:off x="6424498" y="1996850"/>
                  <a:ext cx="4012576" cy="333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68" h="107920" extrusionOk="0">
                      <a:moveTo>
                        <a:pt x="1" y="107919"/>
                      </a:moveTo>
                      <a:lnTo>
                        <a:pt x="129667" y="107919"/>
                      </a:lnTo>
                      <a:lnTo>
                        <a:pt x="129667" y="0"/>
                      </a:lnTo>
                      <a:cubicBezTo>
                        <a:pt x="99874" y="49487"/>
                        <a:pt x="22198" y="63131"/>
                        <a:pt x="1" y="1079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13"/>
                <p:cNvSpPr/>
                <p:nvPr/>
              </p:nvSpPr>
              <p:spPr>
                <a:xfrm flipH="1">
                  <a:off x="5605150" y="-290950"/>
                  <a:ext cx="4831925" cy="33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77" h="133578" extrusionOk="0">
                      <a:moveTo>
                        <a:pt x="0" y="0"/>
                      </a:moveTo>
                      <a:lnTo>
                        <a:pt x="0" y="133577"/>
                      </a:lnTo>
                      <a:cubicBezTo>
                        <a:pt x="28331" y="127191"/>
                        <a:pt x="62822" y="123421"/>
                        <a:pt x="81024" y="92840"/>
                      </a:cubicBezTo>
                      <a:cubicBezTo>
                        <a:pt x="108454" y="46758"/>
                        <a:pt x="106007" y="21100"/>
                        <a:pt x="154874" y="18990"/>
                      </a:cubicBezTo>
                      <a:cubicBezTo>
                        <a:pt x="179406" y="17921"/>
                        <a:pt x="189394" y="8806"/>
                        <a:pt x="1932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13"/>
                <p:cNvSpPr/>
                <p:nvPr/>
              </p:nvSpPr>
              <p:spPr>
                <a:xfrm flipH="1">
                  <a:off x="7175624" y="-84550"/>
                  <a:ext cx="2286175" cy="550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7" h="220118" extrusionOk="0">
                      <a:moveTo>
                        <a:pt x="0" y="0"/>
                      </a:moveTo>
                      <a:cubicBezTo>
                        <a:pt x="6876" y="6922"/>
                        <a:pt x="35024" y="21088"/>
                        <a:pt x="41258" y="41533"/>
                      </a:cubicBezTo>
                      <a:cubicBezTo>
                        <a:pt x="47493" y="61979"/>
                        <a:pt x="30347" y="101093"/>
                        <a:pt x="37407" y="122673"/>
                      </a:cubicBezTo>
                      <a:cubicBezTo>
                        <a:pt x="44467" y="144253"/>
                        <a:pt x="74609" y="154773"/>
                        <a:pt x="83616" y="171014"/>
                      </a:cubicBezTo>
                      <a:cubicBezTo>
                        <a:pt x="92623" y="187255"/>
                        <a:pt x="90142" y="211934"/>
                        <a:pt x="91447" y="22011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65" name="Google Shape;165;p13"/>
            <p:cNvGrpSpPr/>
            <p:nvPr/>
          </p:nvGrpSpPr>
          <p:grpSpPr>
            <a:xfrm>
              <a:off x="7988894" y="4308581"/>
              <a:ext cx="883759" cy="600001"/>
              <a:chOff x="-3966800" y="-2580100"/>
              <a:chExt cx="1127675" cy="765600"/>
            </a:xfrm>
          </p:grpSpPr>
          <p:cxnSp>
            <p:nvCxnSpPr>
              <p:cNvPr id="166" name="Google Shape;166;p13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13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13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9" name="Google Shape;169;p13"/>
            <p:cNvGrpSpPr/>
            <p:nvPr/>
          </p:nvGrpSpPr>
          <p:grpSpPr>
            <a:xfrm>
              <a:off x="7988895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170" name="Google Shape;170;p13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13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13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3" name="Google Shape;173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1024800" y="2309375"/>
            <a:ext cx="281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2"/>
          </p:nvPr>
        </p:nvSpPr>
        <p:spPr>
          <a:xfrm>
            <a:off x="4172925" y="2309375"/>
            <a:ext cx="281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3"/>
          </p:nvPr>
        </p:nvSpPr>
        <p:spPr>
          <a:xfrm>
            <a:off x="1024800" y="3895175"/>
            <a:ext cx="281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4"/>
          </p:nvPr>
        </p:nvSpPr>
        <p:spPr>
          <a:xfrm>
            <a:off x="4172925" y="3895175"/>
            <a:ext cx="281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5" hasCustomPrompt="1"/>
          </p:nvPr>
        </p:nvSpPr>
        <p:spPr>
          <a:xfrm>
            <a:off x="1024800" y="1460975"/>
            <a:ext cx="89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6" hasCustomPrompt="1"/>
          </p:nvPr>
        </p:nvSpPr>
        <p:spPr>
          <a:xfrm>
            <a:off x="1024800" y="3046788"/>
            <a:ext cx="89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7" hasCustomPrompt="1"/>
          </p:nvPr>
        </p:nvSpPr>
        <p:spPr>
          <a:xfrm>
            <a:off x="4172927" y="1460975"/>
            <a:ext cx="89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8" hasCustomPrompt="1"/>
          </p:nvPr>
        </p:nvSpPr>
        <p:spPr>
          <a:xfrm>
            <a:off x="4172927" y="3046788"/>
            <a:ext cx="89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9"/>
          </p:nvPr>
        </p:nvSpPr>
        <p:spPr>
          <a:xfrm>
            <a:off x="1024800" y="1975578"/>
            <a:ext cx="2818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13"/>
          </p:nvPr>
        </p:nvSpPr>
        <p:spPr>
          <a:xfrm>
            <a:off x="4172927" y="1975578"/>
            <a:ext cx="2818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14"/>
          </p:nvPr>
        </p:nvSpPr>
        <p:spPr>
          <a:xfrm>
            <a:off x="1024800" y="3561458"/>
            <a:ext cx="2818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15"/>
          </p:nvPr>
        </p:nvSpPr>
        <p:spPr>
          <a:xfrm>
            <a:off x="4172927" y="3561458"/>
            <a:ext cx="2818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4"/>
          <p:cNvGrpSpPr/>
          <p:nvPr/>
        </p:nvGrpSpPr>
        <p:grpSpPr>
          <a:xfrm>
            <a:off x="-1901713" y="-2013025"/>
            <a:ext cx="12274806" cy="10233025"/>
            <a:chOff x="-1901713" y="-2013025"/>
            <a:chExt cx="12274806" cy="10233025"/>
          </a:xfrm>
        </p:grpSpPr>
        <p:grpSp>
          <p:nvGrpSpPr>
            <p:cNvPr id="188" name="Google Shape;188;p14"/>
            <p:cNvGrpSpPr/>
            <p:nvPr/>
          </p:nvGrpSpPr>
          <p:grpSpPr>
            <a:xfrm>
              <a:off x="-1901713" y="-2013025"/>
              <a:ext cx="11201838" cy="10233025"/>
              <a:chOff x="-1901713" y="-2013025"/>
              <a:chExt cx="11201838" cy="10233025"/>
            </a:xfrm>
          </p:grpSpPr>
          <p:sp>
            <p:nvSpPr>
              <p:cNvPr id="189" name="Google Shape;189;p14"/>
              <p:cNvSpPr/>
              <p:nvPr/>
            </p:nvSpPr>
            <p:spPr>
              <a:xfrm>
                <a:off x="-315950" y="-618575"/>
                <a:ext cx="1611350" cy="3252925"/>
              </a:xfrm>
              <a:custGeom>
                <a:avLst/>
                <a:gdLst/>
                <a:ahLst/>
                <a:cxnLst/>
                <a:rect l="l" t="t" r="r" b="b"/>
                <a:pathLst>
                  <a:path w="64454" h="130117" extrusionOk="0">
                    <a:moveTo>
                      <a:pt x="64454" y="0"/>
                    </a:moveTo>
                    <a:lnTo>
                      <a:pt x="0" y="0"/>
                    </a:lnTo>
                    <a:lnTo>
                      <a:pt x="0" y="130117"/>
                    </a:lnTo>
                    <a:cubicBezTo>
                      <a:pt x="24251" y="88648"/>
                      <a:pt x="24420" y="20875"/>
                      <a:pt x="64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4"/>
              <p:cNvSpPr/>
              <p:nvPr/>
            </p:nvSpPr>
            <p:spPr>
              <a:xfrm>
                <a:off x="2706338" y="4429725"/>
                <a:ext cx="6593775" cy="3790275"/>
              </a:xfrm>
              <a:custGeom>
                <a:avLst/>
                <a:gdLst/>
                <a:ahLst/>
                <a:cxnLst/>
                <a:rect l="l" t="t" r="r" b="b"/>
                <a:pathLst>
                  <a:path w="263751" h="151611" extrusionOk="0">
                    <a:moveTo>
                      <a:pt x="263750" y="11170"/>
                    </a:moveTo>
                    <a:cubicBezTo>
                      <a:pt x="248080" y="3545"/>
                      <a:pt x="225404" y="1"/>
                      <a:pt x="193557" y="9988"/>
                    </a:cubicBezTo>
                    <a:cubicBezTo>
                      <a:pt x="126600" y="31003"/>
                      <a:pt x="88592" y="151611"/>
                      <a:pt x="0" y="113828"/>
                    </a:cubicBezTo>
                    <a:lnTo>
                      <a:pt x="0" y="149613"/>
                    </a:lnTo>
                    <a:lnTo>
                      <a:pt x="263750" y="1496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4"/>
              <p:cNvSpPr/>
              <p:nvPr/>
            </p:nvSpPr>
            <p:spPr>
              <a:xfrm flipH="1">
                <a:off x="4468200" y="-2013025"/>
                <a:ext cx="4831925" cy="333945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2" name="Google Shape;192;p14"/>
              <p:cNvGrpSpPr/>
              <p:nvPr/>
            </p:nvGrpSpPr>
            <p:grpSpPr>
              <a:xfrm>
                <a:off x="7988895" y="239505"/>
                <a:ext cx="883759" cy="600001"/>
                <a:chOff x="-3966800" y="-2580100"/>
                <a:chExt cx="1127675" cy="765600"/>
              </a:xfrm>
            </p:grpSpPr>
            <p:cxnSp>
              <p:nvCxnSpPr>
                <p:cNvPr id="193" name="Google Shape;193;p14"/>
                <p:cNvCxnSpPr/>
                <p:nvPr/>
              </p:nvCxnSpPr>
              <p:spPr>
                <a:xfrm>
                  <a:off x="-3793300" y="-2580100"/>
                  <a:ext cx="765600" cy="765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14"/>
                <p:cNvCxnSpPr/>
                <p:nvPr/>
              </p:nvCxnSpPr>
              <p:spPr>
                <a:xfrm>
                  <a:off x="-3359625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14"/>
                <p:cNvCxnSpPr/>
                <p:nvPr/>
              </p:nvCxnSpPr>
              <p:spPr>
                <a:xfrm>
                  <a:off x="-3966800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96" name="Google Shape;196;p14"/>
              <p:cNvSpPr/>
              <p:nvPr/>
            </p:nvSpPr>
            <p:spPr>
              <a:xfrm rot="3110315">
                <a:off x="-175041" y="-952129"/>
                <a:ext cx="2286253" cy="5503137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97" name="Google Shape;197;p14"/>
            <p:cNvSpPr/>
            <p:nvPr/>
          </p:nvSpPr>
          <p:spPr>
            <a:xfrm rot="4615608">
              <a:off x="5817436" y="2046982"/>
              <a:ext cx="4756814" cy="3365763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98" name="Google Shape;198;p14"/>
          <p:cNvSpPr txBox="1">
            <a:spLocks noGrp="1"/>
          </p:cNvSpPr>
          <p:nvPr>
            <p:ph type="subTitle" idx="1"/>
          </p:nvPr>
        </p:nvSpPr>
        <p:spPr>
          <a:xfrm>
            <a:off x="1094563" y="1760125"/>
            <a:ext cx="6954900" cy="14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title"/>
          </p:nvPr>
        </p:nvSpPr>
        <p:spPr>
          <a:xfrm>
            <a:off x="1094538" y="3256175"/>
            <a:ext cx="69549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15"/>
          <p:cNvGrpSpPr/>
          <p:nvPr/>
        </p:nvGrpSpPr>
        <p:grpSpPr>
          <a:xfrm>
            <a:off x="-1114800" y="-1968754"/>
            <a:ext cx="12236825" cy="7898544"/>
            <a:chOff x="-1114800" y="-1968754"/>
            <a:chExt cx="12236825" cy="7898544"/>
          </a:xfrm>
        </p:grpSpPr>
        <p:sp>
          <p:nvSpPr>
            <p:cNvPr id="202" name="Google Shape;202;p15"/>
            <p:cNvSpPr/>
            <p:nvPr/>
          </p:nvSpPr>
          <p:spPr>
            <a:xfrm rot="5400000">
              <a:off x="987349" y="3329390"/>
              <a:ext cx="1507140" cy="3693660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 rot="10800000" flipH="1">
              <a:off x="-1114800" y="2981306"/>
              <a:ext cx="3885351" cy="268592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 rot="-3190281">
              <a:off x="7091536" y="-2155958"/>
              <a:ext cx="2286084" cy="5502731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05" name="Google Shape;205;p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6"/>
          <p:cNvGrpSpPr/>
          <p:nvPr/>
        </p:nvGrpSpPr>
        <p:grpSpPr>
          <a:xfrm>
            <a:off x="-1876800" y="-1968754"/>
            <a:ext cx="12236825" cy="7898544"/>
            <a:chOff x="-1876800" y="-1968754"/>
            <a:chExt cx="12236825" cy="7898544"/>
          </a:xfrm>
        </p:grpSpPr>
        <p:sp>
          <p:nvSpPr>
            <p:cNvPr id="208" name="Google Shape;208;p16"/>
            <p:cNvSpPr/>
            <p:nvPr/>
          </p:nvSpPr>
          <p:spPr>
            <a:xfrm>
              <a:off x="-315950" y="-618575"/>
              <a:ext cx="1611350" cy="3252925"/>
            </a:xfrm>
            <a:custGeom>
              <a:avLst/>
              <a:gdLst/>
              <a:ahLst/>
              <a:cxnLst/>
              <a:rect l="l" t="t" r="r" b="b"/>
              <a:pathLst>
                <a:path w="64454" h="130117" extrusionOk="0">
                  <a:moveTo>
                    <a:pt x="64454" y="0"/>
                  </a:moveTo>
                  <a:lnTo>
                    <a:pt x="0" y="0"/>
                  </a:lnTo>
                  <a:lnTo>
                    <a:pt x="0" y="130117"/>
                  </a:lnTo>
                  <a:cubicBezTo>
                    <a:pt x="24251" y="88648"/>
                    <a:pt x="24420" y="20875"/>
                    <a:pt x="64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 rot="-5400000" flipH="1">
              <a:off x="6750736" y="3329390"/>
              <a:ext cx="1507140" cy="3693660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 rot="10800000">
              <a:off x="6474674" y="2981306"/>
              <a:ext cx="3885351" cy="268592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 rot="3190281" flipH="1">
              <a:off x="-132395" y="-2155958"/>
              <a:ext cx="2286084" cy="5502731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12" name="Google Shape;212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7"/>
          <p:cNvGrpSpPr/>
          <p:nvPr/>
        </p:nvGrpSpPr>
        <p:grpSpPr>
          <a:xfrm>
            <a:off x="-1876800" y="-1968754"/>
            <a:ext cx="12236825" cy="7898544"/>
            <a:chOff x="-1876800" y="-1968754"/>
            <a:chExt cx="12236825" cy="7898544"/>
          </a:xfrm>
        </p:grpSpPr>
        <p:sp>
          <p:nvSpPr>
            <p:cNvPr id="215" name="Google Shape;215;p17"/>
            <p:cNvSpPr/>
            <p:nvPr/>
          </p:nvSpPr>
          <p:spPr>
            <a:xfrm>
              <a:off x="-315950" y="-618575"/>
              <a:ext cx="1611350" cy="3252925"/>
            </a:xfrm>
            <a:custGeom>
              <a:avLst/>
              <a:gdLst/>
              <a:ahLst/>
              <a:cxnLst/>
              <a:rect l="l" t="t" r="r" b="b"/>
              <a:pathLst>
                <a:path w="64454" h="130117" extrusionOk="0">
                  <a:moveTo>
                    <a:pt x="64454" y="0"/>
                  </a:moveTo>
                  <a:lnTo>
                    <a:pt x="0" y="0"/>
                  </a:lnTo>
                  <a:lnTo>
                    <a:pt x="0" y="130117"/>
                  </a:lnTo>
                  <a:cubicBezTo>
                    <a:pt x="24251" y="88648"/>
                    <a:pt x="24420" y="20875"/>
                    <a:pt x="64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 rot="-5400000" flipH="1">
              <a:off x="6750736" y="3329390"/>
              <a:ext cx="1507140" cy="3693660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 rot="10800000">
              <a:off x="6474674" y="2981306"/>
              <a:ext cx="3885351" cy="268592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 rot="3190281" flipH="1">
              <a:off x="-132395" y="-2155958"/>
              <a:ext cx="2286084" cy="5502731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8"/>
          <p:cNvGrpSpPr/>
          <p:nvPr/>
        </p:nvGrpSpPr>
        <p:grpSpPr>
          <a:xfrm flipH="1">
            <a:off x="-2345420" y="-1586931"/>
            <a:ext cx="12858695" cy="7257081"/>
            <a:chOff x="-1665150" y="-1586931"/>
            <a:chExt cx="12858695" cy="7257081"/>
          </a:xfrm>
        </p:grpSpPr>
        <p:grpSp>
          <p:nvGrpSpPr>
            <p:cNvPr id="222" name="Google Shape;222;p18"/>
            <p:cNvGrpSpPr/>
            <p:nvPr/>
          </p:nvGrpSpPr>
          <p:grpSpPr>
            <a:xfrm>
              <a:off x="-1665150" y="2304450"/>
              <a:ext cx="4756725" cy="3365700"/>
              <a:chOff x="-1665150" y="2304450"/>
              <a:chExt cx="4756725" cy="3365700"/>
            </a:xfrm>
          </p:grpSpPr>
          <p:sp>
            <p:nvSpPr>
              <p:cNvPr id="223" name="Google Shape;223;p18"/>
              <p:cNvSpPr/>
              <p:nvPr/>
            </p:nvSpPr>
            <p:spPr>
              <a:xfrm flipH="1">
                <a:off x="-133661" y="4459676"/>
                <a:ext cx="1934537" cy="784022"/>
              </a:xfrm>
              <a:custGeom>
                <a:avLst/>
                <a:gdLst/>
                <a:ahLst/>
                <a:cxnLst/>
                <a:rect l="l" t="t" r="r" b="b"/>
                <a:pathLst>
                  <a:path w="142665" h="60263" extrusionOk="0">
                    <a:moveTo>
                      <a:pt x="142664" y="60262"/>
                    </a:moveTo>
                    <a:lnTo>
                      <a:pt x="142664" y="1"/>
                    </a:lnTo>
                    <a:cubicBezTo>
                      <a:pt x="118976" y="39613"/>
                      <a:pt x="31678" y="15334"/>
                      <a:pt x="0" y="602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>
                <a:off x="-1665150" y="230445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25" name="Google Shape;225;p18"/>
            <p:cNvGrpSpPr/>
            <p:nvPr/>
          </p:nvGrpSpPr>
          <p:grpSpPr>
            <a:xfrm>
              <a:off x="5605148" y="-1586931"/>
              <a:ext cx="5588397" cy="6923365"/>
              <a:chOff x="5605148" y="-1586931"/>
              <a:chExt cx="5588397" cy="6923365"/>
            </a:xfrm>
          </p:grpSpPr>
          <p:sp>
            <p:nvSpPr>
              <p:cNvPr id="226" name="Google Shape;226;p18"/>
              <p:cNvSpPr/>
              <p:nvPr/>
            </p:nvSpPr>
            <p:spPr>
              <a:xfrm>
                <a:off x="7048673" y="1996850"/>
                <a:ext cx="4012576" cy="3339584"/>
              </a:xfrm>
              <a:custGeom>
                <a:avLst/>
                <a:gdLst/>
                <a:ahLst/>
                <a:cxnLst/>
                <a:rect l="l" t="t" r="r" b="b"/>
                <a:pathLst>
                  <a:path w="129668" h="107920" extrusionOk="0">
                    <a:moveTo>
                      <a:pt x="1" y="107919"/>
                    </a:moveTo>
                    <a:lnTo>
                      <a:pt x="129667" y="107919"/>
                    </a:lnTo>
                    <a:lnTo>
                      <a:pt x="129667" y="0"/>
                    </a:lnTo>
                    <a:cubicBezTo>
                      <a:pt x="99874" y="49487"/>
                      <a:pt x="22198" y="63131"/>
                      <a:pt x="1" y="1079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8"/>
              <p:cNvSpPr/>
              <p:nvPr/>
            </p:nvSpPr>
            <p:spPr>
              <a:xfrm flipH="1">
                <a:off x="5605150" y="-290950"/>
                <a:ext cx="4831925" cy="333945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8"/>
              <p:cNvSpPr/>
              <p:nvPr/>
            </p:nvSpPr>
            <p:spPr>
              <a:xfrm rot="-2827896" flipH="1">
                <a:off x="7256287" y="-1628740"/>
                <a:ext cx="2286118" cy="5502814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29" name="Google Shape;229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title" idx="2" hasCustomPrompt="1"/>
          </p:nvPr>
        </p:nvSpPr>
        <p:spPr>
          <a:xfrm>
            <a:off x="1418188" y="2109776"/>
            <a:ext cx="11178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 idx="3" hasCustomPrompt="1"/>
          </p:nvPr>
        </p:nvSpPr>
        <p:spPr>
          <a:xfrm>
            <a:off x="4013100" y="2109776"/>
            <a:ext cx="11178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18"/>
          <p:cNvSpPr txBox="1">
            <a:spLocks noGrp="1"/>
          </p:cNvSpPr>
          <p:nvPr>
            <p:ph type="title" idx="4" hasCustomPrompt="1"/>
          </p:nvPr>
        </p:nvSpPr>
        <p:spPr>
          <a:xfrm>
            <a:off x="6608013" y="2109776"/>
            <a:ext cx="11178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18"/>
          <p:cNvSpPr txBox="1">
            <a:spLocks noGrp="1"/>
          </p:cNvSpPr>
          <p:nvPr>
            <p:ph type="subTitle" idx="1"/>
          </p:nvPr>
        </p:nvSpPr>
        <p:spPr>
          <a:xfrm>
            <a:off x="831688" y="3716965"/>
            <a:ext cx="2290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8"/>
          <p:cNvSpPr txBox="1">
            <a:spLocks noGrp="1"/>
          </p:cNvSpPr>
          <p:nvPr>
            <p:ph type="subTitle" idx="5"/>
          </p:nvPr>
        </p:nvSpPr>
        <p:spPr>
          <a:xfrm>
            <a:off x="3426600" y="3716987"/>
            <a:ext cx="2290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8"/>
          <p:cNvSpPr txBox="1">
            <a:spLocks noGrp="1"/>
          </p:cNvSpPr>
          <p:nvPr>
            <p:ph type="subTitle" idx="6"/>
          </p:nvPr>
        </p:nvSpPr>
        <p:spPr>
          <a:xfrm>
            <a:off x="6021513" y="3716965"/>
            <a:ext cx="2290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subTitle" idx="7"/>
          </p:nvPr>
        </p:nvSpPr>
        <p:spPr>
          <a:xfrm>
            <a:off x="831688" y="3363038"/>
            <a:ext cx="22908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8"/>
          </p:nvPr>
        </p:nvSpPr>
        <p:spPr>
          <a:xfrm>
            <a:off x="3426600" y="3363038"/>
            <a:ext cx="22908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subTitle" idx="9"/>
          </p:nvPr>
        </p:nvSpPr>
        <p:spPr>
          <a:xfrm>
            <a:off x="6021513" y="3363038"/>
            <a:ext cx="22908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19"/>
          <p:cNvGrpSpPr/>
          <p:nvPr/>
        </p:nvGrpSpPr>
        <p:grpSpPr>
          <a:xfrm rot="10800000">
            <a:off x="-2419588" y="-1955297"/>
            <a:ext cx="12443150" cy="8117960"/>
            <a:chOff x="-704800" y="-1677934"/>
            <a:chExt cx="12443150" cy="8117960"/>
          </a:xfrm>
        </p:grpSpPr>
        <p:grpSp>
          <p:nvGrpSpPr>
            <p:cNvPr id="241" name="Google Shape;241;p19"/>
            <p:cNvGrpSpPr/>
            <p:nvPr/>
          </p:nvGrpSpPr>
          <p:grpSpPr>
            <a:xfrm>
              <a:off x="-704800" y="-1677934"/>
              <a:ext cx="2962036" cy="7455208"/>
              <a:chOff x="-704800" y="-1677934"/>
              <a:chExt cx="2962036" cy="7455208"/>
            </a:xfrm>
          </p:grpSpPr>
          <p:sp>
            <p:nvSpPr>
              <p:cNvPr id="242" name="Google Shape;242;p19"/>
              <p:cNvSpPr/>
              <p:nvPr/>
            </p:nvSpPr>
            <p:spPr>
              <a:xfrm flipH="1">
                <a:off x="-487642" y="3449265"/>
                <a:ext cx="1507140" cy="2318635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9"/>
              <p:cNvSpPr/>
              <p:nvPr/>
            </p:nvSpPr>
            <p:spPr>
              <a:xfrm rot="-5400000" flipH="1">
                <a:off x="-1087375" y="-1078219"/>
                <a:ext cx="3885351" cy="268592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9"/>
              <p:cNvSpPr/>
              <p:nvPr/>
            </p:nvSpPr>
            <p:spPr>
              <a:xfrm rot="-434621">
                <a:off x="-366963" y="151692"/>
                <a:ext cx="2286362" cy="5503400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45" name="Google Shape;245;p19"/>
            <p:cNvGrpSpPr/>
            <p:nvPr/>
          </p:nvGrpSpPr>
          <p:grpSpPr>
            <a:xfrm>
              <a:off x="5145975" y="-1438300"/>
              <a:ext cx="6592375" cy="7878326"/>
              <a:chOff x="5145975" y="-1438300"/>
              <a:chExt cx="6592375" cy="7878326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5145975" y="1258638"/>
                <a:ext cx="6592375" cy="5181388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 rot="10800000" flipH="1">
                <a:off x="5977738" y="-1438300"/>
                <a:ext cx="4288950" cy="3233250"/>
              </a:xfrm>
              <a:custGeom>
                <a:avLst/>
                <a:gdLst/>
                <a:ahLst/>
                <a:cxnLst/>
                <a:rect l="l" t="t" r="r" b="b"/>
                <a:pathLst>
                  <a:path w="171558" h="129330" extrusionOk="0">
                    <a:moveTo>
                      <a:pt x="171557" y="129329"/>
                    </a:moveTo>
                    <a:lnTo>
                      <a:pt x="171557" y="1"/>
                    </a:lnTo>
                    <a:cubicBezTo>
                      <a:pt x="159122" y="5205"/>
                      <a:pt x="140864" y="10832"/>
                      <a:pt x="114390" y="15390"/>
                    </a:cubicBezTo>
                    <a:cubicBezTo>
                      <a:pt x="58264" y="25011"/>
                      <a:pt x="68617" y="97229"/>
                      <a:pt x="0" y="1293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5743850" y="-143830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49" name="Google Shape;24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1"/>
          </p:nvPr>
        </p:nvSpPr>
        <p:spPr>
          <a:xfrm>
            <a:off x="2099375" y="3952025"/>
            <a:ext cx="4945200" cy="5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51" name="Google Shape;251;p19"/>
          <p:cNvGrpSpPr/>
          <p:nvPr/>
        </p:nvGrpSpPr>
        <p:grpSpPr>
          <a:xfrm>
            <a:off x="271345" y="4308580"/>
            <a:ext cx="883759" cy="600001"/>
            <a:chOff x="-3966800" y="-2580100"/>
            <a:chExt cx="1127675" cy="765600"/>
          </a:xfrm>
        </p:grpSpPr>
        <p:cxnSp>
          <p:nvCxnSpPr>
            <p:cNvPr id="252" name="Google Shape;252;p19"/>
            <p:cNvCxnSpPr/>
            <p:nvPr/>
          </p:nvCxnSpPr>
          <p:spPr>
            <a:xfrm>
              <a:off x="-3793300" y="-2580100"/>
              <a:ext cx="765600" cy="76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9"/>
            <p:cNvCxnSpPr/>
            <p:nvPr/>
          </p:nvCxnSpPr>
          <p:spPr>
            <a:xfrm>
              <a:off x="-3359625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9"/>
            <p:cNvCxnSpPr/>
            <p:nvPr/>
          </p:nvCxnSpPr>
          <p:spPr>
            <a:xfrm>
              <a:off x="-3966800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20"/>
          <p:cNvGrpSpPr/>
          <p:nvPr/>
        </p:nvGrpSpPr>
        <p:grpSpPr>
          <a:xfrm>
            <a:off x="-1241314" y="-1178648"/>
            <a:ext cx="5231995" cy="4080365"/>
            <a:chOff x="-1241314" y="-1178648"/>
            <a:chExt cx="5231995" cy="4080365"/>
          </a:xfrm>
        </p:grpSpPr>
        <p:sp>
          <p:nvSpPr>
            <p:cNvPr id="257" name="Google Shape;257;p20"/>
            <p:cNvSpPr/>
            <p:nvPr/>
          </p:nvSpPr>
          <p:spPr>
            <a:xfrm rot="5400000" flipH="1">
              <a:off x="-470384" y="-266600"/>
              <a:ext cx="3241700" cy="2698000"/>
            </a:xfrm>
            <a:custGeom>
              <a:avLst/>
              <a:gdLst/>
              <a:ahLst/>
              <a:cxnLst/>
              <a:rect l="l" t="t" r="r" b="b"/>
              <a:pathLst>
                <a:path w="129668" h="107920" extrusionOk="0">
                  <a:moveTo>
                    <a:pt x="1" y="107919"/>
                  </a:moveTo>
                  <a:lnTo>
                    <a:pt x="129667" y="107919"/>
                  </a:lnTo>
                  <a:lnTo>
                    <a:pt x="129667" y="0"/>
                  </a:lnTo>
                  <a:cubicBezTo>
                    <a:pt x="99874" y="49487"/>
                    <a:pt x="22198" y="63131"/>
                    <a:pt x="1" y="1079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 rot="549993" flipH="1">
              <a:off x="-1003608" y="-821265"/>
              <a:ext cx="4756583" cy="3365600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59" name="Google Shape;259;p20"/>
            <p:cNvCxnSpPr/>
            <p:nvPr/>
          </p:nvCxnSpPr>
          <p:spPr>
            <a:xfrm>
              <a:off x="331114" y="239505"/>
              <a:ext cx="600000" cy="600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20"/>
            <p:cNvCxnSpPr/>
            <p:nvPr/>
          </p:nvCxnSpPr>
          <p:spPr>
            <a:xfrm>
              <a:off x="670985" y="335547"/>
              <a:ext cx="408000" cy="408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20"/>
            <p:cNvCxnSpPr/>
            <p:nvPr/>
          </p:nvCxnSpPr>
          <p:spPr>
            <a:xfrm>
              <a:off x="195142" y="335547"/>
              <a:ext cx="408000" cy="408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2" name="Google Shape;262;p20"/>
          <p:cNvSpPr txBox="1">
            <a:spLocks noGrp="1"/>
          </p:cNvSpPr>
          <p:nvPr>
            <p:ph type="title"/>
          </p:nvPr>
        </p:nvSpPr>
        <p:spPr>
          <a:xfrm>
            <a:off x="713225" y="2213027"/>
            <a:ext cx="4592700" cy="17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subTitle" idx="1"/>
          </p:nvPr>
        </p:nvSpPr>
        <p:spPr>
          <a:xfrm>
            <a:off x="713277" y="3816776"/>
            <a:ext cx="4592700" cy="7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-2040622" y="-843250"/>
            <a:ext cx="12642739" cy="8720487"/>
            <a:chOff x="-2040622" y="-843250"/>
            <a:chExt cx="12642739" cy="8720487"/>
          </a:xfrm>
        </p:grpSpPr>
        <p:grpSp>
          <p:nvGrpSpPr>
            <p:cNvPr id="29" name="Google Shape;29;p3"/>
            <p:cNvGrpSpPr/>
            <p:nvPr/>
          </p:nvGrpSpPr>
          <p:grpSpPr>
            <a:xfrm>
              <a:off x="-2040622" y="-843250"/>
              <a:ext cx="12642739" cy="8720487"/>
              <a:chOff x="-2040622" y="-843250"/>
              <a:chExt cx="12642739" cy="8720487"/>
            </a:xfrm>
          </p:grpSpPr>
          <p:sp>
            <p:nvSpPr>
              <p:cNvPr id="30" name="Google Shape;30;p3"/>
              <p:cNvSpPr/>
              <p:nvPr/>
            </p:nvSpPr>
            <p:spPr>
              <a:xfrm rot="-5400000">
                <a:off x="6475980" y="-571400"/>
                <a:ext cx="3241700" cy="2698000"/>
              </a:xfrm>
              <a:custGeom>
                <a:avLst/>
                <a:gdLst/>
                <a:ahLst/>
                <a:cxnLst/>
                <a:rect l="l" t="t" r="r" b="b"/>
                <a:pathLst>
                  <a:path w="129668" h="107920" extrusionOk="0">
                    <a:moveTo>
                      <a:pt x="1" y="107919"/>
                    </a:moveTo>
                    <a:lnTo>
                      <a:pt x="129667" y="107919"/>
                    </a:lnTo>
                    <a:lnTo>
                      <a:pt x="129667" y="0"/>
                    </a:lnTo>
                    <a:cubicBezTo>
                      <a:pt x="99874" y="49487"/>
                      <a:pt x="22198" y="63131"/>
                      <a:pt x="1" y="1079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" name="Google Shape;31;p3"/>
              <p:cNvGrpSpPr/>
              <p:nvPr/>
            </p:nvGrpSpPr>
            <p:grpSpPr>
              <a:xfrm>
                <a:off x="-426400" y="-108756"/>
                <a:ext cx="3847825" cy="5844088"/>
                <a:chOff x="-426400" y="-108756"/>
                <a:chExt cx="3847825" cy="5844088"/>
              </a:xfrm>
            </p:grpSpPr>
            <p:sp>
              <p:nvSpPr>
                <p:cNvPr id="32" name="Google Shape;32;p3"/>
                <p:cNvSpPr/>
                <p:nvPr/>
              </p:nvSpPr>
              <p:spPr>
                <a:xfrm rot="10800000" flipH="1">
                  <a:off x="-426400" y="2482406"/>
                  <a:ext cx="1611350" cy="325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54" h="130117" extrusionOk="0">
                      <a:moveTo>
                        <a:pt x="64454" y="0"/>
                      </a:moveTo>
                      <a:lnTo>
                        <a:pt x="0" y="0"/>
                      </a:lnTo>
                      <a:lnTo>
                        <a:pt x="0" y="130117"/>
                      </a:lnTo>
                      <a:cubicBezTo>
                        <a:pt x="24251" y="88648"/>
                        <a:pt x="24420" y="20875"/>
                        <a:pt x="644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3"/>
                <p:cNvSpPr/>
                <p:nvPr/>
              </p:nvSpPr>
              <p:spPr>
                <a:xfrm>
                  <a:off x="-159250" y="-108756"/>
                  <a:ext cx="3580675" cy="241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27" h="96442" extrusionOk="0">
                      <a:moveTo>
                        <a:pt x="143227" y="0"/>
                      </a:moveTo>
                      <a:lnTo>
                        <a:pt x="0" y="0"/>
                      </a:lnTo>
                      <a:lnTo>
                        <a:pt x="0" y="96441"/>
                      </a:lnTo>
                      <a:cubicBezTo>
                        <a:pt x="30834" y="50584"/>
                        <a:pt x="41131" y="5571"/>
                        <a:pt x="77873" y="8778"/>
                      </a:cubicBezTo>
                      <a:cubicBezTo>
                        <a:pt x="111436" y="11704"/>
                        <a:pt x="132452" y="5121"/>
                        <a:pt x="1432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" name="Google Shape;34;p3"/>
              <p:cNvSpPr/>
              <p:nvPr/>
            </p:nvSpPr>
            <p:spPr>
              <a:xfrm>
                <a:off x="5676913" y="1436725"/>
                <a:ext cx="46961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187847" h="175834" extrusionOk="0">
                    <a:moveTo>
                      <a:pt x="79900" y="109720"/>
                    </a:moveTo>
                    <a:cubicBezTo>
                      <a:pt x="30666" y="118216"/>
                      <a:pt x="15840" y="151526"/>
                      <a:pt x="1" y="175833"/>
                    </a:cubicBezTo>
                    <a:lnTo>
                      <a:pt x="173302" y="175833"/>
                    </a:lnTo>
                    <a:lnTo>
                      <a:pt x="173302" y="0"/>
                    </a:lnTo>
                    <a:lnTo>
                      <a:pt x="156000" y="0"/>
                    </a:lnTo>
                    <a:cubicBezTo>
                      <a:pt x="187847" y="68224"/>
                      <a:pt x="154453" y="96835"/>
                      <a:pt x="79900" y="1097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 rot="2700000">
                <a:off x="-429853" y="-707275"/>
                <a:ext cx="2286153" cy="5502897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6" name="Google Shape;36;p3"/>
              <p:cNvSpPr/>
              <p:nvPr/>
            </p:nvSpPr>
            <p:spPr>
              <a:xfrm rot="4615608">
                <a:off x="6046461" y="3496932"/>
                <a:ext cx="4756814" cy="3365763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7988895" y="4308580"/>
              <a:ext cx="883759" cy="600001"/>
              <a:chOff x="-3966800" y="-2580100"/>
              <a:chExt cx="1127675" cy="765600"/>
            </a:xfrm>
          </p:grpSpPr>
          <p:cxnSp>
            <p:nvCxnSpPr>
              <p:cNvPr id="38" name="Google Shape;38;p3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3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3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" name="Google Shape;41;p3"/>
            <p:cNvGrpSpPr/>
            <p:nvPr/>
          </p:nvGrpSpPr>
          <p:grpSpPr>
            <a:xfrm>
              <a:off x="8141295" y="391905"/>
              <a:ext cx="883759" cy="600001"/>
              <a:chOff x="-3966800" y="-2580100"/>
              <a:chExt cx="1127675" cy="765600"/>
            </a:xfrm>
          </p:grpSpPr>
          <p:cxnSp>
            <p:nvCxnSpPr>
              <p:cNvPr id="42" name="Google Shape;42;p3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5" name="Google Shape;45;p3"/>
          <p:cNvSpPr txBox="1">
            <a:spLocks noGrp="1"/>
          </p:cNvSpPr>
          <p:nvPr>
            <p:ph type="ctrTitle"/>
          </p:nvPr>
        </p:nvSpPr>
        <p:spPr>
          <a:xfrm>
            <a:off x="2254800" y="2706450"/>
            <a:ext cx="46344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2254800" y="3442650"/>
            <a:ext cx="4634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Mandali"/>
                <a:ea typeface="Mandali"/>
                <a:cs typeface="Mandali"/>
                <a:sym typeface="Manda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title" idx="2" hasCustomPrompt="1"/>
          </p:nvPr>
        </p:nvSpPr>
        <p:spPr>
          <a:xfrm>
            <a:off x="3891150" y="1316850"/>
            <a:ext cx="13617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1"/>
          <p:cNvGrpSpPr/>
          <p:nvPr/>
        </p:nvGrpSpPr>
        <p:grpSpPr>
          <a:xfrm rot="10800000">
            <a:off x="-2419588" y="-1955297"/>
            <a:ext cx="12824150" cy="8117960"/>
            <a:chOff x="-1085800" y="-1677934"/>
            <a:chExt cx="12824150" cy="8117960"/>
          </a:xfrm>
        </p:grpSpPr>
        <p:grpSp>
          <p:nvGrpSpPr>
            <p:cNvPr id="266" name="Google Shape;266;p21"/>
            <p:cNvGrpSpPr/>
            <p:nvPr/>
          </p:nvGrpSpPr>
          <p:grpSpPr>
            <a:xfrm>
              <a:off x="-487659" y="-1677934"/>
              <a:ext cx="10607234" cy="7445834"/>
              <a:chOff x="-487659" y="-1677934"/>
              <a:chExt cx="10607234" cy="7445834"/>
            </a:xfrm>
          </p:grpSpPr>
          <p:sp>
            <p:nvSpPr>
              <p:cNvPr id="267" name="Google Shape;267;p21"/>
              <p:cNvSpPr/>
              <p:nvPr/>
            </p:nvSpPr>
            <p:spPr>
              <a:xfrm flipH="1">
                <a:off x="-487642" y="3449265"/>
                <a:ext cx="1507140" cy="2318635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1"/>
              <p:cNvSpPr/>
              <p:nvPr/>
            </p:nvSpPr>
            <p:spPr>
              <a:xfrm rot="-5400000" flipH="1">
                <a:off x="-1087375" y="-1078219"/>
                <a:ext cx="3885351" cy="268592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1"/>
              <p:cNvSpPr/>
              <p:nvPr/>
            </p:nvSpPr>
            <p:spPr>
              <a:xfrm rot="434621" flipH="1">
                <a:off x="7495376" y="-708"/>
                <a:ext cx="2286362" cy="5503400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70" name="Google Shape;270;p21"/>
            <p:cNvGrpSpPr/>
            <p:nvPr/>
          </p:nvGrpSpPr>
          <p:grpSpPr>
            <a:xfrm>
              <a:off x="-1085800" y="-1590700"/>
              <a:ext cx="12824150" cy="8030726"/>
              <a:chOff x="-1085800" y="-1590700"/>
              <a:chExt cx="12824150" cy="8030726"/>
            </a:xfrm>
          </p:grpSpPr>
          <p:sp>
            <p:nvSpPr>
              <p:cNvPr id="271" name="Google Shape;271;p21"/>
              <p:cNvSpPr/>
              <p:nvPr/>
            </p:nvSpPr>
            <p:spPr>
              <a:xfrm>
                <a:off x="5145975" y="1258638"/>
                <a:ext cx="6592375" cy="5181388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 rot="10800000" flipH="1">
                <a:off x="5977738" y="-1438300"/>
                <a:ext cx="4288950" cy="3233250"/>
              </a:xfrm>
              <a:custGeom>
                <a:avLst/>
                <a:gdLst/>
                <a:ahLst/>
                <a:cxnLst/>
                <a:rect l="l" t="t" r="r" b="b"/>
                <a:pathLst>
                  <a:path w="171558" h="129330" extrusionOk="0">
                    <a:moveTo>
                      <a:pt x="171557" y="129329"/>
                    </a:moveTo>
                    <a:lnTo>
                      <a:pt x="171557" y="1"/>
                    </a:lnTo>
                    <a:cubicBezTo>
                      <a:pt x="159122" y="5205"/>
                      <a:pt x="140864" y="10832"/>
                      <a:pt x="114390" y="15390"/>
                    </a:cubicBezTo>
                    <a:cubicBezTo>
                      <a:pt x="58264" y="25011"/>
                      <a:pt x="68617" y="97229"/>
                      <a:pt x="0" y="1293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1"/>
              <p:cNvSpPr/>
              <p:nvPr/>
            </p:nvSpPr>
            <p:spPr>
              <a:xfrm flipH="1">
                <a:off x="-1085800" y="-159070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74" name="Google Shape;274;p21"/>
          <p:cNvSpPr txBox="1">
            <a:spLocks noGrp="1"/>
          </p:cNvSpPr>
          <p:nvPr>
            <p:ph type="body" idx="1"/>
          </p:nvPr>
        </p:nvSpPr>
        <p:spPr>
          <a:xfrm>
            <a:off x="1914400" y="1602200"/>
            <a:ext cx="6509700" cy="24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type="title"/>
          </p:nvPr>
        </p:nvSpPr>
        <p:spPr>
          <a:xfrm>
            <a:off x="1914400" y="445025"/>
            <a:ext cx="65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-127067" y="-1061060"/>
            <a:ext cx="12085315" cy="7045983"/>
            <a:chOff x="-127067" y="-1061060"/>
            <a:chExt cx="12085315" cy="7045983"/>
          </a:xfrm>
        </p:grpSpPr>
        <p:sp>
          <p:nvSpPr>
            <p:cNvPr id="278" name="Google Shape;278;p22"/>
            <p:cNvSpPr/>
            <p:nvPr/>
          </p:nvSpPr>
          <p:spPr>
            <a:xfrm flipH="1">
              <a:off x="-127067" y="-1061060"/>
              <a:ext cx="1507140" cy="2318635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22"/>
            <p:cNvGrpSpPr/>
            <p:nvPr/>
          </p:nvGrpSpPr>
          <p:grpSpPr>
            <a:xfrm>
              <a:off x="5758075" y="-579587"/>
              <a:ext cx="6200173" cy="6564510"/>
              <a:chOff x="5758075" y="-579587"/>
              <a:chExt cx="6200173" cy="6564510"/>
            </a:xfrm>
          </p:grpSpPr>
          <p:sp>
            <p:nvSpPr>
              <p:cNvPr id="280" name="Google Shape;280;p22"/>
              <p:cNvSpPr/>
              <p:nvPr/>
            </p:nvSpPr>
            <p:spPr>
              <a:xfrm rot="-1799996">
                <a:off x="8372067" y="-393309"/>
                <a:ext cx="1185357" cy="1643094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2"/>
              <p:cNvSpPr/>
              <p:nvPr/>
            </p:nvSpPr>
            <p:spPr>
              <a:xfrm rot="8827893" flipH="1">
                <a:off x="6669069" y="1093017"/>
                <a:ext cx="4756619" cy="3365625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82" name="Google Shape;282;p22"/>
              <p:cNvSpPr/>
              <p:nvPr/>
            </p:nvSpPr>
            <p:spPr>
              <a:xfrm rot="10800000">
                <a:off x="5758075" y="2182698"/>
                <a:ext cx="4130700" cy="3802225"/>
              </a:xfrm>
              <a:custGeom>
                <a:avLst/>
                <a:gdLst/>
                <a:ahLst/>
                <a:cxnLst/>
                <a:rect l="l" t="t" r="r" b="b"/>
                <a:pathLst>
                  <a:path w="165228" h="152089" extrusionOk="0">
                    <a:moveTo>
                      <a:pt x="0" y="0"/>
                    </a:moveTo>
                    <a:lnTo>
                      <a:pt x="0" y="152089"/>
                    </a:lnTo>
                    <a:cubicBezTo>
                      <a:pt x="55367" y="111014"/>
                      <a:pt x="37727" y="14686"/>
                      <a:pt x="80687" y="27768"/>
                    </a:cubicBezTo>
                    <a:cubicBezTo>
                      <a:pt x="123224" y="40709"/>
                      <a:pt x="154959" y="29878"/>
                      <a:pt x="165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" name="Google Shape;283;p22"/>
            <p:cNvGrpSpPr/>
            <p:nvPr/>
          </p:nvGrpSpPr>
          <p:grpSpPr>
            <a:xfrm>
              <a:off x="271345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284" name="Google Shape;284;p22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22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22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7" name="Google Shape;287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endParaRPr/>
          </a:p>
        </p:txBody>
      </p:sp>
      <p:sp>
        <p:nvSpPr>
          <p:cNvPr id="288" name="Google Shape;288;p22"/>
          <p:cNvSpPr txBox="1">
            <a:spLocks noGrp="1"/>
          </p:cNvSpPr>
          <p:nvPr>
            <p:ph type="subTitle" idx="1"/>
          </p:nvPr>
        </p:nvSpPr>
        <p:spPr>
          <a:xfrm>
            <a:off x="3015000" y="1505788"/>
            <a:ext cx="42138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2"/>
          </p:nvPr>
        </p:nvSpPr>
        <p:spPr>
          <a:xfrm>
            <a:off x="3015000" y="1798313"/>
            <a:ext cx="42138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2"/>
          <p:cNvSpPr txBox="1">
            <a:spLocks noGrp="1"/>
          </p:cNvSpPr>
          <p:nvPr>
            <p:ph type="subTitle" idx="3"/>
          </p:nvPr>
        </p:nvSpPr>
        <p:spPr>
          <a:xfrm>
            <a:off x="3015000" y="2906856"/>
            <a:ext cx="42138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2"/>
          <p:cNvSpPr txBox="1">
            <a:spLocks noGrp="1"/>
          </p:cNvSpPr>
          <p:nvPr>
            <p:ph type="subTitle" idx="4"/>
          </p:nvPr>
        </p:nvSpPr>
        <p:spPr>
          <a:xfrm>
            <a:off x="3015000" y="4015400"/>
            <a:ext cx="42138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subTitle" idx="5"/>
          </p:nvPr>
        </p:nvSpPr>
        <p:spPr>
          <a:xfrm>
            <a:off x="3015000" y="2614330"/>
            <a:ext cx="42138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subTitle" idx="6"/>
          </p:nvPr>
        </p:nvSpPr>
        <p:spPr>
          <a:xfrm>
            <a:off x="3015000" y="3722873"/>
            <a:ext cx="42138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3"/>
          <p:cNvGrpSpPr/>
          <p:nvPr/>
        </p:nvGrpSpPr>
        <p:grpSpPr>
          <a:xfrm>
            <a:off x="-1413735" y="-1329850"/>
            <a:ext cx="11615385" cy="8636425"/>
            <a:chOff x="-1413735" y="-1329850"/>
            <a:chExt cx="11615385" cy="8636425"/>
          </a:xfrm>
        </p:grpSpPr>
        <p:sp>
          <p:nvSpPr>
            <p:cNvPr id="296" name="Google Shape;296;p23"/>
            <p:cNvSpPr/>
            <p:nvPr/>
          </p:nvSpPr>
          <p:spPr>
            <a:xfrm flipH="1">
              <a:off x="-1254108" y="3616985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 rot="8999956">
              <a:off x="-1276015" y="-58139"/>
              <a:ext cx="3566547" cy="1506542"/>
            </a:xfrm>
            <a:custGeom>
              <a:avLst/>
              <a:gdLst/>
              <a:ahLst/>
              <a:cxnLst/>
              <a:rect l="l" t="t" r="r" b="b"/>
              <a:pathLst>
                <a:path w="142665" h="60263" extrusionOk="0">
                  <a:moveTo>
                    <a:pt x="142664" y="60262"/>
                  </a:moveTo>
                  <a:lnTo>
                    <a:pt x="142664" y="1"/>
                  </a:lnTo>
                  <a:cubicBezTo>
                    <a:pt x="118976" y="39613"/>
                    <a:pt x="31678" y="15334"/>
                    <a:pt x="0" y="60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 rot="10800000">
              <a:off x="-361690" y="-1329850"/>
              <a:ext cx="3241700" cy="2698000"/>
            </a:xfrm>
            <a:custGeom>
              <a:avLst/>
              <a:gdLst/>
              <a:ahLst/>
              <a:cxnLst/>
              <a:rect l="l" t="t" r="r" b="b"/>
              <a:pathLst>
                <a:path w="129668" h="107920" extrusionOk="0">
                  <a:moveTo>
                    <a:pt x="1" y="107919"/>
                  </a:moveTo>
                  <a:lnTo>
                    <a:pt x="129667" y="107919"/>
                  </a:lnTo>
                  <a:lnTo>
                    <a:pt x="129667" y="0"/>
                  </a:lnTo>
                  <a:cubicBezTo>
                    <a:pt x="99874" y="49487"/>
                    <a:pt x="22198" y="63131"/>
                    <a:pt x="1" y="107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 rot="10800000">
              <a:off x="5369725" y="3967125"/>
              <a:ext cx="4831925" cy="333945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23"/>
            <p:cNvGrpSpPr/>
            <p:nvPr/>
          </p:nvGrpSpPr>
          <p:grpSpPr>
            <a:xfrm rot="10800000">
              <a:off x="151088" y="4415804"/>
              <a:ext cx="883759" cy="600001"/>
              <a:chOff x="-4089094" y="-2437424"/>
              <a:chExt cx="1127675" cy="765600"/>
            </a:xfrm>
          </p:grpSpPr>
          <p:cxnSp>
            <p:nvCxnSpPr>
              <p:cNvPr id="301" name="Google Shape;301;p23"/>
              <p:cNvCxnSpPr/>
              <p:nvPr/>
            </p:nvCxnSpPr>
            <p:spPr>
              <a:xfrm>
                <a:off x="-3915594" y="-2437424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23"/>
              <p:cNvCxnSpPr/>
              <p:nvPr/>
            </p:nvCxnSpPr>
            <p:spPr>
              <a:xfrm>
                <a:off x="-3481919" y="-2314874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23"/>
              <p:cNvCxnSpPr/>
              <p:nvPr/>
            </p:nvCxnSpPr>
            <p:spPr>
              <a:xfrm>
                <a:off x="-4089094" y="-2314874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04" name="Google Shape;304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23"/>
          <p:cNvSpPr txBox="1">
            <a:spLocks noGrp="1"/>
          </p:cNvSpPr>
          <p:nvPr>
            <p:ph type="subTitle" idx="1"/>
          </p:nvPr>
        </p:nvSpPr>
        <p:spPr>
          <a:xfrm>
            <a:off x="820175" y="3728575"/>
            <a:ext cx="23256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6" name="Google Shape;306;p23"/>
          <p:cNvSpPr txBox="1">
            <a:spLocks noGrp="1"/>
          </p:cNvSpPr>
          <p:nvPr>
            <p:ph type="subTitle" idx="2"/>
          </p:nvPr>
        </p:nvSpPr>
        <p:spPr>
          <a:xfrm>
            <a:off x="820175" y="2753425"/>
            <a:ext cx="2325600" cy="11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3"/>
          <p:cNvSpPr txBox="1">
            <a:spLocks noGrp="1"/>
          </p:cNvSpPr>
          <p:nvPr>
            <p:ph type="subTitle" idx="3"/>
          </p:nvPr>
        </p:nvSpPr>
        <p:spPr>
          <a:xfrm>
            <a:off x="3409200" y="2753425"/>
            <a:ext cx="2325600" cy="11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3"/>
          <p:cNvSpPr txBox="1">
            <a:spLocks noGrp="1"/>
          </p:cNvSpPr>
          <p:nvPr>
            <p:ph type="subTitle" idx="4"/>
          </p:nvPr>
        </p:nvSpPr>
        <p:spPr>
          <a:xfrm>
            <a:off x="5991375" y="2753425"/>
            <a:ext cx="2325600" cy="11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3"/>
          <p:cNvSpPr txBox="1">
            <a:spLocks noGrp="1"/>
          </p:cNvSpPr>
          <p:nvPr>
            <p:ph type="subTitle" idx="5"/>
          </p:nvPr>
        </p:nvSpPr>
        <p:spPr>
          <a:xfrm>
            <a:off x="3409200" y="3728575"/>
            <a:ext cx="23256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0" name="Google Shape;310;p23"/>
          <p:cNvSpPr txBox="1">
            <a:spLocks noGrp="1"/>
          </p:cNvSpPr>
          <p:nvPr>
            <p:ph type="subTitle" idx="6"/>
          </p:nvPr>
        </p:nvSpPr>
        <p:spPr>
          <a:xfrm>
            <a:off x="5991375" y="3728575"/>
            <a:ext cx="23256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1" name="Google Shape;311;p23"/>
          <p:cNvSpPr/>
          <p:nvPr/>
        </p:nvSpPr>
        <p:spPr>
          <a:xfrm>
            <a:off x="6463750" y="-1156200"/>
            <a:ext cx="4756725" cy="3365700"/>
          </a:xfrm>
          <a:custGeom>
            <a:avLst/>
            <a:gdLst/>
            <a:ahLst/>
            <a:cxnLst/>
            <a:rect l="l" t="t" r="r" b="b"/>
            <a:pathLst>
              <a:path w="190269" h="134628" extrusionOk="0">
                <a:moveTo>
                  <a:pt x="0" y="0"/>
                </a:moveTo>
                <a:cubicBezTo>
                  <a:pt x="2239" y="5010"/>
                  <a:pt x="2932" y="21958"/>
                  <a:pt x="13431" y="30059"/>
                </a:cubicBezTo>
                <a:cubicBezTo>
                  <a:pt x="23931" y="38160"/>
                  <a:pt x="47701" y="34643"/>
                  <a:pt x="62997" y="48607"/>
                </a:cubicBezTo>
                <a:cubicBezTo>
                  <a:pt x="78293" y="62571"/>
                  <a:pt x="83996" y="99505"/>
                  <a:pt x="105208" y="113842"/>
                </a:cubicBezTo>
                <a:cubicBezTo>
                  <a:pt x="126420" y="128179"/>
                  <a:pt x="176092" y="131164"/>
                  <a:pt x="190269" y="13462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4"/>
          <p:cNvGrpSpPr/>
          <p:nvPr/>
        </p:nvGrpSpPr>
        <p:grpSpPr>
          <a:xfrm>
            <a:off x="-1121350" y="-2168050"/>
            <a:ext cx="11551600" cy="9319425"/>
            <a:chOff x="-1121350" y="-2168050"/>
            <a:chExt cx="11551600" cy="9319425"/>
          </a:xfrm>
        </p:grpSpPr>
        <p:sp>
          <p:nvSpPr>
            <p:cNvPr id="314" name="Google Shape;314;p24"/>
            <p:cNvSpPr/>
            <p:nvPr/>
          </p:nvSpPr>
          <p:spPr>
            <a:xfrm rot="10800000" flipH="1">
              <a:off x="6141300" y="-1442525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5646775" y="4299725"/>
              <a:ext cx="3566625" cy="1506575"/>
            </a:xfrm>
            <a:custGeom>
              <a:avLst/>
              <a:gdLst/>
              <a:ahLst/>
              <a:cxnLst/>
              <a:rect l="l" t="t" r="r" b="b"/>
              <a:pathLst>
                <a:path w="142665" h="60263" extrusionOk="0">
                  <a:moveTo>
                    <a:pt x="142664" y="60262"/>
                  </a:moveTo>
                  <a:lnTo>
                    <a:pt x="142664" y="1"/>
                  </a:lnTo>
                  <a:cubicBezTo>
                    <a:pt x="118976" y="39613"/>
                    <a:pt x="31678" y="15334"/>
                    <a:pt x="0" y="60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5971690" y="4227575"/>
              <a:ext cx="3241700" cy="2698000"/>
            </a:xfrm>
            <a:custGeom>
              <a:avLst/>
              <a:gdLst/>
              <a:ahLst/>
              <a:cxnLst/>
              <a:rect l="l" t="t" r="r" b="b"/>
              <a:pathLst>
                <a:path w="129668" h="107920" extrusionOk="0">
                  <a:moveTo>
                    <a:pt x="1" y="107919"/>
                  </a:moveTo>
                  <a:lnTo>
                    <a:pt x="129667" y="107919"/>
                  </a:lnTo>
                  <a:lnTo>
                    <a:pt x="129667" y="0"/>
                  </a:lnTo>
                  <a:cubicBezTo>
                    <a:pt x="99874" y="49487"/>
                    <a:pt x="22198" y="63131"/>
                    <a:pt x="1" y="1079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-1121350" y="-2168050"/>
              <a:ext cx="4831925" cy="333945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24"/>
            <p:cNvGrpSpPr/>
            <p:nvPr/>
          </p:nvGrpSpPr>
          <p:grpSpPr>
            <a:xfrm>
              <a:off x="8141295" y="391905"/>
              <a:ext cx="883759" cy="600001"/>
              <a:chOff x="-3966800" y="-2580100"/>
              <a:chExt cx="1127675" cy="765600"/>
            </a:xfrm>
          </p:grpSpPr>
          <p:cxnSp>
            <p:nvCxnSpPr>
              <p:cNvPr id="319" name="Google Shape;319;p24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24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24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22" name="Google Shape;322;p24"/>
            <p:cNvSpPr/>
            <p:nvPr/>
          </p:nvSpPr>
          <p:spPr>
            <a:xfrm>
              <a:off x="-291200" y="1256325"/>
              <a:ext cx="2286175" cy="5502950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3" name="Google Shape;323;p24"/>
            <p:cNvSpPr/>
            <p:nvPr/>
          </p:nvSpPr>
          <p:spPr>
            <a:xfrm flipH="1">
              <a:off x="7440088" y="1648425"/>
              <a:ext cx="2286175" cy="5502950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24" name="Google Shape;324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endParaRPr/>
          </a:p>
        </p:txBody>
      </p:sp>
      <p:sp>
        <p:nvSpPr>
          <p:cNvPr id="325" name="Google Shape;325;p24"/>
          <p:cNvSpPr txBox="1">
            <a:spLocks noGrp="1"/>
          </p:cNvSpPr>
          <p:nvPr>
            <p:ph type="subTitle" idx="1"/>
          </p:nvPr>
        </p:nvSpPr>
        <p:spPr>
          <a:xfrm>
            <a:off x="1676250" y="1648413"/>
            <a:ext cx="20955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subTitle" idx="2"/>
          </p:nvPr>
        </p:nvSpPr>
        <p:spPr>
          <a:xfrm>
            <a:off x="1676250" y="2077563"/>
            <a:ext cx="20955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4"/>
          <p:cNvSpPr txBox="1">
            <a:spLocks noGrp="1"/>
          </p:cNvSpPr>
          <p:nvPr>
            <p:ph type="subTitle" idx="3"/>
          </p:nvPr>
        </p:nvSpPr>
        <p:spPr>
          <a:xfrm>
            <a:off x="4981452" y="2077563"/>
            <a:ext cx="20955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24"/>
          <p:cNvSpPr txBox="1">
            <a:spLocks noGrp="1"/>
          </p:cNvSpPr>
          <p:nvPr>
            <p:ph type="subTitle" idx="4"/>
          </p:nvPr>
        </p:nvSpPr>
        <p:spPr>
          <a:xfrm>
            <a:off x="1676250" y="3467488"/>
            <a:ext cx="20955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4"/>
          <p:cNvSpPr txBox="1">
            <a:spLocks noGrp="1"/>
          </p:cNvSpPr>
          <p:nvPr>
            <p:ph type="subTitle" idx="5"/>
          </p:nvPr>
        </p:nvSpPr>
        <p:spPr>
          <a:xfrm>
            <a:off x="4981452" y="3467488"/>
            <a:ext cx="20955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4"/>
          <p:cNvSpPr txBox="1">
            <a:spLocks noGrp="1"/>
          </p:cNvSpPr>
          <p:nvPr>
            <p:ph type="subTitle" idx="6"/>
          </p:nvPr>
        </p:nvSpPr>
        <p:spPr>
          <a:xfrm>
            <a:off x="1676250" y="3038338"/>
            <a:ext cx="20955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subTitle" idx="7"/>
          </p:nvPr>
        </p:nvSpPr>
        <p:spPr>
          <a:xfrm>
            <a:off x="4981450" y="1648413"/>
            <a:ext cx="20955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32" name="Google Shape;332;p24"/>
          <p:cNvSpPr txBox="1">
            <a:spLocks noGrp="1"/>
          </p:cNvSpPr>
          <p:nvPr>
            <p:ph type="subTitle" idx="8"/>
          </p:nvPr>
        </p:nvSpPr>
        <p:spPr>
          <a:xfrm>
            <a:off x="4981450" y="3038338"/>
            <a:ext cx="20955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25"/>
          <p:cNvGrpSpPr/>
          <p:nvPr/>
        </p:nvGrpSpPr>
        <p:grpSpPr>
          <a:xfrm rot="10800000" flipH="1">
            <a:off x="-1851212" y="-920322"/>
            <a:ext cx="12236825" cy="8584344"/>
            <a:chOff x="-1876800" y="-2654554"/>
            <a:chExt cx="12236825" cy="8584344"/>
          </a:xfrm>
        </p:grpSpPr>
        <p:sp>
          <p:nvSpPr>
            <p:cNvPr id="335" name="Google Shape;335;p25"/>
            <p:cNvSpPr/>
            <p:nvPr/>
          </p:nvSpPr>
          <p:spPr>
            <a:xfrm>
              <a:off x="-315950" y="-618575"/>
              <a:ext cx="1611350" cy="3252925"/>
            </a:xfrm>
            <a:custGeom>
              <a:avLst/>
              <a:gdLst/>
              <a:ahLst/>
              <a:cxnLst/>
              <a:rect l="l" t="t" r="r" b="b"/>
              <a:pathLst>
                <a:path w="64454" h="130117" extrusionOk="0">
                  <a:moveTo>
                    <a:pt x="64454" y="0"/>
                  </a:moveTo>
                  <a:lnTo>
                    <a:pt x="0" y="0"/>
                  </a:lnTo>
                  <a:lnTo>
                    <a:pt x="0" y="130117"/>
                  </a:lnTo>
                  <a:cubicBezTo>
                    <a:pt x="24251" y="88648"/>
                    <a:pt x="24420" y="20875"/>
                    <a:pt x="64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 rot="-5400000" flipH="1">
              <a:off x="6750736" y="3329390"/>
              <a:ext cx="1507140" cy="3693660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5"/>
            <p:cNvSpPr/>
            <p:nvPr/>
          </p:nvSpPr>
          <p:spPr>
            <a:xfrm rot="10800000">
              <a:off x="6474674" y="2981306"/>
              <a:ext cx="3885351" cy="268592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5"/>
            <p:cNvSpPr/>
            <p:nvPr/>
          </p:nvSpPr>
          <p:spPr>
            <a:xfrm rot="3190281" flipH="1">
              <a:off x="-132395" y="-2841758"/>
              <a:ext cx="2286084" cy="5502731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39" name="Google Shape;339;p25"/>
          <p:cNvSpPr txBox="1">
            <a:spLocks noGrp="1"/>
          </p:cNvSpPr>
          <p:nvPr>
            <p:ph type="subTitle" idx="1"/>
          </p:nvPr>
        </p:nvSpPr>
        <p:spPr>
          <a:xfrm>
            <a:off x="1824900" y="1825425"/>
            <a:ext cx="20613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5"/>
          <p:cNvSpPr txBox="1">
            <a:spLocks noGrp="1"/>
          </p:cNvSpPr>
          <p:nvPr>
            <p:ph type="subTitle" idx="2"/>
          </p:nvPr>
        </p:nvSpPr>
        <p:spPr>
          <a:xfrm>
            <a:off x="5257800" y="1825425"/>
            <a:ext cx="20613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5"/>
          <p:cNvSpPr txBox="1">
            <a:spLocks noGrp="1"/>
          </p:cNvSpPr>
          <p:nvPr>
            <p:ph type="subTitle" idx="3"/>
          </p:nvPr>
        </p:nvSpPr>
        <p:spPr>
          <a:xfrm>
            <a:off x="5257800" y="2929425"/>
            <a:ext cx="20571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subTitle" idx="4"/>
          </p:nvPr>
        </p:nvSpPr>
        <p:spPr>
          <a:xfrm>
            <a:off x="1824900" y="2929425"/>
            <a:ext cx="20613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5"/>
          <p:cNvSpPr txBox="1">
            <a:spLocks noGrp="1"/>
          </p:cNvSpPr>
          <p:nvPr>
            <p:ph type="subTitle" idx="5"/>
          </p:nvPr>
        </p:nvSpPr>
        <p:spPr>
          <a:xfrm>
            <a:off x="1824900" y="4033425"/>
            <a:ext cx="20613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5"/>
          <p:cNvSpPr txBox="1">
            <a:spLocks noGrp="1"/>
          </p:cNvSpPr>
          <p:nvPr>
            <p:ph type="subTitle" idx="6"/>
          </p:nvPr>
        </p:nvSpPr>
        <p:spPr>
          <a:xfrm>
            <a:off x="5257800" y="4033425"/>
            <a:ext cx="20571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25"/>
          <p:cNvSpPr txBox="1">
            <a:spLocks noGrp="1"/>
          </p:cNvSpPr>
          <p:nvPr>
            <p:ph type="subTitle" idx="7"/>
          </p:nvPr>
        </p:nvSpPr>
        <p:spPr>
          <a:xfrm>
            <a:off x="1824900" y="1520848"/>
            <a:ext cx="20613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46" name="Google Shape;346;p25"/>
          <p:cNvSpPr txBox="1">
            <a:spLocks noGrp="1"/>
          </p:cNvSpPr>
          <p:nvPr>
            <p:ph type="subTitle" idx="8"/>
          </p:nvPr>
        </p:nvSpPr>
        <p:spPr>
          <a:xfrm>
            <a:off x="5257800" y="1520848"/>
            <a:ext cx="20613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47" name="Google Shape;347;p25"/>
          <p:cNvSpPr txBox="1">
            <a:spLocks noGrp="1"/>
          </p:cNvSpPr>
          <p:nvPr>
            <p:ph type="subTitle" idx="9"/>
          </p:nvPr>
        </p:nvSpPr>
        <p:spPr>
          <a:xfrm>
            <a:off x="5257800" y="2627273"/>
            <a:ext cx="20571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48" name="Google Shape;348;p25"/>
          <p:cNvSpPr txBox="1">
            <a:spLocks noGrp="1"/>
          </p:cNvSpPr>
          <p:nvPr>
            <p:ph type="subTitle" idx="13"/>
          </p:nvPr>
        </p:nvSpPr>
        <p:spPr>
          <a:xfrm>
            <a:off x="1824900" y="2627273"/>
            <a:ext cx="20613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49" name="Google Shape;349;p25"/>
          <p:cNvSpPr txBox="1">
            <a:spLocks noGrp="1"/>
          </p:cNvSpPr>
          <p:nvPr>
            <p:ph type="subTitle" idx="14"/>
          </p:nvPr>
        </p:nvSpPr>
        <p:spPr>
          <a:xfrm>
            <a:off x="1824900" y="3733699"/>
            <a:ext cx="20613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50" name="Google Shape;350;p25"/>
          <p:cNvSpPr txBox="1">
            <a:spLocks noGrp="1"/>
          </p:cNvSpPr>
          <p:nvPr>
            <p:ph type="subTitle" idx="15"/>
          </p:nvPr>
        </p:nvSpPr>
        <p:spPr>
          <a:xfrm>
            <a:off x="5257800" y="3733699"/>
            <a:ext cx="20571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51" name="Google Shape;351;p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25"/>
          <p:cNvSpPr/>
          <p:nvPr/>
        </p:nvSpPr>
        <p:spPr>
          <a:xfrm rot="8230091">
            <a:off x="6732172" y="-2019902"/>
            <a:ext cx="2286011" cy="5502556"/>
          </a:xfrm>
          <a:custGeom>
            <a:avLst/>
            <a:gdLst/>
            <a:ahLst/>
            <a:cxnLst/>
            <a:rect l="l" t="t" r="r" b="b"/>
            <a:pathLst>
              <a:path w="91447" h="220118" extrusionOk="0">
                <a:moveTo>
                  <a:pt x="0" y="0"/>
                </a:moveTo>
                <a:cubicBezTo>
                  <a:pt x="6876" y="6922"/>
                  <a:pt x="35024" y="21088"/>
                  <a:pt x="41258" y="41533"/>
                </a:cubicBezTo>
                <a:cubicBezTo>
                  <a:pt x="47493" y="61979"/>
                  <a:pt x="30347" y="101093"/>
                  <a:pt x="37407" y="122673"/>
                </a:cubicBezTo>
                <a:cubicBezTo>
                  <a:pt x="44467" y="144253"/>
                  <a:pt x="74609" y="154773"/>
                  <a:pt x="83616" y="171014"/>
                </a:cubicBezTo>
                <a:cubicBezTo>
                  <a:pt x="92623" y="187255"/>
                  <a:pt x="90142" y="211934"/>
                  <a:pt x="91447" y="22011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26"/>
          <p:cNvGrpSpPr/>
          <p:nvPr/>
        </p:nvGrpSpPr>
        <p:grpSpPr>
          <a:xfrm>
            <a:off x="-2582962" y="-1308950"/>
            <a:ext cx="14596466" cy="8467200"/>
            <a:chOff x="-2582962" y="-1308950"/>
            <a:chExt cx="14596466" cy="8467200"/>
          </a:xfrm>
        </p:grpSpPr>
        <p:sp>
          <p:nvSpPr>
            <p:cNvPr id="355" name="Google Shape;355;p26"/>
            <p:cNvSpPr/>
            <p:nvPr/>
          </p:nvSpPr>
          <p:spPr>
            <a:xfrm>
              <a:off x="7440225" y="2469200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6"/>
            <p:cNvSpPr/>
            <p:nvPr/>
          </p:nvSpPr>
          <p:spPr>
            <a:xfrm rot="9900040" flipH="1">
              <a:off x="6902431" y="2114094"/>
              <a:ext cx="4756583" cy="3365599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57" name="Google Shape;357;p26"/>
            <p:cNvGrpSpPr/>
            <p:nvPr/>
          </p:nvGrpSpPr>
          <p:grpSpPr>
            <a:xfrm>
              <a:off x="-2582962" y="-1308950"/>
              <a:ext cx="8775600" cy="8467200"/>
              <a:chOff x="-2582962" y="-1308950"/>
              <a:chExt cx="8775600" cy="8467200"/>
            </a:xfrm>
          </p:grpSpPr>
          <p:sp>
            <p:nvSpPr>
              <p:cNvPr id="358" name="Google Shape;358;p26"/>
              <p:cNvSpPr/>
              <p:nvPr/>
            </p:nvSpPr>
            <p:spPr>
              <a:xfrm flipH="1">
                <a:off x="-401137" y="3367975"/>
                <a:ext cx="6593775" cy="3790275"/>
              </a:xfrm>
              <a:custGeom>
                <a:avLst/>
                <a:gdLst/>
                <a:ahLst/>
                <a:cxnLst/>
                <a:rect l="l" t="t" r="r" b="b"/>
                <a:pathLst>
                  <a:path w="263751" h="151611" extrusionOk="0">
                    <a:moveTo>
                      <a:pt x="263750" y="11170"/>
                    </a:moveTo>
                    <a:cubicBezTo>
                      <a:pt x="248080" y="3545"/>
                      <a:pt x="225404" y="1"/>
                      <a:pt x="193557" y="9988"/>
                    </a:cubicBezTo>
                    <a:cubicBezTo>
                      <a:pt x="126600" y="31003"/>
                      <a:pt x="88592" y="151611"/>
                      <a:pt x="0" y="113828"/>
                    </a:cubicBezTo>
                    <a:lnTo>
                      <a:pt x="0" y="149613"/>
                    </a:lnTo>
                    <a:lnTo>
                      <a:pt x="263750" y="1496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6"/>
              <p:cNvSpPr/>
              <p:nvPr/>
            </p:nvSpPr>
            <p:spPr>
              <a:xfrm rot="10800000">
                <a:off x="-2582962" y="-1308950"/>
                <a:ext cx="65923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6"/>
              <p:cNvSpPr/>
              <p:nvPr/>
            </p:nvSpPr>
            <p:spPr>
              <a:xfrm flipH="1">
                <a:off x="-1018150" y="1403500"/>
                <a:ext cx="46961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187847" h="175834" extrusionOk="0">
                    <a:moveTo>
                      <a:pt x="79900" y="109720"/>
                    </a:moveTo>
                    <a:cubicBezTo>
                      <a:pt x="30666" y="118216"/>
                      <a:pt x="15840" y="151526"/>
                      <a:pt x="1" y="175833"/>
                    </a:cubicBezTo>
                    <a:lnTo>
                      <a:pt x="173302" y="175833"/>
                    </a:lnTo>
                    <a:lnTo>
                      <a:pt x="173302" y="0"/>
                    </a:lnTo>
                    <a:lnTo>
                      <a:pt x="156000" y="0"/>
                    </a:lnTo>
                    <a:cubicBezTo>
                      <a:pt x="187847" y="68224"/>
                      <a:pt x="154453" y="96835"/>
                      <a:pt x="79900" y="10972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6"/>
              <p:cNvSpPr/>
              <p:nvPr/>
            </p:nvSpPr>
            <p:spPr>
              <a:xfrm rot="549993" flipH="1">
                <a:off x="-1003608" y="-821265"/>
                <a:ext cx="4756583" cy="33656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62" name="Google Shape;362;p26"/>
              <p:cNvGrpSpPr/>
              <p:nvPr/>
            </p:nvGrpSpPr>
            <p:grpSpPr>
              <a:xfrm>
                <a:off x="271342" y="4308580"/>
                <a:ext cx="883759" cy="600001"/>
                <a:chOff x="-3966800" y="-2580100"/>
                <a:chExt cx="1127675" cy="765600"/>
              </a:xfrm>
            </p:grpSpPr>
            <p:cxnSp>
              <p:nvCxnSpPr>
                <p:cNvPr id="363" name="Google Shape;363;p26"/>
                <p:cNvCxnSpPr/>
                <p:nvPr/>
              </p:nvCxnSpPr>
              <p:spPr>
                <a:xfrm>
                  <a:off x="-3793300" y="-2580100"/>
                  <a:ext cx="765600" cy="765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4" name="Google Shape;364;p26"/>
                <p:cNvCxnSpPr/>
                <p:nvPr/>
              </p:nvCxnSpPr>
              <p:spPr>
                <a:xfrm>
                  <a:off x="-3359625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5" name="Google Shape;365;p26"/>
                <p:cNvCxnSpPr/>
                <p:nvPr/>
              </p:nvCxnSpPr>
              <p:spPr>
                <a:xfrm>
                  <a:off x="-3966800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366" name="Google Shape;366;p26"/>
          <p:cNvSpPr txBox="1">
            <a:spLocks noGrp="1"/>
          </p:cNvSpPr>
          <p:nvPr>
            <p:ph type="ctrTitle"/>
          </p:nvPr>
        </p:nvSpPr>
        <p:spPr>
          <a:xfrm>
            <a:off x="4051375" y="535000"/>
            <a:ext cx="4379400" cy="10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7" name="Google Shape;367;p26"/>
          <p:cNvSpPr txBox="1">
            <a:spLocks noGrp="1"/>
          </p:cNvSpPr>
          <p:nvPr>
            <p:ph type="subTitle" idx="1"/>
          </p:nvPr>
        </p:nvSpPr>
        <p:spPr>
          <a:xfrm>
            <a:off x="4618075" y="1403500"/>
            <a:ext cx="3812700" cy="15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8" name="Google Shape;368;p26"/>
          <p:cNvSpPr txBox="1"/>
          <p:nvPr/>
        </p:nvSpPr>
        <p:spPr>
          <a:xfrm>
            <a:off x="4349875" y="3868250"/>
            <a:ext cx="408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andali"/>
                <a:ea typeface="Mandali"/>
                <a:cs typeface="Mandali"/>
                <a:sym typeface="Mandali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andali"/>
                <a:ea typeface="Mandali"/>
                <a:cs typeface="Mandali"/>
                <a:sym typeface="Mandal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andali"/>
                <a:ea typeface="Mandali"/>
                <a:cs typeface="Mandali"/>
                <a:sym typeface="Mandal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Mandali"/>
              <a:ea typeface="Mandali"/>
              <a:cs typeface="Mandali"/>
              <a:sym typeface="Mandal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27"/>
          <p:cNvGrpSpPr/>
          <p:nvPr/>
        </p:nvGrpSpPr>
        <p:grpSpPr>
          <a:xfrm>
            <a:off x="-2582962" y="-1308950"/>
            <a:ext cx="14596466" cy="8467200"/>
            <a:chOff x="-2582962" y="-1308950"/>
            <a:chExt cx="14596466" cy="8467200"/>
          </a:xfrm>
        </p:grpSpPr>
        <p:sp>
          <p:nvSpPr>
            <p:cNvPr id="371" name="Google Shape;371;p27"/>
            <p:cNvSpPr/>
            <p:nvPr/>
          </p:nvSpPr>
          <p:spPr>
            <a:xfrm>
              <a:off x="7440225" y="2469200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 rot="9900040" flipH="1">
              <a:off x="6902431" y="2114094"/>
              <a:ext cx="4756583" cy="3365599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73" name="Google Shape;373;p27"/>
            <p:cNvGrpSpPr/>
            <p:nvPr/>
          </p:nvGrpSpPr>
          <p:grpSpPr>
            <a:xfrm>
              <a:off x="-2582962" y="-1308950"/>
              <a:ext cx="8775600" cy="8467200"/>
              <a:chOff x="-2582962" y="-1308950"/>
              <a:chExt cx="8775600" cy="8467200"/>
            </a:xfrm>
          </p:grpSpPr>
          <p:sp>
            <p:nvSpPr>
              <p:cNvPr id="374" name="Google Shape;374;p27"/>
              <p:cNvSpPr/>
              <p:nvPr/>
            </p:nvSpPr>
            <p:spPr>
              <a:xfrm flipH="1">
                <a:off x="-401137" y="3367975"/>
                <a:ext cx="6593775" cy="3790275"/>
              </a:xfrm>
              <a:custGeom>
                <a:avLst/>
                <a:gdLst/>
                <a:ahLst/>
                <a:cxnLst/>
                <a:rect l="l" t="t" r="r" b="b"/>
                <a:pathLst>
                  <a:path w="263751" h="151611" extrusionOk="0">
                    <a:moveTo>
                      <a:pt x="263750" y="11170"/>
                    </a:moveTo>
                    <a:cubicBezTo>
                      <a:pt x="248080" y="3545"/>
                      <a:pt x="225404" y="1"/>
                      <a:pt x="193557" y="9988"/>
                    </a:cubicBezTo>
                    <a:cubicBezTo>
                      <a:pt x="126600" y="31003"/>
                      <a:pt x="88592" y="151611"/>
                      <a:pt x="0" y="113828"/>
                    </a:cubicBezTo>
                    <a:lnTo>
                      <a:pt x="0" y="149613"/>
                    </a:lnTo>
                    <a:lnTo>
                      <a:pt x="263750" y="1496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7"/>
              <p:cNvSpPr/>
              <p:nvPr/>
            </p:nvSpPr>
            <p:spPr>
              <a:xfrm rot="10800000">
                <a:off x="-2582962" y="-1308950"/>
                <a:ext cx="65923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7"/>
              <p:cNvSpPr/>
              <p:nvPr/>
            </p:nvSpPr>
            <p:spPr>
              <a:xfrm flipH="1">
                <a:off x="-1018150" y="1403500"/>
                <a:ext cx="46961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187847" h="175834" extrusionOk="0">
                    <a:moveTo>
                      <a:pt x="79900" y="109720"/>
                    </a:moveTo>
                    <a:cubicBezTo>
                      <a:pt x="30666" y="118216"/>
                      <a:pt x="15840" y="151526"/>
                      <a:pt x="1" y="175833"/>
                    </a:cubicBezTo>
                    <a:lnTo>
                      <a:pt x="173302" y="175833"/>
                    </a:lnTo>
                    <a:lnTo>
                      <a:pt x="173302" y="0"/>
                    </a:lnTo>
                    <a:lnTo>
                      <a:pt x="156000" y="0"/>
                    </a:lnTo>
                    <a:cubicBezTo>
                      <a:pt x="187847" y="68224"/>
                      <a:pt x="154453" y="96835"/>
                      <a:pt x="79900" y="10972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7"/>
              <p:cNvSpPr/>
              <p:nvPr/>
            </p:nvSpPr>
            <p:spPr>
              <a:xfrm rot="549993" flipH="1">
                <a:off x="-1003608" y="-821265"/>
                <a:ext cx="4756583" cy="33656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78" name="Google Shape;378;p27"/>
              <p:cNvGrpSpPr/>
              <p:nvPr/>
            </p:nvGrpSpPr>
            <p:grpSpPr>
              <a:xfrm>
                <a:off x="271342" y="4308580"/>
                <a:ext cx="883759" cy="600001"/>
                <a:chOff x="-3966800" y="-2580100"/>
                <a:chExt cx="1127675" cy="765600"/>
              </a:xfrm>
            </p:grpSpPr>
            <p:cxnSp>
              <p:nvCxnSpPr>
                <p:cNvPr id="379" name="Google Shape;379;p27"/>
                <p:cNvCxnSpPr/>
                <p:nvPr/>
              </p:nvCxnSpPr>
              <p:spPr>
                <a:xfrm>
                  <a:off x="-3793300" y="-2580100"/>
                  <a:ext cx="765600" cy="765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0" name="Google Shape;380;p27"/>
                <p:cNvCxnSpPr/>
                <p:nvPr/>
              </p:nvCxnSpPr>
              <p:spPr>
                <a:xfrm>
                  <a:off x="-3359625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1" name="Google Shape;381;p27"/>
                <p:cNvCxnSpPr/>
                <p:nvPr/>
              </p:nvCxnSpPr>
              <p:spPr>
                <a:xfrm>
                  <a:off x="-3966800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28"/>
          <p:cNvGrpSpPr/>
          <p:nvPr/>
        </p:nvGrpSpPr>
        <p:grpSpPr>
          <a:xfrm>
            <a:off x="-1665150" y="-290950"/>
            <a:ext cx="12102225" cy="5961100"/>
            <a:chOff x="-1665150" y="-290950"/>
            <a:chExt cx="12102225" cy="5961100"/>
          </a:xfrm>
        </p:grpSpPr>
        <p:grpSp>
          <p:nvGrpSpPr>
            <p:cNvPr id="384" name="Google Shape;384;p28"/>
            <p:cNvGrpSpPr/>
            <p:nvPr/>
          </p:nvGrpSpPr>
          <p:grpSpPr>
            <a:xfrm>
              <a:off x="-1665150" y="-290950"/>
              <a:ext cx="12102225" cy="5961100"/>
              <a:chOff x="-1665150" y="-290950"/>
              <a:chExt cx="12102225" cy="5961100"/>
            </a:xfrm>
          </p:grpSpPr>
          <p:grpSp>
            <p:nvGrpSpPr>
              <p:cNvPr id="385" name="Google Shape;385;p28"/>
              <p:cNvGrpSpPr/>
              <p:nvPr/>
            </p:nvGrpSpPr>
            <p:grpSpPr>
              <a:xfrm>
                <a:off x="-1665150" y="2304450"/>
                <a:ext cx="4756725" cy="3365700"/>
                <a:chOff x="-1665150" y="2304450"/>
                <a:chExt cx="4756725" cy="3365700"/>
              </a:xfrm>
            </p:grpSpPr>
            <p:sp>
              <p:nvSpPr>
                <p:cNvPr id="386" name="Google Shape;386;p28"/>
                <p:cNvSpPr/>
                <p:nvPr/>
              </p:nvSpPr>
              <p:spPr>
                <a:xfrm flipH="1">
                  <a:off x="-133661" y="4459676"/>
                  <a:ext cx="1934537" cy="784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65" h="60263" extrusionOk="0">
                      <a:moveTo>
                        <a:pt x="142664" y="60262"/>
                      </a:moveTo>
                      <a:lnTo>
                        <a:pt x="142664" y="1"/>
                      </a:lnTo>
                      <a:cubicBezTo>
                        <a:pt x="118976" y="39613"/>
                        <a:pt x="31678" y="15334"/>
                        <a:pt x="0" y="6026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8"/>
                <p:cNvSpPr/>
                <p:nvPr/>
              </p:nvSpPr>
              <p:spPr>
                <a:xfrm>
                  <a:off x="-1665150" y="2304450"/>
                  <a:ext cx="4756725" cy="33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69" h="134628" extrusionOk="0">
                      <a:moveTo>
                        <a:pt x="0" y="0"/>
                      </a:moveTo>
                      <a:cubicBezTo>
                        <a:pt x="2239" y="5010"/>
                        <a:pt x="2932" y="21958"/>
                        <a:pt x="13431" y="30059"/>
                      </a:cubicBezTo>
                      <a:cubicBezTo>
                        <a:pt x="23931" y="38160"/>
                        <a:pt x="47701" y="34643"/>
                        <a:pt x="62997" y="48607"/>
                      </a:cubicBezTo>
                      <a:cubicBezTo>
                        <a:pt x="78293" y="62571"/>
                        <a:pt x="83996" y="99505"/>
                        <a:pt x="105208" y="113842"/>
                      </a:cubicBezTo>
                      <a:cubicBezTo>
                        <a:pt x="126420" y="128179"/>
                        <a:pt x="176092" y="131164"/>
                        <a:pt x="190269" y="13462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88" name="Google Shape;388;p28"/>
              <p:cNvGrpSpPr/>
              <p:nvPr/>
            </p:nvGrpSpPr>
            <p:grpSpPr>
              <a:xfrm>
                <a:off x="5605150" y="-290950"/>
                <a:ext cx="4831925" cy="5709350"/>
                <a:chOff x="5605150" y="-290950"/>
                <a:chExt cx="4831925" cy="5709350"/>
              </a:xfrm>
            </p:grpSpPr>
            <p:sp>
              <p:nvSpPr>
                <p:cNvPr id="389" name="Google Shape;389;p28"/>
                <p:cNvSpPr/>
                <p:nvPr/>
              </p:nvSpPr>
              <p:spPr>
                <a:xfrm>
                  <a:off x="6424498" y="1996850"/>
                  <a:ext cx="4012576" cy="333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68" h="107920" extrusionOk="0">
                      <a:moveTo>
                        <a:pt x="1" y="107919"/>
                      </a:moveTo>
                      <a:lnTo>
                        <a:pt x="129667" y="107919"/>
                      </a:lnTo>
                      <a:lnTo>
                        <a:pt x="129667" y="0"/>
                      </a:lnTo>
                      <a:cubicBezTo>
                        <a:pt x="99874" y="49487"/>
                        <a:pt x="22198" y="63131"/>
                        <a:pt x="1" y="1079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8"/>
                <p:cNvSpPr/>
                <p:nvPr/>
              </p:nvSpPr>
              <p:spPr>
                <a:xfrm flipH="1">
                  <a:off x="5605150" y="-290950"/>
                  <a:ext cx="4831925" cy="33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77" h="133578" extrusionOk="0">
                      <a:moveTo>
                        <a:pt x="0" y="0"/>
                      </a:moveTo>
                      <a:lnTo>
                        <a:pt x="0" y="133577"/>
                      </a:lnTo>
                      <a:cubicBezTo>
                        <a:pt x="28331" y="127191"/>
                        <a:pt x="62822" y="123421"/>
                        <a:pt x="81024" y="92840"/>
                      </a:cubicBezTo>
                      <a:cubicBezTo>
                        <a:pt x="108454" y="46758"/>
                        <a:pt x="106007" y="21100"/>
                        <a:pt x="154874" y="18990"/>
                      </a:cubicBezTo>
                      <a:cubicBezTo>
                        <a:pt x="179406" y="17921"/>
                        <a:pt x="189394" y="8806"/>
                        <a:pt x="1932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8"/>
                <p:cNvSpPr/>
                <p:nvPr/>
              </p:nvSpPr>
              <p:spPr>
                <a:xfrm flipH="1">
                  <a:off x="7175624" y="-84550"/>
                  <a:ext cx="2286175" cy="550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7" h="220118" extrusionOk="0">
                      <a:moveTo>
                        <a:pt x="0" y="0"/>
                      </a:moveTo>
                      <a:cubicBezTo>
                        <a:pt x="6876" y="6922"/>
                        <a:pt x="35024" y="21088"/>
                        <a:pt x="41258" y="41533"/>
                      </a:cubicBezTo>
                      <a:cubicBezTo>
                        <a:pt x="47493" y="61979"/>
                        <a:pt x="30347" y="101093"/>
                        <a:pt x="37407" y="122673"/>
                      </a:cubicBezTo>
                      <a:cubicBezTo>
                        <a:pt x="44467" y="144253"/>
                        <a:pt x="74609" y="154773"/>
                        <a:pt x="83616" y="171014"/>
                      </a:cubicBezTo>
                      <a:cubicBezTo>
                        <a:pt x="92623" y="187255"/>
                        <a:pt x="90142" y="211934"/>
                        <a:pt x="91447" y="22011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92" name="Google Shape;392;p28"/>
            <p:cNvGrpSpPr/>
            <p:nvPr/>
          </p:nvGrpSpPr>
          <p:grpSpPr>
            <a:xfrm>
              <a:off x="7988894" y="4308581"/>
              <a:ext cx="883759" cy="600001"/>
              <a:chOff x="-3966800" y="-2580100"/>
              <a:chExt cx="1127675" cy="765600"/>
            </a:xfrm>
          </p:grpSpPr>
          <p:cxnSp>
            <p:nvCxnSpPr>
              <p:cNvPr id="393" name="Google Shape;393;p28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28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28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6" name="Google Shape;396;p28"/>
            <p:cNvGrpSpPr/>
            <p:nvPr/>
          </p:nvGrpSpPr>
          <p:grpSpPr>
            <a:xfrm>
              <a:off x="7988895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397" name="Google Shape;397;p28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28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28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30"/>
          <p:cNvGrpSpPr/>
          <p:nvPr/>
        </p:nvGrpSpPr>
        <p:grpSpPr>
          <a:xfrm>
            <a:off x="-1343400" y="-1442525"/>
            <a:ext cx="12563875" cy="7484975"/>
            <a:chOff x="-1343400" y="-1442525"/>
            <a:chExt cx="12563875" cy="7484975"/>
          </a:xfrm>
        </p:grpSpPr>
        <p:grpSp>
          <p:nvGrpSpPr>
            <p:cNvPr id="405" name="Google Shape;405;p30"/>
            <p:cNvGrpSpPr/>
            <p:nvPr/>
          </p:nvGrpSpPr>
          <p:grpSpPr>
            <a:xfrm>
              <a:off x="-1343400" y="-1442525"/>
              <a:ext cx="12563875" cy="7484975"/>
              <a:chOff x="-1343400" y="-1442525"/>
              <a:chExt cx="12563875" cy="7484975"/>
            </a:xfrm>
          </p:grpSpPr>
          <p:sp>
            <p:nvSpPr>
              <p:cNvPr id="406" name="Google Shape;406;p30"/>
              <p:cNvSpPr/>
              <p:nvPr/>
            </p:nvSpPr>
            <p:spPr>
              <a:xfrm rot="5400000">
                <a:off x="987349" y="3024590"/>
                <a:ext cx="1507140" cy="3693660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 rot="10800000" flipH="1">
                <a:off x="-1343400" y="2828906"/>
                <a:ext cx="3885351" cy="268592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0"/>
              <p:cNvSpPr/>
              <p:nvPr/>
            </p:nvSpPr>
            <p:spPr>
              <a:xfrm>
                <a:off x="-595150" y="539500"/>
                <a:ext cx="2286175" cy="5502950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09" name="Google Shape;409;p30"/>
              <p:cNvSpPr/>
              <p:nvPr/>
            </p:nvSpPr>
            <p:spPr>
              <a:xfrm>
                <a:off x="3837875" y="676475"/>
                <a:ext cx="6592375" cy="5181388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 rot="10800000" flipH="1">
                <a:off x="6141300" y="-1442525"/>
                <a:ext cx="4288950" cy="3233250"/>
              </a:xfrm>
              <a:custGeom>
                <a:avLst/>
                <a:gdLst/>
                <a:ahLst/>
                <a:cxnLst/>
                <a:rect l="l" t="t" r="r" b="b"/>
                <a:pathLst>
                  <a:path w="171558" h="129330" extrusionOk="0">
                    <a:moveTo>
                      <a:pt x="171557" y="129329"/>
                    </a:moveTo>
                    <a:lnTo>
                      <a:pt x="171557" y="1"/>
                    </a:lnTo>
                    <a:cubicBezTo>
                      <a:pt x="159122" y="5205"/>
                      <a:pt x="140864" y="10832"/>
                      <a:pt x="114390" y="15390"/>
                    </a:cubicBezTo>
                    <a:cubicBezTo>
                      <a:pt x="58264" y="25011"/>
                      <a:pt x="68617" y="97229"/>
                      <a:pt x="0" y="1293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6463750" y="-25725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12" name="Google Shape;412;p30"/>
            <p:cNvGrpSpPr/>
            <p:nvPr/>
          </p:nvGrpSpPr>
          <p:grpSpPr>
            <a:xfrm>
              <a:off x="7988894" y="4308581"/>
              <a:ext cx="883759" cy="600001"/>
              <a:chOff x="-3966800" y="-2580100"/>
              <a:chExt cx="1127675" cy="765600"/>
            </a:xfrm>
          </p:grpSpPr>
          <p:cxnSp>
            <p:nvCxnSpPr>
              <p:cNvPr id="413" name="Google Shape;413;p30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30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30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6" name="Google Shape;416;p30"/>
            <p:cNvGrpSpPr/>
            <p:nvPr/>
          </p:nvGrpSpPr>
          <p:grpSpPr>
            <a:xfrm>
              <a:off x="7988895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417" name="Google Shape;417;p30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30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30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20" name="Google Shape;420;p30"/>
          <p:cNvSpPr txBox="1">
            <a:spLocks noGrp="1"/>
          </p:cNvSpPr>
          <p:nvPr>
            <p:ph type="ctrTitle"/>
          </p:nvPr>
        </p:nvSpPr>
        <p:spPr>
          <a:xfrm>
            <a:off x="1018025" y="996700"/>
            <a:ext cx="5865300" cy="19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1" name="Google Shape;421;p30"/>
          <p:cNvSpPr txBox="1">
            <a:spLocks noGrp="1"/>
          </p:cNvSpPr>
          <p:nvPr>
            <p:ph type="subTitle" idx="1"/>
          </p:nvPr>
        </p:nvSpPr>
        <p:spPr>
          <a:xfrm>
            <a:off x="1018025" y="3030600"/>
            <a:ext cx="58653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Mandali"/>
                <a:ea typeface="Mandali"/>
                <a:cs typeface="Mandali"/>
                <a:sym typeface="Manda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31"/>
          <p:cNvGrpSpPr/>
          <p:nvPr/>
        </p:nvGrpSpPr>
        <p:grpSpPr>
          <a:xfrm>
            <a:off x="-2040622" y="-843250"/>
            <a:ext cx="12642739" cy="8720487"/>
            <a:chOff x="-2040622" y="-843250"/>
            <a:chExt cx="12642739" cy="8720487"/>
          </a:xfrm>
        </p:grpSpPr>
        <p:grpSp>
          <p:nvGrpSpPr>
            <p:cNvPr id="424" name="Google Shape;424;p31"/>
            <p:cNvGrpSpPr/>
            <p:nvPr/>
          </p:nvGrpSpPr>
          <p:grpSpPr>
            <a:xfrm>
              <a:off x="-2040622" y="-843250"/>
              <a:ext cx="12642739" cy="8720487"/>
              <a:chOff x="-2040622" y="-843250"/>
              <a:chExt cx="12642739" cy="8720487"/>
            </a:xfrm>
          </p:grpSpPr>
          <p:sp>
            <p:nvSpPr>
              <p:cNvPr id="425" name="Google Shape;425;p31"/>
              <p:cNvSpPr/>
              <p:nvPr/>
            </p:nvSpPr>
            <p:spPr>
              <a:xfrm rot="-5400000">
                <a:off x="6475980" y="-571400"/>
                <a:ext cx="3241700" cy="2698000"/>
              </a:xfrm>
              <a:custGeom>
                <a:avLst/>
                <a:gdLst/>
                <a:ahLst/>
                <a:cxnLst/>
                <a:rect l="l" t="t" r="r" b="b"/>
                <a:pathLst>
                  <a:path w="129668" h="107920" extrusionOk="0">
                    <a:moveTo>
                      <a:pt x="1" y="107919"/>
                    </a:moveTo>
                    <a:lnTo>
                      <a:pt x="129667" y="107919"/>
                    </a:lnTo>
                    <a:lnTo>
                      <a:pt x="129667" y="0"/>
                    </a:lnTo>
                    <a:cubicBezTo>
                      <a:pt x="99874" y="49487"/>
                      <a:pt x="22198" y="63131"/>
                      <a:pt x="1" y="1079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6" name="Google Shape;426;p31"/>
              <p:cNvGrpSpPr/>
              <p:nvPr/>
            </p:nvGrpSpPr>
            <p:grpSpPr>
              <a:xfrm>
                <a:off x="-426400" y="-108756"/>
                <a:ext cx="3847825" cy="5844088"/>
                <a:chOff x="-426400" y="-108756"/>
                <a:chExt cx="3847825" cy="5844088"/>
              </a:xfrm>
            </p:grpSpPr>
            <p:sp>
              <p:nvSpPr>
                <p:cNvPr id="427" name="Google Shape;427;p31"/>
                <p:cNvSpPr/>
                <p:nvPr/>
              </p:nvSpPr>
              <p:spPr>
                <a:xfrm rot="10800000" flipH="1">
                  <a:off x="-426400" y="2482406"/>
                  <a:ext cx="1611350" cy="325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54" h="130117" extrusionOk="0">
                      <a:moveTo>
                        <a:pt x="64454" y="0"/>
                      </a:moveTo>
                      <a:lnTo>
                        <a:pt x="0" y="0"/>
                      </a:lnTo>
                      <a:lnTo>
                        <a:pt x="0" y="130117"/>
                      </a:lnTo>
                      <a:cubicBezTo>
                        <a:pt x="24251" y="88648"/>
                        <a:pt x="24420" y="20875"/>
                        <a:pt x="644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31"/>
                <p:cNvSpPr/>
                <p:nvPr/>
              </p:nvSpPr>
              <p:spPr>
                <a:xfrm>
                  <a:off x="-159250" y="-108756"/>
                  <a:ext cx="3580675" cy="241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27" h="96442" extrusionOk="0">
                      <a:moveTo>
                        <a:pt x="143227" y="0"/>
                      </a:moveTo>
                      <a:lnTo>
                        <a:pt x="0" y="0"/>
                      </a:lnTo>
                      <a:lnTo>
                        <a:pt x="0" y="96441"/>
                      </a:lnTo>
                      <a:cubicBezTo>
                        <a:pt x="30834" y="50584"/>
                        <a:pt x="41131" y="5571"/>
                        <a:pt x="77873" y="8778"/>
                      </a:cubicBezTo>
                      <a:cubicBezTo>
                        <a:pt x="111436" y="11704"/>
                        <a:pt x="132452" y="5121"/>
                        <a:pt x="1432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9" name="Google Shape;429;p31"/>
              <p:cNvSpPr/>
              <p:nvPr/>
            </p:nvSpPr>
            <p:spPr>
              <a:xfrm>
                <a:off x="5676913" y="1436725"/>
                <a:ext cx="46961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187847" h="175834" extrusionOk="0">
                    <a:moveTo>
                      <a:pt x="79900" y="109720"/>
                    </a:moveTo>
                    <a:cubicBezTo>
                      <a:pt x="30666" y="118216"/>
                      <a:pt x="15840" y="151526"/>
                      <a:pt x="1" y="175833"/>
                    </a:cubicBezTo>
                    <a:lnTo>
                      <a:pt x="173302" y="175833"/>
                    </a:lnTo>
                    <a:lnTo>
                      <a:pt x="173302" y="0"/>
                    </a:lnTo>
                    <a:lnTo>
                      <a:pt x="156000" y="0"/>
                    </a:lnTo>
                    <a:cubicBezTo>
                      <a:pt x="187847" y="68224"/>
                      <a:pt x="154453" y="96835"/>
                      <a:pt x="79900" y="1097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1"/>
              <p:cNvSpPr/>
              <p:nvPr/>
            </p:nvSpPr>
            <p:spPr>
              <a:xfrm rot="2700000">
                <a:off x="-429853" y="-707275"/>
                <a:ext cx="2286153" cy="5502897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31" name="Google Shape;431;p31"/>
              <p:cNvSpPr/>
              <p:nvPr/>
            </p:nvSpPr>
            <p:spPr>
              <a:xfrm rot="4615608">
                <a:off x="6046461" y="3496932"/>
                <a:ext cx="4756814" cy="3365763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32" name="Google Shape;432;p31"/>
            <p:cNvGrpSpPr/>
            <p:nvPr/>
          </p:nvGrpSpPr>
          <p:grpSpPr>
            <a:xfrm>
              <a:off x="7988895" y="4308580"/>
              <a:ext cx="883759" cy="600001"/>
              <a:chOff x="-3966800" y="-2580100"/>
              <a:chExt cx="1127675" cy="765600"/>
            </a:xfrm>
          </p:grpSpPr>
          <p:cxnSp>
            <p:nvCxnSpPr>
              <p:cNvPr id="433" name="Google Shape;433;p31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31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31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36" name="Google Shape;436;p31"/>
            <p:cNvGrpSpPr/>
            <p:nvPr/>
          </p:nvGrpSpPr>
          <p:grpSpPr>
            <a:xfrm>
              <a:off x="8141295" y="391905"/>
              <a:ext cx="883759" cy="600001"/>
              <a:chOff x="-3966800" y="-2580100"/>
              <a:chExt cx="1127675" cy="765600"/>
            </a:xfrm>
          </p:grpSpPr>
          <p:cxnSp>
            <p:nvCxnSpPr>
              <p:cNvPr id="437" name="Google Shape;437;p31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31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31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40" name="Google Shape;440;p31"/>
          <p:cNvSpPr txBox="1">
            <a:spLocks noGrp="1"/>
          </p:cNvSpPr>
          <p:nvPr>
            <p:ph type="ctrTitle"/>
          </p:nvPr>
        </p:nvSpPr>
        <p:spPr>
          <a:xfrm>
            <a:off x="2254800" y="2706450"/>
            <a:ext cx="46344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41" name="Google Shape;441;p31"/>
          <p:cNvSpPr txBox="1">
            <a:spLocks noGrp="1"/>
          </p:cNvSpPr>
          <p:nvPr>
            <p:ph type="subTitle" idx="1"/>
          </p:nvPr>
        </p:nvSpPr>
        <p:spPr>
          <a:xfrm>
            <a:off x="2254800" y="3442650"/>
            <a:ext cx="4634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Mandali"/>
                <a:ea typeface="Mandali"/>
                <a:cs typeface="Mandali"/>
                <a:sym typeface="Manda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2" name="Google Shape;442;p31"/>
          <p:cNvSpPr txBox="1">
            <a:spLocks noGrp="1"/>
          </p:cNvSpPr>
          <p:nvPr>
            <p:ph type="title" idx="2" hasCustomPrompt="1"/>
          </p:nvPr>
        </p:nvSpPr>
        <p:spPr>
          <a:xfrm>
            <a:off x="3891150" y="1316850"/>
            <a:ext cx="13617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2651550" y="1246325"/>
            <a:ext cx="3840900" cy="12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32"/>
          <p:cNvSpPr txBox="1">
            <a:spLocks noGrp="1"/>
          </p:cNvSpPr>
          <p:nvPr>
            <p:ph type="body" idx="1"/>
          </p:nvPr>
        </p:nvSpPr>
        <p:spPr>
          <a:xfrm>
            <a:off x="2651550" y="1246325"/>
            <a:ext cx="3840900" cy="12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rabicPeriod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lphaLcPeriod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romanLcPeriod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rabicPeriod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lphaLcPeriod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33"/>
          <p:cNvGrpSpPr/>
          <p:nvPr/>
        </p:nvGrpSpPr>
        <p:grpSpPr>
          <a:xfrm>
            <a:off x="-1901737" y="-2013025"/>
            <a:ext cx="12055393" cy="10233025"/>
            <a:chOff x="-1901737" y="-2013025"/>
            <a:chExt cx="12055393" cy="10233025"/>
          </a:xfrm>
        </p:grpSpPr>
        <p:grpSp>
          <p:nvGrpSpPr>
            <p:cNvPr id="448" name="Google Shape;448;p33"/>
            <p:cNvGrpSpPr/>
            <p:nvPr/>
          </p:nvGrpSpPr>
          <p:grpSpPr>
            <a:xfrm>
              <a:off x="-828758" y="-2013025"/>
              <a:ext cx="10982413" cy="10233025"/>
              <a:chOff x="-828758" y="-2013025"/>
              <a:chExt cx="10982413" cy="10233025"/>
            </a:xfrm>
          </p:grpSpPr>
          <p:sp>
            <p:nvSpPr>
              <p:cNvPr id="449" name="Google Shape;449;p33"/>
              <p:cNvSpPr/>
              <p:nvPr/>
            </p:nvSpPr>
            <p:spPr>
              <a:xfrm rot="10800000">
                <a:off x="7759796" y="2340355"/>
                <a:ext cx="1611350" cy="3252925"/>
              </a:xfrm>
              <a:custGeom>
                <a:avLst/>
                <a:gdLst/>
                <a:ahLst/>
                <a:cxnLst/>
                <a:rect l="l" t="t" r="r" b="b"/>
                <a:pathLst>
                  <a:path w="64454" h="130117" extrusionOk="0">
                    <a:moveTo>
                      <a:pt x="64454" y="0"/>
                    </a:moveTo>
                    <a:lnTo>
                      <a:pt x="0" y="0"/>
                    </a:lnTo>
                    <a:lnTo>
                      <a:pt x="0" y="130117"/>
                    </a:lnTo>
                    <a:cubicBezTo>
                      <a:pt x="24251" y="88648"/>
                      <a:pt x="24420" y="20875"/>
                      <a:pt x="64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3"/>
              <p:cNvSpPr/>
              <p:nvPr/>
            </p:nvSpPr>
            <p:spPr>
              <a:xfrm flipH="1">
                <a:off x="-828758" y="4429725"/>
                <a:ext cx="6593775" cy="3790275"/>
              </a:xfrm>
              <a:custGeom>
                <a:avLst/>
                <a:gdLst/>
                <a:ahLst/>
                <a:cxnLst/>
                <a:rect l="l" t="t" r="r" b="b"/>
                <a:pathLst>
                  <a:path w="263751" h="151611" extrusionOk="0">
                    <a:moveTo>
                      <a:pt x="263750" y="11170"/>
                    </a:moveTo>
                    <a:cubicBezTo>
                      <a:pt x="248080" y="3545"/>
                      <a:pt x="225404" y="1"/>
                      <a:pt x="193557" y="9988"/>
                    </a:cubicBezTo>
                    <a:cubicBezTo>
                      <a:pt x="126600" y="31003"/>
                      <a:pt x="88592" y="151611"/>
                      <a:pt x="0" y="113828"/>
                    </a:cubicBezTo>
                    <a:lnTo>
                      <a:pt x="0" y="149613"/>
                    </a:lnTo>
                    <a:lnTo>
                      <a:pt x="263750" y="1496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3"/>
              <p:cNvSpPr/>
              <p:nvPr/>
            </p:nvSpPr>
            <p:spPr>
              <a:xfrm flipH="1">
                <a:off x="4468200" y="-2013025"/>
                <a:ext cx="4831925" cy="333945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2" name="Google Shape;452;p33"/>
              <p:cNvGrpSpPr/>
              <p:nvPr/>
            </p:nvGrpSpPr>
            <p:grpSpPr>
              <a:xfrm>
                <a:off x="7988895" y="239505"/>
                <a:ext cx="883759" cy="600001"/>
                <a:chOff x="-3966800" y="-2580100"/>
                <a:chExt cx="1127675" cy="765600"/>
              </a:xfrm>
            </p:grpSpPr>
            <p:cxnSp>
              <p:nvCxnSpPr>
                <p:cNvPr id="453" name="Google Shape;453;p33"/>
                <p:cNvCxnSpPr/>
                <p:nvPr/>
              </p:nvCxnSpPr>
              <p:spPr>
                <a:xfrm>
                  <a:off x="-3793300" y="-2580100"/>
                  <a:ext cx="765600" cy="765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4" name="Google Shape;454;p33"/>
                <p:cNvCxnSpPr/>
                <p:nvPr/>
              </p:nvCxnSpPr>
              <p:spPr>
                <a:xfrm>
                  <a:off x="-3359625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33"/>
                <p:cNvCxnSpPr/>
                <p:nvPr/>
              </p:nvCxnSpPr>
              <p:spPr>
                <a:xfrm>
                  <a:off x="-3966800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56" name="Google Shape;456;p33"/>
              <p:cNvSpPr/>
              <p:nvPr/>
            </p:nvSpPr>
            <p:spPr>
              <a:xfrm rot="8866230">
                <a:off x="6576294" y="-1700651"/>
                <a:ext cx="2286124" cy="5502828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57" name="Google Shape;457;p33"/>
            <p:cNvSpPr/>
            <p:nvPr/>
          </p:nvSpPr>
          <p:spPr>
            <a:xfrm rot="-4615608" flipH="1">
              <a:off x="-2102895" y="2046982"/>
              <a:ext cx="4756814" cy="3365763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58" name="Google Shape;458;p3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33"/>
          <p:cNvSpPr txBox="1">
            <a:spLocks noGrp="1"/>
          </p:cNvSpPr>
          <p:nvPr>
            <p:ph type="subTitle" idx="1"/>
          </p:nvPr>
        </p:nvSpPr>
        <p:spPr>
          <a:xfrm>
            <a:off x="1290763" y="3455950"/>
            <a:ext cx="2907600" cy="5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000" b="1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460" name="Google Shape;460;p33"/>
          <p:cNvSpPr txBox="1">
            <a:spLocks noGrp="1"/>
          </p:cNvSpPr>
          <p:nvPr>
            <p:ph type="subTitle" idx="2"/>
          </p:nvPr>
        </p:nvSpPr>
        <p:spPr>
          <a:xfrm>
            <a:off x="4945638" y="3455950"/>
            <a:ext cx="2907600" cy="5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000" b="1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461" name="Google Shape;461;p33"/>
          <p:cNvSpPr txBox="1">
            <a:spLocks noGrp="1"/>
          </p:cNvSpPr>
          <p:nvPr>
            <p:ph type="subTitle" idx="3"/>
          </p:nvPr>
        </p:nvSpPr>
        <p:spPr>
          <a:xfrm>
            <a:off x="1290763" y="3964700"/>
            <a:ext cx="29076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33"/>
          <p:cNvSpPr txBox="1">
            <a:spLocks noGrp="1"/>
          </p:cNvSpPr>
          <p:nvPr>
            <p:ph type="subTitle" idx="4"/>
          </p:nvPr>
        </p:nvSpPr>
        <p:spPr>
          <a:xfrm>
            <a:off x="4945638" y="3964700"/>
            <a:ext cx="29076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34"/>
          <p:cNvGrpSpPr/>
          <p:nvPr/>
        </p:nvGrpSpPr>
        <p:grpSpPr>
          <a:xfrm>
            <a:off x="-2110966" y="-579587"/>
            <a:ext cx="11999749" cy="6564510"/>
            <a:chOff x="-2110966" y="-579587"/>
            <a:chExt cx="11999749" cy="6564510"/>
          </a:xfrm>
        </p:grpSpPr>
        <p:sp>
          <p:nvSpPr>
            <p:cNvPr id="465" name="Google Shape;465;p34"/>
            <p:cNvSpPr/>
            <p:nvPr/>
          </p:nvSpPr>
          <p:spPr>
            <a:xfrm rot="1972107">
              <a:off x="-1578406" y="1224244"/>
              <a:ext cx="4756619" cy="3365625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66" name="Google Shape;466;p34"/>
            <p:cNvGrpSpPr/>
            <p:nvPr/>
          </p:nvGrpSpPr>
          <p:grpSpPr>
            <a:xfrm>
              <a:off x="5758075" y="-579587"/>
              <a:ext cx="4130708" cy="6564510"/>
              <a:chOff x="5758075" y="-579587"/>
              <a:chExt cx="4130708" cy="6564510"/>
            </a:xfrm>
          </p:grpSpPr>
          <p:sp>
            <p:nvSpPr>
              <p:cNvPr id="467" name="Google Shape;467;p34"/>
              <p:cNvSpPr/>
              <p:nvPr/>
            </p:nvSpPr>
            <p:spPr>
              <a:xfrm flipH="1">
                <a:off x="5758075" y="-579587"/>
                <a:ext cx="4130700" cy="3802225"/>
              </a:xfrm>
              <a:custGeom>
                <a:avLst/>
                <a:gdLst/>
                <a:ahLst/>
                <a:cxnLst/>
                <a:rect l="l" t="t" r="r" b="b"/>
                <a:pathLst>
                  <a:path w="165228" h="152089" extrusionOk="0">
                    <a:moveTo>
                      <a:pt x="0" y="0"/>
                    </a:moveTo>
                    <a:lnTo>
                      <a:pt x="0" y="152089"/>
                    </a:lnTo>
                    <a:cubicBezTo>
                      <a:pt x="55367" y="111014"/>
                      <a:pt x="37727" y="14686"/>
                      <a:pt x="80687" y="27768"/>
                    </a:cubicBezTo>
                    <a:cubicBezTo>
                      <a:pt x="123224" y="40709"/>
                      <a:pt x="154959" y="29878"/>
                      <a:pt x="165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4"/>
              <p:cNvSpPr/>
              <p:nvPr/>
            </p:nvSpPr>
            <p:spPr>
              <a:xfrm rot="-9000004" flipH="1">
                <a:off x="8372067" y="4155551"/>
                <a:ext cx="1185357" cy="1643094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9" name="Google Shape;469;p3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35"/>
          <p:cNvGrpSpPr/>
          <p:nvPr/>
        </p:nvGrpSpPr>
        <p:grpSpPr>
          <a:xfrm>
            <a:off x="-595150" y="-257250"/>
            <a:ext cx="13188775" cy="8656100"/>
            <a:chOff x="-595150" y="-257250"/>
            <a:chExt cx="13188775" cy="8656100"/>
          </a:xfrm>
        </p:grpSpPr>
        <p:sp>
          <p:nvSpPr>
            <p:cNvPr id="472" name="Google Shape;472;p35"/>
            <p:cNvSpPr/>
            <p:nvPr/>
          </p:nvSpPr>
          <p:spPr>
            <a:xfrm>
              <a:off x="5444338" y="2074700"/>
              <a:ext cx="4696175" cy="4395850"/>
            </a:xfrm>
            <a:custGeom>
              <a:avLst/>
              <a:gdLst/>
              <a:ahLst/>
              <a:cxnLst/>
              <a:rect l="l" t="t" r="r" b="b"/>
              <a:pathLst>
                <a:path w="187847" h="175834" extrusionOk="0">
                  <a:moveTo>
                    <a:pt x="79900" y="109720"/>
                  </a:moveTo>
                  <a:cubicBezTo>
                    <a:pt x="30666" y="118216"/>
                    <a:pt x="15840" y="151526"/>
                    <a:pt x="1" y="175833"/>
                  </a:cubicBezTo>
                  <a:lnTo>
                    <a:pt x="173302" y="175833"/>
                  </a:lnTo>
                  <a:lnTo>
                    <a:pt x="173302" y="0"/>
                  </a:lnTo>
                  <a:lnTo>
                    <a:pt x="156000" y="0"/>
                  </a:lnTo>
                  <a:cubicBezTo>
                    <a:pt x="187847" y="68224"/>
                    <a:pt x="154453" y="96835"/>
                    <a:pt x="79900" y="1097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 flipH="1">
              <a:off x="-76212" y="4608575"/>
              <a:ext cx="6593775" cy="3790275"/>
            </a:xfrm>
            <a:custGeom>
              <a:avLst/>
              <a:gdLst/>
              <a:ahLst/>
              <a:cxnLst/>
              <a:rect l="l" t="t" r="r" b="b"/>
              <a:pathLst>
                <a:path w="263751" h="151611" extrusionOk="0">
                  <a:moveTo>
                    <a:pt x="263750" y="11170"/>
                  </a:moveTo>
                  <a:cubicBezTo>
                    <a:pt x="248080" y="3545"/>
                    <a:pt x="225404" y="1"/>
                    <a:pt x="193557" y="9988"/>
                  </a:cubicBezTo>
                  <a:cubicBezTo>
                    <a:pt x="126600" y="31003"/>
                    <a:pt x="88592" y="151611"/>
                    <a:pt x="0" y="113828"/>
                  </a:cubicBezTo>
                  <a:lnTo>
                    <a:pt x="0" y="149613"/>
                  </a:lnTo>
                  <a:lnTo>
                    <a:pt x="263750" y="1496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6353950" y="3608550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5"/>
            <p:cNvSpPr/>
            <p:nvPr/>
          </p:nvSpPr>
          <p:spPr>
            <a:xfrm rot="10800000" flipH="1">
              <a:off x="6001250" y="-76200"/>
              <a:ext cx="6592375" cy="4395850"/>
            </a:xfrm>
            <a:custGeom>
              <a:avLst/>
              <a:gdLst/>
              <a:ahLst/>
              <a:cxnLst/>
              <a:rect l="l" t="t" r="r" b="b"/>
              <a:pathLst>
                <a:path w="263695" h="175834" extrusionOk="0">
                  <a:moveTo>
                    <a:pt x="109102" y="110058"/>
                  </a:moveTo>
                  <a:cubicBezTo>
                    <a:pt x="74132" y="175130"/>
                    <a:pt x="2223" y="175833"/>
                    <a:pt x="1" y="175833"/>
                  </a:cubicBezTo>
                  <a:lnTo>
                    <a:pt x="263694" y="175833"/>
                  </a:lnTo>
                  <a:lnTo>
                    <a:pt x="263694" y="0"/>
                  </a:lnTo>
                  <a:lnTo>
                    <a:pt x="229006" y="0"/>
                  </a:lnTo>
                  <a:cubicBezTo>
                    <a:pt x="256070" y="110423"/>
                    <a:pt x="143706" y="45661"/>
                    <a:pt x="109102" y="1100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6" name="Google Shape;476;p35"/>
            <p:cNvGrpSpPr/>
            <p:nvPr/>
          </p:nvGrpSpPr>
          <p:grpSpPr>
            <a:xfrm>
              <a:off x="-595150" y="-257250"/>
              <a:ext cx="11815625" cy="6299700"/>
              <a:chOff x="-595150" y="-257250"/>
              <a:chExt cx="11815625" cy="6299700"/>
            </a:xfrm>
          </p:grpSpPr>
          <p:sp>
            <p:nvSpPr>
              <p:cNvPr id="477" name="Google Shape;477;p35"/>
              <p:cNvSpPr/>
              <p:nvPr/>
            </p:nvSpPr>
            <p:spPr>
              <a:xfrm>
                <a:off x="-595150" y="539500"/>
                <a:ext cx="2286175" cy="5502950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8" name="Google Shape;478;p35"/>
              <p:cNvSpPr/>
              <p:nvPr/>
            </p:nvSpPr>
            <p:spPr>
              <a:xfrm>
                <a:off x="6463750" y="-25725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479" name="Google Shape;479;p35"/>
          <p:cNvSpPr txBox="1">
            <a:spLocks noGrp="1"/>
          </p:cNvSpPr>
          <p:nvPr>
            <p:ph type="body" idx="1"/>
          </p:nvPr>
        </p:nvSpPr>
        <p:spPr>
          <a:xfrm>
            <a:off x="1395550" y="1602200"/>
            <a:ext cx="4048800" cy="26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■"/>
              <a:defRPr/>
            </a:lvl9pPr>
          </a:lstStyle>
          <a:p>
            <a:endParaRPr/>
          </a:p>
        </p:txBody>
      </p:sp>
      <p:sp>
        <p:nvSpPr>
          <p:cNvPr id="480" name="Google Shape;480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36"/>
          <p:cNvGrpSpPr/>
          <p:nvPr/>
        </p:nvGrpSpPr>
        <p:grpSpPr>
          <a:xfrm>
            <a:off x="-1480925" y="-1164855"/>
            <a:ext cx="12672282" cy="8039446"/>
            <a:chOff x="-1480925" y="-1164855"/>
            <a:chExt cx="12672282" cy="8039446"/>
          </a:xfrm>
        </p:grpSpPr>
        <p:sp>
          <p:nvSpPr>
            <p:cNvPr id="483" name="Google Shape;483;p36"/>
            <p:cNvSpPr/>
            <p:nvPr/>
          </p:nvSpPr>
          <p:spPr>
            <a:xfrm flipH="1">
              <a:off x="-1480925" y="2356627"/>
              <a:ext cx="4388289" cy="4081534"/>
            </a:xfrm>
            <a:custGeom>
              <a:avLst/>
              <a:gdLst/>
              <a:ahLst/>
              <a:cxnLst/>
              <a:rect l="l" t="t" r="r" b="b"/>
              <a:pathLst>
                <a:path w="129668" h="107920" extrusionOk="0">
                  <a:moveTo>
                    <a:pt x="1" y="107919"/>
                  </a:moveTo>
                  <a:lnTo>
                    <a:pt x="129667" y="107919"/>
                  </a:lnTo>
                  <a:lnTo>
                    <a:pt x="129667" y="0"/>
                  </a:lnTo>
                  <a:cubicBezTo>
                    <a:pt x="99874" y="49487"/>
                    <a:pt x="22198" y="63131"/>
                    <a:pt x="1" y="1079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 rot="10800000" flipH="1">
              <a:off x="5600713" y="-843250"/>
              <a:ext cx="4696175" cy="4395850"/>
            </a:xfrm>
            <a:custGeom>
              <a:avLst/>
              <a:gdLst/>
              <a:ahLst/>
              <a:cxnLst/>
              <a:rect l="l" t="t" r="r" b="b"/>
              <a:pathLst>
                <a:path w="187847" h="175834" extrusionOk="0">
                  <a:moveTo>
                    <a:pt x="79900" y="109720"/>
                  </a:moveTo>
                  <a:cubicBezTo>
                    <a:pt x="30666" y="118216"/>
                    <a:pt x="15840" y="151526"/>
                    <a:pt x="1" y="175833"/>
                  </a:cubicBezTo>
                  <a:lnTo>
                    <a:pt x="173302" y="175833"/>
                  </a:lnTo>
                  <a:lnTo>
                    <a:pt x="173302" y="0"/>
                  </a:lnTo>
                  <a:lnTo>
                    <a:pt x="156000" y="0"/>
                  </a:lnTo>
                  <a:cubicBezTo>
                    <a:pt x="187847" y="68224"/>
                    <a:pt x="154453" y="96835"/>
                    <a:pt x="79900" y="1097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5" name="Google Shape;485;p36"/>
            <p:cNvGrpSpPr/>
            <p:nvPr/>
          </p:nvGrpSpPr>
          <p:grpSpPr>
            <a:xfrm>
              <a:off x="-279750" y="-843256"/>
              <a:ext cx="9647350" cy="6354156"/>
              <a:chOff x="-279750" y="-843256"/>
              <a:chExt cx="9647350" cy="6354156"/>
            </a:xfrm>
          </p:grpSpPr>
          <p:sp>
            <p:nvSpPr>
              <p:cNvPr id="486" name="Google Shape;486;p36"/>
              <p:cNvSpPr/>
              <p:nvPr/>
            </p:nvSpPr>
            <p:spPr>
              <a:xfrm rot="5400000" flipH="1">
                <a:off x="5571616" y="1714916"/>
                <a:ext cx="4339043" cy="3252925"/>
              </a:xfrm>
              <a:custGeom>
                <a:avLst/>
                <a:gdLst/>
                <a:ahLst/>
                <a:cxnLst/>
                <a:rect l="l" t="t" r="r" b="b"/>
                <a:pathLst>
                  <a:path w="64454" h="130117" extrusionOk="0">
                    <a:moveTo>
                      <a:pt x="64454" y="0"/>
                    </a:moveTo>
                    <a:lnTo>
                      <a:pt x="0" y="0"/>
                    </a:lnTo>
                    <a:lnTo>
                      <a:pt x="0" y="130117"/>
                    </a:lnTo>
                    <a:cubicBezTo>
                      <a:pt x="24251" y="88648"/>
                      <a:pt x="24420" y="20875"/>
                      <a:pt x="64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6"/>
              <p:cNvSpPr/>
              <p:nvPr/>
            </p:nvSpPr>
            <p:spPr>
              <a:xfrm>
                <a:off x="-279750" y="-843256"/>
                <a:ext cx="3580675" cy="2411050"/>
              </a:xfrm>
              <a:custGeom>
                <a:avLst/>
                <a:gdLst/>
                <a:ahLst/>
                <a:cxnLst/>
                <a:rect l="l" t="t" r="r" b="b"/>
                <a:pathLst>
                  <a:path w="143227" h="96442" extrusionOk="0">
                    <a:moveTo>
                      <a:pt x="143227" y="0"/>
                    </a:moveTo>
                    <a:lnTo>
                      <a:pt x="0" y="0"/>
                    </a:lnTo>
                    <a:lnTo>
                      <a:pt x="0" y="96441"/>
                    </a:lnTo>
                    <a:cubicBezTo>
                      <a:pt x="30834" y="50584"/>
                      <a:pt x="41131" y="5571"/>
                      <a:pt x="77873" y="8778"/>
                    </a:cubicBezTo>
                    <a:cubicBezTo>
                      <a:pt x="111436" y="11704"/>
                      <a:pt x="132452" y="5121"/>
                      <a:pt x="143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8" name="Google Shape;488;p36"/>
            <p:cNvSpPr/>
            <p:nvPr/>
          </p:nvSpPr>
          <p:spPr>
            <a:xfrm rot="-1231472">
              <a:off x="-254139" y="1145658"/>
              <a:ext cx="2286121" cy="5502820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9" name="Google Shape;489;p36"/>
            <p:cNvSpPr/>
            <p:nvPr/>
          </p:nvSpPr>
          <p:spPr>
            <a:xfrm rot="997806">
              <a:off x="6052347" y="-554559"/>
              <a:ext cx="4756862" cy="3365797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90" name="Google Shape;490;p36"/>
            <p:cNvGrpSpPr/>
            <p:nvPr/>
          </p:nvGrpSpPr>
          <p:grpSpPr>
            <a:xfrm>
              <a:off x="7988895" y="3911730"/>
              <a:ext cx="883759" cy="600001"/>
              <a:chOff x="-3966800" y="-2580100"/>
              <a:chExt cx="1127675" cy="765600"/>
            </a:xfrm>
          </p:grpSpPr>
          <p:cxnSp>
            <p:nvCxnSpPr>
              <p:cNvPr id="491" name="Google Shape;491;p36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36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36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94" name="Google Shape;494;p36"/>
            <p:cNvGrpSpPr/>
            <p:nvPr/>
          </p:nvGrpSpPr>
          <p:grpSpPr>
            <a:xfrm>
              <a:off x="7988895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495" name="Google Shape;495;p36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36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36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98" name="Google Shape;498;p36"/>
          <p:cNvSpPr txBox="1">
            <a:spLocks noGrp="1"/>
          </p:cNvSpPr>
          <p:nvPr>
            <p:ph type="title"/>
          </p:nvPr>
        </p:nvSpPr>
        <p:spPr>
          <a:xfrm>
            <a:off x="1737475" y="1535100"/>
            <a:ext cx="5669100" cy="20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37"/>
          <p:cNvGrpSpPr/>
          <p:nvPr/>
        </p:nvGrpSpPr>
        <p:grpSpPr>
          <a:xfrm>
            <a:off x="-1901713" y="-1677934"/>
            <a:ext cx="13122188" cy="7840598"/>
            <a:chOff x="-1901713" y="-1677934"/>
            <a:chExt cx="13122188" cy="7840598"/>
          </a:xfrm>
        </p:grpSpPr>
        <p:grpSp>
          <p:nvGrpSpPr>
            <p:cNvPr id="501" name="Google Shape;501;p37"/>
            <p:cNvGrpSpPr/>
            <p:nvPr/>
          </p:nvGrpSpPr>
          <p:grpSpPr>
            <a:xfrm>
              <a:off x="-1901713" y="-1677934"/>
              <a:ext cx="5739597" cy="7445834"/>
              <a:chOff x="-1901713" y="-1677934"/>
              <a:chExt cx="5739597" cy="7445834"/>
            </a:xfrm>
          </p:grpSpPr>
          <p:sp>
            <p:nvSpPr>
              <p:cNvPr id="502" name="Google Shape;502;p37"/>
              <p:cNvSpPr/>
              <p:nvPr/>
            </p:nvSpPr>
            <p:spPr>
              <a:xfrm flipH="1">
                <a:off x="-487642" y="3449265"/>
                <a:ext cx="1507140" cy="2318635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7"/>
              <p:cNvSpPr/>
              <p:nvPr/>
            </p:nvSpPr>
            <p:spPr>
              <a:xfrm rot="-5400000" flipH="1">
                <a:off x="-1087375" y="-1078219"/>
                <a:ext cx="3885351" cy="268592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7"/>
              <p:cNvSpPr/>
              <p:nvPr/>
            </p:nvSpPr>
            <p:spPr>
              <a:xfrm rot="3110315">
                <a:off x="-175041" y="-952129"/>
                <a:ext cx="2286253" cy="5503137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505" name="Google Shape;505;p37"/>
            <p:cNvGrpSpPr/>
            <p:nvPr/>
          </p:nvGrpSpPr>
          <p:grpSpPr>
            <a:xfrm>
              <a:off x="4371275" y="-1442525"/>
              <a:ext cx="6849200" cy="7605188"/>
              <a:chOff x="4371275" y="-1442525"/>
              <a:chExt cx="6849200" cy="7605188"/>
            </a:xfrm>
          </p:grpSpPr>
          <p:sp>
            <p:nvSpPr>
              <p:cNvPr id="506" name="Google Shape;506;p37"/>
              <p:cNvSpPr/>
              <p:nvPr/>
            </p:nvSpPr>
            <p:spPr>
              <a:xfrm>
                <a:off x="4371275" y="981275"/>
                <a:ext cx="6592375" cy="5181388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7"/>
              <p:cNvSpPr/>
              <p:nvPr/>
            </p:nvSpPr>
            <p:spPr>
              <a:xfrm rot="10800000" flipH="1">
                <a:off x="6141300" y="-1442525"/>
                <a:ext cx="4288950" cy="3233250"/>
              </a:xfrm>
              <a:custGeom>
                <a:avLst/>
                <a:gdLst/>
                <a:ahLst/>
                <a:cxnLst/>
                <a:rect l="l" t="t" r="r" b="b"/>
                <a:pathLst>
                  <a:path w="171558" h="129330" extrusionOk="0">
                    <a:moveTo>
                      <a:pt x="171557" y="129329"/>
                    </a:moveTo>
                    <a:lnTo>
                      <a:pt x="171557" y="1"/>
                    </a:lnTo>
                    <a:cubicBezTo>
                      <a:pt x="159122" y="5205"/>
                      <a:pt x="140864" y="10832"/>
                      <a:pt x="114390" y="15390"/>
                    </a:cubicBezTo>
                    <a:cubicBezTo>
                      <a:pt x="58264" y="25011"/>
                      <a:pt x="68617" y="97229"/>
                      <a:pt x="0" y="1293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7"/>
              <p:cNvSpPr/>
              <p:nvPr/>
            </p:nvSpPr>
            <p:spPr>
              <a:xfrm>
                <a:off x="6463750" y="-25725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509" name="Google Shape;509;p37"/>
          <p:cNvSpPr txBox="1">
            <a:spLocks noGrp="1"/>
          </p:cNvSpPr>
          <p:nvPr>
            <p:ph type="title"/>
          </p:nvPr>
        </p:nvSpPr>
        <p:spPr>
          <a:xfrm>
            <a:off x="2144550" y="1766850"/>
            <a:ext cx="4854900" cy="7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0" name="Google Shape;510;p37"/>
          <p:cNvSpPr txBox="1">
            <a:spLocks noGrp="1"/>
          </p:cNvSpPr>
          <p:nvPr>
            <p:ph type="subTitle" idx="1"/>
          </p:nvPr>
        </p:nvSpPr>
        <p:spPr>
          <a:xfrm>
            <a:off x="2144550" y="2426850"/>
            <a:ext cx="4854900" cy="11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11" name="Google Shape;511;p37"/>
          <p:cNvGrpSpPr/>
          <p:nvPr/>
        </p:nvGrpSpPr>
        <p:grpSpPr>
          <a:xfrm>
            <a:off x="7988894" y="4308581"/>
            <a:ext cx="883759" cy="600001"/>
            <a:chOff x="-3966800" y="-2580100"/>
            <a:chExt cx="1127675" cy="765600"/>
          </a:xfrm>
        </p:grpSpPr>
        <p:cxnSp>
          <p:nvCxnSpPr>
            <p:cNvPr id="512" name="Google Shape;512;p37"/>
            <p:cNvCxnSpPr/>
            <p:nvPr/>
          </p:nvCxnSpPr>
          <p:spPr>
            <a:xfrm>
              <a:off x="-3793300" y="-2580100"/>
              <a:ext cx="765600" cy="76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37"/>
            <p:cNvCxnSpPr/>
            <p:nvPr/>
          </p:nvCxnSpPr>
          <p:spPr>
            <a:xfrm>
              <a:off x="-3359625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37"/>
            <p:cNvCxnSpPr/>
            <p:nvPr/>
          </p:nvCxnSpPr>
          <p:spPr>
            <a:xfrm>
              <a:off x="-3966800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5" name="Google Shape;515;p37"/>
          <p:cNvGrpSpPr/>
          <p:nvPr/>
        </p:nvGrpSpPr>
        <p:grpSpPr>
          <a:xfrm>
            <a:off x="7988895" y="239505"/>
            <a:ext cx="883759" cy="600001"/>
            <a:chOff x="-3966800" y="-2580100"/>
            <a:chExt cx="1127675" cy="765600"/>
          </a:xfrm>
        </p:grpSpPr>
        <p:cxnSp>
          <p:nvCxnSpPr>
            <p:cNvPr id="516" name="Google Shape;516;p37"/>
            <p:cNvCxnSpPr/>
            <p:nvPr/>
          </p:nvCxnSpPr>
          <p:spPr>
            <a:xfrm>
              <a:off x="-3793300" y="-2580100"/>
              <a:ext cx="765600" cy="76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37"/>
            <p:cNvCxnSpPr/>
            <p:nvPr/>
          </p:nvCxnSpPr>
          <p:spPr>
            <a:xfrm>
              <a:off x="-3359625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37"/>
            <p:cNvCxnSpPr/>
            <p:nvPr/>
          </p:nvCxnSpPr>
          <p:spPr>
            <a:xfrm>
              <a:off x="-3966800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38"/>
          <p:cNvGrpSpPr/>
          <p:nvPr/>
        </p:nvGrpSpPr>
        <p:grpSpPr>
          <a:xfrm>
            <a:off x="-815557" y="-579587"/>
            <a:ext cx="12542520" cy="7580876"/>
            <a:chOff x="-815557" y="-579587"/>
            <a:chExt cx="12542520" cy="7580876"/>
          </a:xfrm>
        </p:grpSpPr>
        <p:grpSp>
          <p:nvGrpSpPr>
            <p:cNvPr id="521" name="Google Shape;521;p38"/>
            <p:cNvGrpSpPr/>
            <p:nvPr/>
          </p:nvGrpSpPr>
          <p:grpSpPr>
            <a:xfrm flipH="1">
              <a:off x="-815557" y="-579587"/>
              <a:ext cx="11555588" cy="7184120"/>
              <a:chOff x="-1666812" y="-579587"/>
              <a:chExt cx="11555588" cy="7184120"/>
            </a:xfrm>
          </p:grpSpPr>
          <p:sp>
            <p:nvSpPr>
              <p:cNvPr id="522" name="Google Shape;522;p38"/>
              <p:cNvSpPr/>
              <p:nvPr/>
            </p:nvSpPr>
            <p:spPr>
              <a:xfrm rot="-9985509">
                <a:off x="-1338285" y="2727862"/>
                <a:ext cx="4756411" cy="3365478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23" name="Google Shape;523;p38"/>
              <p:cNvGrpSpPr/>
              <p:nvPr/>
            </p:nvGrpSpPr>
            <p:grpSpPr>
              <a:xfrm>
                <a:off x="5758075" y="-579587"/>
                <a:ext cx="4130700" cy="6548510"/>
                <a:chOff x="5758075" y="-579587"/>
                <a:chExt cx="4130700" cy="6548510"/>
              </a:xfrm>
            </p:grpSpPr>
            <p:sp>
              <p:nvSpPr>
                <p:cNvPr id="524" name="Google Shape;524;p38"/>
                <p:cNvSpPr/>
                <p:nvPr/>
              </p:nvSpPr>
              <p:spPr>
                <a:xfrm flipH="1">
                  <a:off x="5758075" y="-579587"/>
                  <a:ext cx="4130700" cy="38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28" h="152089" extrusionOk="0">
                      <a:moveTo>
                        <a:pt x="0" y="0"/>
                      </a:moveTo>
                      <a:lnTo>
                        <a:pt x="0" y="152089"/>
                      </a:lnTo>
                      <a:cubicBezTo>
                        <a:pt x="55367" y="111014"/>
                        <a:pt x="37727" y="14686"/>
                        <a:pt x="80687" y="27768"/>
                      </a:cubicBezTo>
                      <a:cubicBezTo>
                        <a:pt x="123224" y="40709"/>
                        <a:pt x="154959" y="29878"/>
                        <a:pt x="1652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38"/>
                <p:cNvSpPr/>
                <p:nvPr/>
              </p:nvSpPr>
              <p:spPr>
                <a:xfrm rot="-9000004" flipH="1">
                  <a:off x="7988117" y="4139551"/>
                  <a:ext cx="1185357" cy="1643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6" h="15270" extrusionOk="0">
                      <a:moveTo>
                        <a:pt x="477" y="8231"/>
                      </a:moveTo>
                      <a:cubicBezTo>
                        <a:pt x="0" y="11256"/>
                        <a:pt x="2035" y="14702"/>
                        <a:pt x="5078" y="15050"/>
                      </a:cubicBezTo>
                      <a:cubicBezTo>
                        <a:pt x="6856" y="15270"/>
                        <a:pt x="8634" y="14482"/>
                        <a:pt x="10375" y="14115"/>
                      </a:cubicBezTo>
                      <a:lnTo>
                        <a:pt x="10375" y="1"/>
                      </a:lnTo>
                      <a:cubicBezTo>
                        <a:pt x="8909" y="294"/>
                        <a:pt x="7479" y="771"/>
                        <a:pt x="6122" y="1412"/>
                      </a:cubicBezTo>
                      <a:cubicBezTo>
                        <a:pt x="3355" y="2750"/>
                        <a:pt x="953" y="5188"/>
                        <a:pt x="477" y="8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26" name="Google Shape;526;p38"/>
            <p:cNvSpPr/>
            <p:nvPr/>
          </p:nvSpPr>
          <p:spPr>
            <a:xfrm>
              <a:off x="5134588" y="1819900"/>
              <a:ext cx="6592375" cy="5181388"/>
            </a:xfrm>
            <a:custGeom>
              <a:avLst/>
              <a:gdLst/>
              <a:ahLst/>
              <a:cxnLst/>
              <a:rect l="l" t="t" r="r" b="b"/>
              <a:pathLst>
                <a:path w="263695" h="175834" extrusionOk="0">
                  <a:moveTo>
                    <a:pt x="109102" y="110058"/>
                  </a:moveTo>
                  <a:cubicBezTo>
                    <a:pt x="74132" y="175130"/>
                    <a:pt x="2223" y="175833"/>
                    <a:pt x="1" y="175833"/>
                  </a:cubicBezTo>
                  <a:lnTo>
                    <a:pt x="263694" y="175833"/>
                  </a:lnTo>
                  <a:lnTo>
                    <a:pt x="263694" y="0"/>
                  </a:lnTo>
                  <a:lnTo>
                    <a:pt x="229006" y="0"/>
                  </a:lnTo>
                  <a:cubicBezTo>
                    <a:pt x="256070" y="110423"/>
                    <a:pt x="143706" y="45661"/>
                    <a:pt x="109102" y="1100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38"/>
          <p:cNvSpPr txBox="1">
            <a:spLocks noGrp="1"/>
          </p:cNvSpPr>
          <p:nvPr>
            <p:ph type="body" idx="1"/>
          </p:nvPr>
        </p:nvSpPr>
        <p:spPr>
          <a:xfrm>
            <a:off x="1572600" y="768100"/>
            <a:ext cx="5998800" cy="105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</a:lstStyle>
          <a:p>
            <a:endParaRPr/>
          </a:p>
        </p:txBody>
      </p:sp>
      <p:sp>
        <p:nvSpPr>
          <p:cNvPr id="528" name="Google Shape;528;p38"/>
          <p:cNvSpPr/>
          <p:nvPr/>
        </p:nvSpPr>
        <p:spPr>
          <a:xfrm rot="-1972107" flipH="1">
            <a:off x="-2247895" y="-279556"/>
            <a:ext cx="4756619" cy="3365625"/>
          </a:xfrm>
          <a:custGeom>
            <a:avLst/>
            <a:gdLst/>
            <a:ahLst/>
            <a:cxnLst/>
            <a:rect l="l" t="t" r="r" b="b"/>
            <a:pathLst>
              <a:path w="190269" h="134628" extrusionOk="0">
                <a:moveTo>
                  <a:pt x="0" y="0"/>
                </a:moveTo>
                <a:cubicBezTo>
                  <a:pt x="2239" y="5010"/>
                  <a:pt x="2932" y="21958"/>
                  <a:pt x="13431" y="30059"/>
                </a:cubicBezTo>
                <a:cubicBezTo>
                  <a:pt x="23931" y="38160"/>
                  <a:pt x="47701" y="34643"/>
                  <a:pt x="62997" y="48607"/>
                </a:cubicBezTo>
                <a:cubicBezTo>
                  <a:pt x="78293" y="62571"/>
                  <a:pt x="83996" y="99505"/>
                  <a:pt x="105208" y="113842"/>
                </a:cubicBezTo>
                <a:cubicBezTo>
                  <a:pt x="126420" y="128179"/>
                  <a:pt x="176092" y="131164"/>
                  <a:pt x="190269" y="13462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39"/>
          <p:cNvGrpSpPr/>
          <p:nvPr/>
        </p:nvGrpSpPr>
        <p:grpSpPr>
          <a:xfrm>
            <a:off x="-1241314" y="-1178648"/>
            <a:ext cx="12681632" cy="7011223"/>
            <a:chOff x="-1241314" y="-1178648"/>
            <a:chExt cx="12681632" cy="7011223"/>
          </a:xfrm>
        </p:grpSpPr>
        <p:grpSp>
          <p:nvGrpSpPr>
            <p:cNvPr id="531" name="Google Shape;531;p39"/>
            <p:cNvGrpSpPr/>
            <p:nvPr/>
          </p:nvGrpSpPr>
          <p:grpSpPr>
            <a:xfrm flipH="1">
              <a:off x="-1241314" y="-1178648"/>
              <a:ext cx="12681632" cy="7011223"/>
              <a:chOff x="-2040622" y="-1178648"/>
              <a:chExt cx="12681632" cy="7011223"/>
            </a:xfrm>
          </p:grpSpPr>
          <p:sp>
            <p:nvSpPr>
              <p:cNvPr id="532" name="Google Shape;532;p39"/>
              <p:cNvSpPr/>
              <p:nvPr/>
            </p:nvSpPr>
            <p:spPr>
              <a:xfrm rot="-5400000">
                <a:off x="6475980" y="-571400"/>
                <a:ext cx="3241700" cy="2698000"/>
              </a:xfrm>
              <a:custGeom>
                <a:avLst/>
                <a:gdLst/>
                <a:ahLst/>
                <a:cxnLst/>
                <a:rect l="l" t="t" r="r" b="b"/>
                <a:pathLst>
                  <a:path w="129668" h="107920" extrusionOk="0">
                    <a:moveTo>
                      <a:pt x="1" y="107919"/>
                    </a:moveTo>
                    <a:lnTo>
                      <a:pt x="129667" y="107919"/>
                    </a:lnTo>
                    <a:lnTo>
                      <a:pt x="129667" y="0"/>
                    </a:lnTo>
                    <a:cubicBezTo>
                      <a:pt x="99874" y="49487"/>
                      <a:pt x="22198" y="63131"/>
                      <a:pt x="1" y="1079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3" name="Google Shape;533;p39"/>
              <p:cNvGrpSpPr/>
              <p:nvPr/>
            </p:nvGrpSpPr>
            <p:grpSpPr>
              <a:xfrm>
                <a:off x="-159250" y="-108756"/>
                <a:ext cx="3580675" cy="5844088"/>
                <a:chOff x="-159250" y="-108756"/>
                <a:chExt cx="3580675" cy="5844088"/>
              </a:xfrm>
            </p:grpSpPr>
            <p:sp>
              <p:nvSpPr>
                <p:cNvPr id="534" name="Google Shape;534;p39"/>
                <p:cNvSpPr/>
                <p:nvPr/>
              </p:nvSpPr>
              <p:spPr>
                <a:xfrm rot="10800000" flipH="1">
                  <a:off x="-121600" y="2482406"/>
                  <a:ext cx="1611350" cy="325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54" h="130117" extrusionOk="0">
                      <a:moveTo>
                        <a:pt x="64454" y="0"/>
                      </a:moveTo>
                      <a:lnTo>
                        <a:pt x="0" y="0"/>
                      </a:lnTo>
                      <a:lnTo>
                        <a:pt x="0" y="130117"/>
                      </a:lnTo>
                      <a:cubicBezTo>
                        <a:pt x="24251" y="88648"/>
                        <a:pt x="24420" y="20875"/>
                        <a:pt x="644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39"/>
                <p:cNvSpPr/>
                <p:nvPr/>
              </p:nvSpPr>
              <p:spPr>
                <a:xfrm>
                  <a:off x="-159250" y="-108756"/>
                  <a:ext cx="3580675" cy="241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27" h="96442" extrusionOk="0">
                      <a:moveTo>
                        <a:pt x="143227" y="0"/>
                      </a:moveTo>
                      <a:lnTo>
                        <a:pt x="0" y="0"/>
                      </a:lnTo>
                      <a:lnTo>
                        <a:pt x="0" y="96441"/>
                      </a:lnTo>
                      <a:cubicBezTo>
                        <a:pt x="30834" y="50584"/>
                        <a:pt x="41131" y="5571"/>
                        <a:pt x="77873" y="8778"/>
                      </a:cubicBezTo>
                      <a:cubicBezTo>
                        <a:pt x="111436" y="11704"/>
                        <a:pt x="132452" y="5121"/>
                        <a:pt x="1432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36" name="Google Shape;536;p39"/>
              <p:cNvSpPr/>
              <p:nvPr/>
            </p:nvSpPr>
            <p:spPr>
              <a:xfrm>
                <a:off x="5676913" y="1436725"/>
                <a:ext cx="46961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187847" h="175834" extrusionOk="0">
                    <a:moveTo>
                      <a:pt x="79900" y="109720"/>
                    </a:moveTo>
                    <a:cubicBezTo>
                      <a:pt x="30666" y="118216"/>
                      <a:pt x="15840" y="151526"/>
                      <a:pt x="1" y="175833"/>
                    </a:cubicBezTo>
                    <a:lnTo>
                      <a:pt x="173302" y="175833"/>
                    </a:lnTo>
                    <a:lnTo>
                      <a:pt x="173302" y="0"/>
                    </a:lnTo>
                    <a:lnTo>
                      <a:pt x="156000" y="0"/>
                    </a:lnTo>
                    <a:cubicBezTo>
                      <a:pt x="187847" y="68224"/>
                      <a:pt x="154453" y="96835"/>
                      <a:pt x="79900" y="1097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9"/>
              <p:cNvSpPr/>
              <p:nvPr/>
            </p:nvSpPr>
            <p:spPr>
              <a:xfrm rot="2700000">
                <a:off x="-429853" y="-707275"/>
                <a:ext cx="2286153" cy="5502897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38" name="Google Shape;538;p39"/>
              <p:cNvSpPr/>
              <p:nvPr/>
            </p:nvSpPr>
            <p:spPr>
              <a:xfrm rot="-549993">
                <a:off x="5646721" y="-821265"/>
                <a:ext cx="4756583" cy="33656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539" name="Google Shape;539;p39"/>
            <p:cNvGrpSpPr/>
            <p:nvPr/>
          </p:nvGrpSpPr>
          <p:grpSpPr>
            <a:xfrm>
              <a:off x="271342" y="4308580"/>
              <a:ext cx="883759" cy="600001"/>
              <a:chOff x="-3966800" y="-2580100"/>
              <a:chExt cx="1127675" cy="765600"/>
            </a:xfrm>
          </p:grpSpPr>
          <p:cxnSp>
            <p:nvCxnSpPr>
              <p:cNvPr id="540" name="Google Shape;540;p39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39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39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3" name="Google Shape;543;p39"/>
            <p:cNvGrpSpPr/>
            <p:nvPr/>
          </p:nvGrpSpPr>
          <p:grpSpPr>
            <a:xfrm>
              <a:off x="195142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544" name="Google Shape;544;p39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39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39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47" name="Google Shape;547;p39"/>
          <p:cNvSpPr txBox="1">
            <a:spLocks noGrp="1"/>
          </p:cNvSpPr>
          <p:nvPr>
            <p:ph type="title" hasCustomPrompt="1"/>
          </p:nvPr>
        </p:nvSpPr>
        <p:spPr>
          <a:xfrm>
            <a:off x="1784088" y="1383450"/>
            <a:ext cx="5575800" cy="18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1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548" name="Google Shape;548;p39"/>
          <p:cNvSpPr txBox="1">
            <a:spLocks noGrp="1"/>
          </p:cNvSpPr>
          <p:nvPr>
            <p:ph type="subTitle" idx="1"/>
          </p:nvPr>
        </p:nvSpPr>
        <p:spPr>
          <a:xfrm>
            <a:off x="1784113" y="3357150"/>
            <a:ext cx="55758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42"/>
          <p:cNvGrpSpPr/>
          <p:nvPr/>
        </p:nvGrpSpPr>
        <p:grpSpPr>
          <a:xfrm>
            <a:off x="-1901713" y="-2013025"/>
            <a:ext cx="12274806" cy="10233025"/>
            <a:chOff x="-1901713" y="-2013025"/>
            <a:chExt cx="12274806" cy="10233025"/>
          </a:xfrm>
        </p:grpSpPr>
        <p:grpSp>
          <p:nvGrpSpPr>
            <p:cNvPr id="583" name="Google Shape;583;p42"/>
            <p:cNvGrpSpPr/>
            <p:nvPr/>
          </p:nvGrpSpPr>
          <p:grpSpPr>
            <a:xfrm>
              <a:off x="-1901713" y="-2013025"/>
              <a:ext cx="11201838" cy="10233025"/>
              <a:chOff x="-1901713" y="-2013025"/>
              <a:chExt cx="11201838" cy="10233025"/>
            </a:xfrm>
          </p:grpSpPr>
          <p:sp>
            <p:nvSpPr>
              <p:cNvPr id="584" name="Google Shape;584;p42"/>
              <p:cNvSpPr/>
              <p:nvPr/>
            </p:nvSpPr>
            <p:spPr>
              <a:xfrm>
                <a:off x="-315950" y="-618575"/>
                <a:ext cx="1611350" cy="3252925"/>
              </a:xfrm>
              <a:custGeom>
                <a:avLst/>
                <a:gdLst/>
                <a:ahLst/>
                <a:cxnLst/>
                <a:rect l="l" t="t" r="r" b="b"/>
                <a:pathLst>
                  <a:path w="64454" h="130117" extrusionOk="0">
                    <a:moveTo>
                      <a:pt x="64454" y="0"/>
                    </a:moveTo>
                    <a:lnTo>
                      <a:pt x="0" y="0"/>
                    </a:lnTo>
                    <a:lnTo>
                      <a:pt x="0" y="130117"/>
                    </a:lnTo>
                    <a:cubicBezTo>
                      <a:pt x="24251" y="88648"/>
                      <a:pt x="24420" y="20875"/>
                      <a:pt x="64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2"/>
              <p:cNvSpPr/>
              <p:nvPr/>
            </p:nvSpPr>
            <p:spPr>
              <a:xfrm>
                <a:off x="2706338" y="4429725"/>
                <a:ext cx="6593775" cy="3790275"/>
              </a:xfrm>
              <a:custGeom>
                <a:avLst/>
                <a:gdLst/>
                <a:ahLst/>
                <a:cxnLst/>
                <a:rect l="l" t="t" r="r" b="b"/>
                <a:pathLst>
                  <a:path w="263751" h="151611" extrusionOk="0">
                    <a:moveTo>
                      <a:pt x="263750" y="11170"/>
                    </a:moveTo>
                    <a:cubicBezTo>
                      <a:pt x="248080" y="3545"/>
                      <a:pt x="225404" y="1"/>
                      <a:pt x="193557" y="9988"/>
                    </a:cubicBezTo>
                    <a:cubicBezTo>
                      <a:pt x="126600" y="31003"/>
                      <a:pt x="88592" y="151611"/>
                      <a:pt x="0" y="113828"/>
                    </a:cubicBezTo>
                    <a:lnTo>
                      <a:pt x="0" y="149613"/>
                    </a:lnTo>
                    <a:lnTo>
                      <a:pt x="263750" y="1496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2"/>
              <p:cNvSpPr/>
              <p:nvPr/>
            </p:nvSpPr>
            <p:spPr>
              <a:xfrm flipH="1">
                <a:off x="4468200" y="-2013025"/>
                <a:ext cx="4831925" cy="333945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7" name="Google Shape;587;p42"/>
              <p:cNvGrpSpPr/>
              <p:nvPr/>
            </p:nvGrpSpPr>
            <p:grpSpPr>
              <a:xfrm>
                <a:off x="7988895" y="239505"/>
                <a:ext cx="883759" cy="600001"/>
                <a:chOff x="-3966800" y="-2580100"/>
                <a:chExt cx="1127675" cy="765600"/>
              </a:xfrm>
            </p:grpSpPr>
            <p:cxnSp>
              <p:nvCxnSpPr>
                <p:cNvPr id="588" name="Google Shape;588;p42"/>
                <p:cNvCxnSpPr/>
                <p:nvPr/>
              </p:nvCxnSpPr>
              <p:spPr>
                <a:xfrm>
                  <a:off x="-3793300" y="-2580100"/>
                  <a:ext cx="765600" cy="765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9" name="Google Shape;589;p42"/>
                <p:cNvCxnSpPr/>
                <p:nvPr/>
              </p:nvCxnSpPr>
              <p:spPr>
                <a:xfrm>
                  <a:off x="-3359625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0" name="Google Shape;590;p42"/>
                <p:cNvCxnSpPr/>
                <p:nvPr/>
              </p:nvCxnSpPr>
              <p:spPr>
                <a:xfrm>
                  <a:off x="-3966800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91" name="Google Shape;591;p42"/>
              <p:cNvSpPr/>
              <p:nvPr/>
            </p:nvSpPr>
            <p:spPr>
              <a:xfrm rot="3110315">
                <a:off x="-175041" y="-952129"/>
                <a:ext cx="2286253" cy="5503137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592" name="Google Shape;592;p42"/>
            <p:cNvSpPr/>
            <p:nvPr/>
          </p:nvSpPr>
          <p:spPr>
            <a:xfrm rot="4615608">
              <a:off x="5817436" y="2046982"/>
              <a:ext cx="4756814" cy="3365763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93" name="Google Shape;593;p42"/>
          <p:cNvSpPr txBox="1">
            <a:spLocks noGrp="1"/>
          </p:cNvSpPr>
          <p:nvPr>
            <p:ph type="subTitle" idx="1"/>
          </p:nvPr>
        </p:nvSpPr>
        <p:spPr>
          <a:xfrm>
            <a:off x="1094563" y="1760125"/>
            <a:ext cx="6954900" cy="14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4" name="Google Shape;594;p42"/>
          <p:cNvSpPr txBox="1">
            <a:spLocks noGrp="1"/>
          </p:cNvSpPr>
          <p:nvPr>
            <p:ph type="title"/>
          </p:nvPr>
        </p:nvSpPr>
        <p:spPr>
          <a:xfrm>
            <a:off x="1094538" y="3256175"/>
            <a:ext cx="69549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5"/>
          <p:cNvGrpSpPr/>
          <p:nvPr/>
        </p:nvGrpSpPr>
        <p:grpSpPr>
          <a:xfrm>
            <a:off x="-1901737" y="-2013025"/>
            <a:ext cx="12055393" cy="10233025"/>
            <a:chOff x="-1901737" y="-2013025"/>
            <a:chExt cx="12055393" cy="10233025"/>
          </a:xfrm>
        </p:grpSpPr>
        <p:grpSp>
          <p:nvGrpSpPr>
            <p:cNvPr id="53" name="Google Shape;53;p5"/>
            <p:cNvGrpSpPr/>
            <p:nvPr/>
          </p:nvGrpSpPr>
          <p:grpSpPr>
            <a:xfrm>
              <a:off x="-828758" y="-2013025"/>
              <a:ext cx="10982413" cy="10233025"/>
              <a:chOff x="-828758" y="-2013025"/>
              <a:chExt cx="10982413" cy="10233025"/>
            </a:xfrm>
          </p:grpSpPr>
          <p:sp>
            <p:nvSpPr>
              <p:cNvPr id="54" name="Google Shape;54;p5"/>
              <p:cNvSpPr/>
              <p:nvPr/>
            </p:nvSpPr>
            <p:spPr>
              <a:xfrm rot="10800000">
                <a:off x="7759796" y="2340355"/>
                <a:ext cx="1611350" cy="3252925"/>
              </a:xfrm>
              <a:custGeom>
                <a:avLst/>
                <a:gdLst/>
                <a:ahLst/>
                <a:cxnLst/>
                <a:rect l="l" t="t" r="r" b="b"/>
                <a:pathLst>
                  <a:path w="64454" h="130117" extrusionOk="0">
                    <a:moveTo>
                      <a:pt x="64454" y="0"/>
                    </a:moveTo>
                    <a:lnTo>
                      <a:pt x="0" y="0"/>
                    </a:lnTo>
                    <a:lnTo>
                      <a:pt x="0" y="130117"/>
                    </a:lnTo>
                    <a:cubicBezTo>
                      <a:pt x="24251" y="88648"/>
                      <a:pt x="24420" y="20875"/>
                      <a:pt x="64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 flipH="1">
                <a:off x="-828758" y="4429725"/>
                <a:ext cx="6593775" cy="3790275"/>
              </a:xfrm>
              <a:custGeom>
                <a:avLst/>
                <a:gdLst/>
                <a:ahLst/>
                <a:cxnLst/>
                <a:rect l="l" t="t" r="r" b="b"/>
                <a:pathLst>
                  <a:path w="263751" h="151611" extrusionOk="0">
                    <a:moveTo>
                      <a:pt x="263750" y="11170"/>
                    </a:moveTo>
                    <a:cubicBezTo>
                      <a:pt x="248080" y="3545"/>
                      <a:pt x="225404" y="1"/>
                      <a:pt x="193557" y="9988"/>
                    </a:cubicBezTo>
                    <a:cubicBezTo>
                      <a:pt x="126600" y="31003"/>
                      <a:pt x="88592" y="151611"/>
                      <a:pt x="0" y="113828"/>
                    </a:cubicBezTo>
                    <a:lnTo>
                      <a:pt x="0" y="149613"/>
                    </a:lnTo>
                    <a:lnTo>
                      <a:pt x="263750" y="1496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 flipH="1">
                <a:off x="4468200" y="-2013025"/>
                <a:ext cx="4831925" cy="333945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" name="Google Shape;57;p5"/>
              <p:cNvGrpSpPr/>
              <p:nvPr/>
            </p:nvGrpSpPr>
            <p:grpSpPr>
              <a:xfrm>
                <a:off x="7988895" y="239505"/>
                <a:ext cx="883759" cy="600001"/>
                <a:chOff x="-3966800" y="-2580100"/>
                <a:chExt cx="1127675" cy="765600"/>
              </a:xfrm>
            </p:grpSpPr>
            <p:cxnSp>
              <p:nvCxnSpPr>
                <p:cNvPr id="58" name="Google Shape;58;p5"/>
                <p:cNvCxnSpPr/>
                <p:nvPr/>
              </p:nvCxnSpPr>
              <p:spPr>
                <a:xfrm>
                  <a:off x="-3793300" y="-2580100"/>
                  <a:ext cx="765600" cy="765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" name="Google Shape;59;p5"/>
                <p:cNvCxnSpPr/>
                <p:nvPr/>
              </p:nvCxnSpPr>
              <p:spPr>
                <a:xfrm>
                  <a:off x="-3359625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" name="Google Shape;60;p5"/>
                <p:cNvCxnSpPr/>
                <p:nvPr/>
              </p:nvCxnSpPr>
              <p:spPr>
                <a:xfrm>
                  <a:off x="-3966800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61" name="Google Shape;61;p5"/>
              <p:cNvSpPr/>
              <p:nvPr/>
            </p:nvSpPr>
            <p:spPr>
              <a:xfrm rot="8866230">
                <a:off x="6576294" y="-1700651"/>
                <a:ext cx="2286124" cy="5502828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62" name="Google Shape;62;p5"/>
            <p:cNvSpPr/>
            <p:nvPr/>
          </p:nvSpPr>
          <p:spPr>
            <a:xfrm rot="-4615608" flipH="1">
              <a:off x="-2102895" y="2046982"/>
              <a:ext cx="4756814" cy="3365763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1"/>
          </p:nvPr>
        </p:nvSpPr>
        <p:spPr>
          <a:xfrm>
            <a:off x="1290763" y="3455950"/>
            <a:ext cx="2907600" cy="5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000" b="1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2"/>
          </p:nvPr>
        </p:nvSpPr>
        <p:spPr>
          <a:xfrm>
            <a:off x="4945638" y="3455950"/>
            <a:ext cx="2907600" cy="5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000" b="1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3"/>
          </p:nvPr>
        </p:nvSpPr>
        <p:spPr>
          <a:xfrm>
            <a:off x="1290763" y="3964700"/>
            <a:ext cx="29076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4"/>
          </p:nvPr>
        </p:nvSpPr>
        <p:spPr>
          <a:xfrm>
            <a:off x="4945638" y="3964700"/>
            <a:ext cx="29076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43"/>
          <p:cNvGrpSpPr/>
          <p:nvPr/>
        </p:nvGrpSpPr>
        <p:grpSpPr>
          <a:xfrm>
            <a:off x="-1114800" y="-1968754"/>
            <a:ext cx="12236825" cy="7898544"/>
            <a:chOff x="-1114800" y="-1968754"/>
            <a:chExt cx="12236825" cy="7898544"/>
          </a:xfrm>
        </p:grpSpPr>
        <p:sp>
          <p:nvSpPr>
            <p:cNvPr id="597" name="Google Shape;597;p43"/>
            <p:cNvSpPr/>
            <p:nvPr/>
          </p:nvSpPr>
          <p:spPr>
            <a:xfrm rot="5400000">
              <a:off x="987349" y="3329390"/>
              <a:ext cx="1507140" cy="3693660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3"/>
            <p:cNvSpPr/>
            <p:nvPr/>
          </p:nvSpPr>
          <p:spPr>
            <a:xfrm rot="10800000" flipH="1">
              <a:off x="-1114800" y="2981306"/>
              <a:ext cx="3885351" cy="268592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3"/>
            <p:cNvSpPr/>
            <p:nvPr/>
          </p:nvSpPr>
          <p:spPr>
            <a:xfrm rot="-3190281">
              <a:off x="7091536" y="-2155958"/>
              <a:ext cx="2286084" cy="5502731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00" name="Google Shape;600;p4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44"/>
          <p:cNvGrpSpPr/>
          <p:nvPr/>
        </p:nvGrpSpPr>
        <p:grpSpPr>
          <a:xfrm>
            <a:off x="-1876800" y="-1968754"/>
            <a:ext cx="12236825" cy="7898544"/>
            <a:chOff x="-1876800" y="-1968754"/>
            <a:chExt cx="12236825" cy="7898544"/>
          </a:xfrm>
        </p:grpSpPr>
        <p:sp>
          <p:nvSpPr>
            <p:cNvPr id="603" name="Google Shape;603;p44"/>
            <p:cNvSpPr/>
            <p:nvPr/>
          </p:nvSpPr>
          <p:spPr>
            <a:xfrm>
              <a:off x="-315950" y="-618575"/>
              <a:ext cx="1611350" cy="3252925"/>
            </a:xfrm>
            <a:custGeom>
              <a:avLst/>
              <a:gdLst/>
              <a:ahLst/>
              <a:cxnLst/>
              <a:rect l="l" t="t" r="r" b="b"/>
              <a:pathLst>
                <a:path w="64454" h="130117" extrusionOk="0">
                  <a:moveTo>
                    <a:pt x="64454" y="0"/>
                  </a:moveTo>
                  <a:lnTo>
                    <a:pt x="0" y="0"/>
                  </a:lnTo>
                  <a:lnTo>
                    <a:pt x="0" y="130117"/>
                  </a:lnTo>
                  <a:cubicBezTo>
                    <a:pt x="24251" y="88648"/>
                    <a:pt x="24420" y="20875"/>
                    <a:pt x="64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4"/>
            <p:cNvSpPr/>
            <p:nvPr/>
          </p:nvSpPr>
          <p:spPr>
            <a:xfrm rot="-5400000" flipH="1">
              <a:off x="6750736" y="3329390"/>
              <a:ext cx="1507140" cy="3693660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4"/>
            <p:cNvSpPr/>
            <p:nvPr/>
          </p:nvSpPr>
          <p:spPr>
            <a:xfrm rot="10800000">
              <a:off x="6474674" y="2981306"/>
              <a:ext cx="3885351" cy="268592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4"/>
            <p:cNvSpPr/>
            <p:nvPr/>
          </p:nvSpPr>
          <p:spPr>
            <a:xfrm rot="3190281" flipH="1">
              <a:off x="-132395" y="-2155958"/>
              <a:ext cx="2286084" cy="5502731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07" name="Google Shape;607;p4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45"/>
          <p:cNvGrpSpPr/>
          <p:nvPr/>
        </p:nvGrpSpPr>
        <p:grpSpPr>
          <a:xfrm>
            <a:off x="-1876800" y="-1968754"/>
            <a:ext cx="12236825" cy="7898544"/>
            <a:chOff x="-1876800" y="-1968754"/>
            <a:chExt cx="12236825" cy="7898544"/>
          </a:xfrm>
        </p:grpSpPr>
        <p:sp>
          <p:nvSpPr>
            <p:cNvPr id="610" name="Google Shape;610;p45"/>
            <p:cNvSpPr/>
            <p:nvPr/>
          </p:nvSpPr>
          <p:spPr>
            <a:xfrm>
              <a:off x="-315950" y="-618575"/>
              <a:ext cx="1611350" cy="3252925"/>
            </a:xfrm>
            <a:custGeom>
              <a:avLst/>
              <a:gdLst/>
              <a:ahLst/>
              <a:cxnLst/>
              <a:rect l="l" t="t" r="r" b="b"/>
              <a:pathLst>
                <a:path w="64454" h="130117" extrusionOk="0">
                  <a:moveTo>
                    <a:pt x="64454" y="0"/>
                  </a:moveTo>
                  <a:lnTo>
                    <a:pt x="0" y="0"/>
                  </a:lnTo>
                  <a:lnTo>
                    <a:pt x="0" y="130117"/>
                  </a:lnTo>
                  <a:cubicBezTo>
                    <a:pt x="24251" y="88648"/>
                    <a:pt x="24420" y="20875"/>
                    <a:pt x="64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 rot="-5400000" flipH="1">
              <a:off x="6750736" y="3329390"/>
              <a:ext cx="1507140" cy="3693660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 rot="10800000">
              <a:off x="6474674" y="2981306"/>
              <a:ext cx="3885351" cy="268592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 rot="3190281" flipH="1">
              <a:off x="-132395" y="-2155958"/>
              <a:ext cx="2286084" cy="5502731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14" name="Google Shape;614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46"/>
          <p:cNvGrpSpPr/>
          <p:nvPr/>
        </p:nvGrpSpPr>
        <p:grpSpPr>
          <a:xfrm flipH="1">
            <a:off x="-2345420" y="-1586931"/>
            <a:ext cx="12858695" cy="7257081"/>
            <a:chOff x="-1665150" y="-1586931"/>
            <a:chExt cx="12858695" cy="7257081"/>
          </a:xfrm>
        </p:grpSpPr>
        <p:grpSp>
          <p:nvGrpSpPr>
            <p:cNvPr id="617" name="Google Shape;617;p46"/>
            <p:cNvGrpSpPr/>
            <p:nvPr/>
          </p:nvGrpSpPr>
          <p:grpSpPr>
            <a:xfrm>
              <a:off x="-1665150" y="2304450"/>
              <a:ext cx="4756725" cy="3365700"/>
              <a:chOff x="-1665150" y="2304450"/>
              <a:chExt cx="4756725" cy="3365700"/>
            </a:xfrm>
          </p:grpSpPr>
          <p:sp>
            <p:nvSpPr>
              <p:cNvPr id="618" name="Google Shape;618;p46"/>
              <p:cNvSpPr/>
              <p:nvPr/>
            </p:nvSpPr>
            <p:spPr>
              <a:xfrm flipH="1">
                <a:off x="-133661" y="4459676"/>
                <a:ext cx="1934537" cy="784022"/>
              </a:xfrm>
              <a:custGeom>
                <a:avLst/>
                <a:gdLst/>
                <a:ahLst/>
                <a:cxnLst/>
                <a:rect l="l" t="t" r="r" b="b"/>
                <a:pathLst>
                  <a:path w="142665" h="60263" extrusionOk="0">
                    <a:moveTo>
                      <a:pt x="142664" y="60262"/>
                    </a:moveTo>
                    <a:lnTo>
                      <a:pt x="142664" y="1"/>
                    </a:lnTo>
                    <a:cubicBezTo>
                      <a:pt x="118976" y="39613"/>
                      <a:pt x="31678" y="15334"/>
                      <a:pt x="0" y="602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6"/>
              <p:cNvSpPr/>
              <p:nvPr/>
            </p:nvSpPr>
            <p:spPr>
              <a:xfrm>
                <a:off x="-1665150" y="230445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0" name="Google Shape;620;p46"/>
            <p:cNvGrpSpPr/>
            <p:nvPr/>
          </p:nvGrpSpPr>
          <p:grpSpPr>
            <a:xfrm>
              <a:off x="5605148" y="-1586931"/>
              <a:ext cx="5588397" cy="6923365"/>
              <a:chOff x="5605148" y="-1586931"/>
              <a:chExt cx="5588397" cy="6923365"/>
            </a:xfrm>
          </p:grpSpPr>
          <p:sp>
            <p:nvSpPr>
              <p:cNvPr id="621" name="Google Shape;621;p46"/>
              <p:cNvSpPr/>
              <p:nvPr/>
            </p:nvSpPr>
            <p:spPr>
              <a:xfrm>
                <a:off x="7048673" y="1996850"/>
                <a:ext cx="4012576" cy="3339584"/>
              </a:xfrm>
              <a:custGeom>
                <a:avLst/>
                <a:gdLst/>
                <a:ahLst/>
                <a:cxnLst/>
                <a:rect l="l" t="t" r="r" b="b"/>
                <a:pathLst>
                  <a:path w="129668" h="107920" extrusionOk="0">
                    <a:moveTo>
                      <a:pt x="1" y="107919"/>
                    </a:moveTo>
                    <a:lnTo>
                      <a:pt x="129667" y="107919"/>
                    </a:lnTo>
                    <a:lnTo>
                      <a:pt x="129667" y="0"/>
                    </a:lnTo>
                    <a:cubicBezTo>
                      <a:pt x="99874" y="49487"/>
                      <a:pt x="22198" y="63131"/>
                      <a:pt x="1" y="1079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46"/>
              <p:cNvSpPr/>
              <p:nvPr/>
            </p:nvSpPr>
            <p:spPr>
              <a:xfrm flipH="1">
                <a:off x="5605150" y="-290950"/>
                <a:ext cx="4831925" cy="333945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46"/>
              <p:cNvSpPr/>
              <p:nvPr/>
            </p:nvSpPr>
            <p:spPr>
              <a:xfrm rot="-2827896" flipH="1">
                <a:off x="7256287" y="-1628740"/>
                <a:ext cx="2286118" cy="5502814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624" name="Google Shape;624;p4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5" name="Google Shape;625;p46"/>
          <p:cNvSpPr txBox="1">
            <a:spLocks noGrp="1"/>
          </p:cNvSpPr>
          <p:nvPr>
            <p:ph type="title" idx="2" hasCustomPrompt="1"/>
          </p:nvPr>
        </p:nvSpPr>
        <p:spPr>
          <a:xfrm>
            <a:off x="1418188" y="2109776"/>
            <a:ext cx="11178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626" name="Google Shape;626;p46"/>
          <p:cNvSpPr txBox="1">
            <a:spLocks noGrp="1"/>
          </p:cNvSpPr>
          <p:nvPr>
            <p:ph type="title" idx="3" hasCustomPrompt="1"/>
          </p:nvPr>
        </p:nvSpPr>
        <p:spPr>
          <a:xfrm>
            <a:off x="4013100" y="2109776"/>
            <a:ext cx="11178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627" name="Google Shape;627;p46"/>
          <p:cNvSpPr txBox="1">
            <a:spLocks noGrp="1"/>
          </p:cNvSpPr>
          <p:nvPr>
            <p:ph type="title" idx="4" hasCustomPrompt="1"/>
          </p:nvPr>
        </p:nvSpPr>
        <p:spPr>
          <a:xfrm>
            <a:off x="6608013" y="2109776"/>
            <a:ext cx="11178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628" name="Google Shape;628;p46"/>
          <p:cNvSpPr txBox="1">
            <a:spLocks noGrp="1"/>
          </p:cNvSpPr>
          <p:nvPr>
            <p:ph type="subTitle" idx="1"/>
          </p:nvPr>
        </p:nvSpPr>
        <p:spPr>
          <a:xfrm>
            <a:off x="831688" y="3716965"/>
            <a:ext cx="2290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46"/>
          <p:cNvSpPr txBox="1">
            <a:spLocks noGrp="1"/>
          </p:cNvSpPr>
          <p:nvPr>
            <p:ph type="subTitle" idx="5"/>
          </p:nvPr>
        </p:nvSpPr>
        <p:spPr>
          <a:xfrm>
            <a:off x="3426600" y="3716987"/>
            <a:ext cx="2290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46"/>
          <p:cNvSpPr txBox="1">
            <a:spLocks noGrp="1"/>
          </p:cNvSpPr>
          <p:nvPr>
            <p:ph type="subTitle" idx="6"/>
          </p:nvPr>
        </p:nvSpPr>
        <p:spPr>
          <a:xfrm>
            <a:off x="6021513" y="3716965"/>
            <a:ext cx="2290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46"/>
          <p:cNvSpPr txBox="1">
            <a:spLocks noGrp="1"/>
          </p:cNvSpPr>
          <p:nvPr>
            <p:ph type="subTitle" idx="7"/>
          </p:nvPr>
        </p:nvSpPr>
        <p:spPr>
          <a:xfrm>
            <a:off x="831688" y="3363038"/>
            <a:ext cx="22908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632" name="Google Shape;632;p46"/>
          <p:cNvSpPr txBox="1">
            <a:spLocks noGrp="1"/>
          </p:cNvSpPr>
          <p:nvPr>
            <p:ph type="subTitle" idx="8"/>
          </p:nvPr>
        </p:nvSpPr>
        <p:spPr>
          <a:xfrm>
            <a:off x="3426600" y="3363038"/>
            <a:ext cx="22908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633" name="Google Shape;633;p46"/>
          <p:cNvSpPr txBox="1">
            <a:spLocks noGrp="1"/>
          </p:cNvSpPr>
          <p:nvPr>
            <p:ph type="subTitle" idx="9"/>
          </p:nvPr>
        </p:nvSpPr>
        <p:spPr>
          <a:xfrm>
            <a:off x="6021513" y="3363038"/>
            <a:ext cx="22908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p47"/>
          <p:cNvGrpSpPr/>
          <p:nvPr/>
        </p:nvGrpSpPr>
        <p:grpSpPr>
          <a:xfrm rot="10800000">
            <a:off x="-2419588" y="-1955297"/>
            <a:ext cx="12443150" cy="8117960"/>
            <a:chOff x="-704800" y="-1677934"/>
            <a:chExt cx="12443150" cy="8117960"/>
          </a:xfrm>
        </p:grpSpPr>
        <p:grpSp>
          <p:nvGrpSpPr>
            <p:cNvPr id="636" name="Google Shape;636;p47"/>
            <p:cNvGrpSpPr/>
            <p:nvPr/>
          </p:nvGrpSpPr>
          <p:grpSpPr>
            <a:xfrm>
              <a:off x="-704800" y="-1677934"/>
              <a:ext cx="2962036" cy="7455208"/>
              <a:chOff x="-704800" y="-1677934"/>
              <a:chExt cx="2962036" cy="7455208"/>
            </a:xfrm>
          </p:grpSpPr>
          <p:sp>
            <p:nvSpPr>
              <p:cNvPr id="637" name="Google Shape;637;p47"/>
              <p:cNvSpPr/>
              <p:nvPr/>
            </p:nvSpPr>
            <p:spPr>
              <a:xfrm flipH="1">
                <a:off x="-487642" y="3449265"/>
                <a:ext cx="1507140" cy="2318635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7"/>
              <p:cNvSpPr/>
              <p:nvPr/>
            </p:nvSpPr>
            <p:spPr>
              <a:xfrm rot="-5400000" flipH="1">
                <a:off x="-1087375" y="-1078219"/>
                <a:ext cx="3885351" cy="268592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7"/>
              <p:cNvSpPr/>
              <p:nvPr/>
            </p:nvSpPr>
            <p:spPr>
              <a:xfrm rot="-434621">
                <a:off x="-366963" y="151692"/>
                <a:ext cx="2286362" cy="5503400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40" name="Google Shape;640;p47"/>
            <p:cNvGrpSpPr/>
            <p:nvPr/>
          </p:nvGrpSpPr>
          <p:grpSpPr>
            <a:xfrm>
              <a:off x="5145975" y="-1438300"/>
              <a:ext cx="6592375" cy="7878326"/>
              <a:chOff x="5145975" y="-1438300"/>
              <a:chExt cx="6592375" cy="7878326"/>
            </a:xfrm>
          </p:grpSpPr>
          <p:sp>
            <p:nvSpPr>
              <p:cNvPr id="641" name="Google Shape;641;p47"/>
              <p:cNvSpPr/>
              <p:nvPr/>
            </p:nvSpPr>
            <p:spPr>
              <a:xfrm>
                <a:off x="5145975" y="1258638"/>
                <a:ext cx="6592375" cy="5181388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47"/>
              <p:cNvSpPr/>
              <p:nvPr/>
            </p:nvSpPr>
            <p:spPr>
              <a:xfrm rot="10800000" flipH="1">
                <a:off x="5977738" y="-1438300"/>
                <a:ext cx="4288950" cy="3233250"/>
              </a:xfrm>
              <a:custGeom>
                <a:avLst/>
                <a:gdLst/>
                <a:ahLst/>
                <a:cxnLst/>
                <a:rect l="l" t="t" r="r" b="b"/>
                <a:pathLst>
                  <a:path w="171558" h="129330" extrusionOk="0">
                    <a:moveTo>
                      <a:pt x="171557" y="129329"/>
                    </a:moveTo>
                    <a:lnTo>
                      <a:pt x="171557" y="1"/>
                    </a:lnTo>
                    <a:cubicBezTo>
                      <a:pt x="159122" y="5205"/>
                      <a:pt x="140864" y="10832"/>
                      <a:pt x="114390" y="15390"/>
                    </a:cubicBezTo>
                    <a:cubicBezTo>
                      <a:pt x="58264" y="25011"/>
                      <a:pt x="68617" y="97229"/>
                      <a:pt x="0" y="1293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47"/>
              <p:cNvSpPr/>
              <p:nvPr/>
            </p:nvSpPr>
            <p:spPr>
              <a:xfrm>
                <a:off x="5743850" y="-143830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644" name="Google Shape;644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47"/>
          <p:cNvSpPr txBox="1">
            <a:spLocks noGrp="1"/>
          </p:cNvSpPr>
          <p:nvPr>
            <p:ph type="subTitle" idx="1"/>
          </p:nvPr>
        </p:nvSpPr>
        <p:spPr>
          <a:xfrm>
            <a:off x="2099375" y="3952025"/>
            <a:ext cx="4945200" cy="5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46" name="Google Shape;646;p47"/>
          <p:cNvGrpSpPr/>
          <p:nvPr/>
        </p:nvGrpSpPr>
        <p:grpSpPr>
          <a:xfrm>
            <a:off x="271345" y="4308580"/>
            <a:ext cx="883759" cy="600001"/>
            <a:chOff x="-3966800" y="-2580100"/>
            <a:chExt cx="1127675" cy="765600"/>
          </a:xfrm>
        </p:grpSpPr>
        <p:cxnSp>
          <p:nvCxnSpPr>
            <p:cNvPr id="647" name="Google Shape;647;p47"/>
            <p:cNvCxnSpPr/>
            <p:nvPr/>
          </p:nvCxnSpPr>
          <p:spPr>
            <a:xfrm>
              <a:off x="-3793300" y="-2580100"/>
              <a:ext cx="765600" cy="76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47"/>
            <p:cNvCxnSpPr/>
            <p:nvPr/>
          </p:nvCxnSpPr>
          <p:spPr>
            <a:xfrm>
              <a:off x="-3359625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47"/>
            <p:cNvCxnSpPr/>
            <p:nvPr/>
          </p:nvCxnSpPr>
          <p:spPr>
            <a:xfrm>
              <a:off x="-3966800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48"/>
          <p:cNvGrpSpPr/>
          <p:nvPr/>
        </p:nvGrpSpPr>
        <p:grpSpPr>
          <a:xfrm>
            <a:off x="-1241314" y="-1178648"/>
            <a:ext cx="5231995" cy="4080365"/>
            <a:chOff x="-1241314" y="-1178648"/>
            <a:chExt cx="5231995" cy="4080365"/>
          </a:xfrm>
        </p:grpSpPr>
        <p:sp>
          <p:nvSpPr>
            <p:cNvPr id="652" name="Google Shape;652;p48"/>
            <p:cNvSpPr/>
            <p:nvPr/>
          </p:nvSpPr>
          <p:spPr>
            <a:xfrm rot="5400000" flipH="1">
              <a:off x="-470384" y="-266600"/>
              <a:ext cx="3241700" cy="2698000"/>
            </a:xfrm>
            <a:custGeom>
              <a:avLst/>
              <a:gdLst/>
              <a:ahLst/>
              <a:cxnLst/>
              <a:rect l="l" t="t" r="r" b="b"/>
              <a:pathLst>
                <a:path w="129668" h="107920" extrusionOk="0">
                  <a:moveTo>
                    <a:pt x="1" y="107919"/>
                  </a:moveTo>
                  <a:lnTo>
                    <a:pt x="129667" y="107919"/>
                  </a:lnTo>
                  <a:lnTo>
                    <a:pt x="129667" y="0"/>
                  </a:lnTo>
                  <a:cubicBezTo>
                    <a:pt x="99874" y="49487"/>
                    <a:pt x="22198" y="63131"/>
                    <a:pt x="1" y="1079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 rot="549993" flipH="1">
              <a:off x="-1003608" y="-821265"/>
              <a:ext cx="4756583" cy="3365600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54" name="Google Shape;654;p48"/>
            <p:cNvCxnSpPr/>
            <p:nvPr/>
          </p:nvCxnSpPr>
          <p:spPr>
            <a:xfrm>
              <a:off x="331114" y="239505"/>
              <a:ext cx="600000" cy="600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48"/>
            <p:cNvCxnSpPr/>
            <p:nvPr/>
          </p:nvCxnSpPr>
          <p:spPr>
            <a:xfrm>
              <a:off x="670985" y="335547"/>
              <a:ext cx="408000" cy="408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48"/>
            <p:cNvCxnSpPr/>
            <p:nvPr/>
          </p:nvCxnSpPr>
          <p:spPr>
            <a:xfrm>
              <a:off x="195142" y="335547"/>
              <a:ext cx="408000" cy="408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7" name="Google Shape;657;p48"/>
          <p:cNvSpPr txBox="1">
            <a:spLocks noGrp="1"/>
          </p:cNvSpPr>
          <p:nvPr>
            <p:ph type="title"/>
          </p:nvPr>
        </p:nvSpPr>
        <p:spPr>
          <a:xfrm>
            <a:off x="713225" y="2213027"/>
            <a:ext cx="4592700" cy="17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658" name="Google Shape;658;p48"/>
          <p:cNvSpPr txBox="1">
            <a:spLocks noGrp="1"/>
          </p:cNvSpPr>
          <p:nvPr>
            <p:ph type="subTitle" idx="1"/>
          </p:nvPr>
        </p:nvSpPr>
        <p:spPr>
          <a:xfrm>
            <a:off x="713277" y="3816776"/>
            <a:ext cx="4592700" cy="7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_1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49"/>
          <p:cNvGrpSpPr/>
          <p:nvPr/>
        </p:nvGrpSpPr>
        <p:grpSpPr>
          <a:xfrm rot="10800000">
            <a:off x="-2419588" y="-1955297"/>
            <a:ext cx="12824150" cy="8117960"/>
            <a:chOff x="-1085800" y="-1677934"/>
            <a:chExt cx="12824150" cy="8117960"/>
          </a:xfrm>
        </p:grpSpPr>
        <p:grpSp>
          <p:nvGrpSpPr>
            <p:cNvPr id="661" name="Google Shape;661;p49"/>
            <p:cNvGrpSpPr/>
            <p:nvPr/>
          </p:nvGrpSpPr>
          <p:grpSpPr>
            <a:xfrm>
              <a:off x="-487659" y="-1677934"/>
              <a:ext cx="10607234" cy="7445834"/>
              <a:chOff x="-487659" y="-1677934"/>
              <a:chExt cx="10607234" cy="7445834"/>
            </a:xfrm>
          </p:grpSpPr>
          <p:sp>
            <p:nvSpPr>
              <p:cNvPr id="662" name="Google Shape;662;p49"/>
              <p:cNvSpPr/>
              <p:nvPr/>
            </p:nvSpPr>
            <p:spPr>
              <a:xfrm flipH="1">
                <a:off x="-487642" y="3449265"/>
                <a:ext cx="1507140" cy="2318635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9"/>
              <p:cNvSpPr/>
              <p:nvPr/>
            </p:nvSpPr>
            <p:spPr>
              <a:xfrm rot="-5400000" flipH="1">
                <a:off x="-1087375" y="-1078219"/>
                <a:ext cx="3885351" cy="268592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9"/>
              <p:cNvSpPr/>
              <p:nvPr/>
            </p:nvSpPr>
            <p:spPr>
              <a:xfrm rot="434621" flipH="1">
                <a:off x="7495376" y="-708"/>
                <a:ext cx="2286362" cy="5503400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65" name="Google Shape;665;p49"/>
            <p:cNvGrpSpPr/>
            <p:nvPr/>
          </p:nvGrpSpPr>
          <p:grpSpPr>
            <a:xfrm>
              <a:off x="-1085800" y="-1590700"/>
              <a:ext cx="12824150" cy="8030726"/>
              <a:chOff x="-1085800" y="-1590700"/>
              <a:chExt cx="12824150" cy="8030726"/>
            </a:xfrm>
          </p:grpSpPr>
          <p:sp>
            <p:nvSpPr>
              <p:cNvPr id="666" name="Google Shape;666;p49"/>
              <p:cNvSpPr/>
              <p:nvPr/>
            </p:nvSpPr>
            <p:spPr>
              <a:xfrm>
                <a:off x="5145975" y="1258638"/>
                <a:ext cx="6592375" cy="5181388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49"/>
              <p:cNvSpPr/>
              <p:nvPr/>
            </p:nvSpPr>
            <p:spPr>
              <a:xfrm rot="10800000" flipH="1">
                <a:off x="5977738" y="-1438300"/>
                <a:ext cx="4288950" cy="3233250"/>
              </a:xfrm>
              <a:custGeom>
                <a:avLst/>
                <a:gdLst/>
                <a:ahLst/>
                <a:cxnLst/>
                <a:rect l="l" t="t" r="r" b="b"/>
                <a:pathLst>
                  <a:path w="171558" h="129330" extrusionOk="0">
                    <a:moveTo>
                      <a:pt x="171557" y="129329"/>
                    </a:moveTo>
                    <a:lnTo>
                      <a:pt x="171557" y="1"/>
                    </a:lnTo>
                    <a:cubicBezTo>
                      <a:pt x="159122" y="5205"/>
                      <a:pt x="140864" y="10832"/>
                      <a:pt x="114390" y="15390"/>
                    </a:cubicBezTo>
                    <a:cubicBezTo>
                      <a:pt x="58264" y="25011"/>
                      <a:pt x="68617" y="97229"/>
                      <a:pt x="0" y="1293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49"/>
              <p:cNvSpPr/>
              <p:nvPr/>
            </p:nvSpPr>
            <p:spPr>
              <a:xfrm flipH="1">
                <a:off x="-1085800" y="-159070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669" name="Google Shape;669;p49"/>
          <p:cNvSpPr txBox="1">
            <a:spLocks noGrp="1"/>
          </p:cNvSpPr>
          <p:nvPr>
            <p:ph type="body" idx="1"/>
          </p:nvPr>
        </p:nvSpPr>
        <p:spPr>
          <a:xfrm>
            <a:off x="1914400" y="1602200"/>
            <a:ext cx="6509700" cy="24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9pPr>
          </a:lstStyle>
          <a:p>
            <a:endParaRPr/>
          </a:p>
        </p:txBody>
      </p:sp>
      <p:sp>
        <p:nvSpPr>
          <p:cNvPr id="670" name="Google Shape;670;p49"/>
          <p:cNvSpPr txBox="1">
            <a:spLocks noGrp="1"/>
          </p:cNvSpPr>
          <p:nvPr>
            <p:ph type="title"/>
          </p:nvPr>
        </p:nvSpPr>
        <p:spPr>
          <a:xfrm>
            <a:off x="1914400" y="445025"/>
            <a:ext cx="65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50"/>
          <p:cNvGrpSpPr/>
          <p:nvPr/>
        </p:nvGrpSpPr>
        <p:grpSpPr>
          <a:xfrm>
            <a:off x="-127067" y="-1061060"/>
            <a:ext cx="12085315" cy="7045983"/>
            <a:chOff x="-127067" y="-1061060"/>
            <a:chExt cx="12085315" cy="7045983"/>
          </a:xfrm>
        </p:grpSpPr>
        <p:sp>
          <p:nvSpPr>
            <p:cNvPr id="673" name="Google Shape;673;p50"/>
            <p:cNvSpPr/>
            <p:nvPr/>
          </p:nvSpPr>
          <p:spPr>
            <a:xfrm flipH="1">
              <a:off x="-127067" y="-1061060"/>
              <a:ext cx="1507140" cy="2318635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4" name="Google Shape;674;p50"/>
            <p:cNvGrpSpPr/>
            <p:nvPr/>
          </p:nvGrpSpPr>
          <p:grpSpPr>
            <a:xfrm>
              <a:off x="5758075" y="-579587"/>
              <a:ext cx="6200173" cy="6564510"/>
              <a:chOff x="5758075" y="-579587"/>
              <a:chExt cx="6200173" cy="6564510"/>
            </a:xfrm>
          </p:grpSpPr>
          <p:sp>
            <p:nvSpPr>
              <p:cNvPr id="675" name="Google Shape;675;p50"/>
              <p:cNvSpPr/>
              <p:nvPr/>
            </p:nvSpPr>
            <p:spPr>
              <a:xfrm rot="-1799996">
                <a:off x="8372067" y="-393309"/>
                <a:ext cx="1185357" cy="1643094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50"/>
              <p:cNvSpPr/>
              <p:nvPr/>
            </p:nvSpPr>
            <p:spPr>
              <a:xfrm rot="8827893" flipH="1">
                <a:off x="6669069" y="1093017"/>
                <a:ext cx="4756619" cy="3365625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77" name="Google Shape;677;p50"/>
              <p:cNvSpPr/>
              <p:nvPr/>
            </p:nvSpPr>
            <p:spPr>
              <a:xfrm rot="10800000">
                <a:off x="5758075" y="2182698"/>
                <a:ext cx="4130700" cy="3802225"/>
              </a:xfrm>
              <a:custGeom>
                <a:avLst/>
                <a:gdLst/>
                <a:ahLst/>
                <a:cxnLst/>
                <a:rect l="l" t="t" r="r" b="b"/>
                <a:pathLst>
                  <a:path w="165228" h="152089" extrusionOk="0">
                    <a:moveTo>
                      <a:pt x="0" y="0"/>
                    </a:moveTo>
                    <a:lnTo>
                      <a:pt x="0" y="152089"/>
                    </a:lnTo>
                    <a:cubicBezTo>
                      <a:pt x="55367" y="111014"/>
                      <a:pt x="37727" y="14686"/>
                      <a:pt x="80687" y="27768"/>
                    </a:cubicBezTo>
                    <a:cubicBezTo>
                      <a:pt x="123224" y="40709"/>
                      <a:pt x="154959" y="29878"/>
                      <a:pt x="165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" name="Google Shape;678;p50"/>
            <p:cNvGrpSpPr/>
            <p:nvPr/>
          </p:nvGrpSpPr>
          <p:grpSpPr>
            <a:xfrm>
              <a:off x="271345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679" name="Google Shape;679;p50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50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50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82" name="Google Shape;682;p5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endParaRPr/>
          </a:p>
        </p:txBody>
      </p:sp>
      <p:sp>
        <p:nvSpPr>
          <p:cNvPr id="683" name="Google Shape;683;p50"/>
          <p:cNvSpPr txBox="1">
            <a:spLocks noGrp="1"/>
          </p:cNvSpPr>
          <p:nvPr>
            <p:ph type="subTitle" idx="1"/>
          </p:nvPr>
        </p:nvSpPr>
        <p:spPr>
          <a:xfrm>
            <a:off x="3015000" y="1505788"/>
            <a:ext cx="42138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684" name="Google Shape;684;p50"/>
          <p:cNvSpPr txBox="1">
            <a:spLocks noGrp="1"/>
          </p:cNvSpPr>
          <p:nvPr>
            <p:ph type="subTitle" idx="2"/>
          </p:nvPr>
        </p:nvSpPr>
        <p:spPr>
          <a:xfrm>
            <a:off x="3015000" y="1798313"/>
            <a:ext cx="42138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50"/>
          <p:cNvSpPr txBox="1">
            <a:spLocks noGrp="1"/>
          </p:cNvSpPr>
          <p:nvPr>
            <p:ph type="subTitle" idx="3"/>
          </p:nvPr>
        </p:nvSpPr>
        <p:spPr>
          <a:xfrm>
            <a:off x="3015000" y="2906856"/>
            <a:ext cx="42138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50"/>
          <p:cNvSpPr txBox="1">
            <a:spLocks noGrp="1"/>
          </p:cNvSpPr>
          <p:nvPr>
            <p:ph type="subTitle" idx="4"/>
          </p:nvPr>
        </p:nvSpPr>
        <p:spPr>
          <a:xfrm>
            <a:off x="3015000" y="4015400"/>
            <a:ext cx="42138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50"/>
          <p:cNvSpPr txBox="1">
            <a:spLocks noGrp="1"/>
          </p:cNvSpPr>
          <p:nvPr>
            <p:ph type="subTitle" idx="5"/>
          </p:nvPr>
        </p:nvSpPr>
        <p:spPr>
          <a:xfrm>
            <a:off x="3015000" y="2614330"/>
            <a:ext cx="42138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688" name="Google Shape;688;p50"/>
          <p:cNvSpPr txBox="1">
            <a:spLocks noGrp="1"/>
          </p:cNvSpPr>
          <p:nvPr>
            <p:ph type="subTitle" idx="6"/>
          </p:nvPr>
        </p:nvSpPr>
        <p:spPr>
          <a:xfrm>
            <a:off x="3015000" y="3722873"/>
            <a:ext cx="42138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7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p51"/>
          <p:cNvGrpSpPr/>
          <p:nvPr/>
        </p:nvGrpSpPr>
        <p:grpSpPr>
          <a:xfrm>
            <a:off x="-1413735" y="-1329850"/>
            <a:ext cx="11615385" cy="8636425"/>
            <a:chOff x="-1413735" y="-1329850"/>
            <a:chExt cx="11615385" cy="8636425"/>
          </a:xfrm>
        </p:grpSpPr>
        <p:sp>
          <p:nvSpPr>
            <p:cNvPr id="691" name="Google Shape;691;p51"/>
            <p:cNvSpPr/>
            <p:nvPr/>
          </p:nvSpPr>
          <p:spPr>
            <a:xfrm flipH="1">
              <a:off x="-1254108" y="3616985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1"/>
            <p:cNvSpPr/>
            <p:nvPr/>
          </p:nvSpPr>
          <p:spPr>
            <a:xfrm rot="8999956">
              <a:off x="-1276015" y="-58139"/>
              <a:ext cx="3566547" cy="1506542"/>
            </a:xfrm>
            <a:custGeom>
              <a:avLst/>
              <a:gdLst/>
              <a:ahLst/>
              <a:cxnLst/>
              <a:rect l="l" t="t" r="r" b="b"/>
              <a:pathLst>
                <a:path w="142665" h="60263" extrusionOk="0">
                  <a:moveTo>
                    <a:pt x="142664" y="60262"/>
                  </a:moveTo>
                  <a:lnTo>
                    <a:pt x="142664" y="1"/>
                  </a:lnTo>
                  <a:cubicBezTo>
                    <a:pt x="118976" y="39613"/>
                    <a:pt x="31678" y="15334"/>
                    <a:pt x="0" y="60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1"/>
            <p:cNvSpPr/>
            <p:nvPr/>
          </p:nvSpPr>
          <p:spPr>
            <a:xfrm rot="10800000">
              <a:off x="-361690" y="-1329850"/>
              <a:ext cx="3241700" cy="2698000"/>
            </a:xfrm>
            <a:custGeom>
              <a:avLst/>
              <a:gdLst/>
              <a:ahLst/>
              <a:cxnLst/>
              <a:rect l="l" t="t" r="r" b="b"/>
              <a:pathLst>
                <a:path w="129668" h="107920" extrusionOk="0">
                  <a:moveTo>
                    <a:pt x="1" y="107919"/>
                  </a:moveTo>
                  <a:lnTo>
                    <a:pt x="129667" y="107919"/>
                  </a:lnTo>
                  <a:lnTo>
                    <a:pt x="129667" y="0"/>
                  </a:lnTo>
                  <a:cubicBezTo>
                    <a:pt x="99874" y="49487"/>
                    <a:pt x="22198" y="63131"/>
                    <a:pt x="1" y="107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1"/>
            <p:cNvSpPr/>
            <p:nvPr/>
          </p:nvSpPr>
          <p:spPr>
            <a:xfrm rot="10800000">
              <a:off x="5369725" y="3967125"/>
              <a:ext cx="4831925" cy="333945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5" name="Google Shape;695;p51"/>
            <p:cNvGrpSpPr/>
            <p:nvPr/>
          </p:nvGrpSpPr>
          <p:grpSpPr>
            <a:xfrm rot="10800000">
              <a:off x="151088" y="4415804"/>
              <a:ext cx="883759" cy="600001"/>
              <a:chOff x="-4089094" y="-2437424"/>
              <a:chExt cx="1127675" cy="765600"/>
            </a:xfrm>
          </p:grpSpPr>
          <p:cxnSp>
            <p:nvCxnSpPr>
              <p:cNvPr id="696" name="Google Shape;696;p51"/>
              <p:cNvCxnSpPr/>
              <p:nvPr/>
            </p:nvCxnSpPr>
            <p:spPr>
              <a:xfrm>
                <a:off x="-3915594" y="-2437424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51"/>
              <p:cNvCxnSpPr/>
              <p:nvPr/>
            </p:nvCxnSpPr>
            <p:spPr>
              <a:xfrm>
                <a:off x="-3481919" y="-2314874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51"/>
              <p:cNvCxnSpPr/>
              <p:nvPr/>
            </p:nvCxnSpPr>
            <p:spPr>
              <a:xfrm>
                <a:off x="-4089094" y="-2314874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99" name="Google Shape;699;p5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51"/>
          <p:cNvSpPr txBox="1">
            <a:spLocks noGrp="1"/>
          </p:cNvSpPr>
          <p:nvPr>
            <p:ph type="subTitle" idx="1"/>
          </p:nvPr>
        </p:nvSpPr>
        <p:spPr>
          <a:xfrm>
            <a:off x="820175" y="3728575"/>
            <a:ext cx="23256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01" name="Google Shape;701;p51"/>
          <p:cNvSpPr txBox="1">
            <a:spLocks noGrp="1"/>
          </p:cNvSpPr>
          <p:nvPr>
            <p:ph type="subTitle" idx="2"/>
          </p:nvPr>
        </p:nvSpPr>
        <p:spPr>
          <a:xfrm>
            <a:off x="820175" y="2753425"/>
            <a:ext cx="2325600" cy="11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51"/>
          <p:cNvSpPr txBox="1">
            <a:spLocks noGrp="1"/>
          </p:cNvSpPr>
          <p:nvPr>
            <p:ph type="subTitle" idx="3"/>
          </p:nvPr>
        </p:nvSpPr>
        <p:spPr>
          <a:xfrm>
            <a:off x="3409200" y="2753425"/>
            <a:ext cx="2325600" cy="11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51"/>
          <p:cNvSpPr txBox="1">
            <a:spLocks noGrp="1"/>
          </p:cNvSpPr>
          <p:nvPr>
            <p:ph type="subTitle" idx="4"/>
          </p:nvPr>
        </p:nvSpPr>
        <p:spPr>
          <a:xfrm>
            <a:off x="5991375" y="2753425"/>
            <a:ext cx="2325600" cy="11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51"/>
          <p:cNvSpPr txBox="1">
            <a:spLocks noGrp="1"/>
          </p:cNvSpPr>
          <p:nvPr>
            <p:ph type="subTitle" idx="5"/>
          </p:nvPr>
        </p:nvSpPr>
        <p:spPr>
          <a:xfrm>
            <a:off x="3409200" y="3728575"/>
            <a:ext cx="23256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05" name="Google Shape;705;p51"/>
          <p:cNvSpPr txBox="1">
            <a:spLocks noGrp="1"/>
          </p:cNvSpPr>
          <p:nvPr>
            <p:ph type="subTitle" idx="6"/>
          </p:nvPr>
        </p:nvSpPr>
        <p:spPr>
          <a:xfrm>
            <a:off x="5991375" y="3728575"/>
            <a:ext cx="23256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06" name="Google Shape;706;p51"/>
          <p:cNvSpPr/>
          <p:nvPr/>
        </p:nvSpPr>
        <p:spPr>
          <a:xfrm>
            <a:off x="6463750" y="-1156200"/>
            <a:ext cx="4756725" cy="3365700"/>
          </a:xfrm>
          <a:custGeom>
            <a:avLst/>
            <a:gdLst/>
            <a:ahLst/>
            <a:cxnLst/>
            <a:rect l="l" t="t" r="r" b="b"/>
            <a:pathLst>
              <a:path w="190269" h="134628" extrusionOk="0">
                <a:moveTo>
                  <a:pt x="0" y="0"/>
                </a:moveTo>
                <a:cubicBezTo>
                  <a:pt x="2239" y="5010"/>
                  <a:pt x="2932" y="21958"/>
                  <a:pt x="13431" y="30059"/>
                </a:cubicBezTo>
                <a:cubicBezTo>
                  <a:pt x="23931" y="38160"/>
                  <a:pt x="47701" y="34643"/>
                  <a:pt x="62997" y="48607"/>
                </a:cubicBezTo>
                <a:cubicBezTo>
                  <a:pt x="78293" y="62571"/>
                  <a:pt x="83996" y="99505"/>
                  <a:pt x="105208" y="113842"/>
                </a:cubicBezTo>
                <a:cubicBezTo>
                  <a:pt x="126420" y="128179"/>
                  <a:pt x="176092" y="131164"/>
                  <a:pt x="190269" y="13462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52"/>
          <p:cNvGrpSpPr/>
          <p:nvPr/>
        </p:nvGrpSpPr>
        <p:grpSpPr>
          <a:xfrm>
            <a:off x="-1121350" y="-2168050"/>
            <a:ext cx="11551600" cy="9319425"/>
            <a:chOff x="-1121350" y="-2168050"/>
            <a:chExt cx="11551600" cy="9319425"/>
          </a:xfrm>
        </p:grpSpPr>
        <p:sp>
          <p:nvSpPr>
            <p:cNvPr id="709" name="Google Shape;709;p52"/>
            <p:cNvSpPr/>
            <p:nvPr/>
          </p:nvSpPr>
          <p:spPr>
            <a:xfrm rot="10800000" flipH="1">
              <a:off x="6141300" y="-1442525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2"/>
            <p:cNvSpPr/>
            <p:nvPr/>
          </p:nvSpPr>
          <p:spPr>
            <a:xfrm>
              <a:off x="5646775" y="4299725"/>
              <a:ext cx="3566625" cy="1506575"/>
            </a:xfrm>
            <a:custGeom>
              <a:avLst/>
              <a:gdLst/>
              <a:ahLst/>
              <a:cxnLst/>
              <a:rect l="l" t="t" r="r" b="b"/>
              <a:pathLst>
                <a:path w="142665" h="60263" extrusionOk="0">
                  <a:moveTo>
                    <a:pt x="142664" y="60262"/>
                  </a:moveTo>
                  <a:lnTo>
                    <a:pt x="142664" y="1"/>
                  </a:lnTo>
                  <a:cubicBezTo>
                    <a:pt x="118976" y="39613"/>
                    <a:pt x="31678" y="15334"/>
                    <a:pt x="0" y="60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2"/>
            <p:cNvSpPr/>
            <p:nvPr/>
          </p:nvSpPr>
          <p:spPr>
            <a:xfrm>
              <a:off x="5971690" y="4227575"/>
              <a:ext cx="3241700" cy="2698000"/>
            </a:xfrm>
            <a:custGeom>
              <a:avLst/>
              <a:gdLst/>
              <a:ahLst/>
              <a:cxnLst/>
              <a:rect l="l" t="t" r="r" b="b"/>
              <a:pathLst>
                <a:path w="129668" h="107920" extrusionOk="0">
                  <a:moveTo>
                    <a:pt x="1" y="107919"/>
                  </a:moveTo>
                  <a:lnTo>
                    <a:pt x="129667" y="107919"/>
                  </a:lnTo>
                  <a:lnTo>
                    <a:pt x="129667" y="0"/>
                  </a:lnTo>
                  <a:cubicBezTo>
                    <a:pt x="99874" y="49487"/>
                    <a:pt x="22198" y="63131"/>
                    <a:pt x="1" y="1079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2"/>
            <p:cNvSpPr/>
            <p:nvPr/>
          </p:nvSpPr>
          <p:spPr>
            <a:xfrm>
              <a:off x="-1121350" y="-2168050"/>
              <a:ext cx="4831925" cy="333945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3" name="Google Shape;713;p52"/>
            <p:cNvGrpSpPr/>
            <p:nvPr/>
          </p:nvGrpSpPr>
          <p:grpSpPr>
            <a:xfrm>
              <a:off x="8141295" y="391905"/>
              <a:ext cx="883759" cy="600001"/>
              <a:chOff x="-3966800" y="-2580100"/>
              <a:chExt cx="1127675" cy="765600"/>
            </a:xfrm>
          </p:grpSpPr>
          <p:cxnSp>
            <p:nvCxnSpPr>
              <p:cNvPr id="714" name="Google Shape;714;p52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52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52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17" name="Google Shape;717;p52"/>
            <p:cNvSpPr/>
            <p:nvPr/>
          </p:nvSpPr>
          <p:spPr>
            <a:xfrm>
              <a:off x="-291200" y="1256325"/>
              <a:ext cx="2286175" cy="5502950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18" name="Google Shape;718;p52"/>
            <p:cNvSpPr/>
            <p:nvPr/>
          </p:nvSpPr>
          <p:spPr>
            <a:xfrm flipH="1">
              <a:off x="7440088" y="1648425"/>
              <a:ext cx="2286175" cy="5502950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19" name="Google Shape;719;p5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endParaRPr/>
          </a:p>
        </p:txBody>
      </p:sp>
      <p:sp>
        <p:nvSpPr>
          <p:cNvPr id="720" name="Google Shape;720;p52"/>
          <p:cNvSpPr txBox="1">
            <a:spLocks noGrp="1"/>
          </p:cNvSpPr>
          <p:nvPr>
            <p:ph type="subTitle" idx="1"/>
          </p:nvPr>
        </p:nvSpPr>
        <p:spPr>
          <a:xfrm>
            <a:off x="1676250" y="1648413"/>
            <a:ext cx="20955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721" name="Google Shape;721;p52"/>
          <p:cNvSpPr txBox="1">
            <a:spLocks noGrp="1"/>
          </p:cNvSpPr>
          <p:nvPr>
            <p:ph type="subTitle" idx="2"/>
          </p:nvPr>
        </p:nvSpPr>
        <p:spPr>
          <a:xfrm>
            <a:off x="1676250" y="2077563"/>
            <a:ext cx="20955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52"/>
          <p:cNvSpPr txBox="1">
            <a:spLocks noGrp="1"/>
          </p:cNvSpPr>
          <p:nvPr>
            <p:ph type="subTitle" idx="3"/>
          </p:nvPr>
        </p:nvSpPr>
        <p:spPr>
          <a:xfrm>
            <a:off x="4981452" y="2077563"/>
            <a:ext cx="20955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52"/>
          <p:cNvSpPr txBox="1">
            <a:spLocks noGrp="1"/>
          </p:cNvSpPr>
          <p:nvPr>
            <p:ph type="subTitle" idx="4"/>
          </p:nvPr>
        </p:nvSpPr>
        <p:spPr>
          <a:xfrm>
            <a:off x="1676250" y="3467488"/>
            <a:ext cx="20955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52"/>
          <p:cNvSpPr txBox="1">
            <a:spLocks noGrp="1"/>
          </p:cNvSpPr>
          <p:nvPr>
            <p:ph type="subTitle" idx="5"/>
          </p:nvPr>
        </p:nvSpPr>
        <p:spPr>
          <a:xfrm>
            <a:off x="4981452" y="3467488"/>
            <a:ext cx="20955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52"/>
          <p:cNvSpPr txBox="1">
            <a:spLocks noGrp="1"/>
          </p:cNvSpPr>
          <p:nvPr>
            <p:ph type="subTitle" idx="6"/>
          </p:nvPr>
        </p:nvSpPr>
        <p:spPr>
          <a:xfrm>
            <a:off x="1676250" y="3038338"/>
            <a:ext cx="20955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726" name="Google Shape;726;p52"/>
          <p:cNvSpPr txBox="1">
            <a:spLocks noGrp="1"/>
          </p:cNvSpPr>
          <p:nvPr>
            <p:ph type="subTitle" idx="7"/>
          </p:nvPr>
        </p:nvSpPr>
        <p:spPr>
          <a:xfrm>
            <a:off x="4981450" y="1648413"/>
            <a:ext cx="20955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727" name="Google Shape;727;p52"/>
          <p:cNvSpPr txBox="1">
            <a:spLocks noGrp="1"/>
          </p:cNvSpPr>
          <p:nvPr>
            <p:ph type="subTitle" idx="8"/>
          </p:nvPr>
        </p:nvSpPr>
        <p:spPr>
          <a:xfrm>
            <a:off x="4981450" y="3038338"/>
            <a:ext cx="20955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6"/>
          <p:cNvGrpSpPr/>
          <p:nvPr/>
        </p:nvGrpSpPr>
        <p:grpSpPr>
          <a:xfrm>
            <a:off x="-2110966" y="-579587"/>
            <a:ext cx="11999749" cy="6564510"/>
            <a:chOff x="-2110966" y="-579587"/>
            <a:chExt cx="11999749" cy="6564510"/>
          </a:xfrm>
        </p:grpSpPr>
        <p:sp>
          <p:nvSpPr>
            <p:cNvPr id="70" name="Google Shape;70;p6"/>
            <p:cNvSpPr/>
            <p:nvPr/>
          </p:nvSpPr>
          <p:spPr>
            <a:xfrm rot="1972107">
              <a:off x="-1578406" y="1224244"/>
              <a:ext cx="4756619" cy="3365625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1" name="Google Shape;71;p6"/>
            <p:cNvGrpSpPr/>
            <p:nvPr/>
          </p:nvGrpSpPr>
          <p:grpSpPr>
            <a:xfrm>
              <a:off x="5758075" y="-579587"/>
              <a:ext cx="4130708" cy="6564510"/>
              <a:chOff x="5758075" y="-579587"/>
              <a:chExt cx="4130708" cy="6564510"/>
            </a:xfrm>
          </p:grpSpPr>
          <p:sp>
            <p:nvSpPr>
              <p:cNvPr id="72" name="Google Shape;72;p6"/>
              <p:cNvSpPr/>
              <p:nvPr/>
            </p:nvSpPr>
            <p:spPr>
              <a:xfrm flipH="1">
                <a:off x="5758075" y="-579587"/>
                <a:ext cx="4130700" cy="3802225"/>
              </a:xfrm>
              <a:custGeom>
                <a:avLst/>
                <a:gdLst/>
                <a:ahLst/>
                <a:cxnLst/>
                <a:rect l="l" t="t" r="r" b="b"/>
                <a:pathLst>
                  <a:path w="165228" h="152089" extrusionOk="0">
                    <a:moveTo>
                      <a:pt x="0" y="0"/>
                    </a:moveTo>
                    <a:lnTo>
                      <a:pt x="0" y="152089"/>
                    </a:lnTo>
                    <a:cubicBezTo>
                      <a:pt x="55367" y="111014"/>
                      <a:pt x="37727" y="14686"/>
                      <a:pt x="80687" y="27768"/>
                    </a:cubicBezTo>
                    <a:cubicBezTo>
                      <a:pt x="123224" y="40709"/>
                      <a:pt x="154959" y="29878"/>
                      <a:pt x="165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6"/>
              <p:cNvSpPr/>
              <p:nvPr/>
            </p:nvSpPr>
            <p:spPr>
              <a:xfrm rot="-9000004" flipH="1">
                <a:off x="8372067" y="4155551"/>
                <a:ext cx="1185357" cy="1643094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" name="Google Shape;74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53"/>
          <p:cNvGrpSpPr/>
          <p:nvPr/>
        </p:nvGrpSpPr>
        <p:grpSpPr>
          <a:xfrm rot="10800000" flipH="1">
            <a:off x="-1851212" y="-920322"/>
            <a:ext cx="12236825" cy="8584344"/>
            <a:chOff x="-1876800" y="-2654554"/>
            <a:chExt cx="12236825" cy="8584344"/>
          </a:xfrm>
        </p:grpSpPr>
        <p:sp>
          <p:nvSpPr>
            <p:cNvPr id="730" name="Google Shape;730;p53"/>
            <p:cNvSpPr/>
            <p:nvPr/>
          </p:nvSpPr>
          <p:spPr>
            <a:xfrm>
              <a:off x="-315950" y="-618575"/>
              <a:ext cx="1611350" cy="3252925"/>
            </a:xfrm>
            <a:custGeom>
              <a:avLst/>
              <a:gdLst/>
              <a:ahLst/>
              <a:cxnLst/>
              <a:rect l="l" t="t" r="r" b="b"/>
              <a:pathLst>
                <a:path w="64454" h="130117" extrusionOk="0">
                  <a:moveTo>
                    <a:pt x="64454" y="0"/>
                  </a:moveTo>
                  <a:lnTo>
                    <a:pt x="0" y="0"/>
                  </a:lnTo>
                  <a:lnTo>
                    <a:pt x="0" y="130117"/>
                  </a:lnTo>
                  <a:cubicBezTo>
                    <a:pt x="24251" y="88648"/>
                    <a:pt x="24420" y="20875"/>
                    <a:pt x="64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3"/>
            <p:cNvSpPr/>
            <p:nvPr/>
          </p:nvSpPr>
          <p:spPr>
            <a:xfrm rot="-5400000" flipH="1">
              <a:off x="6750736" y="3329390"/>
              <a:ext cx="1507140" cy="3693660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3"/>
            <p:cNvSpPr/>
            <p:nvPr/>
          </p:nvSpPr>
          <p:spPr>
            <a:xfrm rot="10800000">
              <a:off x="6474674" y="2981306"/>
              <a:ext cx="3885351" cy="268592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3"/>
            <p:cNvSpPr/>
            <p:nvPr/>
          </p:nvSpPr>
          <p:spPr>
            <a:xfrm rot="3190281" flipH="1">
              <a:off x="-132395" y="-2841758"/>
              <a:ext cx="2286084" cy="5502731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34" name="Google Shape;734;p53"/>
          <p:cNvSpPr txBox="1">
            <a:spLocks noGrp="1"/>
          </p:cNvSpPr>
          <p:nvPr>
            <p:ph type="subTitle" idx="1"/>
          </p:nvPr>
        </p:nvSpPr>
        <p:spPr>
          <a:xfrm>
            <a:off x="1824900" y="1825425"/>
            <a:ext cx="20613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53"/>
          <p:cNvSpPr txBox="1">
            <a:spLocks noGrp="1"/>
          </p:cNvSpPr>
          <p:nvPr>
            <p:ph type="subTitle" idx="2"/>
          </p:nvPr>
        </p:nvSpPr>
        <p:spPr>
          <a:xfrm>
            <a:off x="5257800" y="1825425"/>
            <a:ext cx="20613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53"/>
          <p:cNvSpPr txBox="1">
            <a:spLocks noGrp="1"/>
          </p:cNvSpPr>
          <p:nvPr>
            <p:ph type="subTitle" idx="3"/>
          </p:nvPr>
        </p:nvSpPr>
        <p:spPr>
          <a:xfrm>
            <a:off x="5257800" y="2929425"/>
            <a:ext cx="20571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53"/>
          <p:cNvSpPr txBox="1">
            <a:spLocks noGrp="1"/>
          </p:cNvSpPr>
          <p:nvPr>
            <p:ph type="subTitle" idx="4"/>
          </p:nvPr>
        </p:nvSpPr>
        <p:spPr>
          <a:xfrm>
            <a:off x="1824900" y="2929425"/>
            <a:ext cx="20613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53"/>
          <p:cNvSpPr txBox="1">
            <a:spLocks noGrp="1"/>
          </p:cNvSpPr>
          <p:nvPr>
            <p:ph type="subTitle" idx="5"/>
          </p:nvPr>
        </p:nvSpPr>
        <p:spPr>
          <a:xfrm>
            <a:off x="1824900" y="4033425"/>
            <a:ext cx="20613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53"/>
          <p:cNvSpPr txBox="1">
            <a:spLocks noGrp="1"/>
          </p:cNvSpPr>
          <p:nvPr>
            <p:ph type="subTitle" idx="6"/>
          </p:nvPr>
        </p:nvSpPr>
        <p:spPr>
          <a:xfrm>
            <a:off x="5257800" y="4033425"/>
            <a:ext cx="20571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53"/>
          <p:cNvSpPr txBox="1">
            <a:spLocks noGrp="1"/>
          </p:cNvSpPr>
          <p:nvPr>
            <p:ph type="subTitle" idx="7"/>
          </p:nvPr>
        </p:nvSpPr>
        <p:spPr>
          <a:xfrm>
            <a:off x="1824900" y="1520848"/>
            <a:ext cx="20613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741" name="Google Shape;741;p53"/>
          <p:cNvSpPr txBox="1">
            <a:spLocks noGrp="1"/>
          </p:cNvSpPr>
          <p:nvPr>
            <p:ph type="subTitle" idx="8"/>
          </p:nvPr>
        </p:nvSpPr>
        <p:spPr>
          <a:xfrm>
            <a:off x="5257800" y="1520848"/>
            <a:ext cx="20613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742" name="Google Shape;742;p53"/>
          <p:cNvSpPr txBox="1">
            <a:spLocks noGrp="1"/>
          </p:cNvSpPr>
          <p:nvPr>
            <p:ph type="subTitle" idx="9"/>
          </p:nvPr>
        </p:nvSpPr>
        <p:spPr>
          <a:xfrm>
            <a:off x="5257800" y="2627273"/>
            <a:ext cx="20571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743" name="Google Shape;743;p53"/>
          <p:cNvSpPr txBox="1">
            <a:spLocks noGrp="1"/>
          </p:cNvSpPr>
          <p:nvPr>
            <p:ph type="subTitle" idx="13"/>
          </p:nvPr>
        </p:nvSpPr>
        <p:spPr>
          <a:xfrm>
            <a:off x="1824900" y="2627273"/>
            <a:ext cx="20613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744" name="Google Shape;744;p53"/>
          <p:cNvSpPr txBox="1">
            <a:spLocks noGrp="1"/>
          </p:cNvSpPr>
          <p:nvPr>
            <p:ph type="subTitle" idx="14"/>
          </p:nvPr>
        </p:nvSpPr>
        <p:spPr>
          <a:xfrm>
            <a:off x="1824900" y="3733699"/>
            <a:ext cx="20613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745" name="Google Shape;745;p53"/>
          <p:cNvSpPr txBox="1">
            <a:spLocks noGrp="1"/>
          </p:cNvSpPr>
          <p:nvPr>
            <p:ph type="subTitle" idx="15"/>
          </p:nvPr>
        </p:nvSpPr>
        <p:spPr>
          <a:xfrm>
            <a:off x="5257800" y="3733699"/>
            <a:ext cx="20571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746" name="Google Shape;746;p5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7" name="Google Shape;747;p53"/>
          <p:cNvSpPr/>
          <p:nvPr/>
        </p:nvSpPr>
        <p:spPr>
          <a:xfrm rot="8230091">
            <a:off x="6732172" y="-2019902"/>
            <a:ext cx="2286011" cy="5502556"/>
          </a:xfrm>
          <a:custGeom>
            <a:avLst/>
            <a:gdLst/>
            <a:ahLst/>
            <a:cxnLst/>
            <a:rect l="l" t="t" r="r" b="b"/>
            <a:pathLst>
              <a:path w="91447" h="220118" extrusionOk="0">
                <a:moveTo>
                  <a:pt x="0" y="0"/>
                </a:moveTo>
                <a:cubicBezTo>
                  <a:pt x="6876" y="6922"/>
                  <a:pt x="35024" y="21088"/>
                  <a:pt x="41258" y="41533"/>
                </a:cubicBezTo>
                <a:cubicBezTo>
                  <a:pt x="47493" y="61979"/>
                  <a:pt x="30347" y="101093"/>
                  <a:pt x="37407" y="122673"/>
                </a:cubicBezTo>
                <a:cubicBezTo>
                  <a:pt x="44467" y="144253"/>
                  <a:pt x="74609" y="154773"/>
                  <a:pt x="83616" y="171014"/>
                </a:cubicBezTo>
                <a:cubicBezTo>
                  <a:pt x="92623" y="187255"/>
                  <a:pt x="90142" y="211934"/>
                  <a:pt x="91447" y="22011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54"/>
          <p:cNvGrpSpPr/>
          <p:nvPr/>
        </p:nvGrpSpPr>
        <p:grpSpPr>
          <a:xfrm>
            <a:off x="-2582962" y="-1308950"/>
            <a:ext cx="14596466" cy="8467200"/>
            <a:chOff x="-2582962" y="-1308950"/>
            <a:chExt cx="14596466" cy="8467200"/>
          </a:xfrm>
        </p:grpSpPr>
        <p:sp>
          <p:nvSpPr>
            <p:cNvPr id="750" name="Google Shape;750;p54"/>
            <p:cNvSpPr/>
            <p:nvPr/>
          </p:nvSpPr>
          <p:spPr>
            <a:xfrm>
              <a:off x="7440225" y="2469200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4"/>
            <p:cNvSpPr/>
            <p:nvPr/>
          </p:nvSpPr>
          <p:spPr>
            <a:xfrm rot="9900040" flipH="1">
              <a:off x="6902431" y="2114094"/>
              <a:ext cx="4756583" cy="3365599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2" name="Google Shape;752;p54"/>
            <p:cNvGrpSpPr/>
            <p:nvPr/>
          </p:nvGrpSpPr>
          <p:grpSpPr>
            <a:xfrm>
              <a:off x="-2582962" y="-1308950"/>
              <a:ext cx="8775600" cy="8467200"/>
              <a:chOff x="-2582962" y="-1308950"/>
              <a:chExt cx="8775600" cy="8467200"/>
            </a:xfrm>
          </p:grpSpPr>
          <p:sp>
            <p:nvSpPr>
              <p:cNvPr id="753" name="Google Shape;753;p54"/>
              <p:cNvSpPr/>
              <p:nvPr/>
            </p:nvSpPr>
            <p:spPr>
              <a:xfrm flipH="1">
                <a:off x="-401137" y="3367975"/>
                <a:ext cx="6593775" cy="3790275"/>
              </a:xfrm>
              <a:custGeom>
                <a:avLst/>
                <a:gdLst/>
                <a:ahLst/>
                <a:cxnLst/>
                <a:rect l="l" t="t" r="r" b="b"/>
                <a:pathLst>
                  <a:path w="263751" h="151611" extrusionOk="0">
                    <a:moveTo>
                      <a:pt x="263750" y="11170"/>
                    </a:moveTo>
                    <a:cubicBezTo>
                      <a:pt x="248080" y="3545"/>
                      <a:pt x="225404" y="1"/>
                      <a:pt x="193557" y="9988"/>
                    </a:cubicBezTo>
                    <a:cubicBezTo>
                      <a:pt x="126600" y="31003"/>
                      <a:pt x="88592" y="151611"/>
                      <a:pt x="0" y="113828"/>
                    </a:cubicBezTo>
                    <a:lnTo>
                      <a:pt x="0" y="149613"/>
                    </a:lnTo>
                    <a:lnTo>
                      <a:pt x="263750" y="1496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54"/>
              <p:cNvSpPr/>
              <p:nvPr/>
            </p:nvSpPr>
            <p:spPr>
              <a:xfrm rot="10800000">
                <a:off x="-2582962" y="-1308950"/>
                <a:ext cx="65923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54"/>
              <p:cNvSpPr/>
              <p:nvPr/>
            </p:nvSpPr>
            <p:spPr>
              <a:xfrm flipH="1">
                <a:off x="-1018150" y="1403500"/>
                <a:ext cx="46961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187847" h="175834" extrusionOk="0">
                    <a:moveTo>
                      <a:pt x="79900" y="109720"/>
                    </a:moveTo>
                    <a:cubicBezTo>
                      <a:pt x="30666" y="118216"/>
                      <a:pt x="15840" y="151526"/>
                      <a:pt x="1" y="175833"/>
                    </a:cubicBezTo>
                    <a:lnTo>
                      <a:pt x="173302" y="175833"/>
                    </a:lnTo>
                    <a:lnTo>
                      <a:pt x="173302" y="0"/>
                    </a:lnTo>
                    <a:lnTo>
                      <a:pt x="156000" y="0"/>
                    </a:lnTo>
                    <a:cubicBezTo>
                      <a:pt x="187847" y="68224"/>
                      <a:pt x="154453" y="96835"/>
                      <a:pt x="79900" y="10972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54"/>
              <p:cNvSpPr/>
              <p:nvPr/>
            </p:nvSpPr>
            <p:spPr>
              <a:xfrm rot="549993" flipH="1">
                <a:off x="-1003608" y="-821265"/>
                <a:ext cx="4756583" cy="33656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757" name="Google Shape;757;p54"/>
              <p:cNvGrpSpPr/>
              <p:nvPr/>
            </p:nvGrpSpPr>
            <p:grpSpPr>
              <a:xfrm>
                <a:off x="271342" y="4308580"/>
                <a:ext cx="883759" cy="600001"/>
                <a:chOff x="-3966800" y="-2580100"/>
                <a:chExt cx="1127675" cy="765600"/>
              </a:xfrm>
            </p:grpSpPr>
            <p:cxnSp>
              <p:nvCxnSpPr>
                <p:cNvPr id="758" name="Google Shape;758;p54"/>
                <p:cNvCxnSpPr/>
                <p:nvPr/>
              </p:nvCxnSpPr>
              <p:spPr>
                <a:xfrm>
                  <a:off x="-3793300" y="-2580100"/>
                  <a:ext cx="765600" cy="765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9" name="Google Shape;759;p54"/>
                <p:cNvCxnSpPr/>
                <p:nvPr/>
              </p:nvCxnSpPr>
              <p:spPr>
                <a:xfrm>
                  <a:off x="-3359625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0" name="Google Shape;760;p54"/>
                <p:cNvCxnSpPr/>
                <p:nvPr/>
              </p:nvCxnSpPr>
              <p:spPr>
                <a:xfrm>
                  <a:off x="-3966800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761" name="Google Shape;761;p54"/>
          <p:cNvSpPr txBox="1">
            <a:spLocks noGrp="1"/>
          </p:cNvSpPr>
          <p:nvPr>
            <p:ph type="ctrTitle"/>
          </p:nvPr>
        </p:nvSpPr>
        <p:spPr>
          <a:xfrm>
            <a:off x="4051375" y="535000"/>
            <a:ext cx="4379400" cy="10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62" name="Google Shape;762;p54"/>
          <p:cNvSpPr txBox="1">
            <a:spLocks noGrp="1"/>
          </p:cNvSpPr>
          <p:nvPr>
            <p:ph type="subTitle" idx="1"/>
          </p:nvPr>
        </p:nvSpPr>
        <p:spPr>
          <a:xfrm>
            <a:off x="4618075" y="1403500"/>
            <a:ext cx="3812700" cy="15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63" name="Google Shape;763;p54"/>
          <p:cNvSpPr txBox="1"/>
          <p:nvPr/>
        </p:nvSpPr>
        <p:spPr>
          <a:xfrm>
            <a:off x="4349875" y="3868250"/>
            <a:ext cx="408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andali"/>
                <a:ea typeface="Mandali"/>
                <a:cs typeface="Mandali"/>
                <a:sym typeface="Mandali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andali"/>
                <a:ea typeface="Mandali"/>
                <a:cs typeface="Mandali"/>
                <a:sym typeface="Mandal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andali"/>
                <a:ea typeface="Mandali"/>
                <a:cs typeface="Mandali"/>
                <a:sym typeface="Mandal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Mandali"/>
              <a:ea typeface="Mandali"/>
              <a:cs typeface="Mandali"/>
              <a:sym typeface="Mandal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55"/>
          <p:cNvGrpSpPr/>
          <p:nvPr/>
        </p:nvGrpSpPr>
        <p:grpSpPr>
          <a:xfrm>
            <a:off x="-2582962" y="-1308950"/>
            <a:ext cx="14596466" cy="8467200"/>
            <a:chOff x="-2582962" y="-1308950"/>
            <a:chExt cx="14596466" cy="8467200"/>
          </a:xfrm>
        </p:grpSpPr>
        <p:sp>
          <p:nvSpPr>
            <p:cNvPr id="766" name="Google Shape;766;p55"/>
            <p:cNvSpPr/>
            <p:nvPr/>
          </p:nvSpPr>
          <p:spPr>
            <a:xfrm>
              <a:off x="7440225" y="2469200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5"/>
            <p:cNvSpPr/>
            <p:nvPr/>
          </p:nvSpPr>
          <p:spPr>
            <a:xfrm rot="9900040" flipH="1">
              <a:off x="6902431" y="2114094"/>
              <a:ext cx="4756583" cy="3365599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68" name="Google Shape;768;p55"/>
            <p:cNvGrpSpPr/>
            <p:nvPr/>
          </p:nvGrpSpPr>
          <p:grpSpPr>
            <a:xfrm>
              <a:off x="-2582962" y="-1308950"/>
              <a:ext cx="8775600" cy="8467200"/>
              <a:chOff x="-2582962" y="-1308950"/>
              <a:chExt cx="8775600" cy="8467200"/>
            </a:xfrm>
          </p:grpSpPr>
          <p:sp>
            <p:nvSpPr>
              <p:cNvPr id="769" name="Google Shape;769;p55"/>
              <p:cNvSpPr/>
              <p:nvPr/>
            </p:nvSpPr>
            <p:spPr>
              <a:xfrm flipH="1">
                <a:off x="-401137" y="3367975"/>
                <a:ext cx="6593775" cy="3790275"/>
              </a:xfrm>
              <a:custGeom>
                <a:avLst/>
                <a:gdLst/>
                <a:ahLst/>
                <a:cxnLst/>
                <a:rect l="l" t="t" r="r" b="b"/>
                <a:pathLst>
                  <a:path w="263751" h="151611" extrusionOk="0">
                    <a:moveTo>
                      <a:pt x="263750" y="11170"/>
                    </a:moveTo>
                    <a:cubicBezTo>
                      <a:pt x="248080" y="3545"/>
                      <a:pt x="225404" y="1"/>
                      <a:pt x="193557" y="9988"/>
                    </a:cubicBezTo>
                    <a:cubicBezTo>
                      <a:pt x="126600" y="31003"/>
                      <a:pt x="88592" y="151611"/>
                      <a:pt x="0" y="113828"/>
                    </a:cubicBezTo>
                    <a:lnTo>
                      <a:pt x="0" y="149613"/>
                    </a:lnTo>
                    <a:lnTo>
                      <a:pt x="263750" y="1496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55"/>
              <p:cNvSpPr/>
              <p:nvPr/>
            </p:nvSpPr>
            <p:spPr>
              <a:xfrm rot="10800000">
                <a:off x="-2582962" y="-1308950"/>
                <a:ext cx="65923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55"/>
              <p:cNvSpPr/>
              <p:nvPr/>
            </p:nvSpPr>
            <p:spPr>
              <a:xfrm flipH="1">
                <a:off x="-1018150" y="1403500"/>
                <a:ext cx="46961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187847" h="175834" extrusionOk="0">
                    <a:moveTo>
                      <a:pt x="79900" y="109720"/>
                    </a:moveTo>
                    <a:cubicBezTo>
                      <a:pt x="30666" y="118216"/>
                      <a:pt x="15840" y="151526"/>
                      <a:pt x="1" y="175833"/>
                    </a:cubicBezTo>
                    <a:lnTo>
                      <a:pt x="173302" y="175833"/>
                    </a:lnTo>
                    <a:lnTo>
                      <a:pt x="173302" y="0"/>
                    </a:lnTo>
                    <a:lnTo>
                      <a:pt x="156000" y="0"/>
                    </a:lnTo>
                    <a:cubicBezTo>
                      <a:pt x="187847" y="68224"/>
                      <a:pt x="154453" y="96835"/>
                      <a:pt x="79900" y="10972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55"/>
              <p:cNvSpPr/>
              <p:nvPr/>
            </p:nvSpPr>
            <p:spPr>
              <a:xfrm rot="549993" flipH="1">
                <a:off x="-1003608" y="-821265"/>
                <a:ext cx="4756583" cy="33656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773" name="Google Shape;773;p55"/>
              <p:cNvGrpSpPr/>
              <p:nvPr/>
            </p:nvGrpSpPr>
            <p:grpSpPr>
              <a:xfrm>
                <a:off x="271342" y="4308580"/>
                <a:ext cx="883759" cy="600001"/>
                <a:chOff x="-3966800" y="-2580100"/>
                <a:chExt cx="1127675" cy="765600"/>
              </a:xfrm>
            </p:grpSpPr>
            <p:cxnSp>
              <p:nvCxnSpPr>
                <p:cNvPr id="774" name="Google Shape;774;p55"/>
                <p:cNvCxnSpPr/>
                <p:nvPr/>
              </p:nvCxnSpPr>
              <p:spPr>
                <a:xfrm>
                  <a:off x="-3793300" y="-2580100"/>
                  <a:ext cx="765600" cy="765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5" name="Google Shape;775;p55"/>
                <p:cNvCxnSpPr/>
                <p:nvPr/>
              </p:nvCxnSpPr>
              <p:spPr>
                <a:xfrm>
                  <a:off x="-3359625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6" name="Google Shape;776;p55"/>
                <p:cNvCxnSpPr/>
                <p:nvPr/>
              </p:nvCxnSpPr>
              <p:spPr>
                <a:xfrm>
                  <a:off x="-3966800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56"/>
          <p:cNvGrpSpPr/>
          <p:nvPr/>
        </p:nvGrpSpPr>
        <p:grpSpPr>
          <a:xfrm>
            <a:off x="-1665150" y="-290950"/>
            <a:ext cx="12102225" cy="5961100"/>
            <a:chOff x="-1665150" y="-290950"/>
            <a:chExt cx="12102225" cy="5961100"/>
          </a:xfrm>
        </p:grpSpPr>
        <p:grpSp>
          <p:nvGrpSpPr>
            <p:cNvPr id="779" name="Google Shape;779;p56"/>
            <p:cNvGrpSpPr/>
            <p:nvPr/>
          </p:nvGrpSpPr>
          <p:grpSpPr>
            <a:xfrm>
              <a:off x="-1665150" y="-290950"/>
              <a:ext cx="12102225" cy="5961100"/>
              <a:chOff x="-1665150" y="-290950"/>
              <a:chExt cx="12102225" cy="5961100"/>
            </a:xfrm>
          </p:grpSpPr>
          <p:grpSp>
            <p:nvGrpSpPr>
              <p:cNvPr id="780" name="Google Shape;780;p56"/>
              <p:cNvGrpSpPr/>
              <p:nvPr/>
            </p:nvGrpSpPr>
            <p:grpSpPr>
              <a:xfrm>
                <a:off x="-1665150" y="2304450"/>
                <a:ext cx="4756725" cy="3365700"/>
                <a:chOff x="-1665150" y="2304450"/>
                <a:chExt cx="4756725" cy="3365700"/>
              </a:xfrm>
            </p:grpSpPr>
            <p:sp>
              <p:nvSpPr>
                <p:cNvPr id="781" name="Google Shape;781;p56"/>
                <p:cNvSpPr/>
                <p:nvPr/>
              </p:nvSpPr>
              <p:spPr>
                <a:xfrm flipH="1">
                  <a:off x="-133661" y="4459676"/>
                  <a:ext cx="1934537" cy="784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65" h="60263" extrusionOk="0">
                      <a:moveTo>
                        <a:pt x="142664" y="60262"/>
                      </a:moveTo>
                      <a:lnTo>
                        <a:pt x="142664" y="1"/>
                      </a:lnTo>
                      <a:cubicBezTo>
                        <a:pt x="118976" y="39613"/>
                        <a:pt x="31678" y="15334"/>
                        <a:pt x="0" y="6026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56"/>
                <p:cNvSpPr/>
                <p:nvPr/>
              </p:nvSpPr>
              <p:spPr>
                <a:xfrm>
                  <a:off x="-1665150" y="2304450"/>
                  <a:ext cx="4756725" cy="33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69" h="134628" extrusionOk="0">
                      <a:moveTo>
                        <a:pt x="0" y="0"/>
                      </a:moveTo>
                      <a:cubicBezTo>
                        <a:pt x="2239" y="5010"/>
                        <a:pt x="2932" y="21958"/>
                        <a:pt x="13431" y="30059"/>
                      </a:cubicBezTo>
                      <a:cubicBezTo>
                        <a:pt x="23931" y="38160"/>
                        <a:pt x="47701" y="34643"/>
                        <a:pt x="62997" y="48607"/>
                      </a:cubicBezTo>
                      <a:cubicBezTo>
                        <a:pt x="78293" y="62571"/>
                        <a:pt x="83996" y="99505"/>
                        <a:pt x="105208" y="113842"/>
                      </a:cubicBezTo>
                      <a:cubicBezTo>
                        <a:pt x="126420" y="128179"/>
                        <a:pt x="176092" y="131164"/>
                        <a:pt x="190269" y="13462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83" name="Google Shape;783;p56"/>
              <p:cNvGrpSpPr/>
              <p:nvPr/>
            </p:nvGrpSpPr>
            <p:grpSpPr>
              <a:xfrm>
                <a:off x="5605150" y="-290950"/>
                <a:ext cx="4831925" cy="5709350"/>
                <a:chOff x="5605150" y="-290950"/>
                <a:chExt cx="4831925" cy="5709350"/>
              </a:xfrm>
            </p:grpSpPr>
            <p:sp>
              <p:nvSpPr>
                <p:cNvPr id="784" name="Google Shape;784;p56"/>
                <p:cNvSpPr/>
                <p:nvPr/>
              </p:nvSpPr>
              <p:spPr>
                <a:xfrm>
                  <a:off x="6424498" y="1996850"/>
                  <a:ext cx="4012576" cy="333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68" h="107920" extrusionOk="0">
                      <a:moveTo>
                        <a:pt x="1" y="107919"/>
                      </a:moveTo>
                      <a:lnTo>
                        <a:pt x="129667" y="107919"/>
                      </a:lnTo>
                      <a:lnTo>
                        <a:pt x="129667" y="0"/>
                      </a:lnTo>
                      <a:cubicBezTo>
                        <a:pt x="99874" y="49487"/>
                        <a:pt x="22198" y="63131"/>
                        <a:pt x="1" y="1079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56"/>
                <p:cNvSpPr/>
                <p:nvPr/>
              </p:nvSpPr>
              <p:spPr>
                <a:xfrm flipH="1">
                  <a:off x="5605150" y="-290950"/>
                  <a:ext cx="4831925" cy="33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77" h="133578" extrusionOk="0">
                      <a:moveTo>
                        <a:pt x="0" y="0"/>
                      </a:moveTo>
                      <a:lnTo>
                        <a:pt x="0" y="133577"/>
                      </a:lnTo>
                      <a:cubicBezTo>
                        <a:pt x="28331" y="127191"/>
                        <a:pt x="62822" y="123421"/>
                        <a:pt x="81024" y="92840"/>
                      </a:cubicBezTo>
                      <a:cubicBezTo>
                        <a:pt x="108454" y="46758"/>
                        <a:pt x="106007" y="21100"/>
                        <a:pt x="154874" y="18990"/>
                      </a:cubicBezTo>
                      <a:cubicBezTo>
                        <a:pt x="179406" y="17921"/>
                        <a:pt x="189394" y="8806"/>
                        <a:pt x="1932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56"/>
                <p:cNvSpPr/>
                <p:nvPr/>
              </p:nvSpPr>
              <p:spPr>
                <a:xfrm flipH="1">
                  <a:off x="7175624" y="-84550"/>
                  <a:ext cx="2286175" cy="550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7" h="220118" extrusionOk="0">
                      <a:moveTo>
                        <a:pt x="0" y="0"/>
                      </a:moveTo>
                      <a:cubicBezTo>
                        <a:pt x="6876" y="6922"/>
                        <a:pt x="35024" y="21088"/>
                        <a:pt x="41258" y="41533"/>
                      </a:cubicBezTo>
                      <a:cubicBezTo>
                        <a:pt x="47493" y="61979"/>
                        <a:pt x="30347" y="101093"/>
                        <a:pt x="37407" y="122673"/>
                      </a:cubicBezTo>
                      <a:cubicBezTo>
                        <a:pt x="44467" y="144253"/>
                        <a:pt x="74609" y="154773"/>
                        <a:pt x="83616" y="171014"/>
                      </a:cubicBezTo>
                      <a:cubicBezTo>
                        <a:pt x="92623" y="187255"/>
                        <a:pt x="90142" y="211934"/>
                        <a:pt x="91447" y="22011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87" name="Google Shape;787;p56"/>
            <p:cNvGrpSpPr/>
            <p:nvPr/>
          </p:nvGrpSpPr>
          <p:grpSpPr>
            <a:xfrm>
              <a:off x="7988894" y="4308581"/>
              <a:ext cx="883759" cy="600001"/>
              <a:chOff x="-3966800" y="-2580100"/>
              <a:chExt cx="1127675" cy="765600"/>
            </a:xfrm>
          </p:grpSpPr>
          <p:cxnSp>
            <p:nvCxnSpPr>
              <p:cNvPr id="788" name="Google Shape;788;p56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56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56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91" name="Google Shape;791;p56"/>
            <p:cNvGrpSpPr/>
            <p:nvPr/>
          </p:nvGrpSpPr>
          <p:grpSpPr>
            <a:xfrm>
              <a:off x="7988895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792" name="Google Shape;792;p56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56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56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7"/>
          <p:cNvGrpSpPr/>
          <p:nvPr/>
        </p:nvGrpSpPr>
        <p:grpSpPr>
          <a:xfrm>
            <a:off x="-595150" y="-257250"/>
            <a:ext cx="13188775" cy="8656100"/>
            <a:chOff x="-595150" y="-257250"/>
            <a:chExt cx="13188775" cy="8656100"/>
          </a:xfrm>
        </p:grpSpPr>
        <p:sp>
          <p:nvSpPr>
            <p:cNvPr id="77" name="Google Shape;77;p7"/>
            <p:cNvSpPr/>
            <p:nvPr/>
          </p:nvSpPr>
          <p:spPr>
            <a:xfrm>
              <a:off x="5444338" y="2074700"/>
              <a:ext cx="4696175" cy="4395850"/>
            </a:xfrm>
            <a:custGeom>
              <a:avLst/>
              <a:gdLst/>
              <a:ahLst/>
              <a:cxnLst/>
              <a:rect l="l" t="t" r="r" b="b"/>
              <a:pathLst>
                <a:path w="187847" h="175834" extrusionOk="0">
                  <a:moveTo>
                    <a:pt x="79900" y="109720"/>
                  </a:moveTo>
                  <a:cubicBezTo>
                    <a:pt x="30666" y="118216"/>
                    <a:pt x="15840" y="151526"/>
                    <a:pt x="1" y="175833"/>
                  </a:cubicBezTo>
                  <a:lnTo>
                    <a:pt x="173302" y="175833"/>
                  </a:lnTo>
                  <a:lnTo>
                    <a:pt x="173302" y="0"/>
                  </a:lnTo>
                  <a:lnTo>
                    <a:pt x="156000" y="0"/>
                  </a:lnTo>
                  <a:cubicBezTo>
                    <a:pt x="187847" y="68224"/>
                    <a:pt x="154453" y="96835"/>
                    <a:pt x="79900" y="1097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 flipH="1">
              <a:off x="-76212" y="4608575"/>
              <a:ext cx="6593775" cy="3790275"/>
            </a:xfrm>
            <a:custGeom>
              <a:avLst/>
              <a:gdLst/>
              <a:ahLst/>
              <a:cxnLst/>
              <a:rect l="l" t="t" r="r" b="b"/>
              <a:pathLst>
                <a:path w="263751" h="151611" extrusionOk="0">
                  <a:moveTo>
                    <a:pt x="263750" y="11170"/>
                  </a:moveTo>
                  <a:cubicBezTo>
                    <a:pt x="248080" y="3545"/>
                    <a:pt x="225404" y="1"/>
                    <a:pt x="193557" y="9988"/>
                  </a:cubicBezTo>
                  <a:cubicBezTo>
                    <a:pt x="126600" y="31003"/>
                    <a:pt x="88592" y="151611"/>
                    <a:pt x="0" y="113828"/>
                  </a:cubicBezTo>
                  <a:lnTo>
                    <a:pt x="0" y="149613"/>
                  </a:lnTo>
                  <a:lnTo>
                    <a:pt x="263750" y="1496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6353950" y="3608550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 rot="10800000" flipH="1">
              <a:off x="6001250" y="-76200"/>
              <a:ext cx="6592375" cy="4395850"/>
            </a:xfrm>
            <a:custGeom>
              <a:avLst/>
              <a:gdLst/>
              <a:ahLst/>
              <a:cxnLst/>
              <a:rect l="l" t="t" r="r" b="b"/>
              <a:pathLst>
                <a:path w="263695" h="175834" extrusionOk="0">
                  <a:moveTo>
                    <a:pt x="109102" y="110058"/>
                  </a:moveTo>
                  <a:cubicBezTo>
                    <a:pt x="74132" y="175130"/>
                    <a:pt x="2223" y="175833"/>
                    <a:pt x="1" y="175833"/>
                  </a:cubicBezTo>
                  <a:lnTo>
                    <a:pt x="263694" y="175833"/>
                  </a:lnTo>
                  <a:lnTo>
                    <a:pt x="263694" y="0"/>
                  </a:lnTo>
                  <a:lnTo>
                    <a:pt x="229006" y="0"/>
                  </a:lnTo>
                  <a:cubicBezTo>
                    <a:pt x="256070" y="110423"/>
                    <a:pt x="143706" y="45661"/>
                    <a:pt x="109102" y="1100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81;p7"/>
            <p:cNvGrpSpPr/>
            <p:nvPr/>
          </p:nvGrpSpPr>
          <p:grpSpPr>
            <a:xfrm>
              <a:off x="-595150" y="-257250"/>
              <a:ext cx="11815625" cy="6299700"/>
              <a:chOff x="-595150" y="-257250"/>
              <a:chExt cx="11815625" cy="6299700"/>
            </a:xfrm>
          </p:grpSpPr>
          <p:sp>
            <p:nvSpPr>
              <p:cNvPr id="82" name="Google Shape;82;p7"/>
              <p:cNvSpPr/>
              <p:nvPr/>
            </p:nvSpPr>
            <p:spPr>
              <a:xfrm>
                <a:off x="-595150" y="539500"/>
                <a:ext cx="2286175" cy="5502950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3" name="Google Shape;83;p7"/>
              <p:cNvSpPr/>
              <p:nvPr/>
            </p:nvSpPr>
            <p:spPr>
              <a:xfrm>
                <a:off x="6463750" y="-25725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1395550" y="1602200"/>
            <a:ext cx="4048800" cy="26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1480925" y="-1164855"/>
            <a:ext cx="12672282" cy="8039446"/>
            <a:chOff x="-1480925" y="-1164855"/>
            <a:chExt cx="12672282" cy="8039446"/>
          </a:xfrm>
        </p:grpSpPr>
        <p:sp>
          <p:nvSpPr>
            <p:cNvPr id="88" name="Google Shape;88;p8"/>
            <p:cNvSpPr/>
            <p:nvPr/>
          </p:nvSpPr>
          <p:spPr>
            <a:xfrm flipH="1">
              <a:off x="-1480925" y="2356627"/>
              <a:ext cx="4388289" cy="4081534"/>
            </a:xfrm>
            <a:custGeom>
              <a:avLst/>
              <a:gdLst/>
              <a:ahLst/>
              <a:cxnLst/>
              <a:rect l="l" t="t" r="r" b="b"/>
              <a:pathLst>
                <a:path w="129668" h="107920" extrusionOk="0">
                  <a:moveTo>
                    <a:pt x="1" y="107919"/>
                  </a:moveTo>
                  <a:lnTo>
                    <a:pt x="129667" y="107919"/>
                  </a:lnTo>
                  <a:lnTo>
                    <a:pt x="129667" y="0"/>
                  </a:lnTo>
                  <a:cubicBezTo>
                    <a:pt x="99874" y="49487"/>
                    <a:pt x="22198" y="63131"/>
                    <a:pt x="1" y="1079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 rot="10800000" flipH="1">
              <a:off x="5600713" y="-843250"/>
              <a:ext cx="4696175" cy="4395850"/>
            </a:xfrm>
            <a:custGeom>
              <a:avLst/>
              <a:gdLst/>
              <a:ahLst/>
              <a:cxnLst/>
              <a:rect l="l" t="t" r="r" b="b"/>
              <a:pathLst>
                <a:path w="187847" h="175834" extrusionOk="0">
                  <a:moveTo>
                    <a:pt x="79900" y="109720"/>
                  </a:moveTo>
                  <a:cubicBezTo>
                    <a:pt x="30666" y="118216"/>
                    <a:pt x="15840" y="151526"/>
                    <a:pt x="1" y="175833"/>
                  </a:cubicBezTo>
                  <a:lnTo>
                    <a:pt x="173302" y="175833"/>
                  </a:lnTo>
                  <a:lnTo>
                    <a:pt x="173302" y="0"/>
                  </a:lnTo>
                  <a:lnTo>
                    <a:pt x="156000" y="0"/>
                  </a:lnTo>
                  <a:cubicBezTo>
                    <a:pt x="187847" y="68224"/>
                    <a:pt x="154453" y="96835"/>
                    <a:pt x="79900" y="1097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8"/>
            <p:cNvGrpSpPr/>
            <p:nvPr/>
          </p:nvGrpSpPr>
          <p:grpSpPr>
            <a:xfrm>
              <a:off x="-279750" y="-843256"/>
              <a:ext cx="9647350" cy="6354156"/>
              <a:chOff x="-279750" y="-843256"/>
              <a:chExt cx="9647350" cy="6354156"/>
            </a:xfrm>
          </p:grpSpPr>
          <p:sp>
            <p:nvSpPr>
              <p:cNvPr id="91" name="Google Shape;91;p8"/>
              <p:cNvSpPr/>
              <p:nvPr/>
            </p:nvSpPr>
            <p:spPr>
              <a:xfrm rot="5400000" flipH="1">
                <a:off x="5571616" y="1714916"/>
                <a:ext cx="4339043" cy="3252925"/>
              </a:xfrm>
              <a:custGeom>
                <a:avLst/>
                <a:gdLst/>
                <a:ahLst/>
                <a:cxnLst/>
                <a:rect l="l" t="t" r="r" b="b"/>
                <a:pathLst>
                  <a:path w="64454" h="130117" extrusionOk="0">
                    <a:moveTo>
                      <a:pt x="64454" y="0"/>
                    </a:moveTo>
                    <a:lnTo>
                      <a:pt x="0" y="0"/>
                    </a:lnTo>
                    <a:lnTo>
                      <a:pt x="0" y="130117"/>
                    </a:lnTo>
                    <a:cubicBezTo>
                      <a:pt x="24251" y="88648"/>
                      <a:pt x="24420" y="20875"/>
                      <a:pt x="64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8"/>
              <p:cNvSpPr/>
              <p:nvPr/>
            </p:nvSpPr>
            <p:spPr>
              <a:xfrm>
                <a:off x="-279750" y="-843256"/>
                <a:ext cx="3580675" cy="2411050"/>
              </a:xfrm>
              <a:custGeom>
                <a:avLst/>
                <a:gdLst/>
                <a:ahLst/>
                <a:cxnLst/>
                <a:rect l="l" t="t" r="r" b="b"/>
                <a:pathLst>
                  <a:path w="143227" h="96442" extrusionOk="0">
                    <a:moveTo>
                      <a:pt x="143227" y="0"/>
                    </a:moveTo>
                    <a:lnTo>
                      <a:pt x="0" y="0"/>
                    </a:lnTo>
                    <a:lnTo>
                      <a:pt x="0" y="96441"/>
                    </a:lnTo>
                    <a:cubicBezTo>
                      <a:pt x="30834" y="50584"/>
                      <a:pt x="41131" y="5571"/>
                      <a:pt x="77873" y="8778"/>
                    </a:cubicBezTo>
                    <a:cubicBezTo>
                      <a:pt x="111436" y="11704"/>
                      <a:pt x="132452" y="5121"/>
                      <a:pt x="143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8"/>
            <p:cNvSpPr/>
            <p:nvPr/>
          </p:nvSpPr>
          <p:spPr>
            <a:xfrm rot="-1231472">
              <a:off x="-254139" y="1145658"/>
              <a:ext cx="2286121" cy="5502820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4" name="Google Shape;94;p8"/>
            <p:cNvSpPr/>
            <p:nvPr/>
          </p:nvSpPr>
          <p:spPr>
            <a:xfrm rot="997806">
              <a:off x="6052347" y="-554559"/>
              <a:ext cx="4756862" cy="3365797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95" name="Google Shape;95;p8"/>
            <p:cNvGrpSpPr/>
            <p:nvPr/>
          </p:nvGrpSpPr>
          <p:grpSpPr>
            <a:xfrm>
              <a:off x="7988895" y="3911730"/>
              <a:ext cx="883759" cy="600001"/>
              <a:chOff x="-3966800" y="-2580100"/>
              <a:chExt cx="1127675" cy="765600"/>
            </a:xfrm>
          </p:grpSpPr>
          <p:cxnSp>
            <p:nvCxnSpPr>
              <p:cNvPr id="96" name="Google Shape;96;p8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8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8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9" name="Google Shape;99;p8"/>
            <p:cNvGrpSpPr/>
            <p:nvPr/>
          </p:nvGrpSpPr>
          <p:grpSpPr>
            <a:xfrm>
              <a:off x="7988895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100" name="Google Shape;100;p8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8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8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3" name="Google Shape;103;p8"/>
          <p:cNvSpPr txBox="1">
            <a:spLocks noGrp="1"/>
          </p:cNvSpPr>
          <p:nvPr>
            <p:ph type="title"/>
          </p:nvPr>
        </p:nvSpPr>
        <p:spPr>
          <a:xfrm>
            <a:off x="1737475" y="1535100"/>
            <a:ext cx="5669100" cy="20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9"/>
          <p:cNvGrpSpPr/>
          <p:nvPr/>
        </p:nvGrpSpPr>
        <p:grpSpPr>
          <a:xfrm>
            <a:off x="-1901713" y="-1677934"/>
            <a:ext cx="13122188" cy="7840598"/>
            <a:chOff x="-1901713" y="-1677934"/>
            <a:chExt cx="13122188" cy="7840598"/>
          </a:xfrm>
        </p:grpSpPr>
        <p:grpSp>
          <p:nvGrpSpPr>
            <p:cNvPr id="106" name="Google Shape;106;p9"/>
            <p:cNvGrpSpPr/>
            <p:nvPr/>
          </p:nvGrpSpPr>
          <p:grpSpPr>
            <a:xfrm>
              <a:off x="-1901713" y="-1677934"/>
              <a:ext cx="5739597" cy="7445834"/>
              <a:chOff x="-1901713" y="-1677934"/>
              <a:chExt cx="5739597" cy="7445834"/>
            </a:xfrm>
          </p:grpSpPr>
          <p:sp>
            <p:nvSpPr>
              <p:cNvPr id="107" name="Google Shape;107;p9"/>
              <p:cNvSpPr/>
              <p:nvPr/>
            </p:nvSpPr>
            <p:spPr>
              <a:xfrm flipH="1">
                <a:off x="-487642" y="3449265"/>
                <a:ext cx="1507140" cy="2318635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9"/>
              <p:cNvSpPr/>
              <p:nvPr/>
            </p:nvSpPr>
            <p:spPr>
              <a:xfrm rot="-5400000" flipH="1">
                <a:off x="-1087375" y="-1078219"/>
                <a:ext cx="3885351" cy="268592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9"/>
              <p:cNvSpPr/>
              <p:nvPr/>
            </p:nvSpPr>
            <p:spPr>
              <a:xfrm rot="3110315">
                <a:off x="-175041" y="-952129"/>
                <a:ext cx="2286253" cy="5503137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0" name="Google Shape;110;p9"/>
            <p:cNvGrpSpPr/>
            <p:nvPr/>
          </p:nvGrpSpPr>
          <p:grpSpPr>
            <a:xfrm>
              <a:off x="4371275" y="-1442525"/>
              <a:ext cx="6849200" cy="7605188"/>
              <a:chOff x="4371275" y="-1442525"/>
              <a:chExt cx="6849200" cy="7605188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4371275" y="981275"/>
                <a:ext cx="6592375" cy="5181388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9"/>
              <p:cNvSpPr/>
              <p:nvPr/>
            </p:nvSpPr>
            <p:spPr>
              <a:xfrm rot="10800000" flipH="1">
                <a:off x="6141300" y="-1442525"/>
                <a:ext cx="4288950" cy="3233250"/>
              </a:xfrm>
              <a:custGeom>
                <a:avLst/>
                <a:gdLst/>
                <a:ahLst/>
                <a:cxnLst/>
                <a:rect l="l" t="t" r="r" b="b"/>
                <a:pathLst>
                  <a:path w="171558" h="129330" extrusionOk="0">
                    <a:moveTo>
                      <a:pt x="171557" y="129329"/>
                    </a:moveTo>
                    <a:lnTo>
                      <a:pt x="171557" y="1"/>
                    </a:lnTo>
                    <a:cubicBezTo>
                      <a:pt x="159122" y="5205"/>
                      <a:pt x="140864" y="10832"/>
                      <a:pt x="114390" y="15390"/>
                    </a:cubicBezTo>
                    <a:cubicBezTo>
                      <a:pt x="58264" y="25011"/>
                      <a:pt x="68617" y="97229"/>
                      <a:pt x="0" y="1293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6463750" y="-25725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144550" y="1766850"/>
            <a:ext cx="4854900" cy="7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144550" y="2426850"/>
            <a:ext cx="4854900" cy="11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16" name="Google Shape;116;p9"/>
          <p:cNvGrpSpPr/>
          <p:nvPr/>
        </p:nvGrpSpPr>
        <p:grpSpPr>
          <a:xfrm>
            <a:off x="7988894" y="4308581"/>
            <a:ext cx="883759" cy="600001"/>
            <a:chOff x="-3966800" y="-2580100"/>
            <a:chExt cx="1127675" cy="765600"/>
          </a:xfrm>
        </p:grpSpPr>
        <p:cxnSp>
          <p:nvCxnSpPr>
            <p:cNvPr id="117" name="Google Shape;117;p9"/>
            <p:cNvCxnSpPr/>
            <p:nvPr/>
          </p:nvCxnSpPr>
          <p:spPr>
            <a:xfrm>
              <a:off x="-3793300" y="-2580100"/>
              <a:ext cx="765600" cy="76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3359625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3966800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0" name="Google Shape;120;p9"/>
          <p:cNvGrpSpPr/>
          <p:nvPr/>
        </p:nvGrpSpPr>
        <p:grpSpPr>
          <a:xfrm>
            <a:off x="7988895" y="239505"/>
            <a:ext cx="883759" cy="600001"/>
            <a:chOff x="-3966800" y="-2580100"/>
            <a:chExt cx="1127675" cy="765600"/>
          </a:xfrm>
        </p:grpSpPr>
        <p:cxnSp>
          <p:nvCxnSpPr>
            <p:cNvPr id="121" name="Google Shape;121;p9"/>
            <p:cNvCxnSpPr/>
            <p:nvPr/>
          </p:nvCxnSpPr>
          <p:spPr>
            <a:xfrm>
              <a:off x="-3793300" y="-2580100"/>
              <a:ext cx="765600" cy="76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3359625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3966800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0"/>
          <p:cNvGrpSpPr/>
          <p:nvPr/>
        </p:nvGrpSpPr>
        <p:grpSpPr>
          <a:xfrm>
            <a:off x="-815557" y="-579587"/>
            <a:ext cx="12542520" cy="7580876"/>
            <a:chOff x="-815557" y="-579587"/>
            <a:chExt cx="12542520" cy="7580876"/>
          </a:xfrm>
        </p:grpSpPr>
        <p:grpSp>
          <p:nvGrpSpPr>
            <p:cNvPr id="126" name="Google Shape;126;p10"/>
            <p:cNvGrpSpPr/>
            <p:nvPr/>
          </p:nvGrpSpPr>
          <p:grpSpPr>
            <a:xfrm flipH="1">
              <a:off x="-815557" y="-579587"/>
              <a:ext cx="11555588" cy="7184120"/>
              <a:chOff x="-1666812" y="-579587"/>
              <a:chExt cx="11555588" cy="7184120"/>
            </a:xfrm>
          </p:grpSpPr>
          <p:sp>
            <p:nvSpPr>
              <p:cNvPr id="127" name="Google Shape;127;p10"/>
              <p:cNvSpPr/>
              <p:nvPr/>
            </p:nvSpPr>
            <p:spPr>
              <a:xfrm rot="-9985509">
                <a:off x="-1338285" y="2727862"/>
                <a:ext cx="4756411" cy="3365478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128" name="Google Shape;128;p10"/>
              <p:cNvGrpSpPr/>
              <p:nvPr/>
            </p:nvGrpSpPr>
            <p:grpSpPr>
              <a:xfrm>
                <a:off x="5758075" y="-579587"/>
                <a:ext cx="4130700" cy="6548510"/>
                <a:chOff x="5758075" y="-579587"/>
                <a:chExt cx="4130700" cy="6548510"/>
              </a:xfrm>
            </p:grpSpPr>
            <p:sp>
              <p:nvSpPr>
                <p:cNvPr id="129" name="Google Shape;129;p10"/>
                <p:cNvSpPr/>
                <p:nvPr/>
              </p:nvSpPr>
              <p:spPr>
                <a:xfrm flipH="1">
                  <a:off x="5758075" y="-579587"/>
                  <a:ext cx="4130700" cy="38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28" h="152089" extrusionOk="0">
                      <a:moveTo>
                        <a:pt x="0" y="0"/>
                      </a:moveTo>
                      <a:lnTo>
                        <a:pt x="0" y="152089"/>
                      </a:lnTo>
                      <a:cubicBezTo>
                        <a:pt x="55367" y="111014"/>
                        <a:pt x="37727" y="14686"/>
                        <a:pt x="80687" y="27768"/>
                      </a:cubicBezTo>
                      <a:cubicBezTo>
                        <a:pt x="123224" y="40709"/>
                        <a:pt x="154959" y="29878"/>
                        <a:pt x="1652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10"/>
                <p:cNvSpPr/>
                <p:nvPr/>
              </p:nvSpPr>
              <p:spPr>
                <a:xfrm rot="-9000004" flipH="1">
                  <a:off x="7988117" y="4139551"/>
                  <a:ext cx="1185357" cy="1643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6" h="15270" extrusionOk="0">
                      <a:moveTo>
                        <a:pt x="477" y="8231"/>
                      </a:moveTo>
                      <a:cubicBezTo>
                        <a:pt x="0" y="11256"/>
                        <a:pt x="2035" y="14702"/>
                        <a:pt x="5078" y="15050"/>
                      </a:cubicBezTo>
                      <a:cubicBezTo>
                        <a:pt x="6856" y="15270"/>
                        <a:pt x="8634" y="14482"/>
                        <a:pt x="10375" y="14115"/>
                      </a:cubicBezTo>
                      <a:lnTo>
                        <a:pt x="10375" y="1"/>
                      </a:lnTo>
                      <a:cubicBezTo>
                        <a:pt x="8909" y="294"/>
                        <a:pt x="7479" y="771"/>
                        <a:pt x="6122" y="1412"/>
                      </a:cubicBezTo>
                      <a:cubicBezTo>
                        <a:pt x="3355" y="2750"/>
                        <a:pt x="953" y="5188"/>
                        <a:pt x="477" y="8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1" name="Google Shape;131;p10"/>
            <p:cNvSpPr/>
            <p:nvPr/>
          </p:nvSpPr>
          <p:spPr>
            <a:xfrm>
              <a:off x="5134588" y="1819900"/>
              <a:ext cx="6592375" cy="5181388"/>
            </a:xfrm>
            <a:custGeom>
              <a:avLst/>
              <a:gdLst/>
              <a:ahLst/>
              <a:cxnLst/>
              <a:rect l="l" t="t" r="r" b="b"/>
              <a:pathLst>
                <a:path w="263695" h="175834" extrusionOk="0">
                  <a:moveTo>
                    <a:pt x="109102" y="110058"/>
                  </a:moveTo>
                  <a:cubicBezTo>
                    <a:pt x="74132" y="175130"/>
                    <a:pt x="2223" y="175833"/>
                    <a:pt x="1" y="175833"/>
                  </a:cubicBezTo>
                  <a:lnTo>
                    <a:pt x="263694" y="175833"/>
                  </a:lnTo>
                  <a:lnTo>
                    <a:pt x="263694" y="0"/>
                  </a:lnTo>
                  <a:lnTo>
                    <a:pt x="229006" y="0"/>
                  </a:lnTo>
                  <a:cubicBezTo>
                    <a:pt x="256070" y="110423"/>
                    <a:pt x="143706" y="45661"/>
                    <a:pt x="109102" y="1100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0"/>
          <p:cNvSpPr txBox="1">
            <a:spLocks noGrp="1"/>
          </p:cNvSpPr>
          <p:nvPr>
            <p:ph type="body" idx="1"/>
          </p:nvPr>
        </p:nvSpPr>
        <p:spPr>
          <a:xfrm>
            <a:off x="1572600" y="768100"/>
            <a:ext cx="5998800" cy="105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</a:lstStyle>
          <a:p>
            <a:endParaRPr/>
          </a:p>
        </p:txBody>
      </p:sp>
      <p:sp>
        <p:nvSpPr>
          <p:cNvPr id="133" name="Google Shape;133;p10"/>
          <p:cNvSpPr/>
          <p:nvPr/>
        </p:nvSpPr>
        <p:spPr>
          <a:xfrm rot="-1972107" flipH="1">
            <a:off x="-2247895" y="-279556"/>
            <a:ext cx="4756619" cy="3365625"/>
          </a:xfrm>
          <a:custGeom>
            <a:avLst/>
            <a:gdLst/>
            <a:ahLst/>
            <a:cxnLst/>
            <a:rect l="l" t="t" r="r" b="b"/>
            <a:pathLst>
              <a:path w="190269" h="134628" extrusionOk="0">
                <a:moveTo>
                  <a:pt x="0" y="0"/>
                </a:moveTo>
                <a:cubicBezTo>
                  <a:pt x="2239" y="5010"/>
                  <a:pt x="2932" y="21958"/>
                  <a:pt x="13431" y="30059"/>
                </a:cubicBezTo>
                <a:cubicBezTo>
                  <a:pt x="23931" y="38160"/>
                  <a:pt x="47701" y="34643"/>
                  <a:pt x="62997" y="48607"/>
                </a:cubicBezTo>
                <a:cubicBezTo>
                  <a:pt x="78293" y="62571"/>
                  <a:pt x="83996" y="99505"/>
                  <a:pt x="105208" y="113842"/>
                </a:cubicBezTo>
                <a:cubicBezTo>
                  <a:pt x="126420" y="128179"/>
                  <a:pt x="176092" y="131164"/>
                  <a:pt x="190269" y="13462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017725"/>
            <a:ext cx="7717500" cy="3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●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○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■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●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○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■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●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○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■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29"/>
          <p:cNvSpPr txBox="1">
            <a:spLocks noGrp="1"/>
          </p:cNvSpPr>
          <p:nvPr>
            <p:ph type="body" idx="1"/>
          </p:nvPr>
        </p:nvSpPr>
        <p:spPr>
          <a:xfrm>
            <a:off x="713225" y="1017725"/>
            <a:ext cx="7717500" cy="3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●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○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■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●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○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■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●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○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■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oebius.asia/Documents/company/reports/listedco/listconews/sehk/2022/0428/2022042801660_c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formative-assessment-key-business-functions/34174d1f-c8fc-49b2-b527-c1adf64e966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57"/>
          <p:cNvSpPr txBox="1">
            <a:spLocks noGrp="1"/>
          </p:cNvSpPr>
          <p:nvPr>
            <p:ph type="ctrTitle"/>
          </p:nvPr>
        </p:nvSpPr>
        <p:spPr>
          <a:xfrm>
            <a:off x="1018025" y="996700"/>
            <a:ext cx="5865300" cy="19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zh-HK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主要商業功能</a:t>
            </a:r>
            <a:r>
              <a:rPr lang="zh-TW" altLang="zh-HK" dirty="0">
                <a:effectLst/>
              </a:rPr>
              <a:t> </a:t>
            </a:r>
            <a:r>
              <a:rPr lang="en-US" altLang="zh-TW" dirty="0">
                <a:effectLst/>
              </a:rPr>
              <a:t/>
            </a:r>
            <a:br>
              <a:rPr lang="en-US" altLang="zh-TW" dirty="0">
                <a:effectLst/>
              </a:rPr>
            </a:br>
            <a:r>
              <a:rPr lang="en-US" dirty="0" err="1">
                <a:solidFill>
                  <a:schemeClr val="dk1"/>
                </a:solidFill>
              </a:rPr>
              <a:t>第二節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00" name="Google Shape;800;p57"/>
          <p:cNvSpPr txBox="1">
            <a:spLocks noGrp="1"/>
          </p:cNvSpPr>
          <p:nvPr>
            <p:ph type="subTitle" idx="1"/>
          </p:nvPr>
        </p:nvSpPr>
        <p:spPr>
          <a:xfrm>
            <a:off x="1018025" y="3030600"/>
            <a:ext cx="58653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/>
              <a:t>中四</a:t>
            </a:r>
            <a:r>
              <a:rPr lang="zh-HK" altLang="en-US" sz="1800" dirty="0"/>
              <a:t> </a:t>
            </a:r>
            <a:r>
              <a:rPr lang="zh-TW" altLang="zh-HK" sz="1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會計</a:t>
            </a:r>
            <a:r>
              <a:rPr lang="zh-CN" altLang="zh-HK" sz="1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組別</a:t>
            </a:r>
            <a:r>
              <a:rPr lang="zh-TW" altLang="zh-HK" sz="1800" dirty="0">
                <a:effectLst/>
              </a:rPr>
              <a:t> 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65"/>
          <p:cNvSpPr txBox="1">
            <a:spLocks noGrp="1"/>
          </p:cNvSpPr>
          <p:nvPr>
            <p:ph type="title"/>
          </p:nvPr>
        </p:nvSpPr>
        <p:spPr>
          <a:xfrm>
            <a:off x="612742" y="123478"/>
            <a:ext cx="80790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市場營銷管理的主要功能</a:t>
            </a:r>
            <a:endParaRPr lang="en-US" sz="2800" dirty="0"/>
          </a:p>
        </p:txBody>
      </p:sp>
      <p:sp>
        <p:nvSpPr>
          <p:cNvPr id="880" name="Google Shape;880;p65"/>
          <p:cNvSpPr txBox="1">
            <a:spLocks noGrp="1"/>
          </p:cNvSpPr>
          <p:nvPr>
            <p:ph type="subTitle" idx="5"/>
          </p:nvPr>
        </p:nvSpPr>
        <p:spPr>
          <a:xfrm>
            <a:off x="793533" y="1313222"/>
            <a:ext cx="7717500" cy="3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zh-TW" altLang="en-US" b="0" u="sng" dirty="0">
                <a:latin typeface="Mandali"/>
                <a:ea typeface="Mandali"/>
                <a:cs typeface="Mandali"/>
                <a:sym typeface="Mandali"/>
              </a:rPr>
              <a:t>進行市場調查</a:t>
            </a:r>
          </a:p>
          <a:p>
            <a:pPr marL="0" lvl="0" indent="0" algn="l" rtl="0">
              <a:spcAft>
                <a:spcPts val="0"/>
              </a:spcAft>
              <a:buNone/>
            </a:pPr>
            <a:endParaRPr lang="en-US" b="0" u="sng" dirty="0">
              <a:latin typeface="Mandali"/>
              <a:ea typeface="Mandali"/>
              <a:cs typeface="Mandali"/>
              <a:sym typeface="Mandali"/>
            </a:endParaRPr>
          </a:p>
          <a:p>
            <a:pPr marL="571500" lvl="0" indent="-342900" algn="l" rtl="0">
              <a:spcAft>
                <a:spcPts val="0"/>
              </a:spcAft>
              <a:buFontTx/>
              <a:buChar char="-"/>
            </a:pP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進行市場調查以獲取市場信息</a:t>
            </a:r>
            <a:r>
              <a:rPr lang="en-US" altLang="zh-TW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 </a:t>
            </a:r>
            <a:r>
              <a:rPr lang="en-US" altLang="zh-TW" b="0" dirty="0">
                <a:solidFill>
                  <a:schemeClr val="bg1">
                    <a:lumMod val="10000"/>
                  </a:schemeClr>
                </a:solidFill>
                <a:latin typeface="Mandali"/>
                <a:ea typeface="Mandali"/>
                <a:cs typeface="Mandali"/>
                <a:sym typeface="Mandali"/>
              </a:rPr>
              <a:t>— </a:t>
            </a:r>
            <a:r>
              <a:rPr lang="zh-TW" altLang="en-US" b="0" dirty="0">
                <a:solidFill>
                  <a:schemeClr val="bg1">
                    <a:lumMod val="10000"/>
                  </a:schemeClr>
                </a:solidFill>
                <a:latin typeface="Mandali"/>
                <a:ea typeface="Mandali"/>
                <a:cs typeface="Mandali"/>
                <a:sym typeface="Mandali"/>
              </a:rPr>
              <a:t>識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別客戶需求，預測客戶需求，評估公司營銷業績</a:t>
            </a:r>
            <a:endParaRPr lang="en-US" altLang="zh-TW" b="0" dirty="0">
              <a:latin typeface="Mandali"/>
              <a:ea typeface="Mandali"/>
              <a:cs typeface="Mandali"/>
              <a:sym typeface="Mandali"/>
            </a:endParaRPr>
          </a:p>
          <a:p>
            <a:pPr marL="571500" lvl="0" indent="-342900" algn="l" rtl="0">
              <a:spcAft>
                <a:spcPts val="0"/>
              </a:spcAft>
              <a:buFontTx/>
              <a:buChar char="-"/>
            </a:pP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進行市場調查 </a:t>
            </a:r>
            <a:r>
              <a:rPr lang="en-US" altLang="zh-TW" b="0" dirty="0">
                <a:solidFill>
                  <a:schemeClr val="bg1">
                    <a:lumMod val="10000"/>
                  </a:schemeClr>
                </a:solidFill>
                <a:latin typeface="Mandali"/>
                <a:ea typeface="Mandali"/>
                <a:cs typeface="Mandali"/>
                <a:sym typeface="Mandali"/>
              </a:rPr>
              <a:t>— 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探索市場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機遇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，應對</a:t>
            </a:r>
            <a:r>
              <a:rPr lang="zh-TW" altLang="en-US" b="0" dirty="0" smtClean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威脅</a:t>
            </a:r>
            <a:endParaRPr lang="en-US" altLang="zh-TW" b="0" dirty="0" smtClean="0">
              <a:solidFill>
                <a:srgbClr val="FF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571500" lvl="0" indent="-342900" algn="l" rtl="0">
              <a:spcAft>
                <a:spcPts val="0"/>
              </a:spcAft>
              <a:buFontTx/>
              <a:buChar char="-"/>
            </a:pPr>
            <a:endParaRPr lang="en-US" altLang="zh-TW" b="0" dirty="0">
              <a:solidFill>
                <a:srgbClr val="FF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571500" lvl="0" indent="-342900" algn="l" rtl="0">
              <a:spcAft>
                <a:spcPts val="0"/>
              </a:spcAft>
              <a:buFontTx/>
              <a:buChar char="-"/>
            </a:pPr>
            <a:r>
              <a:rPr lang="en-US" b="0" dirty="0">
                <a:solidFill>
                  <a:srgbClr val="00B0F0"/>
                </a:solidFill>
                <a:latin typeface="Mandali"/>
                <a:ea typeface="Mandali"/>
                <a:cs typeface="Mandali"/>
                <a:sym typeface="Mandali"/>
              </a:rPr>
              <a:t>E.g. </a:t>
            </a:r>
            <a:r>
              <a:rPr lang="zh-TW" altLang="en-US" b="0" dirty="0">
                <a:solidFill>
                  <a:srgbClr val="00B0F0"/>
                </a:solidFill>
                <a:latin typeface="Mandali"/>
                <a:ea typeface="Mandali"/>
                <a:cs typeface="Mandali"/>
                <a:sym typeface="Mandali"/>
              </a:rPr>
              <a:t>太興集團收集銷售數據以識別客戶偏好</a:t>
            </a:r>
            <a:endParaRPr lang="en-US" b="0" u="sng" dirty="0">
              <a:latin typeface="Mandali"/>
              <a:ea typeface="Mandali"/>
              <a:cs typeface="Mandali"/>
              <a:sym typeface="Mandali"/>
            </a:endParaRPr>
          </a:p>
          <a:p>
            <a:pPr marL="228600" lvl="0" indent="0" algn="l" rtl="0">
              <a:spcAft>
                <a:spcPts val="0"/>
              </a:spcAft>
            </a:pPr>
            <a:endParaRPr lang="en-US" b="0" dirty="0">
              <a:solidFill>
                <a:srgbClr val="FF0000"/>
              </a:solidFill>
              <a:latin typeface="Mandali"/>
              <a:ea typeface="Mandali"/>
              <a:cs typeface="Mandali"/>
              <a:sym typeface="Mandali"/>
            </a:endParaRPr>
          </a:p>
        </p:txBody>
      </p:sp>
    </p:spTree>
    <p:extLst>
      <p:ext uri="{BB962C8B-B14F-4D97-AF65-F5344CB8AC3E}">
        <p14:creationId xmlns:p14="http://schemas.microsoft.com/office/powerpoint/2010/main" val="263157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65"/>
          <p:cNvSpPr txBox="1">
            <a:spLocks noGrp="1"/>
          </p:cNvSpPr>
          <p:nvPr>
            <p:ph type="title"/>
          </p:nvPr>
        </p:nvSpPr>
        <p:spPr>
          <a:xfrm>
            <a:off x="612742" y="123478"/>
            <a:ext cx="80790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市場營銷管理的主要功能</a:t>
            </a:r>
            <a:endParaRPr lang="en-US" sz="2800" dirty="0"/>
          </a:p>
        </p:txBody>
      </p:sp>
      <p:sp>
        <p:nvSpPr>
          <p:cNvPr id="880" name="Google Shape;880;p65"/>
          <p:cNvSpPr txBox="1">
            <a:spLocks noGrp="1"/>
          </p:cNvSpPr>
          <p:nvPr>
            <p:ph type="subTitle" idx="5"/>
          </p:nvPr>
        </p:nvSpPr>
        <p:spPr>
          <a:xfrm>
            <a:off x="793533" y="1118366"/>
            <a:ext cx="7717500" cy="3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Aft>
                <a:spcPts val="0"/>
              </a:spcAft>
            </a:pPr>
            <a:r>
              <a:rPr lang="zh-TW" altLang="en-US" b="0" u="sng" dirty="0">
                <a:latin typeface="Mandali"/>
                <a:ea typeface="Mandali"/>
                <a:cs typeface="Mandali"/>
                <a:sym typeface="Mandali"/>
              </a:rPr>
              <a:t>細分市場，選擇目標市場，確定市場定位</a:t>
            </a:r>
            <a:endParaRPr lang="en-US" altLang="zh-TW" b="0" u="sng" dirty="0">
              <a:latin typeface="Mandali"/>
              <a:ea typeface="Mandali"/>
              <a:cs typeface="Mandali"/>
              <a:sym typeface="Mandali"/>
            </a:endParaRPr>
          </a:p>
          <a:p>
            <a:pPr marL="228600" lvl="0" indent="0" algn="l" rtl="0">
              <a:spcAft>
                <a:spcPts val="0"/>
              </a:spcAft>
            </a:pPr>
            <a:endParaRPr lang="en-US" b="0" u="sng" dirty="0">
              <a:latin typeface="Mandali"/>
              <a:ea typeface="Mandali"/>
              <a:cs typeface="Mandali"/>
              <a:sym typeface="Mandali"/>
            </a:endParaRPr>
          </a:p>
          <a:p>
            <a:pPr marL="514350" lvl="0" indent="-285750" algn="l" rtl="0">
              <a:spcAft>
                <a:spcPts val="0"/>
              </a:spcAft>
              <a:buFontTx/>
              <a:buChar char="-"/>
            </a:pP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將市場細分為具有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不同需求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、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特徵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和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消費模式</a:t>
            </a:r>
            <a:endParaRPr lang="en-US" altLang="zh-TW" b="0" dirty="0">
              <a:solidFill>
                <a:srgbClr val="FF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514350" lvl="0" indent="-285750" algn="l" rtl="0">
              <a:spcAft>
                <a:spcPts val="0"/>
              </a:spcAft>
              <a:buFontTx/>
              <a:buChar char="-"/>
            </a:pP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評估細分市場的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吸引力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並</a:t>
            </a:r>
            <a:r>
              <a:rPr lang="zh-TW" altLang="en-US" b="0" dirty="0" smtClean="0">
                <a:latin typeface="Mandali"/>
                <a:ea typeface="Mandali"/>
                <a:cs typeface="Mandali"/>
                <a:sym typeface="Mandali"/>
              </a:rPr>
              <a:t>選擇</a:t>
            </a:r>
            <a:r>
              <a:rPr lang="zh-CN" altLang="en-US" b="0" dirty="0" smtClean="0">
                <a:latin typeface="Mandali"/>
                <a:ea typeface="Mandali"/>
                <a:cs typeface="Mandali"/>
                <a:sym typeface="Mandali"/>
              </a:rPr>
              <a:t>合適</a:t>
            </a:r>
            <a:r>
              <a:rPr lang="zh-TW" altLang="en-US" b="0" dirty="0" smtClean="0">
                <a:latin typeface="Mandali"/>
                <a:ea typeface="Mandali"/>
                <a:cs typeface="Mandali"/>
                <a:sym typeface="Mandali"/>
              </a:rPr>
              <a:t>的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市場 </a:t>
            </a:r>
          </a:p>
          <a:p>
            <a:pPr marL="514350" lvl="0" indent="-285750" algn="l" rtl="0">
              <a:spcAft>
                <a:spcPts val="0"/>
              </a:spcAft>
              <a:buFontTx/>
              <a:buChar char="-"/>
            </a:pP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確定公司的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市場地位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，這可以反映公司相對於競爭對手的</a:t>
            </a:r>
            <a:r>
              <a:rPr lang="zh-TW" altLang="en-US" b="0" dirty="0" smtClean="0">
                <a:latin typeface="Mandali"/>
                <a:ea typeface="Mandali"/>
                <a:cs typeface="Mandali"/>
                <a:sym typeface="Mandali"/>
              </a:rPr>
              <a:t>優勢</a:t>
            </a:r>
            <a:endParaRPr lang="en-US" altLang="zh-TW" b="0" dirty="0" smtClean="0">
              <a:latin typeface="Mandali"/>
              <a:ea typeface="Mandali"/>
              <a:cs typeface="Mandali"/>
              <a:sym typeface="Mandali"/>
            </a:endParaRPr>
          </a:p>
          <a:p>
            <a:pPr marL="514350" lvl="0" indent="-285750" algn="l" rtl="0">
              <a:spcAft>
                <a:spcPts val="0"/>
              </a:spcAft>
              <a:buFontTx/>
              <a:buChar char="-"/>
            </a:pPr>
            <a:endParaRPr lang="zh-TW" altLang="en-US" b="0" dirty="0">
              <a:latin typeface="Mandali"/>
              <a:ea typeface="Mandali"/>
              <a:cs typeface="Mandali"/>
              <a:sym typeface="Mandali"/>
            </a:endParaRPr>
          </a:p>
          <a:p>
            <a:pPr marL="514350" lvl="0" indent="-285750">
              <a:buFontTx/>
              <a:buChar char="-"/>
            </a:pPr>
            <a:r>
              <a:rPr lang="zh-TW" altLang="en-US" b="0" dirty="0">
                <a:solidFill>
                  <a:srgbClr val="00B0F0"/>
                </a:solidFill>
                <a:latin typeface="Mandali"/>
                <a:ea typeface="Mandali"/>
                <a:cs typeface="Mandali"/>
                <a:sym typeface="Mandali"/>
              </a:rPr>
              <a:t>例如</a:t>
            </a:r>
            <a:r>
              <a:rPr lang="en-US" b="0" dirty="0">
                <a:solidFill>
                  <a:srgbClr val="00B0F0"/>
                </a:solidFill>
                <a:latin typeface="Mandali"/>
                <a:ea typeface="Mandali"/>
                <a:cs typeface="Mandali"/>
                <a:sym typeface="Mandali"/>
              </a:rPr>
              <a:t> </a:t>
            </a:r>
            <a:r>
              <a:rPr lang="zh-TW" altLang="en-US" b="0" dirty="0">
                <a:solidFill>
                  <a:srgbClr val="00B0F0"/>
                </a:solidFill>
                <a:latin typeface="Mandali"/>
                <a:ea typeface="Mandali"/>
                <a:cs typeface="Mandali"/>
                <a:sym typeface="Mandali"/>
              </a:rPr>
              <a:t>太興集團</a:t>
            </a:r>
            <a:endParaRPr lang="en-US" altLang="zh-TW" b="0" dirty="0">
              <a:solidFill>
                <a:srgbClr val="00B0F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971550" lvl="1" indent="-285750" algn="l">
              <a:buFont typeface="Arial" panose="020B0604020202020204" pitchFamily="34" charset="0"/>
              <a:buChar char="•"/>
            </a:pPr>
            <a:r>
              <a:rPr lang="zh-TW" altLang="en-US" b="0" dirty="0">
                <a:solidFill>
                  <a:srgbClr val="00B0F0"/>
                </a:solidFill>
                <a:latin typeface="Mandali"/>
                <a:ea typeface="Mandali"/>
                <a:cs typeface="Mandali"/>
                <a:sym typeface="Mandali"/>
              </a:rPr>
              <a:t>定位為多元品牌休閒餐飲集團</a:t>
            </a:r>
            <a:endParaRPr lang="en-US" b="0" dirty="0">
              <a:solidFill>
                <a:srgbClr val="00B0F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971550" lvl="1" indent="-285750" algn="l">
              <a:buFont typeface="Arial" panose="020B0604020202020204" pitchFamily="34" charset="0"/>
              <a:buChar char="•"/>
            </a:pPr>
            <a:r>
              <a:rPr lang="zh-TW" altLang="en-US" b="0" dirty="0">
                <a:solidFill>
                  <a:srgbClr val="00B0F0"/>
                </a:solidFill>
                <a:latin typeface="Mandali"/>
                <a:ea typeface="Mandali"/>
                <a:cs typeface="Mandali"/>
                <a:sym typeface="Mandali"/>
              </a:rPr>
              <a:t>目標客戶為一般大眾</a:t>
            </a:r>
            <a:endParaRPr lang="en-US" b="0" dirty="0">
              <a:solidFill>
                <a:srgbClr val="00B0F0"/>
              </a:solidFill>
              <a:latin typeface="Mandali"/>
              <a:ea typeface="Mandali"/>
              <a:cs typeface="Mandali"/>
              <a:sym typeface="Mandali"/>
            </a:endParaRPr>
          </a:p>
        </p:txBody>
      </p:sp>
    </p:spTree>
    <p:extLst>
      <p:ext uri="{BB962C8B-B14F-4D97-AF65-F5344CB8AC3E}">
        <p14:creationId xmlns:p14="http://schemas.microsoft.com/office/powerpoint/2010/main" val="316614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65"/>
          <p:cNvSpPr txBox="1">
            <a:spLocks noGrp="1"/>
          </p:cNvSpPr>
          <p:nvPr>
            <p:ph type="title"/>
          </p:nvPr>
        </p:nvSpPr>
        <p:spPr>
          <a:xfrm>
            <a:off x="612742" y="179468"/>
            <a:ext cx="80790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市場營銷管理的主要功能</a:t>
            </a:r>
            <a:endParaRPr lang="en-US" sz="2800" dirty="0"/>
          </a:p>
        </p:txBody>
      </p:sp>
      <p:sp>
        <p:nvSpPr>
          <p:cNvPr id="880" name="Google Shape;880;p65"/>
          <p:cNvSpPr txBox="1">
            <a:spLocks noGrp="1"/>
          </p:cNvSpPr>
          <p:nvPr>
            <p:ph type="subTitle" idx="5"/>
          </p:nvPr>
        </p:nvSpPr>
        <p:spPr>
          <a:xfrm>
            <a:off x="793533" y="970882"/>
            <a:ext cx="7717500" cy="3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Aft>
                <a:spcPts val="0"/>
              </a:spcAft>
              <a:buNone/>
            </a:pPr>
            <a:r>
              <a:rPr lang="zh-TW" altLang="en-US" b="0" u="sng" dirty="0">
                <a:latin typeface="Mandali"/>
                <a:ea typeface="Mandali"/>
                <a:cs typeface="Mandali"/>
                <a:sym typeface="Mandali"/>
              </a:rPr>
              <a:t>制定市場策略</a:t>
            </a:r>
            <a:endParaRPr lang="en-US" b="0" u="sng" dirty="0">
              <a:latin typeface="Mandali"/>
              <a:ea typeface="Mandali"/>
              <a:cs typeface="Mandali"/>
              <a:sym typeface="Mandali"/>
            </a:endParaRPr>
          </a:p>
          <a:p>
            <a:pPr marL="5143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為滿足客戶需求和應對競爭，</a:t>
            </a:r>
            <a:r>
              <a:rPr lang="zh-TW" altLang="en-US" b="0" dirty="0" smtClean="0">
                <a:latin typeface="Mandali"/>
                <a:ea typeface="Mandali"/>
                <a:cs typeface="Mandali"/>
                <a:sym typeface="Mandali"/>
              </a:rPr>
              <a:t>市場</a:t>
            </a:r>
            <a:r>
              <a:rPr lang="zh-CN" altLang="en-US" b="0" dirty="0" smtClean="0">
                <a:latin typeface="Mandali"/>
                <a:ea typeface="Mandali"/>
                <a:cs typeface="Mandali"/>
                <a:sym typeface="Mandali"/>
              </a:rPr>
              <a:t>營銷</a:t>
            </a:r>
            <a:r>
              <a:rPr lang="zh-TW" altLang="en-US" b="0" dirty="0" smtClean="0">
                <a:latin typeface="Mandali"/>
                <a:ea typeface="Mandali"/>
                <a:cs typeface="Mandali"/>
                <a:sym typeface="Mandali"/>
              </a:rPr>
              <a:t>部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需要制定營銷策略</a:t>
            </a:r>
            <a:endParaRPr lang="en-US" altLang="zh-TW" b="0" dirty="0">
              <a:latin typeface="Mandali"/>
              <a:ea typeface="Mandali"/>
              <a:cs typeface="Mandali"/>
              <a:sym typeface="Mandali"/>
            </a:endParaRPr>
          </a:p>
          <a:p>
            <a:pPr marL="5143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營銷組合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，也被稱為 </a:t>
            </a:r>
            <a:r>
              <a:rPr lang="en-US" altLang="zh-TW" b="0" dirty="0">
                <a:latin typeface="Mandali"/>
                <a:ea typeface="Mandali"/>
                <a:cs typeface="Mandali"/>
                <a:sym typeface="Mandali"/>
              </a:rPr>
              <a:t>4Ps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，指的是以下四個關鍵要素</a:t>
            </a:r>
            <a:r>
              <a:rPr lang="en-US" altLang="zh-TW" b="0" dirty="0">
                <a:latin typeface="Mandali"/>
                <a:ea typeface="Mandali"/>
                <a:cs typeface="Mandali"/>
                <a:sym typeface="Mandali"/>
              </a:rPr>
              <a:t>:</a:t>
            </a:r>
            <a:endParaRPr lang="en-US" dirty="0">
              <a:latin typeface="Mandali"/>
              <a:ea typeface="Mandali"/>
              <a:cs typeface="Mandali"/>
              <a:sym typeface="Mandali"/>
            </a:endParaRPr>
          </a:p>
          <a:p>
            <a:pPr marL="228600" lvl="0" indent="0" algn="l" rtl="0">
              <a:spcAft>
                <a:spcPts val="0"/>
              </a:spcAft>
            </a:pPr>
            <a:endParaRPr dirty="0">
              <a:latin typeface="Mandali"/>
              <a:ea typeface="Mandali"/>
              <a:cs typeface="Mandali"/>
              <a:sym typeface="Mandal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3D9033-DB26-8CC5-AD46-4EFA9B615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77874"/>
              </p:ext>
            </p:extLst>
          </p:nvPr>
        </p:nvGraphicFramePr>
        <p:xfrm>
          <a:off x="1205206" y="2345828"/>
          <a:ext cx="6733588" cy="2206109"/>
        </p:xfrm>
        <a:graphic>
          <a:graphicData uri="http://schemas.openxmlformats.org/drawingml/2006/table">
            <a:tbl>
              <a:tblPr firstRow="1" firstCol="1" bandRow="1">
                <a:tableStyleId>{83890496-CECB-47FA-8646-50BA2E98B586}</a:tableStyleId>
              </a:tblPr>
              <a:tblGrid>
                <a:gridCol w="1786948">
                  <a:extLst>
                    <a:ext uri="{9D8B030D-6E8A-4147-A177-3AD203B41FA5}">
                      <a16:colId xmlns:a16="http://schemas.microsoft.com/office/drawing/2014/main" val="1065128439"/>
                    </a:ext>
                  </a:extLst>
                </a:gridCol>
                <a:gridCol w="4946640">
                  <a:extLst>
                    <a:ext uri="{9D8B030D-6E8A-4147-A177-3AD203B41FA5}">
                      <a16:colId xmlns:a16="http://schemas.microsoft.com/office/drawing/2014/main" val="238546629"/>
                    </a:ext>
                  </a:extLst>
                </a:gridCol>
              </a:tblGrid>
              <a:tr h="403983">
                <a:tc>
                  <a:txBody>
                    <a:bodyPr/>
                    <a:lstStyle/>
                    <a:p>
                      <a:r>
                        <a:rPr lang="zh-TW" sz="1800" b="1" kern="0">
                          <a:effectLst/>
                          <a:latin typeface="Mandali" panose="02020500000000000000" charset="0"/>
                          <a:ea typeface="新細明體" panose="02020500000000000000" pitchFamily="18" charset="-120"/>
                          <a:cs typeface="Mandali" panose="02020500000000000000" charset="0"/>
                        </a:rPr>
                        <a:t>產品</a:t>
                      </a:r>
                      <a:r>
                        <a:rPr lang="zh-TW" sz="1800" b="1" kern="0">
                          <a:effectLst/>
                          <a:latin typeface="Mandali" panose="02020500000000000000" charset="0"/>
                          <a:ea typeface="Times New Roman" panose="02020603050405020304" pitchFamily="18" charset="0"/>
                          <a:cs typeface="Mandali" panose="02020500000000000000" charset="0"/>
                        </a:rPr>
                        <a:t> </a:t>
                      </a:r>
                      <a:r>
                        <a:rPr lang="en-US" sz="1800" b="1" kern="0">
                          <a:effectLst/>
                          <a:latin typeface="Mandali" panose="02020500000000000000" charset="0"/>
                          <a:ea typeface="Times New Roman" panose="02020603050405020304" pitchFamily="18" charset="0"/>
                          <a:cs typeface="Mandali" panose="02020500000000000000" charset="0"/>
                        </a:rPr>
                        <a:t>Products</a:t>
                      </a:r>
                      <a:endParaRPr lang="zh-TW" sz="1800" kern="100">
                        <a:effectLst/>
                        <a:latin typeface="Mandali" panose="02020500000000000000" charset="0"/>
                        <a:ea typeface="新細明體" panose="02020500000000000000" pitchFamily="18" charset="-120"/>
                        <a:cs typeface="Mandali" panose="0202050000000000000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1800" kern="100" dirty="0">
                          <a:effectLst/>
                          <a:latin typeface="Mandali" panose="02020500000000000000" charset="0"/>
                          <a:ea typeface="新細明體" panose="02020500000000000000" pitchFamily="18" charset="-120"/>
                          <a:cs typeface="Mandali" panose="02020500000000000000" charset="0"/>
                        </a:rPr>
                        <a:t>決定公司提供的</a:t>
                      </a: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  <a:latin typeface="Mandali" panose="02020500000000000000" charset="0"/>
                          <a:ea typeface="新細明體" panose="02020500000000000000" pitchFamily="18" charset="-120"/>
                          <a:cs typeface="Mandali" panose="02020500000000000000" charset="0"/>
                        </a:rPr>
                        <a:t>商品或服務</a:t>
                      </a:r>
                      <a:r>
                        <a:rPr lang="zh-TW" sz="1800" kern="100" dirty="0">
                          <a:effectLst/>
                          <a:latin typeface="Mandali" panose="02020500000000000000" charset="0"/>
                          <a:ea typeface="新細明體" panose="02020500000000000000" pitchFamily="18" charset="-120"/>
                          <a:cs typeface="Mandali" panose="02020500000000000000" charset="0"/>
                        </a:rPr>
                        <a:t>以滿足其目標客戶的需求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3217179"/>
                  </a:ext>
                </a:extLst>
              </a:tr>
              <a:tr h="403983">
                <a:tc>
                  <a:txBody>
                    <a:bodyPr/>
                    <a:lstStyle/>
                    <a:p>
                      <a:r>
                        <a:rPr lang="zh-TW" sz="1800" b="1" kern="100">
                          <a:effectLst/>
                          <a:latin typeface="Mandali" panose="02020500000000000000" charset="0"/>
                          <a:ea typeface="新細明體" panose="02020500000000000000" pitchFamily="18" charset="-120"/>
                          <a:cs typeface="Mandali" panose="02020500000000000000" charset="0"/>
                        </a:rPr>
                        <a:t>價格</a:t>
                      </a:r>
                      <a:r>
                        <a:rPr lang="zh-TW" sz="1800" b="1" kern="100">
                          <a:effectLst/>
                          <a:latin typeface="Mandali" panose="02020500000000000000" charset="0"/>
                          <a:ea typeface="Times New Roman" panose="02020603050405020304" pitchFamily="18" charset="0"/>
                          <a:cs typeface="Mandali" panose="02020500000000000000" charset="0"/>
                        </a:rPr>
                        <a:t> </a:t>
                      </a:r>
                      <a:r>
                        <a:rPr lang="en-GB" sz="1800" b="1" kern="100">
                          <a:effectLst/>
                          <a:latin typeface="Mandali" panose="02020500000000000000" charset="0"/>
                          <a:ea typeface="Times New Roman" panose="02020603050405020304" pitchFamily="18" charset="0"/>
                          <a:cs typeface="Mandali" panose="02020500000000000000" charset="0"/>
                        </a:rPr>
                        <a:t>Price</a:t>
                      </a:r>
                      <a:endParaRPr lang="zh-TW" sz="1800" kern="100">
                        <a:effectLst/>
                        <a:latin typeface="Mandali" panose="02020500000000000000" charset="0"/>
                        <a:ea typeface="新細明體" panose="02020500000000000000" pitchFamily="18" charset="-120"/>
                        <a:cs typeface="Mandali" panose="0202050000000000000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1800" kern="100">
                          <a:effectLst/>
                          <a:latin typeface="Mandali" panose="02020500000000000000" charset="0"/>
                          <a:ea typeface="新細明體" panose="02020500000000000000" pitchFamily="18" charset="-120"/>
                          <a:cs typeface="Mandali" panose="02020500000000000000" charset="0"/>
                        </a:rPr>
                        <a:t>決定目標客戶為獲得產品需要</a:t>
                      </a:r>
                      <a:r>
                        <a:rPr lang="zh-TW" sz="1800" kern="100">
                          <a:solidFill>
                            <a:srgbClr val="FF0000"/>
                          </a:solidFill>
                          <a:effectLst/>
                          <a:latin typeface="Mandali" panose="02020500000000000000" charset="0"/>
                          <a:ea typeface="新細明體" panose="02020500000000000000" pitchFamily="18" charset="-120"/>
                          <a:cs typeface="Mandali" panose="02020500000000000000" charset="0"/>
                        </a:rPr>
                        <a:t>支付的金額</a:t>
                      </a:r>
                      <a:endParaRPr lang="zh-TW" sz="1800" kern="100">
                        <a:effectLst/>
                        <a:latin typeface="Mandali" panose="02020500000000000000" charset="0"/>
                        <a:ea typeface="新細明體" panose="02020500000000000000" pitchFamily="18" charset="-120"/>
                        <a:cs typeface="Mandali" panose="02020500000000000000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3640855"/>
                  </a:ext>
                </a:extLst>
              </a:tr>
              <a:tr h="445520">
                <a:tc>
                  <a:txBody>
                    <a:bodyPr/>
                    <a:lstStyle/>
                    <a:p>
                      <a:r>
                        <a:rPr lang="zh-TW" sz="1800" b="1" kern="100" dirty="0">
                          <a:effectLst/>
                          <a:latin typeface="Mandali" panose="02020500000000000000" charset="0"/>
                          <a:ea typeface="新細明體" panose="02020500000000000000" pitchFamily="18" charset="-120"/>
                          <a:cs typeface="Mandali" panose="02020500000000000000" charset="0"/>
                        </a:rPr>
                        <a:t>分銷</a:t>
                      </a:r>
                      <a:r>
                        <a:rPr lang="zh-TW" sz="1800" b="1" kern="100" dirty="0">
                          <a:effectLst/>
                          <a:latin typeface="Mandali" panose="02020500000000000000" charset="0"/>
                          <a:ea typeface="Times New Roman" panose="02020603050405020304" pitchFamily="18" charset="0"/>
                          <a:cs typeface="Mandali" panose="02020500000000000000" charset="0"/>
                        </a:rPr>
                        <a:t> </a:t>
                      </a:r>
                      <a:r>
                        <a:rPr lang="en-GB" sz="1800" b="1" kern="100" dirty="0">
                          <a:effectLst/>
                          <a:latin typeface="Mandali" panose="02020500000000000000" charset="0"/>
                          <a:ea typeface="Times New Roman" panose="02020603050405020304" pitchFamily="18" charset="0"/>
                          <a:cs typeface="Mandali" panose="02020500000000000000" charset="0"/>
                        </a:rPr>
                        <a:t>Place</a:t>
                      </a:r>
                      <a:endParaRPr lang="zh-TW" sz="1800" kern="100" dirty="0">
                        <a:effectLst/>
                        <a:latin typeface="Mandali" panose="02020500000000000000" charset="0"/>
                        <a:ea typeface="新細明體" panose="02020500000000000000" pitchFamily="18" charset="-120"/>
                        <a:cs typeface="Mandali" panose="0202050000000000000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1800" kern="100">
                          <a:effectLst/>
                          <a:latin typeface="Mandali" panose="02020500000000000000" charset="0"/>
                          <a:ea typeface="新細明體" panose="02020500000000000000" pitchFamily="18" charset="-120"/>
                          <a:cs typeface="Mandali" panose="02020500000000000000" charset="0"/>
                        </a:rPr>
                        <a:t>決定如何向目標客戶</a:t>
                      </a:r>
                      <a:r>
                        <a:rPr lang="zh-TW" sz="1800" kern="100">
                          <a:solidFill>
                            <a:srgbClr val="FF0000"/>
                          </a:solidFill>
                          <a:effectLst/>
                          <a:latin typeface="Mandali" panose="02020500000000000000" charset="0"/>
                          <a:ea typeface="新細明體" panose="02020500000000000000" pitchFamily="18" charset="-120"/>
                          <a:cs typeface="Mandali" panose="02020500000000000000" charset="0"/>
                        </a:rPr>
                        <a:t>提供</a:t>
                      </a:r>
                      <a:r>
                        <a:rPr lang="zh-TW" sz="1800" kern="100">
                          <a:effectLst/>
                          <a:latin typeface="Mandali" panose="02020500000000000000" charset="0"/>
                          <a:ea typeface="新細明體" panose="02020500000000000000" pitchFamily="18" charset="-120"/>
                          <a:cs typeface="Mandali" panose="02020500000000000000" charset="0"/>
                        </a:rPr>
                        <a:t>產品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396795"/>
                  </a:ext>
                </a:extLst>
              </a:tr>
              <a:tr h="807966">
                <a:tc>
                  <a:txBody>
                    <a:bodyPr/>
                    <a:lstStyle/>
                    <a:p>
                      <a:r>
                        <a:rPr lang="zh-TW" sz="1800" b="1" kern="100" dirty="0">
                          <a:effectLst/>
                          <a:latin typeface="Mandali" panose="02020500000000000000" charset="0"/>
                          <a:ea typeface="新細明體" panose="02020500000000000000" pitchFamily="18" charset="-120"/>
                          <a:cs typeface="Mandali" panose="02020500000000000000" charset="0"/>
                        </a:rPr>
                        <a:t>推廣</a:t>
                      </a:r>
                      <a:r>
                        <a:rPr lang="zh-TW" sz="1800" b="1" kern="100" dirty="0">
                          <a:effectLst/>
                          <a:latin typeface="Mandali" panose="02020500000000000000" charset="0"/>
                          <a:ea typeface="Times New Roman" panose="02020603050405020304" pitchFamily="18" charset="0"/>
                          <a:cs typeface="Mandali" panose="02020500000000000000" charset="0"/>
                        </a:rPr>
                        <a:t> </a:t>
                      </a:r>
                      <a:r>
                        <a:rPr lang="en-US" sz="1800" b="1" kern="100" dirty="0">
                          <a:effectLst/>
                          <a:latin typeface="Mandali" panose="02020500000000000000" charset="0"/>
                          <a:ea typeface="Times New Roman" panose="02020603050405020304" pitchFamily="18" charset="0"/>
                          <a:cs typeface="Mandali" panose="02020500000000000000" charset="0"/>
                        </a:rPr>
                        <a:t>Promotion</a:t>
                      </a:r>
                      <a:endParaRPr lang="zh-TW" sz="1800" kern="100" dirty="0">
                        <a:effectLst/>
                        <a:latin typeface="Mandali" panose="02020500000000000000" charset="0"/>
                        <a:ea typeface="新細明體" panose="02020500000000000000" pitchFamily="18" charset="-120"/>
                        <a:cs typeface="Mandali" panose="0202050000000000000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1800" kern="0" dirty="0">
                          <a:effectLst/>
                          <a:latin typeface="Mandali" panose="02020500000000000000" charset="0"/>
                          <a:ea typeface="新細明體" panose="02020500000000000000" pitchFamily="18" charset="-120"/>
                          <a:cs typeface="Mandali" panose="02020500000000000000" charset="0"/>
                        </a:rPr>
                        <a:t>決定向目標客戶</a:t>
                      </a:r>
                      <a:r>
                        <a:rPr lang="zh-TW" sz="1800" kern="0" dirty="0">
                          <a:solidFill>
                            <a:srgbClr val="FF0000"/>
                          </a:solidFill>
                          <a:effectLst/>
                          <a:latin typeface="Mandali" panose="02020500000000000000" charset="0"/>
                          <a:ea typeface="新細明體" panose="02020500000000000000" pitchFamily="18" charset="-120"/>
                          <a:cs typeface="Mandali" panose="02020500000000000000" charset="0"/>
                        </a:rPr>
                        <a:t>傳達</a:t>
                      </a:r>
                      <a:r>
                        <a:rPr lang="zh-TW" sz="1800" kern="0" dirty="0">
                          <a:effectLst/>
                          <a:latin typeface="Mandali" panose="02020500000000000000" charset="0"/>
                          <a:ea typeface="新細明體" panose="02020500000000000000" pitchFamily="18" charset="-120"/>
                          <a:cs typeface="Mandali" panose="02020500000000000000" charset="0"/>
                        </a:rPr>
                        <a:t>產品特性和</a:t>
                      </a:r>
                      <a:r>
                        <a:rPr lang="zh-TW" sz="1800" kern="0" dirty="0">
                          <a:solidFill>
                            <a:srgbClr val="FF0000"/>
                          </a:solidFill>
                          <a:effectLst/>
                          <a:latin typeface="Mandali" panose="02020500000000000000" charset="0"/>
                          <a:ea typeface="新細明體" panose="02020500000000000000" pitchFamily="18" charset="-120"/>
                          <a:cs typeface="Mandali" panose="02020500000000000000" charset="0"/>
                        </a:rPr>
                        <a:t>優點</a:t>
                      </a:r>
                      <a:r>
                        <a:rPr lang="zh-TW" sz="1800" kern="0" dirty="0">
                          <a:effectLst/>
                          <a:latin typeface="Mandali" panose="02020500000000000000" charset="0"/>
                          <a:ea typeface="新細明體" panose="02020500000000000000" pitchFamily="18" charset="-120"/>
                          <a:cs typeface="Mandali" panose="02020500000000000000" charset="0"/>
                        </a:rPr>
                        <a:t>的活動，並說服他們購買產品</a:t>
                      </a:r>
                      <a:endParaRPr lang="zh-TW" sz="1800" kern="100" dirty="0">
                        <a:effectLst/>
                        <a:latin typeface="Mandali" panose="02020500000000000000" charset="0"/>
                        <a:ea typeface="新細明體" panose="02020500000000000000" pitchFamily="18" charset="-120"/>
                        <a:cs typeface="Mandali" panose="02020500000000000000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2873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761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66"/>
          <p:cNvSpPr txBox="1">
            <a:spLocks noGrp="1"/>
          </p:cNvSpPr>
          <p:nvPr>
            <p:ph type="title"/>
          </p:nvPr>
        </p:nvSpPr>
        <p:spPr>
          <a:xfrm>
            <a:off x="555750" y="0"/>
            <a:ext cx="8588250" cy="1349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HK" altLang="en-US" sz="2800" dirty="0"/>
              <a:t>第四部分：巿場營銷管理</a:t>
            </a:r>
            <a:r>
              <a:rPr lang="en-US" altLang="zh-HK" sz="2800" dirty="0"/>
              <a:t/>
            </a:r>
            <a:br>
              <a:rPr lang="en-US" altLang="zh-HK" sz="2800" dirty="0"/>
            </a:br>
            <a:r>
              <a:rPr lang="zh-TW" altLang="en-US" sz="2800" dirty="0"/>
              <a:t>四</a:t>
            </a:r>
            <a:r>
              <a:rPr lang="zh-HK" altLang="en-US" sz="2800" dirty="0"/>
              <a:t>個產品或服務的巿場營銷過程關鍵要素</a:t>
            </a:r>
            <a:endParaRPr sz="2300" dirty="0"/>
          </a:p>
        </p:txBody>
      </p:sp>
      <p:graphicFrame>
        <p:nvGraphicFramePr>
          <p:cNvPr id="886" name="Google Shape;886;p66"/>
          <p:cNvGraphicFramePr/>
          <p:nvPr>
            <p:extLst>
              <p:ext uri="{D42A27DB-BD31-4B8C-83A1-F6EECF244321}">
                <p14:modId xmlns:p14="http://schemas.microsoft.com/office/powerpoint/2010/main" val="1977066385"/>
              </p:ext>
            </p:extLst>
          </p:nvPr>
        </p:nvGraphicFramePr>
        <p:xfrm>
          <a:off x="277875" y="1017725"/>
          <a:ext cx="8588250" cy="4248630"/>
        </p:xfrm>
        <a:graphic>
          <a:graphicData uri="http://schemas.openxmlformats.org/drawingml/2006/table">
            <a:tbl>
              <a:tblPr>
                <a:noFill/>
                <a:tableStyleId>{83890496-CECB-47FA-8646-50BA2E98B586}</a:tableStyleId>
              </a:tblPr>
              <a:tblGrid>
                <a:gridCol w="429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HK" altLang="en-US" sz="1800" b="1" dirty="0">
                          <a:solidFill>
                            <a:schemeClr val="dk2"/>
                          </a:solidFill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產品</a:t>
                      </a:r>
                      <a:endParaRPr lang="en-US" altLang="zh-HK" sz="1800" b="1" dirty="0">
                        <a:solidFill>
                          <a:schemeClr val="dk2"/>
                        </a:solidFill>
                        <a:latin typeface="Mandali"/>
                        <a:ea typeface="Mandali"/>
                        <a:cs typeface="Mandali"/>
                        <a:sym typeface="Mandali"/>
                      </a:endParaRPr>
                    </a:p>
                    <a:p>
                      <a:pPr marL="457200" lvl="0" indent="-3302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andali"/>
                        <a:buChar char="-"/>
                      </a:pPr>
                      <a:r>
                        <a:rPr lang="zh-HK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太興集團推出不同品牌提供不同的餐飲服務</a:t>
                      </a:r>
                      <a:endParaRPr lang="en-US" altLang="zh-HK" sz="1600" dirty="0">
                        <a:latin typeface="Mandali"/>
                        <a:ea typeface="Mandali"/>
                        <a:cs typeface="Mandali"/>
                        <a:sym typeface="Mandali"/>
                      </a:endParaRPr>
                    </a:p>
                    <a:p>
                      <a:pPr marL="457200" lvl="0" indent="-3302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andali"/>
                        <a:buChar char="-"/>
                      </a:pPr>
                      <a:r>
                        <a:rPr lang="zh-HK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例如茶木：台灣美食、太興：燒味、亞參雞飯：東南亞美食、錦麗：越南美食</a:t>
                      </a:r>
                      <a:endParaRPr sz="1600" dirty="0">
                        <a:latin typeface="Mandali"/>
                        <a:ea typeface="Mandali"/>
                        <a:cs typeface="Mandali"/>
                        <a:sym typeface="Mandali"/>
                      </a:endParaRPr>
                    </a:p>
                    <a:p>
                      <a:pPr marL="457200" lvl="0" indent="-3302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andali"/>
                        <a:buChar char="-"/>
                      </a:pPr>
                      <a:r>
                        <a:rPr lang="zh-HK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太興集團亦推出罐頭產品</a:t>
                      </a:r>
                      <a:endParaRPr sz="1600" dirty="0">
                        <a:latin typeface="Mandali"/>
                        <a:ea typeface="Mandali"/>
                        <a:cs typeface="Mandali"/>
                        <a:sym typeface="Mandal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HK" altLang="en-US" sz="1800" b="1" dirty="0">
                          <a:solidFill>
                            <a:schemeClr val="dk2"/>
                          </a:solidFill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價</a:t>
                      </a:r>
                      <a:r>
                        <a:rPr lang="zh-TW" altLang="en-US" sz="1800" b="1" dirty="0">
                          <a:solidFill>
                            <a:schemeClr val="dk2"/>
                          </a:solidFill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格</a:t>
                      </a:r>
                      <a:endParaRPr lang="en-US" sz="1800" b="1" dirty="0">
                        <a:solidFill>
                          <a:schemeClr val="dk2"/>
                        </a:solidFill>
                        <a:latin typeface="Mandali"/>
                        <a:ea typeface="Mandali"/>
                        <a:cs typeface="Mandali"/>
                        <a:sym typeface="Mandali"/>
                      </a:endParaRPr>
                    </a:p>
                    <a:p>
                      <a:pPr marL="457200" marR="0" lvl="0" indent="-330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andali"/>
                        <a:buChar char="-"/>
                        <a:tabLst/>
                        <a:defRPr/>
                      </a:pPr>
                      <a:r>
                        <a:rPr lang="zh-TW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定位：多元品牌休閒餐飲集團</a:t>
                      </a:r>
                    </a:p>
                    <a:p>
                      <a:pPr marL="457200" marR="0" lvl="0" indent="-330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andali"/>
                        <a:buChar char="-"/>
                        <a:tabLst/>
                        <a:defRPr/>
                      </a:pPr>
                      <a:r>
                        <a:rPr lang="zh-TW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目標客戶：一般大眾</a:t>
                      </a:r>
                    </a:p>
                    <a:p>
                      <a:pPr marL="457200" marR="0" lvl="0" indent="-330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andali"/>
                        <a:buChar char="-"/>
                        <a:tabLst/>
                        <a:defRPr/>
                      </a:pPr>
                      <a:r>
                        <a:rPr lang="zh-HK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與其他餐</a:t>
                      </a:r>
                      <a:r>
                        <a:rPr lang="zh-TW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飲集團</a:t>
                      </a:r>
                      <a:r>
                        <a:rPr lang="zh-HK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相若</a:t>
                      </a:r>
                      <a:r>
                        <a:rPr lang="zh-TW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（如美心集團）</a:t>
                      </a:r>
                      <a:endParaRPr lang="en-US" sz="1600" dirty="0">
                        <a:latin typeface="Mandali"/>
                        <a:ea typeface="Mandali"/>
                        <a:cs typeface="Mandali"/>
                        <a:sym typeface="Mandal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HK" altLang="en-US" sz="1800" b="1" dirty="0">
                          <a:solidFill>
                            <a:schemeClr val="dk2"/>
                          </a:solidFill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分銷</a:t>
                      </a:r>
                      <a:endParaRPr sz="1800" b="1" dirty="0">
                        <a:solidFill>
                          <a:schemeClr val="dk2"/>
                        </a:solidFill>
                        <a:latin typeface="Mandali"/>
                        <a:ea typeface="Mandali"/>
                        <a:cs typeface="Mandali"/>
                        <a:sym typeface="Mandali"/>
                      </a:endParaRPr>
                    </a:p>
                    <a:p>
                      <a:pPr marL="457200" marR="0" lvl="0" indent="-330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andali"/>
                        <a:buChar char="-"/>
                        <a:tabLst/>
                        <a:defRPr/>
                      </a:pPr>
                      <a:r>
                        <a:rPr lang="zh-HK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太興集團的餐廳主要位於商場內，並提供網上訂餐</a:t>
                      </a:r>
                      <a:r>
                        <a:rPr lang="zh-TW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外送</a:t>
                      </a:r>
                      <a:r>
                        <a:rPr lang="zh-HK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服務</a:t>
                      </a:r>
                      <a:endParaRPr sz="1600" dirty="0">
                        <a:latin typeface="Mandali"/>
                        <a:ea typeface="Mandali"/>
                        <a:cs typeface="Mandali"/>
                        <a:sym typeface="Mandal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dk2"/>
                          </a:solidFill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推廣</a:t>
                      </a:r>
                      <a:endParaRPr sz="1800" b="1" dirty="0">
                        <a:solidFill>
                          <a:schemeClr val="dk2"/>
                        </a:solidFill>
                        <a:latin typeface="Mandali"/>
                        <a:ea typeface="Mandali"/>
                        <a:cs typeface="Mandali"/>
                        <a:sym typeface="Mandali"/>
                      </a:endParaRPr>
                    </a:p>
                    <a:p>
                      <a:pPr marL="5143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zh-HK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太興邀請名人拍攝電視廣告</a:t>
                      </a:r>
                      <a:endParaRPr lang="en-US" altLang="zh-HK" sz="1600" dirty="0">
                        <a:latin typeface="Mandali"/>
                        <a:ea typeface="Mandali"/>
                        <a:cs typeface="Mandali"/>
                        <a:sym typeface="Mandali"/>
                      </a:endParaRPr>
                    </a:p>
                    <a:p>
                      <a:pPr marL="5143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zh-TW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敏華冰廳推出限量版飲品</a:t>
                      </a:r>
                      <a:endParaRPr lang="en-US" altLang="zh-HK" sz="1600" dirty="0">
                        <a:latin typeface="Mandali"/>
                        <a:ea typeface="Mandali"/>
                        <a:cs typeface="Mandali"/>
                        <a:sym typeface="Mandali"/>
                      </a:endParaRPr>
                    </a:p>
                    <a:p>
                      <a:pPr marL="5143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endParaRPr sz="1600" dirty="0">
                        <a:latin typeface="Mandali"/>
                        <a:ea typeface="Mandali"/>
                        <a:cs typeface="Mandali"/>
                        <a:sym typeface="Mandal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6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300" dirty="0"/>
              <a:t>小組討論：日清集團的巿場營銷管理</a:t>
            </a:r>
            <a:endParaRPr sz="2300" dirty="0"/>
          </a:p>
        </p:txBody>
      </p:sp>
      <p:sp>
        <p:nvSpPr>
          <p:cNvPr id="892" name="Google Shape;892;p67"/>
          <p:cNvSpPr txBox="1">
            <a:spLocks noGrp="1"/>
          </p:cNvSpPr>
          <p:nvPr>
            <p:ph type="subTitle" idx="5"/>
          </p:nvPr>
        </p:nvSpPr>
        <p:spPr>
          <a:xfrm>
            <a:off x="713225" y="116682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sz="2200" dirty="0">
                <a:latin typeface="Mandali"/>
                <a:ea typeface="Mandali"/>
                <a:cs typeface="Mandali"/>
                <a:sym typeface="Mandali"/>
              </a:rPr>
              <a:t>指引：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andali"/>
              <a:buAutoNum type="arabicPeriod"/>
            </a:pPr>
            <a:r>
              <a:rPr lang="zh-TW" altLang="en-US" sz="2200" dirty="0">
                <a:latin typeface="Mandali"/>
                <a:ea typeface="Mandali"/>
                <a:cs typeface="Mandali"/>
                <a:sym typeface="Mandali"/>
              </a:rPr>
              <a:t>五人為一組</a:t>
            </a:r>
            <a:endParaRPr lang="en-US" altLang="zh-TW" sz="2200" dirty="0">
              <a:latin typeface="Mandali"/>
              <a:ea typeface="Mandali"/>
              <a:cs typeface="Mandali"/>
              <a:sym typeface="Mandal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andali"/>
              <a:buAutoNum type="arabicPeriod"/>
            </a:pPr>
            <a:r>
              <a:rPr lang="zh-TW" altLang="en-US" sz="2200" dirty="0">
                <a:latin typeface="Mandali"/>
                <a:ea typeface="Mandali"/>
                <a:cs typeface="Mandali"/>
                <a:sym typeface="Mandali"/>
              </a:rPr>
              <a:t>找出日清集團的 </a:t>
            </a:r>
            <a:r>
              <a:rPr lang="en-US" altLang="zh-TW" sz="2200" dirty="0">
                <a:latin typeface="Mandali"/>
                <a:ea typeface="Mandali"/>
                <a:cs typeface="Mandali"/>
                <a:sym typeface="Mandali"/>
              </a:rPr>
              <a:t>4Ps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andali"/>
              <a:buAutoNum type="arabicPeriod"/>
            </a:pPr>
            <a:r>
              <a:rPr lang="zh-TW" altLang="en-US" sz="2200" dirty="0">
                <a:latin typeface="Mandali"/>
                <a:ea typeface="Mandali"/>
                <a:cs typeface="Mandali"/>
                <a:sym typeface="Mandali"/>
              </a:rPr>
              <a:t>討論完結後，請各組學生將討論結果貼在</a:t>
            </a:r>
            <a:r>
              <a:rPr lang="zh-TW" altLang="en-US" sz="2200" dirty="0" smtClean="0">
                <a:latin typeface="Mandali"/>
                <a:ea typeface="Mandali"/>
                <a:cs typeface="Mandali"/>
                <a:sym typeface="Mandali"/>
              </a:rPr>
              <a:t>黑板</a:t>
            </a:r>
            <a:endParaRPr lang="zh-TW" altLang="en-US" sz="2200" dirty="0">
              <a:latin typeface="Mandali"/>
              <a:ea typeface="Mandali"/>
              <a:cs typeface="Mandali"/>
              <a:sym typeface="Mandali"/>
            </a:endParaRPr>
          </a:p>
        </p:txBody>
      </p:sp>
      <p:pic>
        <p:nvPicPr>
          <p:cNvPr id="893" name="Google Shape;893;p67"/>
          <p:cNvPicPr preferRelativeResize="0"/>
          <p:nvPr/>
        </p:nvPicPr>
        <p:blipFill rotWithShape="1">
          <a:blip r:embed="rId3">
            <a:alphaModFix/>
          </a:blip>
          <a:srcRect l="8658" t="8576" r="8008" b="7908"/>
          <a:stretch/>
        </p:blipFill>
        <p:spPr>
          <a:xfrm>
            <a:off x="2976547" y="2930675"/>
            <a:ext cx="3190856" cy="175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F43C91-EF0E-C599-64C1-0947FA7B3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9542" y="382213"/>
            <a:ext cx="1548835" cy="418200"/>
          </a:xfrm>
        </p:spPr>
        <p:txBody>
          <a:bodyPr/>
          <a:lstStyle/>
          <a:p>
            <a:r>
              <a:rPr lang="zh-TW" altLang="en-US" dirty="0"/>
              <a:t>節錄</a:t>
            </a:r>
            <a:r>
              <a:rPr lang="en-US" altLang="zh-HK" dirty="0"/>
              <a:t>A</a:t>
            </a:r>
            <a:endParaRPr lang="zh-HK" alt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E7F3FFC-1CD8-297A-4561-D831C61D8A10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6245594" y="173113"/>
            <a:ext cx="1792242" cy="418200"/>
          </a:xfrm>
        </p:spPr>
        <p:txBody>
          <a:bodyPr/>
          <a:lstStyle/>
          <a:p>
            <a:pPr algn="ctr"/>
            <a:r>
              <a:rPr lang="zh-TW" altLang="en-US" dirty="0"/>
              <a:t>節錄</a:t>
            </a:r>
            <a:r>
              <a:rPr lang="en-US" altLang="zh-HK" dirty="0"/>
              <a:t>B</a:t>
            </a:r>
            <a:endParaRPr lang="zh-HK" alt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91C5C57-9CF6-394C-5CAC-DD4DB17EC65A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1341477" y="3043774"/>
            <a:ext cx="4213800" cy="418200"/>
          </a:xfrm>
        </p:spPr>
        <p:txBody>
          <a:bodyPr/>
          <a:lstStyle/>
          <a:p>
            <a:pPr algn="ctr"/>
            <a:r>
              <a:rPr lang="zh-TW" altLang="en-US" dirty="0"/>
              <a:t>節錄</a:t>
            </a:r>
            <a:r>
              <a:rPr lang="en-US" altLang="zh-HK" dirty="0"/>
              <a:t>C</a:t>
            </a:r>
            <a:endParaRPr lang="zh-HK" altLang="en-US" dirty="0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05A43F-8A34-01FA-4FB8-D35505FEA0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59" y="2078323"/>
            <a:ext cx="2930514" cy="1460134"/>
          </a:xfrm>
          <a:prstGeom prst="rect">
            <a:avLst/>
          </a:prstGeom>
        </p:spPr>
      </p:pic>
      <p:pic>
        <p:nvPicPr>
          <p:cNvPr id="10" name="Picture 9" descr="A can of food&#10;&#10;Description automatically generated with low confidence">
            <a:extLst>
              <a:ext uri="{FF2B5EF4-FFF2-40B4-BE49-F238E27FC236}">
                <a16:creationId xmlns:a16="http://schemas.microsoft.com/office/drawing/2014/main" id="{A8319B3D-E20F-CD84-BA41-605C9BFD3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96" y="556109"/>
            <a:ext cx="2872839" cy="1474640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860C8C79-AA60-BDAA-60C2-31B7A3AB25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1441" r="10412" b="14231"/>
          <a:stretch/>
        </p:blipFill>
        <p:spPr bwMode="auto">
          <a:xfrm>
            <a:off x="201839" y="3383559"/>
            <a:ext cx="3663950" cy="1657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A collage of food&#10;&#10;Description automatically generated with low confidence">
            <a:extLst>
              <a:ext uri="{FF2B5EF4-FFF2-40B4-BE49-F238E27FC236}">
                <a16:creationId xmlns:a16="http://schemas.microsoft.com/office/drawing/2014/main" id="{2505D309-5008-7C23-F256-C3736C3C08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97"/>
          <a:stretch/>
        </p:blipFill>
        <p:spPr bwMode="auto">
          <a:xfrm>
            <a:off x="201839" y="893823"/>
            <a:ext cx="5274310" cy="1896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1A76F6C5-B2B7-AFED-9958-38F5E6EAE9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88" y="3715815"/>
            <a:ext cx="3634686" cy="11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31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6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zh-HK" sz="2300" dirty="0" err="1"/>
              <a:t>小組討論</a:t>
            </a:r>
            <a:r>
              <a:rPr lang="zh-HK" altLang="en-US" sz="2300" dirty="0"/>
              <a:t>：日清集團的巿場營銷管理</a:t>
            </a:r>
            <a:endParaRPr sz="2300" dirty="0"/>
          </a:p>
        </p:txBody>
      </p:sp>
      <p:graphicFrame>
        <p:nvGraphicFramePr>
          <p:cNvPr id="900" name="Google Shape;900;p68"/>
          <p:cNvGraphicFramePr/>
          <p:nvPr>
            <p:extLst>
              <p:ext uri="{D42A27DB-BD31-4B8C-83A1-F6EECF244321}">
                <p14:modId xmlns:p14="http://schemas.microsoft.com/office/powerpoint/2010/main" val="3523252474"/>
              </p:ext>
            </p:extLst>
          </p:nvPr>
        </p:nvGraphicFramePr>
        <p:xfrm>
          <a:off x="358875" y="1314725"/>
          <a:ext cx="8439750" cy="3748990"/>
        </p:xfrm>
        <a:graphic>
          <a:graphicData uri="http://schemas.openxmlformats.org/drawingml/2006/table">
            <a:tbl>
              <a:tblPr>
                <a:noFill/>
                <a:tableStyleId>{83890496-CECB-47FA-8646-50BA2E98B586}</a:tableStyleId>
              </a:tblPr>
              <a:tblGrid>
                <a:gridCol w="421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4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HK" altLang="en-US" sz="1800" b="1" dirty="0">
                          <a:solidFill>
                            <a:schemeClr val="dk2"/>
                          </a:solidFill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產品</a:t>
                      </a:r>
                      <a:endParaRPr lang="en-US" altLang="zh-HK" sz="1800" b="1" dirty="0">
                        <a:solidFill>
                          <a:schemeClr val="dk2"/>
                        </a:solidFill>
                        <a:latin typeface="Mandali"/>
                        <a:ea typeface="Mandali"/>
                        <a:cs typeface="Mandali"/>
                        <a:sym typeface="Mandali"/>
                      </a:endParaRPr>
                    </a:p>
                    <a:p>
                      <a:pPr marL="457200" marR="0" lvl="0" indent="-330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andali"/>
                        <a:buChar char="-"/>
                        <a:tabLst/>
                        <a:defRPr/>
                      </a:pPr>
                      <a:r>
                        <a:rPr lang="zh-HK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日清集團生產不同種類的即食麵，包括杯麵、拉麵、米粉、通心粉；</a:t>
                      </a:r>
                      <a:r>
                        <a:rPr lang="zh-TW" altLang="en-US" sz="1600" dirty="0" smtClean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發展地</a:t>
                      </a:r>
                      <a:r>
                        <a:rPr lang="zh-CN" altLang="en-US" sz="1600" dirty="0" smtClean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道的</a:t>
                      </a:r>
                      <a:r>
                        <a:rPr lang="zh-TW" altLang="en-US" sz="1600" dirty="0" smtClean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口味</a:t>
                      </a:r>
                      <a:endParaRPr sz="1600" dirty="0">
                        <a:latin typeface="Mandali"/>
                        <a:ea typeface="Mandali"/>
                        <a:cs typeface="Mandali"/>
                        <a:sym typeface="Mandal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HK" altLang="en-US" sz="1800" b="1" dirty="0">
                          <a:solidFill>
                            <a:schemeClr val="dk2"/>
                          </a:solidFill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價</a:t>
                      </a:r>
                      <a:r>
                        <a:rPr lang="zh-TW" altLang="en-US" sz="1800" b="1" dirty="0">
                          <a:solidFill>
                            <a:schemeClr val="dk2"/>
                          </a:solidFill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格</a:t>
                      </a:r>
                      <a:endParaRPr lang="en-US" altLang="zh-HK" sz="1800" b="1" dirty="0">
                        <a:solidFill>
                          <a:schemeClr val="dk2"/>
                        </a:solidFill>
                        <a:latin typeface="Mandali"/>
                        <a:ea typeface="Mandali"/>
                        <a:cs typeface="Mandali"/>
                        <a:sym typeface="Mandali"/>
                      </a:endParaRPr>
                    </a:p>
                    <a:p>
                      <a:pPr marL="457200" marR="0" lvl="0" indent="-330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andali"/>
                        <a:buChar char="-"/>
                        <a:tabLst/>
                        <a:defRPr/>
                      </a:pPr>
                      <a:r>
                        <a:rPr lang="zh-TW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定位：提供「安全、方便、美味」的食品</a:t>
                      </a:r>
                    </a:p>
                    <a:p>
                      <a:pPr marL="457200" marR="0" lvl="0" indent="-330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andali"/>
                        <a:buChar char="-"/>
                        <a:tabLst/>
                        <a:defRPr/>
                      </a:pPr>
                      <a:r>
                        <a:rPr lang="zh-TW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目標客戶：一般大眾</a:t>
                      </a:r>
                    </a:p>
                    <a:p>
                      <a:pPr marL="457200" marR="0" lvl="0" indent="-330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andali"/>
                        <a:buChar char="-"/>
                        <a:tabLst/>
                        <a:defRPr/>
                      </a:pPr>
                      <a:r>
                        <a:rPr lang="zh-HK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與其他即食麵相若</a:t>
                      </a:r>
                      <a:endParaRPr lang="en-US" sz="1600" dirty="0">
                        <a:latin typeface="Mandali"/>
                        <a:ea typeface="Mandali"/>
                        <a:cs typeface="Mandali"/>
                        <a:sym typeface="Mandal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HK" altLang="en-US" sz="1800" b="1" dirty="0">
                          <a:solidFill>
                            <a:schemeClr val="dk2"/>
                          </a:solidFill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分銷</a:t>
                      </a:r>
                    </a:p>
                    <a:p>
                      <a:pPr marL="457200" marR="0" lvl="0" indent="-330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andali"/>
                        <a:buChar char="-"/>
                        <a:tabLst/>
                        <a:defRPr/>
                      </a:pPr>
                      <a:r>
                        <a:rPr lang="zh-HK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顧客</a:t>
                      </a:r>
                      <a:r>
                        <a:rPr lang="zh-TW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可以很容易地從超市、便利店和零售店買到</a:t>
                      </a:r>
                      <a:endParaRPr sz="1600" dirty="0">
                        <a:latin typeface="Mandali"/>
                        <a:ea typeface="Mandali"/>
                        <a:cs typeface="Mandali"/>
                        <a:sym typeface="Mandal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dk2"/>
                          </a:solidFill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推廣</a:t>
                      </a:r>
                      <a:endParaRPr lang="zh-HK" altLang="en-US" sz="1800" b="1" dirty="0">
                        <a:solidFill>
                          <a:schemeClr val="dk2"/>
                        </a:solidFill>
                        <a:latin typeface="Mandali"/>
                        <a:ea typeface="Mandali"/>
                        <a:cs typeface="Mandali"/>
                        <a:sym typeface="Mandali"/>
                      </a:endParaRPr>
                    </a:p>
                    <a:p>
                      <a:pPr marL="457200" lvl="0" indent="-3302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andali"/>
                        <a:buChar char="-"/>
                      </a:pPr>
                      <a:r>
                        <a:rPr lang="zh-TW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日清推出帶有特殊包裝的新口味</a:t>
                      </a:r>
                    </a:p>
                    <a:p>
                      <a:pPr marL="457200" lvl="0" indent="-3302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andali"/>
                        <a:buChar char="-"/>
                      </a:pPr>
                      <a:r>
                        <a:rPr lang="zh-CN" altLang="en-US" sz="1600" dirty="0" smtClean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開發</a:t>
                      </a:r>
                      <a:r>
                        <a:rPr lang="zh-TW" altLang="en-US" sz="1600" dirty="0" smtClean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手機</a:t>
                      </a:r>
                      <a:r>
                        <a:rPr lang="zh-TW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應用程序</a:t>
                      </a:r>
                      <a:r>
                        <a:rPr lang="zh-TW" altLang="en-US" sz="1600" dirty="0" smtClean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中</a:t>
                      </a:r>
                      <a:r>
                        <a:rPr lang="zh-CN" altLang="en-US" sz="1600" dirty="0" smtClean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推出</a:t>
                      </a:r>
                      <a:r>
                        <a:rPr lang="zh-TW" altLang="en-US" sz="1600" dirty="0" smtClean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會員</a:t>
                      </a:r>
                      <a:r>
                        <a:rPr lang="zh-TW" altLang="en-US" sz="1600" dirty="0">
                          <a:latin typeface="Mandali"/>
                          <a:ea typeface="Mandali"/>
                          <a:cs typeface="Mandali"/>
                          <a:sym typeface="Mandali"/>
                        </a:rPr>
                        <a:t>計劃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65"/>
          <p:cNvSpPr txBox="1">
            <a:spLocks noGrp="1"/>
          </p:cNvSpPr>
          <p:nvPr>
            <p:ph type="title"/>
          </p:nvPr>
        </p:nvSpPr>
        <p:spPr>
          <a:xfrm>
            <a:off x="612742" y="123478"/>
            <a:ext cx="80790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市場營銷管理的主要功能</a:t>
            </a:r>
            <a:endParaRPr sz="2300" dirty="0"/>
          </a:p>
        </p:txBody>
      </p:sp>
      <p:sp>
        <p:nvSpPr>
          <p:cNvPr id="880" name="Google Shape;880;p65"/>
          <p:cNvSpPr txBox="1">
            <a:spLocks noGrp="1"/>
          </p:cNvSpPr>
          <p:nvPr>
            <p:ph type="subTitle" idx="5"/>
          </p:nvPr>
        </p:nvSpPr>
        <p:spPr>
          <a:xfrm>
            <a:off x="974324" y="1013318"/>
            <a:ext cx="7717500" cy="3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Aft>
                <a:spcPts val="0"/>
              </a:spcAft>
              <a:buNone/>
            </a:pPr>
            <a:r>
              <a:rPr lang="zh-TW" altLang="en-US" sz="1800" b="0" u="sng" dirty="0">
                <a:latin typeface="Mandali"/>
                <a:ea typeface="Mandali"/>
                <a:cs typeface="Mandali"/>
                <a:sym typeface="Mandali"/>
              </a:rPr>
              <a:t>實施和控制營銷活動</a:t>
            </a:r>
            <a:endParaRPr lang="en-US" sz="1800" b="0" u="sng" dirty="0">
              <a:latin typeface="Mandali"/>
              <a:ea typeface="Mandali"/>
              <a:cs typeface="Mandali"/>
              <a:sym typeface="Mandali"/>
            </a:endParaRPr>
          </a:p>
          <a:p>
            <a:pPr marL="514350" lvl="0" indent="-285750">
              <a:buFontTx/>
              <a:buChar char="-"/>
            </a:pP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通過與公司內外的人員合作，將營銷計劃轉化為行動。例如與</a:t>
            </a:r>
            <a:r>
              <a:rPr lang="zh-TW" altLang="en-US" sz="1800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市場營銷部</a:t>
            </a: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和</a:t>
            </a:r>
            <a:r>
              <a:rPr lang="zh-TW" altLang="en-US" sz="1800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廣告公司</a:t>
            </a: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一起製作廣告</a:t>
            </a:r>
            <a:endParaRPr lang="en-US" altLang="zh-TW" sz="1800" b="0" dirty="0">
              <a:latin typeface="Mandali"/>
              <a:ea typeface="Mandali"/>
              <a:cs typeface="Mandali"/>
              <a:sym typeface="Mandali"/>
            </a:endParaRPr>
          </a:p>
          <a:p>
            <a:pPr marL="514350" lvl="0" indent="-285750">
              <a:buFontTx/>
              <a:buChar char="-"/>
            </a:pP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以不同的測量工具來</a:t>
            </a:r>
            <a:r>
              <a:rPr lang="zh-TW" altLang="en-US" sz="1800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量度</a:t>
            </a: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和</a:t>
            </a:r>
            <a:r>
              <a:rPr lang="zh-TW" altLang="en-US" sz="1800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評估</a:t>
            </a: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營銷結果。如利用問卷調查和訪問</a:t>
            </a:r>
            <a:endParaRPr lang="en-US" altLang="zh-TW" sz="1800" b="0" dirty="0">
              <a:latin typeface="Mandali"/>
              <a:ea typeface="Mandali"/>
              <a:cs typeface="Mandali"/>
              <a:sym typeface="Mandali"/>
            </a:endParaRPr>
          </a:p>
          <a:p>
            <a:pPr marL="514350" lvl="0" indent="-285750">
              <a:buFontTx/>
              <a:buChar char="-"/>
            </a:pPr>
            <a:r>
              <a:rPr lang="zh-TW" altLang="en-US" sz="1800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確保</a:t>
            </a: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營銷活動按計劃進行</a:t>
            </a:r>
          </a:p>
          <a:p>
            <a:pPr marL="457200" lvl="0" indent="-228600" algn="l" rtl="0">
              <a:spcAft>
                <a:spcPts val="0"/>
              </a:spcAft>
              <a:buNone/>
            </a:pPr>
            <a:endParaRPr lang="en-US" sz="1800" b="0" dirty="0">
              <a:latin typeface="Mandali"/>
              <a:ea typeface="Mandali"/>
              <a:cs typeface="Mandali"/>
              <a:sym typeface="Mandali"/>
            </a:endParaRPr>
          </a:p>
          <a:p>
            <a:pPr marL="457200" lvl="0" indent="-228600" algn="l" rtl="0">
              <a:spcAft>
                <a:spcPts val="0"/>
              </a:spcAft>
              <a:buNone/>
            </a:pPr>
            <a:r>
              <a:rPr lang="zh-TW" altLang="en-US" sz="1800" b="0" u="sng" dirty="0">
                <a:latin typeface="Mandali"/>
                <a:ea typeface="Mandali"/>
                <a:cs typeface="Mandali"/>
                <a:sym typeface="Mandali"/>
              </a:rPr>
              <a:t>管理客戶關係</a:t>
            </a:r>
            <a:endParaRPr lang="en-US" sz="1800" b="0" u="sng" dirty="0">
              <a:latin typeface="Mandali"/>
              <a:ea typeface="Mandali"/>
              <a:cs typeface="Mandali"/>
              <a:sym typeface="Mandali"/>
            </a:endParaRPr>
          </a:p>
          <a:p>
            <a:pPr marL="514350" lvl="0" indent="-285750" algn="l" rtl="0">
              <a:spcAft>
                <a:spcPts val="0"/>
              </a:spcAft>
              <a:buFontTx/>
              <a:buChar char="-"/>
            </a:pP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與客戶保持</a:t>
            </a:r>
            <a:r>
              <a:rPr lang="zh-TW" altLang="en-US" sz="1800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長期的關係</a:t>
            </a: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是營銷管理中一項非常重要的工作</a:t>
            </a:r>
          </a:p>
          <a:p>
            <a:pPr marL="514350" lvl="0" indent="-285750" algn="l" rtl="0">
              <a:spcAft>
                <a:spcPts val="0"/>
              </a:spcAft>
              <a:buFontTx/>
              <a:buChar char="-"/>
            </a:pP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這有</a:t>
            </a:r>
            <a:r>
              <a:rPr lang="zh-TW" altLang="en-US" sz="1800" b="0" dirty="0" smtClean="0">
                <a:latin typeface="Mandali"/>
                <a:ea typeface="Mandali"/>
                <a:cs typeface="Mandali"/>
                <a:sym typeface="Mandali"/>
              </a:rPr>
              <a:t>助一個</a:t>
            </a: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公司吸引</a:t>
            </a:r>
            <a:r>
              <a:rPr lang="zh-TW" altLang="en-US" sz="1800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新</a:t>
            </a: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客戶、留住</a:t>
            </a:r>
            <a:r>
              <a:rPr lang="zh-TW" altLang="en-US" sz="1800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現有</a:t>
            </a: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客戶和提高客戶</a:t>
            </a:r>
            <a:r>
              <a:rPr lang="zh-TW" altLang="en-US" sz="1800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忠誠度</a:t>
            </a:r>
          </a:p>
          <a:p>
            <a:pPr marL="514350" lvl="0" indent="-285750">
              <a:buFontTx/>
              <a:buChar char="-"/>
            </a:pPr>
            <a:r>
              <a:rPr lang="zh-TW" altLang="en-US" sz="1800" b="0" dirty="0">
                <a:solidFill>
                  <a:srgbClr val="00B0F0"/>
                </a:solidFill>
                <a:latin typeface="Mandali"/>
                <a:ea typeface="Mandali"/>
                <a:cs typeface="Mandali"/>
                <a:sym typeface="Mandali"/>
              </a:rPr>
              <a:t>例如</a:t>
            </a:r>
            <a:r>
              <a:rPr lang="en-US" sz="1800" b="0" dirty="0">
                <a:solidFill>
                  <a:srgbClr val="00B0F0"/>
                </a:solidFill>
                <a:latin typeface="Mandali"/>
                <a:ea typeface="Mandali"/>
                <a:cs typeface="Mandali"/>
                <a:sym typeface="Mandali"/>
              </a:rPr>
              <a:t> </a:t>
            </a:r>
            <a:r>
              <a:rPr lang="zh-TW" altLang="en-US" sz="1800" b="0" dirty="0">
                <a:solidFill>
                  <a:srgbClr val="00B0F0"/>
                </a:solidFill>
                <a:latin typeface="Mandali"/>
                <a:ea typeface="Mandali"/>
                <a:cs typeface="Mandali"/>
                <a:sym typeface="Mandali"/>
              </a:rPr>
              <a:t>太興集團開發流動應用程式以了解客戶喜好以加強客戶關係</a:t>
            </a:r>
            <a:endParaRPr sz="1800" dirty="0">
              <a:latin typeface="Mandali"/>
              <a:ea typeface="Mandali"/>
              <a:cs typeface="Mandali"/>
              <a:sym typeface="Mandali"/>
            </a:endParaRPr>
          </a:p>
        </p:txBody>
      </p:sp>
    </p:spTree>
    <p:extLst>
      <p:ext uri="{BB962C8B-B14F-4D97-AF65-F5344CB8AC3E}">
        <p14:creationId xmlns:p14="http://schemas.microsoft.com/office/powerpoint/2010/main" val="1738989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69"/>
          <p:cNvSpPr txBox="1">
            <a:spLocks noGrp="1"/>
          </p:cNvSpPr>
          <p:nvPr>
            <p:ph type="ctrTitle"/>
          </p:nvPr>
        </p:nvSpPr>
        <p:spPr>
          <a:xfrm>
            <a:off x="1915350" y="2119025"/>
            <a:ext cx="53133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HK" altLang="en-US" sz="5400" dirty="0" smtClean="0">
                <a:latin typeface="Roboto"/>
                <a:ea typeface="Roboto"/>
                <a:cs typeface="Roboto"/>
                <a:sym typeface="Roboto"/>
              </a:rPr>
              <a:t>教</a:t>
            </a:r>
            <a:r>
              <a:rPr lang="zh-TW" altLang="en-US" sz="5400" dirty="0" smtClean="0">
                <a:latin typeface="Roboto"/>
                <a:ea typeface="Roboto"/>
                <a:cs typeface="Roboto"/>
                <a:sym typeface="Roboto"/>
              </a:rPr>
              <a:t>學</a:t>
            </a:r>
            <a:r>
              <a:rPr lang="zh-HK" altLang="en-US" sz="5400" dirty="0">
                <a:latin typeface="Roboto"/>
                <a:ea typeface="Roboto"/>
                <a:cs typeface="Roboto"/>
                <a:sym typeface="Roboto"/>
              </a:rPr>
              <a:t>第五部分</a:t>
            </a:r>
            <a:r>
              <a:rPr lang="zh-HK" altLang="en-US" dirty="0" smtClean="0"/>
              <a:t>：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07" name="Google Shape;907;p69"/>
          <p:cNvSpPr txBox="1">
            <a:spLocks noGrp="1"/>
          </p:cNvSpPr>
          <p:nvPr>
            <p:ph type="subTitle" idx="1"/>
          </p:nvPr>
        </p:nvSpPr>
        <p:spPr>
          <a:xfrm>
            <a:off x="2254800" y="2855225"/>
            <a:ext cx="4634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zh-HK" altLang="en-US" sz="3000" b="1" dirty="0"/>
              <a:t>資訊管理</a:t>
            </a:r>
            <a:endParaRPr sz="3000" b="1" dirty="0"/>
          </a:p>
        </p:txBody>
      </p:sp>
      <p:sp>
        <p:nvSpPr>
          <p:cNvPr id="908" name="Google Shape;908;p69"/>
          <p:cNvSpPr txBox="1">
            <a:spLocks noGrp="1"/>
          </p:cNvSpPr>
          <p:nvPr>
            <p:ph type="title" idx="2"/>
          </p:nvPr>
        </p:nvSpPr>
        <p:spPr>
          <a:xfrm>
            <a:off x="3784050" y="549050"/>
            <a:ext cx="15759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7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2800" dirty="0"/>
              <a:t>第五部分：資訊管理</a:t>
            </a:r>
            <a:endParaRPr sz="2300" dirty="0"/>
          </a:p>
        </p:txBody>
      </p:sp>
      <p:sp>
        <p:nvSpPr>
          <p:cNvPr id="914" name="Google Shape;914;p70"/>
          <p:cNvSpPr txBox="1">
            <a:spLocks noGrp="1"/>
          </p:cNvSpPr>
          <p:nvPr>
            <p:ph type="subTitle" idx="5"/>
          </p:nvPr>
        </p:nvSpPr>
        <p:spPr>
          <a:xfrm>
            <a:off x="713225" y="133657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 lvl="0" indent="-342900">
              <a:lnSpc>
                <a:spcPct val="115000"/>
              </a:lnSpc>
              <a:spcBef>
                <a:spcPts val="1000"/>
              </a:spcBef>
              <a:buSzPts val="2200"/>
              <a:buAutoNum type="arabicPeriod"/>
            </a:pPr>
            <a:r>
              <a:rPr lang="zh-TW" altLang="en-US" sz="1800" dirty="0">
                <a:latin typeface="Mandali"/>
                <a:ea typeface="Mandali"/>
                <a:cs typeface="Mandali"/>
                <a:sym typeface="Mandali"/>
              </a:rPr>
              <a:t>猜一猜，你認為太興</a:t>
            </a:r>
            <a:r>
              <a:rPr lang="zh-TW" altLang="en-US" sz="1800" dirty="0" smtClean="0">
                <a:latin typeface="Mandali"/>
                <a:ea typeface="Mandali"/>
                <a:cs typeface="Mandali"/>
                <a:sym typeface="Mandali"/>
              </a:rPr>
              <a:t>集團</a:t>
            </a:r>
            <a:r>
              <a:rPr lang="zh-CN" altLang="en-US" sz="1800" dirty="0" smtClean="0">
                <a:latin typeface="Mandali"/>
                <a:ea typeface="Mandali"/>
                <a:cs typeface="Mandali"/>
                <a:sym typeface="Mandali"/>
              </a:rPr>
              <a:t>最高</a:t>
            </a:r>
            <a:r>
              <a:rPr lang="zh-TW" altLang="en-US" sz="1800" dirty="0" smtClean="0">
                <a:latin typeface="Mandali"/>
                <a:ea typeface="Mandali"/>
                <a:cs typeface="Mandali"/>
                <a:sym typeface="Mandali"/>
              </a:rPr>
              <a:t>收入</a:t>
            </a:r>
            <a:r>
              <a:rPr lang="zh-CN" altLang="en-US" sz="1800" dirty="0" smtClean="0">
                <a:latin typeface="Mandali"/>
                <a:ea typeface="Mandali"/>
                <a:cs typeface="Mandali"/>
                <a:sym typeface="Mandali"/>
              </a:rPr>
              <a:t>的</a:t>
            </a:r>
            <a:r>
              <a:rPr lang="zh-TW" altLang="en-US" sz="1800" dirty="0">
                <a:latin typeface="Mandali"/>
                <a:ea typeface="Mandali"/>
                <a:cs typeface="Mandali"/>
                <a:sym typeface="Mandali"/>
              </a:rPr>
              <a:t>餐廳前三</a:t>
            </a:r>
            <a:r>
              <a:rPr lang="zh-TW" altLang="en-US" sz="1800" dirty="0" smtClean="0">
                <a:latin typeface="Mandali"/>
                <a:ea typeface="Mandali"/>
                <a:cs typeface="Mandali"/>
                <a:sym typeface="Mandali"/>
              </a:rPr>
              <a:t>名是哪</a:t>
            </a:r>
            <a:r>
              <a:rPr lang="zh-CN" altLang="en-US" sz="1800" dirty="0" smtClean="0">
                <a:latin typeface="Mandali"/>
                <a:ea typeface="Mandali"/>
                <a:cs typeface="Mandali"/>
                <a:sym typeface="Mandali"/>
              </a:rPr>
              <a:t>幾</a:t>
            </a:r>
            <a:r>
              <a:rPr lang="zh-TW" altLang="en-US" sz="1800" dirty="0" smtClean="0">
                <a:latin typeface="Mandali"/>
                <a:ea typeface="Mandali"/>
                <a:cs typeface="Mandali"/>
                <a:sym typeface="Mandali"/>
              </a:rPr>
              <a:t>間</a:t>
            </a:r>
            <a:r>
              <a:rPr lang="zh-TW" altLang="en-US" sz="1800" dirty="0">
                <a:latin typeface="Mandali"/>
                <a:ea typeface="Mandali"/>
                <a:cs typeface="Mandali"/>
                <a:sym typeface="Mandali"/>
              </a:rPr>
              <a:t>？</a:t>
            </a:r>
            <a:endParaRPr lang="en-US" altLang="zh-TW" sz="1800" dirty="0">
              <a:latin typeface="Mandali"/>
              <a:ea typeface="Mandali"/>
              <a:cs typeface="Mandali"/>
              <a:sym typeface="Mandali"/>
            </a:endParaRPr>
          </a:p>
          <a:p>
            <a:pPr marL="431800" lvl="0" indent="-342900">
              <a:lnSpc>
                <a:spcPct val="115000"/>
              </a:lnSpc>
              <a:spcBef>
                <a:spcPts val="1000"/>
              </a:spcBef>
              <a:buSzPts val="2200"/>
              <a:buAutoNum type="arabicPeriod"/>
            </a:pPr>
            <a:endParaRPr lang="zh-TW" altLang="en-US" sz="1800" dirty="0">
              <a:latin typeface="Mandali"/>
              <a:ea typeface="Mandali"/>
              <a:cs typeface="Mandali"/>
              <a:sym typeface="Mandali"/>
            </a:endParaRPr>
          </a:p>
          <a:p>
            <a:pPr marL="88900" lvl="0" indent="0">
              <a:lnSpc>
                <a:spcPct val="115000"/>
              </a:lnSpc>
              <a:spcBef>
                <a:spcPts val="1000"/>
              </a:spcBef>
              <a:buSzPts val="2200"/>
            </a:pPr>
            <a:r>
              <a:rPr lang="en-US" altLang="zh-TW" sz="1800" dirty="0">
                <a:latin typeface="Mandali"/>
                <a:ea typeface="Mandali"/>
                <a:cs typeface="Mandali"/>
                <a:sym typeface="Mandali"/>
              </a:rPr>
              <a:t>2. </a:t>
            </a:r>
            <a:r>
              <a:rPr lang="zh-TW" altLang="en-US" sz="1800" dirty="0">
                <a:latin typeface="Mandali"/>
                <a:ea typeface="Mandali"/>
                <a:cs typeface="Mandali"/>
                <a:sym typeface="Mandali"/>
              </a:rPr>
              <a:t>商家</a:t>
            </a:r>
            <a:r>
              <a:rPr lang="zh-TW" altLang="en-US" sz="1800" dirty="0" smtClean="0">
                <a:latin typeface="Mandali"/>
                <a:ea typeface="Mandali"/>
                <a:cs typeface="Mandali"/>
                <a:sym typeface="Mandali"/>
              </a:rPr>
              <a:t>可以</a:t>
            </a:r>
            <a:r>
              <a:rPr lang="zh-CN" altLang="en-US" sz="1800" dirty="0" smtClean="0">
                <a:latin typeface="Mandali"/>
                <a:ea typeface="Mandali"/>
                <a:cs typeface="Mandali"/>
                <a:sym typeface="Mandali"/>
              </a:rPr>
              <a:t>單憑</a:t>
            </a:r>
            <a:r>
              <a:rPr lang="zh-TW" altLang="en-US" sz="1800" dirty="0" smtClean="0">
                <a:latin typeface="Mandali"/>
                <a:ea typeface="Mandali"/>
                <a:cs typeface="Mandali"/>
                <a:sym typeface="Mandali"/>
              </a:rPr>
              <a:t>猜測</a:t>
            </a:r>
            <a:r>
              <a:rPr lang="zh-TW" altLang="en-US" sz="1800" dirty="0">
                <a:latin typeface="Mandali"/>
                <a:ea typeface="Mandali"/>
                <a:cs typeface="Mandali"/>
                <a:sym typeface="Mandali"/>
              </a:rPr>
              <a:t>不同品牌的表現來做出決策嗎？</a:t>
            </a:r>
            <a:endParaRPr lang="en-US" altLang="zh-TW" sz="1800" dirty="0">
              <a:latin typeface="Mandali"/>
              <a:ea typeface="Mandali"/>
              <a:cs typeface="Mandali"/>
              <a:sym typeface="Mandali"/>
            </a:endParaRPr>
          </a:p>
          <a:p>
            <a:pPr marL="88900" lvl="0" indent="0">
              <a:lnSpc>
                <a:spcPct val="115000"/>
              </a:lnSpc>
              <a:spcBef>
                <a:spcPts val="1000"/>
              </a:spcBef>
              <a:buSzPts val="2200"/>
            </a:pPr>
            <a:endParaRPr lang="zh-TW" altLang="en-US" sz="1800" dirty="0">
              <a:latin typeface="Mandali"/>
              <a:ea typeface="Mandali"/>
              <a:cs typeface="Mandali"/>
              <a:sym typeface="Mandali"/>
            </a:endParaRPr>
          </a:p>
          <a:p>
            <a:pPr marL="88900" lvl="0" indent="0">
              <a:lnSpc>
                <a:spcPct val="115000"/>
              </a:lnSpc>
              <a:spcBef>
                <a:spcPts val="1000"/>
              </a:spcBef>
              <a:buSzPts val="2200"/>
            </a:pPr>
            <a:r>
              <a:rPr lang="en-US" altLang="zh-TW" sz="1800" dirty="0">
                <a:latin typeface="Mandali"/>
                <a:ea typeface="Mandali"/>
                <a:cs typeface="Mandali"/>
                <a:sym typeface="Mandali"/>
              </a:rPr>
              <a:t>3. </a:t>
            </a:r>
            <a:r>
              <a:rPr lang="zh-TW" altLang="en-US" sz="1800" dirty="0">
                <a:latin typeface="Mandali"/>
                <a:ea typeface="Mandali"/>
                <a:cs typeface="Mandali"/>
                <a:sym typeface="Mandali"/>
              </a:rPr>
              <a:t>太興</a:t>
            </a:r>
            <a:r>
              <a:rPr lang="zh-TW" altLang="en-US" sz="1800" dirty="0" smtClean="0">
                <a:latin typeface="Mandali"/>
                <a:ea typeface="Mandali"/>
                <a:cs typeface="Mandali"/>
                <a:sym typeface="Mandali"/>
              </a:rPr>
              <a:t>集團</a:t>
            </a:r>
            <a:r>
              <a:rPr lang="zh-CN" altLang="en-US" sz="1800" dirty="0" smtClean="0">
                <a:latin typeface="Mandali"/>
                <a:ea typeface="Mandali"/>
                <a:cs typeface="Mandali"/>
                <a:sym typeface="Mandali"/>
              </a:rPr>
              <a:t>可</a:t>
            </a:r>
            <a:r>
              <a:rPr lang="zh-TW" altLang="en-US" sz="1800" dirty="0" smtClean="0">
                <a:latin typeface="Mandali"/>
                <a:ea typeface="Mandali"/>
                <a:cs typeface="Mandali"/>
                <a:sym typeface="Mandali"/>
              </a:rPr>
              <a:t>如何</a:t>
            </a:r>
            <a:r>
              <a:rPr lang="zh-TW" altLang="en-US" sz="1800" dirty="0">
                <a:latin typeface="Mandali"/>
                <a:ea typeface="Mandali"/>
                <a:cs typeface="Mandali"/>
                <a:sym typeface="Mandali"/>
              </a:rPr>
              <a:t>收集銷售數據？</a:t>
            </a:r>
            <a:endParaRPr lang="en-US" altLang="zh-TW" sz="1800" dirty="0">
              <a:latin typeface="Mandali"/>
              <a:ea typeface="Mandali"/>
              <a:cs typeface="Mandali"/>
              <a:sym typeface="Mandali"/>
            </a:endParaRPr>
          </a:p>
          <a:p>
            <a:pPr marL="88900" lvl="0" indent="0">
              <a:lnSpc>
                <a:spcPct val="115000"/>
              </a:lnSpc>
              <a:spcBef>
                <a:spcPts val="1000"/>
              </a:spcBef>
              <a:buSzPts val="2200"/>
            </a:pPr>
            <a:endParaRPr lang="zh-TW" altLang="en-US" sz="1800" dirty="0">
              <a:latin typeface="Mandali"/>
              <a:ea typeface="Mandali"/>
              <a:cs typeface="Mandali"/>
              <a:sym typeface="Mandali"/>
            </a:endParaRPr>
          </a:p>
          <a:p>
            <a:pPr marL="88900" lvl="0" indent="0">
              <a:lnSpc>
                <a:spcPct val="115000"/>
              </a:lnSpc>
              <a:spcBef>
                <a:spcPts val="1000"/>
              </a:spcBef>
              <a:buSzPts val="2200"/>
            </a:pPr>
            <a:r>
              <a:rPr lang="en-US" altLang="zh-TW" sz="1800" dirty="0">
                <a:latin typeface="Mandali"/>
                <a:ea typeface="Mandali"/>
                <a:cs typeface="Mandali"/>
                <a:sym typeface="Mandali"/>
              </a:rPr>
              <a:t>4. </a:t>
            </a:r>
            <a:r>
              <a:rPr lang="zh-TW" altLang="en-US" sz="1800" dirty="0">
                <a:latin typeface="Mandali"/>
                <a:ea typeface="Mandali"/>
                <a:cs typeface="Mandali"/>
                <a:sym typeface="Mandali"/>
              </a:rPr>
              <a:t>收集數據後，你會如何利用它們？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latin typeface="Mandali"/>
              <a:ea typeface="Mandali"/>
              <a:cs typeface="Mandali"/>
              <a:sym typeface="Mandal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C1F4B2-472B-20A1-80BC-2E777580F5CD}"/>
              </a:ext>
            </a:extLst>
          </p:cNvPr>
          <p:cNvSpPr txBox="1"/>
          <p:nvPr/>
        </p:nvSpPr>
        <p:spPr>
          <a:xfrm>
            <a:off x="1127617" y="2730485"/>
            <a:ext cx="683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不能，他們必須從客戶那裡收集數據以了解他們的喜好，從而做出營銷決策。</a:t>
            </a:r>
            <a:endParaRPr lang="en-US" altLang="zh-HK" sz="16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67B1E3-B95E-1F55-E46F-6B203628D44B}"/>
              </a:ext>
            </a:extLst>
          </p:cNvPr>
          <p:cNvSpPr txBox="1"/>
          <p:nvPr/>
        </p:nvSpPr>
        <p:spPr>
          <a:xfrm>
            <a:off x="1127617" y="3751213"/>
            <a:ext cx="68141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他們可以通過日常營運記錄每個品牌的銷售額，進行客戶調查</a:t>
            </a:r>
            <a:r>
              <a:rPr lang="en-US" altLang="zh-TW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...</a:t>
            </a:r>
            <a:endParaRPr lang="zh-HK" altLang="en-US" sz="16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6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5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目</a:t>
            </a:r>
            <a:r>
              <a:rPr lang="zh-HK" altLang="en-US" dirty="0"/>
              <a:t>錄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06" name="Google Shape;806;p58"/>
          <p:cNvSpPr/>
          <p:nvPr/>
        </p:nvSpPr>
        <p:spPr>
          <a:xfrm>
            <a:off x="902781" y="3080265"/>
            <a:ext cx="1534500" cy="1335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58"/>
          <p:cNvGrpSpPr/>
          <p:nvPr/>
        </p:nvGrpSpPr>
        <p:grpSpPr>
          <a:xfrm>
            <a:off x="851208" y="2800855"/>
            <a:ext cx="92400" cy="411825"/>
            <a:chOff x="845575" y="2563700"/>
            <a:chExt cx="92400" cy="411825"/>
          </a:xfrm>
        </p:grpSpPr>
        <p:cxnSp>
          <p:nvCxnSpPr>
            <p:cNvPr id="808" name="Google Shape;808;p58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09" name="Google Shape;809;p58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58"/>
          <p:cNvSpPr txBox="1"/>
          <p:nvPr/>
        </p:nvSpPr>
        <p:spPr>
          <a:xfrm>
            <a:off x="793320" y="2135825"/>
            <a:ext cx="17817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HK" sz="1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重</a:t>
            </a:r>
            <a:r>
              <a:rPr lang="zh-TW" altLang="zh-HK" sz="1800" kern="0" dirty="0" smtClean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溫</a:t>
            </a:r>
            <a:r>
              <a:rPr lang="zh-CN" altLang="en-US" sz="1800" kern="0" dirty="0" smtClean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上一課節所學的知識</a:t>
            </a:r>
            <a:r>
              <a:rPr lang="zh-TW" altLang="zh-HK" sz="1600" dirty="0" smtClean="0">
                <a:effectLst/>
              </a:rPr>
              <a:t> </a:t>
            </a:r>
            <a:endParaRPr sz="8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1" name="Google Shape;811;p58"/>
          <p:cNvSpPr/>
          <p:nvPr/>
        </p:nvSpPr>
        <p:spPr>
          <a:xfrm>
            <a:off x="2437281" y="3080265"/>
            <a:ext cx="1534500" cy="133500"/>
          </a:xfrm>
          <a:prstGeom prst="rect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58"/>
          <p:cNvSpPr txBox="1"/>
          <p:nvPr/>
        </p:nvSpPr>
        <p:spPr>
          <a:xfrm>
            <a:off x="2323952" y="3492711"/>
            <a:ext cx="17817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HK" altLang="en-US" sz="1800" dirty="0" smtClean="0">
                <a:latin typeface="Roboto"/>
                <a:ea typeface="Roboto"/>
                <a:cs typeface="Roboto"/>
                <a:sym typeface="Roboto"/>
              </a:rPr>
              <a:t>教</a:t>
            </a:r>
            <a:r>
              <a:rPr lang="zh-TW" altLang="en-US" sz="1800" dirty="0" smtClean="0">
                <a:latin typeface="Roboto"/>
                <a:ea typeface="Roboto"/>
                <a:cs typeface="Roboto"/>
                <a:sym typeface="Roboto"/>
              </a:rPr>
              <a:t>學</a:t>
            </a:r>
            <a:r>
              <a:rPr lang="zh-CN" altLang="en-US" sz="1800" dirty="0" smtClean="0">
                <a:latin typeface="Roboto"/>
                <a:ea typeface="Roboto"/>
                <a:cs typeface="Roboto"/>
                <a:sym typeface="Roboto"/>
              </a:rPr>
              <a:t>第</a:t>
            </a:r>
            <a:r>
              <a:rPr lang="zh-HK" altLang="en-US" sz="1800" dirty="0">
                <a:latin typeface="Roboto"/>
                <a:ea typeface="Roboto"/>
                <a:cs typeface="Roboto"/>
                <a:sym typeface="Roboto"/>
              </a:rPr>
              <a:t>四部分：</a:t>
            </a:r>
            <a:r>
              <a:rPr lang="zh-CN" altLang="zh-HK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巿場營銷管理</a:t>
            </a:r>
            <a:r>
              <a:rPr lang="zh-TW" altLang="zh-HK" sz="1800" dirty="0">
                <a:effectLst/>
              </a:rPr>
              <a:t> 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13" name="Google Shape;813;p58"/>
          <p:cNvGrpSpPr/>
          <p:nvPr/>
        </p:nvGrpSpPr>
        <p:grpSpPr>
          <a:xfrm rot="10800000">
            <a:off x="2395183" y="3080258"/>
            <a:ext cx="92400" cy="411825"/>
            <a:chOff x="2070100" y="2563700"/>
            <a:chExt cx="92400" cy="411825"/>
          </a:xfrm>
        </p:grpSpPr>
        <p:cxnSp>
          <p:nvCxnSpPr>
            <p:cNvPr id="814" name="Google Shape;814;p58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15" name="Google Shape;815;p58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" name="Google Shape;816;p58"/>
          <p:cNvSpPr/>
          <p:nvPr/>
        </p:nvSpPr>
        <p:spPr>
          <a:xfrm>
            <a:off x="3971778" y="3080265"/>
            <a:ext cx="1534500" cy="1335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7" name="Google Shape;817;p58"/>
          <p:cNvGrpSpPr/>
          <p:nvPr/>
        </p:nvGrpSpPr>
        <p:grpSpPr>
          <a:xfrm>
            <a:off x="3924544" y="2800855"/>
            <a:ext cx="92400" cy="411825"/>
            <a:chOff x="845575" y="2563700"/>
            <a:chExt cx="92400" cy="411825"/>
          </a:xfrm>
        </p:grpSpPr>
        <p:cxnSp>
          <p:nvCxnSpPr>
            <p:cNvPr id="818" name="Google Shape;818;p58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19" name="Google Shape;819;p58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58"/>
          <p:cNvSpPr txBox="1"/>
          <p:nvPr/>
        </p:nvSpPr>
        <p:spPr>
          <a:xfrm>
            <a:off x="3866522" y="2135825"/>
            <a:ext cx="17817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HK" altLang="en-US" sz="1800" dirty="0" smtClean="0">
                <a:latin typeface="Roboto"/>
                <a:ea typeface="Roboto"/>
                <a:cs typeface="Roboto"/>
                <a:sym typeface="Roboto"/>
              </a:rPr>
              <a:t>教</a:t>
            </a:r>
            <a:r>
              <a:rPr lang="zh-TW" altLang="en-US" sz="1800" dirty="0" smtClean="0">
                <a:latin typeface="Roboto"/>
                <a:ea typeface="Roboto"/>
                <a:cs typeface="Roboto"/>
                <a:sym typeface="Roboto"/>
              </a:rPr>
              <a:t>學</a:t>
            </a:r>
            <a:r>
              <a:rPr lang="zh-CN" altLang="en-US" sz="1800" dirty="0" smtClean="0">
                <a:latin typeface="Roboto"/>
                <a:ea typeface="Roboto"/>
                <a:cs typeface="Roboto"/>
                <a:sym typeface="Roboto"/>
              </a:rPr>
              <a:t>第</a:t>
            </a:r>
            <a:r>
              <a:rPr lang="zh-TW" altLang="en-US" sz="1800" dirty="0" smtClean="0">
                <a:latin typeface="Roboto"/>
                <a:ea typeface="Roboto"/>
                <a:cs typeface="Roboto"/>
                <a:sym typeface="Roboto"/>
              </a:rPr>
              <a:t>五</a:t>
            </a:r>
            <a:r>
              <a:rPr lang="zh-HK" altLang="en-US" sz="1800" dirty="0" smtClean="0">
                <a:latin typeface="Roboto"/>
                <a:ea typeface="Roboto"/>
                <a:cs typeface="Roboto"/>
                <a:sym typeface="Roboto"/>
              </a:rPr>
              <a:t>部分：</a:t>
            </a:r>
            <a:r>
              <a:rPr lang="zh-TW" altLang="zh-HK" sz="1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資訊管理</a:t>
            </a:r>
            <a:r>
              <a:rPr lang="zh-TW" altLang="zh-HK" sz="1800" dirty="0">
                <a:effectLst/>
              </a:rPr>
              <a:t> </a:t>
            </a:r>
            <a:endParaRPr lang="zh-HK" altLang="en-US" sz="1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1" name="Google Shape;821;p58"/>
          <p:cNvSpPr/>
          <p:nvPr/>
        </p:nvSpPr>
        <p:spPr>
          <a:xfrm>
            <a:off x="5506276" y="3080265"/>
            <a:ext cx="1534500" cy="133500"/>
          </a:xfrm>
          <a:prstGeom prst="rect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2" name="Google Shape;822;p58"/>
          <p:cNvGrpSpPr/>
          <p:nvPr/>
        </p:nvGrpSpPr>
        <p:grpSpPr>
          <a:xfrm rot="10800000">
            <a:off x="5455515" y="3080258"/>
            <a:ext cx="92400" cy="411825"/>
            <a:chOff x="2070100" y="2563700"/>
            <a:chExt cx="92400" cy="411825"/>
          </a:xfrm>
        </p:grpSpPr>
        <p:cxnSp>
          <p:nvCxnSpPr>
            <p:cNvPr id="823" name="Google Shape;823;p58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24" name="Google Shape;824;p58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58"/>
          <p:cNvSpPr txBox="1"/>
          <p:nvPr/>
        </p:nvSpPr>
        <p:spPr>
          <a:xfrm>
            <a:off x="5370448" y="3492711"/>
            <a:ext cx="17817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HK" altLang="en-US" sz="1800" dirty="0" smtClean="0">
                <a:latin typeface="Roboto"/>
                <a:ea typeface="Roboto"/>
                <a:cs typeface="Roboto"/>
                <a:sym typeface="Roboto"/>
              </a:rPr>
              <a:t>教</a:t>
            </a:r>
            <a:r>
              <a:rPr lang="zh-TW" altLang="en-US" sz="1800" dirty="0" smtClean="0">
                <a:latin typeface="Roboto"/>
                <a:ea typeface="Roboto"/>
                <a:cs typeface="Roboto"/>
                <a:sym typeface="Roboto"/>
              </a:rPr>
              <a:t>學</a:t>
            </a:r>
            <a:r>
              <a:rPr lang="zh-CN" altLang="en-US" sz="1800" dirty="0" smtClean="0">
                <a:latin typeface="Roboto"/>
                <a:ea typeface="Roboto"/>
                <a:cs typeface="Roboto"/>
                <a:sym typeface="Roboto"/>
              </a:rPr>
              <a:t>第</a:t>
            </a:r>
            <a:r>
              <a:rPr lang="zh-TW" altLang="en-US" sz="1800" dirty="0">
                <a:latin typeface="Roboto"/>
                <a:ea typeface="Roboto"/>
                <a:cs typeface="Roboto"/>
                <a:sym typeface="Roboto"/>
              </a:rPr>
              <a:t>六</a:t>
            </a:r>
            <a:r>
              <a:rPr lang="zh-HK" altLang="en-US" sz="1800" dirty="0" smtClean="0">
                <a:latin typeface="Roboto"/>
                <a:ea typeface="Roboto"/>
                <a:cs typeface="Roboto"/>
                <a:sym typeface="Roboto"/>
              </a:rPr>
              <a:t>部分：</a:t>
            </a:r>
            <a:r>
              <a:rPr lang="zh-HK" alt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風險管理</a:t>
            </a:r>
            <a:r>
              <a:rPr lang="zh-HK" altLang="en-US" sz="1800" dirty="0">
                <a:effectLst/>
              </a:rPr>
              <a:t> </a:t>
            </a:r>
            <a:endParaRPr lang="zh-HK" altLang="en-US" sz="18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6" name="Google Shape;826;p58"/>
          <p:cNvSpPr/>
          <p:nvPr/>
        </p:nvSpPr>
        <p:spPr>
          <a:xfrm>
            <a:off x="7040783" y="3080265"/>
            <a:ext cx="2105700" cy="1335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7" name="Google Shape;827;p58"/>
          <p:cNvGrpSpPr/>
          <p:nvPr/>
        </p:nvGrpSpPr>
        <p:grpSpPr>
          <a:xfrm>
            <a:off x="6994658" y="2800855"/>
            <a:ext cx="92400" cy="411825"/>
            <a:chOff x="845575" y="2563700"/>
            <a:chExt cx="92400" cy="411825"/>
          </a:xfrm>
        </p:grpSpPr>
        <p:cxnSp>
          <p:nvCxnSpPr>
            <p:cNvPr id="828" name="Google Shape;828;p58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29" name="Google Shape;829;p58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58"/>
          <p:cNvSpPr txBox="1"/>
          <p:nvPr/>
        </p:nvSpPr>
        <p:spPr>
          <a:xfrm>
            <a:off x="8999033" y="2126481"/>
            <a:ext cx="17817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altLang="zh-HK" sz="1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總結</a:t>
            </a:r>
            <a:r>
              <a:rPr lang="zh-TW" altLang="zh-HK" sz="1600" dirty="0">
                <a:effectLst/>
              </a:rPr>
              <a:t> 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31" name="Google Shape;831;p58"/>
          <p:cNvGrpSpPr/>
          <p:nvPr/>
        </p:nvGrpSpPr>
        <p:grpSpPr>
          <a:xfrm flipH="1">
            <a:off x="9096385" y="2800851"/>
            <a:ext cx="92400" cy="411825"/>
            <a:chOff x="845575" y="2563700"/>
            <a:chExt cx="92400" cy="411825"/>
          </a:xfrm>
        </p:grpSpPr>
        <p:cxnSp>
          <p:nvCxnSpPr>
            <p:cNvPr id="832" name="Google Shape;832;p58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33" name="Google Shape;833;p58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58"/>
          <p:cNvSpPr txBox="1"/>
          <p:nvPr/>
        </p:nvSpPr>
        <p:spPr>
          <a:xfrm>
            <a:off x="6939724" y="2135825"/>
            <a:ext cx="17817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進展性評估</a:t>
            </a:r>
            <a:r>
              <a:rPr lang="zh-TW" altLang="en-US" sz="1600" kern="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CN" altLang="zh-HK" sz="1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多項選擇題</a:t>
            </a:r>
            <a:r>
              <a:rPr lang="zh-TW" altLang="zh-HK" sz="1600" dirty="0">
                <a:effectLst/>
              </a:rPr>
              <a:t> 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7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第五部分：資訊管理</a:t>
            </a:r>
            <a:endParaRPr sz="2300" dirty="0"/>
          </a:p>
        </p:txBody>
      </p:sp>
      <p:sp>
        <p:nvSpPr>
          <p:cNvPr id="920" name="Google Shape;920;p71"/>
          <p:cNvSpPr txBox="1">
            <a:spLocks noGrp="1"/>
          </p:cNvSpPr>
          <p:nvPr>
            <p:ph type="subTitle" idx="5"/>
          </p:nvPr>
        </p:nvSpPr>
        <p:spPr>
          <a:xfrm>
            <a:off x="713225" y="116682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Mandali"/>
                <a:ea typeface="Mandali"/>
                <a:cs typeface="Mandali"/>
                <a:sym typeface="Mandali"/>
              </a:rPr>
              <a:t>資訊管理是</a:t>
            </a:r>
            <a:r>
              <a:rPr lang="zh-TW" altLang="en-US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收集</a:t>
            </a:r>
            <a:r>
              <a:rPr lang="zh-TW" altLang="en-US" dirty="0">
                <a:latin typeface="Mandali"/>
                <a:ea typeface="Mandali"/>
                <a:cs typeface="Mandali"/>
                <a:sym typeface="Mandali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處理</a:t>
            </a:r>
            <a:r>
              <a:rPr lang="zh-TW" altLang="en-US" dirty="0">
                <a:latin typeface="Mandali"/>
                <a:ea typeface="Mandali"/>
                <a:cs typeface="Mandali"/>
                <a:sym typeface="Mandali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存儲</a:t>
            </a:r>
            <a:r>
              <a:rPr lang="zh-TW" altLang="en-US" dirty="0">
                <a:latin typeface="Mandali"/>
                <a:ea typeface="Mandali"/>
                <a:cs typeface="Mandali"/>
                <a:sym typeface="Mandali"/>
              </a:rPr>
              <a:t>和</a:t>
            </a:r>
            <a:r>
              <a:rPr lang="zh-TW" altLang="en-US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分發</a:t>
            </a:r>
            <a:r>
              <a:rPr lang="zh-TW" altLang="en-US" dirty="0">
                <a:latin typeface="Mandali"/>
                <a:ea typeface="Mandali"/>
                <a:cs typeface="Mandali"/>
                <a:sym typeface="Mandali"/>
              </a:rPr>
              <a:t>資訊以支持公司運營和決策的過程。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Mandali"/>
                <a:ea typeface="Mandali"/>
                <a:cs typeface="Mandali"/>
                <a:sym typeface="Mandali"/>
              </a:rPr>
              <a:t>資訊管理的主要功能：</a:t>
            </a:r>
            <a:endParaRPr lang="en-US" dirty="0">
              <a:latin typeface="Mandali"/>
              <a:ea typeface="Mandali"/>
              <a:cs typeface="Mandali"/>
              <a:sym typeface="Mandali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Font typeface="Mandali"/>
              <a:buChar char="-"/>
            </a:pP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存儲、處理和管理業務交易數據</a:t>
            </a:r>
            <a:endParaRPr lang="en-US" altLang="zh-TW" sz="1800" b="0" dirty="0">
              <a:latin typeface="Mandali"/>
              <a:ea typeface="Mandali"/>
              <a:cs typeface="Mandali"/>
              <a:sym typeface="Mandali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Font typeface="Mandali"/>
              <a:buChar char="-"/>
            </a:pP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建立和維護資訊系統以支持其他部門</a:t>
            </a:r>
            <a:endParaRPr lang="en-US" altLang="zh-TW" sz="1800" b="0" dirty="0">
              <a:latin typeface="Mandali"/>
              <a:ea typeface="Mandali"/>
              <a:cs typeface="Mandali"/>
              <a:sym typeface="Mandali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Font typeface="Mandali"/>
              <a:buChar char="-"/>
            </a:pP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建立和維護網絡系統以促進溝通</a:t>
            </a:r>
            <a:endParaRPr lang="en-US" sz="1800" b="0" dirty="0"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>
              <a:latin typeface="Mandali"/>
              <a:ea typeface="Mandali"/>
              <a:cs typeface="Mandali"/>
              <a:sym typeface="Mandal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7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2800" dirty="0"/>
              <a:t>太興集團銷售</a:t>
            </a:r>
            <a:r>
              <a:rPr lang="zh-TW" altLang="en-US" sz="2800" dirty="0" smtClean="0"/>
              <a:t>數據分析</a:t>
            </a:r>
            <a:endParaRPr sz="2300" dirty="0"/>
          </a:p>
        </p:txBody>
      </p:sp>
      <p:sp>
        <p:nvSpPr>
          <p:cNvPr id="914" name="Google Shape;914;p70"/>
          <p:cNvSpPr txBox="1">
            <a:spLocks noGrp="1"/>
          </p:cNvSpPr>
          <p:nvPr>
            <p:ph type="subTitle" idx="5"/>
          </p:nvPr>
        </p:nvSpPr>
        <p:spPr>
          <a:xfrm>
            <a:off x="713225" y="117077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ndali"/>
              <a:buAutoNum type="arabicPeriod"/>
            </a:pPr>
            <a:endParaRPr sz="1800" dirty="0"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latin typeface="Mandali"/>
              <a:ea typeface="Mandali"/>
              <a:cs typeface="Mandali"/>
              <a:sym typeface="Mandali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F89F3BE-5FA4-4D8E-CDFA-B083082EA6F1}"/>
              </a:ext>
            </a:extLst>
          </p:cNvPr>
          <p:cNvSpPr/>
          <p:nvPr/>
        </p:nvSpPr>
        <p:spPr>
          <a:xfrm>
            <a:off x="212643" y="3323302"/>
            <a:ext cx="3032526" cy="1430757"/>
          </a:xfrm>
          <a:prstGeom prst="roundRect">
            <a:avLst/>
          </a:prstGeom>
          <a:solidFill>
            <a:srgbClr val="ABE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根據太興集團的銷售數據，太興、茶木和敏華冰廳是太興集團的三大主要收入貢獻者。</a:t>
            </a:r>
            <a:endParaRPr lang="en-US" altLang="zh-HK" sz="1800" dirty="0">
              <a:solidFill>
                <a:schemeClr val="tx1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BC9749-F40C-4790-8746-D905A4A54E0B}"/>
              </a:ext>
            </a:extLst>
          </p:cNvPr>
          <p:cNvSpPr txBox="1"/>
          <p:nvPr/>
        </p:nvSpPr>
        <p:spPr>
          <a:xfrm>
            <a:off x="6060708" y="1311235"/>
            <a:ext cx="3083292" cy="8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en-US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取自</a:t>
            </a:r>
            <a:r>
              <a:rPr lang="en-GB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: </a:t>
            </a:r>
            <a:r>
              <a:rPr lang="zh-TW" altLang="en-US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太興集團控股有限公司（</a:t>
            </a:r>
            <a:r>
              <a:rPr lang="en-US" altLang="zh-TW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2023</a:t>
            </a:r>
            <a:r>
              <a:rPr lang="zh-TW" altLang="en-US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年</a:t>
            </a:r>
            <a:r>
              <a:rPr lang="en-US" altLang="zh-TW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3</a:t>
            </a:r>
            <a:r>
              <a:rPr lang="zh-TW" altLang="en-US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月</a:t>
            </a:r>
            <a:r>
              <a:rPr lang="en-US" altLang="zh-TW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16</a:t>
            </a:r>
            <a:r>
              <a:rPr lang="zh-TW" altLang="en-US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日）。</a:t>
            </a:r>
            <a:r>
              <a:rPr lang="en-US" altLang="zh-TW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2021 </a:t>
            </a:r>
            <a:r>
              <a:rPr lang="zh-TW" altLang="en-US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年度報告。</a:t>
            </a:r>
            <a:r>
              <a:rPr lang="en-US" altLang="zh-TW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US" altLang="zh-TW" sz="900" dirty="0">
                <a:latin typeface="Times New Roman" panose="02020603050405020304" pitchFamily="18" charset="0"/>
                <a:ea typeface="新細明體" panose="02020500000000000000" pitchFamily="18" charset="-120"/>
                <a:hlinkClick r:id="rId3"/>
              </a:rPr>
              <a:t>https://moebius.asia/Documents/company/reports/listedco/listconews/sehk/2022/0428/2022042801660_c.pdf</a:t>
            </a:r>
            <a:endParaRPr lang="en-US" altLang="zh-TW" sz="9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lvl="0">
              <a:lnSpc>
                <a:spcPct val="115000"/>
              </a:lnSpc>
            </a:pPr>
            <a:endParaRPr lang="en-US" altLang="zh-TW" sz="9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4AD23-6BED-A133-87C9-D9B9BC272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2" y="1276243"/>
            <a:ext cx="5968476" cy="1087909"/>
          </a:xfrm>
          <a:prstGeom prst="rect">
            <a:avLst/>
          </a:prstGeom>
        </p:spPr>
      </p:pic>
      <p:sp>
        <p:nvSpPr>
          <p:cNvPr id="9" name="Google Shape;929;p72">
            <a:extLst>
              <a:ext uri="{FF2B5EF4-FFF2-40B4-BE49-F238E27FC236}">
                <a16:creationId xmlns:a16="http://schemas.microsoft.com/office/drawing/2014/main" id="{73A53786-882D-7A07-EB55-A9E39A08A1A0}"/>
              </a:ext>
            </a:extLst>
          </p:cNvPr>
          <p:cNvSpPr/>
          <p:nvPr/>
        </p:nvSpPr>
        <p:spPr>
          <a:xfrm>
            <a:off x="2490519" y="1522507"/>
            <a:ext cx="2314314" cy="45719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AF9412-013E-E0C7-8992-A05D4399D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08" y="2526821"/>
            <a:ext cx="5686711" cy="2302698"/>
          </a:xfrm>
          <a:prstGeom prst="rect">
            <a:avLst/>
          </a:prstGeom>
        </p:spPr>
      </p:pic>
      <p:sp>
        <p:nvSpPr>
          <p:cNvPr id="10" name="Google Shape;929;p72">
            <a:extLst>
              <a:ext uri="{FF2B5EF4-FFF2-40B4-BE49-F238E27FC236}">
                <a16:creationId xmlns:a16="http://schemas.microsoft.com/office/drawing/2014/main" id="{961E8647-A1E8-84C9-4EBF-68D34108242B}"/>
              </a:ext>
            </a:extLst>
          </p:cNvPr>
          <p:cNvSpPr/>
          <p:nvPr/>
        </p:nvSpPr>
        <p:spPr>
          <a:xfrm>
            <a:off x="7753955" y="2867772"/>
            <a:ext cx="1390045" cy="169341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29;p72">
            <a:extLst>
              <a:ext uri="{FF2B5EF4-FFF2-40B4-BE49-F238E27FC236}">
                <a16:creationId xmlns:a16="http://schemas.microsoft.com/office/drawing/2014/main" id="{1F22DEB1-5AA7-6D52-D71E-97FE809A3725}"/>
              </a:ext>
            </a:extLst>
          </p:cNvPr>
          <p:cNvSpPr/>
          <p:nvPr/>
        </p:nvSpPr>
        <p:spPr>
          <a:xfrm>
            <a:off x="3341051" y="3049831"/>
            <a:ext cx="1072200" cy="169341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29;p72">
            <a:extLst>
              <a:ext uri="{FF2B5EF4-FFF2-40B4-BE49-F238E27FC236}">
                <a16:creationId xmlns:a16="http://schemas.microsoft.com/office/drawing/2014/main" id="{37581615-B4D7-1171-1FC6-2C871DB0090C}"/>
              </a:ext>
            </a:extLst>
          </p:cNvPr>
          <p:cNvSpPr/>
          <p:nvPr/>
        </p:nvSpPr>
        <p:spPr>
          <a:xfrm>
            <a:off x="3245169" y="3800405"/>
            <a:ext cx="2237120" cy="66852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7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91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300" dirty="0"/>
              <a:t>太興集團的資訊管理</a:t>
            </a:r>
            <a:endParaRPr sz="23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FE473E-3228-616C-56FB-49C58831BD66}"/>
              </a:ext>
            </a:extLst>
          </p:cNvPr>
          <p:cNvSpPr/>
          <p:nvPr/>
        </p:nvSpPr>
        <p:spPr>
          <a:xfrm>
            <a:off x="815158" y="3168105"/>
            <a:ext cx="7513683" cy="1034378"/>
          </a:xfrm>
          <a:prstGeom prst="roundRect">
            <a:avLst/>
          </a:prstGeom>
          <a:solidFill>
            <a:srgbClr val="ABE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太興集團正在開發手機應用程式供客戶在線訂購和收集銷售數據，以強化客戶關係管理（例如吸引潛在客戶和提高客戶忠誠度）</a:t>
            </a:r>
            <a:endParaRPr lang="en-US" altLang="zh-HK" sz="1800" dirty="0">
              <a:solidFill>
                <a:schemeClr val="tx1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46224-0A90-4B4B-9DB6-86DEC79BF0A0}"/>
              </a:ext>
            </a:extLst>
          </p:cNvPr>
          <p:cNvSpPr txBox="1"/>
          <p:nvPr/>
        </p:nvSpPr>
        <p:spPr>
          <a:xfrm>
            <a:off x="765375" y="4427022"/>
            <a:ext cx="6693125" cy="397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en-US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取自</a:t>
            </a:r>
            <a:r>
              <a:rPr lang="en-US" altLang="zh-TW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: </a:t>
            </a:r>
            <a:r>
              <a:rPr lang="zh-TW" altLang="en-US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太興集團控股有限公司（</a:t>
            </a:r>
            <a:r>
              <a:rPr lang="en-US" altLang="zh-TW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2023</a:t>
            </a:r>
            <a:r>
              <a:rPr lang="zh-TW" altLang="en-US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年</a:t>
            </a:r>
            <a:r>
              <a:rPr lang="en-US" altLang="zh-TW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3</a:t>
            </a:r>
            <a:r>
              <a:rPr lang="zh-TW" altLang="en-US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月</a:t>
            </a:r>
            <a:r>
              <a:rPr lang="en-US" altLang="zh-TW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16</a:t>
            </a:r>
            <a:r>
              <a:rPr lang="zh-TW" altLang="en-US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日）。</a:t>
            </a:r>
            <a:r>
              <a:rPr lang="en-US" altLang="zh-TW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2021 </a:t>
            </a:r>
            <a:r>
              <a:rPr lang="zh-TW" altLang="en-US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年度報告。 </a:t>
            </a:r>
            <a:r>
              <a:rPr lang="en-US" altLang="zh-TW" sz="9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https://moebius.asia/Documents/company/reports/listedco/listconews/sehk/2022/0428/2022042801660_c.pdf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B5087-6598-242C-8665-E7FDEA6F9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53" y="1396598"/>
            <a:ext cx="8931010" cy="1527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7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91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300" dirty="0"/>
              <a:t>資訊管理的主要功能</a:t>
            </a:r>
            <a:endParaRPr sz="2300" dirty="0"/>
          </a:p>
        </p:txBody>
      </p:sp>
      <p:sp>
        <p:nvSpPr>
          <p:cNvPr id="947" name="Google Shape;947;p74"/>
          <p:cNvSpPr txBox="1">
            <a:spLocks noGrp="1"/>
          </p:cNvSpPr>
          <p:nvPr>
            <p:ph type="subTitle" idx="5"/>
          </p:nvPr>
        </p:nvSpPr>
        <p:spPr>
          <a:xfrm>
            <a:off x="713225" y="1291954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zh-TW" altLang="en-US" sz="1800" u="sng" dirty="0">
                <a:latin typeface="Mandali"/>
                <a:ea typeface="Mandali"/>
                <a:cs typeface="Mandali"/>
                <a:sym typeface="Mandali"/>
              </a:rPr>
              <a:t>存儲、處理和管理業務交易數據</a:t>
            </a:r>
            <a:endParaRPr lang="en-US" sz="1800" u="sng" dirty="0">
              <a:latin typeface="Mandali"/>
              <a:ea typeface="Mandali"/>
              <a:cs typeface="Mandali"/>
              <a:sym typeface="Mandali"/>
            </a:endParaRPr>
          </a:p>
          <a:p>
            <a:pPr marL="3746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Tx/>
              <a:buChar char="-"/>
            </a:pPr>
            <a:r>
              <a:rPr lang="zh-TW" altLang="en-US" sz="1800" b="0" dirty="0" smtClean="0">
                <a:latin typeface="Mandali"/>
                <a:ea typeface="Mandali"/>
                <a:cs typeface="Mandali"/>
                <a:sym typeface="Mandali"/>
              </a:rPr>
              <a:t>開發</a:t>
            </a:r>
            <a:r>
              <a:rPr lang="en-US" altLang="zh-CN" sz="1800" b="0" dirty="0" smtClean="0">
                <a:latin typeface="Mandali"/>
                <a:ea typeface="Mandali"/>
                <a:cs typeface="Mandali"/>
                <a:sym typeface="Mandali"/>
              </a:rPr>
              <a:t>/</a:t>
            </a:r>
            <a:r>
              <a:rPr lang="zh-CN" altLang="en-US" sz="1800" b="0" dirty="0" smtClean="0">
                <a:latin typeface="Mandali"/>
                <a:ea typeface="Mandali"/>
                <a:cs typeface="Mandali"/>
                <a:sym typeface="Mandali"/>
              </a:rPr>
              <a:t>使用</a:t>
            </a:r>
            <a:r>
              <a:rPr lang="zh-TW" altLang="en-US" sz="1800" b="0" dirty="0" smtClean="0">
                <a:latin typeface="Mandali"/>
                <a:ea typeface="Mandali"/>
                <a:cs typeface="Mandali"/>
                <a:sym typeface="Mandali"/>
              </a:rPr>
              <a:t>一個</a:t>
            </a: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可以存儲、處理和管理日常運營產生的業務交易數據的</a:t>
            </a:r>
            <a:r>
              <a:rPr lang="zh-TW" altLang="en-US" sz="1800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系統</a:t>
            </a:r>
            <a:endParaRPr lang="en-US" altLang="zh-TW" sz="1800" b="0" dirty="0">
              <a:solidFill>
                <a:srgbClr val="FF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3746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Tx/>
              <a:buChar char="-"/>
            </a:pP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數據經過處理和分析後，就變成了</a:t>
            </a:r>
            <a:r>
              <a:rPr lang="zh-TW" altLang="en-US" sz="1800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資訊</a:t>
            </a:r>
            <a:endParaRPr lang="en-US" sz="1800" b="0" dirty="0">
              <a:solidFill>
                <a:srgbClr val="FF0000"/>
              </a:solidFill>
              <a:latin typeface="Mandali"/>
              <a:ea typeface="Mandali"/>
              <a:cs typeface="Mandali"/>
              <a:sym typeface="Mandal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766E4F-7596-2C65-EE3C-99C52E01D7C4}"/>
              </a:ext>
            </a:extLst>
          </p:cNvPr>
          <p:cNvSpPr/>
          <p:nvPr/>
        </p:nvSpPr>
        <p:spPr>
          <a:xfrm>
            <a:off x="1024240" y="2870790"/>
            <a:ext cx="7095469" cy="1059443"/>
          </a:xfrm>
          <a:prstGeom prst="roundRect">
            <a:avLst/>
          </a:prstGeom>
          <a:solidFill>
            <a:srgbClr val="ABE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例如 太興集團收集銷售數據，並轉化為各品牌收入、品牌覆蓋率和知名度等資訊，為集團未來發展作出營銷決策</a:t>
            </a:r>
            <a:endParaRPr lang="en-US" altLang="zh-HK" sz="1600" dirty="0">
              <a:solidFill>
                <a:schemeClr val="tx1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7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91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300" dirty="0"/>
              <a:t>資訊管理的主要功能</a:t>
            </a:r>
            <a:endParaRPr sz="2300" dirty="0"/>
          </a:p>
        </p:txBody>
      </p:sp>
      <p:sp>
        <p:nvSpPr>
          <p:cNvPr id="947" name="Google Shape;947;p74"/>
          <p:cNvSpPr txBox="1">
            <a:spLocks noGrp="1"/>
          </p:cNvSpPr>
          <p:nvPr>
            <p:ph type="subTitle" idx="5"/>
          </p:nvPr>
        </p:nvSpPr>
        <p:spPr>
          <a:xfrm>
            <a:off x="713225" y="116682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zh-TW" altLang="en-US" sz="1800" u="sng" dirty="0">
                <a:latin typeface="Mandali"/>
                <a:ea typeface="Mandali"/>
                <a:cs typeface="Mandali"/>
                <a:sym typeface="Mandali"/>
              </a:rPr>
              <a:t>建立和維護資訊系統以支持其他部門</a:t>
            </a:r>
            <a:endParaRPr lang="en-US" sz="1800" u="sng" dirty="0">
              <a:latin typeface="Mandali"/>
              <a:ea typeface="Mandali"/>
              <a:cs typeface="Mandali"/>
              <a:sym typeface="Mandali"/>
            </a:endParaRPr>
          </a:p>
          <a:p>
            <a:pPr marL="3746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Tx/>
              <a:buChar char="-"/>
            </a:pP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建立和維護公司的資訊系統</a:t>
            </a:r>
            <a:endParaRPr lang="en-US" altLang="zh-TW" sz="1800" b="0" dirty="0">
              <a:latin typeface="Mandali"/>
              <a:ea typeface="Mandali"/>
              <a:cs typeface="Mandali"/>
              <a:sym typeface="Mandali"/>
            </a:endParaRPr>
          </a:p>
          <a:p>
            <a:pPr marL="3746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Tx/>
              <a:buChar char="-"/>
            </a:pP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讓其他部門獲得</a:t>
            </a:r>
            <a:r>
              <a:rPr lang="zh-TW" altLang="en-US" sz="1800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可靠</a:t>
            </a: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和</a:t>
            </a:r>
            <a:r>
              <a:rPr lang="zh-TW" altLang="en-US" sz="1800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及時</a:t>
            </a: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的信息，以幫助他們做出決策</a:t>
            </a:r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endParaRPr lang="en-US" sz="1800" dirty="0">
              <a:latin typeface="Mandali"/>
              <a:ea typeface="Mandali"/>
              <a:cs typeface="Mandali"/>
              <a:sym typeface="Mandali"/>
            </a:endParaRPr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endParaRPr lang="en-US" sz="1800" dirty="0">
              <a:latin typeface="Mandali"/>
              <a:ea typeface="Mandali"/>
              <a:cs typeface="Mandali"/>
              <a:sym typeface="Mandali"/>
            </a:endParaRPr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endParaRPr lang="en-US" sz="1800" dirty="0">
              <a:latin typeface="Mandali"/>
              <a:ea typeface="Mandali"/>
              <a:cs typeface="Mandali"/>
              <a:sym typeface="Mandali"/>
            </a:endParaRPr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endParaRPr lang="en-US" sz="1800" u="sng" dirty="0">
              <a:latin typeface="Mandali"/>
              <a:ea typeface="Mandali"/>
              <a:cs typeface="Mandali"/>
              <a:sym typeface="Mandali"/>
            </a:endParaRPr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zh-TW" altLang="en-US" sz="1800" u="sng" dirty="0">
                <a:latin typeface="Mandali"/>
                <a:ea typeface="Mandali"/>
                <a:cs typeface="Mandali"/>
                <a:sym typeface="Mandali"/>
              </a:rPr>
              <a:t>建立和維護網絡系統以促進溝通</a:t>
            </a:r>
          </a:p>
          <a:p>
            <a:pPr marL="3746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Tx/>
              <a:buChar char="-"/>
            </a:pP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建立和維護通信網絡系統</a:t>
            </a:r>
            <a:endParaRPr lang="en-US" altLang="zh-TW" sz="1800" b="0" dirty="0">
              <a:latin typeface="Mandali"/>
              <a:ea typeface="Mandali"/>
              <a:cs typeface="Mandali"/>
              <a:sym typeface="Mandali"/>
            </a:endParaRPr>
          </a:p>
          <a:p>
            <a:pPr marL="3746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Tx/>
              <a:buChar char="-"/>
            </a:pP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例如</a:t>
            </a:r>
            <a:r>
              <a:rPr lang="zh-TW" altLang="en-US" sz="1800" b="0" dirty="0" smtClean="0">
                <a:latin typeface="Mandali"/>
                <a:ea typeface="Mandali"/>
                <a:cs typeface="Mandali"/>
                <a:sym typeface="Mandali"/>
              </a:rPr>
              <a:t>：</a:t>
            </a:r>
            <a:r>
              <a:rPr lang="zh-CN" altLang="en-US" sz="1800" b="0" dirty="0" smtClean="0">
                <a:latin typeface="Mandali"/>
                <a:ea typeface="Mandali"/>
                <a:cs typeface="Mandali"/>
                <a:sym typeface="Mandali"/>
              </a:rPr>
              <a:t>使用</a:t>
            </a:r>
            <a:r>
              <a:rPr lang="zh-TW" altLang="en-US" sz="1800" b="0" dirty="0" smtClean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內</a:t>
            </a:r>
            <a:r>
              <a:rPr lang="zh-TW" altLang="en-US" sz="1800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聯網</a:t>
            </a: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和</a:t>
            </a:r>
            <a:r>
              <a:rPr lang="zh-TW" altLang="en-US" sz="1800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電子郵件</a:t>
            </a: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系統用於內部溝通</a:t>
            </a:r>
          </a:p>
          <a:p>
            <a:pPr marL="1003300" lvl="2" indent="0" algn="l">
              <a:buSzPts val="2200"/>
            </a:pP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用於</a:t>
            </a:r>
            <a:r>
              <a:rPr lang="zh-TW" altLang="en-US" sz="1800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文件共享</a:t>
            </a: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的在線存儲空間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766E4F-7596-2C65-EE3C-99C52E01D7C4}"/>
              </a:ext>
            </a:extLst>
          </p:cNvPr>
          <p:cNvSpPr/>
          <p:nvPr/>
        </p:nvSpPr>
        <p:spPr>
          <a:xfrm>
            <a:off x="1024238" y="2271470"/>
            <a:ext cx="7095469" cy="600560"/>
          </a:xfrm>
          <a:prstGeom prst="roundRect">
            <a:avLst/>
          </a:prstGeom>
          <a:solidFill>
            <a:srgbClr val="ABE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例如</a:t>
            </a:r>
            <a:r>
              <a:rPr lang="en-US" altLang="zh-HK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 </a:t>
            </a:r>
            <a:r>
              <a:rPr lang="zh-TW" altLang="en-US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太興的營銷管理可以根據收集到的銷售數據做出營銷決策（吸引潛在客戶，提高客戶忠誠度）</a:t>
            </a:r>
            <a:endParaRPr lang="en-US" altLang="zh-HK" sz="1600" dirty="0">
              <a:solidFill>
                <a:schemeClr val="tx1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079981-6444-93BB-78F4-909468B0AF4B}"/>
              </a:ext>
            </a:extLst>
          </p:cNvPr>
          <p:cNvSpPr/>
          <p:nvPr/>
        </p:nvSpPr>
        <p:spPr>
          <a:xfrm>
            <a:off x="1024238" y="4438128"/>
            <a:ext cx="7095469" cy="512793"/>
          </a:xfrm>
          <a:prstGeom prst="roundRect">
            <a:avLst/>
          </a:prstGeom>
          <a:solidFill>
            <a:srgbClr val="ABE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例如</a:t>
            </a:r>
            <a:r>
              <a:rPr lang="en-US" altLang="zh-HK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 </a:t>
            </a:r>
            <a:r>
              <a:rPr lang="zh-TW" altLang="en-US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太興會在其內聯網上發布公司的最新消息和資訊</a:t>
            </a:r>
            <a:endParaRPr lang="en-US" altLang="zh-HK" sz="1600" dirty="0">
              <a:solidFill>
                <a:schemeClr val="tx1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1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76"/>
          <p:cNvSpPr txBox="1">
            <a:spLocks noGrp="1"/>
          </p:cNvSpPr>
          <p:nvPr>
            <p:ph type="ctrTitle"/>
          </p:nvPr>
        </p:nvSpPr>
        <p:spPr>
          <a:xfrm>
            <a:off x="1915350" y="2119025"/>
            <a:ext cx="53133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HK" altLang="en-US" sz="5400" dirty="0" smtClean="0">
                <a:latin typeface="Roboto"/>
                <a:ea typeface="Roboto"/>
                <a:cs typeface="Roboto"/>
                <a:sym typeface="Roboto"/>
              </a:rPr>
              <a:t>教</a:t>
            </a:r>
            <a:r>
              <a:rPr lang="zh-TW" altLang="en-US" sz="5400" dirty="0" smtClean="0">
                <a:latin typeface="Roboto"/>
                <a:ea typeface="Roboto"/>
                <a:cs typeface="Roboto"/>
                <a:sym typeface="Roboto"/>
              </a:rPr>
              <a:t>學</a:t>
            </a:r>
            <a:r>
              <a:rPr lang="zh-HK" altLang="en-US" sz="5400" dirty="0">
                <a:latin typeface="Roboto"/>
                <a:ea typeface="Roboto"/>
                <a:cs typeface="Roboto"/>
                <a:sym typeface="Roboto"/>
              </a:rPr>
              <a:t>第六部分</a:t>
            </a:r>
            <a:r>
              <a:rPr lang="zh-HK" altLang="en-US" dirty="0" smtClean="0"/>
              <a:t>：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60" name="Google Shape;960;p76"/>
          <p:cNvSpPr txBox="1">
            <a:spLocks noGrp="1"/>
          </p:cNvSpPr>
          <p:nvPr>
            <p:ph type="subTitle" idx="1"/>
          </p:nvPr>
        </p:nvSpPr>
        <p:spPr>
          <a:xfrm>
            <a:off x="2254800" y="2855225"/>
            <a:ext cx="4634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zh-HK" altLang="en-US" sz="3000" b="1" dirty="0"/>
              <a:t>風險管理</a:t>
            </a:r>
            <a:endParaRPr lang="en-US" sz="3000" b="1" dirty="0"/>
          </a:p>
        </p:txBody>
      </p:sp>
      <p:sp>
        <p:nvSpPr>
          <p:cNvPr id="961" name="Google Shape;961;p76"/>
          <p:cNvSpPr txBox="1">
            <a:spLocks noGrp="1"/>
          </p:cNvSpPr>
          <p:nvPr>
            <p:ph type="title" idx="2"/>
          </p:nvPr>
        </p:nvSpPr>
        <p:spPr>
          <a:xfrm>
            <a:off x="3784050" y="382400"/>
            <a:ext cx="15759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7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第六部分：風險管理</a:t>
            </a:r>
            <a:endParaRPr sz="2300" dirty="0"/>
          </a:p>
        </p:txBody>
      </p:sp>
      <p:sp>
        <p:nvSpPr>
          <p:cNvPr id="967" name="Google Shape;967;p77"/>
          <p:cNvSpPr txBox="1">
            <a:spLocks noGrp="1"/>
          </p:cNvSpPr>
          <p:nvPr>
            <p:ph type="subTitle" idx="5"/>
          </p:nvPr>
        </p:nvSpPr>
        <p:spPr>
          <a:xfrm>
            <a:off x="713225" y="117077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zh-TW" altLang="en-US" dirty="0">
                <a:latin typeface="Mandali"/>
                <a:ea typeface="Mandali"/>
                <a:cs typeface="Mandali"/>
                <a:sym typeface="Mandali"/>
              </a:rPr>
              <a:t>在</a:t>
            </a:r>
            <a:r>
              <a:rPr lang="en-US" altLang="zh-TW" dirty="0">
                <a:latin typeface="Mandali"/>
                <a:ea typeface="Mandali"/>
                <a:cs typeface="Mandali"/>
                <a:sym typeface="Mandali"/>
              </a:rPr>
              <a:t>2019</a:t>
            </a:r>
            <a:r>
              <a:rPr lang="zh-TW" altLang="en-US" dirty="0">
                <a:latin typeface="Mandali"/>
                <a:ea typeface="Mandali"/>
                <a:cs typeface="Mandali"/>
                <a:sym typeface="Mandali"/>
              </a:rPr>
              <a:t>年至</a:t>
            </a:r>
            <a:r>
              <a:rPr lang="en-US" altLang="zh-TW" dirty="0">
                <a:latin typeface="Mandali"/>
                <a:ea typeface="Mandali"/>
                <a:cs typeface="Mandali"/>
                <a:sym typeface="Mandali"/>
              </a:rPr>
              <a:t>2021</a:t>
            </a:r>
            <a:r>
              <a:rPr lang="zh-TW" altLang="en-US" dirty="0">
                <a:latin typeface="Mandali"/>
                <a:ea typeface="Mandali"/>
                <a:cs typeface="Mandali"/>
                <a:sym typeface="Mandali"/>
              </a:rPr>
              <a:t>年間，餐飲業面對了哪些重大的挑戰？</a:t>
            </a:r>
            <a:endParaRPr lang="en-US" altLang="zh-TW" dirty="0">
              <a:latin typeface="Mandali"/>
              <a:ea typeface="Mandali"/>
              <a:cs typeface="Mandali"/>
              <a:sym typeface="Mandali"/>
            </a:endParaRPr>
          </a:p>
          <a:p>
            <a:pPr marL="4318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endParaRPr lang="en-US" altLang="zh-TW" dirty="0">
              <a:latin typeface="Mandali"/>
              <a:ea typeface="Mandali"/>
              <a:cs typeface="Mandali"/>
              <a:sym typeface="Mandali"/>
            </a:endParaRPr>
          </a:p>
          <a:p>
            <a:pPr marL="4318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endParaRPr lang="en-US" altLang="zh-TW" dirty="0">
              <a:latin typeface="Mandali"/>
              <a:ea typeface="Mandali"/>
              <a:cs typeface="Mandali"/>
              <a:sym typeface="Mandali"/>
            </a:endParaRPr>
          </a:p>
          <a:p>
            <a:pPr marL="4318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endParaRPr lang="en-US" altLang="zh-TW" dirty="0">
              <a:latin typeface="Mandali"/>
              <a:ea typeface="Mandali"/>
              <a:cs typeface="Mandali"/>
              <a:sym typeface="Mandali"/>
            </a:endParaRPr>
          </a:p>
          <a:p>
            <a:pPr marL="4318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zh-TW" altLang="en-US" dirty="0">
                <a:latin typeface="Mandali"/>
                <a:ea typeface="Mandali"/>
                <a:cs typeface="Mandali"/>
                <a:sym typeface="Mandali"/>
              </a:rPr>
              <a:t>除了以上所提到的挑戰，在經營企業時還可能有甚麼風險？</a:t>
            </a:r>
            <a:endParaRPr sz="1800" dirty="0">
              <a:latin typeface="Mandali"/>
              <a:ea typeface="Mandali"/>
              <a:cs typeface="Mandali"/>
              <a:sym typeface="Mandal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20658B-4D2B-1E05-2EB9-20FC5319765D}"/>
              </a:ext>
            </a:extLst>
          </p:cNvPr>
          <p:cNvSpPr txBox="1"/>
          <p:nvPr/>
        </p:nvSpPr>
        <p:spPr>
          <a:xfrm>
            <a:off x="1152467" y="1807460"/>
            <a:ext cx="722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因為新冠肺炎，香港的餐廳必須遵守由香港衛生署採取的防疫政策。例如，營業時間和顧客數量受到限制。</a:t>
            </a:r>
            <a:endParaRPr lang="en-US" altLang="zh-HK" sz="18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7F644B-E72A-A111-EEBD-2D191623BB43}"/>
              </a:ext>
            </a:extLst>
          </p:cNvPr>
          <p:cNvSpPr txBox="1"/>
          <p:nvPr/>
        </p:nvSpPr>
        <p:spPr>
          <a:xfrm>
            <a:off x="1152467" y="3157853"/>
            <a:ext cx="683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火災、搶劫、員工工傷等。</a:t>
            </a:r>
            <a:endParaRPr lang="en-US" altLang="zh-HK" sz="18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7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第六部分：風險管理</a:t>
            </a:r>
            <a:endParaRPr sz="2300" dirty="0"/>
          </a:p>
        </p:txBody>
      </p:sp>
      <p:sp>
        <p:nvSpPr>
          <p:cNvPr id="975" name="Google Shape;975;p78"/>
          <p:cNvSpPr txBox="1">
            <a:spLocks noGrp="1"/>
          </p:cNvSpPr>
          <p:nvPr>
            <p:ph type="subTitle" idx="5"/>
          </p:nvPr>
        </p:nvSpPr>
        <p:spPr>
          <a:xfrm>
            <a:off x="713225" y="117077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>
                <a:latin typeface="Mandali"/>
                <a:ea typeface="Mandali"/>
                <a:cs typeface="Mandali"/>
                <a:sym typeface="Mandali"/>
              </a:rPr>
              <a:t>風險管理是</a:t>
            </a:r>
            <a:r>
              <a:rPr lang="zh-TW" altLang="en-US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識別</a:t>
            </a:r>
            <a:r>
              <a:rPr lang="zh-TW" altLang="en-US" dirty="0">
                <a:latin typeface="Mandali"/>
                <a:ea typeface="Mandali"/>
                <a:cs typeface="Mandali"/>
                <a:sym typeface="Mandali"/>
              </a:rPr>
              <a:t>和</a:t>
            </a:r>
            <a:r>
              <a:rPr lang="zh-TW" altLang="en-US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評估</a:t>
            </a:r>
            <a:r>
              <a:rPr lang="zh-TW" altLang="en-US" dirty="0">
                <a:latin typeface="Mandali"/>
                <a:ea typeface="Mandali"/>
                <a:cs typeface="Mandali"/>
                <a:sym typeface="Mandali"/>
              </a:rPr>
              <a:t>公司面臨的各種風險並製定措施以盡量減少損失的過程。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>
                <a:latin typeface="Mandali"/>
                <a:ea typeface="Mandali"/>
                <a:cs typeface="Mandali"/>
                <a:sym typeface="Mandali"/>
              </a:rPr>
              <a:t>風險管理的主要功能</a:t>
            </a:r>
            <a:r>
              <a:rPr lang="en" dirty="0">
                <a:latin typeface="Mandali"/>
                <a:ea typeface="Mandali"/>
                <a:cs typeface="Mandali"/>
                <a:sym typeface="Mandali"/>
              </a:rPr>
              <a:t>:</a:t>
            </a:r>
            <a:endParaRPr dirty="0">
              <a:latin typeface="Mandali"/>
              <a:ea typeface="Mandali"/>
              <a:cs typeface="Mandali"/>
              <a:sym typeface="Mandali"/>
            </a:endParaRP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Font typeface="Mandali"/>
              <a:buChar char="-"/>
            </a:pP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識別和衡量風險</a:t>
            </a:r>
            <a:endParaRPr lang="en-US" altLang="zh-TW" b="0" dirty="0">
              <a:latin typeface="Mandali"/>
              <a:ea typeface="Mandali"/>
              <a:cs typeface="Mandali"/>
              <a:sym typeface="Mandali"/>
            </a:endParaRP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Font typeface="Mandali"/>
              <a:buChar char="-"/>
            </a:pPr>
            <a:r>
              <a:rPr lang="zh-HK" altLang="en-US" b="0" dirty="0">
                <a:latin typeface="Mandali"/>
                <a:ea typeface="Mandali"/>
                <a:cs typeface="Mandali"/>
                <a:sym typeface="Mandali"/>
              </a:rPr>
              <a:t>控制風險</a:t>
            </a:r>
            <a:endParaRPr lang="en-US" b="0" dirty="0"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latin typeface="Mandali"/>
              <a:ea typeface="Mandali"/>
              <a:cs typeface="Mandali"/>
              <a:sym typeface="Mandal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80"/>
          <p:cNvSpPr txBox="1">
            <a:spLocks noGrp="1"/>
          </p:cNvSpPr>
          <p:nvPr>
            <p:ph type="title"/>
          </p:nvPr>
        </p:nvSpPr>
        <p:spPr>
          <a:xfrm>
            <a:off x="713250" y="2672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風險管理的主要功能</a:t>
            </a:r>
            <a:endParaRPr sz="2300" dirty="0"/>
          </a:p>
        </p:txBody>
      </p:sp>
      <p:sp>
        <p:nvSpPr>
          <p:cNvPr id="988" name="Google Shape;988;p80"/>
          <p:cNvSpPr txBox="1">
            <a:spLocks noGrp="1"/>
          </p:cNvSpPr>
          <p:nvPr>
            <p:ph type="subTitle" idx="5"/>
          </p:nvPr>
        </p:nvSpPr>
        <p:spPr>
          <a:xfrm>
            <a:off x="713250" y="1311349"/>
            <a:ext cx="7717500" cy="3640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altLang="en-US" u="sng" dirty="0">
                <a:latin typeface="Mandali"/>
                <a:ea typeface="Mandali"/>
                <a:cs typeface="Mandali"/>
                <a:sym typeface="Mandali"/>
              </a:rPr>
              <a:t>識別和衡量風險</a:t>
            </a:r>
            <a:endParaRPr lang="en-US" altLang="zh-TW" u="sng" dirty="0">
              <a:latin typeface="Mandali"/>
              <a:ea typeface="Mandali"/>
              <a:cs typeface="Mandali"/>
              <a:sym typeface="Mandali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識別公司面臨的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可能風險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並評估公司面臨的風險</a:t>
            </a:r>
            <a:endParaRPr lang="en-US" altLang="zh-TW" b="0" dirty="0">
              <a:latin typeface="Mandali"/>
              <a:ea typeface="Mandali"/>
              <a:cs typeface="Mandali"/>
              <a:sym typeface="Mandali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公司可能面臨各種類型的風險，例如：火災、員工傷亡、盜竊、機器故障、罷工、對公司的訴訟和自然災害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dirty="0">
              <a:latin typeface="Mandali"/>
              <a:ea typeface="Mandali"/>
              <a:cs typeface="Mandali"/>
              <a:sym typeface="Mandal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80"/>
          <p:cNvSpPr txBox="1">
            <a:spLocks noGrp="1"/>
          </p:cNvSpPr>
          <p:nvPr>
            <p:ph type="title"/>
          </p:nvPr>
        </p:nvSpPr>
        <p:spPr>
          <a:xfrm>
            <a:off x="713250" y="2672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太興集團所面對的風險</a:t>
            </a:r>
            <a:endParaRPr sz="2300" dirty="0"/>
          </a:p>
        </p:txBody>
      </p:sp>
      <p:sp>
        <p:nvSpPr>
          <p:cNvPr id="988" name="Google Shape;988;p80"/>
          <p:cNvSpPr txBox="1">
            <a:spLocks noGrp="1"/>
          </p:cNvSpPr>
          <p:nvPr>
            <p:ph type="subTitle" idx="5"/>
          </p:nvPr>
        </p:nvSpPr>
        <p:spPr>
          <a:xfrm>
            <a:off x="547800" y="1258558"/>
            <a:ext cx="8048400" cy="3207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ndali"/>
              <a:buAutoNum type="arabicPeriod"/>
            </a:pPr>
            <a:r>
              <a:rPr lang="zh-TW" altLang="en-US" dirty="0">
                <a:latin typeface="Mandali"/>
                <a:ea typeface="Mandali"/>
                <a:cs typeface="Mandali"/>
                <a:sym typeface="Mandali"/>
              </a:rPr>
              <a:t>新冠肺炎</a:t>
            </a:r>
            <a:endParaRPr lang="en-US" dirty="0">
              <a:latin typeface="Mandali"/>
              <a:ea typeface="Mandali"/>
              <a:cs typeface="Mandali"/>
              <a:sym typeface="Mandali"/>
            </a:endParaRPr>
          </a:p>
          <a:p>
            <a:pPr lvl="0" indent="-342900">
              <a:buSzPts val="1800"/>
              <a:buFont typeface="Mandali"/>
              <a:buChar char="-"/>
            </a:pP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防疫措施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嚴重影響了行業的正常營運。新冠肺炎下的業務營運可能對員工和客戶的健康和安全構成風險。</a:t>
            </a:r>
            <a:endParaRPr lang="en-US" altLang="zh-TW" b="0" dirty="0">
              <a:latin typeface="Mandali"/>
              <a:ea typeface="Mandali"/>
              <a:cs typeface="Mandali"/>
              <a:sym typeface="Mandali"/>
            </a:endParaRPr>
          </a:p>
          <a:p>
            <a:pPr lvl="0" indent="-342900">
              <a:buSzPts val="1800"/>
              <a:buFont typeface="Mandali"/>
              <a:buChar char="-"/>
            </a:pP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如果員工或顧客受到感染，相關的餐廳將要</a:t>
            </a:r>
            <a:r>
              <a:rPr lang="zh-TW" altLang="en-US" b="0" dirty="0" smtClean="0">
                <a:latin typeface="Mandali"/>
                <a:ea typeface="Mandali"/>
                <a:cs typeface="Mandali"/>
                <a:sym typeface="Mandali"/>
              </a:rPr>
              <a:t>暫時</a:t>
            </a:r>
            <a:r>
              <a:rPr lang="zh-CN" altLang="en-US" b="0" dirty="0" smtClean="0">
                <a:latin typeface="Mandali"/>
                <a:ea typeface="Mandali"/>
                <a:cs typeface="Mandali"/>
                <a:sym typeface="Mandali"/>
              </a:rPr>
              <a:t>停業</a:t>
            </a:r>
            <a:r>
              <a:rPr lang="zh-TW" altLang="en-US" b="0" dirty="0" smtClean="0">
                <a:latin typeface="Mandali"/>
                <a:ea typeface="Mandali"/>
                <a:cs typeface="Mandali"/>
                <a:sym typeface="Mandali"/>
              </a:rPr>
              <a:t>，</a:t>
            </a:r>
            <a:r>
              <a:rPr lang="zh-CN" altLang="en-US" b="0" dirty="0" smtClean="0">
                <a:latin typeface="Mandali"/>
                <a:ea typeface="Mandali"/>
                <a:cs typeface="Mandali"/>
                <a:sym typeface="Mandali"/>
              </a:rPr>
              <a:t>以避免導致</a:t>
            </a:r>
            <a:r>
              <a:rPr lang="zh-TW" altLang="en-US" b="0" dirty="0" smtClean="0">
                <a:latin typeface="Mandali"/>
                <a:ea typeface="Mandali"/>
                <a:cs typeface="Mandali"/>
                <a:sym typeface="Mandali"/>
              </a:rPr>
              <a:t>群體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性</a:t>
            </a:r>
            <a:r>
              <a:rPr lang="zh-TW" altLang="en-US" b="0" dirty="0" smtClean="0">
                <a:latin typeface="Mandali"/>
                <a:ea typeface="Mandali"/>
                <a:cs typeface="Mandali"/>
                <a:sym typeface="Mandali"/>
              </a:rPr>
              <a:t>感染，進一步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影響社會穩定。</a:t>
            </a:r>
            <a:endParaRPr lang="en-US" altLang="zh-TW" b="0" dirty="0">
              <a:latin typeface="Mandali"/>
              <a:ea typeface="Mandali"/>
              <a:cs typeface="Mandali"/>
              <a:sym typeface="Mandali"/>
            </a:endParaRPr>
          </a:p>
          <a:p>
            <a:pPr lvl="0" indent="-342900">
              <a:buSzPts val="1800"/>
              <a:buFont typeface="Mandali"/>
              <a:buChar char="-"/>
            </a:pPr>
            <a:endParaRPr lang="en" b="0" dirty="0">
              <a:latin typeface="Mandali"/>
              <a:ea typeface="Mandali"/>
              <a:cs typeface="Mandali"/>
              <a:sym typeface="Mandali"/>
            </a:endParaRPr>
          </a:p>
          <a:p>
            <a:pPr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2"/>
            </a:pPr>
            <a:r>
              <a:rPr lang="zh-TW" altLang="en-US" dirty="0">
                <a:latin typeface="Mandali"/>
                <a:ea typeface="Mandali"/>
                <a:cs typeface="Mandali"/>
                <a:sym typeface="Mandali"/>
              </a:rPr>
              <a:t>工傷</a:t>
            </a:r>
            <a:endParaRPr lang="en-US" altLang="zh-HK" dirty="0">
              <a:latin typeface="Mandali"/>
              <a:ea typeface="Mandali"/>
              <a:cs typeface="Mandali"/>
              <a:sym typeface="Mandali"/>
            </a:endParaRPr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如果員工粗心大意或舉重物不當，可能會造成工傷。</a:t>
            </a:r>
          </a:p>
          <a:p>
            <a:pPr marL="400050" lvl="0" indent="-285750">
              <a:buSzPts val="1800"/>
              <a:buFontTx/>
              <a:buChar char="-"/>
            </a:pP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集團需根據</a:t>
            </a:r>
            <a:r>
              <a:rPr lang="en-US" altLang="zh-TW" b="0" dirty="0">
                <a:latin typeface="Mandali"/>
                <a:ea typeface="Mandali"/>
                <a:cs typeface="Mandali"/>
                <a:sym typeface="Mandali"/>
              </a:rPr>
              <a:t>《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僱員補償條例</a:t>
            </a:r>
            <a:r>
              <a:rPr lang="en-US" altLang="zh-TW" b="0" dirty="0">
                <a:latin typeface="Mandali"/>
                <a:ea typeface="Mandali"/>
                <a:cs typeface="Mandali"/>
                <a:sym typeface="Mandali"/>
              </a:rPr>
              <a:t>》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向僱員支付補償。因此如果工作場所有任何意外，營運成本將會增加。</a:t>
            </a:r>
            <a:endParaRPr dirty="0">
              <a:latin typeface="Mandali"/>
              <a:ea typeface="Mandali"/>
              <a:cs typeface="Mandali"/>
              <a:sym typeface="Mandali"/>
            </a:endParaRPr>
          </a:p>
        </p:txBody>
      </p:sp>
    </p:spTree>
    <p:extLst>
      <p:ext uri="{BB962C8B-B14F-4D97-AF65-F5344CB8AC3E}">
        <p14:creationId xmlns:p14="http://schemas.microsoft.com/office/powerpoint/2010/main" val="75319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9"/>
          <p:cNvSpPr txBox="1">
            <a:spLocks noGrp="1"/>
          </p:cNvSpPr>
          <p:nvPr>
            <p:ph type="ctrTitle"/>
          </p:nvPr>
        </p:nvSpPr>
        <p:spPr>
          <a:xfrm>
            <a:off x="1915350" y="1694985"/>
            <a:ext cx="5313300" cy="17713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HK" sz="54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重溫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40" name="Google Shape;840;p59"/>
          <p:cNvSpPr txBox="1">
            <a:spLocks noGrp="1"/>
          </p:cNvSpPr>
          <p:nvPr>
            <p:ph type="title" idx="2"/>
          </p:nvPr>
        </p:nvSpPr>
        <p:spPr>
          <a:xfrm>
            <a:off x="3784050" y="537925"/>
            <a:ext cx="15759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8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想一想！</a:t>
            </a:r>
            <a:endParaRPr sz="2300" dirty="0"/>
          </a:p>
        </p:txBody>
      </p:sp>
      <p:sp>
        <p:nvSpPr>
          <p:cNvPr id="1000" name="Google Shape;1000;p82"/>
          <p:cNvSpPr txBox="1">
            <a:spLocks noGrp="1"/>
          </p:cNvSpPr>
          <p:nvPr>
            <p:ph type="subTitle" idx="5"/>
          </p:nvPr>
        </p:nvSpPr>
        <p:spPr>
          <a:xfrm>
            <a:off x="814626" y="1435804"/>
            <a:ext cx="7514698" cy="17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 altLang="en-US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當我們識別了太興的兩個風險後，你會怎麼做？</a:t>
            </a:r>
            <a:endParaRPr lang="en-US" altLang="zh-TW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 altLang="en-US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確保良好的衛生和安全的工作環境會增加生產成本嗎？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zh-TW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zh-TW" altLang="en-US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 altLang="en-US" b="0" dirty="0" smtClean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企業如何在</a:t>
            </a:r>
            <a:r>
              <a:rPr lang="zh-TW" altLang="en-US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履行責任</a:t>
            </a:r>
            <a:r>
              <a:rPr lang="zh-TW" altLang="en-US" b="0" dirty="0" smtClean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與企業</a:t>
            </a:r>
            <a:r>
              <a:rPr lang="zh-TW" altLang="en-US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盈利</a:t>
            </a:r>
            <a:r>
              <a:rPr lang="zh-TW" altLang="en-US" b="0" dirty="0" smtClean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之間取得平衡？</a:t>
            </a:r>
            <a:endParaRPr lang="en-US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AEE4F7-4BBD-2918-09F2-60C2A6C54BD3}"/>
              </a:ext>
            </a:extLst>
          </p:cNvPr>
          <p:cNvSpPr txBox="1"/>
          <p:nvPr/>
        </p:nvSpPr>
        <p:spPr>
          <a:xfrm>
            <a:off x="1308461" y="2860398"/>
            <a:ext cx="683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會，成本將會增加。</a:t>
            </a:r>
            <a:endParaRPr lang="en-US" altLang="zh-HK" sz="18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8EB70-848B-A67B-290C-DF1E163696F3}"/>
              </a:ext>
            </a:extLst>
          </p:cNvPr>
          <p:cNvSpPr txBox="1"/>
          <p:nvPr/>
        </p:nvSpPr>
        <p:spPr>
          <a:xfrm>
            <a:off x="1308461" y="3799869"/>
            <a:ext cx="6751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當企業履行其在食品衛生和工作場所安全方面的責任時，可以改善企業形象，從而可能帶來利潤。</a:t>
            </a:r>
            <a:endParaRPr lang="en-US" altLang="zh-HK" sz="18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80"/>
          <p:cNvSpPr txBox="1">
            <a:spLocks noGrp="1"/>
          </p:cNvSpPr>
          <p:nvPr>
            <p:ph type="title"/>
          </p:nvPr>
        </p:nvSpPr>
        <p:spPr>
          <a:xfrm>
            <a:off x="713250" y="2672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風險管理的主要功能</a:t>
            </a:r>
            <a:endParaRPr sz="2300" dirty="0"/>
          </a:p>
        </p:txBody>
      </p:sp>
      <p:sp>
        <p:nvSpPr>
          <p:cNvPr id="988" name="Google Shape;988;p80"/>
          <p:cNvSpPr txBox="1">
            <a:spLocks noGrp="1"/>
          </p:cNvSpPr>
          <p:nvPr>
            <p:ph type="subTitle" idx="5"/>
          </p:nvPr>
        </p:nvSpPr>
        <p:spPr>
          <a:xfrm>
            <a:off x="713250" y="1311349"/>
            <a:ext cx="7717500" cy="3640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HK" altLang="en-US" u="sng" dirty="0">
                <a:latin typeface="Mandali"/>
                <a:ea typeface="Mandali"/>
                <a:cs typeface="Mandali"/>
                <a:sym typeface="Mandali"/>
              </a:rPr>
              <a:t>控制風險</a:t>
            </a:r>
            <a:endParaRPr lang="en-US" u="sng" dirty="0">
              <a:latin typeface="Mandali"/>
              <a:ea typeface="Mandali"/>
              <a:cs typeface="Mandali"/>
              <a:sym typeface="Mandali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制定風險管理策略並選擇最合適的措施來控制和管理風險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公司可以使用四大風險管理策略來控制風險：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風險迴避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、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風險承擔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、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風險減少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和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風險轉移</a:t>
            </a:r>
          </a:p>
        </p:txBody>
      </p:sp>
    </p:spTree>
    <p:extLst>
      <p:ext uri="{BB962C8B-B14F-4D97-AF65-F5344CB8AC3E}">
        <p14:creationId xmlns:p14="http://schemas.microsoft.com/office/powerpoint/2010/main" val="3784849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81"/>
          <p:cNvSpPr txBox="1">
            <a:spLocks noGrp="1"/>
          </p:cNvSpPr>
          <p:nvPr>
            <p:ph type="title"/>
          </p:nvPr>
        </p:nvSpPr>
        <p:spPr>
          <a:xfrm>
            <a:off x="713250" y="2073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第六部分：風險管理 </a:t>
            </a:r>
            <a:r>
              <a:rPr lang="en-US" altLang="zh-TW" sz="2800" dirty="0"/>
              <a:t>— </a:t>
            </a:r>
            <a:r>
              <a:rPr lang="zh-TW" altLang="en-US" sz="2800" dirty="0"/>
              <a:t>控制風險的方法</a:t>
            </a:r>
            <a:endParaRPr sz="2300" dirty="0"/>
          </a:p>
        </p:txBody>
      </p:sp>
      <p:sp>
        <p:nvSpPr>
          <p:cNvPr id="994" name="Google Shape;994;p81"/>
          <p:cNvSpPr txBox="1">
            <a:spLocks noGrp="1"/>
          </p:cNvSpPr>
          <p:nvPr>
            <p:ph type="subTitle" idx="5"/>
          </p:nvPr>
        </p:nvSpPr>
        <p:spPr>
          <a:xfrm>
            <a:off x="713250" y="1230376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" dirty="0">
                <a:latin typeface="Mandali"/>
                <a:ea typeface="Mandali"/>
                <a:cs typeface="Mandali"/>
                <a:sym typeface="Mandali"/>
              </a:rPr>
              <a:t>1. </a:t>
            </a:r>
            <a:r>
              <a:rPr lang="zh-HK" altLang="en-US" dirty="0">
                <a:latin typeface="Mandali"/>
                <a:ea typeface="Mandali"/>
                <a:cs typeface="Mandali"/>
                <a:sym typeface="Mandali"/>
              </a:rPr>
              <a:t>風險承擔</a:t>
            </a:r>
            <a:endParaRPr lang="en-US" dirty="0">
              <a:latin typeface="Mandali"/>
              <a:ea typeface="Mandali"/>
              <a:cs typeface="Mandali"/>
              <a:sym typeface="Mandali"/>
            </a:endParaRPr>
          </a:p>
          <a:p>
            <a:pPr lvl="1" indent="-355600" algn="l">
              <a:buFont typeface="Mandali"/>
              <a:buChar char="-"/>
            </a:pP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預留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一筆</a:t>
            </a:r>
            <a:r>
              <a:rPr lang="zh-TW" altLang="en-US" dirty="0">
                <a:latin typeface="Mandali"/>
                <a:ea typeface="Mandali"/>
                <a:cs typeface="Mandali"/>
                <a:sym typeface="Mandali"/>
              </a:rPr>
              <a:t>資金來承擔損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失</a:t>
            </a:r>
            <a:r>
              <a:rPr lang="zh-TW" altLang="en-US" dirty="0">
                <a:latin typeface="Mandali"/>
                <a:ea typeface="Mandali"/>
                <a:cs typeface="Mandali"/>
                <a:sym typeface="Mandali"/>
              </a:rPr>
              <a:t>的風險，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彌補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潛在損失</a:t>
            </a:r>
            <a:endParaRPr lang="en-US" b="0" dirty="0">
              <a:solidFill>
                <a:srgbClr val="FF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101600" lvl="0" indent="0" algn="l" rtl="0">
              <a:spcBef>
                <a:spcPts val="1000"/>
              </a:spcBef>
              <a:spcAft>
                <a:spcPts val="0"/>
              </a:spcAft>
              <a:buSzPts val="2000"/>
            </a:pPr>
            <a:r>
              <a:rPr lang="en-US" dirty="0">
                <a:latin typeface="Mandali"/>
                <a:ea typeface="Mandali"/>
                <a:cs typeface="Mandali"/>
                <a:sym typeface="Mandali"/>
              </a:rPr>
              <a:t>2. </a:t>
            </a:r>
            <a:r>
              <a:rPr lang="zh-HK" altLang="en-US" dirty="0">
                <a:latin typeface="Mandali"/>
                <a:ea typeface="Mandali"/>
                <a:cs typeface="Mandali"/>
                <a:sym typeface="Mandali"/>
              </a:rPr>
              <a:t>風險減少</a:t>
            </a:r>
          </a:p>
          <a:p>
            <a:pPr lvl="1" indent="-355600" algn="l">
              <a:buFont typeface="Mandali"/>
              <a:buChar char="-"/>
            </a:pPr>
            <a:r>
              <a:rPr lang="zh-TW" altLang="en-US" b="0" dirty="0">
                <a:solidFill>
                  <a:schemeClr val="bg1">
                    <a:lumMod val="10000"/>
                  </a:schemeClr>
                </a:solidFill>
                <a:latin typeface="Mandali"/>
                <a:ea typeface="Mandali"/>
                <a:cs typeface="Mandali"/>
                <a:sym typeface="Mandali"/>
              </a:rPr>
              <a:t>通過防止損失發生或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減少損失規模</a:t>
            </a:r>
            <a:r>
              <a:rPr lang="zh-TW" altLang="en-US" b="0" dirty="0">
                <a:solidFill>
                  <a:schemeClr val="bg1">
                    <a:lumMod val="10000"/>
                  </a:schemeClr>
                </a:solidFill>
                <a:latin typeface="Mandali"/>
                <a:ea typeface="Mandali"/>
                <a:cs typeface="Mandali"/>
                <a:sym typeface="Mandali"/>
              </a:rPr>
              <a:t>來降低損失風險</a:t>
            </a:r>
            <a:endParaRPr lang="en" b="0" dirty="0">
              <a:solidFill>
                <a:schemeClr val="bg1">
                  <a:lumMod val="10000"/>
                </a:schemeClr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andali"/>
              <a:buChar char="-"/>
            </a:pPr>
            <a:endParaRPr lang="en" b="0" dirty="0">
              <a:latin typeface="Mandali"/>
              <a:ea typeface="Mandali"/>
              <a:cs typeface="Mandali"/>
              <a:sym typeface="Mandali"/>
            </a:endParaRP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" dirty="0">
                <a:latin typeface="Mandali"/>
                <a:ea typeface="Mandali"/>
                <a:cs typeface="Mandali"/>
                <a:sym typeface="Mandali"/>
              </a:rPr>
              <a:t>3. </a:t>
            </a:r>
            <a:r>
              <a:rPr lang="zh-HK" altLang="en-US" dirty="0">
                <a:latin typeface="Mandali"/>
                <a:ea typeface="Mandali"/>
                <a:cs typeface="Mandali"/>
                <a:sym typeface="Mandali"/>
              </a:rPr>
              <a:t>風險迴避</a:t>
            </a:r>
            <a:endParaRPr lang="en-US" dirty="0">
              <a:latin typeface="Mandali"/>
              <a:ea typeface="Mandali"/>
              <a:cs typeface="Mandali"/>
              <a:sym typeface="Mandali"/>
            </a:endParaRPr>
          </a:p>
          <a:p>
            <a:pPr lvl="1" indent="-355600" algn="l">
              <a:buFont typeface="Mandali"/>
              <a:buChar char="-"/>
            </a:pP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通過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不從事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可能造成損失的活動來消除損失風險</a:t>
            </a:r>
            <a:endParaRPr lang="en-US" b="0" dirty="0">
              <a:latin typeface="Mandali"/>
              <a:ea typeface="Mandali"/>
              <a:cs typeface="Mandali"/>
              <a:sym typeface="Mandal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andali"/>
              <a:buChar char="-"/>
            </a:pPr>
            <a:endParaRPr lang="en" b="0" dirty="0">
              <a:latin typeface="Mandali"/>
              <a:ea typeface="Mandali"/>
              <a:cs typeface="Mandali"/>
              <a:sym typeface="Mandali"/>
            </a:endParaRP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" b="0" dirty="0">
                <a:latin typeface="Mandali"/>
                <a:ea typeface="Mandali"/>
                <a:cs typeface="Mandali"/>
                <a:sym typeface="Mandali"/>
              </a:rPr>
              <a:t>4. </a:t>
            </a:r>
            <a:r>
              <a:rPr lang="zh-HK" altLang="en-US" dirty="0">
                <a:latin typeface="Mandali"/>
                <a:ea typeface="Mandali"/>
                <a:cs typeface="Mandali"/>
                <a:sym typeface="Mandali"/>
              </a:rPr>
              <a:t>風險轉移</a:t>
            </a:r>
            <a:endParaRPr dirty="0">
              <a:latin typeface="Mandali"/>
              <a:ea typeface="Mandali"/>
              <a:cs typeface="Mandali"/>
              <a:sym typeface="Mandali"/>
            </a:endParaRPr>
          </a:p>
          <a:p>
            <a:pPr lvl="1" indent="-355600" algn="l">
              <a:buFont typeface="Mandali"/>
              <a:buChar char="-"/>
            </a:pP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將損失的風險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轉移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給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另一方</a:t>
            </a:r>
            <a:r>
              <a:rPr lang="zh-TW" altLang="en-US" b="0" dirty="0">
                <a:latin typeface="Mandali"/>
                <a:ea typeface="Mandali"/>
                <a:cs typeface="Mandali"/>
                <a:sym typeface="Mandali"/>
              </a:rPr>
              <a:t>（通常通過保險或合同協議）</a:t>
            </a:r>
            <a:endParaRPr b="0" dirty="0"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>
              <a:latin typeface="Mandali"/>
              <a:ea typeface="Mandali"/>
              <a:cs typeface="Mandali"/>
              <a:sym typeface="Mandal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83"/>
          <p:cNvSpPr txBox="1">
            <a:spLocks noGrp="1"/>
          </p:cNvSpPr>
          <p:nvPr>
            <p:ph type="title"/>
          </p:nvPr>
        </p:nvSpPr>
        <p:spPr>
          <a:xfrm>
            <a:off x="713225" y="1904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第六部分：風險管理 </a:t>
            </a:r>
            <a:r>
              <a:rPr lang="en-US" altLang="zh-TW" sz="2800" dirty="0"/>
              <a:t>— </a:t>
            </a:r>
            <a:r>
              <a:rPr lang="zh-TW" altLang="en-US" sz="2800" dirty="0"/>
              <a:t>控制風險的方法</a:t>
            </a:r>
            <a:endParaRPr sz="2300" dirty="0"/>
          </a:p>
        </p:txBody>
      </p:sp>
      <p:sp>
        <p:nvSpPr>
          <p:cNvPr id="1007" name="Google Shape;1007;p83"/>
          <p:cNvSpPr txBox="1">
            <a:spLocks noGrp="1"/>
          </p:cNvSpPr>
          <p:nvPr>
            <p:ph type="subTitle" idx="5"/>
          </p:nvPr>
        </p:nvSpPr>
        <p:spPr>
          <a:xfrm>
            <a:off x="713225" y="1188402"/>
            <a:ext cx="77175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太興集團如何控制其風險？</a:t>
            </a:r>
            <a:endParaRPr lang="en-US" altLang="zh-TW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風險承擔</a:t>
            </a:r>
            <a:r>
              <a:rPr lang="zh-TW" altLang="en-US" dirty="0" smtClean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：</a:t>
            </a:r>
            <a:r>
              <a:rPr lang="zh-CN" altLang="en-US" b="0" dirty="0" smtClean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疫情期間</a:t>
            </a:r>
            <a:r>
              <a:rPr lang="zh-TW" altLang="en-US" b="0" dirty="0" smtClean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成立</a:t>
            </a:r>
            <a:r>
              <a:rPr lang="zh-TW" altLang="en-US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「緊急應變委員會」和「防疫小組」，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密切監察</a:t>
            </a:r>
            <a:r>
              <a:rPr lang="zh-TW" altLang="en-US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疫情形勢，及時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調整應對策略</a:t>
            </a:r>
            <a:r>
              <a:rPr lang="zh-TW" altLang="en-US" b="0" dirty="0" smtClean="0">
                <a:solidFill>
                  <a:schemeClr val="bg1">
                    <a:lumMod val="10000"/>
                  </a:schemeClr>
                </a:solidFill>
                <a:latin typeface="Mandali"/>
                <a:ea typeface="Mandali"/>
                <a:cs typeface="Mandali"/>
                <a:sym typeface="Mandali"/>
              </a:rPr>
              <a:t>。</a:t>
            </a:r>
            <a:r>
              <a:rPr lang="zh-CN" altLang="en-US" b="0" dirty="0" smtClean="0">
                <a:solidFill>
                  <a:schemeClr val="bg1">
                    <a:lumMod val="10000"/>
                  </a:schemeClr>
                </a:solidFill>
                <a:latin typeface="Mandali"/>
                <a:ea typeface="Mandali"/>
                <a:cs typeface="Mandali"/>
                <a:sym typeface="Mandali"/>
              </a:rPr>
              <a:t>撥備資金應對疫情引致的額外開支</a:t>
            </a:r>
            <a:endParaRPr lang="zh-TW" altLang="en-US" b="0" dirty="0">
              <a:solidFill>
                <a:schemeClr val="bg1">
                  <a:lumMod val="10000"/>
                </a:schemeClr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風險減少：</a:t>
            </a:r>
            <a:r>
              <a:rPr lang="zh-TW" altLang="en-US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為部門和旗下餐廳提供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衛生防疫指引</a:t>
            </a:r>
            <a:r>
              <a:rPr lang="zh-TW" altLang="en-US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和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防疫設備</a:t>
            </a:r>
            <a:r>
              <a:rPr lang="zh-TW" altLang="en-US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，遵守政府要求的防疫措施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84"/>
          <p:cNvSpPr txBox="1">
            <a:spLocks noGrp="1"/>
          </p:cNvSpPr>
          <p:nvPr>
            <p:ph type="title"/>
          </p:nvPr>
        </p:nvSpPr>
        <p:spPr>
          <a:xfrm>
            <a:off x="713225" y="1904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第六部分：風險管理 </a:t>
            </a:r>
            <a:r>
              <a:rPr lang="en-US" altLang="zh-TW" sz="2800" dirty="0"/>
              <a:t>— </a:t>
            </a:r>
            <a:r>
              <a:rPr lang="zh-TW" altLang="en-US" sz="2800" dirty="0"/>
              <a:t>控制風險的方法</a:t>
            </a:r>
            <a:endParaRPr sz="2300" dirty="0"/>
          </a:p>
        </p:txBody>
      </p:sp>
      <p:sp>
        <p:nvSpPr>
          <p:cNvPr id="1013" name="Google Shape;1013;p84"/>
          <p:cNvSpPr txBox="1">
            <a:spLocks noGrp="1"/>
          </p:cNvSpPr>
          <p:nvPr>
            <p:ph type="subTitle" idx="5"/>
          </p:nvPr>
        </p:nvSpPr>
        <p:spPr>
          <a:xfrm>
            <a:off x="713225" y="1238450"/>
            <a:ext cx="7717500" cy="35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太興集團如何控制其風險？</a:t>
            </a:r>
            <a:endParaRPr lang="en-US" altLang="zh-TW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3.</a:t>
            </a:r>
            <a:r>
              <a:rPr lang="zh-TW" altLang="en-US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風險迴避</a:t>
            </a:r>
            <a:r>
              <a:rPr lang="zh-TW" altLang="en-US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：</a:t>
            </a:r>
            <a:r>
              <a:rPr lang="zh-TW" altLang="en-US" b="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不要求</a:t>
            </a:r>
            <a:r>
              <a:rPr lang="zh-TW" altLang="en-US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員工搬運重物，使用重物移動工具</a:t>
            </a:r>
            <a:endParaRPr lang="en-US" altLang="zh-TW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zh-TW" altLang="en-US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4</a:t>
            </a:r>
            <a:r>
              <a:rPr lang="en-US" altLang="zh-TW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. </a:t>
            </a:r>
            <a:r>
              <a:rPr lang="zh-TW" altLang="en-US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風險轉移</a:t>
            </a:r>
            <a:r>
              <a:rPr lang="zh-TW" altLang="en-US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：投保勞工保險，轉移工傷風險</a:t>
            </a:r>
            <a:endParaRPr lang="en-US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2C5BFC-C454-4664-81E3-B5705B1D0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919" y="1018310"/>
            <a:ext cx="7325592" cy="3689157"/>
          </a:xfrm>
        </p:spPr>
        <p:txBody>
          <a:bodyPr/>
          <a:lstStyle/>
          <a:p>
            <a:r>
              <a:rPr lang="zh-TW" altLang="en-US" sz="2000" dirty="0">
                <a:solidFill>
                  <a:schemeClr val="tx1"/>
                </a:solidFill>
              </a:rPr>
              <a:t>芬妮是公司的高級行政人員，而她的爸爸是一家設計公司的老闆</a:t>
            </a:r>
            <a:r>
              <a:rPr lang="zh-TW" altLang="en-US" sz="2000" dirty="0" smtClean="0">
                <a:solidFill>
                  <a:schemeClr val="tx1"/>
                </a:solidFill>
              </a:rPr>
              <a:t>。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endParaRPr lang="en-US" altLang="zh-TW" sz="2000" dirty="0">
              <a:solidFill>
                <a:schemeClr val="tx1"/>
              </a:solidFill>
            </a:endParaRPr>
          </a:p>
          <a:p>
            <a:r>
              <a:rPr lang="zh-TW" altLang="en-US" sz="2000" dirty="0" smtClean="0">
                <a:solidFill>
                  <a:schemeClr val="tx1"/>
                </a:solidFill>
              </a:rPr>
              <a:t>芬</a:t>
            </a:r>
            <a:r>
              <a:rPr lang="zh-TW" altLang="en-US" sz="2000" dirty="0">
                <a:solidFill>
                  <a:schemeClr val="tx1"/>
                </a:solidFill>
              </a:rPr>
              <a:t>妮的公司最近決定重新設計和裝修公司的入口，於是芬妮被委派挑選一家設計公司負責裝修。</a:t>
            </a:r>
            <a:endParaRPr lang="en-US" altLang="zh-TW" sz="2000" dirty="0">
              <a:solidFill>
                <a:schemeClr val="tx1"/>
              </a:solidFill>
            </a:endParaRPr>
          </a:p>
          <a:p>
            <a:endParaRPr lang="en-US" altLang="zh-TW" sz="2000" dirty="0">
              <a:solidFill>
                <a:schemeClr val="tx1"/>
              </a:solidFill>
            </a:endParaRPr>
          </a:p>
          <a:p>
            <a:r>
              <a:rPr lang="zh-TW" altLang="en-US" sz="2000" dirty="0">
                <a:solidFill>
                  <a:schemeClr val="tx1"/>
                </a:solidFill>
              </a:rPr>
              <a:t>由於裝修工期緊迫，加上涉及資金少，芬妮選擇了她爸爸的公司作為承建商。</a:t>
            </a:r>
            <a:endParaRPr lang="en-US" altLang="zh-TW" sz="2000" dirty="0">
              <a:solidFill>
                <a:schemeClr val="tx1"/>
              </a:solidFill>
            </a:endParaRPr>
          </a:p>
          <a:p>
            <a:endParaRPr lang="en-US" altLang="zh-TW" sz="2000" dirty="0"/>
          </a:p>
          <a:p>
            <a:r>
              <a:rPr lang="zh-TW" altLang="en-US" sz="2000" dirty="0">
                <a:solidFill>
                  <a:srgbClr val="FF0000"/>
                </a:solidFill>
              </a:rPr>
              <a:t>如果公司允許芬妮這樣做，芬妮的公司可能面臨哪些風險？</a:t>
            </a:r>
            <a:endParaRPr lang="en-US" altLang="zh-TW" sz="2000" dirty="0">
              <a:solidFill>
                <a:srgbClr val="FF0000"/>
              </a:solidFill>
            </a:endParaRPr>
          </a:p>
          <a:p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</a:rPr>
              <a:t>有甚麼</a:t>
            </a:r>
            <a:r>
              <a:rPr lang="zh-TW" altLang="en-US" sz="2000" dirty="0">
                <a:solidFill>
                  <a:srgbClr val="FF0000"/>
                </a:solidFill>
              </a:rPr>
              <a:t>建議可以迴避和管理這種風險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E820BC-40D4-47D5-94EC-26E1E1B27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個案研究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02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85"/>
          <p:cNvSpPr txBox="1">
            <a:spLocks noGrp="1"/>
          </p:cNvSpPr>
          <p:nvPr>
            <p:ph type="ctrTitle"/>
          </p:nvPr>
        </p:nvSpPr>
        <p:spPr>
          <a:xfrm>
            <a:off x="1336904" y="1851376"/>
            <a:ext cx="6416192" cy="14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200" dirty="0"/>
              <a:t>進展性評估</a:t>
            </a:r>
            <a:r>
              <a:rPr lang="zh-TW" altLang="en-US" sz="4200" dirty="0" smtClean="0"/>
              <a:t>：</a:t>
            </a:r>
            <a:r>
              <a:rPr lang="zh-HK" altLang="en-US" sz="4200" dirty="0" smtClean="0"/>
              <a:t>多</a:t>
            </a:r>
            <a:r>
              <a:rPr lang="zh-HK" altLang="en-US" sz="4200" dirty="0"/>
              <a:t>項選擇題</a:t>
            </a:r>
            <a:endParaRPr sz="4200" dirty="0">
              <a:solidFill>
                <a:schemeClr val="dk1"/>
              </a:solidFill>
            </a:endParaRPr>
          </a:p>
        </p:txBody>
      </p:sp>
      <p:sp>
        <p:nvSpPr>
          <p:cNvPr id="1019" name="Google Shape;1019;p85"/>
          <p:cNvSpPr txBox="1">
            <a:spLocks noGrp="1"/>
          </p:cNvSpPr>
          <p:nvPr>
            <p:ph type="title" idx="2"/>
          </p:nvPr>
        </p:nvSpPr>
        <p:spPr>
          <a:xfrm>
            <a:off x="3757050" y="1069288"/>
            <a:ext cx="15759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8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700" dirty="0"/>
              <a:t>進展性評估：多項選擇題</a:t>
            </a:r>
            <a:endParaRPr sz="2700" dirty="0"/>
          </a:p>
        </p:txBody>
      </p:sp>
      <p:sp>
        <p:nvSpPr>
          <p:cNvPr id="1025" name="Google Shape;1025;p86"/>
          <p:cNvSpPr txBox="1">
            <a:spLocks noGrp="1"/>
          </p:cNvSpPr>
          <p:nvPr>
            <p:ph type="subTitle" idx="5"/>
          </p:nvPr>
        </p:nvSpPr>
        <p:spPr>
          <a:xfrm>
            <a:off x="713225" y="116682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你已經了解了六個主要商業功能。掃描二維碼進入遊戲房間，回答五道選擇題吧！</a:t>
            </a:r>
            <a:endParaRPr lang="en-US" altLang="zh-TW" sz="1800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0" lvl="0" indent="0"/>
            <a:r>
              <a:rPr lang="en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Link: </a:t>
            </a:r>
            <a:r>
              <a:rPr lang="en" altLang="zh-HK" sz="1800" b="0" u="sng" dirty="0">
                <a:solidFill>
                  <a:schemeClr val="hlink"/>
                </a:solidFill>
                <a:latin typeface="Mandali"/>
                <a:ea typeface="Mandali"/>
                <a:cs typeface="Mandali"/>
                <a:sym typeface="Mandali"/>
                <a:hlinkClick r:id="rId3"/>
              </a:rPr>
              <a:t>https://create.kahoot.it/share/formative-assessment-key-business-functions/34174d1f-c8fc-49b2-b527-c1adf64e966f</a:t>
            </a:r>
            <a:r>
              <a:rPr lang="en" altLang="zh-HK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 </a:t>
            </a:r>
            <a:endParaRPr sz="1800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438" y="2713153"/>
            <a:ext cx="2078916" cy="198137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8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sz="2700" dirty="0"/>
              <a:t>多項選擇題</a:t>
            </a:r>
            <a:endParaRPr sz="2700" dirty="0"/>
          </a:p>
        </p:txBody>
      </p:sp>
      <p:sp>
        <p:nvSpPr>
          <p:cNvPr id="1032" name="Google Shape;1032;p87"/>
          <p:cNvSpPr txBox="1">
            <a:spLocks noGrp="1"/>
          </p:cNvSpPr>
          <p:nvPr>
            <p:ph type="subTitle" idx="5"/>
          </p:nvPr>
        </p:nvSpPr>
        <p:spPr>
          <a:xfrm>
            <a:off x="713225" y="116682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15000"/>
              </a:lnSpc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1.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為了降低被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盜竊的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風險，某商業建築物的管理人員決定多僱用兩名保安。這涉及以下哪些主要商業功能？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800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(1)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人力資源管理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(2)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巿場營銷管理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(3)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風險管理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800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A.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只有（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1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B.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只有（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3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C.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只有（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1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）和（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3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D.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（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1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）、（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2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）和（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3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800" dirty="0">
              <a:latin typeface="Mandali"/>
              <a:ea typeface="Mandali"/>
              <a:cs typeface="Mandali"/>
              <a:sym typeface="Mandali"/>
            </a:endParaRPr>
          </a:p>
        </p:txBody>
      </p:sp>
      <p:sp>
        <p:nvSpPr>
          <p:cNvPr id="1033" name="Google Shape;1033;p87"/>
          <p:cNvSpPr/>
          <p:nvPr/>
        </p:nvSpPr>
        <p:spPr>
          <a:xfrm>
            <a:off x="621000" y="4063500"/>
            <a:ext cx="2349000" cy="378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8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sz="2700" dirty="0"/>
              <a:t>多項選擇題</a:t>
            </a:r>
            <a:endParaRPr sz="2300" dirty="0"/>
          </a:p>
        </p:txBody>
      </p:sp>
      <p:sp>
        <p:nvSpPr>
          <p:cNvPr id="1039" name="Google Shape;1039;p88"/>
          <p:cNvSpPr txBox="1">
            <a:spLocks noGrp="1"/>
          </p:cNvSpPr>
          <p:nvPr>
            <p:ph type="subTitle" idx="5"/>
          </p:nvPr>
        </p:nvSpPr>
        <p:spPr>
          <a:xfrm>
            <a:off x="713225" y="116682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2.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快樂公司打算招聘一名員工。該員工將負責尋找新的目標顧客並與他們保持聯繫。該員工很可能在 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____________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部門工作。</a:t>
            </a:r>
          </a:p>
          <a:p>
            <a:pPr marL="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800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A.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人力資源</a:t>
            </a:r>
          </a:p>
          <a:p>
            <a:pPr marL="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B.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巿場營銷</a:t>
            </a:r>
          </a:p>
          <a:p>
            <a:pPr marL="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C.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營運</a:t>
            </a:r>
          </a:p>
          <a:p>
            <a:pPr marL="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D.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財務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80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</p:txBody>
      </p:sp>
      <p:sp>
        <p:nvSpPr>
          <p:cNvPr id="1040" name="Google Shape;1040;p88"/>
          <p:cNvSpPr/>
          <p:nvPr/>
        </p:nvSpPr>
        <p:spPr>
          <a:xfrm>
            <a:off x="545751" y="2483232"/>
            <a:ext cx="2349000" cy="378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6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HK" sz="24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重溫</a:t>
            </a:r>
            <a:r>
              <a:rPr lang="zh-TW" altLang="en-US" sz="24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CN" altLang="zh-HK" sz="24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主要商業功能</a:t>
            </a:r>
            <a:r>
              <a:rPr lang="zh-TW" altLang="zh-HK" sz="2400" dirty="0">
                <a:effectLst/>
              </a:rPr>
              <a:t> </a:t>
            </a:r>
            <a:endParaRPr sz="2700" dirty="0"/>
          </a:p>
        </p:txBody>
      </p:sp>
      <p:sp>
        <p:nvSpPr>
          <p:cNvPr id="846" name="Google Shape;846;p60"/>
          <p:cNvSpPr txBox="1">
            <a:spLocks noGrp="1"/>
          </p:cNvSpPr>
          <p:nvPr>
            <p:ph type="subTitle" idx="5"/>
          </p:nvPr>
        </p:nvSpPr>
        <p:spPr>
          <a:xfrm>
            <a:off x="713225" y="116682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68300">
              <a:lnSpc>
                <a:spcPct val="200000"/>
              </a:lnSpc>
              <a:buSzPts val="2200"/>
              <a:buFont typeface="Mandali"/>
              <a:buAutoNum type="arabicPeriod"/>
            </a:pPr>
            <a:r>
              <a:rPr lang="zh-HK" altLang="en-US" sz="2200" dirty="0">
                <a:latin typeface="Mandali"/>
                <a:ea typeface="Mandali"/>
                <a:cs typeface="Mandali"/>
                <a:sym typeface="Mandali"/>
              </a:rPr>
              <a:t>六大主要商業功能分別是甚麼？ </a:t>
            </a:r>
            <a:endParaRPr lang="en-US" altLang="zh-HK" sz="2200" dirty="0">
              <a:latin typeface="Mandali"/>
              <a:ea typeface="Mandali"/>
              <a:cs typeface="Mandali"/>
              <a:sym typeface="Mandali"/>
            </a:endParaRPr>
          </a:p>
          <a:p>
            <a:pPr indent="-368300">
              <a:lnSpc>
                <a:spcPct val="200000"/>
              </a:lnSpc>
              <a:buSzPts val="2200"/>
              <a:buFont typeface="Mandali"/>
              <a:buAutoNum type="arabicPeriod"/>
            </a:pPr>
            <a:endParaRPr lang="en-US" sz="2200" dirty="0">
              <a:latin typeface="Mandali"/>
              <a:ea typeface="Mandali"/>
              <a:cs typeface="Mandali"/>
              <a:sym typeface="Mandali"/>
            </a:endParaRP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Font typeface="Mandali"/>
              <a:buAutoNum type="arabicPeriod"/>
            </a:pPr>
            <a:r>
              <a:rPr lang="zh-TW" altLang="en-US" sz="2200" dirty="0">
                <a:latin typeface="Mandali"/>
                <a:ea typeface="Mandali"/>
                <a:cs typeface="Mandali"/>
                <a:sym typeface="Mandali"/>
              </a:rPr>
              <a:t>這些功能如何在管理業務中發揮作用？</a:t>
            </a:r>
            <a:r>
              <a:rPr lang="en-US" sz="2200" dirty="0">
                <a:latin typeface="Mandali"/>
                <a:ea typeface="Mandali"/>
                <a:cs typeface="Mandali"/>
                <a:sym typeface="Mandali"/>
              </a:rPr>
              <a:t> </a:t>
            </a:r>
            <a:br>
              <a:rPr lang="en-US" sz="2200" dirty="0">
                <a:latin typeface="Mandali"/>
                <a:ea typeface="Mandali"/>
                <a:cs typeface="Mandali"/>
                <a:sym typeface="Mandali"/>
              </a:rPr>
            </a:br>
            <a:endParaRPr lang="en-US" sz="2200" dirty="0">
              <a:latin typeface="Mandali"/>
              <a:ea typeface="Mandali"/>
              <a:cs typeface="Mandali"/>
              <a:sym typeface="Mandali"/>
            </a:endParaRP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Font typeface="Mandali"/>
              <a:buAutoNum type="arabicPeriod"/>
            </a:pPr>
            <a:r>
              <a:rPr lang="zh-CN" altLang="en-US" sz="2200" dirty="0">
                <a:latin typeface="Mandali"/>
                <a:ea typeface="Mandali"/>
                <a:cs typeface="Mandali"/>
                <a:sym typeface="Mandali"/>
              </a:rPr>
              <a:t>我們</a:t>
            </a:r>
            <a:r>
              <a:rPr lang="zh-TW" altLang="en-US" sz="2200" dirty="0" smtClean="0">
                <a:latin typeface="Mandali"/>
                <a:ea typeface="Mandali"/>
                <a:cs typeface="Mandali"/>
                <a:sym typeface="Mandali"/>
              </a:rPr>
              <a:t>還</a:t>
            </a:r>
            <a:r>
              <a:rPr lang="zh-TW" altLang="en-US" sz="2200" dirty="0">
                <a:latin typeface="Mandali"/>
                <a:ea typeface="Mandali"/>
                <a:cs typeface="Mandali"/>
                <a:sym typeface="Mandali"/>
              </a:rPr>
              <a:t>沒有詳細了解哪三個主要商業功能？</a:t>
            </a:r>
            <a:endParaRPr sz="2200" dirty="0">
              <a:latin typeface="Mandali"/>
              <a:ea typeface="Mandali"/>
              <a:cs typeface="Mandali"/>
              <a:sym typeface="Mandal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2E138-A7C1-A4DE-C17E-3EA22ED4689D}"/>
              </a:ext>
            </a:extLst>
          </p:cNvPr>
          <p:cNvSpPr txBox="1"/>
          <p:nvPr/>
        </p:nvSpPr>
        <p:spPr>
          <a:xfrm>
            <a:off x="1152178" y="1927555"/>
            <a:ext cx="6308651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6">
              <a:lnSpc>
                <a:spcPct val="115000"/>
              </a:lnSpc>
            </a:pPr>
            <a:r>
              <a:rPr lang="zh-TW" altLang="en-US" sz="18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人力資源、財務、</a:t>
            </a:r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營運、市場</a:t>
            </a:r>
            <a:r>
              <a:rPr lang="zh-TW" altLang="en-US" sz="18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營銷、資訊和風險管理</a:t>
            </a:r>
            <a:endParaRPr lang="zh-TW" altLang="zh-HK" sz="18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9DC3E6-F8F3-0D93-7ED6-DBB5BE62ED2F}"/>
              </a:ext>
            </a:extLst>
          </p:cNvPr>
          <p:cNvSpPr txBox="1"/>
          <p:nvPr/>
        </p:nvSpPr>
        <p:spPr>
          <a:xfrm>
            <a:off x="2222867" y="2723521"/>
            <a:ext cx="6308651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6">
              <a:lnSpc>
                <a:spcPct val="115000"/>
              </a:lnSpc>
            </a:pPr>
            <a:r>
              <a:rPr lang="en-GB" altLang="zh-HK" sz="16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 </a:t>
            </a:r>
            <a:endParaRPr lang="zh-TW" altLang="zh-HK" sz="16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4DA69A-5BF9-8D92-0C76-BD55D80101E6}"/>
              </a:ext>
            </a:extLst>
          </p:cNvPr>
          <p:cNvSpPr txBox="1"/>
          <p:nvPr/>
        </p:nvSpPr>
        <p:spPr>
          <a:xfrm>
            <a:off x="1152177" y="3833598"/>
            <a:ext cx="6308651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6">
              <a:lnSpc>
                <a:spcPct val="115000"/>
              </a:lnSpc>
            </a:pPr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市場</a:t>
            </a:r>
            <a:r>
              <a:rPr lang="zh-TW" altLang="en-US" sz="18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營銷、資訊和風險管理</a:t>
            </a:r>
            <a:endParaRPr lang="zh-TW" altLang="zh-HK" sz="18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8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sz="2700" dirty="0"/>
              <a:t>多項選擇題</a:t>
            </a:r>
            <a:endParaRPr sz="2300" dirty="0"/>
          </a:p>
        </p:txBody>
      </p:sp>
      <p:sp>
        <p:nvSpPr>
          <p:cNvPr id="1046" name="Google Shape;1046;p89"/>
          <p:cNvSpPr txBox="1">
            <a:spLocks noGrp="1"/>
          </p:cNvSpPr>
          <p:nvPr>
            <p:ph type="subTitle" idx="5"/>
          </p:nvPr>
        </p:nvSpPr>
        <p:spPr>
          <a:xfrm>
            <a:off x="713225" y="116682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3.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一家銀行最近重新設計了其分支機構的</a:t>
            </a:r>
            <a:r>
              <a:rPr lang="zh-TW" altLang="en-US" sz="1800" b="0" dirty="0" smtClean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佈</a:t>
            </a:r>
            <a:r>
              <a:rPr lang="zh-CN" altLang="en-US" sz="1800" b="0" dirty="0" smtClean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置</a:t>
            </a:r>
            <a:r>
              <a:rPr lang="zh-TW" altLang="en-US" sz="1800" b="0" dirty="0" smtClean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。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看見高淨值客戶越來越多，該分行將利用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70%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的空間設置專櫃接待這些客戶。該重新設計項目與資訊管理和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_________________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管理有關。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800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A.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風險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B.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財務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C.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營運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D.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人力資源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80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</p:txBody>
      </p:sp>
      <p:sp>
        <p:nvSpPr>
          <p:cNvPr id="1047" name="Google Shape;1047;p89"/>
          <p:cNvSpPr/>
          <p:nvPr/>
        </p:nvSpPr>
        <p:spPr>
          <a:xfrm>
            <a:off x="713225" y="3135630"/>
            <a:ext cx="2349000" cy="30231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9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sz="2700" dirty="0"/>
              <a:t>多項選擇題</a:t>
            </a:r>
            <a:endParaRPr sz="2300" dirty="0"/>
          </a:p>
        </p:txBody>
      </p:sp>
      <p:sp>
        <p:nvSpPr>
          <p:cNvPr id="1053" name="Google Shape;1053;p90"/>
          <p:cNvSpPr txBox="1">
            <a:spLocks noGrp="1"/>
          </p:cNvSpPr>
          <p:nvPr>
            <p:ph type="subTitle" idx="5"/>
          </p:nvPr>
        </p:nvSpPr>
        <p:spPr>
          <a:xfrm>
            <a:off x="713225" y="1017725"/>
            <a:ext cx="78459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14999"/>
              </a:lnSpc>
            </a:pPr>
            <a:r>
              <a:rPr lang="en-US" altLang="zh-TW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4. 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商場將舉辦工作坊，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教</a:t>
            </a:r>
            <a:r>
              <a:rPr lang="zh-TW" altLang="en-US" sz="1700" b="0" dirty="0" smtClean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僱員</a:t>
            </a:r>
            <a:r>
              <a:rPr lang="zh-TW" altLang="en-US" sz="1700" b="0" dirty="0" smtClean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如何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使用除顫器。當顧客心臟病發作時</a:t>
            </a:r>
            <a:r>
              <a:rPr lang="zh-TW" altLang="en-US" sz="1700" b="0" dirty="0" smtClean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，</a:t>
            </a:r>
            <a:r>
              <a:rPr lang="zh-TW" altLang="en-US" sz="1700" b="0" dirty="0" smtClean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員工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可以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使用除顫器對其進行急救。主持這次工作坊涉及以下哪些主要商業功能？</a:t>
            </a:r>
          </a:p>
          <a:p>
            <a:pPr marL="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700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(1) 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人力資源管理</a:t>
            </a:r>
          </a:p>
          <a:p>
            <a:pPr marL="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(2) 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財務管理</a:t>
            </a:r>
          </a:p>
          <a:p>
            <a:pPr marL="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(3) 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資訊管理</a:t>
            </a:r>
          </a:p>
          <a:p>
            <a:pPr marL="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(4) 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風險管理</a:t>
            </a:r>
          </a:p>
          <a:p>
            <a:pPr marL="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700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A. 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只有（</a:t>
            </a:r>
            <a:r>
              <a:rPr lang="en-US" altLang="zh-TW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4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</a:t>
            </a:r>
          </a:p>
          <a:p>
            <a:pPr marL="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B. 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只有（</a:t>
            </a:r>
            <a:r>
              <a:rPr lang="en-US" altLang="zh-TW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1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）和（</a:t>
            </a:r>
            <a:r>
              <a:rPr lang="en-US" altLang="zh-TW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3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</a:t>
            </a:r>
          </a:p>
          <a:p>
            <a:pPr marL="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C. 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只有（</a:t>
            </a:r>
            <a:r>
              <a:rPr lang="en-US" altLang="zh-TW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1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）和（</a:t>
            </a:r>
            <a:r>
              <a:rPr lang="en-US" altLang="zh-TW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4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</a:t>
            </a:r>
          </a:p>
          <a:p>
            <a:pPr marL="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D. 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（</a:t>
            </a:r>
            <a:r>
              <a:rPr lang="en-US" altLang="zh-TW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1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），（</a:t>
            </a:r>
            <a:r>
              <a:rPr lang="en-US" altLang="zh-TW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2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），（</a:t>
            </a:r>
            <a:r>
              <a:rPr lang="en-US" altLang="zh-TW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3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）和（</a:t>
            </a:r>
            <a:r>
              <a:rPr lang="en-US" altLang="zh-TW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4</a:t>
            </a:r>
            <a:r>
              <a:rPr lang="zh-TW" altLang="en-US" sz="17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70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</p:txBody>
      </p:sp>
      <p:sp>
        <p:nvSpPr>
          <p:cNvPr id="1054" name="Google Shape;1054;p90"/>
          <p:cNvSpPr/>
          <p:nvPr/>
        </p:nvSpPr>
        <p:spPr>
          <a:xfrm>
            <a:off x="713225" y="4033054"/>
            <a:ext cx="2349000" cy="35800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9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sz="2700" dirty="0"/>
              <a:t>多項選擇題</a:t>
            </a:r>
            <a:endParaRPr sz="2300" dirty="0"/>
          </a:p>
        </p:txBody>
      </p:sp>
      <p:sp>
        <p:nvSpPr>
          <p:cNvPr id="1060" name="Google Shape;1060;p91"/>
          <p:cNvSpPr txBox="1">
            <a:spLocks noGrp="1"/>
          </p:cNvSpPr>
          <p:nvPr>
            <p:ph type="subTitle" idx="5"/>
          </p:nvPr>
        </p:nvSpPr>
        <p:spPr>
          <a:xfrm>
            <a:off x="713225" y="117077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5.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某製</a:t>
            </a:r>
            <a:r>
              <a:rPr lang="zh-TW" altLang="en-US" sz="1800" b="0" dirty="0" smtClean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衣</a:t>
            </a:r>
            <a:r>
              <a:rPr lang="zh-TW" altLang="en-US" sz="1800" b="0" dirty="0" smtClean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廠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決定在越南建新</a:t>
            </a:r>
            <a:r>
              <a:rPr lang="zh-TW" altLang="en-US" sz="1800" b="0" dirty="0" smtClean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廠</a:t>
            </a:r>
            <a:r>
              <a:rPr lang="zh-CN" altLang="en-US" sz="1800" b="0" dirty="0" smtClean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房</a:t>
            </a:r>
            <a:r>
              <a:rPr lang="zh-TW" altLang="en-US" sz="1800" b="0" dirty="0" smtClean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以降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低成本。該決策涉及以下哪些主要商業功能？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800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(1)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人力資源管理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(2)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財務管理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(3)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營運管理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(4)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風險管理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800" b="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A.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只有（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1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）和（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4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B.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只有（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2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）和（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3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C.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只有（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1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）、（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2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）和（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3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D. 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（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1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），（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2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），（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3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）和（</a:t>
            </a:r>
            <a:r>
              <a:rPr lang="en-US" altLang="zh-TW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4</a:t>
            </a:r>
            <a:r>
              <a:rPr lang="zh-TW" altLang="en-US" sz="1800" b="0" dirty="0">
                <a:solidFill>
                  <a:srgbClr val="000000"/>
                </a:solidFill>
                <a:latin typeface="Mandali"/>
                <a:ea typeface="Mandali"/>
                <a:cs typeface="Mandali"/>
                <a:sym typeface="Mandali"/>
              </a:rPr>
              <a:t>）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 dirty="0">
              <a:solidFill>
                <a:srgbClr val="000000"/>
              </a:solidFill>
              <a:latin typeface="Mandali"/>
              <a:ea typeface="Mandali"/>
              <a:cs typeface="Mandali"/>
              <a:sym typeface="Mandali"/>
            </a:endParaRPr>
          </a:p>
        </p:txBody>
      </p:sp>
      <p:sp>
        <p:nvSpPr>
          <p:cNvPr id="1061" name="Google Shape;1061;p91"/>
          <p:cNvSpPr/>
          <p:nvPr/>
        </p:nvSpPr>
        <p:spPr>
          <a:xfrm>
            <a:off x="713225" y="4257222"/>
            <a:ext cx="3367162" cy="28528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92"/>
          <p:cNvSpPr txBox="1">
            <a:spLocks noGrp="1"/>
          </p:cNvSpPr>
          <p:nvPr>
            <p:ph type="ctrTitle"/>
          </p:nvPr>
        </p:nvSpPr>
        <p:spPr>
          <a:xfrm>
            <a:off x="1915350" y="2805313"/>
            <a:ext cx="53133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HK" altLang="en-US" dirty="0"/>
              <a:t>總結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67" name="Google Shape;1067;p92"/>
          <p:cNvSpPr txBox="1">
            <a:spLocks noGrp="1"/>
          </p:cNvSpPr>
          <p:nvPr>
            <p:ph type="title" idx="2"/>
          </p:nvPr>
        </p:nvSpPr>
        <p:spPr>
          <a:xfrm>
            <a:off x="3811050" y="1601988"/>
            <a:ext cx="15759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93"/>
          <p:cNvSpPr txBox="1">
            <a:spLocks noGrp="1"/>
          </p:cNvSpPr>
          <p:nvPr>
            <p:ph type="subTitle" idx="5"/>
          </p:nvPr>
        </p:nvSpPr>
        <p:spPr>
          <a:xfrm>
            <a:off x="713225" y="116682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sz="2200" dirty="0">
                <a:latin typeface="Mandali"/>
                <a:ea typeface="Mandali"/>
                <a:cs typeface="Mandali"/>
                <a:sym typeface="Mandali"/>
              </a:rPr>
              <a:t>課堂重點：</a:t>
            </a:r>
            <a:endParaRPr lang="en-US" altLang="zh-HK" sz="2200" dirty="0">
              <a:latin typeface="Mandali"/>
              <a:ea typeface="Mandali"/>
              <a:cs typeface="Mandali"/>
              <a:sym typeface="Mandali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Mandali"/>
              <a:buChar char="-"/>
            </a:pPr>
            <a:r>
              <a:rPr lang="zh-HK" altLang="en-US" sz="2200" dirty="0">
                <a:latin typeface="Mandali"/>
                <a:ea typeface="Mandali"/>
                <a:cs typeface="Mandali"/>
                <a:sym typeface="Mandali"/>
              </a:rPr>
              <a:t>巿場營銷管理、資訊管理和風險管理的功能和重要性</a:t>
            </a: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Mandali"/>
              <a:buChar char="-"/>
            </a:pPr>
            <a:r>
              <a:rPr lang="zh-HK" altLang="en-US" sz="2200" dirty="0">
                <a:latin typeface="Mandali"/>
                <a:ea typeface="Mandali"/>
                <a:cs typeface="Mandali"/>
                <a:sym typeface="Mandali"/>
              </a:rPr>
              <a:t>引用太興集團作例子解釋如何運用巿場營銷管理、資訊管理和風險管理</a:t>
            </a:r>
            <a:endParaRPr lang="en-US" altLang="zh-HK" sz="2200" dirty="0">
              <a:latin typeface="Mandali"/>
              <a:ea typeface="Mandali"/>
              <a:cs typeface="Mandali"/>
              <a:sym typeface="Mandali"/>
            </a:endParaRPr>
          </a:p>
          <a:p>
            <a:pPr indent="-368300">
              <a:spcBef>
                <a:spcPts val="1000"/>
              </a:spcBef>
              <a:buSzPts val="2200"/>
              <a:buFont typeface="Mandali"/>
              <a:buChar char="-"/>
            </a:pPr>
            <a:r>
              <a:rPr lang="zh-HK" altLang="en-US" sz="2200" dirty="0">
                <a:latin typeface="Mandali"/>
                <a:cs typeface="Mandali"/>
                <a:sym typeface="Mandali"/>
              </a:rPr>
              <a:t>總結：六個主要商業功能是</a:t>
            </a:r>
            <a:endParaRPr lang="en-GB" altLang="zh-HK" sz="2400" dirty="0"/>
          </a:p>
          <a:p>
            <a:pPr marL="88900" indent="0" algn="ctr">
              <a:spcBef>
                <a:spcPts val="1000"/>
              </a:spcBef>
              <a:buSzPts val="2200"/>
            </a:pPr>
            <a:r>
              <a:rPr lang="zh-HK" altLang="en-US" sz="2400" dirty="0">
                <a:solidFill>
                  <a:schemeClr val="bg2">
                    <a:lumMod val="75000"/>
                  </a:schemeClr>
                </a:solidFill>
              </a:rPr>
              <a:t>巿場營銷管理、資訊管理、風險管理、</a:t>
            </a:r>
            <a:endParaRPr lang="en-US" altLang="zh-HK" sz="2400" dirty="0">
              <a:solidFill>
                <a:schemeClr val="bg2">
                  <a:lumMod val="75000"/>
                </a:schemeClr>
              </a:solidFill>
            </a:endParaRPr>
          </a:p>
          <a:p>
            <a:pPr marL="88900" indent="0" algn="ctr">
              <a:spcBef>
                <a:spcPts val="1000"/>
              </a:spcBef>
              <a:buSzPts val="2200"/>
            </a:pPr>
            <a:r>
              <a:rPr lang="zh-HK" altLang="en-US" sz="2400" dirty="0">
                <a:solidFill>
                  <a:schemeClr val="bg2">
                    <a:lumMod val="75000"/>
                  </a:schemeClr>
                </a:solidFill>
              </a:rPr>
              <a:t>人力資源管理、財務管理和營運管理</a:t>
            </a:r>
            <a:endParaRPr lang="en" altLang="zh-HK" sz="2200" dirty="0">
              <a:latin typeface="Mandali"/>
              <a:ea typeface="Mandali"/>
              <a:cs typeface="Mandali"/>
              <a:sym typeface="Mandali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Mandali"/>
              <a:buChar char="-"/>
            </a:pPr>
            <a:endParaRPr lang="en" sz="2200" dirty="0">
              <a:latin typeface="Mandali"/>
              <a:ea typeface="Mandali"/>
              <a:cs typeface="Mandali"/>
              <a:sym typeface="Mandali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Mandali"/>
              <a:buChar char="-"/>
            </a:pPr>
            <a:endParaRPr lang="en" sz="2200" dirty="0">
              <a:latin typeface="Mandali"/>
              <a:ea typeface="Mandali"/>
              <a:cs typeface="Mandali"/>
              <a:sym typeface="Mandali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Mandali"/>
              <a:buChar char="-"/>
            </a:pPr>
            <a:endParaRPr sz="2200" dirty="0"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 dirty="0">
              <a:latin typeface="Mandali"/>
              <a:ea typeface="Mandali"/>
              <a:cs typeface="Mandali"/>
              <a:sym typeface="Mandal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1AFD86-6F45-4B7B-BF75-FAD331867454}"/>
              </a:ext>
            </a:extLst>
          </p:cNvPr>
          <p:cNvSpPr/>
          <p:nvPr/>
        </p:nvSpPr>
        <p:spPr>
          <a:xfrm>
            <a:off x="1378398" y="1365202"/>
            <a:ext cx="6387153" cy="2607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TW" altLang="en-US" sz="11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參考資料</a:t>
            </a:r>
            <a:r>
              <a:rPr lang="en-US" altLang="zh-TW" sz="11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:</a:t>
            </a:r>
            <a:endParaRPr lang="en-US" altLang="zh-TW" sz="1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日清集團（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2023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年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3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月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16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日）。日清集團官方網站。 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https://www.nissinfoods.com.hk/tch/products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。</a:t>
            </a: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太興集團控股有限公司（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2023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年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3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月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16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日）。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2021 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年度報告。 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https://moebius.asia/Documents/company/reports/listedco/listconews/sehk/2022/0428/2022042801660_c.pdf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。</a:t>
            </a: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太興集團控股有限公司（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2023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年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3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月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16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日）。太興官方網站。 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https://www.taihing.com/?route=home#home-banner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。</a:t>
            </a: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何健偉、徐首忠（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2014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）。 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《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企業、會計、財務新世界 第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1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冊：營商環境與管理導論（第二版）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》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。香港：導師出版社有限公司。</a:t>
            </a: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陳怡光、白祖根（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2022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）。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《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新高中 企業、會計與財務概論 商業管理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（選修部分）（第三版）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》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。培生。</a:t>
            </a: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蘇偉文、葉勁柏、郭良（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2019)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。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《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新視野企業、會計與財務概論：營商環境與管理導論</a:t>
            </a:r>
            <a:r>
              <a:rPr lang="en-US" altLang="zh-TW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》</a:t>
            </a:r>
            <a:r>
              <a:rPr lang="zh-TW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。香港教育圖書有限公司。</a:t>
            </a:r>
          </a:p>
        </p:txBody>
      </p:sp>
    </p:spTree>
    <p:extLst>
      <p:ext uri="{BB962C8B-B14F-4D97-AF65-F5344CB8AC3E}">
        <p14:creationId xmlns:p14="http://schemas.microsoft.com/office/powerpoint/2010/main" val="50718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6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zh-HK" sz="2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主要商業功能</a:t>
            </a:r>
            <a:endParaRPr sz="2800" dirty="0"/>
          </a:p>
        </p:txBody>
      </p:sp>
      <p:sp>
        <p:nvSpPr>
          <p:cNvPr id="852" name="Google Shape;852;p61"/>
          <p:cNvSpPr txBox="1">
            <a:spLocks noGrp="1"/>
          </p:cNvSpPr>
          <p:nvPr>
            <p:ph type="subTitle" idx="5"/>
          </p:nvPr>
        </p:nvSpPr>
        <p:spPr>
          <a:xfrm>
            <a:off x="713225" y="116682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zh-HK" altLang="en-US" sz="2200" dirty="0">
                <a:latin typeface="Mandali"/>
                <a:ea typeface="Mandali"/>
                <a:cs typeface="Mandali"/>
                <a:sym typeface="Mandali"/>
              </a:rPr>
              <a:t>六個主要商業功能：</a:t>
            </a:r>
            <a:endParaRPr sz="2200" dirty="0">
              <a:latin typeface="Mandali"/>
              <a:ea typeface="Mandali"/>
              <a:cs typeface="Mandali"/>
              <a:sym typeface="Mandali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Mandali"/>
              <a:buChar char="-"/>
            </a:pPr>
            <a:r>
              <a:rPr lang="zh-CN" altLang="zh-HK" sz="22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人力資源管理</a:t>
            </a:r>
            <a:endParaRPr lang="en-US" altLang="zh-CN" sz="22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Mandali"/>
              <a:buChar char="-"/>
            </a:pPr>
            <a:r>
              <a:rPr lang="zh-CN" altLang="zh-HK" sz="22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財務管理</a:t>
            </a:r>
            <a:endParaRPr lang="en-US" altLang="zh-CN" sz="2200" kern="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Mandali"/>
              <a:buChar char="-"/>
            </a:pPr>
            <a:r>
              <a:rPr lang="zh-CN" altLang="zh-HK" sz="22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營運管理</a:t>
            </a:r>
            <a:endParaRPr lang="en-US" altLang="zh-CN" sz="2200" kern="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Mandali"/>
              <a:buChar char="-"/>
            </a:pPr>
            <a:r>
              <a:rPr lang="zh-CN" altLang="zh-HK" sz="22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巿場營銷管理</a:t>
            </a:r>
            <a:endParaRPr lang="en-US" altLang="zh-CN" sz="2200" kern="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Mandali"/>
              <a:buChar char="-"/>
            </a:pPr>
            <a:r>
              <a:rPr lang="zh-CN" altLang="zh-HK" sz="22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資訊管理</a:t>
            </a:r>
            <a:endParaRPr lang="en-US" altLang="zh-CN" sz="2200" kern="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Mandali"/>
              <a:buChar char="-"/>
            </a:pPr>
            <a:r>
              <a:rPr lang="zh-CN" altLang="zh-HK" sz="22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風險管理</a:t>
            </a:r>
            <a:endParaRPr lang="en-US" sz="2200" dirty="0"/>
          </a:p>
        </p:txBody>
      </p:sp>
      <p:sp>
        <p:nvSpPr>
          <p:cNvPr id="854" name="Google Shape;854;p61"/>
          <p:cNvSpPr/>
          <p:nvPr/>
        </p:nvSpPr>
        <p:spPr>
          <a:xfrm>
            <a:off x="713225" y="3057832"/>
            <a:ext cx="2347529" cy="144534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HK" sz="2800" b="1" kern="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學習目標</a:t>
            </a:r>
            <a:endParaRPr sz="2800" dirty="0"/>
          </a:p>
        </p:txBody>
      </p:sp>
      <p:sp>
        <p:nvSpPr>
          <p:cNvPr id="860" name="Google Shape;860;p62"/>
          <p:cNvSpPr txBox="1">
            <a:spLocks noGrp="1"/>
          </p:cNvSpPr>
          <p:nvPr>
            <p:ph type="subTitle" idx="5"/>
          </p:nvPr>
        </p:nvSpPr>
        <p:spPr>
          <a:xfrm>
            <a:off x="713225" y="116682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68300">
              <a:lnSpc>
                <a:spcPct val="150000"/>
              </a:lnSpc>
              <a:buSzPts val="2200"/>
              <a:buFont typeface="Mandali"/>
              <a:buAutoNum type="arabicPeriod"/>
            </a:pPr>
            <a:r>
              <a:rPr lang="zh-HK" altLang="en-US" sz="2200" dirty="0">
                <a:latin typeface="Mandali"/>
                <a:ea typeface="Mandali"/>
                <a:cs typeface="Mandali"/>
                <a:sym typeface="Mandali"/>
              </a:rPr>
              <a:t>分辨主要商業功能的角色和重要性：巿場營銷管理、資訊管理、風險管理</a:t>
            </a:r>
            <a:endParaRPr sz="2200" dirty="0">
              <a:latin typeface="Mandali"/>
              <a:ea typeface="Mandali"/>
              <a:cs typeface="Mandali"/>
              <a:sym typeface="Mandal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63"/>
          <p:cNvSpPr txBox="1">
            <a:spLocks noGrp="1"/>
          </p:cNvSpPr>
          <p:nvPr>
            <p:ph type="ctrTitle"/>
          </p:nvPr>
        </p:nvSpPr>
        <p:spPr>
          <a:xfrm>
            <a:off x="1915350" y="2119025"/>
            <a:ext cx="53133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HK" altLang="en-US" sz="5400" dirty="0" smtClean="0">
                <a:latin typeface="Roboto"/>
                <a:ea typeface="Roboto"/>
                <a:cs typeface="Roboto"/>
                <a:sym typeface="Roboto"/>
              </a:rPr>
              <a:t>教</a:t>
            </a:r>
            <a:r>
              <a:rPr lang="zh-TW" altLang="en-US" sz="5400" dirty="0" smtClean="0">
                <a:latin typeface="Roboto"/>
                <a:ea typeface="Roboto"/>
                <a:cs typeface="Roboto"/>
                <a:sym typeface="Roboto"/>
              </a:rPr>
              <a:t>學</a:t>
            </a:r>
            <a:r>
              <a:rPr lang="zh-HK" altLang="en-US" sz="5400" dirty="0">
                <a:latin typeface="Roboto"/>
                <a:ea typeface="Roboto"/>
                <a:cs typeface="Roboto"/>
                <a:sym typeface="Roboto"/>
              </a:rPr>
              <a:t>第四部分</a:t>
            </a:r>
            <a:r>
              <a:rPr lang="zh-HK" altLang="en-US" dirty="0" smtClean="0"/>
              <a:t>：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66" name="Google Shape;866;p63"/>
          <p:cNvSpPr txBox="1">
            <a:spLocks noGrp="1"/>
          </p:cNvSpPr>
          <p:nvPr>
            <p:ph type="subTitle" idx="1"/>
          </p:nvPr>
        </p:nvSpPr>
        <p:spPr>
          <a:xfrm>
            <a:off x="2254800" y="2855225"/>
            <a:ext cx="4634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zh-HK" altLang="en-US" sz="3000" b="1" dirty="0"/>
              <a:t>巿場營銷管理</a:t>
            </a:r>
            <a:endParaRPr lang="en-US" sz="3000" b="1" dirty="0"/>
          </a:p>
        </p:txBody>
      </p:sp>
      <p:sp>
        <p:nvSpPr>
          <p:cNvPr id="867" name="Google Shape;867;p63"/>
          <p:cNvSpPr txBox="1">
            <a:spLocks noGrp="1"/>
          </p:cNvSpPr>
          <p:nvPr>
            <p:ph type="title" idx="2"/>
          </p:nvPr>
        </p:nvSpPr>
        <p:spPr>
          <a:xfrm>
            <a:off x="3784050" y="537925"/>
            <a:ext cx="15759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6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sz="2800" dirty="0"/>
              <a:t>第四部分：巿場營銷管理</a:t>
            </a:r>
            <a:endParaRPr sz="2300" dirty="0"/>
          </a:p>
        </p:txBody>
      </p:sp>
      <p:sp>
        <p:nvSpPr>
          <p:cNvPr id="873" name="Google Shape;873;p64"/>
          <p:cNvSpPr txBox="1">
            <a:spLocks noGrp="1"/>
          </p:cNvSpPr>
          <p:nvPr>
            <p:ph type="subTitle" idx="5"/>
          </p:nvPr>
        </p:nvSpPr>
        <p:spPr>
          <a:xfrm>
            <a:off x="713225" y="116682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68300">
              <a:lnSpc>
                <a:spcPct val="200000"/>
              </a:lnSpc>
              <a:buSzPts val="2200"/>
              <a:buFont typeface="Mandali"/>
              <a:buAutoNum type="arabicPeriod"/>
            </a:pPr>
            <a:r>
              <a:rPr lang="zh-HK" altLang="en-US" sz="2000" dirty="0">
                <a:latin typeface="Mandali" panose="02020500000000000000" charset="0"/>
                <a:ea typeface="Mandali"/>
                <a:cs typeface="Mandali" panose="02020500000000000000" charset="0"/>
                <a:sym typeface="Mandali"/>
              </a:rPr>
              <a:t>作為消費者，你在消費的</a:t>
            </a:r>
            <a:r>
              <a:rPr lang="zh-HK" altLang="en-US" sz="2000" dirty="0" smtClean="0">
                <a:latin typeface="Mandali" panose="02020500000000000000" charset="0"/>
                <a:ea typeface="Mandali"/>
                <a:cs typeface="Mandali" panose="02020500000000000000" charset="0"/>
                <a:sym typeface="Mandali"/>
              </a:rPr>
              <a:t>過程</a:t>
            </a:r>
            <a:r>
              <a:rPr lang="zh-CN" altLang="en-US" sz="2000" dirty="0" smtClean="0">
                <a:latin typeface="Mandali" panose="02020500000000000000" charset="0"/>
                <a:ea typeface="Mandali"/>
                <a:cs typeface="Mandali" panose="02020500000000000000" charset="0"/>
                <a:sym typeface="Mandali"/>
              </a:rPr>
              <a:t>中</a:t>
            </a:r>
            <a:r>
              <a:rPr lang="zh-HK" altLang="en-US" sz="2000" dirty="0" smtClean="0">
                <a:latin typeface="Mandali" panose="02020500000000000000" charset="0"/>
                <a:ea typeface="Mandali"/>
                <a:cs typeface="Mandali" panose="02020500000000000000" charset="0"/>
                <a:sym typeface="Mandali"/>
              </a:rPr>
              <a:t>會</a:t>
            </a:r>
            <a:r>
              <a:rPr lang="zh-HK" altLang="en-US" sz="2000" dirty="0">
                <a:latin typeface="Mandali" panose="02020500000000000000" charset="0"/>
                <a:ea typeface="Mandali"/>
                <a:cs typeface="Mandali" panose="02020500000000000000" charset="0"/>
                <a:sym typeface="Mandali"/>
              </a:rPr>
              <a:t>有哪些</a:t>
            </a:r>
            <a:r>
              <a:rPr lang="zh-TW" altLang="en-US" sz="2000" dirty="0">
                <a:latin typeface="Mandali" panose="02020500000000000000" charset="0"/>
                <a:ea typeface="Mandali"/>
                <a:cs typeface="Mandali" panose="02020500000000000000" charset="0"/>
                <a:sym typeface="Mandali"/>
              </a:rPr>
              <a:t>考</a:t>
            </a:r>
            <a:r>
              <a:rPr lang="zh-HK" altLang="en-US" sz="2000" dirty="0">
                <a:latin typeface="Mandali" panose="02020500000000000000" charset="0"/>
                <a:ea typeface="Mandali"/>
                <a:cs typeface="Mandali" panose="02020500000000000000" charset="0"/>
                <a:sym typeface="Mandali"/>
              </a:rPr>
              <a:t>慮？</a:t>
            </a:r>
            <a:endParaRPr lang="en-US" altLang="zh-HK" sz="2000" dirty="0">
              <a:latin typeface="Mandali" panose="02020500000000000000" charset="0"/>
              <a:ea typeface="Mandali"/>
              <a:cs typeface="Mandali" panose="02020500000000000000" charset="0"/>
              <a:sym typeface="Mandali"/>
            </a:endParaRPr>
          </a:p>
          <a:p>
            <a:pPr indent="-368300">
              <a:lnSpc>
                <a:spcPct val="200000"/>
              </a:lnSpc>
              <a:buSzPts val="2200"/>
              <a:buFont typeface="Mandali"/>
              <a:buAutoNum type="arabicPeriod"/>
            </a:pPr>
            <a:endParaRPr lang="zh-HK" altLang="en-US" sz="2000" dirty="0">
              <a:latin typeface="Mandali" panose="02020500000000000000" charset="0"/>
              <a:ea typeface="Mandali"/>
              <a:cs typeface="Mandali" panose="02020500000000000000" charset="0"/>
              <a:sym typeface="Mandali"/>
            </a:endParaRPr>
          </a:p>
          <a:p>
            <a:pPr indent="-368300">
              <a:lnSpc>
                <a:spcPct val="200000"/>
              </a:lnSpc>
              <a:buSzPts val="2200"/>
              <a:buFont typeface="Mandali"/>
              <a:buAutoNum type="arabicPeriod"/>
            </a:pPr>
            <a:r>
              <a:rPr lang="zh-HK" altLang="en-US" sz="2000" dirty="0">
                <a:latin typeface="Mandali" panose="02020500000000000000" charset="0"/>
                <a:ea typeface="Mandali"/>
                <a:cs typeface="Mandali" panose="02020500000000000000" charset="0"/>
                <a:sym typeface="Mandali"/>
              </a:rPr>
              <a:t>你認為太興集團會</a:t>
            </a:r>
            <a:r>
              <a:rPr lang="zh-HK" altLang="en-US" sz="2000" dirty="0" smtClean="0">
                <a:latin typeface="Mandali" panose="02020500000000000000" charset="0"/>
                <a:ea typeface="Mandali"/>
                <a:cs typeface="Mandali" panose="02020500000000000000" charset="0"/>
                <a:sym typeface="Mandali"/>
              </a:rPr>
              <a:t>有</a:t>
            </a:r>
            <a:r>
              <a:rPr lang="zh-CN" altLang="en-US" sz="2000" dirty="0" smtClean="0">
                <a:latin typeface="Mandali" panose="02020500000000000000" charset="0"/>
                <a:ea typeface="Mandali"/>
                <a:cs typeface="Mandali" panose="02020500000000000000" charset="0"/>
                <a:sym typeface="Mandali"/>
              </a:rPr>
              <a:t>跟</a:t>
            </a:r>
            <a:r>
              <a:rPr lang="zh-HK" altLang="en-US" sz="2000" dirty="0" smtClean="0">
                <a:latin typeface="Mandali" panose="02020500000000000000" charset="0"/>
                <a:ea typeface="Mandali"/>
                <a:cs typeface="Mandali" panose="02020500000000000000" charset="0"/>
                <a:sym typeface="Mandali"/>
              </a:rPr>
              <a:t>你</a:t>
            </a:r>
            <a:r>
              <a:rPr lang="zh-CN" altLang="en-US" sz="2000" dirty="0" smtClean="0">
                <a:latin typeface="Mandali" panose="02020500000000000000" charset="0"/>
                <a:ea typeface="Mandali"/>
                <a:cs typeface="Mandali" panose="02020500000000000000" charset="0"/>
                <a:sym typeface="Mandali"/>
              </a:rPr>
              <a:t>會有</a:t>
            </a:r>
            <a:r>
              <a:rPr lang="zh-HK" altLang="en-US" sz="2000" dirty="0" smtClean="0">
                <a:latin typeface="Mandali" panose="02020500000000000000" charset="0"/>
                <a:ea typeface="Mandali"/>
                <a:cs typeface="Mandali" panose="02020500000000000000" charset="0"/>
                <a:sym typeface="Mandali"/>
              </a:rPr>
              <a:t>一樣</a:t>
            </a:r>
            <a:r>
              <a:rPr lang="zh-HK" altLang="en-US" sz="2000" dirty="0">
                <a:latin typeface="Mandali" panose="02020500000000000000" charset="0"/>
                <a:ea typeface="Mandali"/>
                <a:cs typeface="Mandali" panose="02020500000000000000" charset="0"/>
                <a:sym typeface="Mandali"/>
              </a:rPr>
              <a:t>的考量嗎？</a:t>
            </a:r>
            <a:r>
              <a:rPr lang="zh-HK" altLang="en-US" sz="2000" dirty="0" smtClean="0">
                <a:latin typeface="Mandali" panose="02020500000000000000" charset="0"/>
                <a:ea typeface="Mandali"/>
                <a:cs typeface="Mandali" panose="02020500000000000000" charset="0"/>
                <a:sym typeface="Mandali"/>
              </a:rPr>
              <a:t>為甚麼</a:t>
            </a:r>
            <a:r>
              <a:rPr lang="zh-HK" altLang="en-US" sz="2000" dirty="0">
                <a:latin typeface="Mandali" panose="02020500000000000000" charset="0"/>
                <a:ea typeface="Mandali"/>
                <a:cs typeface="Mandali" panose="02020500000000000000" charset="0"/>
                <a:sym typeface="Mandali"/>
              </a:rPr>
              <a:t>？</a:t>
            </a:r>
            <a:endParaRPr lang="en-US" altLang="zh-HK" sz="2000" dirty="0">
              <a:latin typeface="Mandali" panose="02020500000000000000" charset="0"/>
              <a:ea typeface="Mandali"/>
              <a:cs typeface="Mandali" panose="02020500000000000000" charset="0"/>
              <a:sym typeface="Mandali"/>
            </a:endParaRPr>
          </a:p>
          <a:p>
            <a:pPr indent="-368300">
              <a:lnSpc>
                <a:spcPct val="200000"/>
              </a:lnSpc>
              <a:buSzPts val="2200"/>
              <a:buFont typeface="Mandali"/>
              <a:buAutoNum type="arabicPeriod"/>
            </a:pPr>
            <a:endParaRPr lang="en-US" altLang="zh-HK" sz="2000" dirty="0">
              <a:latin typeface="Mandali" panose="02020500000000000000" charset="0"/>
              <a:ea typeface="Mandali"/>
              <a:cs typeface="Mandali" panose="02020500000000000000" charset="0"/>
              <a:sym typeface="Mandali"/>
            </a:endParaRPr>
          </a:p>
          <a:p>
            <a:pPr indent="-368300">
              <a:lnSpc>
                <a:spcPct val="200000"/>
              </a:lnSpc>
              <a:buSzPts val="2200"/>
              <a:buFont typeface="Mandali"/>
              <a:buAutoNum type="arabicPeriod"/>
            </a:pPr>
            <a:r>
              <a:rPr lang="zh-TW" altLang="en-US" sz="2200" dirty="0">
                <a:latin typeface="Mandali"/>
                <a:ea typeface="Mandali"/>
                <a:cs typeface="Mandali"/>
                <a:sym typeface="Mandali"/>
              </a:rPr>
              <a:t>像太興集團這樣的企業如何解決</a:t>
            </a:r>
            <a:r>
              <a:rPr lang="zh-TW" altLang="en-US" sz="2200" dirty="0" smtClean="0">
                <a:latin typeface="Mandali"/>
                <a:ea typeface="Mandali"/>
                <a:cs typeface="Mandali"/>
                <a:sym typeface="Mandali"/>
              </a:rPr>
              <a:t>客戶</a:t>
            </a:r>
            <a:r>
              <a:rPr lang="zh-CN" altLang="en-US" sz="2200" dirty="0" smtClean="0">
                <a:latin typeface="Mandali"/>
                <a:ea typeface="Mandali"/>
                <a:cs typeface="Mandali"/>
                <a:sym typeface="Mandali"/>
              </a:rPr>
              <a:t>關注的問題</a:t>
            </a:r>
            <a:r>
              <a:rPr lang="zh-TW" altLang="en-US" sz="2200" dirty="0" smtClean="0">
                <a:latin typeface="Mandali"/>
                <a:ea typeface="Mandali"/>
                <a:cs typeface="Mandali"/>
                <a:sym typeface="Mandali"/>
              </a:rPr>
              <a:t>？</a:t>
            </a:r>
            <a:endParaRPr lang="zh-TW" altLang="en-US" sz="2200" dirty="0">
              <a:latin typeface="Mandali"/>
              <a:ea typeface="Mandali"/>
              <a:cs typeface="Mandali"/>
              <a:sym typeface="Mandali"/>
            </a:endParaRPr>
          </a:p>
          <a:p>
            <a:pPr indent="-368300">
              <a:lnSpc>
                <a:spcPct val="200000"/>
              </a:lnSpc>
              <a:buSzPts val="2200"/>
              <a:buFont typeface="Mandali"/>
              <a:buAutoNum type="arabicPeriod"/>
            </a:pPr>
            <a:endParaRPr sz="2200" dirty="0"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2200" dirty="0">
              <a:latin typeface="Mandali"/>
              <a:ea typeface="Mandali"/>
              <a:cs typeface="Mandali"/>
              <a:sym typeface="Mandal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2B6BC-3048-DD18-C2D8-AC64759C77F3}"/>
              </a:ext>
            </a:extLst>
          </p:cNvPr>
          <p:cNvSpPr txBox="1"/>
          <p:nvPr/>
        </p:nvSpPr>
        <p:spPr>
          <a:xfrm>
            <a:off x="1258504" y="3250926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是的，太興集團也會有同樣的顧慮，為公司維持盈利。</a:t>
            </a:r>
            <a:endParaRPr lang="en-US" altLang="zh-HK" sz="18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D14B4-949F-1ED6-2D75-6A928BC36B3E}"/>
              </a:ext>
            </a:extLst>
          </p:cNvPr>
          <p:cNvSpPr txBox="1"/>
          <p:nvPr/>
        </p:nvSpPr>
        <p:spPr>
          <a:xfrm>
            <a:off x="1258505" y="4509859"/>
            <a:ext cx="6248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太興可能會調整價格、產品、地點等，以滿足客戶的需要。</a:t>
            </a:r>
            <a:endParaRPr lang="zh-HK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65"/>
          <p:cNvSpPr txBox="1">
            <a:spLocks noGrp="1"/>
          </p:cNvSpPr>
          <p:nvPr>
            <p:ph type="title"/>
          </p:nvPr>
        </p:nvSpPr>
        <p:spPr>
          <a:xfrm>
            <a:off x="612742" y="123478"/>
            <a:ext cx="80790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sz="2800" dirty="0"/>
              <a:t>第四部分：巿場營銷管理</a:t>
            </a:r>
            <a:endParaRPr sz="2300" dirty="0"/>
          </a:p>
        </p:txBody>
      </p:sp>
      <p:sp>
        <p:nvSpPr>
          <p:cNvPr id="880" name="Google Shape;880;p65"/>
          <p:cNvSpPr txBox="1">
            <a:spLocks noGrp="1"/>
          </p:cNvSpPr>
          <p:nvPr>
            <p:ph type="subTitle" idx="5"/>
          </p:nvPr>
        </p:nvSpPr>
        <p:spPr>
          <a:xfrm>
            <a:off x="793533" y="1072161"/>
            <a:ext cx="7717500" cy="3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</a:pPr>
            <a:r>
              <a:rPr lang="zh-TW" altLang="en-US" sz="1800" dirty="0">
                <a:latin typeface="Mandali"/>
                <a:ea typeface="Mandali"/>
                <a:cs typeface="Mandali"/>
                <a:sym typeface="Mandali"/>
              </a:rPr>
              <a:t>市場營銷管理是</a:t>
            </a:r>
            <a:r>
              <a:rPr lang="zh-TW" altLang="en-US" sz="180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識別</a:t>
            </a:r>
            <a:r>
              <a:rPr lang="zh-TW" altLang="en-US" sz="1800" dirty="0">
                <a:latin typeface="Mandali"/>
                <a:ea typeface="Mandali"/>
                <a:cs typeface="Mandali"/>
                <a:sym typeface="Mandali"/>
              </a:rPr>
              <a:t>客戶需求和</a:t>
            </a:r>
            <a:r>
              <a:rPr lang="zh-TW" altLang="en-US" sz="180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執行</a:t>
            </a:r>
            <a:r>
              <a:rPr lang="zh-TW" altLang="en-US" sz="1800" dirty="0">
                <a:latin typeface="Mandali"/>
                <a:ea typeface="Mandali"/>
                <a:cs typeface="Mandali"/>
                <a:sym typeface="Mandali"/>
              </a:rPr>
              <a:t>營銷策略的過程。</a:t>
            </a:r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Mandali"/>
                <a:ea typeface="Mandali"/>
                <a:cs typeface="Mandali"/>
                <a:sym typeface="Mandali"/>
              </a:rPr>
              <a:t>公司可以透過提供比競爭對手更好的商品和</a:t>
            </a:r>
            <a:r>
              <a:rPr lang="en-US" altLang="zh-TW" sz="1800" dirty="0">
                <a:latin typeface="Mandali"/>
                <a:ea typeface="Mandali"/>
                <a:cs typeface="Mandali"/>
                <a:sym typeface="Mandali"/>
              </a:rPr>
              <a:t>/</a:t>
            </a:r>
            <a:r>
              <a:rPr lang="zh-TW" altLang="en-US" sz="1800" dirty="0">
                <a:latin typeface="Mandali"/>
                <a:ea typeface="Mandali"/>
                <a:cs typeface="Mandali"/>
                <a:sym typeface="Mandali"/>
              </a:rPr>
              <a:t>或服務去滿足客戶需求</a:t>
            </a:r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Mandali"/>
                <a:ea typeface="Mandali"/>
                <a:cs typeface="Mandali"/>
                <a:sym typeface="Mandali"/>
              </a:rPr>
              <a:t>賺取利潤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</a:pPr>
            <a:r>
              <a:rPr lang="zh-TW" altLang="en-US" sz="1800" dirty="0">
                <a:latin typeface="Mandali"/>
                <a:ea typeface="Mandali"/>
                <a:cs typeface="Mandali"/>
                <a:sym typeface="Mandali"/>
              </a:rPr>
              <a:t>營銷幫助公司提供能夠滿足客戶需求的</a:t>
            </a:r>
            <a:r>
              <a:rPr lang="zh-TW" altLang="en-US" sz="180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商品</a:t>
            </a:r>
            <a:r>
              <a:rPr lang="zh-TW" altLang="en-US" sz="1800" dirty="0">
                <a:latin typeface="Mandali"/>
                <a:ea typeface="Mandali"/>
                <a:cs typeface="Mandali"/>
                <a:sym typeface="Mandali"/>
              </a:rPr>
              <a:t>或</a:t>
            </a:r>
            <a:r>
              <a:rPr lang="zh-TW" altLang="en-US" sz="1800" dirty="0">
                <a:solidFill>
                  <a:srgbClr val="FF0000"/>
                </a:solidFill>
                <a:latin typeface="Mandali"/>
                <a:ea typeface="Mandali"/>
                <a:cs typeface="Mandali"/>
                <a:sym typeface="Mandali"/>
              </a:rPr>
              <a:t>服務</a:t>
            </a:r>
            <a:r>
              <a:rPr lang="zh-TW" altLang="en-US" sz="1800" dirty="0">
                <a:latin typeface="Mandali"/>
                <a:ea typeface="Mandali"/>
                <a:cs typeface="Mandali"/>
                <a:sym typeface="Mandali"/>
              </a:rPr>
              <a:t>，同時賺取利潤。</a:t>
            </a:r>
            <a:endParaRPr lang="en-US" sz="1800" dirty="0"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zh-TW" altLang="en-US" sz="1800" dirty="0">
                <a:latin typeface="Mandali"/>
                <a:ea typeface="Mandali"/>
                <a:cs typeface="Mandali"/>
                <a:sym typeface="Mandali"/>
              </a:rPr>
              <a:t>市場營銷管理的主要功能：</a:t>
            </a:r>
            <a:endParaRPr lang="en-US" sz="1800" dirty="0">
              <a:latin typeface="Mandali"/>
              <a:ea typeface="Mandali"/>
              <a:cs typeface="Mandali"/>
              <a:sym typeface="Mandal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進行市場調查</a:t>
            </a:r>
            <a:endParaRPr lang="en-US" sz="1800" b="0" dirty="0">
              <a:latin typeface="Mandali"/>
              <a:ea typeface="Mandali"/>
              <a:cs typeface="Mandali"/>
              <a:sym typeface="Mandali"/>
            </a:endParaRPr>
          </a:p>
          <a:p>
            <a:pPr marL="342900" indent="-342900">
              <a:buFontTx/>
              <a:buChar char="-"/>
            </a:pP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細分市場，選擇目標市場，確定市場定位</a:t>
            </a:r>
            <a:endParaRPr lang="en-US" altLang="zh-TW" sz="1800" b="0" dirty="0">
              <a:latin typeface="Mandali"/>
              <a:ea typeface="Mandali"/>
              <a:cs typeface="Mandali"/>
              <a:sym typeface="Mandali"/>
            </a:endParaRPr>
          </a:p>
          <a:p>
            <a:pPr marL="342900" indent="-342900">
              <a:buFontTx/>
              <a:buChar char="-"/>
            </a:pP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制定市場策略</a:t>
            </a:r>
            <a:endParaRPr lang="en-US" altLang="zh-TW" sz="1800" b="0" dirty="0">
              <a:latin typeface="Mandali"/>
              <a:ea typeface="Mandali"/>
              <a:cs typeface="Mandali"/>
              <a:sym typeface="Mandali"/>
            </a:endParaRPr>
          </a:p>
          <a:p>
            <a:pPr marL="342900" indent="-342900">
              <a:buFontTx/>
              <a:buChar char="-"/>
            </a:pP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實施和控制營銷活動</a:t>
            </a:r>
            <a:endParaRPr lang="en-US" altLang="zh-TW" sz="1800" b="0" dirty="0">
              <a:latin typeface="Mandali"/>
              <a:ea typeface="Mandali"/>
              <a:cs typeface="Mandali"/>
              <a:sym typeface="Mandali"/>
            </a:endParaRPr>
          </a:p>
          <a:p>
            <a:pPr marL="342900" indent="-342900">
              <a:buFontTx/>
              <a:buChar char="-"/>
            </a:pPr>
            <a:r>
              <a:rPr lang="zh-TW" altLang="en-US" sz="1800" b="0" dirty="0">
                <a:latin typeface="Mandali"/>
                <a:ea typeface="Mandali"/>
                <a:cs typeface="Mandali"/>
                <a:sym typeface="Mandali"/>
              </a:rPr>
              <a:t>管理客戶關係</a:t>
            </a:r>
            <a:endParaRPr lang="en-US" altLang="zh-HK" sz="1800" b="0" dirty="0">
              <a:latin typeface="Mandali"/>
              <a:ea typeface="Mandali"/>
              <a:cs typeface="Mandali"/>
              <a:sym typeface="Mandali"/>
            </a:endParaRPr>
          </a:p>
          <a:p>
            <a:pPr marL="342900" indent="-342900">
              <a:buFontTx/>
              <a:buChar char="-"/>
            </a:pPr>
            <a:endParaRPr lang="en-US" altLang="zh-HK" sz="1800" b="0" dirty="0">
              <a:latin typeface="Mandali"/>
              <a:ea typeface="Mandali"/>
              <a:cs typeface="Mandali"/>
              <a:sym typeface="Mandal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800" dirty="0">
              <a:latin typeface="Mandali"/>
              <a:ea typeface="Mandali"/>
              <a:cs typeface="Mandali"/>
              <a:sym typeface="Mandal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800" dirty="0">
              <a:latin typeface="Mandali"/>
              <a:ea typeface="Mandali"/>
              <a:cs typeface="Mandali"/>
              <a:sym typeface="Mandal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800" dirty="0">
              <a:latin typeface="Mandali"/>
              <a:ea typeface="Mandali"/>
              <a:cs typeface="Mandali"/>
              <a:sym typeface="Mandal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Indian Palette Aesthetic Agency by Slidesgo">
  <a:themeElements>
    <a:clrScheme name="Simple Light">
      <a:dk1>
        <a:srgbClr val="3D405B"/>
      </a:dk1>
      <a:lt1>
        <a:srgbClr val="F4F1DE"/>
      </a:lt1>
      <a:dk2>
        <a:srgbClr val="E07A5F"/>
      </a:dk2>
      <a:lt2>
        <a:srgbClr val="81B29A"/>
      </a:lt2>
      <a:accent1>
        <a:srgbClr val="F2CC8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nimalist Indian Palette Aesthetic Agency by Slidesgo">
  <a:themeElements>
    <a:clrScheme name="Simple Light">
      <a:dk1>
        <a:srgbClr val="3D405B"/>
      </a:dk1>
      <a:lt1>
        <a:srgbClr val="F4F1DE"/>
      </a:lt1>
      <a:dk2>
        <a:srgbClr val="E07A5F"/>
      </a:dk2>
      <a:lt2>
        <a:srgbClr val="81B29A"/>
      </a:lt2>
      <a:accent1>
        <a:srgbClr val="F2CC8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721258EF013F40A0294BDA209D6882" ma:contentTypeVersion="9" ma:contentTypeDescription="Create a new document." ma:contentTypeScope="" ma:versionID="106e26422ab8f8860942262331e65a96">
  <xsd:schema xmlns:xsd="http://www.w3.org/2001/XMLSchema" xmlns:xs="http://www.w3.org/2001/XMLSchema" xmlns:p="http://schemas.microsoft.com/office/2006/metadata/properties" xmlns:ns3="29d36c9b-7b71-4dcd-9d5c-f584dcd28e9c" xmlns:ns4="248543e5-5ac0-400c-b938-e8e5d7320002" targetNamespace="http://schemas.microsoft.com/office/2006/metadata/properties" ma:root="true" ma:fieldsID="cace79d3e8af9106bfb107d80975eae8" ns3:_="" ns4:_="">
    <xsd:import namespace="29d36c9b-7b71-4dcd-9d5c-f584dcd28e9c"/>
    <xsd:import namespace="248543e5-5ac0-400c-b938-e8e5d73200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36c9b-7b71-4dcd-9d5c-f584dcd28e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543e5-5ac0-400c-b938-e8e5d7320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9d36c9b-7b71-4dcd-9d5c-f584dcd28e9c" xsi:nil="true"/>
  </documentManagement>
</p:properties>
</file>

<file path=customXml/itemProps1.xml><?xml version="1.0" encoding="utf-8"?>
<ds:datastoreItem xmlns:ds="http://schemas.openxmlformats.org/officeDocument/2006/customXml" ds:itemID="{ABA4F554-C419-4DD2-A41F-3E4BCF3856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d36c9b-7b71-4dcd-9d5c-f584dcd28e9c"/>
    <ds:schemaRef ds:uri="248543e5-5ac0-400c-b938-e8e5d7320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12CB3C-6031-43FA-854B-33E1A94335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9E5D2D-CA0B-4E73-9971-554A64D96A5D}">
  <ds:schemaRefs>
    <ds:schemaRef ds:uri="248543e5-5ac0-400c-b938-e8e5d7320002"/>
    <ds:schemaRef ds:uri="http://schemas.microsoft.com/office/2006/metadata/properties"/>
    <ds:schemaRef ds:uri="29d36c9b-7b71-4dcd-9d5c-f584dcd28e9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8550</TotalTime>
  <Words>2825</Words>
  <Application>Microsoft Office PowerPoint</Application>
  <PresentationFormat>如螢幕大小 (16:9)</PresentationFormat>
  <Paragraphs>320</Paragraphs>
  <Slides>45</Slides>
  <Notes>42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45</vt:i4>
      </vt:variant>
    </vt:vector>
  </HeadingPairs>
  <TitlesOfParts>
    <vt:vector size="57" baseType="lpstr">
      <vt:lpstr>Arial</vt:lpstr>
      <vt:lpstr>DM Sans</vt:lpstr>
      <vt:lpstr>新細明體</vt:lpstr>
      <vt:lpstr>Roboto</vt:lpstr>
      <vt:lpstr>Space Mono</vt:lpstr>
      <vt:lpstr>Raleway</vt:lpstr>
      <vt:lpstr>Mandali</vt:lpstr>
      <vt:lpstr>Bebas Neue</vt:lpstr>
      <vt:lpstr>Times New Roman</vt:lpstr>
      <vt:lpstr>Spinnaker</vt:lpstr>
      <vt:lpstr>Minimalist Indian Palette Aesthetic Agency by Slidesgo</vt:lpstr>
      <vt:lpstr>Minimalist Indian Palette Aesthetic Agency by Slidesgo</vt:lpstr>
      <vt:lpstr>主要商業功能  第二節</vt:lpstr>
      <vt:lpstr>目錄</vt:lpstr>
      <vt:lpstr>重溫</vt:lpstr>
      <vt:lpstr>重溫：主要商業功能 </vt:lpstr>
      <vt:lpstr>主要商業功能</vt:lpstr>
      <vt:lpstr>學習目標</vt:lpstr>
      <vt:lpstr>教學第四部分：</vt:lpstr>
      <vt:lpstr>第四部分：巿場營銷管理</vt:lpstr>
      <vt:lpstr>第四部分：巿場營銷管理</vt:lpstr>
      <vt:lpstr>市場營銷管理的主要功能</vt:lpstr>
      <vt:lpstr>市場營銷管理的主要功能</vt:lpstr>
      <vt:lpstr>市場營銷管理的主要功能</vt:lpstr>
      <vt:lpstr>第四部分：巿場營銷管理 四個產品或服務的巿場營銷過程關鍵要素</vt:lpstr>
      <vt:lpstr>小組討論：日清集團的巿場營銷管理</vt:lpstr>
      <vt:lpstr>PowerPoint 簡報</vt:lpstr>
      <vt:lpstr>小組討論：日清集團的巿場營銷管理</vt:lpstr>
      <vt:lpstr>市場營銷管理的主要功能</vt:lpstr>
      <vt:lpstr>教學第五部分：</vt:lpstr>
      <vt:lpstr>第五部分：資訊管理</vt:lpstr>
      <vt:lpstr>第五部分：資訊管理</vt:lpstr>
      <vt:lpstr>太興集團銷售數據分析</vt:lpstr>
      <vt:lpstr>太興集團的資訊管理</vt:lpstr>
      <vt:lpstr>資訊管理的主要功能</vt:lpstr>
      <vt:lpstr>資訊管理的主要功能</vt:lpstr>
      <vt:lpstr>教學第六部分：</vt:lpstr>
      <vt:lpstr>第六部分：風險管理</vt:lpstr>
      <vt:lpstr>第六部分：風險管理</vt:lpstr>
      <vt:lpstr>風險管理的主要功能</vt:lpstr>
      <vt:lpstr>太興集團所面對的風險</vt:lpstr>
      <vt:lpstr>想一想！</vt:lpstr>
      <vt:lpstr>風險管理的主要功能</vt:lpstr>
      <vt:lpstr>第六部分：風險管理 — 控制風險的方法</vt:lpstr>
      <vt:lpstr>第六部分：風險管理 — 控制風險的方法</vt:lpstr>
      <vt:lpstr>第六部分：風險管理 — 控制風險的方法</vt:lpstr>
      <vt:lpstr>個案研究</vt:lpstr>
      <vt:lpstr>進展性評估：多項選擇題</vt:lpstr>
      <vt:lpstr>進展性評估：多項選擇題</vt:lpstr>
      <vt:lpstr>多項選擇題</vt:lpstr>
      <vt:lpstr>多項選擇題</vt:lpstr>
      <vt:lpstr>多項選擇題</vt:lpstr>
      <vt:lpstr>多項選擇題</vt:lpstr>
      <vt:lpstr>多項選擇題</vt:lpstr>
      <vt:lpstr>總結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Business Functions Lesson 2</dc:title>
  <dc:creator>WONG, Fung-shan Winky</dc:creator>
  <cp:lastModifiedBy>CDO(TE)11</cp:lastModifiedBy>
  <cp:revision>62</cp:revision>
  <dcterms:modified xsi:type="dcterms:W3CDTF">2024-01-11T05:29:53Z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0x0101008A721258EF013F40A0294BDA209D6882</vt:lpwstr>
  </property>
</Properties>
</file>