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40.xml" ContentType="application/inkml+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1"/>
  </p:notesMasterIdLst>
  <p:sldIdLst>
    <p:sldId id="256" r:id="rId2"/>
    <p:sldId id="257" r:id="rId3"/>
    <p:sldId id="267" r:id="rId4"/>
    <p:sldId id="261" r:id="rId5"/>
    <p:sldId id="272" r:id="rId6"/>
    <p:sldId id="273" r:id="rId7"/>
    <p:sldId id="277" r:id="rId8"/>
    <p:sldId id="278" r:id="rId9"/>
    <p:sldId id="274" r:id="rId10"/>
    <p:sldId id="275" r:id="rId11"/>
    <p:sldId id="280" r:id="rId12"/>
    <p:sldId id="281" r:id="rId13"/>
    <p:sldId id="287" r:id="rId14"/>
    <p:sldId id="289" r:id="rId15"/>
    <p:sldId id="290" r:id="rId16"/>
    <p:sldId id="282" r:id="rId17"/>
    <p:sldId id="276" r:id="rId18"/>
    <p:sldId id="292" r:id="rId19"/>
    <p:sldId id="285" r:id="rId20"/>
    <p:sldId id="337" r:id="rId21"/>
    <p:sldId id="335" r:id="rId22"/>
    <p:sldId id="334" r:id="rId23"/>
    <p:sldId id="270" r:id="rId24"/>
    <p:sldId id="293" r:id="rId25"/>
    <p:sldId id="268" r:id="rId26"/>
    <p:sldId id="297" r:id="rId27"/>
    <p:sldId id="294" r:id="rId28"/>
    <p:sldId id="298" r:id="rId29"/>
    <p:sldId id="299" r:id="rId30"/>
    <p:sldId id="269" r:id="rId31"/>
    <p:sldId id="271" r:id="rId32"/>
    <p:sldId id="319" r:id="rId33"/>
    <p:sldId id="264" r:id="rId34"/>
    <p:sldId id="262" r:id="rId35"/>
    <p:sldId id="301" r:id="rId36"/>
    <p:sldId id="302" r:id="rId37"/>
    <p:sldId id="303" r:id="rId38"/>
    <p:sldId id="266" r:id="rId39"/>
    <p:sldId id="305" r:id="rId40"/>
    <p:sldId id="306" r:id="rId41"/>
    <p:sldId id="307" r:id="rId42"/>
    <p:sldId id="312" r:id="rId43"/>
    <p:sldId id="316" r:id="rId44"/>
    <p:sldId id="308" r:id="rId45"/>
    <p:sldId id="320" r:id="rId46"/>
    <p:sldId id="309" r:id="rId47"/>
    <p:sldId id="314" r:id="rId48"/>
    <p:sldId id="310" r:id="rId49"/>
    <p:sldId id="311" r:id="rId50"/>
    <p:sldId id="325" r:id="rId51"/>
    <p:sldId id="326" r:id="rId52"/>
    <p:sldId id="315" r:id="rId53"/>
    <p:sldId id="317" r:id="rId54"/>
    <p:sldId id="330" r:id="rId55"/>
    <p:sldId id="336" r:id="rId56"/>
    <p:sldId id="327" r:id="rId57"/>
    <p:sldId id="333" r:id="rId58"/>
    <p:sldId id="328" r:id="rId59"/>
    <p:sldId id="260"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08" autoAdjust="0"/>
    <p:restoredTop sz="94622" autoAdjust="0"/>
  </p:normalViewPr>
  <p:slideViewPr>
    <p:cSldViewPr>
      <p:cViewPr varScale="1">
        <p:scale>
          <a:sx n="76" d="100"/>
          <a:sy n="76" d="100"/>
        </p:scale>
        <p:origin x="186" y="96"/>
      </p:cViewPr>
      <p:guideLst>
        <p:guide orient="horz" pos="2160"/>
        <p:guide pos="2880"/>
      </p:guideLst>
    </p:cSldViewPr>
  </p:slideViewPr>
  <p:outlineViewPr>
    <p:cViewPr>
      <p:scale>
        <a:sx n="33" d="100"/>
        <a:sy n="33" d="100"/>
      </p:scale>
      <p:origin x="0" y="7470"/>
    </p:cViewPr>
  </p:outlineViewPr>
  <p:notesTextViewPr>
    <p:cViewPr>
      <p:scale>
        <a:sx n="1" d="1"/>
        <a:sy n="1" d="1"/>
      </p:scale>
      <p:origin x="0" y="0"/>
    </p:cViewPr>
  </p:notesTextViewPr>
  <p:sorterViewPr>
    <p:cViewPr>
      <p:scale>
        <a:sx n="100" d="100"/>
        <a:sy n="100" d="100"/>
      </p:scale>
      <p:origin x="0" y="-338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zh-TW" altLang="zh-HK" sz="1862" b="0" i="0" u="none" strike="noStrike" baseline="0" dirty="0"/>
              <a:t>膳食脂肪成分的比較</a:t>
            </a:r>
            <a:endParaRPr lang="en-US" altLang="zh-TW" sz="1862" b="0" i="0" u="none" strike="noStrike" baseline="0" dirty="0"/>
          </a:p>
          <a:p>
            <a:pPr>
              <a:defRPr/>
            </a:pPr>
            <a:r>
              <a:rPr lang="en-US" sz="1862" b="0" i="0" u="none" strike="noStrike" baseline="0" dirty="0"/>
              <a:t>(</a:t>
            </a:r>
            <a:r>
              <a:rPr lang="zh-TW" altLang="en-US" sz="1862" b="0" i="0" u="none" strike="noStrike" baseline="0" dirty="0"/>
              <a:t>節錄自：</a:t>
            </a:r>
            <a:r>
              <a:rPr lang="en-US" sz="1862" b="0" i="0" u="none" strike="noStrike" baseline="0" dirty="0"/>
              <a:t>Canola Council of Canada)</a:t>
            </a:r>
            <a:endParaRPr lang="en-US" i="0" u="none"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zh-TW"/>
        </a:p>
      </c:txPr>
    </c:title>
    <c:autoTitleDeleted val="0"/>
    <c:plotArea>
      <c:layout/>
      <c:barChart>
        <c:barDir val="col"/>
        <c:grouping val="percentStacked"/>
        <c:varyColors val="0"/>
        <c:ser>
          <c:idx val="0"/>
          <c:order val="0"/>
          <c:tx>
            <c:strRef>
              <c:f>Sheet1!$B$1</c:f>
              <c:strCache>
                <c:ptCount val="1"/>
                <c:pt idx="0">
                  <c:v>飽和脂肪</c:v>
                </c:pt>
              </c:strCache>
            </c:strRef>
          </c:tx>
          <c:spPr>
            <a:solidFill>
              <a:schemeClr val="accent1"/>
            </a:solidFill>
            <a:ln>
              <a:noFill/>
            </a:ln>
            <a:effectLst/>
          </c:spPr>
          <c:invertIfNegative val="0"/>
          <c:cat>
            <c:strRef>
              <c:f>Sheet1!$A$2:$A$14</c:f>
              <c:strCache>
                <c:ptCount val="13"/>
                <c:pt idx="0">
                  <c:v>芥花籽油</c:v>
                </c:pt>
                <c:pt idx="1">
                  <c:v>紅花籽油</c:v>
                </c:pt>
                <c:pt idx="2">
                  <c:v>葵花籽油</c:v>
                </c:pt>
                <c:pt idx="3">
                  <c:v>粟米油</c:v>
                </c:pt>
                <c:pt idx="4">
                  <c:v>橄欖油</c:v>
                </c:pt>
                <c:pt idx="5">
                  <c:v>大豆油</c:v>
                </c:pt>
                <c:pt idx="6">
                  <c:v>花生油</c:v>
                </c:pt>
                <c:pt idx="7">
                  <c:v>棉籽油</c:v>
                </c:pt>
                <c:pt idx="8">
                  <c:v>豬油</c:v>
                </c:pt>
                <c:pt idx="9">
                  <c:v>牛脂</c:v>
                </c:pt>
                <c:pt idx="10">
                  <c:v>棕櫚油</c:v>
                </c:pt>
                <c:pt idx="11">
                  <c:v>牛油</c:v>
                </c:pt>
                <c:pt idx="12">
                  <c:v>椰子油</c:v>
                </c:pt>
              </c:strCache>
            </c:strRef>
          </c:cat>
          <c:val>
            <c:numRef>
              <c:f>Sheet1!$B$2:$B$14</c:f>
              <c:numCache>
                <c:formatCode>General</c:formatCode>
                <c:ptCount val="13"/>
                <c:pt idx="0">
                  <c:v>7</c:v>
                </c:pt>
                <c:pt idx="1">
                  <c:v>10</c:v>
                </c:pt>
                <c:pt idx="2">
                  <c:v>12</c:v>
                </c:pt>
                <c:pt idx="3">
                  <c:v>13</c:v>
                </c:pt>
                <c:pt idx="4">
                  <c:v>15</c:v>
                </c:pt>
                <c:pt idx="5">
                  <c:v>15</c:v>
                </c:pt>
                <c:pt idx="6">
                  <c:v>19</c:v>
                </c:pt>
                <c:pt idx="7">
                  <c:v>27</c:v>
                </c:pt>
                <c:pt idx="8">
                  <c:v>43</c:v>
                </c:pt>
                <c:pt idx="9">
                  <c:v>48</c:v>
                </c:pt>
                <c:pt idx="10">
                  <c:v>51</c:v>
                </c:pt>
                <c:pt idx="11">
                  <c:v>68</c:v>
                </c:pt>
                <c:pt idx="12">
                  <c:v>91</c:v>
                </c:pt>
              </c:numCache>
            </c:numRef>
          </c:val>
          <c:extLst>
            <c:ext xmlns:c16="http://schemas.microsoft.com/office/drawing/2014/chart" uri="{C3380CC4-5D6E-409C-BE32-E72D297353CC}">
              <c16:uniqueId val="{00000000-4E1B-4FA6-9A94-7E97E8ED0030}"/>
            </c:ext>
          </c:extLst>
        </c:ser>
        <c:ser>
          <c:idx val="1"/>
          <c:order val="1"/>
          <c:tx>
            <c:strRef>
              <c:f>Sheet1!$C$1</c:f>
              <c:strCache>
                <c:ptCount val="1"/>
                <c:pt idx="0">
                  <c:v>多元不飽和脂肪</c:v>
                </c:pt>
              </c:strCache>
            </c:strRef>
          </c:tx>
          <c:spPr>
            <a:solidFill>
              <a:schemeClr val="accent2"/>
            </a:solidFill>
            <a:ln>
              <a:noFill/>
            </a:ln>
            <a:effectLst/>
          </c:spPr>
          <c:invertIfNegative val="0"/>
          <c:cat>
            <c:strRef>
              <c:f>Sheet1!$A$2:$A$14</c:f>
              <c:strCache>
                <c:ptCount val="13"/>
                <c:pt idx="0">
                  <c:v>芥花籽油</c:v>
                </c:pt>
                <c:pt idx="1">
                  <c:v>紅花籽油</c:v>
                </c:pt>
                <c:pt idx="2">
                  <c:v>葵花籽油</c:v>
                </c:pt>
                <c:pt idx="3">
                  <c:v>粟米油</c:v>
                </c:pt>
                <c:pt idx="4">
                  <c:v>橄欖油</c:v>
                </c:pt>
                <c:pt idx="5">
                  <c:v>大豆油</c:v>
                </c:pt>
                <c:pt idx="6">
                  <c:v>花生油</c:v>
                </c:pt>
                <c:pt idx="7">
                  <c:v>棉籽油</c:v>
                </c:pt>
                <c:pt idx="8">
                  <c:v>豬油</c:v>
                </c:pt>
                <c:pt idx="9">
                  <c:v>牛脂</c:v>
                </c:pt>
                <c:pt idx="10">
                  <c:v>棕櫚油</c:v>
                </c:pt>
                <c:pt idx="11">
                  <c:v>牛油</c:v>
                </c:pt>
                <c:pt idx="12">
                  <c:v>椰子油</c:v>
                </c:pt>
              </c:strCache>
            </c:strRef>
          </c:cat>
          <c:val>
            <c:numRef>
              <c:f>Sheet1!$C$2:$C$14</c:f>
              <c:numCache>
                <c:formatCode>General</c:formatCode>
                <c:ptCount val="13"/>
                <c:pt idx="0">
                  <c:v>21</c:v>
                </c:pt>
                <c:pt idx="1">
                  <c:v>76</c:v>
                </c:pt>
                <c:pt idx="2">
                  <c:v>71</c:v>
                </c:pt>
                <c:pt idx="3">
                  <c:v>57</c:v>
                </c:pt>
                <c:pt idx="4">
                  <c:v>9</c:v>
                </c:pt>
                <c:pt idx="5">
                  <c:v>54</c:v>
                </c:pt>
                <c:pt idx="6">
                  <c:v>33</c:v>
                </c:pt>
                <c:pt idx="7">
                  <c:v>54</c:v>
                </c:pt>
                <c:pt idx="8">
                  <c:v>9</c:v>
                </c:pt>
                <c:pt idx="9">
                  <c:v>2</c:v>
                </c:pt>
                <c:pt idx="10">
                  <c:v>10</c:v>
                </c:pt>
                <c:pt idx="11">
                  <c:v>3</c:v>
                </c:pt>
                <c:pt idx="12">
                  <c:v>0</c:v>
                </c:pt>
              </c:numCache>
            </c:numRef>
          </c:val>
          <c:extLst>
            <c:ext xmlns:c16="http://schemas.microsoft.com/office/drawing/2014/chart" uri="{C3380CC4-5D6E-409C-BE32-E72D297353CC}">
              <c16:uniqueId val="{00000001-4E1B-4FA6-9A94-7E97E8ED0030}"/>
            </c:ext>
          </c:extLst>
        </c:ser>
        <c:ser>
          <c:idx val="2"/>
          <c:order val="2"/>
          <c:tx>
            <c:strRef>
              <c:f>Sheet1!$D$1</c:f>
              <c:strCache>
                <c:ptCount val="1"/>
                <c:pt idx="0">
                  <c:v>α-亞麻油</c:v>
                </c:pt>
              </c:strCache>
            </c:strRef>
          </c:tx>
          <c:spPr>
            <a:solidFill>
              <a:schemeClr val="accent3"/>
            </a:solidFill>
            <a:ln>
              <a:noFill/>
            </a:ln>
            <a:effectLst/>
          </c:spPr>
          <c:invertIfNegative val="0"/>
          <c:cat>
            <c:strRef>
              <c:f>Sheet1!$A$2:$A$14</c:f>
              <c:strCache>
                <c:ptCount val="13"/>
                <c:pt idx="0">
                  <c:v>芥花籽油</c:v>
                </c:pt>
                <c:pt idx="1">
                  <c:v>紅花籽油</c:v>
                </c:pt>
                <c:pt idx="2">
                  <c:v>葵花籽油</c:v>
                </c:pt>
                <c:pt idx="3">
                  <c:v>粟米油</c:v>
                </c:pt>
                <c:pt idx="4">
                  <c:v>橄欖油</c:v>
                </c:pt>
                <c:pt idx="5">
                  <c:v>大豆油</c:v>
                </c:pt>
                <c:pt idx="6">
                  <c:v>花生油</c:v>
                </c:pt>
                <c:pt idx="7">
                  <c:v>棉籽油</c:v>
                </c:pt>
                <c:pt idx="8">
                  <c:v>豬油</c:v>
                </c:pt>
                <c:pt idx="9">
                  <c:v>牛脂</c:v>
                </c:pt>
                <c:pt idx="10">
                  <c:v>棕櫚油</c:v>
                </c:pt>
                <c:pt idx="11">
                  <c:v>牛油</c:v>
                </c:pt>
                <c:pt idx="12">
                  <c:v>椰子油</c:v>
                </c:pt>
              </c:strCache>
            </c:strRef>
          </c:cat>
          <c:val>
            <c:numRef>
              <c:f>Sheet1!$D$2:$D$14</c:f>
              <c:numCache>
                <c:formatCode>General</c:formatCode>
                <c:ptCount val="13"/>
                <c:pt idx="0">
                  <c:v>11</c:v>
                </c:pt>
                <c:pt idx="1">
                  <c:v>0</c:v>
                </c:pt>
                <c:pt idx="2">
                  <c:v>1</c:v>
                </c:pt>
                <c:pt idx="3">
                  <c:v>1</c:v>
                </c:pt>
                <c:pt idx="4">
                  <c:v>1</c:v>
                </c:pt>
                <c:pt idx="5">
                  <c:v>8</c:v>
                </c:pt>
                <c:pt idx="6">
                  <c:v>0</c:v>
                </c:pt>
                <c:pt idx="7">
                  <c:v>0</c:v>
                </c:pt>
                <c:pt idx="8">
                  <c:v>1</c:v>
                </c:pt>
                <c:pt idx="9">
                  <c:v>1</c:v>
                </c:pt>
                <c:pt idx="10">
                  <c:v>0</c:v>
                </c:pt>
                <c:pt idx="11">
                  <c:v>1</c:v>
                </c:pt>
                <c:pt idx="12">
                  <c:v>2</c:v>
                </c:pt>
              </c:numCache>
            </c:numRef>
          </c:val>
          <c:extLst>
            <c:ext xmlns:c16="http://schemas.microsoft.com/office/drawing/2014/chart" uri="{C3380CC4-5D6E-409C-BE32-E72D297353CC}">
              <c16:uniqueId val="{00000002-4E1B-4FA6-9A94-7E97E8ED0030}"/>
            </c:ext>
          </c:extLst>
        </c:ser>
        <c:ser>
          <c:idx val="3"/>
          <c:order val="3"/>
          <c:tx>
            <c:strRef>
              <c:f>Sheet1!$E$1</c:f>
              <c:strCache>
                <c:ptCount val="1"/>
                <c:pt idx="0">
                  <c:v>單元不飽和脂肪</c:v>
                </c:pt>
              </c:strCache>
            </c:strRef>
          </c:tx>
          <c:spPr>
            <a:solidFill>
              <a:schemeClr val="accent4"/>
            </a:solidFill>
            <a:ln>
              <a:noFill/>
            </a:ln>
            <a:effectLst/>
          </c:spPr>
          <c:invertIfNegative val="0"/>
          <c:cat>
            <c:strRef>
              <c:f>Sheet1!$A$2:$A$14</c:f>
              <c:strCache>
                <c:ptCount val="13"/>
                <c:pt idx="0">
                  <c:v>芥花籽油</c:v>
                </c:pt>
                <c:pt idx="1">
                  <c:v>紅花籽油</c:v>
                </c:pt>
                <c:pt idx="2">
                  <c:v>葵花籽油</c:v>
                </c:pt>
                <c:pt idx="3">
                  <c:v>粟米油</c:v>
                </c:pt>
                <c:pt idx="4">
                  <c:v>橄欖油</c:v>
                </c:pt>
                <c:pt idx="5">
                  <c:v>大豆油</c:v>
                </c:pt>
                <c:pt idx="6">
                  <c:v>花生油</c:v>
                </c:pt>
                <c:pt idx="7">
                  <c:v>棉籽油</c:v>
                </c:pt>
                <c:pt idx="8">
                  <c:v>豬油</c:v>
                </c:pt>
                <c:pt idx="9">
                  <c:v>牛脂</c:v>
                </c:pt>
                <c:pt idx="10">
                  <c:v>棕櫚油</c:v>
                </c:pt>
                <c:pt idx="11">
                  <c:v>牛油</c:v>
                </c:pt>
                <c:pt idx="12">
                  <c:v>椰子油</c:v>
                </c:pt>
              </c:strCache>
            </c:strRef>
          </c:cat>
          <c:val>
            <c:numRef>
              <c:f>Sheet1!$E$2:$E$14</c:f>
              <c:numCache>
                <c:formatCode>General</c:formatCode>
                <c:ptCount val="13"/>
                <c:pt idx="0">
                  <c:v>61</c:v>
                </c:pt>
                <c:pt idx="1">
                  <c:v>14</c:v>
                </c:pt>
                <c:pt idx="2">
                  <c:v>16</c:v>
                </c:pt>
                <c:pt idx="3">
                  <c:v>29</c:v>
                </c:pt>
                <c:pt idx="4">
                  <c:v>75</c:v>
                </c:pt>
                <c:pt idx="5">
                  <c:v>23</c:v>
                </c:pt>
                <c:pt idx="6">
                  <c:v>48</c:v>
                </c:pt>
                <c:pt idx="7">
                  <c:v>19</c:v>
                </c:pt>
                <c:pt idx="8">
                  <c:v>47</c:v>
                </c:pt>
                <c:pt idx="9">
                  <c:v>49</c:v>
                </c:pt>
                <c:pt idx="10">
                  <c:v>39</c:v>
                </c:pt>
                <c:pt idx="11">
                  <c:v>28</c:v>
                </c:pt>
                <c:pt idx="12">
                  <c:v>7</c:v>
                </c:pt>
              </c:numCache>
            </c:numRef>
          </c:val>
          <c:extLst>
            <c:ext xmlns:c16="http://schemas.microsoft.com/office/drawing/2014/chart" uri="{C3380CC4-5D6E-409C-BE32-E72D297353CC}">
              <c16:uniqueId val="{00000003-4E1B-4FA6-9A94-7E97E8ED0030}"/>
            </c:ext>
          </c:extLst>
        </c:ser>
        <c:dLbls>
          <c:showLegendKey val="0"/>
          <c:showVal val="0"/>
          <c:showCatName val="0"/>
          <c:showSerName val="0"/>
          <c:showPercent val="0"/>
          <c:showBubbleSize val="0"/>
        </c:dLbls>
        <c:gapWidth val="219"/>
        <c:overlap val="100"/>
        <c:axId val="429022672"/>
        <c:axId val="429023064"/>
      </c:barChart>
      <c:catAx>
        <c:axId val="429022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TW"/>
          </a:p>
        </c:txPr>
        <c:crossAx val="429023064"/>
        <c:crosses val="autoZero"/>
        <c:auto val="1"/>
        <c:lblAlgn val="ctr"/>
        <c:lblOffset val="100"/>
        <c:noMultiLvlLbl val="0"/>
      </c:catAx>
      <c:valAx>
        <c:axId val="42902306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TW"/>
          </a:p>
        </c:txPr>
        <c:crossAx val="42902267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TW"/>
        </a:p>
      </c:txPr>
    </c:legend>
    <c:plotVisOnly val="1"/>
    <c:dispBlanksAs val="gap"/>
    <c:showDLblsOverMax val="0"/>
  </c:chart>
  <c:spPr>
    <a:noFill/>
    <a:ln>
      <a:noFill/>
    </a:ln>
    <a:effectLst/>
  </c:spPr>
  <c:txPr>
    <a:bodyPr/>
    <a:lstStyle/>
    <a:p>
      <a:pPr>
        <a:defRPr/>
      </a:pPr>
      <a:endParaRPr lang="zh-TW"/>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C7A356-C301-4BC6-8E58-70E05F02BC85}"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5DFB5F63-5BB8-4F88-85C9-4B9335F9025B}">
      <dgm:prSet phldrT="[Text]"/>
      <dgm:spPr/>
      <dgm:t>
        <a:bodyPr/>
        <a:lstStyle/>
        <a:p>
          <a:r>
            <a:rPr lang="zh-TW" altLang="en-US" dirty="0"/>
            <a:t>能量</a:t>
          </a:r>
          <a:endParaRPr lang="en-US" dirty="0"/>
        </a:p>
      </dgm:t>
    </dgm:pt>
    <dgm:pt modelId="{1252B1C5-9534-4529-AD88-CD7D6FE0674D}" type="parTrans" cxnId="{F89004DE-E2B3-4DBB-8620-A6EDF3CAAA2A}">
      <dgm:prSet/>
      <dgm:spPr/>
      <dgm:t>
        <a:bodyPr/>
        <a:lstStyle/>
        <a:p>
          <a:endParaRPr lang="en-US"/>
        </a:p>
      </dgm:t>
    </dgm:pt>
    <dgm:pt modelId="{B9BDE835-B75B-4E12-9ED8-346DE948B11F}" type="sibTrans" cxnId="{F89004DE-E2B3-4DBB-8620-A6EDF3CAAA2A}">
      <dgm:prSet/>
      <dgm:spPr/>
      <dgm:t>
        <a:bodyPr/>
        <a:lstStyle/>
        <a:p>
          <a:endParaRPr lang="en-US"/>
        </a:p>
      </dgm:t>
    </dgm:pt>
    <dgm:pt modelId="{84F3AEF4-24FC-48D8-A928-0852782AF00F}">
      <dgm:prSet phldrT="[Text]" custT="1"/>
      <dgm:spPr/>
      <dgm:t>
        <a:bodyPr/>
        <a:lstStyle/>
        <a:p>
          <a:r>
            <a:rPr lang="zh-TW" altLang="en-US" sz="2400" dirty="0"/>
            <a:t>碳水化合物</a:t>
          </a:r>
          <a:endParaRPr lang="en-US" sz="2400" dirty="0"/>
        </a:p>
        <a:p>
          <a:r>
            <a:rPr lang="zh-TW" altLang="en-US" sz="2000" dirty="0"/>
            <a:t>（</a:t>
          </a:r>
          <a:r>
            <a:rPr lang="en-US" altLang="zh-TW" sz="2000" dirty="0"/>
            <a:t>1</a:t>
          </a:r>
          <a:r>
            <a:rPr lang="zh-TW" altLang="en-US" sz="2000" dirty="0"/>
            <a:t>克提供</a:t>
          </a:r>
          <a:r>
            <a:rPr lang="en-US" altLang="zh-TW" sz="2000" dirty="0"/>
            <a:t/>
          </a:r>
          <a:br>
            <a:rPr lang="en-US" altLang="zh-TW" sz="2000" dirty="0"/>
          </a:br>
          <a:r>
            <a:rPr lang="en-US" altLang="zh-TW" sz="2000" dirty="0"/>
            <a:t>3.75</a:t>
          </a:r>
          <a:r>
            <a:rPr lang="zh-TW" altLang="en-US" sz="2000" dirty="0"/>
            <a:t>千卡）</a:t>
          </a:r>
          <a:endParaRPr lang="en-US" sz="2000" dirty="0"/>
        </a:p>
      </dgm:t>
    </dgm:pt>
    <dgm:pt modelId="{56F02AD3-3400-4820-98FF-16640B703E45}" type="parTrans" cxnId="{FA2CD433-80C5-4D20-8D82-380C8806D4C8}">
      <dgm:prSet/>
      <dgm:spPr/>
      <dgm:t>
        <a:bodyPr/>
        <a:lstStyle/>
        <a:p>
          <a:endParaRPr lang="en-US"/>
        </a:p>
      </dgm:t>
    </dgm:pt>
    <dgm:pt modelId="{3351A44A-DBCD-4E0A-854B-3B6AECEE8228}" type="sibTrans" cxnId="{FA2CD433-80C5-4D20-8D82-380C8806D4C8}">
      <dgm:prSet/>
      <dgm:spPr/>
      <dgm:t>
        <a:bodyPr/>
        <a:lstStyle/>
        <a:p>
          <a:endParaRPr lang="en-US"/>
        </a:p>
      </dgm:t>
    </dgm:pt>
    <dgm:pt modelId="{64C7D125-C538-4C3A-A0D6-5E5319648009}">
      <dgm:prSet phldrT="[Text]" custT="1"/>
      <dgm:spPr/>
      <dgm:t>
        <a:bodyPr/>
        <a:lstStyle/>
        <a:p>
          <a:r>
            <a:rPr lang="zh-TW" altLang="en-US" sz="2600" dirty="0"/>
            <a:t>蛋白質</a:t>
          </a:r>
          <a:r>
            <a:rPr lang="en-US" sz="2600" dirty="0"/>
            <a:t/>
          </a:r>
          <a:br>
            <a:rPr lang="en-US" sz="2600" dirty="0"/>
          </a:br>
          <a:r>
            <a:rPr lang="zh-TW" altLang="en-US" sz="2000" dirty="0"/>
            <a:t>（</a:t>
          </a:r>
          <a:r>
            <a:rPr lang="en-US" altLang="zh-TW" sz="2000" dirty="0"/>
            <a:t>1</a:t>
          </a:r>
          <a:r>
            <a:rPr lang="zh-TW" altLang="en-US" sz="2000" dirty="0"/>
            <a:t>克提供</a:t>
          </a:r>
          <a:r>
            <a:rPr lang="en-US" altLang="zh-TW" sz="2000" dirty="0"/>
            <a:t>4</a:t>
          </a:r>
          <a:r>
            <a:rPr lang="zh-TW" altLang="en-US" sz="2000" dirty="0"/>
            <a:t>千卡）</a:t>
          </a:r>
          <a:endParaRPr lang="en-US" sz="2000" dirty="0"/>
        </a:p>
      </dgm:t>
    </dgm:pt>
    <dgm:pt modelId="{382DABEF-6BCB-4DA9-A3A6-15B61EDDF884}" type="parTrans" cxnId="{6F9A9E5B-20BC-413B-8277-3E6E779C8E52}">
      <dgm:prSet/>
      <dgm:spPr/>
      <dgm:t>
        <a:bodyPr/>
        <a:lstStyle/>
        <a:p>
          <a:endParaRPr lang="en-US"/>
        </a:p>
      </dgm:t>
    </dgm:pt>
    <dgm:pt modelId="{D48FEAFA-FF0F-40BD-BA49-CB3C06939431}" type="sibTrans" cxnId="{6F9A9E5B-20BC-413B-8277-3E6E779C8E52}">
      <dgm:prSet/>
      <dgm:spPr/>
      <dgm:t>
        <a:bodyPr/>
        <a:lstStyle/>
        <a:p>
          <a:endParaRPr lang="en-US"/>
        </a:p>
      </dgm:t>
    </dgm:pt>
    <dgm:pt modelId="{1772587A-F67A-4990-A05E-C81135FC0E94}">
      <dgm:prSet phldrT="[Text]" custT="1"/>
      <dgm:spPr/>
      <dgm:t>
        <a:bodyPr/>
        <a:lstStyle/>
        <a:p>
          <a:r>
            <a:rPr lang="zh-TW" altLang="en-US" sz="2600" dirty="0"/>
            <a:t>脂肪</a:t>
          </a:r>
          <a:r>
            <a:rPr lang="en-US" sz="2600" dirty="0"/>
            <a:t/>
          </a:r>
          <a:br>
            <a:rPr lang="en-US" sz="2600" dirty="0"/>
          </a:br>
          <a:r>
            <a:rPr lang="zh-TW" altLang="en-US" sz="2000" dirty="0"/>
            <a:t>（</a:t>
          </a:r>
          <a:r>
            <a:rPr lang="en-US" altLang="zh-TW" sz="2000" dirty="0"/>
            <a:t>1</a:t>
          </a:r>
          <a:r>
            <a:rPr lang="zh-TW" altLang="en-US" sz="2000" dirty="0"/>
            <a:t>克提供</a:t>
          </a:r>
          <a:r>
            <a:rPr lang="en-US" altLang="zh-TW" sz="2000" dirty="0"/>
            <a:t>9</a:t>
          </a:r>
          <a:r>
            <a:rPr lang="zh-TW" altLang="en-US" sz="2000" dirty="0"/>
            <a:t>千卡）</a:t>
          </a:r>
          <a:endParaRPr lang="en-US" sz="2000" dirty="0"/>
        </a:p>
      </dgm:t>
    </dgm:pt>
    <dgm:pt modelId="{E925A24C-BAF8-4C96-81EF-7485F261BD72}" type="sibTrans" cxnId="{0D42F603-D5D8-4298-A888-1F2A9D9A19C4}">
      <dgm:prSet/>
      <dgm:spPr/>
      <dgm:t>
        <a:bodyPr/>
        <a:lstStyle/>
        <a:p>
          <a:endParaRPr lang="en-US"/>
        </a:p>
      </dgm:t>
    </dgm:pt>
    <dgm:pt modelId="{69AD9435-D56E-45AF-8437-111B21CB81D1}" type="parTrans" cxnId="{0D42F603-D5D8-4298-A888-1F2A9D9A19C4}">
      <dgm:prSet/>
      <dgm:spPr/>
      <dgm:t>
        <a:bodyPr/>
        <a:lstStyle/>
        <a:p>
          <a:endParaRPr lang="en-US"/>
        </a:p>
      </dgm:t>
    </dgm:pt>
    <dgm:pt modelId="{02831818-31A8-403D-8536-9A98029EBB1A}" type="pres">
      <dgm:prSet presAssocID="{88C7A356-C301-4BC6-8E58-70E05F02BC85}" presName="cycle" presStyleCnt="0">
        <dgm:presLayoutVars>
          <dgm:chMax val="1"/>
          <dgm:dir/>
          <dgm:animLvl val="ctr"/>
          <dgm:resizeHandles val="exact"/>
        </dgm:presLayoutVars>
      </dgm:prSet>
      <dgm:spPr/>
      <dgm:t>
        <a:bodyPr/>
        <a:lstStyle/>
        <a:p>
          <a:endParaRPr lang="zh-HK" altLang="en-US"/>
        </a:p>
      </dgm:t>
    </dgm:pt>
    <dgm:pt modelId="{001A9DC9-0819-4CE8-ABE6-708577A06358}" type="pres">
      <dgm:prSet presAssocID="{5DFB5F63-5BB8-4F88-85C9-4B9335F9025B}" presName="centerShape" presStyleLbl="node0" presStyleIdx="0" presStyleCnt="1"/>
      <dgm:spPr/>
      <dgm:t>
        <a:bodyPr/>
        <a:lstStyle/>
        <a:p>
          <a:endParaRPr lang="zh-HK" altLang="en-US"/>
        </a:p>
      </dgm:t>
    </dgm:pt>
    <dgm:pt modelId="{5E13E592-A46A-41B5-8ACE-C9AA69BDA7E9}" type="pres">
      <dgm:prSet presAssocID="{56F02AD3-3400-4820-98FF-16640B703E45}" presName="parTrans" presStyleLbl="bgSibTrans2D1" presStyleIdx="0" presStyleCnt="3"/>
      <dgm:spPr/>
      <dgm:t>
        <a:bodyPr/>
        <a:lstStyle/>
        <a:p>
          <a:endParaRPr lang="zh-HK" altLang="en-US"/>
        </a:p>
      </dgm:t>
    </dgm:pt>
    <dgm:pt modelId="{27B70B20-92AB-4345-B061-F91BAEE89364}" type="pres">
      <dgm:prSet presAssocID="{84F3AEF4-24FC-48D8-A928-0852782AF00F}" presName="node" presStyleLbl="node1" presStyleIdx="0" presStyleCnt="3">
        <dgm:presLayoutVars>
          <dgm:bulletEnabled val="1"/>
        </dgm:presLayoutVars>
      </dgm:prSet>
      <dgm:spPr/>
      <dgm:t>
        <a:bodyPr/>
        <a:lstStyle/>
        <a:p>
          <a:endParaRPr lang="zh-HK" altLang="en-US"/>
        </a:p>
      </dgm:t>
    </dgm:pt>
    <dgm:pt modelId="{4ED69F82-50E6-4A8C-AAC0-F22C50D24B50}" type="pres">
      <dgm:prSet presAssocID="{382DABEF-6BCB-4DA9-A3A6-15B61EDDF884}" presName="parTrans" presStyleLbl="bgSibTrans2D1" presStyleIdx="1" presStyleCnt="3"/>
      <dgm:spPr/>
      <dgm:t>
        <a:bodyPr/>
        <a:lstStyle/>
        <a:p>
          <a:endParaRPr lang="zh-HK" altLang="en-US"/>
        </a:p>
      </dgm:t>
    </dgm:pt>
    <dgm:pt modelId="{50451B82-DB66-4579-99A1-7A00BBA68016}" type="pres">
      <dgm:prSet presAssocID="{64C7D125-C538-4C3A-A0D6-5E5319648009}" presName="node" presStyleLbl="node1" presStyleIdx="1" presStyleCnt="3">
        <dgm:presLayoutVars>
          <dgm:bulletEnabled val="1"/>
        </dgm:presLayoutVars>
      </dgm:prSet>
      <dgm:spPr/>
      <dgm:t>
        <a:bodyPr/>
        <a:lstStyle/>
        <a:p>
          <a:endParaRPr lang="zh-HK" altLang="en-US"/>
        </a:p>
      </dgm:t>
    </dgm:pt>
    <dgm:pt modelId="{55E59E31-234C-4E6A-B859-5F454D73E219}" type="pres">
      <dgm:prSet presAssocID="{69AD9435-D56E-45AF-8437-111B21CB81D1}" presName="parTrans" presStyleLbl="bgSibTrans2D1" presStyleIdx="2" presStyleCnt="3"/>
      <dgm:spPr/>
      <dgm:t>
        <a:bodyPr/>
        <a:lstStyle/>
        <a:p>
          <a:endParaRPr lang="zh-HK" altLang="en-US"/>
        </a:p>
      </dgm:t>
    </dgm:pt>
    <dgm:pt modelId="{F5785203-4C2F-4A0E-8FE3-52C61206BA0F}" type="pres">
      <dgm:prSet presAssocID="{1772587A-F67A-4990-A05E-C81135FC0E94}" presName="node" presStyleLbl="node1" presStyleIdx="2" presStyleCnt="3">
        <dgm:presLayoutVars>
          <dgm:bulletEnabled val="1"/>
        </dgm:presLayoutVars>
      </dgm:prSet>
      <dgm:spPr/>
      <dgm:t>
        <a:bodyPr/>
        <a:lstStyle/>
        <a:p>
          <a:endParaRPr lang="zh-HK" altLang="en-US"/>
        </a:p>
      </dgm:t>
    </dgm:pt>
  </dgm:ptLst>
  <dgm:cxnLst>
    <dgm:cxn modelId="{F89004DE-E2B3-4DBB-8620-A6EDF3CAAA2A}" srcId="{88C7A356-C301-4BC6-8E58-70E05F02BC85}" destId="{5DFB5F63-5BB8-4F88-85C9-4B9335F9025B}" srcOrd="0" destOrd="0" parTransId="{1252B1C5-9534-4529-AD88-CD7D6FE0674D}" sibTransId="{B9BDE835-B75B-4E12-9ED8-346DE948B11F}"/>
    <dgm:cxn modelId="{91EF4B93-4B54-4F87-B9BC-8C99C23C292A}" type="presOf" srcId="{1772587A-F67A-4990-A05E-C81135FC0E94}" destId="{F5785203-4C2F-4A0E-8FE3-52C61206BA0F}" srcOrd="0" destOrd="0" presId="urn:microsoft.com/office/officeart/2005/8/layout/radial4"/>
    <dgm:cxn modelId="{6F9A9E5B-20BC-413B-8277-3E6E779C8E52}" srcId="{5DFB5F63-5BB8-4F88-85C9-4B9335F9025B}" destId="{64C7D125-C538-4C3A-A0D6-5E5319648009}" srcOrd="1" destOrd="0" parTransId="{382DABEF-6BCB-4DA9-A3A6-15B61EDDF884}" sibTransId="{D48FEAFA-FF0F-40BD-BA49-CB3C06939431}"/>
    <dgm:cxn modelId="{6029464F-DC17-4744-975B-253159D7752C}" type="presOf" srcId="{64C7D125-C538-4C3A-A0D6-5E5319648009}" destId="{50451B82-DB66-4579-99A1-7A00BBA68016}" srcOrd="0" destOrd="0" presId="urn:microsoft.com/office/officeart/2005/8/layout/radial4"/>
    <dgm:cxn modelId="{CD761158-84CA-433F-90AF-DBCFFD98163C}" type="presOf" srcId="{56F02AD3-3400-4820-98FF-16640B703E45}" destId="{5E13E592-A46A-41B5-8ACE-C9AA69BDA7E9}" srcOrd="0" destOrd="0" presId="urn:microsoft.com/office/officeart/2005/8/layout/radial4"/>
    <dgm:cxn modelId="{E30D7827-964F-4412-A3F5-F6E8F0751596}" type="presOf" srcId="{382DABEF-6BCB-4DA9-A3A6-15B61EDDF884}" destId="{4ED69F82-50E6-4A8C-AAC0-F22C50D24B50}" srcOrd="0" destOrd="0" presId="urn:microsoft.com/office/officeart/2005/8/layout/radial4"/>
    <dgm:cxn modelId="{ABC9699E-B170-48E6-869D-E63178F71EE6}" type="presOf" srcId="{88C7A356-C301-4BC6-8E58-70E05F02BC85}" destId="{02831818-31A8-403D-8536-9A98029EBB1A}" srcOrd="0" destOrd="0" presId="urn:microsoft.com/office/officeart/2005/8/layout/radial4"/>
    <dgm:cxn modelId="{0D42F603-D5D8-4298-A888-1F2A9D9A19C4}" srcId="{5DFB5F63-5BB8-4F88-85C9-4B9335F9025B}" destId="{1772587A-F67A-4990-A05E-C81135FC0E94}" srcOrd="2" destOrd="0" parTransId="{69AD9435-D56E-45AF-8437-111B21CB81D1}" sibTransId="{E925A24C-BAF8-4C96-81EF-7485F261BD72}"/>
    <dgm:cxn modelId="{FA2CD433-80C5-4D20-8D82-380C8806D4C8}" srcId="{5DFB5F63-5BB8-4F88-85C9-4B9335F9025B}" destId="{84F3AEF4-24FC-48D8-A928-0852782AF00F}" srcOrd="0" destOrd="0" parTransId="{56F02AD3-3400-4820-98FF-16640B703E45}" sibTransId="{3351A44A-DBCD-4E0A-854B-3B6AECEE8228}"/>
    <dgm:cxn modelId="{6CDE55DB-FE71-47CE-AA79-CF88514EEF62}" type="presOf" srcId="{5DFB5F63-5BB8-4F88-85C9-4B9335F9025B}" destId="{001A9DC9-0819-4CE8-ABE6-708577A06358}" srcOrd="0" destOrd="0" presId="urn:microsoft.com/office/officeart/2005/8/layout/radial4"/>
    <dgm:cxn modelId="{6D8D051B-6F9D-4B65-8B79-9FA3BB7BA4F9}" type="presOf" srcId="{69AD9435-D56E-45AF-8437-111B21CB81D1}" destId="{55E59E31-234C-4E6A-B859-5F454D73E219}" srcOrd="0" destOrd="0" presId="urn:microsoft.com/office/officeart/2005/8/layout/radial4"/>
    <dgm:cxn modelId="{55D22306-C34D-4C8E-B3DB-F410E96D3DE0}" type="presOf" srcId="{84F3AEF4-24FC-48D8-A928-0852782AF00F}" destId="{27B70B20-92AB-4345-B061-F91BAEE89364}" srcOrd="0" destOrd="0" presId="urn:microsoft.com/office/officeart/2005/8/layout/radial4"/>
    <dgm:cxn modelId="{8309577C-E9B1-4F0D-8962-2710AD95397B}" type="presParOf" srcId="{02831818-31A8-403D-8536-9A98029EBB1A}" destId="{001A9DC9-0819-4CE8-ABE6-708577A06358}" srcOrd="0" destOrd="0" presId="urn:microsoft.com/office/officeart/2005/8/layout/radial4"/>
    <dgm:cxn modelId="{160672BF-A1E8-462B-8E7E-476ABA95B91E}" type="presParOf" srcId="{02831818-31A8-403D-8536-9A98029EBB1A}" destId="{5E13E592-A46A-41B5-8ACE-C9AA69BDA7E9}" srcOrd="1" destOrd="0" presId="urn:microsoft.com/office/officeart/2005/8/layout/radial4"/>
    <dgm:cxn modelId="{1F0109EB-7EFA-4DA0-AB21-091F0709635E}" type="presParOf" srcId="{02831818-31A8-403D-8536-9A98029EBB1A}" destId="{27B70B20-92AB-4345-B061-F91BAEE89364}" srcOrd="2" destOrd="0" presId="urn:microsoft.com/office/officeart/2005/8/layout/radial4"/>
    <dgm:cxn modelId="{8D1FF062-63BD-435C-AFE4-1BEDB3445054}" type="presParOf" srcId="{02831818-31A8-403D-8536-9A98029EBB1A}" destId="{4ED69F82-50E6-4A8C-AAC0-F22C50D24B50}" srcOrd="3" destOrd="0" presId="urn:microsoft.com/office/officeart/2005/8/layout/radial4"/>
    <dgm:cxn modelId="{2033CAE0-B82E-45E5-BFDD-EB7984B2C5AE}" type="presParOf" srcId="{02831818-31A8-403D-8536-9A98029EBB1A}" destId="{50451B82-DB66-4579-99A1-7A00BBA68016}" srcOrd="4" destOrd="0" presId="urn:microsoft.com/office/officeart/2005/8/layout/radial4"/>
    <dgm:cxn modelId="{43CC7E2B-3722-4DA0-A266-920E132E2582}" type="presParOf" srcId="{02831818-31A8-403D-8536-9A98029EBB1A}" destId="{55E59E31-234C-4E6A-B859-5F454D73E219}" srcOrd="5" destOrd="0" presId="urn:microsoft.com/office/officeart/2005/8/layout/radial4"/>
    <dgm:cxn modelId="{7B87ADCE-84F4-422A-BE19-0D0E8695A8F6}" type="presParOf" srcId="{02831818-31A8-403D-8536-9A98029EBB1A}" destId="{F5785203-4C2F-4A0E-8FE3-52C61206BA0F}"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064D3D2-1710-4027-8DAA-BFA99DD50DF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5721C418-47B9-48A9-B1C6-336A9A66F798}">
      <dgm:prSet phldrT="[Text]" custT="1"/>
      <dgm:spPr/>
      <dgm:t>
        <a:bodyPr/>
        <a:lstStyle/>
        <a:p>
          <a:r>
            <a:rPr lang="zh-TW" altLang="en-US" sz="3600" dirty="0"/>
            <a:t>「好」</a:t>
          </a:r>
          <a:r>
            <a:rPr lang="en-US" altLang="zh-TW" sz="3600" dirty="0"/>
            <a:t>HDL-C</a:t>
          </a:r>
          <a:endParaRPr lang="en-US" sz="3600" dirty="0"/>
        </a:p>
      </dgm:t>
    </dgm:pt>
    <dgm:pt modelId="{3DED73F8-A4BF-4493-A623-B6548875D7F4}" type="parTrans" cxnId="{4714EAE5-79D8-4F9A-865D-68E8BC0EAAE9}">
      <dgm:prSet/>
      <dgm:spPr/>
      <dgm:t>
        <a:bodyPr/>
        <a:lstStyle/>
        <a:p>
          <a:endParaRPr lang="en-US"/>
        </a:p>
      </dgm:t>
    </dgm:pt>
    <dgm:pt modelId="{AC64AF9A-2FE9-40E0-89FC-915D809C3619}" type="sibTrans" cxnId="{4714EAE5-79D8-4F9A-865D-68E8BC0EAAE9}">
      <dgm:prSet/>
      <dgm:spPr/>
      <dgm:t>
        <a:bodyPr/>
        <a:lstStyle/>
        <a:p>
          <a:endParaRPr lang="en-US"/>
        </a:p>
      </dgm:t>
    </dgm:pt>
    <dgm:pt modelId="{AE537CC6-16C8-4982-8390-618982D3BF04}">
      <dgm:prSet phldrT="[Text]" custT="1"/>
      <dgm:spPr/>
      <dgm:t>
        <a:bodyPr/>
        <a:lstStyle/>
        <a:p>
          <a:r>
            <a:rPr lang="zh-TW" altLang="en-US" sz="3600" dirty="0"/>
            <a:t>「壞」</a:t>
          </a:r>
          <a:r>
            <a:rPr lang="en-US" sz="3600" dirty="0"/>
            <a:t>LDL-C</a:t>
          </a:r>
        </a:p>
      </dgm:t>
    </dgm:pt>
    <dgm:pt modelId="{50A09F2A-8B99-41D7-BBEA-DBF449CB9F0D}" type="parTrans" cxnId="{E47B21EA-DC07-4EB5-B499-3B198D6432ED}">
      <dgm:prSet/>
      <dgm:spPr/>
      <dgm:t>
        <a:bodyPr/>
        <a:lstStyle/>
        <a:p>
          <a:endParaRPr lang="en-US"/>
        </a:p>
      </dgm:t>
    </dgm:pt>
    <dgm:pt modelId="{370EB703-A3FD-4894-823C-D0B3F250728E}" type="sibTrans" cxnId="{E47B21EA-DC07-4EB5-B499-3B198D6432ED}">
      <dgm:prSet/>
      <dgm:spPr/>
      <dgm:t>
        <a:bodyPr/>
        <a:lstStyle/>
        <a:p>
          <a:endParaRPr lang="en-US"/>
        </a:p>
      </dgm:t>
    </dgm:pt>
    <dgm:pt modelId="{6931209D-283B-45B6-AF35-E378813A9EF1}">
      <dgm:prSet phldrT="[Text]"/>
      <dgm:spPr/>
      <dgm:t>
        <a:bodyPr/>
        <a:lstStyle/>
        <a:p>
          <a:r>
            <a:rPr lang="zh-TW" altLang="en-US" dirty="0" smtClean="0"/>
            <a:t>將</a:t>
          </a:r>
          <a:r>
            <a:rPr lang="zh-TW" altLang="en-US" dirty="0"/>
            <a:t>膽固醇運送到動脈壁進行沉積來堵塞動脈</a:t>
          </a:r>
          <a:r>
            <a:rPr lang="zh-TW" altLang="en-US" dirty="0" smtClean="0"/>
            <a:t>，增</a:t>
          </a:r>
          <a:r>
            <a:rPr lang="zh-TW" altLang="en-US" dirty="0"/>
            <a:t>加患心血管疾病的風險。</a:t>
          </a:r>
          <a:endParaRPr lang="en-US" dirty="0"/>
        </a:p>
      </dgm:t>
    </dgm:pt>
    <dgm:pt modelId="{D46A027E-7D3B-4A19-96B3-909323316CB5}" type="parTrans" cxnId="{4CF872FA-C408-4311-8769-022D3EB2EC39}">
      <dgm:prSet/>
      <dgm:spPr/>
      <dgm:t>
        <a:bodyPr/>
        <a:lstStyle/>
        <a:p>
          <a:endParaRPr lang="en-US"/>
        </a:p>
      </dgm:t>
    </dgm:pt>
    <dgm:pt modelId="{E8226905-E837-4092-AB59-044BA163AD6B}" type="sibTrans" cxnId="{4CF872FA-C408-4311-8769-022D3EB2EC39}">
      <dgm:prSet/>
      <dgm:spPr/>
      <dgm:t>
        <a:bodyPr/>
        <a:lstStyle/>
        <a:p>
          <a:endParaRPr lang="en-US"/>
        </a:p>
      </dgm:t>
    </dgm:pt>
    <dgm:pt modelId="{6EC4EAC5-0AA5-435B-B43A-23B40D293427}">
      <dgm:prSet phldrT="[Text]" custT="1"/>
      <dgm:spPr/>
      <dgm:t>
        <a:bodyPr/>
        <a:lstStyle/>
        <a:p>
          <a:r>
            <a:rPr lang="zh-TW" altLang="en-US" sz="3600" dirty="0"/>
            <a:t>三酸甘油酯</a:t>
          </a:r>
          <a:endParaRPr lang="en-US" sz="3600" dirty="0"/>
        </a:p>
      </dgm:t>
    </dgm:pt>
    <dgm:pt modelId="{52F77DEB-AAE1-4B19-AB5D-007ECBF8ADB1}" type="parTrans" cxnId="{4D28007A-A4C6-43AC-87FF-7AAF66ECC203}">
      <dgm:prSet/>
      <dgm:spPr/>
      <dgm:t>
        <a:bodyPr/>
        <a:lstStyle/>
        <a:p>
          <a:endParaRPr lang="en-US"/>
        </a:p>
      </dgm:t>
    </dgm:pt>
    <dgm:pt modelId="{4739515D-9F39-4F25-B843-C6447545D853}" type="sibTrans" cxnId="{4D28007A-A4C6-43AC-87FF-7AAF66ECC203}">
      <dgm:prSet/>
      <dgm:spPr/>
      <dgm:t>
        <a:bodyPr/>
        <a:lstStyle/>
        <a:p>
          <a:endParaRPr lang="en-US"/>
        </a:p>
      </dgm:t>
    </dgm:pt>
    <dgm:pt modelId="{8F87FA21-B35A-4C95-AD60-BC4C1ABE9656}">
      <dgm:prSet phldrT="[Text]"/>
      <dgm:spPr/>
      <dgm:t>
        <a:bodyPr/>
        <a:lstStyle/>
        <a:p>
          <a:r>
            <a:rPr lang="zh-TW" altLang="en-US" dirty="0"/>
            <a:t>高水平的三酸甘油酯可能阻塞動脈並阻止</a:t>
          </a:r>
          <a:r>
            <a:rPr lang="en-US" altLang="zh-TW" dirty="0"/>
            <a:t>HDL</a:t>
          </a:r>
          <a:r>
            <a:rPr lang="zh-TW" altLang="en-US" dirty="0"/>
            <a:t>正常運作，增加患心血管疾病的風險。</a:t>
          </a:r>
          <a:endParaRPr lang="en-US" dirty="0"/>
        </a:p>
      </dgm:t>
    </dgm:pt>
    <dgm:pt modelId="{71DAB789-17EB-47E2-BDCA-12019FCF691D}" type="parTrans" cxnId="{9C7593CC-5841-42D1-8010-70ABA0885040}">
      <dgm:prSet/>
      <dgm:spPr/>
      <dgm:t>
        <a:bodyPr/>
        <a:lstStyle/>
        <a:p>
          <a:endParaRPr lang="en-US"/>
        </a:p>
      </dgm:t>
    </dgm:pt>
    <dgm:pt modelId="{EA351DAD-B664-4BC8-8A7A-870BB724471C}" type="sibTrans" cxnId="{9C7593CC-5841-42D1-8010-70ABA0885040}">
      <dgm:prSet/>
      <dgm:spPr/>
      <dgm:t>
        <a:bodyPr/>
        <a:lstStyle/>
        <a:p>
          <a:endParaRPr lang="en-US"/>
        </a:p>
      </dgm:t>
    </dgm:pt>
    <dgm:pt modelId="{6A31039B-A4AC-4F39-A281-FA1CF17E726C}">
      <dgm:prSet phldrT="[Text]"/>
      <dgm:spPr/>
      <dgm:t>
        <a:bodyPr/>
        <a:lstStyle/>
        <a:p>
          <a:r>
            <a:rPr lang="zh-TW" altLang="en-US" dirty="0" smtClean="0"/>
            <a:t>將多餘</a:t>
          </a:r>
          <a:r>
            <a:rPr lang="zh-TW" altLang="en-US" dirty="0"/>
            <a:t>的膽固醇從動脈壁運回肝臟進行降解和清除，有助於保持動脈清澈</a:t>
          </a:r>
          <a:r>
            <a:rPr lang="zh-TW" altLang="en-US" dirty="0" smtClean="0"/>
            <a:t>，最</a:t>
          </a:r>
          <a:r>
            <a:rPr lang="zh-TW" altLang="en-US" dirty="0"/>
            <a:t>大幅度地減少堵塞並降低患心血管疾病的風險。</a:t>
          </a:r>
          <a:endParaRPr lang="en-US" dirty="0"/>
        </a:p>
      </dgm:t>
    </dgm:pt>
    <dgm:pt modelId="{0FADA08F-092A-43F6-A686-B41207D21998}" type="sibTrans" cxnId="{DF9C3AFC-7F92-4BF3-A51A-8CBF4D1529E6}">
      <dgm:prSet/>
      <dgm:spPr/>
      <dgm:t>
        <a:bodyPr/>
        <a:lstStyle/>
        <a:p>
          <a:endParaRPr lang="en-US"/>
        </a:p>
      </dgm:t>
    </dgm:pt>
    <dgm:pt modelId="{53561276-845F-42A7-B67E-ABE5F5D8E73B}" type="parTrans" cxnId="{DF9C3AFC-7F92-4BF3-A51A-8CBF4D1529E6}">
      <dgm:prSet/>
      <dgm:spPr/>
      <dgm:t>
        <a:bodyPr/>
        <a:lstStyle/>
        <a:p>
          <a:endParaRPr lang="en-US"/>
        </a:p>
      </dgm:t>
    </dgm:pt>
    <dgm:pt modelId="{7136E1C9-A401-4F49-8196-8E777547DD15}" type="pres">
      <dgm:prSet presAssocID="{E064D3D2-1710-4027-8DAA-BFA99DD50DF7}" presName="Name0" presStyleCnt="0">
        <dgm:presLayoutVars>
          <dgm:dir/>
          <dgm:animLvl val="lvl"/>
          <dgm:resizeHandles val="exact"/>
        </dgm:presLayoutVars>
      </dgm:prSet>
      <dgm:spPr/>
      <dgm:t>
        <a:bodyPr/>
        <a:lstStyle/>
        <a:p>
          <a:endParaRPr lang="zh-HK" altLang="en-US"/>
        </a:p>
      </dgm:t>
    </dgm:pt>
    <dgm:pt modelId="{C70B1C1D-B24C-4869-89EE-F774065963FB}" type="pres">
      <dgm:prSet presAssocID="{5721C418-47B9-48A9-B1C6-336A9A66F798}" presName="linNode" presStyleCnt="0"/>
      <dgm:spPr/>
    </dgm:pt>
    <dgm:pt modelId="{252A4806-6F2A-4BE1-97C8-FCC136C5C007}" type="pres">
      <dgm:prSet presAssocID="{5721C418-47B9-48A9-B1C6-336A9A66F798}" presName="parentText" presStyleLbl="node1" presStyleIdx="0" presStyleCnt="3">
        <dgm:presLayoutVars>
          <dgm:chMax val="1"/>
          <dgm:bulletEnabled val="1"/>
        </dgm:presLayoutVars>
      </dgm:prSet>
      <dgm:spPr/>
      <dgm:t>
        <a:bodyPr/>
        <a:lstStyle/>
        <a:p>
          <a:endParaRPr lang="zh-HK" altLang="en-US"/>
        </a:p>
      </dgm:t>
    </dgm:pt>
    <dgm:pt modelId="{715CECD7-8116-45CE-803F-94C93B83A7E4}" type="pres">
      <dgm:prSet presAssocID="{5721C418-47B9-48A9-B1C6-336A9A66F798}" presName="descendantText" presStyleLbl="alignAccFollowNode1" presStyleIdx="0" presStyleCnt="3">
        <dgm:presLayoutVars>
          <dgm:bulletEnabled val="1"/>
        </dgm:presLayoutVars>
      </dgm:prSet>
      <dgm:spPr/>
      <dgm:t>
        <a:bodyPr/>
        <a:lstStyle/>
        <a:p>
          <a:endParaRPr lang="zh-HK" altLang="en-US"/>
        </a:p>
      </dgm:t>
    </dgm:pt>
    <dgm:pt modelId="{69F0DCCE-2EF4-4D1E-8E16-365E5A4131BC}" type="pres">
      <dgm:prSet presAssocID="{AC64AF9A-2FE9-40E0-89FC-915D809C3619}" presName="sp" presStyleCnt="0"/>
      <dgm:spPr/>
    </dgm:pt>
    <dgm:pt modelId="{4FC1A338-4B22-4682-B4AD-9A6016F0A6F1}" type="pres">
      <dgm:prSet presAssocID="{AE537CC6-16C8-4982-8390-618982D3BF04}" presName="linNode" presStyleCnt="0"/>
      <dgm:spPr/>
    </dgm:pt>
    <dgm:pt modelId="{8EFFBB1C-0799-4B4E-AD3A-E2B373567123}" type="pres">
      <dgm:prSet presAssocID="{AE537CC6-16C8-4982-8390-618982D3BF04}" presName="parentText" presStyleLbl="node1" presStyleIdx="1" presStyleCnt="3">
        <dgm:presLayoutVars>
          <dgm:chMax val="1"/>
          <dgm:bulletEnabled val="1"/>
        </dgm:presLayoutVars>
      </dgm:prSet>
      <dgm:spPr/>
      <dgm:t>
        <a:bodyPr/>
        <a:lstStyle/>
        <a:p>
          <a:endParaRPr lang="zh-HK" altLang="en-US"/>
        </a:p>
      </dgm:t>
    </dgm:pt>
    <dgm:pt modelId="{93FCA15A-9CFB-4BDD-AAF2-22AF5405B861}" type="pres">
      <dgm:prSet presAssocID="{AE537CC6-16C8-4982-8390-618982D3BF04}" presName="descendantText" presStyleLbl="alignAccFollowNode1" presStyleIdx="1" presStyleCnt="3">
        <dgm:presLayoutVars>
          <dgm:bulletEnabled val="1"/>
        </dgm:presLayoutVars>
      </dgm:prSet>
      <dgm:spPr/>
      <dgm:t>
        <a:bodyPr/>
        <a:lstStyle/>
        <a:p>
          <a:endParaRPr lang="zh-HK" altLang="en-US"/>
        </a:p>
      </dgm:t>
    </dgm:pt>
    <dgm:pt modelId="{B83BD996-1E9B-47D1-9B41-CA375DF772E5}" type="pres">
      <dgm:prSet presAssocID="{370EB703-A3FD-4894-823C-D0B3F250728E}" presName="sp" presStyleCnt="0"/>
      <dgm:spPr/>
    </dgm:pt>
    <dgm:pt modelId="{61C99AF7-0F26-47FB-88FF-9F7341EDF972}" type="pres">
      <dgm:prSet presAssocID="{6EC4EAC5-0AA5-435B-B43A-23B40D293427}" presName="linNode" presStyleCnt="0"/>
      <dgm:spPr/>
    </dgm:pt>
    <dgm:pt modelId="{769325E3-51EB-49ED-9DF9-C01C4FE1BC36}" type="pres">
      <dgm:prSet presAssocID="{6EC4EAC5-0AA5-435B-B43A-23B40D293427}" presName="parentText" presStyleLbl="node1" presStyleIdx="2" presStyleCnt="3">
        <dgm:presLayoutVars>
          <dgm:chMax val="1"/>
          <dgm:bulletEnabled val="1"/>
        </dgm:presLayoutVars>
      </dgm:prSet>
      <dgm:spPr/>
      <dgm:t>
        <a:bodyPr/>
        <a:lstStyle/>
        <a:p>
          <a:endParaRPr lang="zh-HK" altLang="en-US"/>
        </a:p>
      </dgm:t>
    </dgm:pt>
    <dgm:pt modelId="{CF85D3E9-2F46-44C5-AD81-9B3E210D203D}" type="pres">
      <dgm:prSet presAssocID="{6EC4EAC5-0AA5-435B-B43A-23B40D293427}" presName="descendantText" presStyleLbl="alignAccFollowNode1" presStyleIdx="2" presStyleCnt="3">
        <dgm:presLayoutVars>
          <dgm:bulletEnabled val="1"/>
        </dgm:presLayoutVars>
      </dgm:prSet>
      <dgm:spPr/>
      <dgm:t>
        <a:bodyPr/>
        <a:lstStyle/>
        <a:p>
          <a:endParaRPr lang="zh-HK" altLang="en-US"/>
        </a:p>
      </dgm:t>
    </dgm:pt>
  </dgm:ptLst>
  <dgm:cxnLst>
    <dgm:cxn modelId="{5DEB5364-AEC3-439B-9F3E-B2E2A40609A0}" type="presOf" srcId="{6EC4EAC5-0AA5-435B-B43A-23B40D293427}" destId="{769325E3-51EB-49ED-9DF9-C01C4FE1BC36}" srcOrd="0" destOrd="0" presId="urn:microsoft.com/office/officeart/2005/8/layout/vList5"/>
    <dgm:cxn modelId="{79E724CC-BB82-4361-BCC8-C23605754E7F}" type="presOf" srcId="{6931209D-283B-45B6-AF35-E378813A9EF1}" destId="{93FCA15A-9CFB-4BDD-AAF2-22AF5405B861}" srcOrd="0" destOrd="0" presId="urn:microsoft.com/office/officeart/2005/8/layout/vList5"/>
    <dgm:cxn modelId="{4714EAE5-79D8-4F9A-865D-68E8BC0EAAE9}" srcId="{E064D3D2-1710-4027-8DAA-BFA99DD50DF7}" destId="{5721C418-47B9-48A9-B1C6-336A9A66F798}" srcOrd="0" destOrd="0" parTransId="{3DED73F8-A4BF-4493-A623-B6548875D7F4}" sibTransId="{AC64AF9A-2FE9-40E0-89FC-915D809C3619}"/>
    <dgm:cxn modelId="{DF9C3AFC-7F92-4BF3-A51A-8CBF4D1529E6}" srcId="{5721C418-47B9-48A9-B1C6-336A9A66F798}" destId="{6A31039B-A4AC-4F39-A281-FA1CF17E726C}" srcOrd="0" destOrd="0" parTransId="{53561276-845F-42A7-B67E-ABE5F5D8E73B}" sibTransId="{0FADA08F-092A-43F6-A686-B41207D21998}"/>
    <dgm:cxn modelId="{4D28007A-A4C6-43AC-87FF-7AAF66ECC203}" srcId="{E064D3D2-1710-4027-8DAA-BFA99DD50DF7}" destId="{6EC4EAC5-0AA5-435B-B43A-23B40D293427}" srcOrd="2" destOrd="0" parTransId="{52F77DEB-AAE1-4B19-AB5D-007ECBF8ADB1}" sibTransId="{4739515D-9F39-4F25-B843-C6447545D853}"/>
    <dgm:cxn modelId="{F0999D04-A427-46BC-BEB0-6F1A74391920}" type="presOf" srcId="{6A31039B-A4AC-4F39-A281-FA1CF17E726C}" destId="{715CECD7-8116-45CE-803F-94C93B83A7E4}" srcOrd="0" destOrd="0" presId="urn:microsoft.com/office/officeart/2005/8/layout/vList5"/>
    <dgm:cxn modelId="{4CF872FA-C408-4311-8769-022D3EB2EC39}" srcId="{AE537CC6-16C8-4982-8390-618982D3BF04}" destId="{6931209D-283B-45B6-AF35-E378813A9EF1}" srcOrd="0" destOrd="0" parTransId="{D46A027E-7D3B-4A19-96B3-909323316CB5}" sibTransId="{E8226905-E837-4092-AB59-044BA163AD6B}"/>
    <dgm:cxn modelId="{72F154B3-E21D-4991-ABEF-1B9C1D231694}" type="presOf" srcId="{E064D3D2-1710-4027-8DAA-BFA99DD50DF7}" destId="{7136E1C9-A401-4F49-8196-8E777547DD15}" srcOrd="0" destOrd="0" presId="urn:microsoft.com/office/officeart/2005/8/layout/vList5"/>
    <dgm:cxn modelId="{3E368430-FAC7-4A91-AB44-4FDBA0CE6BCC}" type="presOf" srcId="{AE537CC6-16C8-4982-8390-618982D3BF04}" destId="{8EFFBB1C-0799-4B4E-AD3A-E2B373567123}" srcOrd="0" destOrd="0" presId="urn:microsoft.com/office/officeart/2005/8/layout/vList5"/>
    <dgm:cxn modelId="{004A6FD1-AF2E-4301-8C27-67CF120CA759}" type="presOf" srcId="{8F87FA21-B35A-4C95-AD60-BC4C1ABE9656}" destId="{CF85D3E9-2F46-44C5-AD81-9B3E210D203D}" srcOrd="0" destOrd="0" presId="urn:microsoft.com/office/officeart/2005/8/layout/vList5"/>
    <dgm:cxn modelId="{9C7593CC-5841-42D1-8010-70ABA0885040}" srcId="{6EC4EAC5-0AA5-435B-B43A-23B40D293427}" destId="{8F87FA21-B35A-4C95-AD60-BC4C1ABE9656}" srcOrd="0" destOrd="0" parTransId="{71DAB789-17EB-47E2-BDCA-12019FCF691D}" sibTransId="{EA351DAD-B664-4BC8-8A7A-870BB724471C}"/>
    <dgm:cxn modelId="{53B472D1-74FA-45A1-A32B-3A5CA3E62808}" type="presOf" srcId="{5721C418-47B9-48A9-B1C6-336A9A66F798}" destId="{252A4806-6F2A-4BE1-97C8-FCC136C5C007}" srcOrd="0" destOrd="0" presId="urn:microsoft.com/office/officeart/2005/8/layout/vList5"/>
    <dgm:cxn modelId="{E47B21EA-DC07-4EB5-B499-3B198D6432ED}" srcId="{E064D3D2-1710-4027-8DAA-BFA99DD50DF7}" destId="{AE537CC6-16C8-4982-8390-618982D3BF04}" srcOrd="1" destOrd="0" parTransId="{50A09F2A-8B99-41D7-BBEA-DBF449CB9F0D}" sibTransId="{370EB703-A3FD-4894-823C-D0B3F250728E}"/>
    <dgm:cxn modelId="{71DBBC31-9CA8-4F52-AFB6-0861DFEEE468}" type="presParOf" srcId="{7136E1C9-A401-4F49-8196-8E777547DD15}" destId="{C70B1C1D-B24C-4869-89EE-F774065963FB}" srcOrd="0" destOrd="0" presId="urn:microsoft.com/office/officeart/2005/8/layout/vList5"/>
    <dgm:cxn modelId="{D01BA8DD-08F0-48F2-A544-65B45A061646}" type="presParOf" srcId="{C70B1C1D-B24C-4869-89EE-F774065963FB}" destId="{252A4806-6F2A-4BE1-97C8-FCC136C5C007}" srcOrd="0" destOrd="0" presId="urn:microsoft.com/office/officeart/2005/8/layout/vList5"/>
    <dgm:cxn modelId="{A00201D2-70A6-40FC-9472-72E491AD904E}" type="presParOf" srcId="{C70B1C1D-B24C-4869-89EE-F774065963FB}" destId="{715CECD7-8116-45CE-803F-94C93B83A7E4}" srcOrd="1" destOrd="0" presId="urn:microsoft.com/office/officeart/2005/8/layout/vList5"/>
    <dgm:cxn modelId="{8C55CE17-3EBF-465A-B907-E45E5774BD0F}" type="presParOf" srcId="{7136E1C9-A401-4F49-8196-8E777547DD15}" destId="{69F0DCCE-2EF4-4D1E-8E16-365E5A4131BC}" srcOrd="1" destOrd="0" presId="urn:microsoft.com/office/officeart/2005/8/layout/vList5"/>
    <dgm:cxn modelId="{49A76E1C-667A-422E-B160-100A371E1B2B}" type="presParOf" srcId="{7136E1C9-A401-4F49-8196-8E777547DD15}" destId="{4FC1A338-4B22-4682-B4AD-9A6016F0A6F1}" srcOrd="2" destOrd="0" presId="urn:microsoft.com/office/officeart/2005/8/layout/vList5"/>
    <dgm:cxn modelId="{DA837271-5B9A-419F-A177-E7CE827AAB17}" type="presParOf" srcId="{4FC1A338-4B22-4682-B4AD-9A6016F0A6F1}" destId="{8EFFBB1C-0799-4B4E-AD3A-E2B373567123}" srcOrd="0" destOrd="0" presId="urn:microsoft.com/office/officeart/2005/8/layout/vList5"/>
    <dgm:cxn modelId="{B58B3B68-D347-4B82-94CC-0F4A8813E24C}" type="presParOf" srcId="{4FC1A338-4B22-4682-B4AD-9A6016F0A6F1}" destId="{93FCA15A-9CFB-4BDD-AAF2-22AF5405B861}" srcOrd="1" destOrd="0" presId="urn:microsoft.com/office/officeart/2005/8/layout/vList5"/>
    <dgm:cxn modelId="{DD2FF90C-88C8-4E95-9994-04A3A3D45F43}" type="presParOf" srcId="{7136E1C9-A401-4F49-8196-8E777547DD15}" destId="{B83BD996-1E9B-47D1-9B41-CA375DF772E5}" srcOrd="3" destOrd="0" presId="urn:microsoft.com/office/officeart/2005/8/layout/vList5"/>
    <dgm:cxn modelId="{BAC7690D-3478-4126-82D9-C4AFADF91ADA}" type="presParOf" srcId="{7136E1C9-A401-4F49-8196-8E777547DD15}" destId="{61C99AF7-0F26-47FB-88FF-9F7341EDF972}" srcOrd="4" destOrd="0" presId="urn:microsoft.com/office/officeart/2005/8/layout/vList5"/>
    <dgm:cxn modelId="{A20636D1-4911-4CCF-AA7A-D1BE1F2F9E81}" type="presParOf" srcId="{61C99AF7-0F26-47FB-88FF-9F7341EDF972}" destId="{769325E3-51EB-49ED-9DF9-C01C4FE1BC36}" srcOrd="0" destOrd="0" presId="urn:microsoft.com/office/officeart/2005/8/layout/vList5"/>
    <dgm:cxn modelId="{E6A57D3D-C83D-4F0A-AF71-16D84FBE01B8}" type="presParOf" srcId="{61C99AF7-0F26-47FB-88FF-9F7341EDF972}" destId="{CF85D3E9-2F46-44C5-AD81-9B3E210D203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564A20-422D-41F3-AF74-1FAFEB5F001D}"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n-US"/>
        </a:p>
      </dgm:t>
    </dgm:pt>
    <dgm:pt modelId="{6B1990EF-A8D6-4BE8-91DB-60253E06AC62}">
      <dgm:prSet phldrT="[Text]"/>
      <dgm:spPr/>
      <dgm:t>
        <a:bodyPr/>
        <a:lstStyle/>
        <a:p>
          <a:r>
            <a:rPr lang="zh-TW" altLang="en-US" dirty="0"/>
            <a:t>早餐穀類食品</a:t>
          </a:r>
          <a:endParaRPr lang="en-US" dirty="0"/>
        </a:p>
      </dgm:t>
    </dgm:pt>
    <dgm:pt modelId="{618CC53B-1AEE-45F6-AE8D-6ED7616387D5}" type="parTrans" cxnId="{8904D49F-5C55-403D-8569-89EE9AB8F5C4}">
      <dgm:prSet/>
      <dgm:spPr/>
      <dgm:t>
        <a:bodyPr/>
        <a:lstStyle/>
        <a:p>
          <a:endParaRPr lang="en-US"/>
        </a:p>
      </dgm:t>
    </dgm:pt>
    <dgm:pt modelId="{2DD63EA8-D5CF-47A4-9414-809178B69215}" type="sibTrans" cxnId="{8904D49F-5C55-403D-8569-89EE9AB8F5C4}">
      <dgm:prSet/>
      <dgm:spPr/>
      <dgm:t>
        <a:bodyPr/>
        <a:lstStyle/>
        <a:p>
          <a:endParaRPr lang="en-US"/>
        </a:p>
      </dgm:t>
    </dgm:pt>
    <dgm:pt modelId="{7C323AE4-548A-4A46-A966-8EF43F3E6E95}">
      <dgm:prSet phldrT="[Text]"/>
      <dgm:spPr/>
      <dgm:t>
        <a:bodyPr/>
        <a:lstStyle/>
        <a:p>
          <a:r>
            <a:rPr lang="zh-TW" altLang="en-US" dirty="0"/>
            <a:t>牛奶</a:t>
          </a:r>
          <a:endParaRPr lang="en-US" dirty="0"/>
        </a:p>
      </dgm:t>
    </dgm:pt>
    <dgm:pt modelId="{15D4049F-68B8-4F3E-A2A3-1062B7C054AF}" type="parTrans" cxnId="{A4D83B9F-4FB1-4AEE-896F-731B6B98BAE4}">
      <dgm:prSet/>
      <dgm:spPr/>
      <dgm:t>
        <a:bodyPr/>
        <a:lstStyle/>
        <a:p>
          <a:endParaRPr lang="en-US"/>
        </a:p>
      </dgm:t>
    </dgm:pt>
    <dgm:pt modelId="{4B26ADE7-3CFA-4F3E-9548-25901D440868}" type="sibTrans" cxnId="{A4D83B9F-4FB1-4AEE-896F-731B6B98BAE4}">
      <dgm:prSet/>
      <dgm:spPr/>
      <dgm:t>
        <a:bodyPr/>
        <a:lstStyle/>
        <a:p>
          <a:endParaRPr lang="en-US"/>
        </a:p>
      </dgm:t>
    </dgm:pt>
    <dgm:pt modelId="{5D760D55-B9DE-483E-B74B-4B25103826EC}" type="pres">
      <dgm:prSet presAssocID="{59564A20-422D-41F3-AF74-1FAFEB5F001D}" presName="compositeShape" presStyleCnt="0">
        <dgm:presLayoutVars>
          <dgm:chMax val="2"/>
          <dgm:dir/>
          <dgm:resizeHandles val="exact"/>
        </dgm:presLayoutVars>
      </dgm:prSet>
      <dgm:spPr/>
      <dgm:t>
        <a:bodyPr/>
        <a:lstStyle/>
        <a:p>
          <a:endParaRPr lang="zh-HK" altLang="en-US"/>
        </a:p>
      </dgm:t>
    </dgm:pt>
    <dgm:pt modelId="{BCA2F02D-BDCD-4BE0-881A-1A73EBF79D97}" type="pres">
      <dgm:prSet presAssocID="{59564A20-422D-41F3-AF74-1FAFEB5F001D}" presName="divider" presStyleLbl="fgShp" presStyleIdx="0" presStyleCnt="1"/>
      <dgm:spPr/>
    </dgm:pt>
    <dgm:pt modelId="{A9727916-AA02-4A10-BA4E-75C2A5667C7C}" type="pres">
      <dgm:prSet presAssocID="{6B1990EF-A8D6-4BE8-91DB-60253E06AC62}" presName="downArrow" presStyleLbl="node1" presStyleIdx="0" presStyleCnt="2"/>
      <dgm:spPr/>
    </dgm:pt>
    <dgm:pt modelId="{705E35C3-5653-44D8-83D2-D62BEBD6E3D5}" type="pres">
      <dgm:prSet presAssocID="{6B1990EF-A8D6-4BE8-91DB-60253E06AC62}" presName="downArrowText" presStyleLbl="revTx" presStyleIdx="0" presStyleCnt="2">
        <dgm:presLayoutVars>
          <dgm:bulletEnabled val="1"/>
        </dgm:presLayoutVars>
      </dgm:prSet>
      <dgm:spPr/>
      <dgm:t>
        <a:bodyPr/>
        <a:lstStyle/>
        <a:p>
          <a:endParaRPr lang="zh-HK" altLang="en-US"/>
        </a:p>
      </dgm:t>
    </dgm:pt>
    <dgm:pt modelId="{46023782-1997-4B7F-B05F-CCABD9115ADC}" type="pres">
      <dgm:prSet presAssocID="{7C323AE4-548A-4A46-A966-8EF43F3E6E95}" presName="upArrow" presStyleLbl="node1" presStyleIdx="1" presStyleCnt="2"/>
      <dgm:spPr/>
    </dgm:pt>
    <dgm:pt modelId="{3AEC17B2-F39F-49F2-A9AC-8E07AF2C4108}" type="pres">
      <dgm:prSet presAssocID="{7C323AE4-548A-4A46-A966-8EF43F3E6E95}" presName="upArrowText" presStyleLbl="revTx" presStyleIdx="1" presStyleCnt="2">
        <dgm:presLayoutVars>
          <dgm:bulletEnabled val="1"/>
        </dgm:presLayoutVars>
      </dgm:prSet>
      <dgm:spPr/>
      <dgm:t>
        <a:bodyPr/>
        <a:lstStyle/>
        <a:p>
          <a:endParaRPr lang="zh-HK" altLang="en-US"/>
        </a:p>
      </dgm:t>
    </dgm:pt>
  </dgm:ptLst>
  <dgm:cxnLst>
    <dgm:cxn modelId="{0F04B964-6384-4EC1-8A88-17BAE614F818}" type="presOf" srcId="{59564A20-422D-41F3-AF74-1FAFEB5F001D}" destId="{5D760D55-B9DE-483E-B74B-4B25103826EC}" srcOrd="0" destOrd="0" presId="urn:microsoft.com/office/officeart/2005/8/layout/arrow3"/>
    <dgm:cxn modelId="{A4D83B9F-4FB1-4AEE-896F-731B6B98BAE4}" srcId="{59564A20-422D-41F3-AF74-1FAFEB5F001D}" destId="{7C323AE4-548A-4A46-A966-8EF43F3E6E95}" srcOrd="1" destOrd="0" parTransId="{15D4049F-68B8-4F3E-A2A3-1062B7C054AF}" sibTransId="{4B26ADE7-3CFA-4F3E-9548-25901D440868}"/>
    <dgm:cxn modelId="{8904D49F-5C55-403D-8569-89EE9AB8F5C4}" srcId="{59564A20-422D-41F3-AF74-1FAFEB5F001D}" destId="{6B1990EF-A8D6-4BE8-91DB-60253E06AC62}" srcOrd="0" destOrd="0" parTransId="{618CC53B-1AEE-45F6-AE8D-6ED7616387D5}" sibTransId="{2DD63EA8-D5CF-47A4-9414-809178B69215}"/>
    <dgm:cxn modelId="{9FBC0248-CD54-41C5-BEF8-16547F45FE0E}" type="presOf" srcId="{7C323AE4-548A-4A46-A966-8EF43F3E6E95}" destId="{3AEC17B2-F39F-49F2-A9AC-8E07AF2C4108}" srcOrd="0" destOrd="0" presId="urn:microsoft.com/office/officeart/2005/8/layout/arrow3"/>
    <dgm:cxn modelId="{8D1FC7E8-659F-4256-8238-25D0B6727B14}" type="presOf" srcId="{6B1990EF-A8D6-4BE8-91DB-60253E06AC62}" destId="{705E35C3-5653-44D8-83D2-D62BEBD6E3D5}" srcOrd="0" destOrd="0" presId="urn:microsoft.com/office/officeart/2005/8/layout/arrow3"/>
    <dgm:cxn modelId="{BE3B8B1D-B87B-480A-9C26-E61E5EA8C75E}" type="presParOf" srcId="{5D760D55-B9DE-483E-B74B-4B25103826EC}" destId="{BCA2F02D-BDCD-4BE0-881A-1A73EBF79D97}" srcOrd="0" destOrd="0" presId="urn:microsoft.com/office/officeart/2005/8/layout/arrow3"/>
    <dgm:cxn modelId="{BB5788B9-C0DF-435C-886F-601BE175338A}" type="presParOf" srcId="{5D760D55-B9DE-483E-B74B-4B25103826EC}" destId="{A9727916-AA02-4A10-BA4E-75C2A5667C7C}" srcOrd="1" destOrd="0" presId="urn:microsoft.com/office/officeart/2005/8/layout/arrow3"/>
    <dgm:cxn modelId="{EB835EAA-C210-4BAE-B71C-2124F8B969A0}" type="presParOf" srcId="{5D760D55-B9DE-483E-B74B-4B25103826EC}" destId="{705E35C3-5653-44D8-83D2-D62BEBD6E3D5}" srcOrd="2" destOrd="0" presId="urn:microsoft.com/office/officeart/2005/8/layout/arrow3"/>
    <dgm:cxn modelId="{A05E23A9-6E58-4B00-8A2C-CB375E5D1798}" type="presParOf" srcId="{5D760D55-B9DE-483E-B74B-4B25103826EC}" destId="{46023782-1997-4B7F-B05F-CCABD9115ADC}" srcOrd="3" destOrd="0" presId="urn:microsoft.com/office/officeart/2005/8/layout/arrow3"/>
    <dgm:cxn modelId="{6FE104E8-B2A1-4972-9F6E-E95236495D8B}" type="presParOf" srcId="{5D760D55-B9DE-483E-B74B-4B25103826EC}" destId="{3AEC17B2-F39F-49F2-A9AC-8E07AF2C4108}" srcOrd="4" destOrd="0" presId="urn:microsoft.com/office/officeart/2005/8/layout/arrow3"/>
  </dgm:cxnLst>
  <dgm:bg/>
  <dgm:whole>
    <a:ln>
      <a:solidFill>
        <a:schemeClr val="tx2">
          <a:lumMod val="20000"/>
          <a:lumOff val="80000"/>
        </a:schemeClr>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564A20-422D-41F3-AF74-1FAFEB5F001D}"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n-US"/>
        </a:p>
      </dgm:t>
    </dgm:pt>
    <dgm:pt modelId="{6B1990EF-A8D6-4BE8-91DB-60253E06AC62}">
      <dgm:prSet phldrT="[Text]"/>
      <dgm:spPr/>
      <dgm:t>
        <a:bodyPr/>
        <a:lstStyle/>
        <a:p>
          <a:r>
            <a:rPr lang="zh-TW" altLang="en-US" dirty="0"/>
            <a:t>芋頭</a:t>
          </a:r>
          <a:endParaRPr lang="en-US" dirty="0"/>
        </a:p>
      </dgm:t>
    </dgm:pt>
    <dgm:pt modelId="{618CC53B-1AEE-45F6-AE8D-6ED7616387D5}" type="parTrans" cxnId="{8904D49F-5C55-403D-8569-89EE9AB8F5C4}">
      <dgm:prSet/>
      <dgm:spPr/>
      <dgm:t>
        <a:bodyPr/>
        <a:lstStyle/>
        <a:p>
          <a:endParaRPr lang="en-US"/>
        </a:p>
      </dgm:t>
    </dgm:pt>
    <dgm:pt modelId="{2DD63EA8-D5CF-47A4-9414-809178B69215}" type="sibTrans" cxnId="{8904D49F-5C55-403D-8569-89EE9AB8F5C4}">
      <dgm:prSet/>
      <dgm:spPr/>
      <dgm:t>
        <a:bodyPr/>
        <a:lstStyle/>
        <a:p>
          <a:endParaRPr lang="en-US"/>
        </a:p>
      </dgm:t>
    </dgm:pt>
    <dgm:pt modelId="{7C323AE4-548A-4A46-A966-8EF43F3E6E95}">
      <dgm:prSet phldrT="[Text]"/>
      <dgm:spPr/>
      <dgm:t>
        <a:bodyPr/>
        <a:lstStyle/>
        <a:p>
          <a:r>
            <a:rPr lang="zh-TW" altLang="en-US" dirty="0"/>
            <a:t>雞翼</a:t>
          </a:r>
          <a:endParaRPr lang="en-US" dirty="0"/>
        </a:p>
      </dgm:t>
    </dgm:pt>
    <dgm:pt modelId="{15D4049F-68B8-4F3E-A2A3-1062B7C054AF}" type="parTrans" cxnId="{A4D83B9F-4FB1-4AEE-896F-731B6B98BAE4}">
      <dgm:prSet/>
      <dgm:spPr/>
      <dgm:t>
        <a:bodyPr/>
        <a:lstStyle/>
        <a:p>
          <a:endParaRPr lang="en-US"/>
        </a:p>
      </dgm:t>
    </dgm:pt>
    <dgm:pt modelId="{4B26ADE7-3CFA-4F3E-9548-25901D440868}" type="sibTrans" cxnId="{A4D83B9F-4FB1-4AEE-896F-731B6B98BAE4}">
      <dgm:prSet/>
      <dgm:spPr/>
      <dgm:t>
        <a:bodyPr/>
        <a:lstStyle/>
        <a:p>
          <a:endParaRPr lang="en-US"/>
        </a:p>
      </dgm:t>
    </dgm:pt>
    <dgm:pt modelId="{5D760D55-B9DE-483E-B74B-4B25103826EC}" type="pres">
      <dgm:prSet presAssocID="{59564A20-422D-41F3-AF74-1FAFEB5F001D}" presName="compositeShape" presStyleCnt="0">
        <dgm:presLayoutVars>
          <dgm:chMax val="2"/>
          <dgm:dir/>
          <dgm:resizeHandles val="exact"/>
        </dgm:presLayoutVars>
      </dgm:prSet>
      <dgm:spPr/>
      <dgm:t>
        <a:bodyPr/>
        <a:lstStyle/>
        <a:p>
          <a:endParaRPr lang="zh-HK" altLang="en-US"/>
        </a:p>
      </dgm:t>
    </dgm:pt>
    <dgm:pt modelId="{BCA2F02D-BDCD-4BE0-881A-1A73EBF79D97}" type="pres">
      <dgm:prSet presAssocID="{59564A20-422D-41F3-AF74-1FAFEB5F001D}" presName="divider" presStyleLbl="fgShp" presStyleIdx="0" presStyleCnt="1"/>
      <dgm:spPr/>
    </dgm:pt>
    <dgm:pt modelId="{A9727916-AA02-4A10-BA4E-75C2A5667C7C}" type="pres">
      <dgm:prSet presAssocID="{6B1990EF-A8D6-4BE8-91DB-60253E06AC62}" presName="downArrow" presStyleLbl="node1" presStyleIdx="0" presStyleCnt="2"/>
      <dgm:spPr/>
    </dgm:pt>
    <dgm:pt modelId="{705E35C3-5653-44D8-83D2-D62BEBD6E3D5}" type="pres">
      <dgm:prSet presAssocID="{6B1990EF-A8D6-4BE8-91DB-60253E06AC62}" presName="downArrowText" presStyleLbl="revTx" presStyleIdx="0" presStyleCnt="2">
        <dgm:presLayoutVars>
          <dgm:bulletEnabled val="1"/>
        </dgm:presLayoutVars>
      </dgm:prSet>
      <dgm:spPr/>
      <dgm:t>
        <a:bodyPr/>
        <a:lstStyle/>
        <a:p>
          <a:endParaRPr lang="zh-HK" altLang="en-US"/>
        </a:p>
      </dgm:t>
    </dgm:pt>
    <dgm:pt modelId="{46023782-1997-4B7F-B05F-CCABD9115ADC}" type="pres">
      <dgm:prSet presAssocID="{7C323AE4-548A-4A46-A966-8EF43F3E6E95}" presName="upArrow" presStyleLbl="node1" presStyleIdx="1" presStyleCnt="2"/>
      <dgm:spPr/>
    </dgm:pt>
    <dgm:pt modelId="{3AEC17B2-F39F-49F2-A9AC-8E07AF2C4108}" type="pres">
      <dgm:prSet presAssocID="{7C323AE4-548A-4A46-A966-8EF43F3E6E95}" presName="upArrowText" presStyleLbl="revTx" presStyleIdx="1" presStyleCnt="2">
        <dgm:presLayoutVars>
          <dgm:bulletEnabled val="1"/>
        </dgm:presLayoutVars>
      </dgm:prSet>
      <dgm:spPr/>
      <dgm:t>
        <a:bodyPr/>
        <a:lstStyle/>
        <a:p>
          <a:endParaRPr lang="zh-HK" altLang="en-US"/>
        </a:p>
      </dgm:t>
    </dgm:pt>
  </dgm:ptLst>
  <dgm:cxnLst>
    <dgm:cxn modelId="{08711E28-7379-4886-A768-4C95921C47C6}" type="presOf" srcId="{6B1990EF-A8D6-4BE8-91DB-60253E06AC62}" destId="{705E35C3-5653-44D8-83D2-D62BEBD6E3D5}" srcOrd="0" destOrd="0" presId="urn:microsoft.com/office/officeart/2005/8/layout/arrow3"/>
    <dgm:cxn modelId="{A4D83B9F-4FB1-4AEE-896F-731B6B98BAE4}" srcId="{59564A20-422D-41F3-AF74-1FAFEB5F001D}" destId="{7C323AE4-548A-4A46-A966-8EF43F3E6E95}" srcOrd="1" destOrd="0" parTransId="{15D4049F-68B8-4F3E-A2A3-1062B7C054AF}" sibTransId="{4B26ADE7-3CFA-4F3E-9548-25901D440868}"/>
    <dgm:cxn modelId="{8904D49F-5C55-403D-8569-89EE9AB8F5C4}" srcId="{59564A20-422D-41F3-AF74-1FAFEB5F001D}" destId="{6B1990EF-A8D6-4BE8-91DB-60253E06AC62}" srcOrd="0" destOrd="0" parTransId="{618CC53B-1AEE-45F6-AE8D-6ED7616387D5}" sibTransId="{2DD63EA8-D5CF-47A4-9414-809178B69215}"/>
    <dgm:cxn modelId="{FEE7694D-3D19-4BEF-A5A1-6FAC35975AB3}" type="presOf" srcId="{59564A20-422D-41F3-AF74-1FAFEB5F001D}" destId="{5D760D55-B9DE-483E-B74B-4B25103826EC}" srcOrd="0" destOrd="0" presId="urn:microsoft.com/office/officeart/2005/8/layout/arrow3"/>
    <dgm:cxn modelId="{38ABBAAD-81E8-40C5-840A-E8C6EF384681}" type="presOf" srcId="{7C323AE4-548A-4A46-A966-8EF43F3E6E95}" destId="{3AEC17B2-F39F-49F2-A9AC-8E07AF2C4108}" srcOrd="0" destOrd="0" presId="urn:microsoft.com/office/officeart/2005/8/layout/arrow3"/>
    <dgm:cxn modelId="{65F2F98B-AC57-4680-A392-8BAF2E3B2A82}" type="presParOf" srcId="{5D760D55-B9DE-483E-B74B-4B25103826EC}" destId="{BCA2F02D-BDCD-4BE0-881A-1A73EBF79D97}" srcOrd="0" destOrd="0" presId="urn:microsoft.com/office/officeart/2005/8/layout/arrow3"/>
    <dgm:cxn modelId="{36C32F15-19D5-4219-BBD1-377DB7C7C209}" type="presParOf" srcId="{5D760D55-B9DE-483E-B74B-4B25103826EC}" destId="{A9727916-AA02-4A10-BA4E-75C2A5667C7C}" srcOrd="1" destOrd="0" presId="urn:microsoft.com/office/officeart/2005/8/layout/arrow3"/>
    <dgm:cxn modelId="{A53C04E9-9FE5-418D-AAC2-0D424063AE5F}" type="presParOf" srcId="{5D760D55-B9DE-483E-B74B-4B25103826EC}" destId="{705E35C3-5653-44D8-83D2-D62BEBD6E3D5}" srcOrd="2" destOrd="0" presId="urn:microsoft.com/office/officeart/2005/8/layout/arrow3"/>
    <dgm:cxn modelId="{A5CF67E8-993C-4824-AD50-1D2180521957}" type="presParOf" srcId="{5D760D55-B9DE-483E-B74B-4B25103826EC}" destId="{46023782-1997-4B7F-B05F-CCABD9115ADC}" srcOrd="3" destOrd="0" presId="urn:microsoft.com/office/officeart/2005/8/layout/arrow3"/>
    <dgm:cxn modelId="{3316D916-C221-4F86-AA65-631ACE3EAE81}" type="presParOf" srcId="{5D760D55-B9DE-483E-B74B-4B25103826EC}" destId="{3AEC17B2-F39F-49F2-A9AC-8E07AF2C4108}" srcOrd="4" destOrd="0" presId="urn:microsoft.com/office/officeart/2005/8/layout/arrow3"/>
  </dgm:cxnLst>
  <dgm:bg/>
  <dgm:whole>
    <a:ln>
      <a:solidFill>
        <a:schemeClr val="tx2">
          <a:lumMod val="20000"/>
          <a:lumOff val="80000"/>
        </a:schemeClr>
      </a:solidFill>
    </a:ln>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9564A20-422D-41F3-AF74-1FAFEB5F001D}"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n-US"/>
        </a:p>
      </dgm:t>
    </dgm:pt>
    <dgm:pt modelId="{6B1990EF-A8D6-4BE8-91DB-60253E06AC62}">
      <dgm:prSet phldrT="[Text]"/>
      <dgm:spPr/>
      <dgm:t>
        <a:bodyPr/>
        <a:lstStyle/>
        <a:p>
          <a:r>
            <a:rPr lang="zh-TW" altLang="en-US" dirty="0"/>
            <a:t>多士</a:t>
          </a:r>
          <a:endParaRPr lang="en-US" dirty="0"/>
        </a:p>
      </dgm:t>
    </dgm:pt>
    <dgm:pt modelId="{618CC53B-1AEE-45F6-AE8D-6ED7616387D5}" type="parTrans" cxnId="{8904D49F-5C55-403D-8569-89EE9AB8F5C4}">
      <dgm:prSet/>
      <dgm:spPr/>
      <dgm:t>
        <a:bodyPr/>
        <a:lstStyle/>
        <a:p>
          <a:endParaRPr lang="en-US"/>
        </a:p>
      </dgm:t>
    </dgm:pt>
    <dgm:pt modelId="{2DD63EA8-D5CF-47A4-9414-809178B69215}" type="sibTrans" cxnId="{8904D49F-5C55-403D-8569-89EE9AB8F5C4}">
      <dgm:prSet/>
      <dgm:spPr/>
      <dgm:t>
        <a:bodyPr/>
        <a:lstStyle/>
        <a:p>
          <a:endParaRPr lang="en-US"/>
        </a:p>
      </dgm:t>
    </dgm:pt>
    <dgm:pt modelId="{7C323AE4-548A-4A46-A966-8EF43F3E6E95}">
      <dgm:prSet phldrT="[Text]"/>
      <dgm:spPr/>
      <dgm:t>
        <a:bodyPr/>
        <a:lstStyle/>
        <a:p>
          <a:r>
            <a:rPr lang="zh-TW" altLang="en-US" dirty="0"/>
            <a:t>焗豆</a:t>
          </a:r>
          <a:endParaRPr lang="en-US" dirty="0"/>
        </a:p>
      </dgm:t>
    </dgm:pt>
    <dgm:pt modelId="{15D4049F-68B8-4F3E-A2A3-1062B7C054AF}" type="parTrans" cxnId="{A4D83B9F-4FB1-4AEE-896F-731B6B98BAE4}">
      <dgm:prSet/>
      <dgm:spPr/>
      <dgm:t>
        <a:bodyPr/>
        <a:lstStyle/>
        <a:p>
          <a:endParaRPr lang="en-US"/>
        </a:p>
      </dgm:t>
    </dgm:pt>
    <dgm:pt modelId="{4B26ADE7-3CFA-4F3E-9548-25901D440868}" type="sibTrans" cxnId="{A4D83B9F-4FB1-4AEE-896F-731B6B98BAE4}">
      <dgm:prSet/>
      <dgm:spPr/>
      <dgm:t>
        <a:bodyPr/>
        <a:lstStyle/>
        <a:p>
          <a:endParaRPr lang="en-US"/>
        </a:p>
      </dgm:t>
    </dgm:pt>
    <dgm:pt modelId="{5D760D55-B9DE-483E-B74B-4B25103826EC}" type="pres">
      <dgm:prSet presAssocID="{59564A20-422D-41F3-AF74-1FAFEB5F001D}" presName="compositeShape" presStyleCnt="0">
        <dgm:presLayoutVars>
          <dgm:chMax val="2"/>
          <dgm:dir/>
          <dgm:resizeHandles val="exact"/>
        </dgm:presLayoutVars>
      </dgm:prSet>
      <dgm:spPr/>
      <dgm:t>
        <a:bodyPr/>
        <a:lstStyle/>
        <a:p>
          <a:endParaRPr lang="zh-HK" altLang="en-US"/>
        </a:p>
      </dgm:t>
    </dgm:pt>
    <dgm:pt modelId="{BCA2F02D-BDCD-4BE0-881A-1A73EBF79D97}" type="pres">
      <dgm:prSet presAssocID="{59564A20-422D-41F3-AF74-1FAFEB5F001D}" presName="divider" presStyleLbl="fgShp" presStyleIdx="0" presStyleCnt="1"/>
      <dgm:spPr/>
    </dgm:pt>
    <dgm:pt modelId="{A9727916-AA02-4A10-BA4E-75C2A5667C7C}" type="pres">
      <dgm:prSet presAssocID="{6B1990EF-A8D6-4BE8-91DB-60253E06AC62}" presName="downArrow" presStyleLbl="node1" presStyleIdx="0" presStyleCnt="2"/>
      <dgm:spPr/>
    </dgm:pt>
    <dgm:pt modelId="{705E35C3-5653-44D8-83D2-D62BEBD6E3D5}" type="pres">
      <dgm:prSet presAssocID="{6B1990EF-A8D6-4BE8-91DB-60253E06AC62}" presName="downArrowText" presStyleLbl="revTx" presStyleIdx="0" presStyleCnt="2">
        <dgm:presLayoutVars>
          <dgm:bulletEnabled val="1"/>
        </dgm:presLayoutVars>
      </dgm:prSet>
      <dgm:spPr/>
      <dgm:t>
        <a:bodyPr/>
        <a:lstStyle/>
        <a:p>
          <a:endParaRPr lang="zh-HK" altLang="en-US"/>
        </a:p>
      </dgm:t>
    </dgm:pt>
    <dgm:pt modelId="{46023782-1997-4B7F-B05F-CCABD9115ADC}" type="pres">
      <dgm:prSet presAssocID="{7C323AE4-548A-4A46-A966-8EF43F3E6E95}" presName="upArrow" presStyleLbl="node1" presStyleIdx="1" presStyleCnt="2"/>
      <dgm:spPr/>
    </dgm:pt>
    <dgm:pt modelId="{3AEC17B2-F39F-49F2-A9AC-8E07AF2C4108}" type="pres">
      <dgm:prSet presAssocID="{7C323AE4-548A-4A46-A966-8EF43F3E6E95}" presName="upArrowText" presStyleLbl="revTx" presStyleIdx="1" presStyleCnt="2">
        <dgm:presLayoutVars>
          <dgm:bulletEnabled val="1"/>
        </dgm:presLayoutVars>
      </dgm:prSet>
      <dgm:spPr/>
      <dgm:t>
        <a:bodyPr/>
        <a:lstStyle/>
        <a:p>
          <a:endParaRPr lang="zh-HK" altLang="en-US"/>
        </a:p>
      </dgm:t>
    </dgm:pt>
  </dgm:ptLst>
  <dgm:cxnLst>
    <dgm:cxn modelId="{88BD757F-4A63-4BB3-BB9F-6D2C8E383013}" type="presOf" srcId="{6B1990EF-A8D6-4BE8-91DB-60253E06AC62}" destId="{705E35C3-5653-44D8-83D2-D62BEBD6E3D5}" srcOrd="0" destOrd="0" presId="urn:microsoft.com/office/officeart/2005/8/layout/arrow3"/>
    <dgm:cxn modelId="{0966F5A8-9E3F-4120-BFC9-5F50E5616187}" type="presOf" srcId="{7C323AE4-548A-4A46-A966-8EF43F3E6E95}" destId="{3AEC17B2-F39F-49F2-A9AC-8E07AF2C4108}" srcOrd="0" destOrd="0" presId="urn:microsoft.com/office/officeart/2005/8/layout/arrow3"/>
    <dgm:cxn modelId="{A4D83B9F-4FB1-4AEE-896F-731B6B98BAE4}" srcId="{59564A20-422D-41F3-AF74-1FAFEB5F001D}" destId="{7C323AE4-548A-4A46-A966-8EF43F3E6E95}" srcOrd="1" destOrd="0" parTransId="{15D4049F-68B8-4F3E-A2A3-1062B7C054AF}" sibTransId="{4B26ADE7-3CFA-4F3E-9548-25901D440868}"/>
    <dgm:cxn modelId="{8904D49F-5C55-403D-8569-89EE9AB8F5C4}" srcId="{59564A20-422D-41F3-AF74-1FAFEB5F001D}" destId="{6B1990EF-A8D6-4BE8-91DB-60253E06AC62}" srcOrd="0" destOrd="0" parTransId="{618CC53B-1AEE-45F6-AE8D-6ED7616387D5}" sibTransId="{2DD63EA8-D5CF-47A4-9414-809178B69215}"/>
    <dgm:cxn modelId="{CC29CE33-25DC-49D7-A3F6-C47B127D1976}" type="presOf" srcId="{59564A20-422D-41F3-AF74-1FAFEB5F001D}" destId="{5D760D55-B9DE-483E-B74B-4B25103826EC}" srcOrd="0" destOrd="0" presId="urn:microsoft.com/office/officeart/2005/8/layout/arrow3"/>
    <dgm:cxn modelId="{F93D4498-3B01-4651-9124-507D32C4872B}" type="presParOf" srcId="{5D760D55-B9DE-483E-B74B-4B25103826EC}" destId="{BCA2F02D-BDCD-4BE0-881A-1A73EBF79D97}" srcOrd="0" destOrd="0" presId="urn:microsoft.com/office/officeart/2005/8/layout/arrow3"/>
    <dgm:cxn modelId="{AC83AD0F-EBFD-4F74-9467-A75CD2959C05}" type="presParOf" srcId="{5D760D55-B9DE-483E-B74B-4B25103826EC}" destId="{A9727916-AA02-4A10-BA4E-75C2A5667C7C}" srcOrd="1" destOrd="0" presId="urn:microsoft.com/office/officeart/2005/8/layout/arrow3"/>
    <dgm:cxn modelId="{F7DC930F-180B-42C7-A0F5-3D6C67C9809F}" type="presParOf" srcId="{5D760D55-B9DE-483E-B74B-4B25103826EC}" destId="{705E35C3-5653-44D8-83D2-D62BEBD6E3D5}" srcOrd="2" destOrd="0" presId="urn:microsoft.com/office/officeart/2005/8/layout/arrow3"/>
    <dgm:cxn modelId="{A0B4A2A7-98FE-40D3-B449-5DC788C465B9}" type="presParOf" srcId="{5D760D55-B9DE-483E-B74B-4B25103826EC}" destId="{46023782-1997-4B7F-B05F-CCABD9115ADC}" srcOrd="3" destOrd="0" presId="urn:microsoft.com/office/officeart/2005/8/layout/arrow3"/>
    <dgm:cxn modelId="{D0DFA60F-5887-42F6-8A15-240D7BED1BB4}" type="presParOf" srcId="{5D760D55-B9DE-483E-B74B-4B25103826EC}" destId="{3AEC17B2-F39F-49F2-A9AC-8E07AF2C4108}" srcOrd="4" destOrd="0" presId="urn:microsoft.com/office/officeart/2005/8/layout/arrow3"/>
  </dgm:cxnLst>
  <dgm:bg/>
  <dgm:whole>
    <a:ln>
      <a:solidFill>
        <a:schemeClr val="tx2">
          <a:lumMod val="20000"/>
          <a:lumOff val="80000"/>
        </a:schemeClr>
      </a:solidFill>
    </a:ln>
  </dgm:whole>
  <dgm:extLst>
    <a:ext uri="http://schemas.microsoft.com/office/drawing/2008/diagram">
      <dsp:dataModelExt xmlns:dsp="http://schemas.microsoft.com/office/drawing/2008/diagram" relId="rId1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33A73FF-6FFF-4A29-97CB-53994120B37D}"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en-US"/>
        </a:p>
      </dgm:t>
    </dgm:pt>
    <dgm:pt modelId="{B0E6F47B-36D8-419D-9EC7-3DBCBBBA5AE8}">
      <dgm:prSet phldrT="[Text]"/>
      <dgm:spPr/>
      <dgm:t>
        <a:bodyPr/>
        <a:lstStyle/>
        <a:p>
          <a:r>
            <a:rPr lang="zh-TW" altLang="en-US" dirty="0">
              <a:solidFill>
                <a:schemeClr val="tx1"/>
              </a:solidFill>
            </a:rPr>
            <a:t>動物來源</a:t>
          </a:r>
          <a:endParaRPr lang="en-US" dirty="0">
            <a:solidFill>
              <a:schemeClr val="tx1"/>
            </a:solidFill>
          </a:endParaRPr>
        </a:p>
      </dgm:t>
    </dgm:pt>
    <dgm:pt modelId="{2C9237AE-563C-43C6-B686-10C1B39D3D77}" type="parTrans" cxnId="{2B84EBB1-D5D8-4869-A6B9-A053B048ACE1}">
      <dgm:prSet/>
      <dgm:spPr/>
      <dgm:t>
        <a:bodyPr/>
        <a:lstStyle/>
        <a:p>
          <a:endParaRPr lang="en-US">
            <a:solidFill>
              <a:schemeClr val="tx1"/>
            </a:solidFill>
          </a:endParaRPr>
        </a:p>
      </dgm:t>
    </dgm:pt>
    <dgm:pt modelId="{9D4ED586-8BD6-4508-AEA2-9848096CF222}" type="sibTrans" cxnId="{2B84EBB1-D5D8-4869-A6B9-A053B048ACE1}">
      <dgm:prSet/>
      <dgm:spPr/>
      <dgm:t>
        <a:bodyPr/>
        <a:lstStyle/>
        <a:p>
          <a:endParaRPr lang="en-US">
            <a:solidFill>
              <a:schemeClr val="tx1"/>
            </a:solidFill>
          </a:endParaRPr>
        </a:p>
      </dgm:t>
    </dgm:pt>
    <dgm:pt modelId="{0C70F4C3-95F1-4DBD-9EAA-4F385837EB01}">
      <dgm:prSet phldrT="[Text]"/>
      <dgm:spPr/>
      <dgm:t>
        <a:bodyPr/>
        <a:lstStyle/>
        <a:p>
          <a:r>
            <a:rPr lang="zh-TW" altLang="en-US" dirty="0">
              <a:solidFill>
                <a:schemeClr val="tx1"/>
              </a:solidFill>
            </a:rPr>
            <a:t>動物</a:t>
          </a:r>
          <a:r>
            <a:rPr lang="zh-TW" altLang="en-US" dirty="0" smtClean="0">
              <a:solidFill>
                <a:schemeClr val="tx1"/>
              </a:solidFill>
            </a:rPr>
            <a:t>脂肪</a:t>
          </a:r>
          <a:endParaRPr lang="en-US" altLang="zh-TW" dirty="0" smtClean="0">
            <a:solidFill>
              <a:schemeClr val="tx1"/>
            </a:solidFill>
          </a:endParaRPr>
        </a:p>
        <a:p>
          <a:r>
            <a:rPr lang="zh-TW" altLang="en-US" dirty="0" smtClean="0">
              <a:solidFill>
                <a:schemeClr val="tx1"/>
              </a:solidFill>
            </a:rPr>
            <a:t>（</a:t>
          </a:r>
          <a:r>
            <a:rPr lang="zh-TW" altLang="en-US" dirty="0">
              <a:solidFill>
                <a:schemeClr val="tx1"/>
              </a:solidFill>
            </a:rPr>
            <a:t>室溫</a:t>
          </a:r>
          <a:r>
            <a:rPr lang="zh-TW" altLang="en-US" dirty="0" smtClean="0">
              <a:solidFill>
                <a:schemeClr val="tx1"/>
              </a:solidFill>
            </a:rPr>
            <a:t>下呈固體</a:t>
          </a:r>
          <a:r>
            <a:rPr lang="zh-TW" altLang="en-US" dirty="0">
              <a:solidFill>
                <a:schemeClr val="tx1"/>
              </a:solidFill>
            </a:rPr>
            <a:t>）</a:t>
          </a:r>
          <a:endParaRPr lang="en-US" dirty="0">
            <a:solidFill>
              <a:schemeClr val="tx1"/>
            </a:solidFill>
          </a:endParaRPr>
        </a:p>
      </dgm:t>
    </dgm:pt>
    <dgm:pt modelId="{44742AEE-AA3C-4A75-B871-15DA6437CF8B}" type="parTrans" cxnId="{D2BF6C88-F2CB-4597-9FDF-9043FED3BFA0}">
      <dgm:prSet/>
      <dgm:spPr/>
      <dgm:t>
        <a:bodyPr/>
        <a:lstStyle/>
        <a:p>
          <a:endParaRPr lang="en-US">
            <a:solidFill>
              <a:schemeClr val="tx1"/>
            </a:solidFill>
          </a:endParaRPr>
        </a:p>
      </dgm:t>
    </dgm:pt>
    <dgm:pt modelId="{59712D3B-825E-4F21-B829-156BCE3AD1DA}" type="sibTrans" cxnId="{D2BF6C88-F2CB-4597-9FDF-9043FED3BFA0}">
      <dgm:prSet/>
      <dgm:spPr/>
      <dgm:t>
        <a:bodyPr/>
        <a:lstStyle/>
        <a:p>
          <a:endParaRPr lang="en-US">
            <a:solidFill>
              <a:schemeClr val="tx1"/>
            </a:solidFill>
          </a:endParaRPr>
        </a:p>
      </dgm:t>
    </dgm:pt>
    <dgm:pt modelId="{655D5F76-B9B1-453C-ABC0-743FB7202BFE}">
      <dgm:prSet phldrT="[Text]"/>
      <dgm:spPr/>
      <dgm:t>
        <a:bodyPr/>
        <a:lstStyle/>
        <a:p>
          <a:r>
            <a:rPr lang="zh-TW" altLang="en-US" dirty="0">
              <a:solidFill>
                <a:schemeClr val="tx1"/>
              </a:solidFill>
            </a:rPr>
            <a:t>豬肉脂肪（煙肉、豬油）</a:t>
          </a:r>
          <a:endParaRPr lang="en-US" dirty="0">
            <a:solidFill>
              <a:schemeClr val="tx1"/>
            </a:solidFill>
          </a:endParaRPr>
        </a:p>
      </dgm:t>
    </dgm:pt>
    <dgm:pt modelId="{61D92232-590D-4B94-B888-7EE02A5F7C41}" type="parTrans" cxnId="{BC4D234E-A978-4751-9ECB-6584715F7F54}">
      <dgm:prSet/>
      <dgm:spPr/>
      <dgm:t>
        <a:bodyPr/>
        <a:lstStyle/>
        <a:p>
          <a:endParaRPr lang="en-US">
            <a:solidFill>
              <a:schemeClr val="tx1"/>
            </a:solidFill>
          </a:endParaRPr>
        </a:p>
      </dgm:t>
    </dgm:pt>
    <dgm:pt modelId="{ABA2A61A-C638-4FE7-AFAD-3B430C6AF94E}" type="sibTrans" cxnId="{BC4D234E-A978-4751-9ECB-6584715F7F54}">
      <dgm:prSet/>
      <dgm:spPr/>
      <dgm:t>
        <a:bodyPr/>
        <a:lstStyle/>
        <a:p>
          <a:endParaRPr lang="en-US">
            <a:solidFill>
              <a:schemeClr val="tx1"/>
            </a:solidFill>
          </a:endParaRPr>
        </a:p>
      </dgm:t>
    </dgm:pt>
    <dgm:pt modelId="{32323442-35C1-427C-A90F-864EADF23615}">
      <dgm:prSet phldrT="[Text]"/>
      <dgm:spPr/>
      <dgm:t>
        <a:bodyPr/>
        <a:lstStyle/>
        <a:p>
          <a:r>
            <a:rPr lang="zh-TW" altLang="en-US" dirty="0">
              <a:solidFill>
                <a:schemeClr val="tx1"/>
              </a:solidFill>
            </a:rPr>
            <a:t>海洋生物的油脂</a:t>
          </a:r>
          <a:r>
            <a:rPr lang="en-US" altLang="zh-TW" dirty="0">
              <a:solidFill>
                <a:schemeClr val="tx1"/>
              </a:solidFill>
            </a:rPr>
            <a:t>/</a:t>
          </a:r>
          <a:r>
            <a:rPr lang="zh-TW" altLang="en-US" dirty="0" smtClean="0">
              <a:solidFill>
                <a:schemeClr val="tx1"/>
              </a:solidFill>
            </a:rPr>
            <a:t>魚油</a:t>
          </a:r>
          <a:endParaRPr lang="en-US" altLang="zh-TW" dirty="0" smtClean="0">
            <a:solidFill>
              <a:schemeClr val="tx1"/>
            </a:solidFill>
          </a:endParaRPr>
        </a:p>
        <a:p>
          <a:r>
            <a:rPr lang="zh-TW" altLang="en-US" dirty="0" smtClean="0">
              <a:solidFill>
                <a:schemeClr val="tx1"/>
              </a:solidFill>
            </a:rPr>
            <a:t>（室溫下呈液體）</a:t>
          </a:r>
          <a:endParaRPr lang="en-US" dirty="0">
            <a:solidFill>
              <a:schemeClr val="tx1"/>
            </a:solidFill>
          </a:endParaRPr>
        </a:p>
      </dgm:t>
    </dgm:pt>
    <dgm:pt modelId="{84C7C6A6-2D51-4804-9D3A-F999CB142B4D}" type="parTrans" cxnId="{EF530D64-1B7B-49D3-8B39-7C3630251738}">
      <dgm:prSet/>
      <dgm:spPr/>
      <dgm:t>
        <a:bodyPr/>
        <a:lstStyle/>
        <a:p>
          <a:endParaRPr lang="en-US">
            <a:solidFill>
              <a:schemeClr val="tx1"/>
            </a:solidFill>
          </a:endParaRPr>
        </a:p>
      </dgm:t>
    </dgm:pt>
    <dgm:pt modelId="{8CAB1A79-55BE-491D-8DAE-FBD8EB1B8F13}" type="sibTrans" cxnId="{EF530D64-1B7B-49D3-8B39-7C3630251738}">
      <dgm:prSet/>
      <dgm:spPr/>
      <dgm:t>
        <a:bodyPr/>
        <a:lstStyle/>
        <a:p>
          <a:endParaRPr lang="en-US">
            <a:solidFill>
              <a:schemeClr val="tx1"/>
            </a:solidFill>
          </a:endParaRPr>
        </a:p>
      </dgm:t>
    </dgm:pt>
    <dgm:pt modelId="{AB23FA45-13AE-4942-8D28-06E180C455E8}">
      <dgm:prSet phldrT="[Text]"/>
      <dgm:spPr/>
      <dgm:t>
        <a:bodyPr/>
        <a:lstStyle/>
        <a:p>
          <a:r>
            <a:rPr lang="zh-TW" altLang="en-US" dirty="0">
              <a:solidFill>
                <a:schemeClr val="tx1"/>
              </a:solidFill>
            </a:rPr>
            <a:t>魚肝油</a:t>
          </a:r>
          <a:endParaRPr lang="en-US" dirty="0">
            <a:solidFill>
              <a:schemeClr val="tx1"/>
            </a:solidFill>
          </a:endParaRPr>
        </a:p>
      </dgm:t>
    </dgm:pt>
    <dgm:pt modelId="{F1CA8A2F-96DA-4B77-9B8B-83A7FD35E85E}" type="parTrans" cxnId="{E86E34E7-6814-48A5-A4FC-BE3FCF57B073}">
      <dgm:prSet/>
      <dgm:spPr/>
      <dgm:t>
        <a:bodyPr/>
        <a:lstStyle/>
        <a:p>
          <a:endParaRPr lang="en-US">
            <a:solidFill>
              <a:schemeClr val="tx1"/>
            </a:solidFill>
          </a:endParaRPr>
        </a:p>
      </dgm:t>
    </dgm:pt>
    <dgm:pt modelId="{26E76B55-F184-4455-B0D8-FC79EE9D0451}" type="sibTrans" cxnId="{E86E34E7-6814-48A5-A4FC-BE3FCF57B073}">
      <dgm:prSet/>
      <dgm:spPr/>
      <dgm:t>
        <a:bodyPr/>
        <a:lstStyle/>
        <a:p>
          <a:endParaRPr lang="en-US">
            <a:solidFill>
              <a:schemeClr val="tx1"/>
            </a:solidFill>
          </a:endParaRPr>
        </a:p>
      </dgm:t>
    </dgm:pt>
    <dgm:pt modelId="{06E9E612-720D-400E-AD97-7A0959EDAC44}">
      <dgm:prSet phldrT="[Text]"/>
      <dgm:spPr/>
      <dgm:t>
        <a:bodyPr/>
        <a:lstStyle/>
        <a:p>
          <a:r>
            <a:rPr lang="zh-TW" altLang="en-US" dirty="0">
              <a:solidFill>
                <a:schemeClr val="tx1"/>
              </a:solidFill>
            </a:rPr>
            <a:t>牛肉</a:t>
          </a:r>
          <a:r>
            <a:rPr lang="en-US" altLang="zh-TW" dirty="0">
              <a:solidFill>
                <a:schemeClr val="tx1"/>
              </a:solidFill>
            </a:rPr>
            <a:t>/</a:t>
          </a:r>
          <a:r>
            <a:rPr lang="zh-TW" altLang="en-US" dirty="0">
              <a:solidFill>
                <a:schemeClr val="tx1"/>
              </a:solidFill>
            </a:rPr>
            <a:t>羊肉脂肪（牛脂）</a:t>
          </a:r>
          <a:endParaRPr lang="en-US" dirty="0">
            <a:solidFill>
              <a:schemeClr val="tx1"/>
            </a:solidFill>
          </a:endParaRPr>
        </a:p>
      </dgm:t>
    </dgm:pt>
    <dgm:pt modelId="{AE37AFED-0A94-4956-AE3A-29120F53B18B}" type="parTrans" cxnId="{E66B3E3C-0FA6-497E-BC62-6C5B37A946DB}">
      <dgm:prSet/>
      <dgm:spPr/>
      <dgm:t>
        <a:bodyPr/>
        <a:lstStyle/>
        <a:p>
          <a:endParaRPr lang="en-US">
            <a:solidFill>
              <a:schemeClr val="tx1"/>
            </a:solidFill>
          </a:endParaRPr>
        </a:p>
      </dgm:t>
    </dgm:pt>
    <dgm:pt modelId="{AE7EFDE1-A905-440D-A0B2-C3AA6B5ACFDA}" type="sibTrans" cxnId="{E66B3E3C-0FA6-497E-BC62-6C5B37A946DB}">
      <dgm:prSet/>
      <dgm:spPr/>
      <dgm:t>
        <a:bodyPr/>
        <a:lstStyle/>
        <a:p>
          <a:endParaRPr lang="en-US">
            <a:solidFill>
              <a:schemeClr val="tx1"/>
            </a:solidFill>
          </a:endParaRPr>
        </a:p>
      </dgm:t>
    </dgm:pt>
    <dgm:pt modelId="{D0D2AEB4-5754-487F-AADC-91C368EFF986}">
      <dgm:prSet phldrT="[Text]"/>
      <dgm:spPr/>
      <dgm:t>
        <a:bodyPr/>
        <a:lstStyle/>
        <a:p>
          <a:r>
            <a:rPr lang="zh-TW" altLang="en-US" dirty="0">
              <a:solidFill>
                <a:schemeClr val="tx1"/>
              </a:solidFill>
            </a:rPr>
            <a:t>家禽脂肪（雞油、鴨脂）</a:t>
          </a:r>
          <a:endParaRPr lang="en-US" dirty="0">
            <a:solidFill>
              <a:schemeClr val="tx1"/>
            </a:solidFill>
          </a:endParaRPr>
        </a:p>
      </dgm:t>
    </dgm:pt>
    <dgm:pt modelId="{A84E2D52-5E70-4666-83B4-8075691A7A0E}" type="parTrans" cxnId="{F00BE2C3-741B-40D4-9369-A23D13C37560}">
      <dgm:prSet/>
      <dgm:spPr/>
      <dgm:t>
        <a:bodyPr/>
        <a:lstStyle/>
        <a:p>
          <a:endParaRPr lang="en-US">
            <a:solidFill>
              <a:schemeClr val="tx1"/>
            </a:solidFill>
          </a:endParaRPr>
        </a:p>
      </dgm:t>
    </dgm:pt>
    <dgm:pt modelId="{87211403-5F6B-49DD-B3C1-9EE340967E59}" type="sibTrans" cxnId="{F00BE2C3-741B-40D4-9369-A23D13C37560}">
      <dgm:prSet/>
      <dgm:spPr/>
      <dgm:t>
        <a:bodyPr/>
        <a:lstStyle/>
        <a:p>
          <a:endParaRPr lang="en-US">
            <a:solidFill>
              <a:schemeClr val="tx1"/>
            </a:solidFill>
          </a:endParaRPr>
        </a:p>
      </dgm:t>
    </dgm:pt>
    <dgm:pt modelId="{66578546-0C8C-4A59-99C8-94FB4E6C1984}">
      <dgm:prSet phldrT="[Text]"/>
      <dgm:spPr/>
      <dgm:t>
        <a:bodyPr/>
        <a:lstStyle/>
        <a:p>
          <a:r>
            <a:rPr lang="zh-TW" altLang="en-US" dirty="0">
              <a:solidFill>
                <a:schemeClr val="tx1"/>
              </a:solidFill>
            </a:rPr>
            <a:t>乳脂肪（牛油，酥油）</a:t>
          </a:r>
          <a:endParaRPr lang="en-US" dirty="0">
            <a:solidFill>
              <a:schemeClr val="tx1"/>
            </a:solidFill>
          </a:endParaRPr>
        </a:p>
      </dgm:t>
    </dgm:pt>
    <dgm:pt modelId="{1C6B0DF0-D7A0-4F96-B37A-72BBA226F5C7}" type="parTrans" cxnId="{460B8796-2E36-4213-8EC8-AABDAEA6059A}">
      <dgm:prSet/>
      <dgm:spPr/>
      <dgm:t>
        <a:bodyPr/>
        <a:lstStyle/>
        <a:p>
          <a:endParaRPr lang="en-US">
            <a:solidFill>
              <a:schemeClr val="tx1"/>
            </a:solidFill>
          </a:endParaRPr>
        </a:p>
      </dgm:t>
    </dgm:pt>
    <dgm:pt modelId="{EB3D7A2E-F06D-4C7E-991D-60963A6049AA}" type="sibTrans" cxnId="{460B8796-2E36-4213-8EC8-AABDAEA6059A}">
      <dgm:prSet/>
      <dgm:spPr/>
      <dgm:t>
        <a:bodyPr/>
        <a:lstStyle/>
        <a:p>
          <a:endParaRPr lang="en-US">
            <a:solidFill>
              <a:schemeClr val="tx1"/>
            </a:solidFill>
          </a:endParaRPr>
        </a:p>
      </dgm:t>
    </dgm:pt>
    <dgm:pt modelId="{E5B58FDC-D00D-459A-9C63-E9391A850E84}">
      <dgm:prSet/>
      <dgm:spPr/>
      <dgm:t>
        <a:bodyPr/>
        <a:lstStyle/>
        <a:p>
          <a:r>
            <a:rPr lang="zh-TW" altLang="en-US" dirty="0">
              <a:solidFill>
                <a:schemeClr val="tx1"/>
              </a:solidFill>
            </a:rPr>
            <a:t>鯨脂</a:t>
          </a:r>
          <a:endParaRPr lang="en-US" dirty="0">
            <a:solidFill>
              <a:schemeClr val="tx1"/>
            </a:solidFill>
          </a:endParaRPr>
        </a:p>
      </dgm:t>
    </dgm:pt>
    <dgm:pt modelId="{BA8982AA-F73C-455B-9B62-1495F09298D4}" type="parTrans" cxnId="{4E20F9F5-FDAD-42DF-A34C-8F18DABE73E8}">
      <dgm:prSet/>
      <dgm:spPr/>
      <dgm:t>
        <a:bodyPr/>
        <a:lstStyle/>
        <a:p>
          <a:endParaRPr lang="en-US">
            <a:solidFill>
              <a:schemeClr val="tx1"/>
            </a:solidFill>
          </a:endParaRPr>
        </a:p>
      </dgm:t>
    </dgm:pt>
    <dgm:pt modelId="{B6C6D460-A6AD-4A64-AF54-E333F7E60D21}" type="sibTrans" cxnId="{4E20F9F5-FDAD-42DF-A34C-8F18DABE73E8}">
      <dgm:prSet/>
      <dgm:spPr/>
      <dgm:t>
        <a:bodyPr/>
        <a:lstStyle/>
        <a:p>
          <a:endParaRPr lang="en-US">
            <a:solidFill>
              <a:schemeClr val="tx1"/>
            </a:solidFill>
          </a:endParaRPr>
        </a:p>
      </dgm:t>
    </dgm:pt>
    <dgm:pt modelId="{66CCB275-41CC-4EDA-B0B2-B4282DB189BE}">
      <dgm:prSet/>
      <dgm:spPr/>
      <dgm:t>
        <a:bodyPr/>
        <a:lstStyle/>
        <a:p>
          <a:r>
            <a:rPr lang="zh-TW" altLang="en-US" dirty="0">
              <a:solidFill>
                <a:schemeClr val="tx1"/>
              </a:solidFill>
            </a:rPr>
            <a:t>鯊魚肝油等</a:t>
          </a:r>
          <a:endParaRPr lang="en-US" dirty="0">
            <a:solidFill>
              <a:schemeClr val="tx1"/>
            </a:solidFill>
          </a:endParaRPr>
        </a:p>
      </dgm:t>
    </dgm:pt>
    <dgm:pt modelId="{3242E7E4-8F77-4701-A820-3B64A217C0EE}" type="parTrans" cxnId="{FA66446C-AA3B-410F-84C1-0BBAAA143D8A}">
      <dgm:prSet/>
      <dgm:spPr/>
      <dgm:t>
        <a:bodyPr/>
        <a:lstStyle/>
        <a:p>
          <a:endParaRPr lang="en-US">
            <a:solidFill>
              <a:schemeClr val="tx1"/>
            </a:solidFill>
          </a:endParaRPr>
        </a:p>
      </dgm:t>
    </dgm:pt>
    <dgm:pt modelId="{7556A567-33FB-405B-8028-37A52AA77446}" type="sibTrans" cxnId="{FA66446C-AA3B-410F-84C1-0BBAAA143D8A}">
      <dgm:prSet/>
      <dgm:spPr/>
      <dgm:t>
        <a:bodyPr/>
        <a:lstStyle/>
        <a:p>
          <a:endParaRPr lang="en-US">
            <a:solidFill>
              <a:schemeClr val="tx1"/>
            </a:solidFill>
          </a:endParaRPr>
        </a:p>
      </dgm:t>
    </dgm:pt>
    <dgm:pt modelId="{01FADEF9-E298-4B91-B779-8D38A73FB545}" type="pres">
      <dgm:prSet presAssocID="{433A73FF-6FFF-4A29-97CB-53994120B37D}" presName="vert0" presStyleCnt="0">
        <dgm:presLayoutVars>
          <dgm:dir/>
          <dgm:animOne val="branch"/>
          <dgm:animLvl val="lvl"/>
        </dgm:presLayoutVars>
      </dgm:prSet>
      <dgm:spPr/>
      <dgm:t>
        <a:bodyPr/>
        <a:lstStyle/>
        <a:p>
          <a:endParaRPr lang="zh-HK" altLang="en-US"/>
        </a:p>
      </dgm:t>
    </dgm:pt>
    <dgm:pt modelId="{1062A6B8-A6F3-47E6-8760-9D8EF7481727}" type="pres">
      <dgm:prSet presAssocID="{B0E6F47B-36D8-419D-9EC7-3DBCBBBA5AE8}" presName="thickLine" presStyleLbl="alignNode1" presStyleIdx="0" presStyleCnt="1"/>
      <dgm:spPr/>
    </dgm:pt>
    <dgm:pt modelId="{38229284-D7DB-41A0-9A30-DA4067DE57DF}" type="pres">
      <dgm:prSet presAssocID="{B0E6F47B-36D8-419D-9EC7-3DBCBBBA5AE8}" presName="horz1" presStyleCnt="0"/>
      <dgm:spPr/>
    </dgm:pt>
    <dgm:pt modelId="{662883EB-6C9F-4E1A-9E43-77D5797353CB}" type="pres">
      <dgm:prSet presAssocID="{B0E6F47B-36D8-419D-9EC7-3DBCBBBA5AE8}" presName="tx1" presStyleLbl="revTx" presStyleIdx="0" presStyleCnt="10"/>
      <dgm:spPr/>
      <dgm:t>
        <a:bodyPr/>
        <a:lstStyle/>
        <a:p>
          <a:endParaRPr lang="zh-HK" altLang="en-US"/>
        </a:p>
      </dgm:t>
    </dgm:pt>
    <dgm:pt modelId="{32FD2E1A-DD5C-4471-A2E9-3FE6B3F526D1}" type="pres">
      <dgm:prSet presAssocID="{B0E6F47B-36D8-419D-9EC7-3DBCBBBA5AE8}" presName="vert1" presStyleCnt="0"/>
      <dgm:spPr/>
    </dgm:pt>
    <dgm:pt modelId="{2CF42FEB-8439-4860-8E2F-DBAF43E2C595}" type="pres">
      <dgm:prSet presAssocID="{0C70F4C3-95F1-4DBD-9EAA-4F385837EB01}" presName="vertSpace2a" presStyleCnt="0"/>
      <dgm:spPr/>
    </dgm:pt>
    <dgm:pt modelId="{A0F0D097-F5BF-4BB5-A245-C3510A6B8F60}" type="pres">
      <dgm:prSet presAssocID="{0C70F4C3-95F1-4DBD-9EAA-4F385837EB01}" presName="horz2" presStyleCnt="0"/>
      <dgm:spPr/>
    </dgm:pt>
    <dgm:pt modelId="{69093F50-DCE8-4B7F-9265-F25A989B54A2}" type="pres">
      <dgm:prSet presAssocID="{0C70F4C3-95F1-4DBD-9EAA-4F385837EB01}" presName="horzSpace2" presStyleCnt="0"/>
      <dgm:spPr/>
    </dgm:pt>
    <dgm:pt modelId="{F76787C9-DAD2-4648-B09F-E5B3DDBF2999}" type="pres">
      <dgm:prSet presAssocID="{0C70F4C3-95F1-4DBD-9EAA-4F385837EB01}" presName="tx2" presStyleLbl="revTx" presStyleIdx="1" presStyleCnt="10"/>
      <dgm:spPr/>
      <dgm:t>
        <a:bodyPr/>
        <a:lstStyle/>
        <a:p>
          <a:endParaRPr lang="zh-HK" altLang="en-US"/>
        </a:p>
      </dgm:t>
    </dgm:pt>
    <dgm:pt modelId="{4E7ED395-9E7B-499B-9A10-82C899308C37}" type="pres">
      <dgm:prSet presAssocID="{0C70F4C3-95F1-4DBD-9EAA-4F385837EB01}" presName="vert2" presStyleCnt="0"/>
      <dgm:spPr/>
    </dgm:pt>
    <dgm:pt modelId="{8165CEDB-EDF4-4C94-BF76-F2F8CFE1AE47}" type="pres">
      <dgm:prSet presAssocID="{655D5F76-B9B1-453C-ABC0-743FB7202BFE}" presName="horz3" presStyleCnt="0"/>
      <dgm:spPr/>
    </dgm:pt>
    <dgm:pt modelId="{D0D0AEDA-62C2-4350-BA8F-C2118D828579}" type="pres">
      <dgm:prSet presAssocID="{655D5F76-B9B1-453C-ABC0-743FB7202BFE}" presName="horzSpace3" presStyleCnt="0"/>
      <dgm:spPr/>
    </dgm:pt>
    <dgm:pt modelId="{303A1F48-5195-488F-9A17-F12568E5DBB1}" type="pres">
      <dgm:prSet presAssocID="{655D5F76-B9B1-453C-ABC0-743FB7202BFE}" presName="tx3" presStyleLbl="revTx" presStyleIdx="2" presStyleCnt="10"/>
      <dgm:spPr/>
      <dgm:t>
        <a:bodyPr/>
        <a:lstStyle/>
        <a:p>
          <a:endParaRPr lang="zh-HK" altLang="en-US"/>
        </a:p>
      </dgm:t>
    </dgm:pt>
    <dgm:pt modelId="{D8447B9A-2A65-4BE2-A460-ADB5A68E634B}" type="pres">
      <dgm:prSet presAssocID="{655D5F76-B9B1-453C-ABC0-743FB7202BFE}" presName="vert3" presStyleCnt="0"/>
      <dgm:spPr/>
    </dgm:pt>
    <dgm:pt modelId="{4206768C-BFB9-4397-BCE1-DD0F86B184F1}" type="pres">
      <dgm:prSet presAssocID="{ABA2A61A-C638-4FE7-AFAD-3B430C6AF94E}" presName="thinLine3" presStyleLbl="callout" presStyleIdx="0" presStyleCnt="7"/>
      <dgm:spPr/>
    </dgm:pt>
    <dgm:pt modelId="{200D19A3-A96E-4844-B314-85FFEA760101}" type="pres">
      <dgm:prSet presAssocID="{06E9E612-720D-400E-AD97-7A0959EDAC44}" presName="horz3" presStyleCnt="0"/>
      <dgm:spPr/>
    </dgm:pt>
    <dgm:pt modelId="{B4D56952-CE89-4C5C-9D84-EA554618A103}" type="pres">
      <dgm:prSet presAssocID="{06E9E612-720D-400E-AD97-7A0959EDAC44}" presName="horzSpace3" presStyleCnt="0"/>
      <dgm:spPr/>
    </dgm:pt>
    <dgm:pt modelId="{7386B06E-DBCF-405C-96F5-48B50D7CC400}" type="pres">
      <dgm:prSet presAssocID="{06E9E612-720D-400E-AD97-7A0959EDAC44}" presName="tx3" presStyleLbl="revTx" presStyleIdx="3" presStyleCnt="10"/>
      <dgm:spPr/>
      <dgm:t>
        <a:bodyPr/>
        <a:lstStyle/>
        <a:p>
          <a:endParaRPr lang="zh-HK" altLang="en-US"/>
        </a:p>
      </dgm:t>
    </dgm:pt>
    <dgm:pt modelId="{7CFD1F4D-5F6F-40DE-8F53-E6F0D2B9283D}" type="pres">
      <dgm:prSet presAssocID="{06E9E612-720D-400E-AD97-7A0959EDAC44}" presName="vert3" presStyleCnt="0"/>
      <dgm:spPr/>
    </dgm:pt>
    <dgm:pt modelId="{6041EB28-1446-4E60-8E98-3F72C31F482A}" type="pres">
      <dgm:prSet presAssocID="{AE7EFDE1-A905-440D-A0B2-C3AA6B5ACFDA}" presName="thinLine3" presStyleLbl="callout" presStyleIdx="1" presStyleCnt="7"/>
      <dgm:spPr/>
    </dgm:pt>
    <dgm:pt modelId="{6CF322FE-276F-4D49-AFDA-787B492641DA}" type="pres">
      <dgm:prSet presAssocID="{D0D2AEB4-5754-487F-AADC-91C368EFF986}" presName="horz3" presStyleCnt="0"/>
      <dgm:spPr/>
    </dgm:pt>
    <dgm:pt modelId="{91AA953C-FC91-40EB-B8E4-14029F5FA778}" type="pres">
      <dgm:prSet presAssocID="{D0D2AEB4-5754-487F-AADC-91C368EFF986}" presName="horzSpace3" presStyleCnt="0"/>
      <dgm:spPr/>
    </dgm:pt>
    <dgm:pt modelId="{994CDAEB-555F-419D-973C-8B87B2DBE0E6}" type="pres">
      <dgm:prSet presAssocID="{D0D2AEB4-5754-487F-AADC-91C368EFF986}" presName="tx3" presStyleLbl="revTx" presStyleIdx="4" presStyleCnt="10"/>
      <dgm:spPr/>
      <dgm:t>
        <a:bodyPr/>
        <a:lstStyle/>
        <a:p>
          <a:endParaRPr lang="zh-HK" altLang="en-US"/>
        </a:p>
      </dgm:t>
    </dgm:pt>
    <dgm:pt modelId="{E851010E-1C84-4800-82D6-879562C3AC11}" type="pres">
      <dgm:prSet presAssocID="{D0D2AEB4-5754-487F-AADC-91C368EFF986}" presName="vert3" presStyleCnt="0"/>
      <dgm:spPr/>
    </dgm:pt>
    <dgm:pt modelId="{A3F5263A-F47B-40CC-8CC0-BF7B8EC49D3B}" type="pres">
      <dgm:prSet presAssocID="{87211403-5F6B-49DD-B3C1-9EE340967E59}" presName="thinLine3" presStyleLbl="callout" presStyleIdx="2" presStyleCnt="7"/>
      <dgm:spPr/>
    </dgm:pt>
    <dgm:pt modelId="{15CB14F1-F8A1-4BF3-9FC1-D14923F497AD}" type="pres">
      <dgm:prSet presAssocID="{66578546-0C8C-4A59-99C8-94FB4E6C1984}" presName="horz3" presStyleCnt="0"/>
      <dgm:spPr/>
    </dgm:pt>
    <dgm:pt modelId="{E3611C52-AD17-4A3F-A03F-3D96E9602BC7}" type="pres">
      <dgm:prSet presAssocID="{66578546-0C8C-4A59-99C8-94FB4E6C1984}" presName="horzSpace3" presStyleCnt="0"/>
      <dgm:spPr/>
    </dgm:pt>
    <dgm:pt modelId="{F6D682ED-A8C4-4BA5-AE5C-5EDE2632361C}" type="pres">
      <dgm:prSet presAssocID="{66578546-0C8C-4A59-99C8-94FB4E6C1984}" presName="tx3" presStyleLbl="revTx" presStyleIdx="5" presStyleCnt="10"/>
      <dgm:spPr/>
      <dgm:t>
        <a:bodyPr/>
        <a:lstStyle/>
        <a:p>
          <a:endParaRPr lang="zh-HK" altLang="en-US"/>
        </a:p>
      </dgm:t>
    </dgm:pt>
    <dgm:pt modelId="{A5541E31-19D6-4B44-BC28-6C5BDDD5225C}" type="pres">
      <dgm:prSet presAssocID="{66578546-0C8C-4A59-99C8-94FB4E6C1984}" presName="vert3" presStyleCnt="0"/>
      <dgm:spPr/>
    </dgm:pt>
    <dgm:pt modelId="{6399AD2B-37FC-4184-90C9-E998A2A269F2}" type="pres">
      <dgm:prSet presAssocID="{0C70F4C3-95F1-4DBD-9EAA-4F385837EB01}" presName="thinLine2b" presStyleLbl="callout" presStyleIdx="3" presStyleCnt="7"/>
      <dgm:spPr/>
    </dgm:pt>
    <dgm:pt modelId="{8104AF11-2CDE-4657-AFC4-A8697F21F3DB}" type="pres">
      <dgm:prSet presAssocID="{0C70F4C3-95F1-4DBD-9EAA-4F385837EB01}" presName="vertSpace2b" presStyleCnt="0"/>
      <dgm:spPr/>
    </dgm:pt>
    <dgm:pt modelId="{FD2F3A55-E0D4-4F54-9E9E-04EAA8A25E31}" type="pres">
      <dgm:prSet presAssocID="{32323442-35C1-427C-A90F-864EADF23615}" presName="horz2" presStyleCnt="0"/>
      <dgm:spPr/>
    </dgm:pt>
    <dgm:pt modelId="{6294EAFC-8B53-413D-99E6-FCF29B0CDAB4}" type="pres">
      <dgm:prSet presAssocID="{32323442-35C1-427C-A90F-864EADF23615}" presName="horzSpace2" presStyleCnt="0"/>
      <dgm:spPr/>
    </dgm:pt>
    <dgm:pt modelId="{78FBC604-4900-4BDC-BD38-FDB9EBEA2096}" type="pres">
      <dgm:prSet presAssocID="{32323442-35C1-427C-A90F-864EADF23615}" presName="tx2" presStyleLbl="revTx" presStyleIdx="6" presStyleCnt="10"/>
      <dgm:spPr/>
      <dgm:t>
        <a:bodyPr/>
        <a:lstStyle/>
        <a:p>
          <a:endParaRPr lang="zh-HK" altLang="en-US"/>
        </a:p>
      </dgm:t>
    </dgm:pt>
    <dgm:pt modelId="{EFFDDF34-2C90-4623-AD58-FD3059CA85EC}" type="pres">
      <dgm:prSet presAssocID="{32323442-35C1-427C-A90F-864EADF23615}" presName="vert2" presStyleCnt="0"/>
      <dgm:spPr/>
    </dgm:pt>
    <dgm:pt modelId="{06845E14-74EE-4CBA-8080-6E0156ED0A94}" type="pres">
      <dgm:prSet presAssocID="{AB23FA45-13AE-4942-8D28-06E180C455E8}" presName="horz3" presStyleCnt="0"/>
      <dgm:spPr/>
    </dgm:pt>
    <dgm:pt modelId="{1EA2B337-27DF-471B-8C5C-831A2F8A44A4}" type="pres">
      <dgm:prSet presAssocID="{AB23FA45-13AE-4942-8D28-06E180C455E8}" presName="horzSpace3" presStyleCnt="0"/>
      <dgm:spPr/>
    </dgm:pt>
    <dgm:pt modelId="{5CB88B31-583D-4D50-A153-D49C2D6E4182}" type="pres">
      <dgm:prSet presAssocID="{AB23FA45-13AE-4942-8D28-06E180C455E8}" presName="tx3" presStyleLbl="revTx" presStyleIdx="7" presStyleCnt="10"/>
      <dgm:spPr/>
      <dgm:t>
        <a:bodyPr/>
        <a:lstStyle/>
        <a:p>
          <a:endParaRPr lang="zh-HK" altLang="en-US"/>
        </a:p>
      </dgm:t>
    </dgm:pt>
    <dgm:pt modelId="{459E18FD-F481-47B4-BCC9-2B4A741B7DA1}" type="pres">
      <dgm:prSet presAssocID="{AB23FA45-13AE-4942-8D28-06E180C455E8}" presName="vert3" presStyleCnt="0"/>
      <dgm:spPr/>
    </dgm:pt>
    <dgm:pt modelId="{DB10BAFE-CE1A-4D8B-9E47-8955A25A84DF}" type="pres">
      <dgm:prSet presAssocID="{26E76B55-F184-4455-B0D8-FC79EE9D0451}" presName="thinLine3" presStyleLbl="callout" presStyleIdx="4" presStyleCnt="7"/>
      <dgm:spPr/>
    </dgm:pt>
    <dgm:pt modelId="{0865E7C7-31F0-441F-94F9-FA5949F1BC11}" type="pres">
      <dgm:prSet presAssocID="{E5B58FDC-D00D-459A-9C63-E9391A850E84}" presName="horz3" presStyleCnt="0"/>
      <dgm:spPr/>
    </dgm:pt>
    <dgm:pt modelId="{34260287-83E8-452E-BB6E-CF044A6CE5B6}" type="pres">
      <dgm:prSet presAssocID="{E5B58FDC-D00D-459A-9C63-E9391A850E84}" presName="horzSpace3" presStyleCnt="0"/>
      <dgm:spPr/>
    </dgm:pt>
    <dgm:pt modelId="{086DA919-49F8-4FFC-A061-44043AA5001D}" type="pres">
      <dgm:prSet presAssocID="{E5B58FDC-D00D-459A-9C63-E9391A850E84}" presName="tx3" presStyleLbl="revTx" presStyleIdx="8" presStyleCnt="10"/>
      <dgm:spPr/>
      <dgm:t>
        <a:bodyPr/>
        <a:lstStyle/>
        <a:p>
          <a:endParaRPr lang="zh-HK" altLang="en-US"/>
        </a:p>
      </dgm:t>
    </dgm:pt>
    <dgm:pt modelId="{609B778E-8457-4551-A84F-173467027531}" type="pres">
      <dgm:prSet presAssocID="{E5B58FDC-D00D-459A-9C63-E9391A850E84}" presName="vert3" presStyleCnt="0"/>
      <dgm:spPr/>
    </dgm:pt>
    <dgm:pt modelId="{624A1DEC-6AF1-47A5-99C2-B0B95498F701}" type="pres">
      <dgm:prSet presAssocID="{B6C6D460-A6AD-4A64-AF54-E333F7E60D21}" presName="thinLine3" presStyleLbl="callout" presStyleIdx="5" presStyleCnt="7"/>
      <dgm:spPr/>
    </dgm:pt>
    <dgm:pt modelId="{558CEAE7-2E8B-4394-8494-F8C9CB6C8934}" type="pres">
      <dgm:prSet presAssocID="{66CCB275-41CC-4EDA-B0B2-B4282DB189BE}" presName="horz3" presStyleCnt="0"/>
      <dgm:spPr/>
    </dgm:pt>
    <dgm:pt modelId="{CE6EC92B-48C4-4997-B54F-7326C4D41BE1}" type="pres">
      <dgm:prSet presAssocID="{66CCB275-41CC-4EDA-B0B2-B4282DB189BE}" presName="horzSpace3" presStyleCnt="0"/>
      <dgm:spPr/>
    </dgm:pt>
    <dgm:pt modelId="{3A519CF2-84CF-4CF4-A611-676832B16C08}" type="pres">
      <dgm:prSet presAssocID="{66CCB275-41CC-4EDA-B0B2-B4282DB189BE}" presName="tx3" presStyleLbl="revTx" presStyleIdx="9" presStyleCnt="10"/>
      <dgm:spPr/>
      <dgm:t>
        <a:bodyPr/>
        <a:lstStyle/>
        <a:p>
          <a:endParaRPr lang="zh-HK" altLang="en-US"/>
        </a:p>
      </dgm:t>
    </dgm:pt>
    <dgm:pt modelId="{916C8820-93AD-4EAE-A6B3-78CC1E321B3C}" type="pres">
      <dgm:prSet presAssocID="{66CCB275-41CC-4EDA-B0B2-B4282DB189BE}" presName="vert3" presStyleCnt="0"/>
      <dgm:spPr/>
    </dgm:pt>
    <dgm:pt modelId="{42ECF83C-D5E5-4CC7-98E9-421200F576CF}" type="pres">
      <dgm:prSet presAssocID="{32323442-35C1-427C-A90F-864EADF23615}" presName="thinLine2b" presStyleLbl="callout" presStyleIdx="6" presStyleCnt="7"/>
      <dgm:spPr/>
    </dgm:pt>
    <dgm:pt modelId="{FE912407-9257-4131-A489-32C0480EDB59}" type="pres">
      <dgm:prSet presAssocID="{32323442-35C1-427C-A90F-864EADF23615}" presName="vertSpace2b" presStyleCnt="0"/>
      <dgm:spPr/>
    </dgm:pt>
  </dgm:ptLst>
  <dgm:cxnLst>
    <dgm:cxn modelId="{7A686183-2173-4EC1-8627-CA84F815DE98}" type="presOf" srcId="{433A73FF-6FFF-4A29-97CB-53994120B37D}" destId="{01FADEF9-E298-4B91-B779-8D38A73FB545}" srcOrd="0" destOrd="0" presId="urn:microsoft.com/office/officeart/2008/layout/LinedList"/>
    <dgm:cxn modelId="{FA66446C-AA3B-410F-84C1-0BBAAA143D8A}" srcId="{32323442-35C1-427C-A90F-864EADF23615}" destId="{66CCB275-41CC-4EDA-B0B2-B4282DB189BE}" srcOrd="2" destOrd="0" parTransId="{3242E7E4-8F77-4701-A820-3B64A217C0EE}" sibTransId="{7556A567-33FB-405B-8028-37A52AA77446}"/>
    <dgm:cxn modelId="{8B64513C-2D1A-468A-B1EE-7CFC7189EDF3}" type="presOf" srcId="{655D5F76-B9B1-453C-ABC0-743FB7202BFE}" destId="{303A1F48-5195-488F-9A17-F12568E5DBB1}" srcOrd="0" destOrd="0" presId="urn:microsoft.com/office/officeart/2008/layout/LinedList"/>
    <dgm:cxn modelId="{BC4D234E-A978-4751-9ECB-6584715F7F54}" srcId="{0C70F4C3-95F1-4DBD-9EAA-4F385837EB01}" destId="{655D5F76-B9B1-453C-ABC0-743FB7202BFE}" srcOrd="0" destOrd="0" parTransId="{61D92232-590D-4B94-B888-7EE02A5F7C41}" sibTransId="{ABA2A61A-C638-4FE7-AFAD-3B430C6AF94E}"/>
    <dgm:cxn modelId="{CF21FDBB-81FA-4390-8904-E842D9747BC3}" type="presOf" srcId="{B0E6F47B-36D8-419D-9EC7-3DBCBBBA5AE8}" destId="{662883EB-6C9F-4E1A-9E43-77D5797353CB}" srcOrd="0" destOrd="0" presId="urn:microsoft.com/office/officeart/2008/layout/LinedList"/>
    <dgm:cxn modelId="{B98047DE-19CE-45E2-AE1D-7FEC26807AE8}" type="presOf" srcId="{32323442-35C1-427C-A90F-864EADF23615}" destId="{78FBC604-4900-4BDC-BD38-FDB9EBEA2096}" srcOrd="0" destOrd="0" presId="urn:microsoft.com/office/officeart/2008/layout/LinedList"/>
    <dgm:cxn modelId="{44F8371D-58BA-4BCB-9A75-D322BB5E8496}" type="presOf" srcId="{0C70F4C3-95F1-4DBD-9EAA-4F385837EB01}" destId="{F76787C9-DAD2-4648-B09F-E5B3DDBF2999}" srcOrd="0" destOrd="0" presId="urn:microsoft.com/office/officeart/2008/layout/LinedList"/>
    <dgm:cxn modelId="{ED8EBB9F-85CD-4830-8FC6-CB3EA325F021}" type="presOf" srcId="{D0D2AEB4-5754-487F-AADC-91C368EFF986}" destId="{994CDAEB-555F-419D-973C-8B87B2DBE0E6}" srcOrd="0" destOrd="0" presId="urn:microsoft.com/office/officeart/2008/layout/LinedList"/>
    <dgm:cxn modelId="{58A48F92-0B9C-4240-83B1-6978473866E5}" type="presOf" srcId="{E5B58FDC-D00D-459A-9C63-E9391A850E84}" destId="{086DA919-49F8-4FFC-A061-44043AA5001D}" srcOrd="0" destOrd="0" presId="urn:microsoft.com/office/officeart/2008/layout/LinedList"/>
    <dgm:cxn modelId="{010DB256-76AF-4221-8A31-1FDFCE8762D7}" type="presOf" srcId="{66578546-0C8C-4A59-99C8-94FB4E6C1984}" destId="{F6D682ED-A8C4-4BA5-AE5C-5EDE2632361C}" srcOrd="0" destOrd="0" presId="urn:microsoft.com/office/officeart/2008/layout/LinedList"/>
    <dgm:cxn modelId="{815128F6-915E-4C3A-B7D5-364CCFBFBDD5}" type="presOf" srcId="{06E9E612-720D-400E-AD97-7A0959EDAC44}" destId="{7386B06E-DBCF-405C-96F5-48B50D7CC400}" srcOrd="0" destOrd="0" presId="urn:microsoft.com/office/officeart/2008/layout/LinedList"/>
    <dgm:cxn modelId="{E86E34E7-6814-48A5-A4FC-BE3FCF57B073}" srcId="{32323442-35C1-427C-A90F-864EADF23615}" destId="{AB23FA45-13AE-4942-8D28-06E180C455E8}" srcOrd="0" destOrd="0" parTransId="{F1CA8A2F-96DA-4B77-9B8B-83A7FD35E85E}" sibTransId="{26E76B55-F184-4455-B0D8-FC79EE9D0451}"/>
    <dgm:cxn modelId="{E66B3E3C-0FA6-497E-BC62-6C5B37A946DB}" srcId="{0C70F4C3-95F1-4DBD-9EAA-4F385837EB01}" destId="{06E9E612-720D-400E-AD97-7A0959EDAC44}" srcOrd="1" destOrd="0" parTransId="{AE37AFED-0A94-4956-AE3A-29120F53B18B}" sibTransId="{AE7EFDE1-A905-440D-A0B2-C3AA6B5ACFDA}"/>
    <dgm:cxn modelId="{460B8796-2E36-4213-8EC8-AABDAEA6059A}" srcId="{0C70F4C3-95F1-4DBD-9EAA-4F385837EB01}" destId="{66578546-0C8C-4A59-99C8-94FB4E6C1984}" srcOrd="3" destOrd="0" parTransId="{1C6B0DF0-D7A0-4F96-B37A-72BBA226F5C7}" sibTransId="{EB3D7A2E-F06D-4C7E-991D-60963A6049AA}"/>
    <dgm:cxn modelId="{F00BE2C3-741B-40D4-9369-A23D13C37560}" srcId="{0C70F4C3-95F1-4DBD-9EAA-4F385837EB01}" destId="{D0D2AEB4-5754-487F-AADC-91C368EFF986}" srcOrd="2" destOrd="0" parTransId="{A84E2D52-5E70-4666-83B4-8075691A7A0E}" sibTransId="{87211403-5F6B-49DD-B3C1-9EE340967E59}"/>
    <dgm:cxn modelId="{EF530D64-1B7B-49D3-8B39-7C3630251738}" srcId="{B0E6F47B-36D8-419D-9EC7-3DBCBBBA5AE8}" destId="{32323442-35C1-427C-A90F-864EADF23615}" srcOrd="1" destOrd="0" parTransId="{84C7C6A6-2D51-4804-9D3A-F999CB142B4D}" sibTransId="{8CAB1A79-55BE-491D-8DAE-FBD8EB1B8F13}"/>
    <dgm:cxn modelId="{4E20F9F5-FDAD-42DF-A34C-8F18DABE73E8}" srcId="{32323442-35C1-427C-A90F-864EADF23615}" destId="{E5B58FDC-D00D-459A-9C63-E9391A850E84}" srcOrd="1" destOrd="0" parTransId="{BA8982AA-F73C-455B-9B62-1495F09298D4}" sibTransId="{B6C6D460-A6AD-4A64-AF54-E333F7E60D21}"/>
    <dgm:cxn modelId="{2B84EBB1-D5D8-4869-A6B9-A053B048ACE1}" srcId="{433A73FF-6FFF-4A29-97CB-53994120B37D}" destId="{B0E6F47B-36D8-419D-9EC7-3DBCBBBA5AE8}" srcOrd="0" destOrd="0" parTransId="{2C9237AE-563C-43C6-B686-10C1B39D3D77}" sibTransId="{9D4ED586-8BD6-4508-AEA2-9848096CF222}"/>
    <dgm:cxn modelId="{8DC27E0A-B508-4932-ACB2-ABF00D8A035F}" type="presOf" srcId="{66CCB275-41CC-4EDA-B0B2-B4282DB189BE}" destId="{3A519CF2-84CF-4CF4-A611-676832B16C08}" srcOrd="0" destOrd="0" presId="urn:microsoft.com/office/officeart/2008/layout/LinedList"/>
    <dgm:cxn modelId="{D2BF6C88-F2CB-4597-9FDF-9043FED3BFA0}" srcId="{B0E6F47B-36D8-419D-9EC7-3DBCBBBA5AE8}" destId="{0C70F4C3-95F1-4DBD-9EAA-4F385837EB01}" srcOrd="0" destOrd="0" parTransId="{44742AEE-AA3C-4A75-B871-15DA6437CF8B}" sibTransId="{59712D3B-825E-4F21-B829-156BCE3AD1DA}"/>
    <dgm:cxn modelId="{23239CF4-B6B1-417A-A016-CBE50E20A374}" type="presOf" srcId="{AB23FA45-13AE-4942-8D28-06E180C455E8}" destId="{5CB88B31-583D-4D50-A153-D49C2D6E4182}" srcOrd="0" destOrd="0" presId="urn:microsoft.com/office/officeart/2008/layout/LinedList"/>
    <dgm:cxn modelId="{C208E1AD-D685-4CBF-93C8-1FA42200F2A1}" type="presParOf" srcId="{01FADEF9-E298-4B91-B779-8D38A73FB545}" destId="{1062A6B8-A6F3-47E6-8760-9D8EF7481727}" srcOrd="0" destOrd="0" presId="urn:microsoft.com/office/officeart/2008/layout/LinedList"/>
    <dgm:cxn modelId="{6C2A8B4E-9614-4674-B86C-C858FB90E7C8}" type="presParOf" srcId="{01FADEF9-E298-4B91-B779-8D38A73FB545}" destId="{38229284-D7DB-41A0-9A30-DA4067DE57DF}" srcOrd="1" destOrd="0" presId="urn:microsoft.com/office/officeart/2008/layout/LinedList"/>
    <dgm:cxn modelId="{E53ED97D-BE7B-4264-AF61-7745D80C128D}" type="presParOf" srcId="{38229284-D7DB-41A0-9A30-DA4067DE57DF}" destId="{662883EB-6C9F-4E1A-9E43-77D5797353CB}" srcOrd="0" destOrd="0" presId="urn:microsoft.com/office/officeart/2008/layout/LinedList"/>
    <dgm:cxn modelId="{6FE91B3A-93A3-4849-9934-EE8119643338}" type="presParOf" srcId="{38229284-D7DB-41A0-9A30-DA4067DE57DF}" destId="{32FD2E1A-DD5C-4471-A2E9-3FE6B3F526D1}" srcOrd="1" destOrd="0" presId="urn:microsoft.com/office/officeart/2008/layout/LinedList"/>
    <dgm:cxn modelId="{37C85F56-9C38-4CE9-A1E9-A83F4B08456C}" type="presParOf" srcId="{32FD2E1A-DD5C-4471-A2E9-3FE6B3F526D1}" destId="{2CF42FEB-8439-4860-8E2F-DBAF43E2C595}" srcOrd="0" destOrd="0" presId="urn:microsoft.com/office/officeart/2008/layout/LinedList"/>
    <dgm:cxn modelId="{D4FAB390-1849-4C0E-9A8B-45475D8AA754}" type="presParOf" srcId="{32FD2E1A-DD5C-4471-A2E9-3FE6B3F526D1}" destId="{A0F0D097-F5BF-4BB5-A245-C3510A6B8F60}" srcOrd="1" destOrd="0" presId="urn:microsoft.com/office/officeart/2008/layout/LinedList"/>
    <dgm:cxn modelId="{21E71234-4F5C-49C7-8E66-0C3F3E67C892}" type="presParOf" srcId="{A0F0D097-F5BF-4BB5-A245-C3510A6B8F60}" destId="{69093F50-DCE8-4B7F-9265-F25A989B54A2}" srcOrd="0" destOrd="0" presId="urn:microsoft.com/office/officeart/2008/layout/LinedList"/>
    <dgm:cxn modelId="{6BFBE012-181C-4CC4-86D0-E9F6954E4131}" type="presParOf" srcId="{A0F0D097-F5BF-4BB5-A245-C3510A6B8F60}" destId="{F76787C9-DAD2-4648-B09F-E5B3DDBF2999}" srcOrd="1" destOrd="0" presId="urn:microsoft.com/office/officeart/2008/layout/LinedList"/>
    <dgm:cxn modelId="{FE566A58-0965-47AE-BD45-D0859AFFCC04}" type="presParOf" srcId="{A0F0D097-F5BF-4BB5-A245-C3510A6B8F60}" destId="{4E7ED395-9E7B-499B-9A10-82C899308C37}" srcOrd="2" destOrd="0" presId="urn:microsoft.com/office/officeart/2008/layout/LinedList"/>
    <dgm:cxn modelId="{A14169F2-2C84-4F57-A1D6-F89568264B84}" type="presParOf" srcId="{4E7ED395-9E7B-499B-9A10-82C899308C37}" destId="{8165CEDB-EDF4-4C94-BF76-F2F8CFE1AE47}" srcOrd="0" destOrd="0" presId="urn:microsoft.com/office/officeart/2008/layout/LinedList"/>
    <dgm:cxn modelId="{23DF9CB1-9848-49BA-B82F-BE46DA886C00}" type="presParOf" srcId="{8165CEDB-EDF4-4C94-BF76-F2F8CFE1AE47}" destId="{D0D0AEDA-62C2-4350-BA8F-C2118D828579}" srcOrd="0" destOrd="0" presId="urn:microsoft.com/office/officeart/2008/layout/LinedList"/>
    <dgm:cxn modelId="{6622F1E2-EF98-4FDF-8F12-56963F4D0A0E}" type="presParOf" srcId="{8165CEDB-EDF4-4C94-BF76-F2F8CFE1AE47}" destId="{303A1F48-5195-488F-9A17-F12568E5DBB1}" srcOrd="1" destOrd="0" presId="urn:microsoft.com/office/officeart/2008/layout/LinedList"/>
    <dgm:cxn modelId="{AFCF7FCC-CD3D-43F4-8649-B23C9026D2AB}" type="presParOf" srcId="{8165CEDB-EDF4-4C94-BF76-F2F8CFE1AE47}" destId="{D8447B9A-2A65-4BE2-A460-ADB5A68E634B}" srcOrd="2" destOrd="0" presId="urn:microsoft.com/office/officeart/2008/layout/LinedList"/>
    <dgm:cxn modelId="{0435426D-6688-40B5-A383-17FCBD21232D}" type="presParOf" srcId="{4E7ED395-9E7B-499B-9A10-82C899308C37}" destId="{4206768C-BFB9-4397-BCE1-DD0F86B184F1}" srcOrd="1" destOrd="0" presId="urn:microsoft.com/office/officeart/2008/layout/LinedList"/>
    <dgm:cxn modelId="{175BA4CB-0FAD-4136-B695-FB9C7B79CAE9}" type="presParOf" srcId="{4E7ED395-9E7B-499B-9A10-82C899308C37}" destId="{200D19A3-A96E-4844-B314-85FFEA760101}" srcOrd="2" destOrd="0" presId="urn:microsoft.com/office/officeart/2008/layout/LinedList"/>
    <dgm:cxn modelId="{9300916A-7A26-469A-B067-4145D29B15F4}" type="presParOf" srcId="{200D19A3-A96E-4844-B314-85FFEA760101}" destId="{B4D56952-CE89-4C5C-9D84-EA554618A103}" srcOrd="0" destOrd="0" presId="urn:microsoft.com/office/officeart/2008/layout/LinedList"/>
    <dgm:cxn modelId="{774676EB-0964-4E72-8ED7-D1E1796B606C}" type="presParOf" srcId="{200D19A3-A96E-4844-B314-85FFEA760101}" destId="{7386B06E-DBCF-405C-96F5-48B50D7CC400}" srcOrd="1" destOrd="0" presId="urn:microsoft.com/office/officeart/2008/layout/LinedList"/>
    <dgm:cxn modelId="{71DEC84F-2A2C-45A0-A0CF-F3D6C9D94651}" type="presParOf" srcId="{200D19A3-A96E-4844-B314-85FFEA760101}" destId="{7CFD1F4D-5F6F-40DE-8F53-E6F0D2B9283D}" srcOrd="2" destOrd="0" presId="urn:microsoft.com/office/officeart/2008/layout/LinedList"/>
    <dgm:cxn modelId="{4014D086-456A-4693-88C3-7FFF5D896457}" type="presParOf" srcId="{4E7ED395-9E7B-499B-9A10-82C899308C37}" destId="{6041EB28-1446-4E60-8E98-3F72C31F482A}" srcOrd="3" destOrd="0" presId="urn:microsoft.com/office/officeart/2008/layout/LinedList"/>
    <dgm:cxn modelId="{DED263D8-7547-4D48-B619-61DC726ED8E0}" type="presParOf" srcId="{4E7ED395-9E7B-499B-9A10-82C899308C37}" destId="{6CF322FE-276F-4D49-AFDA-787B492641DA}" srcOrd="4" destOrd="0" presId="urn:microsoft.com/office/officeart/2008/layout/LinedList"/>
    <dgm:cxn modelId="{B6ED3A24-0FE9-4564-B845-89137510B787}" type="presParOf" srcId="{6CF322FE-276F-4D49-AFDA-787B492641DA}" destId="{91AA953C-FC91-40EB-B8E4-14029F5FA778}" srcOrd="0" destOrd="0" presId="urn:microsoft.com/office/officeart/2008/layout/LinedList"/>
    <dgm:cxn modelId="{01F48D3E-92BD-4008-ACD0-D5B39C998831}" type="presParOf" srcId="{6CF322FE-276F-4D49-AFDA-787B492641DA}" destId="{994CDAEB-555F-419D-973C-8B87B2DBE0E6}" srcOrd="1" destOrd="0" presId="urn:microsoft.com/office/officeart/2008/layout/LinedList"/>
    <dgm:cxn modelId="{6E19A040-4326-453E-8C52-D1A59B9D263F}" type="presParOf" srcId="{6CF322FE-276F-4D49-AFDA-787B492641DA}" destId="{E851010E-1C84-4800-82D6-879562C3AC11}" srcOrd="2" destOrd="0" presId="urn:microsoft.com/office/officeart/2008/layout/LinedList"/>
    <dgm:cxn modelId="{15B71640-98B4-4C31-A1D4-48B90F4E1FCF}" type="presParOf" srcId="{4E7ED395-9E7B-499B-9A10-82C899308C37}" destId="{A3F5263A-F47B-40CC-8CC0-BF7B8EC49D3B}" srcOrd="5" destOrd="0" presId="urn:microsoft.com/office/officeart/2008/layout/LinedList"/>
    <dgm:cxn modelId="{943AF5E9-3BAB-41F1-BDC9-22133D4A2189}" type="presParOf" srcId="{4E7ED395-9E7B-499B-9A10-82C899308C37}" destId="{15CB14F1-F8A1-4BF3-9FC1-D14923F497AD}" srcOrd="6" destOrd="0" presId="urn:microsoft.com/office/officeart/2008/layout/LinedList"/>
    <dgm:cxn modelId="{40B7DF72-3AC9-45A3-85F0-0A4D5D256BF1}" type="presParOf" srcId="{15CB14F1-F8A1-4BF3-9FC1-D14923F497AD}" destId="{E3611C52-AD17-4A3F-A03F-3D96E9602BC7}" srcOrd="0" destOrd="0" presId="urn:microsoft.com/office/officeart/2008/layout/LinedList"/>
    <dgm:cxn modelId="{EB275931-FB3C-483F-93F6-D58A4152F05E}" type="presParOf" srcId="{15CB14F1-F8A1-4BF3-9FC1-D14923F497AD}" destId="{F6D682ED-A8C4-4BA5-AE5C-5EDE2632361C}" srcOrd="1" destOrd="0" presId="urn:microsoft.com/office/officeart/2008/layout/LinedList"/>
    <dgm:cxn modelId="{080B2097-BCF6-4507-ABE9-9C9C12125AB3}" type="presParOf" srcId="{15CB14F1-F8A1-4BF3-9FC1-D14923F497AD}" destId="{A5541E31-19D6-4B44-BC28-6C5BDDD5225C}" srcOrd="2" destOrd="0" presId="urn:microsoft.com/office/officeart/2008/layout/LinedList"/>
    <dgm:cxn modelId="{EFE967E3-F329-40CE-BB0A-F49B9422B969}" type="presParOf" srcId="{32FD2E1A-DD5C-4471-A2E9-3FE6B3F526D1}" destId="{6399AD2B-37FC-4184-90C9-E998A2A269F2}" srcOrd="2" destOrd="0" presId="urn:microsoft.com/office/officeart/2008/layout/LinedList"/>
    <dgm:cxn modelId="{13BBAF89-9A77-4C86-B5D3-1E5EF5D60DD8}" type="presParOf" srcId="{32FD2E1A-DD5C-4471-A2E9-3FE6B3F526D1}" destId="{8104AF11-2CDE-4657-AFC4-A8697F21F3DB}" srcOrd="3" destOrd="0" presId="urn:microsoft.com/office/officeart/2008/layout/LinedList"/>
    <dgm:cxn modelId="{EBF4ACE5-5753-4454-A1B5-6D71F00A2D7D}" type="presParOf" srcId="{32FD2E1A-DD5C-4471-A2E9-3FE6B3F526D1}" destId="{FD2F3A55-E0D4-4F54-9E9E-04EAA8A25E31}" srcOrd="4" destOrd="0" presId="urn:microsoft.com/office/officeart/2008/layout/LinedList"/>
    <dgm:cxn modelId="{0ACCEEE8-6A2D-478A-BCCE-1605BBF47186}" type="presParOf" srcId="{FD2F3A55-E0D4-4F54-9E9E-04EAA8A25E31}" destId="{6294EAFC-8B53-413D-99E6-FCF29B0CDAB4}" srcOrd="0" destOrd="0" presId="urn:microsoft.com/office/officeart/2008/layout/LinedList"/>
    <dgm:cxn modelId="{A97BA5C1-2D69-4673-B307-9537F641A53A}" type="presParOf" srcId="{FD2F3A55-E0D4-4F54-9E9E-04EAA8A25E31}" destId="{78FBC604-4900-4BDC-BD38-FDB9EBEA2096}" srcOrd="1" destOrd="0" presId="urn:microsoft.com/office/officeart/2008/layout/LinedList"/>
    <dgm:cxn modelId="{D7C27E60-7320-4779-971F-ACC91BA8F83D}" type="presParOf" srcId="{FD2F3A55-E0D4-4F54-9E9E-04EAA8A25E31}" destId="{EFFDDF34-2C90-4623-AD58-FD3059CA85EC}" srcOrd="2" destOrd="0" presId="urn:microsoft.com/office/officeart/2008/layout/LinedList"/>
    <dgm:cxn modelId="{CBB65341-D5D5-4F66-9F97-1EF7A7FBE735}" type="presParOf" srcId="{EFFDDF34-2C90-4623-AD58-FD3059CA85EC}" destId="{06845E14-74EE-4CBA-8080-6E0156ED0A94}" srcOrd="0" destOrd="0" presId="urn:microsoft.com/office/officeart/2008/layout/LinedList"/>
    <dgm:cxn modelId="{F40B9AC8-56DC-405A-ADF0-0503F0ED1C8F}" type="presParOf" srcId="{06845E14-74EE-4CBA-8080-6E0156ED0A94}" destId="{1EA2B337-27DF-471B-8C5C-831A2F8A44A4}" srcOrd="0" destOrd="0" presId="urn:microsoft.com/office/officeart/2008/layout/LinedList"/>
    <dgm:cxn modelId="{760DE5D7-7ACF-40AA-8DEA-237F138FFBCE}" type="presParOf" srcId="{06845E14-74EE-4CBA-8080-6E0156ED0A94}" destId="{5CB88B31-583D-4D50-A153-D49C2D6E4182}" srcOrd="1" destOrd="0" presId="urn:microsoft.com/office/officeart/2008/layout/LinedList"/>
    <dgm:cxn modelId="{684C9B8A-24D8-46F6-BC41-6837C605997A}" type="presParOf" srcId="{06845E14-74EE-4CBA-8080-6E0156ED0A94}" destId="{459E18FD-F481-47B4-BCC9-2B4A741B7DA1}" srcOrd="2" destOrd="0" presId="urn:microsoft.com/office/officeart/2008/layout/LinedList"/>
    <dgm:cxn modelId="{E95ADFD1-A420-4293-A559-12E99DC2C0BF}" type="presParOf" srcId="{EFFDDF34-2C90-4623-AD58-FD3059CA85EC}" destId="{DB10BAFE-CE1A-4D8B-9E47-8955A25A84DF}" srcOrd="1" destOrd="0" presId="urn:microsoft.com/office/officeart/2008/layout/LinedList"/>
    <dgm:cxn modelId="{565CA740-C107-41C0-A314-ACE67330784E}" type="presParOf" srcId="{EFFDDF34-2C90-4623-AD58-FD3059CA85EC}" destId="{0865E7C7-31F0-441F-94F9-FA5949F1BC11}" srcOrd="2" destOrd="0" presId="urn:microsoft.com/office/officeart/2008/layout/LinedList"/>
    <dgm:cxn modelId="{F267BFA2-9795-4A0A-B163-4DDB910C2963}" type="presParOf" srcId="{0865E7C7-31F0-441F-94F9-FA5949F1BC11}" destId="{34260287-83E8-452E-BB6E-CF044A6CE5B6}" srcOrd="0" destOrd="0" presId="urn:microsoft.com/office/officeart/2008/layout/LinedList"/>
    <dgm:cxn modelId="{0F0A1C54-B265-4A86-9E4C-13AC02BB6E12}" type="presParOf" srcId="{0865E7C7-31F0-441F-94F9-FA5949F1BC11}" destId="{086DA919-49F8-4FFC-A061-44043AA5001D}" srcOrd="1" destOrd="0" presId="urn:microsoft.com/office/officeart/2008/layout/LinedList"/>
    <dgm:cxn modelId="{0A7892D6-4EA9-45DF-9AB5-1FDEF859ED7C}" type="presParOf" srcId="{0865E7C7-31F0-441F-94F9-FA5949F1BC11}" destId="{609B778E-8457-4551-A84F-173467027531}" srcOrd="2" destOrd="0" presId="urn:microsoft.com/office/officeart/2008/layout/LinedList"/>
    <dgm:cxn modelId="{2720A1F0-85EA-49B3-96F8-CEE7FA2DA036}" type="presParOf" srcId="{EFFDDF34-2C90-4623-AD58-FD3059CA85EC}" destId="{624A1DEC-6AF1-47A5-99C2-B0B95498F701}" srcOrd="3" destOrd="0" presId="urn:microsoft.com/office/officeart/2008/layout/LinedList"/>
    <dgm:cxn modelId="{1C8F7525-C97F-4C57-BD59-6FBDF30997CB}" type="presParOf" srcId="{EFFDDF34-2C90-4623-AD58-FD3059CA85EC}" destId="{558CEAE7-2E8B-4394-8494-F8C9CB6C8934}" srcOrd="4" destOrd="0" presId="urn:microsoft.com/office/officeart/2008/layout/LinedList"/>
    <dgm:cxn modelId="{4C0AE82F-502F-47CC-9C4E-2CAE9511E123}" type="presParOf" srcId="{558CEAE7-2E8B-4394-8494-F8C9CB6C8934}" destId="{CE6EC92B-48C4-4997-B54F-7326C4D41BE1}" srcOrd="0" destOrd="0" presId="urn:microsoft.com/office/officeart/2008/layout/LinedList"/>
    <dgm:cxn modelId="{C742849F-222A-4028-A6BE-9DFB7C509E4C}" type="presParOf" srcId="{558CEAE7-2E8B-4394-8494-F8C9CB6C8934}" destId="{3A519CF2-84CF-4CF4-A611-676832B16C08}" srcOrd="1" destOrd="0" presId="urn:microsoft.com/office/officeart/2008/layout/LinedList"/>
    <dgm:cxn modelId="{E61AC8D3-78EE-41E1-8D6A-61A674D8E8A8}" type="presParOf" srcId="{558CEAE7-2E8B-4394-8494-F8C9CB6C8934}" destId="{916C8820-93AD-4EAE-A6B3-78CC1E321B3C}" srcOrd="2" destOrd="0" presId="urn:microsoft.com/office/officeart/2008/layout/LinedList"/>
    <dgm:cxn modelId="{2FB1BC62-0FAB-49C3-A3BB-67174D78FC92}" type="presParOf" srcId="{32FD2E1A-DD5C-4471-A2E9-3FE6B3F526D1}" destId="{42ECF83C-D5E5-4CC7-98E9-421200F576CF}" srcOrd="5" destOrd="0" presId="urn:microsoft.com/office/officeart/2008/layout/LinedList"/>
    <dgm:cxn modelId="{6DC90C7F-0E98-424D-8068-2FD66804C5DD}" type="presParOf" srcId="{32FD2E1A-DD5C-4471-A2E9-3FE6B3F526D1}" destId="{FE912407-9257-4131-A489-32C0480EDB59}"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33A73FF-6FFF-4A29-97CB-53994120B37D}"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en-US"/>
        </a:p>
      </dgm:t>
    </dgm:pt>
    <dgm:pt modelId="{B0E6F47B-36D8-419D-9EC7-3DBCBBBA5AE8}">
      <dgm:prSet phldrT="[Text]"/>
      <dgm:spPr/>
      <dgm:t>
        <a:bodyPr/>
        <a:lstStyle/>
        <a:p>
          <a:r>
            <a:rPr lang="zh-TW" altLang="en-US" dirty="0">
              <a:solidFill>
                <a:schemeClr val="tx1"/>
              </a:solidFill>
            </a:rPr>
            <a:t>植物來源</a:t>
          </a:r>
          <a:endParaRPr lang="en-US" dirty="0">
            <a:solidFill>
              <a:schemeClr val="tx1"/>
            </a:solidFill>
          </a:endParaRPr>
        </a:p>
      </dgm:t>
    </dgm:pt>
    <dgm:pt modelId="{2C9237AE-563C-43C6-B686-10C1B39D3D77}" type="parTrans" cxnId="{2B84EBB1-D5D8-4869-A6B9-A053B048ACE1}">
      <dgm:prSet/>
      <dgm:spPr/>
      <dgm:t>
        <a:bodyPr/>
        <a:lstStyle/>
        <a:p>
          <a:endParaRPr lang="en-US">
            <a:solidFill>
              <a:schemeClr val="tx1"/>
            </a:solidFill>
          </a:endParaRPr>
        </a:p>
      </dgm:t>
    </dgm:pt>
    <dgm:pt modelId="{9D4ED586-8BD6-4508-AEA2-9848096CF222}" type="sibTrans" cxnId="{2B84EBB1-D5D8-4869-A6B9-A053B048ACE1}">
      <dgm:prSet/>
      <dgm:spPr/>
      <dgm:t>
        <a:bodyPr/>
        <a:lstStyle/>
        <a:p>
          <a:endParaRPr lang="en-US">
            <a:solidFill>
              <a:schemeClr val="tx1"/>
            </a:solidFill>
          </a:endParaRPr>
        </a:p>
      </dgm:t>
    </dgm:pt>
    <dgm:pt modelId="{0C70F4C3-95F1-4DBD-9EAA-4F385837EB01}">
      <dgm:prSet phldrT="[Text]"/>
      <dgm:spPr/>
      <dgm:t>
        <a:bodyPr/>
        <a:lstStyle/>
        <a:p>
          <a:r>
            <a:rPr lang="zh-TW" altLang="en-US" dirty="0">
              <a:solidFill>
                <a:schemeClr val="tx1"/>
              </a:solidFill>
            </a:rPr>
            <a:t>固體脂肪（室溫</a:t>
          </a:r>
          <a:r>
            <a:rPr lang="zh-TW" altLang="en-US" dirty="0" smtClean="0">
              <a:solidFill>
                <a:schemeClr val="tx1"/>
              </a:solidFill>
            </a:rPr>
            <a:t>下呈固</a:t>
          </a:r>
          <a:r>
            <a:rPr lang="zh-TW" altLang="en-US" dirty="0">
              <a:solidFill>
                <a:schemeClr val="tx1"/>
              </a:solidFill>
            </a:rPr>
            <a:t>體）</a:t>
          </a:r>
          <a:endParaRPr lang="en-US" dirty="0">
            <a:solidFill>
              <a:schemeClr val="tx1"/>
            </a:solidFill>
          </a:endParaRPr>
        </a:p>
      </dgm:t>
    </dgm:pt>
    <dgm:pt modelId="{44742AEE-AA3C-4A75-B871-15DA6437CF8B}" type="parTrans" cxnId="{D2BF6C88-F2CB-4597-9FDF-9043FED3BFA0}">
      <dgm:prSet/>
      <dgm:spPr/>
      <dgm:t>
        <a:bodyPr/>
        <a:lstStyle/>
        <a:p>
          <a:endParaRPr lang="en-US">
            <a:solidFill>
              <a:schemeClr val="tx1"/>
            </a:solidFill>
          </a:endParaRPr>
        </a:p>
      </dgm:t>
    </dgm:pt>
    <dgm:pt modelId="{59712D3B-825E-4F21-B829-156BCE3AD1DA}" type="sibTrans" cxnId="{D2BF6C88-F2CB-4597-9FDF-9043FED3BFA0}">
      <dgm:prSet/>
      <dgm:spPr/>
      <dgm:t>
        <a:bodyPr/>
        <a:lstStyle/>
        <a:p>
          <a:endParaRPr lang="en-US">
            <a:solidFill>
              <a:schemeClr val="tx1"/>
            </a:solidFill>
          </a:endParaRPr>
        </a:p>
      </dgm:t>
    </dgm:pt>
    <dgm:pt modelId="{655D5F76-B9B1-453C-ABC0-743FB7202BFE}">
      <dgm:prSet phldrT="[Text]"/>
      <dgm:spPr/>
      <dgm:t>
        <a:bodyPr/>
        <a:lstStyle/>
        <a:p>
          <a:r>
            <a:rPr lang="zh-TW" altLang="en-US" cap="none" dirty="0">
              <a:solidFill>
                <a:schemeClr val="tx1"/>
              </a:solidFill>
            </a:rPr>
            <a:t>可可油</a:t>
          </a:r>
          <a:endParaRPr lang="en-US" dirty="0">
            <a:solidFill>
              <a:schemeClr val="tx1"/>
            </a:solidFill>
          </a:endParaRPr>
        </a:p>
      </dgm:t>
    </dgm:pt>
    <dgm:pt modelId="{61D92232-590D-4B94-B888-7EE02A5F7C41}" type="parTrans" cxnId="{BC4D234E-A978-4751-9ECB-6584715F7F54}">
      <dgm:prSet/>
      <dgm:spPr/>
      <dgm:t>
        <a:bodyPr/>
        <a:lstStyle/>
        <a:p>
          <a:endParaRPr lang="en-US">
            <a:solidFill>
              <a:schemeClr val="tx1"/>
            </a:solidFill>
          </a:endParaRPr>
        </a:p>
      </dgm:t>
    </dgm:pt>
    <dgm:pt modelId="{ABA2A61A-C638-4FE7-AFAD-3B430C6AF94E}" type="sibTrans" cxnId="{BC4D234E-A978-4751-9ECB-6584715F7F54}">
      <dgm:prSet/>
      <dgm:spPr/>
      <dgm:t>
        <a:bodyPr/>
        <a:lstStyle/>
        <a:p>
          <a:endParaRPr lang="en-US">
            <a:solidFill>
              <a:schemeClr val="tx1"/>
            </a:solidFill>
          </a:endParaRPr>
        </a:p>
      </dgm:t>
    </dgm:pt>
    <dgm:pt modelId="{32323442-35C1-427C-A90F-864EADF23615}">
      <dgm:prSet phldrT="[Text]"/>
      <dgm:spPr/>
      <dgm:t>
        <a:bodyPr/>
        <a:lstStyle/>
        <a:p>
          <a:r>
            <a:rPr lang="zh-TW" altLang="en-US" dirty="0">
              <a:solidFill>
                <a:schemeClr val="tx1"/>
              </a:solidFill>
            </a:rPr>
            <a:t>液體脂肪（室溫</a:t>
          </a:r>
          <a:r>
            <a:rPr lang="zh-TW" altLang="en-US" dirty="0" smtClean="0">
              <a:solidFill>
                <a:schemeClr val="tx1"/>
              </a:solidFill>
            </a:rPr>
            <a:t>下呈液</a:t>
          </a:r>
          <a:r>
            <a:rPr lang="zh-TW" altLang="en-US" dirty="0">
              <a:solidFill>
                <a:schemeClr val="tx1"/>
              </a:solidFill>
            </a:rPr>
            <a:t>體）</a:t>
          </a:r>
          <a:endParaRPr lang="en-US" dirty="0">
            <a:solidFill>
              <a:schemeClr val="tx1"/>
            </a:solidFill>
          </a:endParaRPr>
        </a:p>
      </dgm:t>
    </dgm:pt>
    <dgm:pt modelId="{84C7C6A6-2D51-4804-9D3A-F999CB142B4D}" type="parTrans" cxnId="{EF530D64-1B7B-49D3-8B39-7C3630251738}">
      <dgm:prSet/>
      <dgm:spPr/>
      <dgm:t>
        <a:bodyPr/>
        <a:lstStyle/>
        <a:p>
          <a:endParaRPr lang="en-US">
            <a:solidFill>
              <a:schemeClr val="tx1"/>
            </a:solidFill>
          </a:endParaRPr>
        </a:p>
      </dgm:t>
    </dgm:pt>
    <dgm:pt modelId="{8CAB1A79-55BE-491D-8DAE-FBD8EB1B8F13}" type="sibTrans" cxnId="{EF530D64-1B7B-49D3-8B39-7C3630251738}">
      <dgm:prSet/>
      <dgm:spPr/>
      <dgm:t>
        <a:bodyPr/>
        <a:lstStyle/>
        <a:p>
          <a:endParaRPr lang="en-US">
            <a:solidFill>
              <a:schemeClr val="tx1"/>
            </a:solidFill>
          </a:endParaRPr>
        </a:p>
      </dgm:t>
    </dgm:pt>
    <dgm:pt modelId="{AB23FA45-13AE-4942-8D28-06E180C455E8}">
      <dgm:prSet phldrT="[Text]"/>
      <dgm:spPr/>
      <dgm:t>
        <a:bodyPr/>
        <a:lstStyle/>
        <a:p>
          <a:r>
            <a:rPr lang="zh-TW" altLang="en-US" cap="none" dirty="0">
              <a:solidFill>
                <a:schemeClr val="tx1"/>
              </a:solidFill>
            </a:rPr>
            <a:t>花生油</a:t>
          </a:r>
          <a:endParaRPr lang="en-US" dirty="0">
            <a:solidFill>
              <a:schemeClr val="tx1"/>
            </a:solidFill>
          </a:endParaRPr>
        </a:p>
      </dgm:t>
    </dgm:pt>
    <dgm:pt modelId="{F1CA8A2F-96DA-4B77-9B8B-83A7FD35E85E}" type="parTrans" cxnId="{E86E34E7-6814-48A5-A4FC-BE3FCF57B073}">
      <dgm:prSet/>
      <dgm:spPr/>
      <dgm:t>
        <a:bodyPr/>
        <a:lstStyle/>
        <a:p>
          <a:endParaRPr lang="en-US">
            <a:solidFill>
              <a:schemeClr val="tx1"/>
            </a:solidFill>
          </a:endParaRPr>
        </a:p>
      </dgm:t>
    </dgm:pt>
    <dgm:pt modelId="{26E76B55-F184-4455-B0D8-FC79EE9D0451}" type="sibTrans" cxnId="{E86E34E7-6814-48A5-A4FC-BE3FCF57B073}">
      <dgm:prSet/>
      <dgm:spPr/>
      <dgm:t>
        <a:bodyPr/>
        <a:lstStyle/>
        <a:p>
          <a:endParaRPr lang="en-US">
            <a:solidFill>
              <a:schemeClr val="tx1"/>
            </a:solidFill>
          </a:endParaRPr>
        </a:p>
      </dgm:t>
    </dgm:pt>
    <dgm:pt modelId="{A8EF0625-E6AD-4B14-81D1-FE2D84805F49}">
      <dgm:prSet/>
      <dgm:spPr/>
      <dgm:t>
        <a:bodyPr/>
        <a:lstStyle/>
        <a:p>
          <a:r>
            <a:rPr lang="zh-TW" altLang="en-US" cap="none" dirty="0">
              <a:solidFill>
                <a:schemeClr val="tx1"/>
              </a:solidFill>
            </a:rPr>
            <a:t>椰子油</a:t>
          </a:r>
          <a:endParaRPr lang="en-US" cap="none" dirty="0">
            <a:solidFill>
              <a:schemeClr val="tx1"/>
            </a:solidFill>
          </a:endParaRPr>
        </a:p>
      </dgm:t>
    </dgm:pt>
    <dgm:pt modelId="{F056B92B-9361-4635-A68D-B94370CAA148}" type="parTrans" cxnId="{3E76E568-1F02-4C04-80DA-7A6D0A5D402B}">
      <dgm:prSet/>
      <dgm:spPr/>
      <dgm:t>
        <a:bodyPr/>
        <a:lstStyle/>
        <a:p>
          <a:endParaRPr lang="en-US">
            <a:solidFill>
              <a:schemeClr val="tx1"/>
            </a:solidFill>
          </a:endParaRPr>
        </a:p>
      </dgm:t>
    </dgm:pt>
    <dgm:pt modelId="{C5F233DB-CB4F-4125-8E46-C7B2265314E9}" type="sibTrans" cxnId="{3E76E568-1F02-4C04-80DA-7A6D0A5D402B}">
      <dgm:prSet/>
      <dgm:spPr/>
      <dgm:t>
        <a:bodyPr/>
        <a:lstStyle/>
        <a:p>
          <a:endParaRPr lang="en-US">
            <a:solidFill>
              <a:schemeClr val="tx1"/>
            </a:solidFill>
          </a:endParaRPr>
        </a:p>
      </dgm:t>
    </dgm:pt>
    <dgm:pt modelId="{3AA222F5-E7D4-4041-BC6F-3B8289722DD9}">
      <dgm:prSet/>
      <dgm:spPr/>
      <dgm:t>
        <a:bodyPr/>
        <a:lstStyle/>
        <a:p>
          <a:r>
            <a:rPr lang="zh-TW" altLang="en-US" cap="none" dirty="0">
              <a:solidFill>
                <a:schemeClr val="tx1"/>
              </a:solidFill>
            </a:rPr>
            <a:t>棕櫚油</a:t>
          </a:r>
          <a:endParaRPr lang="en-US" cap="none" dirty="0">
            <a:solidFill>
              <a:schemeClr val="tx1"/>
            </a:solidFill>
          </a:endParaRPr>
        </a:p>
      </dgm:t>
    </dgm:pt>
    <dgm:pt modelId="{1CE68296-1BFD-4DD0-9211-4E6584B60152}" type="parTrans" cxnId="{B836FB8E-2EFD-4689-9FF9-C01F27FF6CCD}">
      <dgm:prSet/>
      <dgm:spPr/>
      <dgm:t>
        <a:bodyPr/>
        <a:lstStyle/>
        <a:p>
          <a:endParaRPr lang="en-US">
            <a:solidFill>
              <a:schemeClr val="tx1"/>
            </a:solidFill>
          </a:endParaRPr>
        </a:p>
      </dgm:t>
    </dgm:pt>
    <dgm:pt modelId="{BA9DBA80-2096-45C9-A39A-74564D8FA0DE}" type="sibTrans" cxnId="{B836FB8E-2EFD-4689-9FF9-C01F27FF6CCD}">
      <dgm:prSet/>
      <dgm:spPr/>
      <dgm:t>
        <a:bodyPr/>
        <a:lstStyle/>
        <a:p>
          <a:endParaRPr lang="en-US">
            <a:solidFill>
              <a:schemeClr val="tx1"/>
            </a:solidFill>
          </a:endParaRPr>
        </a:p>
      </dgm:t>
    </dgm:pt>
    <dgm:pt modelId="{5263EE7B-7020-4B0C-9B27-725BBFDAA289}">
      <dgm:prSet/>
      <dgm:spPr/>
      <dgm:t>
        <a:bodyPr/>
        <a:lstStyle/>
        <a:p>
          <a:r>
            <a:rPr lang="zh-TW" altLang="en-US" cap="none" dirty="0">
              <a:solidFill>
                <a:schemeClr val="tx1"/>
              </a:solidFill>
            </a:rPr>
            <a:t>芝麻油</a:t>
          </a:r>
          <a:endParaRPr lang="en-US" cap="none" dirty="0">
            <a:solidFill>
              <a:schemeClr val="tx1"/>
            </a:solidFill>
          </a:endParaRPr>
        </a:p>
      </dgm:t>
    </dgm:pt>
    <dgm:pt modelId="{123A2730-CEFB-4D0A-824B-493664B97E3A}" type="parTrans" cxnId="{E0633FA2-631E-4537-9607-C0234C7D187A}">
      <dgm:prSet/>
      <dgm:spPr/>
      <dgm:t>
        <a:bodyPr/>
        <a:lstStyle/>
        <a:p>
          <a:endParaRPr lang="en-US">
            <a:solidFill>
              <a:schemeClr val="tx1"/>
            </a:solidFill>
          </a:endParaRPr>
        </a:p>
      </dgm:t>
    </dgm:pt>
    <dgm:pt modelId="{5FCF119E-0A21-45B7-9480-76DDE54F843F}" type="sibTrans" cxnId="{E0633FA2-631E-4537-9607-C0234C7D187A}">
      <dgm:prSet/>
      <dgm:spPr/>
      <dgm:t>
        <a:bodyPr/>
        <a:lstStyle/>
        <a:p>
          <a:endParaRPr lang="en-US">
            <a:solidFill>
              <a:schemeClr val="tx1"/>
            </a:solidFill>
          </a:endParaRPr>
        </a:p>
      </dgm:t>
    </dgm:pt>
    <dgm:pt modelId="{0175BF13-C1E4-4D0E-8A63-B098B921621A}">
      <dgm:prSet/>
      <dgm:spPr/>
      <dgm:t>
        <a:bodyPr/>
        <a:lstStyle/>
        <a:p>
          <a:r>
            <a:rPr lang="zh-TW" altLang="en-US" cap="none" dirty="0">
              <a:solidFill>
                <a:schemeClr val="tx1"/>
              </a:solidFill>
            </a:rPr>
            <a:t>葵花籽油</a:t>
          </a:r>
          <a:endParaRPr lang="en-US" cap="none" dirty="0">
            <a:solidFill>
              <a:schemeClr val="tx1"/>
            </a:solidFill>
          </a:endParaRPr>
        </a:p>
      </dgm:t>
    </dgm:pt>
    <dgm:pt modelId="{C8BB1A9B-2A92-4289-8441-C6D398EEBB7B}" type="parTrans" cxnId="{DCDA3933-7536-4BF4-9D1F-0CB17860A025}">
      <dgm:prSet/>
      <dgm:spPr/>
      <dgm:t>
        <a:bodyPr/>
        <a:lstStyle/>
        <a:p>
          <a:endParaRPr lang="en-US">
            <a:solidFill>
              <a:schemeClr val="tx1"/>
            </a:solidFill>
          </a:endParaRPr>
        </a:p>
      </dgm:t>
    </dgm:pt>
    <dgm:pt modelId="{2D809846-9E19-4AA1-8C4A-306788C00D88}" type="sibTrans" cxnId="{DCDA3933-7536-4BF4-9D1F-0CB17860A025}">
      <dgm:prSet/>
      <dgm:spPr/>
      <dgm:t>
        <a:bodyPr/>
        <a:lstStyle/>
        <a:p>
          <a:endParaRPr lang="en-US">
            <a:solidFill>
              <a:schemeClr val="tx1"/>
            </a:solidFill>
          </a:endParaRPr>
        </a:p>
      </dgm:t>
    </dgm:pt>
    <dgm:pt modelId="{FB9F68ED-E6A1-40EA-ADD2-E2263047CFD5}">
      <dgm:prSet/>
      <dgm:spPr/>
      <dgm:t>
        <a:bodyPr/>
        <a:lstStyle/>
        <a:p>
          <a:r>
            <a:rPr lang="zh-TW" altLang="en-US" cap="none" dirty="0">
              <a:solidFill>
                <a:schemeClr val="tx1"/>
              </a:solidFill>
            </a:rPr>
            <a:t>紅花油</a:t>
          </a:r>
          <a:endParaRPr lang="en-US" cap="none" dirty="0">
            <a:solidFill>
              <a:schemeClr val="tx1"/>
            </a:solidFill>
          </a:endParaRPr>
        </a:p>
      </dgm:t>
    </dgm:pt>
    <dgm:pt modelId="{1B90C87A-59F0-4B34-A49E-981D513BAB96}" type="parTrans" cxnId="{1D2D2271-453C-4899-BFD5-757707E7C156}">
      <dgm:prSet/>
      <dgm:spPr/>
      <dgm:t>
        <a:bodyPr/>
        <a:lstStyle/>
        <a:p>
          <a:endParaRPr lang="en-US">
            <a:solidFill>
              <a:schemeClr val="tx1"/>
            </a:solidFill>
          </a:endParaRPr>
        </a:p>
      </dgm:t>
    </dgm:pt>
    <dgm:pt modelId="{A428CDE0-D53C-45D5-8041-928E64F7293E}" type="sibTrans" cxnId="{1D2D2271-453C-4899-BFD5-757707E7C156}">
      <dgm:prSet/>
      <dgm:spPr/>
      <dgm:t>
        <a:bodyPr/>
        <a:lstStyle/>
        <a:p>
          <a:endParaRPr lang="en-US">
            <a:solidFill>
              <a:schemeClr val="tx1"/>
            </a:solidFill>
          </a:endParaRPr>
        </a:p>
      </dgm:t>
    </dgm:pt>
    <dgm:pt modelId="{0487F05D-BE13-4EA6-96D1-6FE0EBAD2325}">
      <dgm:prSet/>
      <dgm:spPr/>
      <dgm:t>
        <a:bodyPr/>
        <a:lstStyle/>
        <a:p>
          <a:r>
            <a:rPr lang="zh-TW" altLang="en-US" cap="none" dirty="0">
              <a:solidFill>
                <a:schemeClr val="tx1"/>
              </a:solidFill>
            </a:rPr>
            <a:t>粟米油</a:t>
          </a:r>
          <a:endParaRPr lang="en-US" cap="none" dirty="0">
            <a:solidFill>
              <a:schemeClr val="tx1"/>
            </a:solidFill>
          </a:endParaRPr>
        </a:p>
      </dgm:t>
    </dgm:pt>
    <dgm:pt modelId="{6BE44F4A-49BC-4045-A8D0-B149853C514F}" type="parTrans" cxnId="{C484DDB0-B5E6-4161-B6E3-839BA96E0FD6}">
      <dgm:prSet/>
      <dgm:spPr/>
      <dgm:t>
        <a:bodyPr/>
        <a:lstStyle/>
        <a:p>
          <a:endParaRPr lang="en-US">
            <a:solidFill>
              <a:schemeClr val="tx1"/>
            </a:solidFill>
          </a:endParaRPr>
        </a:p>
      </dgm:t>
    </dgm:pt>
    <dgm:pt modelId="{D188F2D4-9772-4239-8068-1282087A67D9}" type="sibTrans" cxnId="{C484DDB0-B5E6-4161-B6E3-839BA96E0FD6}">
      <dgm:prSet/>
      <dgm:spPr/>
      <dgm:t>
        <a:bodyPr/>
        <a:lstStyle/>
        <a:p>
          <a:endParaRPr lang="en-US">
            <a:solidFill>
              <a:schemeClr val="tx1"/>
            </a:solidFill>
          </a:endParaRPr>
        </a:p>
      </dgm:t>
    </dgm:pt>
    <dgm:pt modelId="{683D14D8-6AD6-4618-A7C5-730362254CE1}">
      <dgm:prSet/>
      <dgm:spPr/>
      <dgm:t>
        <a:bodyPr/>
        <a:lstStyle/>
        <a:p>
          <a:r>
            <a:rPr lang="zh-TW" altLang="en-US" cap="none" dirty="0">
              <a:solidFill>
                <a:schemeClr val="tx1"/>
              </a:solidFill>
            </a:rPr>
            <a:t>棉籽油</a:t>
          </a:r>
          <a:endParaRPr lang="en-US" cap="none" dirty="0">
            <a:solidFill>
              <a:schemeClr val="tx1"/>
            </a:solidFill>
          </a:endParaRPr>
        </a:p>
      </dgm:t>
    </dgm:pt>
    <dgm:pt modelId="{CDD97B65-9D65-481E-94B1-FDEA5E3C35FD}" type="parTrans" cxnId="{06180DC9-A2FD-43FA-AB10-A8347B54E70E}">
      <dgm:prSet/>
      <dgm:spPr/>
      <dgm:t>
        <a:bodyPr/>
        <a:lstStyle/>
        <a:p>
          <a:endParaRPr lang="en-US">
            <a:solidFill>
              <a:schemeClr val="tx1"/>
            </a:solidFill>
          </a:endParaRPr>
        </a:p>
      </dgm:t>
    </dgm:pt>
    <dgm:pt modelId="{AB5160FF-D362-4304-A699-F3D5C879E299}" type="sibTrans" cxnId="{06180DC9-A2FD-43FA-AB10-A8347B54E70E}">
      <dgm:prSet/>
      <dgm:spPr/>
      <dgm:t>
        <a:bodyPr/>
        <a:lstStyle/>
        <a:p>
          <a:endParaRPr lang="en-US">
            <a:solidFill>
              <a:schemeClr val="tx1"/>
            </a:solidFill>
          </a:endParaRPr>
        </a:p>
      </dgm:t>
    </dgm:pt>
    <dgm:pt modelId="{64062CAE-03F4-46D9-B9C0-E16F97916670}">
      <dgm:prSet/>
      <dgm:spPr/>
      <dgm:t>
        <a:bodyPr/>
        <a:lstStyle/>
        <a:p>
          <a:r>
            <a:rPr lang="zh-TW" altLang="en-US" cap="none" dirty="0">
              <a:solidFill>
                <a:schemeClr val="tx1"/>
              </a:solidFill>
            </a:rPr>
            <a:t>橄欖油</a:t>
          </a:r>
          <a:endParaRPr lang="en-US" cap="none" dirty="0">
            <a:solidFill>
              <a:schemeClr val="tx1"/>
            </a:solidFill>
          </a:endParaRPr>
        </a:p>
      </dgm:t>
    </dgm:pt>
    <dgm:pt modelId="{A58789E1-CEEC-46A3-AA31-ABEFAB7FD81E}" type="parTrans" cxnId="{0CA04AE8-07D2-45A9-81FF-0C5286417464}">
      <dgm:prSet/>
      <dgm:spPr/>
      <dgm:t>
        <a:bodyPr/>
        <a:lstStyle/>
        <a:p>
          <a:endParaRPr lang="en-US">
            <a:solidFill>
              <a:schemeClr val="tx1"/>
            </a:solidFill>
          </a:endParaRPr>
        </a:p>
      </dgm:t>
    </dgm:pt>
    <dgm:pt modelId="{6DAB70D2-C1E4-4A30-A073-ADDF2E5BBD0F}" type="sibTrans" cxnId="{0CA04AE8-07D2-45A9-81FF-0C5286417464}">
      <dgm:prSet/>
      <dgm:spPr/>
      <dgm:t>
        <a:bodyPr/>
        <a:lstStyle/>
        <a:p>
          <a:endParaRPr lang="en-US">
            <a:solidFill>
              <a:schemeClr val="tx1"/>
            </a:solidFill>
          </a:endParaRPr>
        </a:p>
      </dgm:t>
    </dgm:pt>
    <dgm:pt modelId="{01FADEF9-E298-4B91-B779-8D38A73FB545}" type="pres">
      <dgm:prSet presAssocID="{433A73FF-6FFF-4A29-97CB-53994120B37D}" presName="vert0" presStyleCnt="0">
        <dgm:presLayoutVars>
          <dgm:dir/>
          <dgm:animOne val="branch"/>
          <dgm:animLvl val="lvl"/>
        </dgm:presLayoutVars>
      </dgm:prSet>
      <dgm:spPr/>
      <dgm:t>
        <a:bodyPr/>
        <a:lstStyle/>
        <a:p>
          <a:endParaRPr lang="zh-HK" altLang="en-US"/>
        </a:p>
      </dgm:t>
    </dgm:pt>
    <dgm:pt modelId="{1062A6B8-A6F3-47E6-8760-9D8EF7481727}" type="pres">
      <dgm:prSet presAssocID="{B0E6F47B-36D8-419D-9EC7-3DBCBBBA5AE8}" presName="thickLine" presStyleLbl="alignNode1" presStyleIdx="0" presStyleCnt="1"/>
      <dgm:spPr/>
    </dgm:pt>
    <dgm:pt modelId="{38229284-D7DB-41A0-9A30-DA4067DE57DF}" type="pres">
      <dgm:prSet presAssocID="{B0E6F47B-36D8-419D-9EC7-3DBCBBBA5AE8}" presName="horz1" presStyleCnt="0"/>
      <dgm:spPr/>
    </dgm:pt>
    <dgm:pt modelId="{662883EB-6C9F-4E1A-9E43-77D5797353CB}" type="pres">
      <dgm:prSet presAssocID="{B0E6F47B-36D8-419D-9EC7-3DBCBBBA5AE8}" presName="tx1" presStyleLbl="revTx" presStyleIdx="0" presStyleCnt="13"/>
      <dgm:spPr/>
      <dgm:t>
        <a:bodyPr/>
        <a:lstStyle/>
        <a:p>
          <a:endParaRPr lang="zh-HK" altLang="en-US"/>
        </a:p>
      </dgm:t>
    </dgm:pt>
    <dgm:pt modelId="{32FD2E1A-DD5C-4471-A2E9-3FE6B3F526D1}" type="pres">
      <dgm:prSet presAssocID="{B0E6F47B-36D8-419D-9EC7-3DBCBBBA5AE8}" presName="vert1" presStyleCnt="0"/>
      <dgm:spPr/>
    </dgm:pt>
    <dgm:pt modelId="{2CF42FEB-8439-4860-8E2F-DBAF43E2C595}" type="pres">
      <dgm:prSet presAssocID="{0C70F4C3-95F1-4DBD-9EAA-4F385837EB01}" presName="vertSpace2a" presStyleCnt="0"/>
      <dgm:spPr/>
    </dgm:pt>
    <dgm:pt modelId="{A0F0D097-F5BF-4BB5-A245-C3510A6B8F60}" type="pres">
      <dgm:prSet presAssocID="{0C70F4C3-95F1-4DBD-9EAA-4F385837EB01}" presName="horz2" presStyleCnt="0"/>
      <dgm:spPr/>
    </dgm:pt>
    <dgm:pt modelId="{69093F50-DCE8-4B7F-9265-F25A989B54A2}" type="pres">
      <dgm:prSet presAssocID="{0C70F4C3-95F1-4DBD-9EAA-4F385837EB01}" presName="horzSpace2" presStyleCnt="0"/>
      <dgm:spPr/>
    </dgm:pt>
    <dgm:pt modelId="{F76787C9-DAD2-4648-B09F-E5B3DDBF2999}" type="pres">
      <dgm:prSet presAssocID="{0C70F4C3-95F1-4DBD-9EAA-4F385837EB01}" presName="tx2" presStyleLbl="revTx" presStyleIdx="1" presStyleCnt="13"/>
      <dgm:spPr/>
      <dgm:t>
        <a:bodyPr/>
        <a:lstStyle/>
        <a:p>
          <a:endParaRPr lang="zh-HK" altLang="en-US"/>
        </a:p>
      </dgm:t>
    </dgm:pt>
    <dgm:pt modelId="{4E7ED395-9E7B-499B-9A10-82C899308C37}" type="pres">
      <dgm:prSet presAssocID="{0C70F4C3-95F1-4DBD-9EAA-4F385837EB01}" presName="vert2" presStyleCnt="0"/>
      <dgm:spPr/>
    </dgm:pt>
    <dgm:pt modelId="{8165CEDB-EDF4-4C94-BF76-F2F8CFE1AE47}" type="pres">
      <dgm:prSet presAssocID="{655D5F76-B9B1-453C-ABC0-743FB7202BFE}" presName="horz3" presStyleCnt="0"/>
      <dgm:spPr/>
    </dgm:pt>
    <dgm:pt modelId="{D0D0AEDA-62C2-4350-BA8F-C2118D828579}" type="pres">
      <dgm:prSet presAssocID="{655D5F76-B9B1-453C-ABC0-743FB7202BFE}" presName="horzSpace3" presStyleCnt="0"/>
      <dgm:spPr/>
    </dgm:pt>
    <dgm:pt modelId="{303A1F48-5195-488F-9A17-F12568E5DBB1}" type="pres">
      <dgm:prSet presAssocID="{655D5F76-B9B1-453C-ABC0-743FB7202BFE}" presName="tx3" presStyleLbl="revTx" presStyleIdx="2" presStyleCnt="13"/>
      <dgm:spPr/>
      <dgm:t>
        <a:bodyPr/>
        <a:lstStyle/>
        <a:p>
          <a:endParaRPr lang="zh-HK" altLang="en-US"/>
        </a:p>
      </dgm:t>
    </dgm:pt>
    <dgm:pt modelId="{D8447B9A-2A65-4BE2-A460-ADB5A68E634B}" type="pres">
      <dgm:prSet presAssocID="{655D5F76-B9B1-453C-ABC0-743FB7202BFE}" presName="vert3" presStyleCnt="0"/>
      <dgm:spPr/>
    </dgm:pt>
    <dgm:pt modelId="{4206768C-BFB9-4397-BCE1-DD0F86B184F1}" type="pres">
      <dgm:prSet presAssocID="{ABA2A61A-C638-4FE7-AFAD-3B430C6AF94E}" presName="thinLine3" presStyleLbl="callout" presStyleIdx="0" presStyleCnt="10"/>
      <dgm:spPr/>
    </dgm:pt>
    <dgm:pt modelId="{72A9DDD3-E678-4316-B532-96CBCBAB467E}" type="pres">
      <dgm:prSet presAssocID="{A8EF0625-E6AD-4B14-81D1-FE2D84805F49}" presName="horz3" presStyleCnt="0"/>
      <dgm:spPr/>
    </dgm:pt>
    <dgm:pt modelId="{448B3AF0-E315-4744-9556-1CD500099760}" type="pres">
      <dgm:prSet presAssocID="{A8EF0625-E6AD-4B14-81D1-FE2D84805F49}" presName="horzSpace3" presStyleCnt="0"/>
      <dgm:spPr/>
    </dgm:pt>
    <dgm:pt modelId="{7B1CCFAC-B769-4FDD-AEB3-2BFB05D146CC}" type="pres">
      <dgm:prSet presAssocID="{A8EF0625-E6AD-4B14-81D1-FE2D84805F49}" presName="tx3" presStyleLbl="revTx" presStyleIdx="3" presStyleCnt="13"/>
      <dgm:spPr/>
      <dgm:t>
        <a:bodyPr/>
        <a:lstStyle/>
        <a:p>
          <a:endParaRPr lang="zh-HK" altLang="en-US"/>
        </a:p>
      </dgm:t>
    </dgm:pt>
    <dgm:pt modelId="{B15EC599-FDF6-454C-9B30-54768ADE2C0A}" type="pres">
      <dgm:prSet presAssocID="{A8EF0625-E6AD-4B14-81D1-FE2D84805F49}" presName="vert3" presStyleCnt="0"/>
      <dgm:spPr/>
    </dgm:pt>
    <dgm:pt modelId="{4249576A-CFCC-4F88-A2BE-E00293669971}" type="pres">
      <dgm:prSet presAssocID="{C5F233DB-CB4F-4125-8E46-C7B2265314E9}" presName="thinLine3" presStyleLbl="callout" presStyleIdx="1" presStyleCnt="10"/>
      <dgm:spPr/>
    </dgm:pt>
    <dgm:pt modelId="{5EB59CC9-D1A5-444D-9AEB-D03F8480ACF9}" type="pres">
      <dgm:prSet presAssocID="{3AA222F5-E7D4-4041-BC6F-3B8289722DD9}" presName="horz3" presStyleCnt="0"/>
      <dgm:spPr/>
    </dgm:pt>
    <dgm:pt modelId="{26444633-CE24-4F14-8820-8D1E49233B95}" type="pres">
      <dgm:prSet presAssocID="{3AA222F5-E7D4-4041-BC6F-3B8289722DD9}" presName="horzSpace3" presStyleCnt="0"/>
      <dgm:spPr/>
    </dgm:pt>
    <dgm:pt modelId="{ADFD85C1-8E78-4EA8-A8F1-F7995E23BB5D}" type="pres">
      <dgm:prSet presAssocID="{3AA222F5-E7D4-4041-BC6F-3B8289722DD9}" presName="tx3" presStyleLbl="revTx" presStyleIdx="4" presStyleCnt="13"/>
      <dgm:spPr/>
      <dgm:t>
        <a:bodyPr/>
        <a:lstStyle/>
        <a:p>
          <a:endParaRPr lang="zh-HK" altLang="en-US"/>
        </a:p>
      </dgm:t>
    </dgm:pt>
    <dgm:pt modelId="{A907638E-4C46-4A68-ACE2-AAE67D8E3548}" type="pres">
      <dgm:prSet presAssocID="{3AA222F5-E7D4-4041-BC6F-3B8289722DD9}" presName="vert3" presStyleCnt="0"/>
      <dgm:spPr/>
    </dgm:pt>
    <dgm:pt modelId="{6399AD2B-37FC-4184-90C9-E998A2A269F2}" type="pres">
      <dgm:prSet presAssocID="{0C70F4C3-95F1-4DBD-9EAA-4F385837EB01}" presName="thinLine2b" presStyleLbl="callout" presStyleIdx="2" presStyleCnt="10"/>
      <dgm:spPr/>
    </dgm:pt>
    <dgm:pt modelId="{8104AF11-2CDE-4657-AFC4-A8697F21F3DB}" type="pres">
      <dgm:prSet presAssocID="{0C70F4C3-95F1-4DBD-9EAA-4F385837EB01}" presName="vertSpace2b" presStyleCnt="0"/>
      <dgm:spPr/>
    </dgm:pt>
    <dgm:pt modelId="{FD2F3A55-E0D4-4F54-9E9E-04EAA8A25E31}" type="pres">
      <dgm:prSet presAssocID="{32323442-35C1-427C-A90F-864EADF23615}" presName="horz2" presStyleCnt="0"/>
      <dgm:spPr/>
    </dgm:pt>
    <dgm:pt modelId="{6294EAFC-8B53-413D-99E6-FCF29B0CDAB4}" type="pres">
      <dgm:prSet presAssocID="{32323442-35C1-427C-A90F-864EADF23615}" presName="horzSpace2" presStyleCnt="0"/>
      <dgm:spPr/>
    </dgm:pt>
    <dgm:pt modelId="{78FBC604-4900-4BDC-BD38-FDB9EBEA2096}" type="pres">
      <dgm:prSet presAssocID="{32323442-35C1-427C-A90F-864EADF23615}" presName="tx2" presStyleLbl="revTx" presStyleIdx="5" presStyleCnt="13"/>
      <dgm:spPr/>
      <dgm:t>
        <a:bodyPr/>
        <a:lstStyle/>
        <a:p>
          <a:endParaRPr lang="zh-HK" altLang="en-US"/>
        </a:p>
      </dgm:t>
    </dgm:pt>
    <dgm:pt modelId="{EFFDDF34-2C90-4623-AD58-FD3059CA85EC}" type="pres">
      <dgm:prSet presAssocID="{32323442-35C1-427C-A90F-864EADF23615}" presName="vert2" presStyleCnt="0"/>
      <dgm:spPr/>
    </dgm:pt>
    <dgm:pt modelId="{06845E14-74EE-4CBA-8080-6E0156ED0A94}" type="pres">
      <dgm:prSet presAssocID="{AB23FA45-13AE-4942-8D28-06E180C455E8}" presName="horz3" presStyleCnt="0"/>
      <dgm:spPr/>
    </dgm:pt>
    <dgm:pt modelId="{1EA2B337-27DF-471B-8C5C-831A2F8A44A4}" type="pres">
      <dgm:prSet presAssocID="{AB23FA45-13AE-4942-8D28-06E180C455E8}" presName="horzSpace3" presStyleCnt="0"/>
      <dgm:spPr/>
    </dgm:pt>
    <dgm:pt modelId="{5CB88B31-583D-4D50-A153-D49C2D6E4182}" type="pres">
      <dgm:prSet presAssocID="{AB23FA45-13AE-4942-8D28-06E180C455E8}" presName="tx3" presStyleLbl="revTx" presStyleIdx="6" presStyleCnt="13"/>
      <dgm:spPr/>
      <dgm:t>
        <a:bodyPr/>
        <a:lstStyle/>
        <a:p>
          <a:endParaRPr lang="zh-HK" altLang="en-US"/>
        </a:p>
      </dgm:t>
    </dgm:pt>
    <dgm:pt modelId="{459E18FD-F481-47B4-BCC9-2B4A741B7DA1}" type="pres">
      <dgm:prSet presAssocID="{AB23FA45-13AE-4942-8D28-06E180C455E8}" presName="vert3" presStyleCnt="0"/>
      <dgm:spPr/>
    </dgm:pt>
    <dgm:pt modelId="{DB10BAFE-CE1A-4D8B-9E47-8955A25A84DF}" type="pres">
      <dgm:prSet presAssocID="{26E76B55-F184-4455-B0D8-FC79EE9D0451}" presName="thinLine3" presStyleLbl="callout" presStyleIdx="3" presStyleCnt="10"/>
      <dgm:spPr/>
    </dgm:pt>
    <dgm:pt modelId="{32D59E62-BCB9-454B-BB9E-F866D29C7993}" type="pres">
      <dgm:prSet presAssocID="{5263EE7B-7020-4B0C-9B27-725BBFDAA289}" presName="horz3" presStyleCnt="0"/>
      <dgm:spPr/>
    </dgm:pt>
    <dgm:pt modelId="{B56C3D0F-7861-4B0A-9D65-79C63563367F}" type="pres">
      <dgm:prSet presAssocID="{5263EE7B-7020-4B0C-9B27-725BBFDAA289}" presName="horzSpace3" presStyleCnt="0"/>
      <dgm:spPr/>
    </dgm:pt>
    <dgm:pt modelId="{A9756606-678D-4015-AD07-DA2607EB8394}" type="pres">
      <dgm:prSet presAssocID="{5263EE7B-7020-4B0C-9B27-725BBFDAA289}" presName="tx3" presStyleLbl="revTx" presStyleIdx="7" presStyleCnt="13"/>
      <dgm:spPr/>
      <dgm:t>
        <a:bodyPr/>
        <a:lstStyle/>
        <a:p>
          <a:endParaRPr lang="zh-HK" altLang="en-US"/>
        </a:p>
      </dgm:t>
    </dgm:pt>
    <dgm:pt modelId="{BC8E79DD-7398-441E-8212-FE2CF03A4943}" type="pres">
      <dgm:prSet presAssocID="{5263EE7B-7020-4B0C-9B27-725BBFDAA289}" presName="vert3" presStyleCnt="0"/>
      <dgm:spPr/>
    </dgm:pt>
    <dgm:pt modelId="{51AF02D3-B157-4F5B-8994-ABAC44B51111}" type="pres">
      <dgm:prSet presAssocID="{5FCF119E-0A21-45B7-9480-76DDE54F843F}" presName="thinLine3" presStyleLbl="callout" presStyleIdx="4" presStyleCnt="10"/>
      <dgm:spPr/>
    </dgm:pt>
    <dgm:pt modelId="{A2E304D2-C96B-4CC2-95BA-0AB6432C5AA3}" type="pres">
      <dgm:prSet presAssocID="{0175BF13-C1E4-4D0E-8A63-B098B921621A}" presName="horz3" presStyleCnt="0"/>
      <dgm:spPr/>
    </dgm:pt>
    <dgm:pt modelId="{4A521C8B-C031-40CE-8C61-1A6C5974CEC0}" type="pres">
      <dgm:prSet presAssocID="{0175BF13-C1E4-4D0E-8A63-B098B921621A}" presName="horzSpace3" presStyleCnt="0"/>
      <dgm:spPr/>
    </dgm:pt>
    <dgm:pt modelId="{FC7043D0-CFD9-4CFC-8B7C-892582F5061D}" type="pres">
      <dgm:prSet presAssocID="{0175BF13-C1E4-4D0E-8A63-B098B921621A}" presName="tx3" presStyleLbl="revTx" presStyleIdx="8" presStyleCnt="13"/>
      <dgm:spPr/>
      <dgm:t>
        <a:bodyPr/>
        <a:lstStyle/>
        <a:p>
          <a:endParaRPr lang="zh-HK" altLang="en-US"/>
        </a:p>
      </dgm:t>
    </dgm:pt>
    <dgm:pt modelId="{F6CC0578-DE8E-4D55-9ED1-0320FE59522A}" type="pres">
      <dgm:prSet presAssocID="{0175BF13-C1E4-4D0E-8A63-B098B921621A}" presName="vert3" presStyleCnt="0"/>
      <dgm:spPr/>
    </dgm:pt>
    <dgm:pt modelId="{AC219ABF-44B4-4737-98C9-71C15CFDE6F5}" type="pres">
      <dgm:prSet presAssocID="{2D809846-9E19-4AA1-8C4A-306788C00D88}" presName="thinLine3" presStyleLbl="callout" presStyleIdx="5" presStyleCnt="10"/>
      <dgm:spPr/>
    </dgm:pt>
    <dgm:pt modelId="{6EC575D0-D20B-43CD-9526-E599FD73AA37}" type="pres">
      <dgm:prSet presAssocID="{FB9F68ED-E6A1-40EA-ADD2-E2263047CFD5}" presName="horz3" presStyleCnt="0"/>
      <dgm:spPr/>
    </dgm:pt>
    <dgm:pt modelId="{5BCEDDC2-0E3B-4B53-B62B-EC88DFD642D2}" type="pres">
      <dgm:prSet presAssocID="{FB9F68ED-E6A1-40EA-ADD2-E2263047CFD5}" presName="horzSpace3" presStyleCnt="0"/>
      <dgm:spPr/>
    </dgm:pt>
    <dgm:pt modelId="{450398F2-3742-44D6-97C1-A86FFF10C7D3}" type="pres">
      <dgm:prSet presAssocID="{FB9F68ED-E6A1-40EA-ADD2-E2263047CFD5}" presName="tx3" presStyleLbl="revTx" presStyleIdx="9" presStyleCnt="13"/>
      <dgm:spPr/>
      <dgm:t>
        <a:bodyPr/>
        <a:lstStyle/>
        <a:p>
          <a:endParaRPr lang="zh-HK" altLang="en-US"/>
        </a:p>
      </dgm:t>
    </dgm:pt>
    <dgm:pt modelId="{1489AC9C-8A56-4F23-A8CD-59EB3EA04755}" type="pres">
      <dgm:prSet presAssocID="{FB9F68ED-E6A1-40EA-ADD2-E2263047CFD5}" presName="vert3" presStyleCnt="0"/>
      <dgm:spPr/>
    </dgm:pt>
    <dgm:pt modelId="{E4FB8D6F-B272-423D-A0DD-D4CD48806728}" type="pres">
      <dgm:prSet presAssocID="{A428CDE0-D53C-45D5-8041-928E64F7293E}" presName="thinLine3" presStyleLbl="callout" presStyleIdx="6" presStyleCnt="10"/>
      <dgm:spPr/>
    </dgm:pt>
    <dgm:pt modelId="{9FBD420C-8840-492B-B3E5-5CC5828FCCC0}" type="pres">
      <dgm:prSet presAssocID="{0487F05D-BE13-4EA6-96D1-6FE0EBAD2325}" presName="horz3" presStyleCnt="0"/>
      <dgm:spPr/>
    </dgm:pt>
    <dgm:pt modelId="{D555E063-237B-4F3D-9365-38A6DFECAB74}" type="pres">
      <dgm:prSet presAssocID="{0487F05D-BE13-4EA6-96D1-6FE0EBAD2325}" presName="horzSpace3" presStyleCnt="0"/>
      <dgm:spPr/>
    </dgm:pt>
    <dgm:pt modelId="{631A57B3-F323-4161-A540-A56DE6D7A844}" type="pres">
      <dgm:prSet presAssocID="{0487F05D-BE13-4EA6-96D1-6FE0EBAD2325}" presName="tx3" presStyleLbl="revTx" presStyleIdx="10" presStyleCnt="13"/>
      <dgm:spPr/>
      <dgm:t>
        <a:bodyPr/>
        <a:lstStyle/>
        <a:p>
          <a:endParaRPr lang="zh-HK" altLang="en-US"/>
        </a:p>
      </dgm:t>
    </dgm:pt>
    <dgm:pt modelId="{E2D65CA3-4447-4C0D-AA9E-E0B579BCCFBB}" type="pres">
      <dgm:prSet presAssocID="{0487F05D-BE13-4EA6-96D1-6FE0EBAD2325}" presName="vert3" presStyleCnt="0"/>
      <dgm:spPr/>
    </dgm:pt>
    <dgm:pt modelId="{B5A0FBEA-2FA3-4387-AB4E-EE7AEFC20D8E}" type="pres">
      <dgm:prSet presAssocID="{D188F2D4-9772-4239-8068-1282087A67D9}" presName="thinLine3" presStyleLbl="callout" presStyleIdx="7" presStyleCnt="10"/>
      <dgm:spPr/>
    </dgm:pt>
    <dgm:pt modelId="{BE6144B9-3F2E-4154-B5F1-463FA72A9CF5}" type="pres">
      <dgm:prSet presAssocID="{683D14D8-6AD6-4618-A7C5-730362254CE1}" presName="horz3" presStyleCnt="0"/>
      <dgm:spPr/>
    </dgm:pt>
    <dgm:pt modelId="{F76CD713-FCD9-421B-915D-4F23EDA21612}" type="pres">
      <dgm:prSet presAssocID="{683D14D8-6AD6-4618-A7C5-730362254CE1}" presName="horzSpace3" presStyleCnt="0"/>
      <dgm:spPr/>
    </dgm:pt>
    <dgm:pt modelId="{93DC36BA-D517-432F-BDD3-9487D38FFB71}" type="pres">
      <dgm:prSet presAssocID="{683D14D8-6AD6-4618-A7C5-730362254CE1}" presName="tx3" presStyleLbl="revTx" presStyleIdx="11" presStyleCnt="13"/>
      <dgm:spPr/>
      <dgm:t>
        <a:bodyPr/>
        <a:lstStyle/>
        <a:p>
          <a:endParaRPr lang="zh-HK" altLang="en-US"/>
        </a:p>
      </dgm:t>
    </dgm:pt>
    <dgm:pt modelId="{924A384D-6DC9-4492-9360-E8AC40066854}" type="pres">
      <dgm:prSet presAssocID="{683D14D8-6AD6-4618-A7C5-730362254CE1}" presName="vert3" presStyleCnt="0"/>
      <dgm:spPr/>
    </dgm:pt>
    <dgm:pt modelId="{72135BA8-6E1B-4C66-9A5D-C413F32F9C16}" type="pres">
      <dgm:prSet presAssocID="{AB5160FF-D362-4304-A699-F3D5C879E299}" presName="thinLine3" presStyleLbl="callout" presStyleIdx="8" presStyleCnt="10"/>
      <dgm:spPr/>
    </dgm:pt>
    <dgm:pt modelId="{2AFE51A8-9B82-4169-9458-328089D061AA}" type="pres">
      <dgm:prSet presAssocID="{64062CAE-03F4-46D9-B9C0-E16F97916670}" presName="horz3" presStyleCnt="0"/>
      <dgm:spPr/>
    </dgm:pt>
    <dgm:pt modelId="{2AACC307-08E8-4A90-891A-D1C0A646C538}" type="pres">
      <dgm:prSet presAssocID="{64062CAE-03F4-46D9-B9C0-E16F97916670}" presName="horzSpace3" presStyleCnt="0"/>
      <dgm:spPr/>
    </dgm:pt>
    <dgm:pt modelId="{21095D99-254B-4512-9AE1-28A206E5AB88}" type="pres">
      <dgm:prSet presAssocID="{64062CAE-03F4-46D9-B9C0-E16F97916670}" presName="tx3" presStyleLbl="revTx" presStyleIdx="12" presStyleCnt="13"/>
      <dgm:spPr/>
      <dgm:t>
        <a:bodyPr/>
        <a:lstStyle/>
        <a:p>
          <a:endParaRPr lang="zh-HK" altLang="en-US"/>
        </a:p>
      </dgm:t>
    </dgm:pt>
    <dgm:pt modelId="{01A4BE4C-6F61-483C-B87B-3CBBD72DB6F6}" type="pres">
      <dgm:prSet presAssocID="{64062CAE-03F4-46D9-B9C0-E16F97916670}" presName="vert3" presStyleCnt="0"/>
      <dgm:spPr/>
    </dgm:pt>
    <dgm:pt modelId="{42ECF83C-D5E5-4CC7-98E9-421200F576CF}" type="pres">
      <dgm:prSet presAssocID="{32323442-35C1-427C-A90F-864EADF23615}" presName="thinLine2b" presStyleLbl="callout" presStyleIdx="9" presStyleCnt="10"/>
      <dgm:spPr/>
    </dgm:pt>
    <dgm:pt modelId="{FE912407-9257-4131-A489-32C0480EDB59}" type="pres">
      <dgm:prSet presAssocID="{32323442-35C1-427C-A90F-864EADF23615}" presName="vertSpace2b" presStyleCnt="0"/>
      <dgm:spPr/>
    </dgm:pt>
  </dgm:ptLst>
  <dgm:cxnLst>
    <dgm:cxn modelId="{06180DC9-A2FD-43FA-AB10-A8347B54E70E}" srcId="{32323442-35C1-427C-A90F-864EADF23615}" destId="{683D14D8-6AD6-4618-A7C5-730362254CE1}" srcOrd="5" destOrd="0" parTransId="{CDD97B65-9D65-481E-94B1-FDEA5E3C35FD}" sibTransId="{AB5160FF-D362-4304-A699-F3D5C879E299}"/>
    <dgm:cxn modelId="{6E6582BF-F0D8-4886-8A3F-E90F671C0FDD}" type="presOf" srcId="{FB9F68ED-E6A1-40EA-ADD2-E2263047CFD5}" destId="{450398F2-3742-44D6-97C1-A86FFF10C7D3}" srcOrd="0" destOrd="0" presId="urn:microsoft.com/office/officeart/2008/layout/LinedList"/>
    <dgm:cxn modelId="{C484DDB0-B5E6-4161-B6E3-839BA96E0FD6}" srcId="{32323442-35C1-427C-A90F-864EADF23615}" destId="{0487F05D-BE13-4EA6-96D1-6FE0EBAD2325}" srcOrd="4" destOrd="0" parTransId="{6BE44F4A-49BC-4045-A8D0-B149853C514F}" sibTransId="{D188F2D4-9772-4239-8068-1282087A67D9}"/>
    <dgm:cxn modelId="{993F96BB-E73D-49D4-91C9-50A568F58186}" type="presOf" srcId="{5263EE7B-7020-4B0C-9B27-725BBFDAA289}" destId="{A9756606-678D-4015-AD07-DA2607EB8394}" srcOrd="0" destOrd="0" presId="urn:microsoft.com/office/officeart/2008/layout/LinedList"/>
    <dgm:cxn modelId="{BC4D234E-A978-4751-9ECB-6584715F7F54}" srcId="{0C70F4C3-95F1-4DBD-9EAA-4F385837EB01}" destId="{655D5F76-B9B1-453C-ABC0-743FB7202BFE}" srcOrd="0" destOrd="0" parTransId="{61D92232-590D-4B94-B888-7EE02A5F7C41}" sibTransId="{ABA2A61A-C638-4FE7-AFAD-3B430C6AF94E}"/>
    <dgm:cxn modelId="{1D2D2271-453C-4899-BFD5-757707E7C156}" srcId="{32323442-35C1-427C-A90F-864EADF23615}" destId="{FB9F68ED-E6A1-40EA-ADD2-E2263047CFD5}" srcOrd="3" destOrd="0" parTransId="{1B90C87A-59F0-4B34-A49E-981D513BAB96}" sibTransId="{A428CDE0-D53C-45D5-8041-928E64F7293E}"/>
    <dgm:cxn modelId="{5E5A21C6-90F7-497A-964C-5A62A844C0A4}" type="presOf" srcId="{0487F05D-BE13-4EA6-96D1-6FE0EBAD2325}" destId="{631A57B3-F323-4161-A540-A56DE6D7A844}" srcOrd="0" destOrd="0" presId="urn:microsoft.com/office/officeart/2008/layout/LinedList"/>
    <dgm:cxn modelId="{7F94C9ED-A7D5-4297-B691-1E442DF7DFA4}" type="presOf" srcId="{0C70F4C3-95F1-4DBD-9EAA-4F385837EB01}" destId="{F76787C9-DAD2-4648-B09F-E5B3DDBF2999}" srcOrd="0" destOrd="0" presId="urn:microsoft.com/office/officeart/2008/layout/LinedList"/>
    <dgm:cxn modelId="{DCDA3933-7536-4BF4-9D1F-0CB17860A025}" srcId="{32323442-35C1-427C-A90F-864EADF23615}" destId="{0175BF13-C1E4-4D0E-8A63-B098B921621A}" srcOrd="2" destOrd="0" parTransId="{C8BB1A9B-2A92-4289-8441-C6D398EEBB7B}" sibTransId="{2D809846-9E19-4AA1-8C4A-306788C00D88}"/>
    <dgm:cxn modelId="{89756B0A-3203-4DC3-8457-A882CD29BC71}" type="presOf" srcId="{64062CAE-03F4-46D9-B9C0-E16F97916670}" destId="{21095D99-254B-4512-9AE1-28A206E5AB88}" srcOrd="0" destOrd="0" presId="urn:microsoft.com/office/officeart/2008/layout/LinedList"/>
    <dgm:cxn modelId="{F05AF910-975B-4FE1-8212-BFD417C541FE}" type="presOf" srcId="{433A73FF-6FFF-4A29-97CB-53994120B37D}" destId="{01FADEF9-E298-4B91-B779-8D38A73FB545}" srcOrd="0" destOrd="0" presId="urn:microsoft.com/office/officeart/2008/layout/LinedList"/>
    <dgm:cxn modelId="{560590D7-6610-4104-98F7-4107E5F5E206}" type="presOf" srcId="{655D5F76-B9B1-453C-ABC0-743FB7202BFE}" destId="{303A1F48-5195-488F-9A17-F12568E5DBB1}" srcOrd="0" destOrd="0" presId="urn:microsoft.com/office/officeart/2008/layout/LinedList"/>
    <dgm:cxn modelId="{E86E34E7-6814-48A5-A4FC-BE3FCF57B073}" srcId="{32323442-35C1-427C-A90F-864EADF23615}" destId="{AB23FA45-13AE-4942-8D28-06E180C455E8}" srcOrd="0" destOrd="0" parTransId="{F1CA8A2F-96DA-4B77-9B8B-83A7FD35E85E}" sibTransId="{26E76B55-F184-4455-B0D8-FC79EE9D0451}"/>
    <dgm:cxn modelId="{E0633FA2-631E-4537-9607-C0234C7D187A}" srcId="{32323442-35C1-427C-A90F-864EADF23615}" destId="{5263EE7B-7020-4B0C-9B27-725BBFDAA289}" srcOrd="1" destOrd="0" parTransId="{123A2730-CEFB-4D0A-824B-493664B97E3A}" sibTransId="{5FCF119E-0A21-45B7-9480-76DDE54F843F}"/>
    <dgm:cxn modelId="{5499DAD7-E70B-4827-98C5-3438095D90B0}" type="presOf" srcId="{A8EF0625-E6AD-4B14-81D1-FE2D84805F49}" destId="{7B1CCFAC-B769-4FDD-AEB3-2BFB05D146CC}" srcOrd="0" destOrd="0" presId="urn:microsoft.com/office/officeart/2008/layout/LinedList"/>
    <dgm:cxn modelId="{46AABF7C-7917-493E-8A03-8D8A3447B871}" type="presOf" srcId="{AB23FA45-13AE-4942-8D28-06E180C455E8}" destId="{5CB88B31-583D-4D50-A153-D49C2D6E4182}" srcOrd="0" destOrd="0" presId="urn:microsoft.com/office/officeart/2008/layout/LinedList"/>
    <dgm:cxn modelId="{16C00A1E-9E9C-43DA-9385-438264FBB583}" type="presOf" srcId="{3AA222F5-E7D4-4041-BC6F-3B8289722DD9}" destId="{ADFD85C1-8E78-4EA8-A8F1-F7995E23BB5D}" srcOrd="0" destOrd="0" presId="urn:microsoft.com/office/officeart/2008/layout/LinedList"/>
    <dgm:cxn modelId="{9696274D-77F1-408F-9712-B438DBFA6511}" type="presOf" srcId="{32323442-35C1-427C-A90F-864EADF23615}" destId="{78FBC604-4900-4BDC-BD38-FDB9EBEA2096}" srcOrd="0" destOrd="0" presId="urn:microsoft.com/office/officeart/2008/layout/LinedList"/>
    <dgm:cxn modelId="{3A419CD0-033C-4CE7-819E-BA17BCE23AE0}" type="presOf" srcId="{0175BF13-C1E4-4D0E-8A63-B098B921621A}" destId="{FC7043D0-CFD9-4CFC-8B7C-892582F5061D}" srcOrd="0" destOrd="0" presId="urn:microsoft.com/office/officeart/2008/layout/LinedList"/>
    <dgm:cxn modelId="{EF530D64-1B7B-49D3-8B39-7C3630251738}" srcId="{B0E6F47B-36D8-419D-9EC7-3DBCBBBA5AE8}" destId="{32323442-35C1-427C-A90F-864EADF23615}" srcOrd="1" destOrd="0" parTransId="{84C7C6A6-2D51-4804-9D3A-F999CB142B4D}" sibTransId="{8CAB1A79-55BE-491D-8DAE-FBD8EB1B8F13}"/>
    <dgm:cxn modelId="{3E76E568-1F02-4C04-80DA-7A6D0A5D402B}" srcId="{0C70F4C3-95F1-4DBD-9EAA-4F385837EB01}" destId="{A8EF0625-E6AD-4B14-81D1-FE2D84805F49}" srcOrd="1" destOrd="0" parTransId="{F056B92B-9361-4635-A68D-B94370CAA148}" sibTransId="{C5F233DB-CB4F-4125-8E46-C7B2265314E9}"/>
    <dgm:cxn modelId="{2B84EBB1-D5D8-4869-A6B9-A053B048ACE1}" srcId="{433A73FF-6FFF-4A29-97CB-53994120B37D}" destId="{B0E6F47B-36D8-419D-9EC7-3DBCBBBA5AE8}" srcOrd="0" destOrd="0" parTransId="{2C9237AE-563C-43C6-B686-10C1B39D3D77}" sibTransId="{9D4ED586-8BD6-4508-AEA2-9848096CF222}"/>
    <dgm:cxn modelId="{B836FB8E-2EFD-4689-9FF9-C01F27FF6CCD}" srcId="{0C70F4C3-95F1-4DBD-9EAA-4F385837EB01}" destId="{3AA222F5-E7D4-4041-BC6F-3B8289722DD9}" srcOrd="2" destOrd="0" parTransId="{1CE68296-1BFD-4DD0-9211-4E6584B60152}" sibTransId="{BA9DBA80-2096-45C9-A39A-74564D8FA0DE}"/>
    <dgm:cxn modelId="{D2BF6C88-F2CB-4597-9FDF-9043FED3BFA0}" srcId="{B0E6F47B-36D8-419D-9EC7-3DBCBBBA5AE8}" destId="{0C70F4C3-95F1-4DBD-9EAA-4F385837EB01}" srcOrd="0" destOrd="0" parTransId="{44742AEE-AA3C-4A75-B871-15DA6437CF8B}" sibTransId="{59712D3B-825E-4F21-B829-156BCE3AD1DA}"/>
    <dgm:cxn modelId="{23B9EB8C-5781-4777-8FA0-3F5E6197C0B1}" type="presOf" srcId="{B0E6F47B-36D8-419D-9EC7-3DBCBBBA5AE8}" destId="{662883EB-6C9F-4E1A-9E43-77D5797353CB}" srcOrd="0" destOrd="0" presId="urn:microsoft.com/office/officeart/2008/layout/LinedList"/>
    <dgm:cxn modelId="{0CA04AE8-07D2-45A9-81FF-0C5286417464}" srcId="{32323442-35C1-427C-A90F-864EADF23615}" destId="{64062CAE-03F4-46D9-B9C0-E16F97916670}" srcOrd="6" destOrd="0" parTransId="{A58789E1-CEEC-46A3-AA31-ABEFAB7FD81E}" sibTransId="{6DAB70D2-C1E4-4A30-A073-ADDF2E5BBD0F}"/>
    <dgm:cxn modelId="{A8CC09E7-B3F8-4ACB-AA77-70AB00667115}" type="presOf" srcId="{683D14D8-6AD6-4618-A7C5-730362254CE1}" destId="{93DC36BA-D517-432F-BDD3-9487D38FFB71}" srcOrd="0" destOrd="0" presId="urn:microsoft.com/office/officeart/2008/layout/LinedList"/>
    <dgm:cxn modelId="{A33723F8-518C-4F5C-938C-1702853DB79A}" type="presParOf" srcId="{01FADEF9-E298-4B91-B779-8D38A73FB545}" destId="{1062A6B8-A6F3-47E6-8760-9D8EF7481727}" srcOrd="0" destOrd="0" presId="urn:microsoft.com/office/officeart/2008/layout/LinedList"/>
    <dgm:cxn modelId="{EF6BF44F-CA1B-4750-B78A-D6BED5814CDE}" type="presParOf" srcId="{01FADEF9-E298-4B91-B779-8D38A73FB545}" destId="{38229284-D7DB-41A0-9A30-DA4067DE57DF}" srcOrd="1" destOrd="0" presId="urn:microsoft.com/office/officeart/2008/layout/LinedList"/>
    <dgm:cxn modelId="{6EA6E2C8-CD6D-44F9-AF29-66EB411605BA}" type="presParOf" srcId="{38229284-D7DB-41A0-9A30-DA4067DE57DF}" destId="{662883EB-6C9F-4E1A-9E43-77D5797353CB}" srcOrd="0" destOrd="0" presId="urn:microsoft.com/office/officeart/2008/layout/LinedList"/>
    <dgm:cxn modelId="{4631F23E-9CB4-4D61-8445-815B264B8B5C}" type="presParOf" srcId="{38229284-D7DB-41A0-9A30-DA4067DE57DF}" destId="{32FD2E1A-DD5C-4471-A2E9-3FE6B3F526D1}" srcOrd="1" destOrd="0" presId="urn:microsoft.com/office/officeart/2008/layout/LinedList"/>
    <dgm:cxn modelId="{92067059-A71C-4CD7-B8F4-A529E209CAEA}" type="presParOf" srcId="{32FD2E1A-DD5C-4471-A2E9-3FE6B3F526D1}" destId="{2CF42FEB-8439-4860-8E2F-DBAF43E2C595}" srcOrd="0" destOrd="0" presId="urn:microsoft.com/office/officeart/2008/layout/LinedList"/>
    <dgm:cxn modelId="{6EBAB121-668F-4BE5-A85E-333539E79ACF}" type="presParOf" srcId="{32FD2E1A-DD5C-4471-A2E9-3FE6B3F526D1}" destId="{A0F0D097-F5BF-4BB5-A245-C3510A6B8F60}" srcOrd="1" destOrd="0" presId="urn:microsoft.com/office/officeart/2008/layout/LinedList"/>
    <dgm:cxn modelId="{679D3BDC-7801-4C8E-9871-5E7E813542DB}" type="presParOf" srcId="{A0F0D097-F5BF-4BB5-A245-C3510A6B8F60}" destId="{69093F50-DCE8-4B7F-9265-F25A989B54A2}" srcOrd="0" destOrd="0" presId="urn:microsoft.com/office/officeart/2008/layout/LinedList"/>
    <dgm:cxn modelId="{D010DE45-CA82-4235-908D-159AF8A8710F}" type="presParOf" srcId="{A0F0D097-F5BF-4BB5-A245-C3510A6B8F60}" destId="{F76787C9-DAD2-4648-B09F-E5B3DDBF2999}" srcOrd="1" destOrd="0" presId="urn:microsoft.com/office/officeart/2008/layout/LinedList"/>
    <dgm:cxn modelId="{FD18429E-7D5E-4426-9B89-38FFC333400B}" type="presParOf" srcId="{A0F0D097-F5BF-4BB5-A245-C3510A6B8F60}" destId="{4E7ED395-9E7B-499B-9A10-82C899308C37}" srcOrd="2" destOrd="0" presId="urn:microsoft.com/office/officeart/2008/layout/LinedList"/>
    <dgm:cxn modelId="{4444374C-BD73-45E6-85F8-33C221E81579}" type="presParOf" srcId="{4E7ED395-9E7B-499B-9A10-82C899308C37}" destId="{8165CEDB-EDF4-4C94-BF76-F2F8CFE1AE47}" srcOrd="0" destOrd="0" presId="urn:microsoft.com/office/officeart/2008/layout/LinedList"/>
    <dgm:cxn modelId="{30D48AE3-0982-413E-B037-83B304BD78E2}" type="presParOf" srcId="{8165CEDB-EDF4-4C94-BF76-F2F8CFE1AE47}" destId="{D0D0AEDA-62C2-4350-BA8F-C2118D828579}" srcOrd="0" destOrd="0" presId="urn:microsoft.com/office/officeart/2008/layout/LinedList"/>
    <dgm:cxn modelId="{6E812D30-3CAE-41CC-8D5B-9D21A681406D}" type="presParOf" srcId="{8165CEDB-EDF4-4C94-BF76-F2F8CFE1AE47}" destId="{303A1F48-5195-488F-9A17-F12568E5DBB1}" srcOrd="1" destOrd="0" presId="urn:microsoft.com/office/officeart/2008/layout/LinedList"/>
    <dgm:cxn modelId="{AD480B80-2757-4D49-824F-D8D3D398E3DC}" type="presParOf" srcId="{8165CEDB-EDF4-4C94-BF76-F2F8CFE1AE47}" destId="{D8447B9A-2A65-4BE2-A460-ADB5A68E634B}" srcOrd="2" destOrd="0" presId="urn:microsoft.com/office/officeart/2008/layout/LinedList"/>
    <dgm:cxn modelId="{20BE979A-1324-4B0C-9BAC-0DD2D7152BDB}" type="presParOf" srcId="{4E7ED395-9E7B-499B-9A10-82C899308C37}" destId="{4206768C-BFB9-4397-BCE1-DD0F86B184F1}" srcOrd="1" destOrd="0" presId="urn:microsoft.com/office/officeart/2008/layout/LinedList"/>
    <dgm:cxn modelId="{E0756125-09EF-4B88-895D-0767E1268D2C}" type="presParOf" srcId="{4E7ED395-9E7B-499B-9A10-82C899308C37}" destId="{72A9DDD3-E678-4316-B532-96CBCBAB467E}" srcOrd="2" destOrd="0" presId="urn:microsoft.com/office/officeart/2008/layout/LinedList"/>
    <dgm:cxn modelId="{416C428F-F59C-429C-9A8E-F2BAB5C6B366}" type="presParOf" srcId="{72A9DDD3-E678-4316-B532-96CBCBAB467E}" destId="{448B3AF0-E315-4744-9556-1CD500099760}" srcOrd="0" destOrd="0" presId="urn:microsoft.com/office/officeart/2008/layout/LinedList"/>
    <dgm:cxn modelId="{B44CA318-CCFA-47D1-B63D-1B29A541902B}" type="presParOf" srcId="{72A9DDD3-E678-4316-B532-96CBCBAB467E}" destId="{7B1CCFAC-B769-4FDD-AEB3-2BFB05D146CC}" srcOrd="1" destOrd="0" presId="urn:microsoft.com/office/officeart/2008/layout/LinedList"/>
    <dgm:cxn modelId="{BD6D3695-737F-4495-9101-E1F7BB241A96}" type="presParOf" srcId="{72A9DDD3-E678-4316-B532-96CBCBAB467E}" destId="{B15EC599-FDF6-454C-9B30-54768ADE2C0A}" srcOrd="2" destOrd="0" presId="urn:microsoft.com/office/officeart/2008/layout/LinedList"/>
    <dgm:cxn modelId="{9E697164-642D-41E1-8DA1-EC50685DE6EF}" type="presParOf" srcId="{4E7ED395-9E7B-499B-9A10-82C899308C37}" destId="{4249576A-CFCC-4F88-A2BE-E00293669971}" srcOrd="3" destOrd="0" presId="urn:microsoft.com/office/officeart/2008/layout/LinedList"/>
    <dgm:cxn modelId="{842A08BD-4114-4FBD-889A-9B676880E6E0}" type="presParOf" srcId="{4E7ED395-9E7B-499B-9A10-82C899308C37}" destId="{5EB59CC9-D1A5-444D-9AEB-D03F8480ACF9}" srcOrd="4" destOrd="0" presId="urn:microsoft.com/office/officeart/2008/layout/LinedList"/>
    <dgm:cxn modelId="{468AB13F-73BC-4930-AE58-39BD44625544}" type="presParOf" srcId="{5EB59CC9-D1A5-444D-9AEB-D03F8480ACF9}" destId="{26444633-CE24-4F14-8820-8D1E49233B95}" srcOrd="0" destOrd="0" presId="urn:microsoft.com/office/officeart/2008/layout/LinedList"/>
    <dgm:cxn modelId="{7DE30DC0-FE9A-4898-B320-5ED01B1DC4A4}" type="presParOf" srcId="{5EB59CC9-D1A5-444D-9AEB-D03F8480ACF9}" destId="{ADFD85C1-8E78-4EA8-A8F1-F7995E23BB5D}" srcOrd="1" destOrd="0" presId="urn:microsoft.com/office/officeart/2008/layout/LinedList"/>
    <dgm:cxn modelId="{8E30A82B-1D13-41F2-A7AB-DE62FADE07B0}" type="presParOf" srcId="{5EB59CC9-D1A5-444D-9AEB-D03F8480ACF9}" destId="{A907638E-4C46-4A68-ACE2-AAE67D8E3548}" srcOrd="2" destOrd="0" presId="urn:microsoft.com/office/officeart/2008/layout/LinedList"/>
    <dgm:cxn modelId="{9899A78C-8CB4-4E86-8D99-712D3B09B1EB}" type="presParOf" srcId="{32FD2E1A-DD5C-4471-A2E9-3FE6B3F526D1}" destId="{6399AD2B-37FC-4184-90C9-E998A2A269F2}" srcOrd="2" destOrd="0" presId="urn:microsoft.com/office/officeart/2008/layout/LinedList"/>
    <dgm:cxn modelId="{10FC65AF-9800-428D-AB07-51A617D3EF4E}" type="presParOf" srcId="{32FD2E1A-DD5C-4471-A2E9-3FE6B3F526D1}" destId="{8104AF11-2CDE-4657-AFC4-A8697F21F3DB}" srcOrd="3" destOrd="0" presId="urn:microsoft.com/office/officeart/2008/layout/LinedList"/>
    <dgm:cxn modelId="{CA58ABF3-61B0-40AA-ACD5-8F875158C6A8}" type="presParOf" srcId="{32FD2E1A-DD5C-4471-A2E9-3FE6B3F526D1}" destId="{FD2F3A55-E0D4-4F54-9E9E-04EAA8A25E31}" srcOrd="4" destOrd="0" presId="urn:microsoft.com/office/officeart/2008/layout/LinedList"/>
    <dgm:cxn modelId="{1DC62F61-5304-4FC8-A8AE-169F11977359}" type="presParOf" srcId="{FD2F3A55-E0D4-4F54-9E9E-04EAA8A25E31}" destId="{6294EAFC-8B53-413D-99E6-FCF29B0CDAB4}" srcOrd="0" destOrd="0" presId="urn:microsoft.com/office/officeart/2008/layout/LinedList"/>
    <dgm:cxn modelId="{A25F7D8A-C353-45AB-BECF-B21045F2D43D}" type="presParOf" srcId="{FD2F3A55-E0D4-4F54-9E9E-04EAA8A25E31}" destId="{78FBC604-4900-4BDC-BD38-FDB9EBEA2096}" srcOrd="1" destOrd="0" presId="urn:microsoft.com/office/officeart/2008/layout/LinedList"/>
    <dgm:cxn modelId="{3442B473-8592-4ED5-9839-75A44AFEC62D}" type="presParOf" srcId="{FD2F3A55-E0D4-4F54-9E9E-04EAA8A25E31}" destId="{EFFDDF34-2C90-4623-AD58-FD3059CA85EC}" srcOrd="2" destOrd="0" presId="urn:microsoft.com/office/officeart/2008/layout/LinedList"/>
    <dgm:cxn modelId="{676ACDA8-7973-43A3-8B1E-749985556B8F}" type="presParOf" srcId="{EFFDDF34-2C90-4623-AD58-FD3059CA85EC}" destId="{06845E14-74EE-4CBA-8080-6E0156ED0A94}" srcOrd="0" destOrd="0" presId="urn:microsoft.com/office/officeart/2008/layout/LinedList"/>
    <dgm:cxn modelId="{DF3CF828-7876-431F-9245-B89E0D1377CF}" type="presParOf" srcId="{06845E14-74EE-4CBA-8080-6E0156ED0A94}" destId="{1EA2B337-27DF-471B-8C5C-831A2F8A44A4}" srcOrd="0" destOrd="0" presId="urn:microsoft.com/office/officeart/2008/layout/LinedList"/>
    <dgm:cxn modelId="{3A408AFE-B5F5-4E86-89ED-478E931724E4}" type="presParOf" srcId="{06845E14-74EE-4CBA-8080-6E0156ED0A94}" destId="{5CB88B31-583D-4D50-A153-D49C2D6E4182}" srcOrd="1" destOrd="0" presId="urn:microsoft.com/office/officeart/2008/layout/LinedList"/>
    <dgm:cxn modelId="{CFEBE4FC-CE14-4E3F-A2BF-E8C62243EE67}" type="presParOf" srcId="{06845E14-74EE-4CBA-8080-6E0156ED0A94}" destId="{459E18FD-F481-47B4-BCC9-2B4A741B7DA1}" srcOrd="2" destOrd="0" presId="urn:microsoft.com/office/officeart/2008/layout/LinedList"/>
    <dgm:cxn modelId="{92DE601D-B4A7-4CBF-A692-E02BB2C55C14}" type="presParOf" srcId="{EFFDDF34-2C90-4623-AD58-FD3059CA85EC}" destId="{DB10BAFE-CE1A-4D8B-9E47-8955A25A84DF}" srcOrd="1" destOrd="0" presId="urn:microsoft.com/office/officeart/2008/layout/LinedList"/>
    <dgm:cxn modelId="{62B6DD7F-E8E7-4AD3-97A7-7BCDDAF62F0D}" type="presParOf" srcId="{EFFDDF34-2C90-4623-AD58-FD3059CA85EC}" destId="{32D59E62-BCB9-454B-BB9E-F866D29C7993}" srcOrd="2" destOrd="0" presId="urn:microsoft.com/office/officeart/2008/layout/LinedList"/>
    <dgm:cxn modelId="{F9DFB2C0-4FDB-4217-B055-B27F60ACFA5E}" type="presParOf" srcId="{32D59E62-BCB9-454B-BB9E-F866D29C7993}" destId="{B56C3D0F-7861-4B0A-9D65-79C63563367F}" srcOrd="0" destOrd="0" presId="urn:microsoft.com/office/officeart/2008/layout/LinedList"/>
    <dgm:cxn modelId="{E78B4440-947A-4365-A754-81E31DC52E20}" type="presParOf" srcId="{32D59E62-BCB9-454B-BB9E-F866D29C7993}" destId="{A9756606-678D-4015-AD07-DA2607EB8394}" srcOrd="1" destOrd="0" presId="urn:microsoft.com/office/officeart/2008/layout/LinedList"/>
    <dgm:cxn modelId="{90B19C41-5857-48F7-A198-3200F68DED59}" type="presParOf" srcId="{32D59E62-BCB9-454B-BB9E-F866D29C7993}" destId="{BC8E79DD-7398-441E-8212-FE2CF03A4943}" srcOrd="2" destOrd="0" presId="urn:microsoft.com/office/officeart/2008/layout/LinedList"/>
    <dgm:cxn modelId="{91D99AEA-9CDC-48A9-85D5-0D2ADFA9E306}" type="presParOf" srcId="{EFFDDF34-2C90-4623-AD58-FD3059CA85EC}" destId="{51AF02D3-B157-4F5B-8994-ABAC44B51111}" srcOrd="3" destOrd="0" presId="urn:microsoft.com/office/officeart/2008/layout/LinedList"/>
    <dgm:cxn modelId="{1D57B5D5-12EF-49A2-B67E-7444B5660636}" type="presParOf" srcId="{EFFDDF34-2C90-4623-AD58-FD3059CA85EC}" destId="{A2E304D2-C96B-4CC2-95BA-0AB6432C5AA3}" srcOrd="4" destOrd="0" presId="urn:microsoft.com/office/officeart/2008/layout/LinedList"/>
    <dgm:cxn modelId="{C605BF3E-00D3-4741-B125-BB4348226CDD}" type="presParOf" srcId="{A2E304D2-C96B-4CC2-95BA-0AB6432C5AA3}" destId="{4A521C8B-C031-40CE-8C61-1A6C5974CEC0}" srcOrd="0" destOrd="0" presId="urn:microsoft.com/office/officeart/2008/layout/LinedList"/>
    <dgm:cxn modelId="{B0F28646-9669-47B8-A0CA-C613B14BC992}" type="presParOf" srcId="{A2E304D2-C96B-4CC2-95BA-0AB6432C5AA3}" destId="{FC7043D0-CFD9-4CFC-8B7C-892582F5061D}" srcOrd="1" destOrd="0" presId="urn:microsoft.com/office/officeart/2008/layout/LinedList"/>
    <dgm:cxn modelId="{D5A5B9B0-E8C4-41BF-ADF7-E00591D020CF}" type="presParOf" srcId="{A2E304D2-C96B-4CC2-95BA-0AB6432C5AA3}" destId="{F6CC0578-DE8E-4D55-9ED1-0320FE59522A}" srcOrd="2" destOrd="0" presId="urn:microsoft.com/office/officeart/2008/layout/LinedList"/>
    <dgm:cxn modelId="{2DDA2E62-D764-461C-AD13-90B14ECF2C4D}" type="presParOf" srcId="{EFFDDF34-2C90-4623-AD58-FD3059CA85EC}" destId="{AC219ABF-44B4-4737-98C9-71C15CFDE6F5}" srcOrd="5" destOrd="0" presId="urn:microsoft.com/office/officeart/2008/layout/LinedList"/>
    <dgm:cxn modelId="{DC13A020-BC3A-42FF-AE72-BEBDE61AA6DC}" type="presParOf" srcId="{EFFDDF34-2C90-4623-AD58-FD3059CA85EC}" destId="{6EC575D0-D20B-43CD-9526-E599FD73AA37}" srcOrd="6" destOrd="0" presId="urn:microsoft.com/office/officeart/2008/layout/LinedList"/>
    <dgm:cxn modelId="{B652D1ED-0DF6-457B-9670-03C4E59DE022}" type="presParOf" srcId="{6EC575D0-D20B-43CD-9526-E599FD73AA37}" destId="{5BCEDDC2-0E3B-4B53-B62B-EC88DFD642D2}" srcOrd="0" destOrd="0" presId="urn:microsoft.com/office/officeart/2008/layout/LinedList"/>
    <dgm:cxn modelId="{89678161-BEB8-4BD0-9732-470DAADBDF2F}" type="presParOf" srcId="{6EC575D0-D20B-43CD-9526-E599FD73AA37}" destId="{450398F2-3742-44D6-97C1-A86FFF10C7D3}" srcOrd="1" destOrd="0" presId="urn:microsoft.com/office/officeart/2008/layout/LinedList"/>
    <dgm:cxn modelId="{8D97E033-3999-4A6C-9644-9FD8CCB82FA3}" type="presParOf" srcId="{6EC575D0-D20B-43CD-9526-E599FD73AA37}" destId="{1489AC9C-8A56-4F23-A8CD-59EB3EA04755}" srcOrd="2" destOrd="0" presId="urn:microsoft.com/office/officeart/2008/layout/LinedList"/>
    <dgm:cxn modelId="{541549F2-2DFC-423E-B640-79AACCE5F94A}" type="presParOf" srcId="{EFFDDF34-2C90-4623-AD58-FD3059CA85EC}" destId="{E4FB8D6F-B272-423D-A0DD-D4CD48806728}" srcOrd="7" destOrd="0" presId="urn:microsoft.com/office/officeart/2008/layout/LinedList"/>
    <dgm:cxn modelId="{E709C157-70F9-4055-A9B7-274985F9DDB1}" type="presParOf" srcId="{EFFDDF34-2C90-4623-AD58-FD3059CA85EC}" destId="{9FBD420C-8840-492B-B3E5-5CC5828FCCC0}" srcOrd="8" destOrd="0" presId="urn:microsoft.com/office/officeart/2008/layout/LinedList"/>
    <dgm:cxn modelId="{0346407B-9A3E-4436-9C86-F9C682E494FA}" type="presParOf" srcId="{9FBD420C-8840-492B-B3E5-5CC5828FCCC0}" destId="{D555E063-237B-4F3D-9365-38A6DFECAB74}" srcOrd="0" destOrd="0" presId="urn:microsoft.com/office/officeart/2008/layout/LinedList"/>
    <dgm:cxn modelId="{5A4BD677-ABE5-46B5-9A3E-5F71B87A2009}" type="presParOf" srcId="{9FBD420C-8840-492B-B3E5-5CC5828FCCC0}" destId="{631A57B3-F323-4161-A540-A56DE6D7A844}" srcOrd="1" destOrd="0" presId="urn:microsoft.com/office/officeart/2008/layout/LinedList"/>
    <dgm:cxn modelId="{ADE334B7-9D8F-4A97-A95E-8D21AFF255A7}" type="presParOf" srcId="{9FBD420C-8840-492B-B3E5-5CC5828FCCC0}" destId="{E2D65CA3-4447-4C0D-AA9E-E0B579BCCFBB}" srcOrd="2" destOrd="0" presId="urn:microsoft.com/office/officeart/2008/layout/LinedList"/>
    <dgm:cxn modelId="{2D13027E-C779-48CA-8B6A-EA88ED6467CD}" type="presParOf" srcId="{EFFDDF34-2C90-4623-AD58-FD3059CA85EC}" destId="{B5A0FBEA-2FA3-4387-AB4E-EE7AEFC20D8E}" srcOrd="9" destOrd="0" presId="urn:microsoft.com/office/officeart/2008/layout/LinedList"/>
    <dgm:cxn modelId="{8EC255A6-9184-478D-9DFE-F72B055286FC}" type="presParOf" srcId="{EFFDDF34-2C90-4623-AD58-FD3059CA85EC}" destId="{BE6144B9-3F2E-4154-B5F1-463FA72A9CF5}" srcOrd="10" destOrd="0" presId="urn:microsoft.com/office/officeart/2008/layout/LinedList"/>
    <dgm:cxn modelId="{721509DB-3278-48ED-9E70-F1E74BFB39D5}" type="presParOf" srcId="{BE6144B9-3F2E-4154-B5F1-463FA72A9CF5}" destId="{F76CD713-FCD9-421B-915D-4F23EDA21612}" srcOrd="0" destOrd="0" presId="urn:microsoft.com/office/officeart/2008/layout/LinedList"/>
    <dgm:cxn modelId="{094C8B4D-4B59-4916-9ECC-6C460672FC6A}" type="presParOf" srcId="{BE6144B9-3F2E-4154-B5F1-463FA72A9CF5}" destId="{93DC36BA-D517-432F-BDD3-9487D38FFB71}" srcOrd="1" destOrd="0" presId="urn:microsoft.com/office/officeart/2008/layout/LinedList"/>
    <dgm:cxn modelId="{673ADF2E-F011-4132-9160-2F47DCF0BFC1}" type="presParOf" srcId="{BE6144B9-3F2E-4154-B5F1-463FA72A9CF5}" destId="{924A384D-6DC9-4492-9360-E8AC40066854}" srcOrd="2" destOrd="0" presId="urn:microsoft.com/office/officeart/2008/layout/LinedList"/>
    <dgm:cxn modelId="{4B717F3C-75C8-4FC1-8D6D-F0619D4B1BD0}" type="presParOf" srcId="{EFFDDF34-2C90-4623-AD58-FD3059CA85EC}" destId="{72135BA8-6E1B-4C66-9A5D-C413F32F9C16}" srcOrd="11" destOrd="0" presId="urn:microsoft.com/office/officeart/2008/layout/LinedList"/>
    <dgm:cxn modelId="{AC4093AD-FA42-411C-BE8F-CDD3B3596730}" type="presParOf" srcId="{EFFDDF34-2C90-4623-AD58-FD3059CA85EC}" destId="{2AFE51A8-9B82-4169-9458-328089D061AA}" srcOrd="12" destOrd="0" presId="urn:microsoft.com/office/officeart/2008/layout/LinedList"/>
    <dgm:cxn modelId="{A9C1A684-608E-4A66-86DA-ECF8520D6238}" type="presParOf" srcId="{2AFE51A8-9B82-4169-9458-328089D061AA}" destId="{2AACC307-08E8-4A90-891A-D1C0A646C538}" srcOrd="0" destOrd="0" presId="urn:microsoft.com/office/officeart/2008/layout/LinedList"/>
    <dgm:cxn modelId="{B11AAA80-BA31-40D2-838E-C8424650EA19}" type="presParOf" srcId="{2AFE51A8-9B82-4169-9458-328089D061AA}" destId="{21095D99-254B-4512-9AE1-28A206E5AB88}" srcOrd="1" destOrd="0" presId="urn:microsoft.com/office/officeart/2008/layout/LinedList"/>
    <dgm:cxn modelId="{165ED1C8-6340-4EFD-92DC-E6A27335D6FC}" type="presParOf" srcId="{2AFE51A8-9B82-4169-9458-328089D061AA}" destId="{01A4BE4C-6F61-483C-B87B-3CBBD72DB6F6}" srcOrd="2" destOrd="0" presId="urn:microsoft.com/office/officeart/2008/layout/LinedList"/>
    <dgm:cxn modelId="{F9860FA1-A415-441C-81F6-5B742914CDDB}" type="presParOf" srcId="{32FD2E1A-DD5C-4471-A2E9-3FE6B3F526D1}" destId="{42ECF83C-D5E5-4CC7-98E9-421200F576CF}" srcOrd="5" destOrd="0" presId="urn:microsoft.com/office/officeart/2008/layout/LinedList"/>
    <dgm:cxn modelId="{3BA88118-D3E9-4D92-BF83-E66CE73E4075}" type="presParOf" srcId="{32FD2E1A-DD5C-4471-A2E9-3FE6B3F526D1}" destId="{FE912407-9257-4131-A489-32C0480EDB59}"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0DA61BF-557D-409E-B478-D57A684ED4B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4997CE77-E1B8-4984-9C9E-6F50347190AE}">
      <dgm:prSet phldrT="[Text]"/>
      <dgm:spPr/>
      <dgm:t>
        <a:bodyPr/>
        <a:lstStyle/>
        <a:p>
          <a:r>
            <a:rPr lang="zh-TW" altLang="en-US" dirty="0"/>
            <a:t>含有可見脂肪</a:t>
          </a:r>
          <a:r>
            <a:rPr lang="en-US" altLang="zh-TW" dirty="0"/>
            <a:t/>
          </a:r>
          <a:br>
            <a:rPr lang="en-US" altLang="zh-TW" dirty="0"/>
          </a:br>
          <a:r>
            <a:rPr lang="zh-TW" altLang="en-US" dirty="0"/>
            <a:t>的食物</a:t>
          </a:r>
          <a:endParaRPr lang="en-US" dirty="0"/>
        </a:p>
      </dgm:t>
    </dgm:pt>
    <dgm:pt modelId="{6E9C69F2-EECC-4AD2-A88B-99F2FAD1FCED}" type="parTrans" cxnId="{84F2853D-72A5-4597-BAB7-A99F2CE9B24F}">
      <dgm:prSet/>
      <dgm:spPr/>
      <dgm:t>
        <a:bodyPr/>
        <a:lstStyle/>
        <a:p>
          <a:endParaRPr lang="en-US"/>
        </a:p>
      </dgm:t>
    </dgm:pt>
    <dgm:pt modelId="{A32682E0-D3DF-4651-A44D-561D435B65A0}" type="sibTrans" cxnId="{84F2853D-72A5-4597-BAB7-A99F2CE9B24F}">
      <dgm:prSet/>
      <dgm:spPr/>
      <dgm:t>
        <a:bodyPr/>
        <a:lstStyle/>
        <a:p>
          <a:endParaRPr lang="en-US"/>
        </a:p>
      </dgm:t>
    </dgm:pt>
    <dgm:pt modelId="{6B8F7B53-25FB-41ED-9E95-FB74222CD40C}">
      <dgm:prSet phldrT="[Text]"/>
      <dgm:spPr/>
      <dgm:t>
        <a:bodyPr/>
        <a:lstStyle/>
        <a:p>
          <a:r>
            <a:rPr lang="zh-TW" altLang="en-US"/>
            <a:t>食用油</a:t>
          </a:r>
          <a:endParaRPr lang="en-US" dirty="0"/>
        </a:p>
      </dgm:t>
    </dgm:pt>
    <dgm:pt modelId="{F33AF5BF-D84B-44F8-92AC-90ADCE760613}" type="parTrans" cxnId="{E21ED2FF-F7CA-40E1-9DC3-11ED9C56C310}">
      <dgm:prSet/>
      <dgm:spPr/>
      <dgm:t>
        <a:bodyPr/>
        <a:lstStyle/>
        <a:p>
          <a:endParaRPr lang="en-US"/>
        </a:p>
      </dgm:t>
    </dgm:pt>
    <dgm:pt modelId="{09259AAF-DF97-4E8C-B0BA-5E6ECAAF31FA}" type="sibTrans" cxnId="{E21ED2FF-F7CA-40E1-9DC3-11ED9C56C310}">
      <dgm:prSet/>
      <dgm:spPr/>
      <dgm:t>
        <a:bodyPr/>
        <a:lstStyle/>
        <a:p>
          <a:endParaRPr lang="en-US"/>
        </a:p>
      </dgm:t>
    </dgm:pt>
    <dgm:pt modelId="{8E01EBD4-839B-4CE2-9701-A60C8D3B970C}">
      <dgm:prSet phldrT="[Text]"/>
      <dgm:spPr/>
      <dgm:t>
        <a:bodyPr/>
        <a:lstStyle/>
        <a:p>
          <a:r>
            <a:rPr lang="zh-TW" altLang="en-US" dirty="0"/>
            <a:t>含有隱形脂肪</a:t>
          </a:r>
          <a:r>
            <a:rPr lang="en-US" altLang="zh-TW" dirty="0"/>
            <a:t/>
          </a:r>
          <a:br>
            <a:rPr lang="en-US" altLang="zh-TW" dirty="0"/>
          </a:br>
          <a:r>
            <a:rPr lang="zh-TW" altLang="en-US" dirty="0"/>
            <a:t>的食物</a:t>
          </a:r>
          <a:endParaRPr lang="en-US" dirty="0"/>
        </a:p>
      </dgm:t>
    </dgm:pt>
    <dgm:pt modelId="{2F9B88B8-B6FD-4D7B-817E-F7505B0FCB05}" type="parTrans" cxnId="{C0C8C182-7DA4-46E8-9894-6C4EFCE4D2CB}">
      <dgm:prSet/>
      <dgm:spPr/>
      <dgm:t>
        <a:bodyPr/>
        <a:lstStyle/>
        <a:p>
          <a:endParaRPr lang="en-US"/>
        </a:p>
      </dgm:t>
    </dgm:pt>
    <dgm:pt modelId="{E4293019-CF24-4974-9220-12C2701BF7BB}" type="sibTrans" cxnId="{C0C8C182-7DA4-46E8-9894-6C4EFCE4D2CB}">
      <dgm:prSet/>
      <dgm:spPr/>
      <dgm:t>
        <a:bodyPr/>
        <a:lstStyle/>
        <a:p>
          <a:endParaRPr lang="en-US"/>
        </a:p>
      </dgm:t>
    </dgm:pt>
    <dgm:pt modelId="{92C4CB38-C20E-4422-B951-258D0CF4C842}">
      <dgm:prSet phldrT="[Text]"/>
      <dgm:spPr/>
      <dgm:t>
        <a:bodyPr/>
        <a:lstStyle/>
        <a:p>
          <a:r>
            <a:rPr lang="zh-TW" altLang="en-US" dirty="0"/>
            <a:t>沙律醬</a:t>
          </a:r>
          <a:endParaRPr lang="en-US" dirty="0"/>
        </a:p>
      </dgm:t>
    </dgm:pt>
    <dgm:pt modelId="{7E6F0FDA-2C69-4E7B-999B-7C51CDA75D9E}" type="parTrans" cxnId="{D48C3B45-182F-40EC-9C23-FE1F3B144DC3}">
      <dgm:prSet/>
      <dgm:spPr/>
      <dgm:t>
        <a:bodyPr/>
        <a:lstStyle/>
        <a:p>
          <a:endParaRPr lang="en-US"/>
        </a:p>
      </dgm:t>
    </dgm:pt>
    <dgm:pt modelId="{4B0E2AF3-E29E-4206-A7F2-754C4DDAA7A4}" type="sibTrans" cxnId="{D48C3B45-182F-40EC-9C23-FE1F3B144DC3}">
      <dgm:prSet/>
      <dgm:spPr/>
      <dgm:t>
        <a:bodyPr/>
        <a:lstStyle/>
        <a:p>
          <a:endParaRPr lang="en-US"/>
        </a:p>
      </dgm:t>
    </dgm:pt>
    <dgm:pt modelId="{86A3C623-33E4-46E0-8EC1-59511D43634C}">
      <dgm:prSet/>
      <dgm:spPr/>
      <dgm:t>
        <a:bodyPr/>
        <a:lstStyle/>
        <a:p>
          <a:r>
            <a:rPr lang="zh-TW" altLang="en-US" dirty="0"/>
            <a:t>牛油</a:t>
          </a:r>
          <a:endParaRPr lang="en-US" dirty="0"/>
        </a:p>
      </dgm:t>
    </dgm:pt>
    <dgm:pt modelId="{F1533628-3A1C-484D-B125-2B8706952E2D}" type="parTrans" cxnId="{904434A5-581E-42FC-A85A-7499D3ACBEDD}">
      <dgm:prSet/>
      <dgm:spPr/>
      <dgm:t>
        <a:bodyPr/>
        <a:lstStyle/>
        <a:p>
          <a:endParaRPr lang="en-US"/>
        </a:p>
      </dgm:t>
    </dgm:pt>
    <dgm:pt modelId="{3642FFFC-9C00-4583-A4CB-7F1FC7582B43}" type="sibTrans" cxnId="{904434A5-581E-42FC-A85A-7499D3ACBEDD}">
      <dgm:prSet/>
      <dgm:spPr/>
      <dgm:t>
        <a:bodyPr/>
        <a:lstStyle/>
        <a:p>
          <a:endParaRPr lang="en-US"/>
        </a:p>
      </dgm:t>
    </dgm:pt>
    <dgm:pt modelId="{7512C3D6-7CAD-4D2A-9530-4328DDA9DACD}">
      <dgm:prSet/>
      <dgm:spPr/>
      <dgm:t>
        <a:bodyPr/>
        <a:lstStyle/>
        <a:p>
          <a:r>
            <a:rPr lang="zh-TW" altLang="en-US" dirty="0"/>
            <a:t>人造牛油</a:t>
          </a:r>
          <a:endParaRPr lang="en-US" dirty="0"/>
        </a:p>
      </dgm:t>
    </dgm:pt>
    <dgm:pt modelId="{8B128CBD-A4C0-4017-BE7B-762C4F665432}" type="parTrans" cxnId="{C8D0FAC8-2A08-464A-B5BC-73491C8E9E87}">
      <dgm:prSet/>
      <dgm:spPr/>
      <dgm:t>
        <a:bodyPr/>
        <a:lstStyle/>
        <a:p>
          <a:endParaRPr lang="en-US"/>
        </a:p>
      </dgm:t>
    </dgm:pt>
    <dgm:pt modelId="{F4DFE940-2A93-453B-9A24-636CC189A5A5}" type="sibTrans" cxnId="{C8D0FAC8-2A08-464A-B5BC-73491C8E9E87}">
      <dgm:prSet/>
      <dgm:spPr/>
      <dgm:t>
        <a:bodyPr/>
        <a:lstStyle/>
        <a:p>
          <a:endParaRPr lang="en-US"/>
        </a:p>
      </dgm:t>
    </dgm:pt>
    <dgm:pt modelId="{007DA73F-D185-4577-B23B-1E0CC1FE456B}">
      <dgm:prSet/>
      <dgm:spPr/>
      <dgm:t>
        <a:bodyPr/>
        <a:lstStyle/>
        <a:p>
          <a:r>
            <a:rPr lang="zh-TW" altLang="en-US" dirty="0"/>
            <a:t>豬油</a:t>
          </a:r>
          <a:endParaRPr lang="en-US" dirty="0"/>
        </a:p>
      </dgm:t>
    </dgm:pt>
    <dgm:pt modelId="{3EBAE036-5B6A-462C-A07D-2372FB0F765F}" type="parTrans" cxnId="{12A2223E-D315-40CF-8F82-6BB61B71D4C3}">
      <dgm:prSet/>
      <dgm:spPr/>
      <dgm:t>
        <a:bodyPr/>
        <a:lstStyle/>
        <a:p>
          <a:endParaRPr lang="en-US"/>
        </a:p>
      </dgm:t>
    </dgm:pt>
    <dgm:pt modelId="{31EFC8F9-A03B-4398-84F2-95FC9CEC0D68}" type="sibTrans" cxnId="{12A2223E-D315-40CF-8F82-6BB61B71D4C3}">
      <dgm:prSet/>
      <dgm:spPr/>
      <dgm:t>
        <a:bodyPr/>
        <a:lstStyle/>
        <a:p>
          <a:endParaRPr lang="en-US"/>
        </a:p>
      </dgm:t>
    </dgm:pt>
    <dgm:pt modelId="{4D54CFA7-9436-467B-8F98-436A0665F9B5}">
      <dgm:prSet/>
      <dgm:spPr/>
      <dgm:t>
        <a:bodyPr/>
        <a:lstStyle/>
        <a:p>
          <a:r>
            <a:rPr lang="zh-TW" altLang="en-US" dirty="0"/>
            <a:t>漂浮在湯上的油</a:t>
          </a:r>
          <a:endParaRPr lang="en-US" dirty="0"/>
        </a:p>
      </dgm:t>
    </dgm:pt>
    <dgm:pt modelId="{689676C9-0EB8-4CB1-9C02-C7639B9ADC14}" type="parTrans" cxnId="{CFA152E3-5361-481A-BB79-92C23D09FC68}">
      <dgm:prSet/>
      <dgm:spPr/>
      <dgm:t>
        <a:bodyPr/>
        <a:lstStyle/>
        <a:p>
          <a:endParaRPr lang="en-US"/>
        </a:p>
      </dgm:t>
    </dgm:pt>
    <dgm:pt modelId="{4FCC5C5C-320B-4248-A76B-B469D3CEE784}" type="sibTrans" cxnId="{CFA152E3-5361-481A-BB79-92C23D09FC68}">
      <dgm:prSet/>
      <dgm:spPr/>
      <dgm:t>
        <a:bodyPr/>
        <a:lstStyle/>
        <a:p>
          <a:endParaRPr lang="en-US"/>
        </a:p>
      </dgm:t>
    </dgm:pt>
    <dgm:pt modelId="{BF6D54E2-EC5D-4646-9C0B-0E23232DADEB}">
      <dgm:prSet/>
      <dgm:spPr/>
      <dgm:t>
        <a:bodyPr/>
        <a:lstStyle/>
        <a:p>
          <a:r>
            <a:rPr lang="zh-TW" altLang="en-US" dirty="0"/>
            <a:t>薯片</a:t>
          </a:r>
          <a:endParaRPr lang="en-US" dirty="0"/>
        </a:p>
      </dgm:t>
    </dgm:pt>
    <dgm:pt modelId="{9917A09F-2603-4CAE-9AF4-33BEE714A685}" type="parTrans" cxnId="{2E734211-B834-429C-A8F8-5456D9CE12A3}">
      <dgm:prSet/>
      <dgm:spPr/>
      <dgm:t>
        <a:bodyPr/>
        <a:lstStyle/>
        <a:p>
          <a:endParaRPr lang="en-US"/>
        </a:p>
      </dgm:t>
    </dgm:pt>
    <dgm:pt modelId="{CC373558-DFBD-4EF7-A955-6113DD225DB0}" type="sibTrans" cxnId="{2E734211-B834-429C-A8F8-5456D9CE12A3}">
      <dgm:prSet/>
      <dgm:spPr/>
      <dgm:t>
        <a:bodyPr/>
        <a:lstStyle/>
        <a:p>
          <a:endParaRPr lang="en-US"/>
        </a:p>
      </dgm:t>
    </dgm:pt>
    <dgm:pt modelId="{43738C25-0DFF-4B7C-8D0C-5318216F8DBE}">
      <dgm:prSet/>
      <dgm:spPr/>
      <dgm:t>
        <a:bodyPr/>
        <a:lstStyle/>
        <a:p>
          <a:r>
            <a:rPr lang="zh-TW" altLang="en-US" dirty="0"/>
            <a:t>烘焙食品</a:t>
          </a:r>
          <a:endParaRPr lang="en-US" dirty="0"/>
        </a:p>
      </dgm:t>
    </dgm:pt>
    <dgm:pt modelId="{D4737745-4A8A-4510-9765-F4DCED8A099F}" type="parTrans" cxnId="{FB626A14-6E90-4DD5-9455-5073F42DF11F}">
      <dgm:prSet/>
      <dgm:spPr/>
      <dgm:t>
        <a:bodyPr/>
        <a:lstStyle/>
        <a:p>
          <a:endParaRPr lang="en-US"/>
        </a:p>
      </dgm:t>
    </dgm:pt>
    <dgm:pt modelId="{E8F5AAE1-F194-437E-8749-D583CAEABE32}" type="sibTrans" cxnId="{FB626A14-6E90-4DD5-9455-5073F42DF11F}">
      <dgm:prSet/>
      <dgm:spPr/>
      <dgm:t>
        <a:bodyPr/>
        <a:lstStyle/>
        <a:p>
          <a:endParaRPr lang="en-US"/>
        </a:p>
      </dgm:t>
    </dgm:pt>
    <dgm:pt modelId="{BD607104-AF8D-48B7-827A-B3268C35BE56}">
      <dgm:prSet/>
      <dgm:spPr/>
      <dgm:t>
        <a:bodyPr/>
        <a:lstStyle/>
        <a:p>
          <a:r>
            <a:rPr lang="zh-TW" altLang="en-US" dirty="0"/>
            <a:t>肉腸</a:t>
          </a:r>
          <a:endParaRPr lang="en-US" dirty="0"/>
        </a:p>
      </dgm:t>
    </dgm:pt>
    <dgm:pt modelId="{F4DFAD74-5E04-4D17-BD38-F75A094EB645}" type="parTrans" cxnId="{49326845-E3A2-4B43-91EC-1539D736A387}">
      <dgm:prSet/>
      <dgm:spPr/>
      <dgm:t>
        <a:bodyPr/>
        <a:lstStyle/>
        <a:p>
          <a:endParaRPr lang="en-US"/>
        </a:p>
      </dgm:t>
    </dgm:pt>
    <dgm:pt modelId="{1E1CAD67-9C57-45AF-9039-7242319EF48E}" type="sibTrans" cxnId="{49326845-E3A2-4B43-91EC-1539D736A387}">
      <dgm:prSet/>
      <dgm:spPr/>
      <dgm:t>
        <a:bodyPr/>
        <a:lstStyle/>
        <a:p>
          <a:endParaRPr lang="en-US"/>
        </a:p>
      </dgm:t>
    </dgm:pt>
    <dgm:pt modelId="{476553B7-CEF8-4E3C-8EAB-7B9A998709B4}">
      <dgm:prSet/>
      <dgm:spPr/>
      <dgm:t>
        <a:bodyPr/>
        <a:lstStyle/>
        <a:p>
          <a:r>
            <a:rPr lang="zh-TW" altLang="en-US" dirty="0"/>
            <a:t>雪糕</a:t>
          </a:r>
          <a:endParaRPr lang="en-US" dirty="0"/>
        </a:p>
      </dgm:t>
    </dgm:pt>
    <dgm:pt modelId="{BBBEDFD3-1502-4772-A815-64A76E9C7F20}" type="parTrans" cxnId="{80F27B37-E24D-47A2-9BA7-3F2890111E95}">
      <dgm:prSet/>
      <dgm:spPr/>
      <dgm:t>
        <a:bodyPr/>
        <a:lstStyle/>
        <a:p>
          <a:endParaRPr lang="en-US"/>
        </a:p>
      </dgm:t>
    </dgm:pt>
    <dgm:pt modelId="{354078EF-BB14-47B1-9B0B-9D76771A054D}" type="sibTrans" cxnId="{80F27B37-E24D-47A2-9BA7-3F2890111E95}">
      <dgm:prSet/>
      <dgm:spPr/>
      <dgm:t>
        <a:bodyPr/>
        <a:lstStyle/>
        <a:p>
          <a:endParaRPr lang="en-US"/>
        </a:p>
      </dgm:t>
    </dgm:pt>
    <dgm:pt modelId="{7ABCAB75-D850-4B25-BEC7-6589E1234100}" type="pres">
      <dgm:prSet presAssocID="{70DA61BF-557D-409E-B478-D57A684ED4B7}" presName="Name0" presStyleCnt="0">
        <dgm:presLayoutVars>
          <dgm:dir/>
          <dgm:animLvl val="lvl"/>
          <dgm:resizeHandles val="exact"/>
        </dgm:presLayoutVars>
      </dgm:prSet>
      <dgm:spPr/>
      <dgm:t>
        <a:bodyPr/>
        <a:lstStyle/>
        <a:p>
          <a:endParaRPr lang="zh-HK" altLang="en-US"/>
        </a:p>
      </dgm:t>
    </dgm:pt>
    <dgm:pt modelId="{804A2234-BBA6-47E3-AC14-A95784010B96}" type="pres">
      <dgm:prSet presAssocID="{4997CE77-E1B8-4984-9C9E-6F50347190AE}" presName="composite" presStyleCnt="0"/>
      <dgm:spPr/>
    </dgm:pt>
    <dgm:pt modelId="{86D5F25F-C989-4666-BEB4-5DEB14B93AAB}" type="pres">
      <dgm:prSet presAssocID="{4997CE77-E1B8-4984-9C9E-6F50347190AE}" presName="parTx" presStyleLbl="alignNode1" presStyleIdx="0" presStyleCnt="2">
        <dgm:presLayoutVars>
          <dgm:chMax val="0"/>
          <dgm:chPref val="0"/>
          <dgm:bulletEnabled val="1"/>
        </dgm:presLayoutVars>
      </dgm:prSet>
      <dgm:spPr/>
      <dgm:t>
        <a:bodyPr/>
        <a:lstStyle/>
        <a:p>
          <a:endParaRPr lang="zh-HK" altLang="en-US"/>
        </a:p>
      </dgm:t>
    </dgm:pt>
    <dgm:pt modelId="{B19976E4-A786-4669-8B44-DBBB5AA98648}" type="pres">
      <dgm:prSet presAssocID="{4997CE77-E1B8-4984-9C9E-6F50347190AE}" presName="desTx" presStyleLbl="alignAccFollowNode1" presStyleIdx="0" presStyleCnt="2">
        <dgm:presLayoutVars>
          <dgm:bulletEnabled val="1"/>
        </dgm:presLayoutVars>
      </dgm:prSet>
      <dgm:spPr/>
      <dgm:t>
        <a:bodyPr/>
        <a:lstStyle/>
        <a:p>
          <a:endParaRPr lang="zh-HK" altLang="en-US"/>
        </a:p>
      </dgm:t>
    </dgm:pt>
    <dgm:pt modelId="{07CF3342-9865-4ABC-928C-561C177A3102}" type="pres">
      <dgm:prSet presAssocID="{A32682E0-D3DF-4651-A44D-561D435B65A0}" presName="space" presStyleCnt="0"/>
      <dgm:spPr/>
    </dgm:pt>
    <dgm:pt modelId="{D684C852-947A-4CF7-95D9-D9F3BF4DF621}" type="pres">
      <dgm:prSet presAssocID="{8E01EBD4-839B-4CE2-9701-A60C8D3B970C}" presName="composite" presStyleCnt="0"/>
      <dgm:spPr/>
    </dgm:pt>
    <dgm:pt modelId="{77DD1859-F81F-454A-995C-FCFDC24EB449}" type="pres">
      <dgm:prSet presAssocID="{8E01EBD4-839B-4CE2-9701-A60C8D3B970C}" presName="parTx" presStyleLbl="alignNode1" presStyleIdx="1" presStyleCnt="2">
        <dgm:presLayoutVars>
          <dgm:chMax val="0"/>
          <dgm:chPref val="0"/>
          <dgm:bulletEnabled val="1"/>
        </dgm:presLayoutVars>
      </dgm:prSet>
      <dgm:spPr/>
      <dgm:t>
        <a:bodyPr/>
        <a:lstStyle/>
        <a:p>
          <a:endParaRPr lang="zh-HK" altLang="en-US"/>
        </a:p>
      </dgm:t>
    </dgm:pt>
    <dgm:pt modelId="{E7011607-73E5-496F-BFCE-A0AC049A3A97}" type="pres">
      <dgm:prSet presAssocID="{8E01EBD4-839B-4CE2-9701-A60C8D3B970C}" presName="desTx" presStyleLbl="alignAccFollowNode1" presStyleIdx="1" presStyleCnt="2">
        <dgm:presLayoutVars>
          <dgm:bulletEnabled val="1"/>
        </dgm:presLayoutVars>
      </dgm:prSet>
      <dgm:spPr/>
      <dgm:t>
        <a:bodyPr/>
        <a:lstStyle/>
        <a:p>
          <a:endParaRPr lang="zh-HK" altLang="en-US"/>
        </a:p>
      </dgm:t>
    </dgm:pt>
  </dgm:ptLst>
  <dgm:cxnLst>
    <dgm:cxn modelId="{C8D0FAC8-2A08-464A-B5BC-73491C8E9E87}" srcId="{4997CE77-E1B8-4984-9C9E-6F50347190AE}" destId="{7512C3D6-7CAD-4D2A-9530-4328DDA9DACD}" srcOrd="2" destOrd="0" parTransId="{8B128CBD-A4C0-4017-BE7B-762C4F665432}" sibTransId="{F4DFE940-2A93-453B-9A24-636CC189A5A5}"/>
    <dgm:cxn modelId="{3C1CDE59-F94A-4E4E-8413-90F21C160B00}" type="presOf" srcId="{7512C3D6-7CAD-4D2A-9530-4328DDA9DACD}" destId="{B19976E4-A786-4669-8B44-DBBB5AA98648}" srcOrd="0" destOrd="2" presId="urn:microsoft.com/office/officeart/2005/8/layout/hList1"/>
    <dgm:cxn modelId="{84F2853D-72A5-4597-BAB7-A99F2CE9B24F}" srcId="{70DA61BF-557D-409E-B478-D57A684ED4B7}" destId="{4997CE77-E1B8-4984-9C9E-6F50347190AE}" srcOrd="0" destOrd="0" parTransId="{6E9C69F2-EECC-4AD2-A88B-99F2FAD1FCED}" sibTransId="{A32682E0-D3DF-4651-A44D-561D435B65A0}"/>
    <dgm:cxn modelId="{FDA3D2A6-8995-4618-A92D-B1E473EE2157}" type="presOf" srcId="{BF6D54E2-EC5D-4646-9C0B-0E23232DADEB}" destId="{E7011607-73E5-496F-BFCE-A0AC049A3A97}" srcOrd="0" destOrd="1" presId="urn:microsoft.com/office/officeart/2005/8/layout/hList1"/>
    <dgm:cxn modelId="{80F27B37-E24D-47A2-9BA7-3F2890111E95}" srcId="{8E01EBD4-839B-4CE2-9701-A60C8D3B970C}" destId="{476553B7-CEF8-4E3C-8EAB-7B9A998709B4}" srcOrd="4" destOrd="0" parTransId="{BBBEDFD3-1502-4772-A815-64A76E9C7F20}" sibTransId="{354078EF-BB14-47B1-9B0B-9D76771A054D}"/>
    <dgm:cxn modelId="{D63C905F-108A-4CDF-B033-8B80E4231C57}" type="presOf" srcId="{6B8F7B53-25FB-41ED-9E95-FB74222CD40C}" destId="{B19976E4-A786-4669-8B44-DBBB5AA98648}" srcOrd="0" destOrd="0" presId="urn:microsoft.com/office/officeart/2005/8/layout/hList1"/>
    <dgm:cxn modelId="{2CED1E7D-7CCD-4BB8-BBFF-ABAB8678B0E3}" type="presOf" srcId="{007DA73F-D185-4577-B23B-1E0CC1FE456B}" destId="{B19976E4-A786-4669-8B44-DBBB5AA98648}" srcOrd="0" destOrd="3" presId="urn:microsoft.com/office/officeart/2005/8/layout/hList1"/>
    <dgm:cxn modelId="{D48C3B45-182F-40EC-9C23-FE1F3B144DC3}" srcId="{8E01EBD4-839B-4CE2-9701-A60C8D3B970C}" destId="{92C4CB38-C20E-4422-B951-258D0CF4C842}" srcOrd="0" destOrd="0" parTransId="{7E6F0FDA-2C69-4E7B-999B-7C51CDA75D9E}" sibTransId="{4B0E2AF3-E29E-4206-A7F2-754C4DDAA7A4}"/>
    <dgm:cxn modelId="{2E734211-B834-429C-A8F8-5456D9CE12A3}" srcId="{8E01EBD4-839B-4CE2-9701-A60C8D3B970C}" destId="{BF6D54E2-EC5D-4646-9C0B-0E23232DADEB}" srcOrd="1" destOrd="0" parTransId="{9917A09F-2603-4CAE-9AF4-33BEE714A685}" sibTransId="{CC373558-DFBD-4EF7-A955-6113DD225DB0}"/>
    <dgm:cxn modelId="{811CBB6F-3E72-4D82-BBFE-5B7FCCDBFA07}" type="presOf" srcId="{43738C25-0DFF-4B7C-8D0C-5318216F8DBE}" destId="{E7011607-73E5-496F-BFCE-A0AC049A3A97}" srcOrd="0" destOrd="2" presId="urn:microsoft.com/office/officeart/2005/8/layout/hList1"/>
    <dgm:cxn modelId="{4B986EEB-F5CC-46C3-B0A1-6C6FE90D92E4}" type="presOf" srcId="{4D54CFA7-9436-467B-8F98-436A0665F9B5}" destId="{B19976E4-A786-4669-8B44-DBBB5AA98648}" srcOrd="0" destOrd="4" presId="urn:microsoft.com/office/officeart/2005/8/layout/hList1"/>
    <dgm:cxn modelId="{12A2223E-D315-40CF-8F82-6BB61B71D4C3}" srcId="{4997CE77-E1B8-4984-9C9E-6F50347190AE}" destId="{007DA73F-D185-4577-B23B-1E0CC1FE456B}" srcOrd="3" destOrd="0" parTransId="{3EBAE036-5B6A-462C-A07D-2372FB0F765F}" sibTransId="{31EFC8F9-A03B-4398-84F2-95FC9CEC0D68}"/>
    <dgm:cxn modelId="{BB836A31-DBF1-458A-8F50-89091CDB529A}" type="presOf" srcId="{92C4CB38-C20E-4422-B951-258D0CF4C842}" destId="{E7011607-73E5-496F-BFCE-A0AC049A3A97}" srcOrd="0" destOrd="0" presId="urn:microsoft.com/office/officeart/2005/8/layout/hList1"/>
    <dgm:cxn modelId="{B42628ED-EFE7-4FC5-957F-499A1E6F65F2}" type="presOf" srcId="{8E01EBD4-839B-4CE2-9701-A60C8D3B970C}" destId="{77DD1859-F81F-454A-995C-FCFDC24EB449}" srcOrd="0" destOrd="0" presId="urn:microsoft.com/office/officeart/2005/8/layout/hList1"/>
    <dgm:cxn modelId="{826B26F5-CAC9-4576-A803-FAF836310B8B}" type="presOf" srcId="{4997CE77-E1B8-4984-9C9E-6F50347190AE}" destId="{86D5F25F-C989-4666-BEB4-5DEB14B93AAB}" srcOrd="0" destOrd="0" presId="urn:microsoft.com/office/officeart/2005/8/layout/hList1"/>
    <dgm:cxn modelId="{7C7592CB-1037-4EB9-96B1-5B141A3A3649}" type="presOf" srcId="{86A3C623-33E4-46E0-8EC1-59511D43634C}" destId="{B19976E4-A786-4669-8B44-DBBB5AA98648}" srcOrd="0" destOrd="1" presId="urn:microsoft.com/office/officeart/2005/8/layout/hList1"/>
    <dgm:cxn modelId="{F13BD353-D4CC-4881-B606-BB6313E98BB5}" type="presOf" srcId="{BD607104-AF8D-48B7-827A-B3268C35BE56}" destId="{E7011607-73E5-496F-BFCE-A0AC049A3A97}" srcOrd="0" destOrd="3" presId="urn:microsoft.com/office/officeart/2005/8/layout/hList1"/>
    <dgm:cxn modelId="{C3E06B8A-1CB7-40E6-83DF-3124EA0EDB3A}" type="presOf" srcId="{476553B7-CEF8-4E3C-8EAB-7B9A998709B4}" destId="{E7011607-73E5-496F-BFCE-A0AC049A3A97}" srcOrd="0" destOrd="4" presId="urn:microsoft.com/office/officeart/2005/8/layout/hList1"/>
    <dgm:cxn modelId="{49326845-E3A2-4B43-91EC-1539D736A387}" srcId="{8E01EBD4-839B-4CE2-9701-A60C8D3B970C}" destId="{BD607104-AF8D-48B7-827A-B3268C35BE56}" srcOrd="3" destOrd="0" parTransId="{F4DFAD74-5E04-4D17-BD38-F75A094EB645}" sibTransId="{1E1CAD67-9C57-45AF-9039-7242319EF48E}"/>
    <dgm:cxn modelId="{97A461E0-2817-4574-B688-71128431DB60}" type="presOf" srcId="{70DA61BF-557D-409E-B478-D57A684ED4B7}" destId="{7ABCAB75-D850-4B25-BEC7-6589E1234100}" srcOrd="0" destOrd="0" presId="urn:microsoft.com/office/officeart/2005/8/layout/hList1"/>
    <dgm:cxn modelId="{E21ED2FF-F7CA-40E1-9DC3-11ED9C56C310}" srcId="{4997CE77-E1B8-4984-9C9E-6F50347190AE}" destId="{6B8F7B53-25FB-41ED-9E95-FB74222CD40C}" srcOrd="0" destOrd="0" parTransId="{F33AF5BF-D84B-44F8-92AC-90ADCE760613}" sibTransId="{09259AAF-DF97-4E8C-B0BA-5E6ECAAF31FA}"/>
    <dgm:cxn modelId="{C0C8C182-7DA4-46E8-9894-6C4EFCE4D2CB}" srcId="{70DA61BF-557D-409E-B478-D57A684ED4B7}" destId="{8E01EBD4-839B-4CE2-9701-A60C8D3B970C}" srcOrd="1" destOrd="0" parTransId="{2F9B88B8-B6FD-4D7B-817E-F7505B0FCB05}" sibTransId="{E4293019-CF24-4974-9220-12C2701BF7BB}"/>
    <dgm:cxn modelId="{CFA152E3-5361-481A-BB79-92C23D09FC68}" srcId="{4997CE77-E1B8-4984-9C9E-6F50347190AE}" destId="{4D54CFA7-9436-467B-8F98-436A0665F9B5}" srcOrd="4" destOrd="0" parTransId="{689676C9-0EB8-4CB1-9C02-C7639B9ADC14}" sibTransId="{4FCC5C5C-320B-4248-A76B-B469D3CEE784}"/>
    <dgm:cxn modelId="{FB626A14-6E90-4DD5-9455-5073F42DF11F}" srcId="{8E01EBD4-839B-4CE2-9701-A60C8D3B970C}" destId="{43738C25-0DFF-4B7C-8D0C-5318216F8DBE}" srcOrd="2" destOrd="0" parTransId="{D4737745-4A8A-4510-9765-F4DCED8A099F}" sibTransId="{E8F5AAE1-F194-437E-8749-D583CAEABE32}"/>
    <dgm:cxn modelId="{904434A5-581E-42FC-A85A-7499D3ACBEDD}" srcId="{4997CE77-E1B8-4984-9C9E-6F50347190AE}" destId="{86A3C623-33E4-46E0-8EC1-59511D43634C}" srcOrd="1" destOrd="0" parTransId="{F1533628-3A1C-484D-B125-2B8706952E2D}" sibTransId="{3642FFFC-9C00-4583-A4CB-7F1FC7582B43}"/>
    <dgm:cxn modelId="{09E78B2D-EC18-42A4-AB7E-7785B136E54D}" type="presParOf" srcId="{7ABCAB75-D850-4B25-BEC7-6589E1234100}" destId="{804A2234-BBA6-47E3-AC14-A95784010B96}" srcOrd="0" destOrd="0" presId="urn:microsoft.com/office/officeart/2005/8/layout/hList1"/>
    <dgm:cxn modelId="{8ADD5C0D-5217-4317-B044-2B91BF955CDF}" type="presParOf" srcId="{804A2234-BBA6-47E3-AC14-A95784010B96}" destId="{86D5F25F-C989-4666-BEB4-5DEB14B93AAB}" srcOrd="0" destOrd="0" presId="urn:microsoft.com/office/officeart/2005/8/layout/hList1"/>
    <dgm:cxn modelId="{F9BD109F-4C7B-4FF2-B948-32CDA923D0CB}" type="presParOf" srcId="{804A2234-BBA6-47E3-AC14-A95784010B96}" destId="{B19976E4-A786-4669-8B44-DBBB5AA98648}" srcOrd="1" destOrd="0" presId="urn:microsoft.com/office/officeart/2005/8/layout/hList1"/>
    <dgm:cxn modelId="{ABB31D75-E15C-4A37-AA39-4067BFC6EB65}" type="presParOf" srcId="{7ABCAB75-D850-4B25-BEC7-6589E1234100}" destId="{07CF3342-9865-4ABC-928C-561C177A3102}" srcOrd="1" destOrd="0" presId="urn:microsoft.com/office/officeart/2005/8/layout/hList1"/>
    <dgm:cxn modelId="{0B8572AB-9B7B-4BC7-A7CD-7BF99AF8E16C}" type="presParOf" srcId="{7ABCAB75-D850-4B25-BEC7-6589E1234100}" destId="{D684C852-947A-4CF7-95D9-D9F3BF4DF621}" srcOrd="2" destOrd="0" presId="urn:microsoft.com/office/officeart/2005/8/layout/hList1"/>
    <dgm:cxn modelId="{AC2CEF2A-D1DE-44D4-A143-EF2AB180C3D0}" type="presParOf" srcId="{D684C852-947A-4CF7-95D9-D9F3BF4DF621}" destId="{77DD1859-F81F-454A-995C-FCFDC24EB449}" srcOrd="0" destOrd="0" presId="urn:microsoft.com/office/officeart/2005/8/layout/hList1"/>
    <dgm:cxn modelId="{3157CB2D-33CB-4A2E-9A03-B8492D8F3E06}" type="presParOf" srcId="{D684C852-947A-4CF7-95D9-D9F3BF4DF621}" destId="{E7011607-73E5-496F-BFCE-A0AC049A3A9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73496A0-B010-45C3-8B1E-C5A705F32C12}"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endParaRPr lang="en-US"/>
        </a:p>
      </dgm:t>
    </dgm:pt>
    <dgm:pt modelId="{3C7F46A9-5281-4CDA-B4D8-21BC0B72CD44}">
      <dgm:prSet phldrT="[Text]"/>
      <dgm:spPr/>
      <dgm:t>
        <a:bodyPr/>
        <a:lstStyle/>
        <a:p>
          <a:r>
            <a:rPr lang="zh-TW" altLang="en-US" dirty="0"/>
            <a:t>飽和脂肪酸</a:t>
          </a:r>
          <a:endParaRPr lang="en-US" dirty="0"/>
        </a:p>
      </dgm:t>
    </dgm:pt>
    <dgm:pt modelId="{E2738109-9A46-4DFC-BBB6-5AA1ED087BE8}" type="parTrans" cxnId="{BDBFBA96-75E5-491E-A6EF-663F480D5BD5}">
      <dgm:prSet/>
      <dgm:spPr/>
      <dgm:t>
        <a:bodyPr/>
        <a:lstStyle/>
        <a:p>
          <a:endParaRPr lang="en-US"/>
        </a:p>
      </dgm:t>
    </dgm:pt>
    <dgm:pt modelId="{CE3205B4-ACAE-4343-AB0E-A21DACACBB23}" type="sibTrans" cxnId="{BDBFBA96-75E5-491E-A6EF-663F480D5BD5}">
      <dgm:prSet/>
      <dgm:spPr/>
      <dgm:t>
        <a:bodyPr/>
        <a:lstStyle/>
        <a:p>
          <a:endParaRPr lang="en-US"/>
        </a:p>
      </dgm:t>
    </dgm:pt>
    <dgm:pt modelId="{463A353E-43A2-4502-875C-64FD8D3DAE57}">
      <dgm:prSet phldrT="[Text]"/>
      <dgm:spPr/>
      <dgm:t>
        <a:bodyPr/>
        <a:lstStyle/>
        <a:p>
          <a:r>
            <a:rPr lang="zh-TW" altLang="en-US" dirty="0"/>
            <a:t>椰子油</a:t>
          </a:r>
          <a:endParaRPr lang="en-US" dirty="0"/>
        </a:p>
      </dgm:t>
    </dgm:pt>
    <dgm:pt modelId="{429D2E7B-F113-442A-9EA8-0CD6B634084F}" type="parTrans" cxnId="{912F4B43-949D-4849-9B34-3669E6EE9385}">
      <dgm:prSet/>
      <dgm:spPr/>
      <dgm:t>
        <a:bodyPr/>
        <a:lstStyle/>
        <a:p>
          <a:endParaRPr lang="en-US"/>
        </a:p>
      </dgm:t>
    </dgm:pt>
    <dgm:pt modelId="{64C8E08D-7385-4AC1-9A08-05E5C468EAE2}" type="sibTrans" cxnId="{912F4B43-949D-4849-9B34-3669E6EE9385}">
      <dgm:prSet/>
      <dgm:spPr/>
      <dgm:t>
        <a:bodyPr/>
        <a:lstStyle/>
        <a:p>
          <a:endParaRPr lang="en-US"/>
        </a:p>
      </dgm:t>
    </dgm:pt>
    <dgm:pt modelId="{719256C5-E8CC-43A1-B25F-3D348F1307F8}">
      <dgm:prSet phldrT="[Text]"/>
      <dgm:spPr/>
      <dgm:t>
        <a:bodyPr/>
        <a:lstStyle/>
        <a:p>
          <a:r>
            <a:rPr lang="zh-TW" altLang="zh-HK" dirty="0"/>
            <a:t>單</a:t>
          </a:r>
          <a:r>
            <a:rPr lang="zh-TW" altLang="en-US" dirty="0"/>
            <a:t>元</a:t>
          </a:r>
          <a:r>
            <a:rPr lang="zh-TW" altLang="zh-HK" dirty="0"/>
            <a:t>不飽和脂肪酸</a:t>
          </a:r>
          <a:endParaRPr lang="en-US" dirty="0"/>
        </a:p>
      </dgm:t>
    </dgm:pt>
    <dgm:pt modelId="{60205020-FB41-4BED-906E-D76B69B3E13E}" type="parTrans" cxnId="{935580A1-06DE-46AC-870C-84F44C31A88A}">
      <dgm:prSet/>
      <dgm:spPr/>
      <dgm:t>
        <a:bodyPr/>
        <a:lstStyle/>
        <a:p>
          <a:endParaRPr lang="en-US"/>
        </a:p>
      </dgm:t>
    </dgm:pt>
    <dgm:pt modelId="{21920AED-92B5-47B6-A181-329FD9697557}" type="sibTrans" cxnId="{935580A1-06DE-46AC-870C-84F44C31A88A}">
      <dgm:prSet/>
      <dgm:spPr/>
      <dgm:t>
        <a:bodyPr/>
        <a:lstStyle/>
        <a:p>
          <a:endParaRPr lang="en-US"/>
        </a:p>
      </dgm:t>
    </dgm:pt>
    <dgm:pt modelId="{BFE999A1-E54A-4FFF-9DEB-DD2417BE359F}">
      <dgm:prSet phldrT="[Text]"/>
      <dgm:spPr/>
      <dgm:t>
        <a:bodyPr/>
        <a:lstStyle/>
        <a:p>
          <a:r>
            <a:rPr lang="zh-TW" altLang="en-US" dirty="0" smtClean="0"/>
            <a:t>紅花</a:t>
          </a:r>
          <a:r>
            <a:rPr lang="zh-TW" altLang="en-US" dirty="0" smtClean="0">
              <a:solidFill>
                <a:schemeClr val="tx1"/>
              </a:solidFill>
            </a:rPr>
            <a:t>籽</a:t>
          </a:r>
          <a:r>
            <a:rPr lang="zh-TW" altLang="en-US" dirty="0" smtClean="0"/>
            <a:t>油</a:t>
          </a:r>
          <a:endParaRPr lang="en-US" dirty="0"/>
        </a:p>
      </dgm:t>
    </dgm:pt>
    <dgm:pt modelId="{4C6FF968-AE89-485B-8916-E557C4A6811C}" type="parTrans" cxnId="{719B6731-3400-45AA-88CF-5AEB9792AE19}">
      <dgm:prSet/>
      <dgm:spPr/>
      <dgm:t>
        <a:bodyPr/>
        <a:lstStyle/>
        <a:p>
          <a:endParaRPr lang="en-US"/>
        </a:p>
      </dgm:t>
    </dgm:pt>
    <dgm:pt modelId="{8D5C86D6-CB21-4A3C-8051-4DCD8CB0D826}" type="sibTrans" cxnId="{719B6731-3400-45AA-88CF-5AEB9792AE19}">
      <dgm:prSet/>
      <dgm:spPr/>
      <dgm:t>
        <a:bodyPr/>
        <a:lstStyle/>
        <a:p>
          <a:endParaRPr lang="en-US"/>
        </a:p>
      </dgm:t>
    </dgm:pt>
    <dgm:pt modelId="{47237C29-567B-4B9A-A2C6-47D0D80A8B78}">
      <dgm:prSet phldrT="[Text]"/>
      <dgm:spPr/>
      <dgm:t>
        <a:bodyPr/>
        <a:lstStyle/>
        <a:p>
          <a:r>
            <a:rPr lang="zh-TW" altLang="zh-HK" dirty="0"/>
            <a:t>多</a:t>
          </a:r>
          <a:r>
            <a:rPr lang="zh-TW" altLang="en-US" dirty="0"/>
            <a:t>元</a:t>
          </a:r>
          <a:r>
            <a:rPr lang="zh-TW" altLang="zh-HK" dirty="0"/>
            <a:t>不飽和脂肪酸</a:t>
          </a:r>
          <a:endParaRPr lang="en-US" dirty="0"/>
        </a:p>
      </dgm:t>
    </dgm:pt>
    <dgm:pt modelId="{8BB0D4CF-7842-4F05-9D99-A6F8906A459D}" type="parTrans" cxnId="{7F35DC51-F098-4FDE-B7E0-EBA6EE43BAD1}">
      <dgm:prSet/>
      <dgm:spPr/>
      <dgm:t>
        <a:bodyPr/>
        <a:lstStyle/>
        <a:p>
          <a:endParaRPr lang="en-US"/>
        </a:p>
      </dgm:t>
    </dgm:pt>
    <dgm:pt modelId="{8137E1F5-9F8B-4769-BFF7-227522AB0209}" type="sibTrans" cxnId="{7F35DC51-F098-4FDE-B7E0-EBA6EE43BAD1}">
      <dgm:prSet/>
      <dgm:spPr/>
      <dgm:t>
        <a:bodyPr/>
        <a:lstStyle/>
        <a:p>
          <a:endParaRPr lang="en-US"/>
        </a:p>
      </dgm:t>
    </dgm:pt>
    <dgm:pt modelId="{57358182-7953-4AA7-81CC-3051BF9FEDA5}">
      <dgm:prSet phldrT="[Text]"/>
      <dgm:spPr/>
      <dgm:t>
        <a:bodyPr/>
        <a:lstStyle/>
        <a:p>
          <a:r>
            <a:rPr lang="zh-TW" altLang="en-US" dirty="0"/>
            <a:t>大豆油</a:t>
          </a:r>
          <a:endParaRPr lang="en-US" dirty="0"/>
        </a:p>
      </dgm:t>
    </dgm:pt>
    <dgm:pt modelId="{175E0891-1FD5-49C6-A06D-AA0140E206E2}" type="parTrans" cxnId="{1F2DBD23-B062-4AD8-82E4-65867D5F7DB1}">
      <dgm:prSet/>
      <dgm:spPr/>
      <dgm:t>
        <a:bodyPr/>
        <a:lstStyle/>
        <a:p>
          <a:endParaRPr lang="en-US"/>
        </a:p>
      </dgm:t>
    </dgm:pt>
    <dgm:pt modelId="{39911D38-A636-40B4-96AA-9DBB51443BC2}" type="sibTrans" cxnId="{1F2DBD23-B062-4AD8-82E4-65867D5F7DB1}">
      <dgm:prSet/>
      <dgm:spPr/>
      <dgm:t>
        <a:bodyPr/>
        <a:lstStyle/>
        <a:p>
          <a:endParaRPr lang="en-US"/>
        </a:p>
      </dgm:t>
    </dgm:pt>
    <dgm:pt modelId="{A3699033-E1FD-4C8F-8C62-23E2412918FE}">
      <dgm:prSet phldrT="[Text]"/>
      <dgm:spPr/>
      <dgm:t>
        <a:bodyPr/>
        <a:lstStyle/>
        <a:p>
          <a:r>
            <a:rPr lang="zh-TW" altLang="en-US" dirty="0"/>
            <a:t>牛油</a:t>
          </a:r>
          <a:endParaRPr lang="en-US" dirty="0"/>
        </a:p>
      </dgm:t>
    </dgm:pt>
    <dgm:pt modelId="{68530C3C-B764-4CB7-A3C5-CCE1936CD834}" type="parTrans" cxnId="{E3C58FA1-4294-4D3E-93DF-E54817D0CD25}">
      <dgm:prSet/>
      <dgm:spPr/>
      <dgm:t>
        <a:bodyPr/>
        <a:lstStyle/>
        <a:p>
          <a:endParaRPr lang="en-US"/>
        </a:p>
      </dgm:t>
    </dgm:pt>
    <dgm:pt modelId="{2908B5ED-CF61-45EA-827D-39DFE96142C8}" type="sibTrans" cxnId="{E3C58FA1-4294-4D3E-93DF-E54817D0CD25}">
      <dgm:prSet/>
      <dgm:spPr/>
      <dgm:t>
        <a:bodyPr/>
        <a:lstStyle/>
        <a:p>
          <a:endParaRPr lang="en-US"/>
        </a:p>
      </dgm:t>
    </dgm:pt>
    <dgm:pt modelId="{470AFDA2-E58F-46C0-AFC5-901A2933E545}">
      <dgm:prSet phldrT="[Text]"/>
      <dgm:spPr/>
      <dgm:t>
        <a:bodyPr/>
        <a:lstStyle/>
        <a:p>
          <a:r>
            <a:rPr lang="zh-TW" altLang="en-US" dirty="0"/>
            <a:t>棕櫚油</a:t>
          </a:r>
          <a:endParaRPr lang="en-US" dirty="0"/>
        </a:p>
      </dgm:t>
    </dgm:pt>
    <dgm:pt modelId="{0BBBF468-E9D7-4305-BECA-F219DFE6F607}" type="parTrans" cxnId="{3D49AA22-8802-4905-A715-CCCCA39361BE}">
      <dgm:prSet/>
      <dgm:spPr/>
      <dgm:t>
        <a:bodyPr/>
        <a:lstStyle/>
        <a:p>
          <a:endParaRPr lang="en-US"/>
        </a:p>
      </dgm:t>
    </dgm:pt>
    <dgm:pt modelId="{3EA05DC0-8C7D-47E3-919E-681E6B72AC01}" type="sibTrans" cxnId="{3D49AA22-8802-4905-A715-CCCCA39361BE}">
      <dgm:prSet/>
      <dgm:spPr/>
      <dgm:t>
        <a:bodyPr/>
        <a:lstStyle/>
        <a:p>
          <a:endParaRPr lang="en-US"/>
        </a:p>
      </dgm:t>
    </dgm:pt>
    <dgm:pt modelId="{92901F36-15DD-417D-A3B1-D432E7283A56}">
      <dgm:prSet phldrT="[Text]"/>
      <dgm:spPr/>
      <dgm:t>
        <a:bodyPr/>
        <a:lstStyle/>
        <a:p>
          <a:r>
            <a:rPr lang="zh-TW" altLang="en-US" dirty="0"/>
            <a:t>豬油</a:t>
          </a:r>
          <a:endParaRPr lang="en-US" dirty="0"/>
        </a:p>
      </dgm:t>
    </dgm:pt>
    <dgm:pt modelId="{6378EA0A-5EE5-44A6-90C0-A8B26AC28D25}" type="parTrans" cxnId="{065A3E93-7691-4D0A-B2D7-DD2343C2D493}">
      <dgm:prSet/>
      <dgm:spPr/>
      <dgm:t>
        <a:bodyPr/>
        <a:lstStyle/>
        <a:p>
          <a:endParaRPr lang="en-US"/>
        </a:p>
      </dgm:t>
    </dgm:pt>
    <dgm:pt modelId="{07FEFC5D-0426-4C41-ADCF-0F30F0A9D662}" type="sibTrans" cxnId="{065A3E93-7691-4D0A-B2D7-DD2343C2D493}">
      <dgm:prSet/>
      <dgm:spPr/>
      <dgm:t>
        <a:bodyPr/>
        <a:lstStyle/>
        <a:p>
          <a:endParaRPr lang="en-US"/>
        </a:p>
      </dgm:t>
    </dgm:pt>
    <dgm:pt modelId="{F37548C5-3560-4B66-90FF-25F69E895C3A}">
      <dgm:prSet phldrT="[Text]"/>
      <dgm:spPr/>
      <dgm:t>
        <a:bodyPr/>
        <a:lstStyle/>
        <a:p>
          <a:r>
            <a:rPr lang="zh-TW" altLang="en-US" dirty="0"/>
            <a:t>橄欖油</a:t>
          </a:r>
          <a:endParaRPr lang="en-US" dirty="0"/>
        </a:p>
      </dgm:t>
    </dgm:pt>
    <dgm:pt modelId="{D0177823-4E0A-4FD8-A1C7-473C92C5743F}" type="parTrans" cxnId="{CFC13DF3-E54D-4732-A304-739CD1DC9ACD}">
      <dgm:prSet/>
      <dgm:spPr/>
      <dgm:t>
        <a:bodyPr/>
        <a:lstStyle/>
        <a:p>
          <a:endParaRPr lang="en-US"/>
        </a:p>
      </dgm:t>
    </dgm:pt>
    <dgm:pt modelId="{3231145A-7578-4AC2-A352-81D7F2701518}" type="sibTrans" cxnId="{CFC13DF3-E54D-4732-A304-739CD1DC9ACD}">
      <dgm:prSet/>
      <dgm:spPr/>
      <dgm:t>
        <a:bodyPr/>
        <a:lstStyle/>
        <a:p>
          <a:endParaRPr lang="en-US"/>
        </a:p>
      </dgm:t>
    </dgm:pt>
    <dgm:pt modelId="{9626EC22-04AF-4682-93BE-621A3A13F680}">
      <dgm:prSet phldrT="[Text]"/>
      <dgm:spPr/>
      <dgm:t>
        <a:bodyPr/>
        <a:lstStyle/>
        <a:p>
          <a:r>
            <a:rPr lang="zh-TW" altLang="en-US" dirty="0"/>
            <a:t>芥花籽油</a:t>
          </a:r>
          <a:endParaRPr lang="en-US" dirty="0"/>
        </a:p>
      </dgm:t>
    </dgm:pt>
    <dgm:pt modelId="{94CCFA38-11BB-411F-8ED2-CAC804177AAD}" type="parTrans" cxnId="{F0C73390-F143-4CAB-B7CA-0CEB1B4B199B}">
      <dgm:prSet/>
      <dgm:spPr/>
      <dgm:t>
        <a:bodyPr/>
        <a:lstStyle/>
        <a:p>
          <a:endParaRPr lang="en-US"/>
        </a:p>
      </dgm:t>
    </dgm:pt>
    <dgm:pt modelId="{03AB0F33-38CA-4661-A5E1-0EA0DF065250}" type="sibTrans" cxnId="{F0C73390-F143-4CAB-B7CA-0CEB1B4B199B}">
      <dgm:prSet/>
      <dgm:spPr/>
      <dgm:t>
        <a:bodyPr/>
        <a:lstStyle/>
        <a:p>
          <a:endParaRPr lang="en-US"/>
        </a:p>
      </dgm:t>
    </dgm:pt>
    <dgm:pt modelId="{4934F9C9-638D-4C96-B1FE-F9A9D0310D9E}">
      <dgm:prSet phldrT="[Text]"/>
      <dgm:spPr/>
      <dgm:t>
        <a:bodyPr/>
        <a:lstStyle/>
        <a:p>
          <a:r>
            <a:rPr lang="zh-TW" altLang="en-US" dirty="0"/>
            <a:t>葵花籽油</a:t>
          </a:r>
          <a:endParaRPr lang="en-US" dirty="0"/>
        </a:p>
      </dgm:t>
    </dgm:pt>
    <dgm:pt modelId="{DCBD8424-5C5E-4850-A968-CC341ECEBFDC}" type="parTrans" cxnId="{C381FDF6-0974-4C80-A160-47C20FE17D6F}">
      <dgm:prSet/>
      <dgm:spPr/>
      <dgm:t>
        <a:bodyPr/>
        <a:lstStyle/>
        <a:p>
          <a:endParaRPr lang="en-US"/>
        </a:p>
      </dgm:t>
    </dgm:pt>
    <dgm:pt modelId="{166B1469-F058-43EB-9CCC-F137872E2782}" type="sibTrans" cxnId="{C381FDF6-0974-4C80-A160-47C20FE17D6F}">
      <dgm:prSet/>
      <dgm:spPr/>
      <dgm:t>
        <a:bodyPr/>
        <a:lstStyle/>
        <a:p>
          <a:endParaRPr lang="en-US"/>
        </a:p>
      </dgm:t>
    </dgm:pt>
    <dgm:pt modelId="{2492F641-BE32-4633-8769-ACA776348039}">
      <dgm:prSet phldrT="[Text]"/>
      <dgm:spPr/>
      <dgm:t>
        <a:bodyPr/>
        <a:lstStyle/>
        <a:p>
          <a:r>
            <a:rPr lang="zh-TW" altLang="en-US" dirty="0"/>
            <a:t>亞麻籽油</a:t>
          </a:r>
          <a:endParaRPr lang="en-US" dirty="0"/>
        </a:p>
      </dgm:t>
    </dgm:pt>
    <dgm:pt modelId="{4CF3DF39-5739-4E60-B7CA-6C66A9914A90}" type="parTrans" cxnId="{45004AC6-9F82-4FDF-A929-C3DFF814B38F}">
      <dgm:prSet/>
      <dgm:spPr/>
      <dgm:t>
        <a:bodyPr/>
        <a:lstStyle/>
        <a:p>
          <a:endParaRPr lang="en-US"/>
        </a:p>
      </dgm:t>
    </dgm:pt>
    <dgm:pt modelId="{F6709186-50AC-4296-867D-74BC8AE4073D}" type="sibTrans" cxnId="{45004AC6-9F82-4FDF-A929-C3DFF814B38F}">
      <dgm:prSet/>
      <dgm:spPr/>
      <dgm:t>
        <a:bodyPr/>
        <a:lstStyle/>
        <a:p>
          <a:endParaRPr lang="en-US"/>
        </a:p>
      </dgm:t>
    </dgm:pt>
    <dgm:pt modelId="{FF63E023-0C55-4689-B8A7-1E61BDB012AC}">
      <dgm:prSet phldrT="[Text]"/>
      <dgm:spPr/>
      <dgm:t>
        <a:bodyPr/>
        <a:lstStyle/>
        <a:p>
          <a:r>
            <a:rPr lang="zh-TW" altLang="en-US" dirty="0"/>
            <a:t>棉籽油</a:t>
          </a:r>
          <a:endParaRPr lang="en-US" dirty="0"/>
        </a:p>
      </dgm:t>
    </dgm:pt>
    <dgm:pt modelId="{8678E655-CC53-42A3-A339-A3569150E64A}" type="parTrans" cxnId="{9C58C6CE-F46C-4748-928B-7AA8A8D3208B}">
      <dgm:prSet/>
      <dgm:spPr/>
      <dgm:t>
        <a:bodyPr/>
        <a:lstStyle/>
        <a:p>
          <a:endParaRPr lang="en-US"/>
        </a:p>
      </dgm:t>
    </dgm:pt>
    <dgm:pt modelId="{5A4FF643-E188-4BFC-8671-EF47A4E58C01}" type="sibTrans" cxnId="{9C58C6CE-F46C-4748-928B-7AA8A8D3208B}">
      <dgm:prSet/>
      <dgm:spPr/>
      <dgm:t>
        <a:bodyPr/>
        <a:lstStyle/>
        <a:p>
          <a:endParaRPr lang="en-US"/>
        </a:p>
      </dgm:t>
    </dgm:pt>
    <dgm:pt modelId="{5C231B4F-1155-4C00-A790-AAF40C930329}">
      <dgm:prSet phldrT="[Text]"/>
      <dgm:spPr/>
      <dgm:t>
        <a:bodyPr/>
        <a:lstStyle/>
        <a:p>
          <a:r>
            <a:rPr lang="zh-TW" altLang="en-US" dirty="0"/>
            <a:t>粟米油</a:t>
          </a:r>
          <a:endParaRPr lang="en-US" dirty="0"/>
        </a:p>
      </dgm:t>
    </dgm:pt>
    <dgm:pt modelId="{2EEB35A3-8D53-4454-8E71-25523F8E549B}" type="parTrans" cxnId="{DF162F59-06CC-44E5-A9FC-98F6233C6F0A}">
      <dgm:prSet/>
      <dgm:spPr/>
      <dgm:t>
        <a:bodyPr/>
        <a:lstStyle/>
        <a:p>
          <a:endParaRPr lang="en-US"/>
        </a:p>
      </dgm:t>
    </dgm:pt>
    <dgm:pt modelId="{1F5722F8-E6F3-4D4C-90A7-9BEC104B9E97}" type="sibTrans" cxnId="{DF162F59-06CC-44E5-A9FC-98F6233C6F0A}">
      <dgm:prSet/>
      <dgm:spPr/>
      <dgm:t>
        <a:bodyPr/>
        <a:lstStyle/>
        <a:p>
          <a:endParaRPr lang="en-US"/>
        </a:p>
      </dgm:t>
    </dgm:pt>
    <dgm:pt modelId="{A0067453-B439-4A8E-A0DB-5089C596645E}" type="pres">
      <dgm:prSet presAssocID="{873496A0-B010-45C3-8B1E-C5A705F32C12}" presName="diagram" presStyleCnt="0">
        <dgm:presLayoutVars>
          <dgm:chPref val="1"/>
          <dgm:dir/>
          <dgm:animOne val="branch"/>
          <dgm:animLvl val="lvl"/>
          <dgm:resizeHandles/>
        </dgm:presLayoutVars>
      </dgm:prSet>
      <dgm:spPr/>
      <dgm:t>
        <a:bodyPr/>
        <a:lstStyle/>
        <a:p>
          <a:endParaRPr lang="zh-HK" altLang="en-US"/>
        </a:p>
      </dgm:t>
    </dgm:pt>
    <dgm:pt modelId="{A01257E8-B5E3-4DDF-B3C9-5F1D234A5222}" type="pres">
      <dgm:prSet presAssocID="{3C7F46A9-5281-4CDA-B4D8-21BC0B72CD44}" presName="root" presStyleCnt="0"/>
      <dgm:spPr/>
    </dgm:pt>
    <dgm:pt modelId="{168A9C61-F67E-4FFF-B5FD-D11BA5DC6E2F}" type="pres">
      <dgm:prSet presAssocID="{3C7F46A9-5281-4CDA-B4D8-21BC0B72CD44}" presName="rootComposite" presStyleCnt="0"/>
      <dgm:spPr/>
    </dgm:pt>
    <dgm:pt modelId="{85C5257A-43D7-4D6C-83EF-9D38B0016E55}" type="pres">
      <dgm:prSet presAssocID="{3C7F46A9-5281-4CDA-B4D8-21BC0B72CD44}" presName="rootText" presStyleLbl="node1" presStyleIdx="0" presStyleCnt="3"/>
      <dgm:spPr/>
      <dgm:t>
        <a:bodyPr/>
        <a:lstStyle/>
        <a:p>
          <a:endParaRPr lang="zh-HK" altLang="en-US"/>
        </a:p>
      </dgm:t>
    </dgm:pt>
    <dgm:pt modelId="{003762E4-D0A5-4BCD-B5BC-923F4EFE347E}" type="pres">
      <dgm:prSet presAssocID="{3C7F46A9-5281-4CDA-B4D8-21BC0B72CD44}" presName="rootConnector" presStyleLbl="node1" presStyleIdx="0" presStyleCnt="3"/>
      <dgm:spPr/>
      <dgm:t>
        <a:bodyPr/>
        <a:lstStyle/>
        <a:p>
          <a:endParaRPr lang="zh-HK" altLang="en-US"/>
        </a:p>
      </dgm:t>
    </dgm:pt>
    <dgm:pt modelId="{CE937848-4B48-4609-B184-4F4DF3EA65C2}" type="pres">
      <dgm:prSet presAssocID="{3C7F46A9-5281-4CDA-B4D8-21BC0B72CD44}" presName="childShape" presStyleCnt="0"/>
      <dgm:spPr/>
    </dgm:pt>
    <dgm:pt modelId="{50C63546-76F8-464F-AF33-5C8223CAA2FE}" type="pres">
      <dgm:prSet presAssocID="{429D2E7B-F113-442A-9EA8-0CD6B634084F}" presName="Name13" presStyleLbl="parChTrans1D2" presStyleIdx="0" presStyleCnt="12"/>
      <dgm:spPr/>
      <dgm:t>
        <a:bodyPr/>
        <a:lstStyle/>
        <a:p>
          <a:endParaRPr lang="zh-HK" altLang="en-US"/>
        </a:p>
      </dgm:t>
    </dgm:pt>
    <dgm:pt modelId="{2D9760E0-7FB9-4B9E-A186-2E70DA0F3C7C}" type="pres">
      <dgm:prSet presAssocID="{463A353E-43A2-4502-875C-64FD8D3DAE57}" presName="childText" presStyleLbl="bgAcc1" presStyleIdx="0" presStyleCnt="12">
        <dgm:presLayoutVars>
          <dgm:bulletEnabled val="1"/>
        </dgm:presLayoutVars>
      </dgm:prSet>
      <dgm:spPr/>
      <dgm:t>
        <a:bodyPr/>
        <a:lstStyle/>
        <a:p>
          <a:endParaRPr lang="zh-HK" altLang="en-US"/>
        </a:p>
      </dgm:t>
    </dgm:pt>
    <dgm:pt modelId="{B97D1CE1-B083-4C04-8318-7368780F70F5}" type="pres">
      <dgm:prSet presAssocID="{68530C3C-B764-4CB7-A3C5-CCE1936CD834}" presName="Name13" presStyleLbl="parChTrans1D2" presStyleIdx="1" presStyleCnt="12"/>
      <dgm:spPr/>
      <dgm:t>
        <a:bodyPr/>
        <a:lstStyle/>
        <a:p>
          <a:endParaRPr lang="zh-HK" altLang="en-US"/>
        </a:p>
      </dgm:t>
    </dgm:pt>
    <dgm:pt modelId="{5ED76E56-F7F4-4F43-A945-94BC97F5E606}" type="pres">
      <dgm:prSet presAssocID="{A3699033-E1FD-4C8F-8C62-23E2412918FE}" presName="childText" presStyleLbl="bgAcc1" presStyleIdx="1" presStyleCnt="12">
        <dgm:presLayoutVars>
          <dgm:bulletEnabled val="1"/>
        </dgm:presLayoutVars>
      </dgm:prSet>
      <dgm:spPr/>
      <dgm:t>
        <a:bodyPr/>
        <a:lstStyle/>
        <a:p>
          <a:endParaRPr lang="zh-HK" altLang="en-US"/>
        </a:p>
      </dgm:t>
    </dgm:pt>
    <dgm:pt modelId="{56727F2E-959E-4C3A-B185-8AF4CF078081}" type="pres">
      <dgm:prSet presAssocID="{0BBBF468-E9D7-4305-BECA-F219DFE6F607}" presName="Name13" presStyleLbl="parChTrans1D2" presStyleIdx="2" presStyleCnt="12"/>
      <dgm:spPr/>
      <dgm:t>
        <a:bodyPr/>
        <a:lstStyle/>
        <a:p>
          <a:endParaRPr lang="zh-HK" altLang="en-US"/>
        </a:p>
      </dgm:t>
    </dgm:pt>
    <dgm:pt modelId="{AF722A1B-404E-44D2-BB83-7AF2EC407DA0}" type="pres">
      <dgm:prSet presAssocID="{470AFDA2-E58F-46C0-AFC5-901A2933E545}" presName="childText" presStyleLbl="bgAcc1" presStyleIdx="2" presStyleCnt="12">
        <dgm:presLayoutVars>
          <dgm:bulletEnabled val="1"/>
        </dgm:presLayoutVars>
      </dgm:prSet>
      <dgm:spPr/>
      <dgm:t>
        <a:bodyPr/>
        <a:lstStyle/>
        <a:p>
          <a:endParaRPr lang="zh-HK" altLang="en-US"/>
        </a:p>
      </dgm:t>
    </dgm:pt>
    <dgm:pt modelId="{90FA48F7-F0A1-42C8-B88C-75FA9B3C2E9E}" type="pres">
      <dgm:prSet presAssocID="{6378EA0A-5EE5-44A6-90C0-A8B26AC28D25}" presName="Name13" presStyleLbl="parChTrans1D2" presStyleIdx="3" presStyleCnt="12"/>
      <dgm:spPr/>
      <dgm:t>
        <a:bodyPr/>
        <a:lstStyle/>
        <a:p>
          <a:endParaRPr lang="zh-HK" altLang="en-US"/>
        </a:p>
      </dgm:t>
    </dgm:pt>
    <dgm:pt modelId="{24283E23-401A-4F26-BBFB-108FDFC66217}" type="pres">
      <dgm:prSet presAssocID="{92901F36-15DD-417D-A3B1-D432E7283A56}" presName="childText" presStyleLbl="bgAcc1" presStyleIdx="3" presStyleCnt="12">
        <dgm:presLayoutVars>
          <dgm:bulletEnabled val="1"/>
        </dgm:presLayoutVars>
      </dgm:prSet>
      <dgm:spPr/>
      <dgm:t>
        <a:bodyPr/>
        <a:lstStyle/>
        <a:p>
          <a:endParaRPr lang="zh-HK" altLang="en-US"/>
        </a:p>
      </dgm:t>
    </dgm:pt>
    <dgm:pt modelId="{EE5DD0CC-E622-4F2E-9A40-F3CC0BA15F67}" type="pres">
      <dgm:prSet presAssocID="{719256C5-E8CC-43A1-B25F-3D348F1307F8}" presName="root" presStyleCnt="0"/>
      <dgm:spPr/>
    </dgm:pt>
    <dgm:pt modelId="{FA6DE76E-643F-4B79-8963-2B8BE477AB04}" type="pres">
      <dgm:prSet presAssocID="{719256C5-E8CC-43A1-B25F-3D348F1307F8}" presName="rootComposite" presStyleCnt="0"/>
      <dgm:spPr/>
    </dgm:pt>
    <dgm:pt modelId="{0A70C075-FEEF-48C7-A068-5E099108FFE3}" type="pres">
      <dgm:prSet presAssocID="{719256C5-E8CC-43A1-B25F-3D348F1307F8}" presName="rootText" presStyleLbl="node1" presStyleIdx="1" presStyleCnt="3"/>
      <dgm:spPr/>
      <dgm:t>
        <a:bodyPr/>
        <a:lstStyle/>
        <a:p>
          <a:endParaRPr lang="zh-HK" altLang="en-US"/>
        </a:p>
      </dgm:t>
    </dgm:pt>
    <dgm:pt modelId="{642D42AB-5EDF-4977-B4D9-270570F3FF28}" type="pres">
      <dgm:prSet presAssocID="{719256C5-E8CC-43A1-B25F-3D348F1307F8}" presName="rootConnector" presStyleLbl="node1" presStyleIdx="1" presStyleCnt="3"/>
      <dgm:spPr/>
      <dgm:t>
        <a:bodyPr/>
        <a:lstStyle/>
        <a:p>
          <a:endParaRPr lang="zh-HK" altLang="en-US"/>
        </a:p>
      </dgm:t>
    </dgm:pt>
    <dgm:pt modelId="{C56E5459-5651-4719-9714-B5F12AD731ED}" type="pres">
      <dgm:prSet presAssocID="{719256C5-E8CC-43A1-B25F-3D348F1307F8}" presName="childShape" presStyleCnt="0"/>
      <dgm:spPr/>
    </dgm:pt>
    <dgm:pt modelId="{E2B9EA93-4CE6-40FF-8ABD-1324C114EAD4}" type="pres">
      <dgm:prSet presAssocID="{4C6FF968-AE89-485B-8916-E557C4A6811C}" presName="Name13" presStyleLbl="parChTrans1D2" presStyleIdx="4" presStyleCnt="12"/>
      <dgm:spPr/>
      <dgm:t>
        <a:bodyPr/>
        <a:lstStyle/>
        <a:p>
          <a:endParaRPr lang="zh-HK" altLang="en-US"/>
        </a:p>
      </dgm:t>
    </dgm:pt>
    <dgm:pt modelId="{1228458F-D9FF-4EC6-BAF4-16DD34F22ABF}" type="pres">
      <dgm:prSet presAssocID="{BFE999A1-E54A-4FFF-9DEB-DD2417BE359F}" presName="childText" presStyleLbl="bgAcc1" presStyleIdx="4" presStyleCnt="12">
        <dgm:presLayoutVars>
          <dgm:bulletEnabled val="1"/>
        </dgm:presLayoutVars>
      </dgm:prSet>
      <dgm:spPr/>
      <dgm:t>
        <a:bodyPr/>
        <a:lstStyle/>
        <a:p>
          <a:endParaRPr lang="zh-HK" altLang="en-US"/>
        </a:p>
      </dgm:t>
    </dgm:pt>
    <dgm:pt modelId="{BC44458E-F8A6-4556-8247-4AF68C960142}" type="pres">
      <dgm:prSet presAssocID="{D0177823-4E0A-4FD8-A1C7-473C92C5743F}" presName="Name13" presStyleLbl="parChTrans1D2" presStyleIdx="5" presStyleCnt="12"/>
      <dgm:spPr/>
      <dgm:t>
        <a:bodyPr/>
        <a:lstStyle/>
        <a:p>
          <a:endParaRPr lang="zh-HK" altLang="en-US"/>
        </a:p>
      </dgm:t>
    </dgm:pt>
    <dgm:pt modelId="{BB14EF42-9CF0-44EB-93C5-8C6388EB57C4}" type="pres">
      <dgm:prSet presAssocID="{F37548C5-3560-4B66-90FF-25F69E895C3A}" presName="childText" presStyleLbl="bgAcc1" presStyleIdx="5" presStyleCnt="12">
        <dgm:presLayoutVars>
          <dgm:bulletEnabled val="1"/>
        </dgm:presLayoutVars>
      </dgm:prSet>
      <dgm:spPr/>
      <dgm:t>
        <a:bodyPr/>
        <a:lstStyle/>
        <a:p>
          <a:endParaRPr lang="zh-HK" altLang="en-US"/>
        </a:p>
      </dgm:t>
    </dgm:pt>
    <dgm:pt modelId="{0BC440DF-B240-4C4B-A574-135BBFA54547}" type="pres">
      <dgm:prSet presAssocID="{94CCFA38-11BB-411F-8ED2-CAC804177AAD}" presName="Name13" presStyleLbl="parChTrans1D2" presStyleIdx="6" presStyleCnt="12"/>
      <dgm:spPr/>
      <dgm:t>
        <a:bodyPr/>
        <a:lstStyle/>
        <a:p>
          <a:endParaRPr lang="zh-HK" altLang="en-US"/>
        </a:p>
      </dgm:t>
    </dgm:pt>
    <dgm:pt modelId="{8F513049-8C3B-4EA5-B9F8-A878925EC07C}" type="pres">
      <dgm:prSet presAssocID="{9626EC22-04AF-4682-93BE-621A3A13F680}" presName="childText" presStyleLbl="bgAcc1" presStyleIdx="6" presStyleCnt="12">
        <dgm:presLayoutVars>
          <dgm:bulletEnabled val="1"/>
        </dgm:presLayoutVars>
      </dgm:prSet>
      <dgm:spPr/>
      <dgm:t>
        <a:bodyPr/>
        <a:lstStyle/>
        <a:p>
          <a:endParaRPr lang="zh-HK" altLang="en-US"/>
        </a:p>
      </dgm:t>
    </dgm:pt>
    <dgm:pt modelId="{9665D4A4-53F7-4BC3-9381-CF8D9A355695}" type="pres">
      <dgm:prSet presAssocID="{DCBD8424-5C5E-4850-A968-CC341ECEBFDC}" presName="Name13" presStyleLbl="parChTrans1D2" presStyleIdx="7" presStyleCnt="12"/>
      <dgm:spPr/>
      <dgm:t>
        <a:bodyPr/>
        <a:lstStyle/>
        <a:p>
          <a:endParaRPr lang="zh-HK" altLang="en-US"/>
        </a:p>
      </dgm:t>
    </dgm:pt>
    <dgm:pt modelId="{8184E592-856E-45A4-B3B0-204D265C0ABA}" type="pres">
      <dgm:prSet presAssocID="{4934F9C9-638D-4C96-B1FE-F9A9D0310D9E}" presName="childText" presStyleLbl="bgAcc1" presStyleIdx="7" presStyleCnt="12">
        <dgm:presLayoutVars>
          <dgm:bulletEnabled val="1"/>
        </dgm:presLayoutVars>
      </dgm:prSet>
      <dgm:spPr/>
      <dgm:t>
        <a:bodyPr/>
        <a:lstStyle/>
        <a:p>
          <a:endParaRPr lang="zh-HK" altLang="en-US"/>
        </a:p>
      </dgm:t>
    </dgm:pt>
    <dgm:pt modelId="{FE0B0AED-B62C-4943-844F-E57698F574F7}" type="pres">
      <dgm:prSet presAssocID="{47237C29-567B-4B9A-A2C6-47D0D80A8B78}" presName="root" presStyleCnt="0"/>
      <dgm:spPr/>
    </dgm:pt>
    <dgm:pt modelId="{B0E747C2-9090-43DF-B79A-138BC58F125E}" type="pres">
      <dgm:prSet presAssocID="{47237C29-567B-4B9A-A2C6-47D0D80A8B78}" presName="rootComposite" presStyleCnt="0"/>
      <dgm:spPr/>
    </dgm:pt>
    <dgm:pt modelId="{4B8B3EDA-3889-4A64-8231-B1C2A24835E1}" type="pres">
      <dgm:prSet presAssocID="{47237C29-567B-4B9A-A2C6-47D0D80A8B78}" presName="rootText" presStyleLbl="node1" presStyleIdx="2" presStyleCnt="3"/>
      <dgm:spPr/>
      <dgm:t>
        <a:bodyPr/>
        <a:lstStyle/>
        <a:p>
          <a:endParaRPr lang="zh-HK" altLang="en-US"/>
        </a:p>
      </dgm:t>
    </dgm:pt>
    <dgm:pt modelId="{F16FBEC7-E8CB-47C7-BBAE-D9AF5CE03A86}" type="pres">
      <dgm:prSet presAssocID="{47237C29-567B-4B9A-A2C6-47D0D80A8B78}" presName="rootConnector" presStyleLbl="node1" presStyleIdx="2" presStyleCnt="3"/>
      <dgm:spPr/>
      <dgm:t>
        <a:bodyPr/>
        <a:lstStyle/>
        <a:p>
          <a:endParaRPr lang="zh-HK" altLang="en-US"/>
        </a:p>
      </dgm:t>
    </dgm:pt>
    <dgm:pt modelId="{8F6BB9B1-9220-487E-A999-13D38A120A69}" type="pres">
      <dgm:prSet presAssocID="{47237C29-567B-4B9A-A2C6-47D0D80A8B78}" presName="childShape" presStyleCnt="0"/>
      <dgm:spPr/>
    </dgm:pt>
    <dgm:pt modelId="{0341324B-3A47-4AC4-A2C0-6E60B046BF4C}" type="pres">
      <dgm:prSet presAssocID="{4CF3DF39-5739-4E60-B7CA-6C66A9914A90}" presName="Name13" presStyleLbl="parChTrans1D2" presStyleIdx="8" presStyleCnt="12"/>
      <dgm:spPr/>
      <dgm:t>
        <a:bodyPr/>
        <a:lstStyle/>
        <a:p>
          <a:endParaRPr lang="zh-HK" altLang="en-US"/>
        </a:p>
      </dgm:t>
    </dgm:pt>
    <dgm:pt modelId="{AC4BF07C-A991-4A19-8C15-6AC251228644}" type="pres">
      <dgm:prSet presAssocID="{2492F641-BE32-4633-8769-ACA776348039}" presName="childText" presStyleLbl="bgAcc1" presStyleIdx="8" presStyleCnt="12">
        <dgm:presLayoutVars>
          <dgm:bulletEnabled val="1"/>
        </dgm:presLayoutVars>
      </dgm:prSet>
      <dgm:spPr/>
      <dgm:t>
        <a:bodyPr/>
        <a:lstStyle/>
        <a:p>
          <a:endParaRPr lang="zh-HK" altLang="en-US"/>
        </a:p>
      </dgm:t>
    </dgm:pt>
    <dgm:pt modelId="{BCD1C79C-0D9A-42D0-8EFF-55B96884D476}" type="pres">
      <dgm:prSet presAssocID="{175E0891-1FD5-49C6-A06D-AA0140E206E2}" presName="Name13" presStyleLbl="parChTrans1D2" presStyleIdx="9" presStyleCnt="12"/>
      <dgm:spPr/>
      <dgm:t>
        <a:bodyPr/>
        <a:lstStyle/>
        <a:p>
          <a:endParaRPr lang="zh-HK" altLang="en-US"/>
        </a:p>
      </dgm:t>
    </dgm:pt>
    <dgm:pt modelId="{FE369B1C-FE30-4124-9D6A-41907B94653B}" type="pres">
      <dgm:prSet presAssocID="{57358182-7953-4AA7-81CC-3051BF9FEDA5}" presName="childText" presStyleLbl="bgAcc1" presStyleIdx="9" presStyleCnt="12">
        <dgm:presLayoutVars>
          <dgm:bulletEnabled val="1"/>
        </dgm:presLayoutVars>
      </dgm:prSet>
      <dgm:spPr/>
      <dgm:t>
        <a:bodyPr/>
        <a:lstStyle/>
        <a:p>
          <a:endParaRPr lang="zh-HK" altLang="en-US"/>
        </a:p>
      </dgm:t>
    </dgm:pt>
    <dgm:pt modelId="{13F69C49-9505-48BB-AEBB-95ADFB53B024}" type="pres">
      <dgm:prSet presAssocID="{2EEB35A3-8D53-4454-8E71-25523F8E549B}" presName="Name13" presStyleLbl="parChTrans1D2" presStyleIdx="10" presStyleCnt="12"/>
      <dgm:spPr/>
      <dgm:t>
        <a:bodyPr/>
        <a:lstStyle/>
        <a:p>
          <a:endParaRPr lang="zh-HK" altLang="en-US"/>
        </a:p>
      </dgm:t>
    </dgm:pt>
    <dgm:pt modelId="{6DB06D36-6BDF-4353-9D5B-3F45E1E7E23D}" type="pres">
      <dgm:prSet presAssocID="{5C231B4F-1155-4C00-A790-AAF40C930329}" presName="childText" presStyleLbl="bgAcc1" presStyleIdx="10" presStyleCnt="12">
        <dgm:presLayoutVars>
          <dgm:bulletEnabled val="1"/>
        </dgm:presLayoutVars>
      </dgm:prSet>
      <dgm:spPr/>
      <dgm:t>
        <a:bodyPr/>
        <a:lstStyle/>
        <a:p>
          <a:endParaRPr lang="zh-HK" altLang="en-US"/>
        </a:p>
      </dgm:t>
    </dgm:pt>
    <dgm:pt modelId="{564FC65C-0324-4AAC-9BBD-6F9C462EA72D}" type="pres">
      <dgm:prSet presAssocID="{8678E655-CC53-42A3-A339-A3569150E64A}" presName="Name13" presStyleLbl="parChTrans1D2" presStyleIdx="11" presStyleCnt="12"/>
      <dgm:spPr/>
      <dgm:t>
        <a:bodyPr/>
        <a:lstStyle/>
        <a:p>
          <a:endParaRPr lang="zh-HK" altLang="en-US"/>
        </a:p>
      </dgm:t>
    </dgm:pt>
    <dgm:pt modelId="{80807C09-A641-4F2B-9E13-B6DFBDCB65B0}" type="pres">
      <dgm:prSet presAssocID="{FF63E023-0C55-4689-B8A7-1E61BDB012AC}" presName="childText" presStyleLbl="bgAcc1" presStyleIdx="11" presStyleCnt="12">
        <dgm:presLayoutVars>
          <dgm:bulletEnabled val="1"/>
        </dgm:presLayoutVars>
      </dgm:prSet>
      <dgm:spPr/>
      <dgm:t>
        <a:bodyPr/>
        <a:lstStyle/>
        <a:p>
          <a:endParaRPr lang="zh-HK" altLang="en-US"/>
        </a:p>
      </dgm:t>
    </dgm:pt>
  </dgm:ptLst>
  <dgm:cxnLst>
    <dgm:cxn modelId="{7F35DC51-F098-4FDE-B7E0-EBA6EE43BAD1}" srcId="{873496A0-B010-45C3-8B1E-C5A705F32C12}" destId="{47237C29-567B-4B9A-A2C6-47D0D80A8B78}" srcOrd="2" destOrd="0" parTransId="{8BB0D4CF-7842-4F05-9D99-A6F8906A459D}" sibTransId="{8137E1F5-9F8B-4769-BFF7-227522AB0209}"/>
    <dgm:cxn modelId="{30D702DF-1C84-40F6-9DAB-1444469D3DC1}" type="presOf" srcId="{3C7F46A9-5281-4CDA-B4D8-21BC0B72CD44}" destId="{003762E4-D0A5-4BCD-B5BC-923F4EFE347E}" srcOrd="1" destOrd="0" presId="urn:microsoft.com/office/officeart/2005/8/layout/hierarchy3"/>
    <dgm:cxn modelId="{D5D846DE-0E9F-4A50-A4D0-3026241F00FA}" type="presOf" srcId="{57358182-7953-4AA7-81CC-3051BF9FEDA5}" destId="{FE369B1C-FE30-4124-9D6A-41907B94653B}" srcOrd="0" destOrd="0" presId="urn:microsoft.com/office/officeart/2005/8/layout/hierarchy3"/>
    <dgm:cxn modelId="{1F2DBD23-B062-4AD8-82E4-65867D5F7DB1}" srcId="{47237C29-567B-4B9A-A2C6-47D0D80A8B78}" destId="{57358182-7953-4AA7-81CC-3051BF9FEDA5}" srcOrd="1" destOrd="0" parTransId="{175E0891-1FD5-49C6-A06D-AA0140E206E2}" sibTransId="{39911D38-A636-40B4-96AA-9DBB51443BC2}"/>
    <dgm:cxn modelId="{CFC13DF3-E54D-4732-A304-739CD1DC9ACD}" srcId="{719256C5-E8CC-43A1-B25F-3D348F1307F8}" destId="{F37548C5-3560-4B66-90FF-25F69E895C3A}" srcOrd="1" destOrd="0" parTransId="{D0177823-4E0A-4FD8-A1C7-473C92C5743F}" sibTransId="{3231145A-7578-4AC2-A352-81D7F2701518}"/>
    <dgm:cxn modelId="{01859974-CBA6-4B63-92A9-D7B9450479C2}" type="presOf" srcId="{A3699033-E1FD-4C8F-8C62-23E2412918FE}" destId="{5ED76E56-F7F4-4F43-A945-94BC97F5E606}" srcOrd="0" destOrd="0" presId="urn:microsoft.com/office/officeart/2005/8/layout/hierarchy3"/>
    <dgm:cxn modelId="{9AB36870-AF53-4C8B-A51F-D2894CFB2A59}" type="presOf" srcId="{3C7F46A9-5281-4CDA-B4D8-21BC0B72CD44}" destId="{85C5257A-43D7-4D6C-83EF-9D38B0016E55}" srcOrd="0" destOrd="0" presId="urn:microsoft.com/office/officeart/2005/8/layout/hierarchy3"/>
    <dgm:cxn modelId="{A0A6B97E-0F8C-4D5B-ACBD-766C4D1A06DA}" type="presOf" srcId="{175E0891-1FD5-49C6-A06D-AA0140E206E2}" destId="{BCD1C79C-0D9A-42D0-8EFF-55B96884D476}" srcOrd="0" destOrd="0" presId="urn:microsoft.com/office/officeart/2005/8/layout/hierarchy3"/>
    <dgm:cxn modelId="{45004AC6-9F82-4FDF-A929-C3DFF814B38F}" srcId="{47237C29-567B-4B9A-A2C6-47D0D80A8B78}" destId="{2492F641-BE32-4633-8769-ACA776348039}" srcOrd="0" destOrd="0" parTransId="{4CF3DF39-5739-4E60-B7CA-6C66A9914A90}" sibTransId="{F6709186-50AC-4296-867D-74BC8AE4073D}"/>
    <dgm:cxn modelId="{3A8F24CC-F34F-425B-91C5-A1C3B3BF9112}" type="presOf" srcId="{47237C29-567B-4B9A-A2C6-47D0D80A8B78}" destId="{F16FBEC7-E8CB-47C7-BBAE-D9AF5CE03A86}" srcOrd="1" destOrd="0" presId="urn:microsoft.com/office/officeart/2005/8/layout/hierarchy3"/>
    <dgm:cxn modelId="{42A95551-05F1-4B78-9EB4-D675880139FC}" type="presOf" srcId="{6378EA0A-5EE5-44A6-90C0-A8B26AC28D25}" destId="{90FA48F7-F0A1-42C8-B88C-75FA9B3C2E9E}" srcOrd="0" destOrd="0" presId="urn:microsoft.com/office/officeart/2005/8/layout/hierarchy3"/>
    <dgm:cxn modelId="{CBB8B9CE-3055-4F28-A6C3-35E0001F201D}" type="presOf" srcId="{4C6FF968-AE89-485B-8916-E557C4A6811C}" destId="{E2B9EA93-4CE6-40FF-8ABD-1324C114EAD4}" srcOrd="0" destOrd="0" presId="urn:microsoft.com/office/officeart/2005/8/layout/hierarchy3"/>
    <dgm:cxn modelId="{AF04EE0E-6EA5-4811-981A-116C5AE36782}" type="presOf" srcId="{5C231B4F-1155-4C00-A790-AAF40C930329}" destId="{6DB06D36-6BDF-4353-9D5B-3F45E1E7E23D}" srcOrd="0" destOrd="0" presId="urn:microsoft.com/office/officeart/2005/8/layout/hierarchy3"/>
    <dgm:cxn modelId="{CB4BF881-0067-445C-B622-B30B52FC3728}" type="presOf" srcId="{D0177823-4E0A-4FD8-A1C7-473C92C5743F}" destId="{BC44458E-F8A6-4556-8247-4AF68C960142}" srcOrd="0" destOrd="0" presId="urn:microsoft.com/office/officeart/2005/8/layout/hierarchy3"/>
    <dgm:cxn modelId="{C381FDF6-0974-4C80-A160-47C20FE17D6F}" srcId="{719256C5-E8CC-43A1-B25F-3D348F1307F8}" destId="{4934F9C9-638D-4C96-B1FE-F9A9D0310D9E}" srcOrd="3" destOrd="0" parTransId="{DCBD8424-5C5E-4850-A968-CC341ECEBFDC}" sibTransId="{166B1469-F058-43EB-9CCC-F137872E2782}"/>
    <dgm:cxn modelId="{935580A1-06DE-46AC-870C-84F44C31A88A}" srcId="{873496A0-B010-45C3-8B1E-C5A705F32C12}" destId="{719256C5-E8CC-43A1-B25F-3D348F1307F8}" srcOrd="1" destOrd="0" parTransId="{60205020-FB41-4BED-906E-D76B69B3E13E}" sibTransId="{21920AED-92B5-47B6-A181-329FD9697557}"/>
    <dgm:cxn modelId="{7C20EFE6-A01B-4BF3-9628-B51C3F268749}" type="presOf" srcId="{F37548C5-3560-4B66-90FF-25F69E895C3A}" destId="{BB14EF42-9CF0-44EB-93C5-8C6388EB57C4}" srcOrd="0" destOrd="0" presId="urn:microsoft.com/office/officeart/2005/8/layout/hierarchy3"/>
    <dgm:cxn modelId="{FF832245-15B9-4066-B4E4-3B5A79EC02B3}" type="presOf" srcId="{2492F641-BE32-4633-8769-ACA776348039}" destId="{AC4BF07C-A991-4A19-8C15-6AC251228644}" srcOrd="0" destOrd="0" presId="urn:microsoft.com/office/officeart/2005/8/layout/hierarchy3"/>
    <dgm:cxn modelId="{912F4B43-949D-4849-9B34-3669E6EE9385}" srcId="{3C7F46A9-5281-4CDA-B4D8-21BC0B72CD44}" destId="{463A353E-43A2-4502-875C-64FD8D3DAE57}" srcOrd="0" destOrd="0" parTransId="{429D2E7B-F113-442A-9EA8-0CD6B634084F}" sibTransId="{64C8E08D-7385-4AC1-9A08-05E5C468EAE2}"/>
    <dgm:cxn modelId="{0528C7CF-2025-4367-8988-C8DDBCE470DC}" type="presOf" srcId="{0BBBF468-E9D7-4305-BECA-F219DFE6F607}" destId="{56727F2E-959E-4C3A-B185-8AF4CF078081}" srcOrd="0" destOrd="0" presId="urn:microsoft.com/office/officeart/2005/8/layout/hierarchy3"/>
    <dgm:cxn modelId="{CF5CCC45-16B5-4E97-800B-19545F8CF16D}" type="presOf" srcId="{68530C3C-B764-4CB7-A3C5-CCE1936CD834}" destId="{B97D1CE1-B083-4C04-8318-7368780F70F5}" srcOrd="0" destOrd="0" presId="urn:microsoft.com/office/officeart/2005/8/layout/hierarchy3"/>
    <dgm:cxn modelId="{9C58C6CE-F46C-4748-928B-7AA8A8D3208B}" srcId="{47237C29-567B-4B9A-A2C6-47D0D80A8B78}" destId="{FF63E023-0C55-4689-B8A7-1E61BDB012AC}" srcOrd="3" destOrd="0" parTransId="{8678E655-CC53-42A3-A339-A3569150E64A}" sibTransId="{5A4FF643-E188-4BFC-8671-EF47A4E58C01}"/>
    <dgm:cxn modelId="{A4275053-1DDC-43F8-BF8A-E002456334F2}" type="presOf" srcId="{DCBD8424-5C5E-4850-A968-CC341ECEBFDC}" destId="{9665D4A4-53F7-4BC3-9381-CF8D9A355695}" srcOrd="0" destOrd="0" presId="urn:microsoft.com/office/officeart/2005/8/layout/hierarchy3"/>
    <dgm:cxn modelId="{B8089E01-0A89-4D97-B284-9216765B1401}" type="presOf" srcId="{4CF3DF39-5739-4E60-B7CA-6C66A9914A90}" destId="{0341324B-3A47-4AC4-A2C0-6E60B046BF4C}" srcOrd="0" destOrd="0" presId="urn:microsoft.com/office/officeart/2005/8/layout/hierarchy3"/>
    <dgm:cxn modelId="{ECCE774C-7081-4EF1-8B9F-AAA4D032D1C1}" type="presOf" srcId="{FF63E023-0C55-4689-B8A7-1E61BDB012AC}" destId="{80807C09-A641-4F2B-9E13-B6DFBDCB65B0}" srcOrd="0" destOrd="0" presId="urn:microsoft.com/office/officeart/2005/8/layout/hierarchy3"/>
    <dgm:cxn modelId="{3C530E73-646F-4FD8-B6EF-34CE71AF3AA3}" type="presOf" srcId="{92901F36-15DD-417D-A3B1-D432E7283A56}" destId="{24283E23-401A-4F26-BBFB-108FDFC66217}" srcOrd="0" destOrd="0" presId="urn:microsoft.com/office/officeart/2005/8/layout/hierarchy3"/>
    <dgm:cxn modelId="{59DF6E2F-1D7A-48C0-8D24-342FE3687F97}" type="presOf" srcId="{719256C5-E8CC-43A1-B25F-3D348F1307F8}" destId="{0A70C075-FEEF-48C7-A068-5E099108FFE3}" srcOrd="0" destOrd="0" presId="urn:microsoft.com/office/officeart/2005/8/layout/hierarchy3"/>
    <dgm:cxn modelId="{3D49AA22-8802-4905-A715-CCCCA39361BE}" srcId="{3C7F46A9-5281-4CDA-B4D8-21BC0B72CD44}" destId="{470AFDA2-E58F-46C0-AFC5-901A2933E545}" srcOrd="2" destOrd="0" parTransId="{0BBBF468-E9D7-4305-BECA-F219DFE6F607}" sibTransId="{3EA05DC0-8C7D-47E3-919E-681E6B72AC01}"/>
    <dgm:cxn modelId="{C4F997BA-F6FD-4116-AD03-17F6BAA6EB7C}" type="presOf" srcId="{429D2E7B-F113-442A-9EA8-0CD6B634084F}" destId="{50C63546-76F8-464F-AF33-5C8223CAA2FE}" srcOrd="0" destOrd="0" presId="urn:microsoft.com/office/officeart/2005/8/layout/hierarchy3"/>
    <dgm:cxn modelId="{ADDDCE83-6B31-4D5F-9933-7E570C2445D8}" type="presOf" srcId="{2EEB35A3-8D53-4454-8E71-25523F8E549B}" destId="{13F69C49-9505-48BB-AEBB-95ADFB53B024}" srcOrd="0" destOrd="0" presId="urn:microsoft.com/office/officeart/2005/8/layout/hierarchy3"/>
    <dgm:cxn modelId="{BDE528D2-100A-496E-BD06-686D5F5E4684}" type="presOf" srcId="{BFE999A1-E54A-4FFF-9DEB-DD2417BE359F}" destId="{1228458F-D9FF-4EC6-BAF4-16DD34F22ABF}" srcOrd="0" destOrd="0" presId="urn:microsoft.com/office/officeart/2005/8/layout/hierarchy3"/>
    <dgm:cxn modelId="{DF162F59-06CC-44E5-A9FC-98F6233C6F0A}" srcId="{47237C29-567B-4B9A-A2C6-47D0D80A8B78}" destId="{5C231B4F-1155-4C00-A790-AAF40C930329}" srcOrd="2" destOrd="0" parTransId="{2EEB35A3-8D53-4454-8E71-25523F8E549B}" sibTransId="{1F5722F8-E6F3-4D4C-90A7-9BEC104B9E97}"/>
    <dgm:cxn modelId="{67E253CD-CE09-4C8A-A3F4-6DF9C7BE9BDF}" type="presOf" srcId="{8678E655-CC53-42A3-A339-A3569150E64A}" destId="{564FC65C-0324-4AAC-9BBD-6F9C462EA72D}" srcOrd="0" destOrd="0" presId="urn:microsoft.com/office/officeart/2005/8/layout/hierarchy3"/>
    <dgm:cxn modelId="{719B6731-3400-45AA-88CF-5AEB9792AE19}" srcId="{719256C5-E8CC-43A1-B25F-3D348F1307F8}" destId="{BFE999A1-E54A-4FFF-9DEB-DD2417BE359F}" srcOrd="0" destOrd="0" parTransId="{4C6FF968-AE89-485B-8916-E557C4A6811C}" sibTransId="{8D5C86D6-CB21-4A3C-8051-4DCD8CB0D826}"/>
    <dgm:cxn modelId="{E3C58FA1-4294-4D3E-93DF-E54817D0CD25}" srcId="{3C7F46A9-5281-4CDA-B4D8-21BC0B72CD44}" destId="{A3699033-E1FD-4C8F-8C62-23E2412918FE}" srcOrd="1" destOrd="0" parTransId="{68530C3C-B764-4CB7-A3C5-CCE1936CD834}" sibTransId="{2908B5ED-CF61-45EA-827D-39DFE96142C8}"/>
    <dgm:cxn modelId="{3BC6FAE3-BB10-4990-B4DC-D43B800D3F6A}" type="presOf" srcId="{47237C29-567B-4B9A-A2C6-47D0D80A8B78}" destId="{4B8B3EDA-3889-4A64-8231-B1C2A24835E1}" srcOrd="0" destOrd="0" presId="urn:microsoft.com/office/officeart/2005/8/layout/hierarchy3"/>
    <dgm:cxn modelId="{F0C73390-F143-4CAB-B7CA-0CEB1B4B199B}" srcId="{719256C5-E8CC-43A1-B25F-3D348F1307F8}" destId="{9626EC22-04AF-4682-93BE-621A3A13F680}" srcOrd="2" destOrd="0" parTransId="{94CCFA38-11BB-411F-8ED2-CAC804177AAD}" sibTransId="{03AB0F33-38CA-4661-A5E1-0EA0DF065250}"/>
    <dgm:cxn modelId="{2BA2B7A4-D342-48CB-9A86-FE0E8BE7E84F}" type="presOf" srcId="{873496A0-B010-45C3-8B1E-C5A705F32C12}" destId="{A0067453-B439-4A8E-A0DB-5089C596645E}" srcOrd="0" destOrd="0" presId="urn:microsoft.com/office/officeart/2005/8/layout/hierarchy3"/>
    <dgm:cxn modelId="{705AD95A-2F54-4856-8C25-E3B8B2586108}" type="presOf" srcId="{9626EC22-04AF-4682-93BE-621A3A13F680}" destId="{8F513049-8C3B-4EA5-B9F8-A878925EC07C}" srcOrd="0" destOrd="0" presId="urn:microsoft.com/office/officeart/2005/8/layout/hierarchy3"/>
    <dgm:cxn modelId="{3DAEFD61-DED5-46E7-AB04-B54ACCC550F7}" type="presOf" srcId="{463A353E-43A2-4502-875C-64FD8D3DAE57}" destId="{2D9760E0-7FB9-4B9E-A186-2E70DA0F3C7C}" srcOrd="0" destOrd="0" presId="urn:microsoft.com/office/officeart/2005/8/layout/hierarchy3"/>
    <dgm:cxn modelId="{0DB8A87C-FBED-4BD6-8032-2BA88B6BF5BD}" type="presOf" srcId="{4934F9C9-638D-4C96-B1FE-F9A9D0310D9E}" destId="{8184E592-856E-45A4-B3B0-204D265C0ABA}" srcOrd="0" destOrd="0" presId="urn:microsoft.com/office/officeart/2005/8/layout/hierarchy3"/>
    <dgm:cxn modelId="{53879976-271D-432D-A898-87481B114C3B}" type="presOf" srcId="{719256C5-E8CC-43A1-B25F-3D348F1307F8}" destId="{642D42AB-5EDF-4977-B4D9-270570F3FF28}" srcOrd="1" destOrd="0" presId="urn:microsoft.com/office/officeart/2005/8/layout/hierarchy3"/>
    <dgm:cxn modelId="{AB968389-72D9-4456-8A7D-DE550EFCAAA7}" type="presOf" srcId="{470AFDA2-E58F-46C0-AFC5-901A2933E545}" destId="{AF722A1B-404E-44D2-BB83-7AF2EC407DA0}" srcOrd="0" destOrd="0" presId="urn:microsoft.com/office/officeart/2005/8/layout/hierarchy3"/>
    <dgm:cxn modelId="{065A3E93-7691-4D0A-B2D7-DD2343C2D493}" srcId="{3C7F46A9-5281-4CDA-B4D8-21BC0B72CD44}" destId="{92901F36-15DD-417D-A3B1-D432E7283A56}" srcOrd="3" destOrd="0" parTransId="{6378EA0A-5EE5-44A6-90C0-A8B26AC28D25}" sibTransId="{07FEFC5D-0426-4C41-ADCF-0F30F0A9D662}"/>
    <dgm:cxn modelId="{26152AAE-BDCB-4F86-96CA-50CE686BF2D2}" type="presOf" srcId="{94CCFA38-11BB-411F-8ED2-CAC804177AAD}" destId="{0BC440DF-B240-4C4B-A574-135BBFA54547}" srcOrd="0" destOrd="0" presId="urn:microsoft.com/office/officeart/2005/8/layout/hierarchy3"/>
    <dgm:cxn modelId="{BDBFBA96-75E5-491E-A6EF-663F480D5BD5}" srcId="{873496A0-B010-45C3-8B1E-C5A705F32C12}" destId="{3C7F46A9-5281-4CDA-B4D8-21BC0B72CD44}" srcOrd="0" destOrd="0" parTransId="{E2738109-9A46-4DFC-BBB6-5AA1ED087BE8}" sibTransId="{CE3205B4-ACAE-4343-AB0E-A21DACACBB23}"/>
    <dgm:cxn modelId="{5FD2AE42-E367-4F7C-9426-0D3A3B1C1395}" type="presParOf" srcId="{A0067453-B439-4A8E-A0DB-5089C596645E}" destId="{A01257E8-B5E3-4DDF-B3C9-5F1D234A5222}" srcOrd="0" destOrd="0" presId="urn:microsoft.com/office/officeart/2005/8/layout/hierarchy3"/>
    <dgm:cxn modelId="{B3177E5D-73AD-46EA-A20C-2458281BC07F}" type="presParOf" srcId="{A01257E8-B5E3-4DDF-B3C9-5F1D234A5222}" destId="{168A9C61-F67E-4FFF-B5FD-D11BA5DC6E2F}" srcOrd="0" destOrd="0" presId="urn:microsoft.com/office/officeart/2005/8/layout/hierarchy3"/>
    <dgm:cxn modelId="{ED321FBF-FB75-41F1-A9DF-5A62BF3C91FD}" type="presParOf" srcId="{168A9C61-F67E-4FFF-B5FD-D11BA5DC6E2F}" destId="{85C5257A-43D7-4D6C-83EF-9D38B0016E55}" srcOrd="0" destOrd="0" presId="urn:microsoft.com/office/officeart/2005/8/layout/hierarchy3"/>
    <dgm:cxn modelId="{5400E8E0-FCC9-401F-B966-485A3E94F4B7}" type="presParOf" srcId="{168A9C61-F67E-4FFF-B5FD-D11BA5DC6E2F}" destId="{003762E4-D0A5-4BCD-B5BC-923F4EFE347E}" srcOrd="1" destOrd="0" presId="urn:microsoft.com/office/officeart/2005/8/layout/hierarchy3"/>
    <dgm:cxn modelId="{BF5286A8-0BBB-42D4-B1B6-518FB76ED5B3}" type="presParOf" srcId="{A01257E8-B5E3-4DDF-B3C9-5F1D234A5222}" destId="{CE937848-4B48-4609-B184-4F4DF3EA65C2}" srcOrd="1" destOrd="0" presId="urn:microsoft.com/office/officeart/2005/8/layout/hierarchy3"/>
    <dgm:cxn modelId="{DAA8FDBD-DEDF-43C6-9DB7-A1285FC2C98D}" type="presParOf" srcId="{CE937848-4B48-4609-B184-4F4DF3EA65C2}" destId="{50C63546-76F8-464F-AF33-5C8223CAA2FE}" srcOrd="0" destOrd="0" presId="urn:microsoft.com/office/officeart/2005/8/layout/hierarchy3"/>
    <dgm:cxn modelId="{0D3076BD-FFA6-4DBC-8718-C735F0A476C0}" type="presParOf" srcId="{CE937848-4B48-4609-B184-4F4DF3EA65C2}" destId="{2D9760E0-7FB9-4B9E-A186-2E70DA0F3C7C}" srcOrd="1" destOrd="0" presId="urn:microsoft.com/office/officeart/2005/8/layout/hierarchy3"/>
    <dgm:cxn modelId="{AED8E532-588B-4A26-A714-FEC17FA84330}" type="presParOf" srcId="{CE937848-4B48-4609-B184-4F4DF3EA65C2}" destId="{B97D1CE1-B083-4C04-8318-7368780F70F5}" srcOrd="2" destOrd="0" presId="urn:microsoft.com/office/officeart/2005/8/layout/hierarchy3"/>
    <dgm:cxn modelId="{EE261285-2A4F-4EC9-8242-78E006051F75}" type="presParOf" srcId="{CE937848-4B48-4609-B184-4F4DF3EA65C2}" destId="{5ED76E56-F7F4-4F43-A945-94BC97F5E606}" srcOrd="3" destOrd="0" presId="urn:microsoft.com/office/officeart/2005/8/layout/hierarchy3"/>
    <dgm:cxn modelId="{6273495E-3D26-4A11-8719-656288BCF0B4}" type="presParOf" srcId="{CE937848-4B48-4609-B184-4F4DF3EA65C2}" destId="{56727F2E-959E-4C3A-B185-8AF4CF078081}" srcOrd="4" destOrd="0" presId="urn:microsoft.com/office/officeart/2005/8/layout/hierarchy3"/>
    <dgm:cxn modelId="{3E0E4C92-293B-48C5-9ECA-3353419007EF}" type="presParOf" srcId="{CE937848-4B48-4609-B184-4F4DF3EA65C2}" destId="{AF722A1B-404E-44D2-BB83-7AF2EC407DA0}" srcOrd="5" destOrd="0" presId="urn:microsoft.com/office/officeart/2005/8/layout/hierarchy3"/>
    <dgm:cxn modelId="{74F0AB13-E864-4A23-B365-1280A013C676}" type="presParOf" srcId="{CE937848-4B48-4609-B184-4F4DF3EA65C2}" destId="{90FA48F7-F0A1-42C8-B88C-75FA9B3C2E9E}" srcOrd="6" destOrd="0" presId="urn:microsoft.com/office/officeart/2005/8/layout/hierarchy3"/>
    <dgm:cxn modelId="{89C0868B-3F17-4DA6-B3A3-F40BE0B7578D}" type="presParOf" srcId="{CE937848-4B48-4609-B184-4F4DF3EA65C2}" destId="{24283E23-401A-4F26-BBFB-108FDFC66217}" srcOrd="7" destOrd="0" presId="urn:microsoft.com/office/officeart/2005/8/layout/hierarchy3"/>
    <dgm:cxn modelId="{15856A90-AFD0-4CF0-8897-69CDABEEF422}" type="presParOf" srcId="{A0067453-B439-4A8E-A0DB-5089C596645E}" destId="{EE5DD0CC-E622-4F2E-9A40-F3CC0BA15F67}" srcOrd="1" destOrd="0" presId="urn:microsoft.com/office/officeart/2005/8/layout/hierarchy3"/>
    <dgm:cxn modelId="{7477793A-E600-419E-9BA5-EFB142A05C54}" type="presParOf" srcId="{EE5DD0CC-E622-4F2E-9A40-F3CC0BA15F67}" destId="{FA6DE76E-643F-4B79-8963-2B8BE477AB04}" srcOrd="0" destOrd="0" presId="urn:microsoft.com/office/officeart/2005/8/layout/hierarchy3"/>
    <dgm:cxn modelId="{0E311AC4-7564-45D6-9AA6-F53AC4F80A0F}" type="presParOf" srcId="{FA6DE76E-643F-4B79-8963-2B8BE477AB04}" destId="{0A70C075-FEEF-48C7-A068-5E099108FFE3}" srcOrd="0" destOrd="0" presId="urn:microsoft.com/office/officeart/2005/8/layout/hierarchy3"/>
    <dgm:cxn modelId="{45BEF4E9-66F9-4ED6-B594-8455D93F3850}" type="presParOf" srcId="{FA6DE76E-643F-4B79-8963-2B8BE477AB04}" destId="{642D42AB-5EDF-4977-B4D9-270570F3FF28}" srcOrd="1" destOrd="0" presId="urn:microsoft.com/office/officeart/2005/8/layout/hierarchy3"/>
    <dgm:cxn modelId="{5A44005F-235E-4F74-820E-B850525A5DAE}" type="presParOf" srcId="{EE5DD0CC-E622-4F2E-9A40-F3CC0BA15F67}" destId="{C56E5459-5651-4719-9714-B5F12AD731ED}" srcOrd="1" destOrd="0" presId="urn:microsoft.com/office/officeart/2005/8/layout/hierarchy3"/>
    <dgm:cxn modelId="{54074064-46B8-4872-913C-C5914CA8B5E8}" type="presParOf" srcId="{C56E5459-5651-4719-9714-B5F12AD731ED}" destId="{E2B9EA93-4CE6-40FF-8ABD-1324C114EAD4}" srcOrd="0" destOrd="0" presId="urn:microsoft.com/office/officeart/2005/8/layout/hierarchy3"/>
    <dgm:cxn modelId="{DAE6796F-80BF-4F81-B1D2-758971C6444D}" type="presParOf" srcId="{C56E5459-5651-4719-9714-B5F12AD731ED}" destId="{1228458F-D9FF-4EC6-BAF4-16DD34F22ABF}" srcOrd="1" destOrd="0" presId="urn:microsoft.com/office/officeart/2005/8/layout/hierarchy3"/>
    <dgm:cxn modelId="{A7C6AD6D-731E-4437-AAA2-896EABF1F3B8}" type="presParOf" srcId="{C56E5459-5651-4719-9714-B5F12AD731ED}" destId="{BC44458E-F8A6-4556-8247-4AF68C960142}" srcOrd="2" destOrd="0" presId="urn:microsoft.com/office/officeart/2005/8/layout/hierarchy3"/>
    <dgm:cxn modelId="{DEEBC898-26BE-4C15-B6EA-7D284AA829BE}" type="presParOf" srcId="{C56E5459-5651-4719-9714-B5F12AD731ED}" destId="{BB14EF42-9CF0-44EB-93C5-8C6388EB57C4}" srcOrd="3" destOrd="0" presId="urn:microsoft.com/office/officeart/2005/8/layout/hierarchy3"/>
    <dgm:cxn modelId="{081FE17C-F859-4936-8A55-1E3EAC443658}" type="presParOf" srcId="{C56E5459-5651-4719-9714-B5F12AD731ED}" destId="{0BC440DF-B240-4C4B-A574-135BBFA54547}" srcOrd="4" destOrd="0" presId="urn:microsoft.com/office/officeart/2005/8/layout/hierarchy3"/>
    <dgm:cxn modelId="{EFC5A78C-9819-44F5-9092-A5E6AE2154C5}" type="presParOf" srcId="{C56E5459-5651-4719-9714-B5F12AD731ED}" destId="{8F513049-8C3B-4EA5-B9F8-A878925EC07C}" srcOrd="5" destOrd="0" presId="urn:microsoft.com/office/officeart/2005/8/layout/hierarchy3"/>
    <dgm:cxn modelId="{2CD230F7-1B3A-45D1-A928-ACE3792899A6}" type="presParOf" srcId="{C56E5459-5651-4719-9714-B5F12AD731ED}" destId="{9665D4A4-53F7-4BC3-9381-CF8D9A355695}" srcOrd="6" destOrd="0" presId="urn:microsoft.com/office/officeart/2005/8/layout/hierarchy3"/>
    <dgm:cxn modelId="{EF0C22A1-8BCC-42C4-841B-36FF381DD6AE}" type="presParOf" srcId="{C56E5459-5651-4719-9714-B5F12AD731ED}" destId="{8184E592-856E-45A4-B3B0-204D265C0ABA}" srcOrd="7" destOrd="0" presId="urn:microsoft.com/office/officeart/2005/8/layout/hierarchy3"/>
    <dgm:cxn modelId="{BB0A613C-1E34-4780-BECC-0F92B48BFB14}" type="presParOf" srcId="{A0067453-B439-4A8E-A0DB-5089C596645E}" destId="{FE0B0AED-B62C-4943-844F-E57698F574F7}" srcOrd="2" destOrd="0" presId="urn:microsoft.com/office/officeart/2005/8/layout/hierarchy3"/>
    <dgm:cxn modelId="{ACAB97AD-86FC-4B67-B3BD-2362B62B6339}" type="presParOf" srcId="{FE0B0AED-B62C-4943-844F-E57698F574F7}" destId="{B0E747C2-9090-43DF-B79A-138BC58F125E}" srcOrd="0" destOrd="0" presId="urn:microsoft.com/office/officeart/2005/8/layout/hierarchy3"/>
    <dgm:cxn modelId="{50992D8C-E7F9-4F35-83CC-06AED9DCA051}" type="presParOf" srcId="{B0E747C2-9090-43DF-B79A-138BC58F125E}" destId="{4B8B3EDA-3889-4A64-8231-B1C2A24835E1}" srcOrd="0" destOrd="0" presId="urn:microsoft.com/office/officeart/2005/8/layout/hierarchy3"/>
    <dgm:cxn modelId="{5AB8C7EE-8611-4E2E-9709-B0AC36FF5D91}" type="presParOf" srcId="{B0E747C2-9090-43DF-B79A-138BC58F125E}" destId="{F16FBEC7-E8CB-47C7-BBAE-D9AF5CE03A86}" srcOrd="1" destOrd="0" presId="urn:microsoft.com/office/officeart/2005/8/layout/hierarchy3"/>
    <dgm:cxn modelId="{27B94445-2F9A-445E-BC60-E98861E061B9}" type="presParOf" srcId="{FE0B0AED-B62C-4943-844F-E57698F574F7}" destId="{8F6BB9B1-9220-487E-A999-13D38A120A69}" srcOrd="1" destOrd="0" presId="urn:microsoft.com/office/officeart/2005/8/layout/hierarchy3"/>
    <dgm:cxn modelId="{E348C71E-F8E5-44B8-AB4E-16799D06FF7E}" type="presParOf" srcId="{8F6BB9B1-9220-487E-A999-13D38A120A69}" destId="{0341324B-3A47-4AC4-A2C0-6E60B046BF4C}" srcOrd="0" destOrd="0" presId="urn:microsoft.com/office/officeart/2005/8/layout/hierarchy3"/>
    <dgm:cxn modelId="{ACF36436-D2D2-4D4F-8C75-5F932BE82A26}" type="presParOf" srcId="{8F6BB9B1-9220-487E-A999-13D38A120A69}" destId="{AC4BF07C-A991-4A19-8C15-6AC251228644}" srcOrd="1" destOrd="0" presId="urn:microsoft.com/office/officeart/2005/8/layout/hierarchy3"/>
    <dgm:cxn modelId="{C0353D0B-C198-44F8-A868-02B7B1AFB18C}" type="presParOf" srcId="{8F6BB9B1-9220-487E-A999-13D38A120A69}" destId="{BCD1C79C-0D9A-42D0-8EFF-55B96884D476}" srcOrd="2" destOrd="0" presId="urn:microsoft.com/office/officeart/2005/8/layout/hierarchy3"/>
    <dgm:cxn modelId="{F0B8ECC8-ECD1-4630-A3BB-B45597EBFA77}" type="presParOf" srcId="{8F6BB9B1-9220-487E-A999-13D38A120A69}" destId="{FE369B1C-FE30-4124-9D6A-41907B94653B}" srcOrd="3" destOrd="0" presId="urn:microsoft.com/office/officeart/2005/8/layout/hierarchy3"/>
    <dgm:cxn modelId="{D1DE4C76-539E-45D0-A16D-AB634EC4BCAC}" type="presParOf" srcId="{8F6BB9B1-9220-487E-A999-13D38A120A69}" destId="{13F69C49-9505-48BB-AEBB-95ADFB53B024}" srcOrd="4" destOrd="0" presId="urn:microsoft.com/office/officeart/2005/8/layout/hierarchy3"/>
    <dgm:cxn modelId="{A7CE1557-C1B9-42A9-8C8F-D6C1F7EC8DB7}" type="presParOf" srcId="{8F6BB9B1-9220-487E-A999-13D38A120A69}" destId="{6DB06D36-6BDF-4353-9D5B-3F45E1E7E23D}" srcOrd="5" destOrd="0" presId="urn:microsoft.com/office/officeart/2005/8/layout/hierarchy3"/>
    <dgm:cxn modelId="{E7E5DA6B-8303-40C6-B0F7-37FF55E41324}" type="presParOf" srcId="{8F6BB9B1-9220-487E-A999-13D38A120A69}" destId="{564FC65C-0324-4AAC-9BBD-6F9C462EA72D}" srcOrd="6" destOrd="0" presId="urn:microsoft.com/office/officeart/2005/8/layout/hierarchy3"/>
    <dgm:cxn modelId="{1F96919D-A0B1-45FF-B52F-B5795D00689D}" type="presParOf" srcId="{8F6BB9B1-9220-487E-A999-13D38A120A69}" destId="{80807C09-A641-4F2B-9E13-B6DFBDCB65B0}"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73496A0-B010-45C3-8B1E-C5A705F32C12}"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endParaRPr lang="en-US"/>
        </a:p>
      </dgm:t>
    </dgm:pt>
    <dgm:pt modelId="{DA657014-D412-470C-B949-112D3E2A9E08}">
      <dgm:prSet phldrT="[Text]"/>
      <dgm:spPr/>
      <dgm:t>
        <a:bodyPr/>
        <a:lstStyle/>
        <a:p>
          <a:r>
            <a:rPr lang="zh-TW" altLang="en-US" dirty="0"/>
            <a:t>順式結構</a:t>
          </a:r>
          <a:endParaRPr lang="en-US" dirty="0"/>
        </a:p>
      </dgm:t>
    </dgm:pt>
    <dgm:pt modelId="{AFCC4D6D-FEC4-4AEF-9D88-C1E008082ED6}" type="parTrans" cxnId="{0F0950E0-CA17-432B-B645-B9E9555DEF28}">
      <dgm:prSet/>
      <dgm:spPr/>
      <dgm:t>
        <a:bodyPr/>
        <a:lstStyle/>
        <a:p>
          <a:endParaRPr lang="en-US"/>
        </a:p>
      </dgm:t>
    </dgm:pt>
    <dgm:pt modelId="{9BAE0D5D-7C15-4E95-BCB5-D6A86A99BDB9}" type="sibTrans" cxnId="{0F0950E0-CA17-432B-B645-B9E9555DEF28}">
      <dgm:prSet/>
      <dgm:spPr/>
      <dgm:t>
        <a:bodyPr/>
        <a:lstStyle/>
        <a:p>
          <a:endParaRPr lang="en-US"/>
        </a:p>
      </dgm:t>
    </dgm:pt>
    <dgm:pt modelId="{0FC0F002-B1AA-490E-837B-F4BE28F2F249}">
      <dgm:prSet phldrT="[Text]"/>
      <dgm:spPr/>
      <dgm:t>
        <a:bodyPr/>
        <a:lstStyle/>
        <a:p>
          <a:r>
            <a:rPr lang="zh-TW" altLang="en-US" dirty="0"/>
            <a:t>亞麻籽油</a:t>
          </a:r>
          <a:endParaRPr lang="en-US" dirty="0"/>
        </a:p>
      </dgm:t>
    </dgm:pt>
    <dgm:pt modelId="{8D2DEB42-2D8D-459D-918D-9A6C0A7835E1}" type="parTrans" cxnId="{A55FE720-BF43-44A6-8EB9-5C7F2F149B1E}">
      <dgm:prSet/>
      <dgm:spPr/>
      <dgm:t>
        <a:bodyPr/>
        <a:lstStyle/>
        <a:p>
          <a:endParaRPr lang="en-US"/>
        </a:p>
      </dgm:t>
    </dgm:pt>
    <dgm:pt modelId="{D70E4A1E-50FE-485C-AF70-37D1A97ADAA2}" type="sibTrans" cxnId="{A55FE720-BF43-44A6-8EB9-5C7F2F149B1E}">
      <dgm:prSet/>
      <dgm:spPr/>
      <dgm:t>
        <a:bodyPr/>
        <a:lstStyle/>
        <a:p>
          <a:endParaRPr lang="en-US"/>
        </a:p>
      </dgm:t>
    </dgm:pt>
    <dgm:pt modelId="{C36CF9C0-875A-4716-879D-CBFAF57D52FE}">
      <dgm:prSet phldrT="[Text]"/>
      <dgm:spPr/>
      <dgm:t>
        <a:bodyPr/>
        <a:lstStyle/>
        <a:p>
          <a:r>
            <a:rPr lang="zh-TW" altLang="en-US" dirty="0"/>
            <a:t>反式結構</a:t>
          </a:r>
          <a:endParaRPr lang="en-US" dirty="0"/>
        </a:p>
      </dgm:t>
    </dgm:pt>
    <dgm:pt modelId="{5BBD8F6F-A5B8-49D5-9805-7660C7C28453}" type="parTrans" cxnId="{31B4F182-01B1-419A-BFAB-1991477BE4C7}">
      <dgm:prSet/>
      <dgm:spPr/>
      <dgm:t>
        <a:bodyPr/>
        <a:lstStyle/>
        <a:p>
          <a:endParaRPr lang="en-US"/>
        </a:p>
      </dgm:t>
    </dgm:pt>
    <dgm:pt modelId="{E25E6D12-0CA1-4D77-84A4-C61E92C0C6E5}" type="sibTrans" cxnId="{31B4F182-01B1-419A-BFAB-1991477BE4C7}">
      <dgm:prSet/>
      <dgm:spPr/>
      <dgm:t>
        <a:bodyPr/>
        <a:lstStyle/>
        <a:p>
          <a:endParaRPr lang="en-US"/>
        </a:p>
      </dgm:t>
    </dgm:pt>
    <dgm:pt modelId="{858C03E1-B4BB-4FC5-8260-6039CD442781}">
      <dgm:prSet phldrT="[Text]"/>
      <dgm:spPr/>
      <dgm:t>
        <a:bodyPr/>
        <a:lstStyle/>
        <a:p>
          <a:r>
            <a:rPr lang="zh-TW" altLang="en-US" dirty="0"/>
            <a:t>人造牛油</a:t>
          </a:r>
          <a:endParaRPr lang="en-US" dirty="0"/>
        </a:p>
      </dgm:t>
    </dgm:pt>
    <dgm:pt modelId="{6CCA4C80-C299-4D2C-9AAE-3DE631E9EA8A}" type="parTrans" cxnId="{6153EF26-79DC-4A29-AB42-4E286A71D7F2}">
      <dgm:prSet/>
      <dgm:spPr/>
      <dgm:t>
        <a:bodyPr/>
        <a:lstStyle/>
        <a:p>
          <a:endParaRPr lang="en-US"/>
        </a:p>
      </dgm:t>
    </dgm:pt>
    <dgm:pt modelId="{E8B87B13-15D1-43EC-8CBC-34CAF56EE6AA}" type="sibTrans" cxnId="{6153EF26-79DC-4A29-AB42-4E286A71D7F2}">
      <dgm:prSet/>
      <dgm:spPr/>
      <dgm:t>
        <a:bodyPr/>
        <a:lstStyle/>
        <a:p>
          <a:endParaRPr lang="en-US"/>
        </a:p>
      </dgm:t>
    </dgm:pt>
    <dgm:pt modelId="{CB370E86-97BC-4649-B390-78FC209B6C83}">
      <dgm:prSet phldrT="[Text]"/>
      <dgm:spPr/>
      <dgm:t>
        <a:bodyPr/>
        <a:lstStyle/>
        <a:p>
          <a:r>
            <a:rPr lang="zh-TW" altLang="en-US" dirty="0"/>
            <a:t>薯片和小吃</a:t>
          </a:r>
          <a:endParaRPr lang="en-US" dirty="0"/>
        </a:p>
      </dgm:t>
    </dgm:pt>
    <dgm:pt modelId="{5D803AAB-273A-40A7-9E23-EE721A9F3CF7}" type="parTrans" cxnId="{DCAE7B3B-9111-4EC9-8BDA-6B35630FD101}">
      <dgm:prSet/>
      <dgm:spPr/>
      <dgm:t>
        <a:bodyPr/>
        <a:lstStyle/>
        <a:p>
          <a:endParaRPr lang="en-US"/>
        </a:p>
      </dgm:t>
    </dgm:pt>
    <dgm:pt modelId="{A46F758C-8F39-4B92-974C-AEC12AB8EC6E}" type="sibTrans" cxnId="{DCAE7B3B-9111-4EC9-8BDA-6B35630FD101}">
      <dgm:prSet/>
      <dgm:spPr/>
      <dgm:t>
        <a:bodyPr/>
        <a:lstStyle/>
        <a:p>
          <a:endParaRPr lang="en-US"/>
        </a:p>
      </dgm:t>
    </dgm:pt>
    <dgm:pt modelId="{A46CC0A5-43AA-4152-B1DD-FCA0AE276037}">
      <dgm:prSet phldrT="[Text]"/>
      <dgm:spPr/>
      <dgm:t>
        <a:bodyPr/>
        <a:lstStyle/>
        <a:p>
          <a:r>
            <a:rPr lang="zh-TW" altLang="en-US" smtClean="0"/>
            <a:t>包裝</a:t>
          </a:r>
          <a:r>
            <a:rPr lang="zh-TW" altLang="en-US" dirty="0"/>
            <a:t>甜點，蛋糕和</a:t>
          </a:r>
          <a:r>
            <a:rPr lang="zh-TW" altLang="en-US" dirty="0" smtClean="0"/>
            <a:t>油酥</a:t>
          </a:r>
          <a:r>
            <a:rPr lang="zh-TW" altLang="en-US" dirty="0"/>
            <a:t>點心</a:t>
          </a:r>
          <a:endParaRPr lang="en-US" dirty="0"/>
        </a:p>
      </dgm:t>
    </dgm:pt>
    <dgm:pt modelId="{A1D93960-0366-401A-BFE6-B284A901FFA0}" type="parTrans" cxnId="{5C42FBA7-9A94-443D-B2ED-7513EC058792}">
      <dgm:prSet/>
      <dgm:spPr/>
      <dgm:t>
        <a:bodyPr/>
        <a:lstStyle/>
        <a:p>
          <a:endParaRPr lang="en-US"/>
        </a:p>
      </dgm:t>
    </dgm:pt>
    <dgm:pt modelId="{BCD3B6B1-8C35-4F99-A300-8BA1177578A0}" type="sibTrans" cxnId="{5C42FBA7-9A94-443D-B2ED-7513EC058792}">
      <dgm:prSet/>
      <dgm:spPr/>
      <dgm:t>
        <a:bodyPr/>
        <a:lstStyle/>
        <a:p>
          <a:endParaRPr lang="en-US"/>
        </a:p>
      </dgm:t>
    </dgm:pt>
    <dgm:pt modelId="{D6660523-DCF1-47AA-ADE7-3C829F5247D3}">
      <dgm:prSet phldrT="[Text]"/>
      <dgm:spPr/>
      <dgm:t>
        <a:bodyPr/>
        <a:lstStyle/>
        <a:p>
          <a:r>
            <a:rPr lang="zh-TW" altLang="en-US" dirty="0"/>
            <a:t>酥油</a:t>
          </a:r>
          <a:endParaRPr lang="en-US" dirty="0"/>
        </a:p>
      </dgm:t>
    </dgm:pt>
    <dgm:pt modelId="{D1477E44-AA1B-40C1-B336-4C751E466DE7}" type="parTrans" cxnId="{75F6C642-0437-4521-8AC0-D6871C711335}">
      <dgm:prSet/>
      <dgm:spPr/>
      <dgm:t>
        <a:bodyPr/>
        <a:lstStyle/>
        <a:p>
          <a:endParaRPr lang="en-US"/>
        </a:p>
      </dgm:t>
    </dgm:pt>
    <dgm:pt modelId="{ECEEEB62-4319-4986-B1A7-802DDF09105E}" type="sibTrans" cxnId="{75F6C642-0437-4521-8AC0-D6871C711335}">
      <dgm:prSet/>
      <dgm:spPr/>
      <dgm:t>
        <a:bodyPr/>
        <a:lstStyle/>
        <a:p>
          <a:endParaRPr lang="en-US"/>
        </a:p>
      </dgm:t>
    </dgm:pt>
    <dgm:pt modelId="{AA1898BD-01C6-4E54-9F35-E09BC6590860}">
      <dgm:prSet phldrT="[Text]"/>
      <dgm:spPr/>
      <dgm:t>
        <a:bodyPr/>
        <a:lstStyle/>
        <a:p>
          <a:r>
            <a:rPr lang="zh-TW" altLang="en-US" dirty="0"/>
            <a:t>大豆油</a:t>
          </a:r>
          <a:endParaRPr lang="en-US" dirty="0"/>
        </a:p>
      </dgm:t>
    </dgm:pt>
    <dgm:pt modelId="{6F8E1E7D-E233-46CB-9512-2E72D790A994}" type="parTrans" cxnId="{146108AC-5BBE-4469-BCE0-88410527283F}">
      <dgm:prSet/>
      <dgm:spPr/>
      <dgm:t>
        <a:bodyPr/>
        <a:lstStyle/>
        <a:p>
          <a:endParaRPr lang="en-US"/>
        </a:p>
      </dgm:t>
    </dgm:pt>
    <dgm:pt modelId="{1334F63A-5CB1-45B2-95C0-7391A68ADC6F}" type="sibTrans" cxnId="{146108AC-5BBE-4469-BCE0-88410527283F}">
      <dgm:prSet/>
      <dgm:spPr/>
      <dgm:t>
        <a:bodyPr/>
        <a:lstStyle/>
        <a:p>
          <a:endParaRPr lang="en-US"/>
        </a:p>
      </dgm:t>
    </dgm:pt>
    <dgm:pt modelId="{96387855-B42B-46D4-A3ED-85EB2B92C5EF}">
      <dgm:prSet phldrT="[Text]"/>
      <dgm:spPr/>
      <dgm:t>
        <a:bodyPr/>
        <a:lstStyle/>
        <a:p>
          <a:r>
            <a:rPr lang="zh-TW" altLang="en-US" dirty="0"/>
            <a:t>粟米油</a:t>
          </a:r>
          <a:endParaRPr lang="en-US" dirty="0"/>
        </a:p>
      </dgm:t>
    </dgm:pt>
    <dgm:pt modelId="{F282C358-7056-4650-B7BE-09C4AF37D50E}" type="parTrans" cxnId="{81A925BF-7776-4FB6-AE99-025B881E7064}">
      <dgm:prSet/>
      <dgm:spPr/>
      <dgm:t>
        <a:bodyPr/>
        <a:lstStyle/>
        <a:p>
          <a:endParaRPr lang="en-US"/>
        </a:p>
      </dgm:t>
    </dgm:pt>
    <dgm:pt modelId="{E3BCA11A-2F57-4E7C-92D1-5919A1AFA584}" type="sibTrans" cxnId="{81A925BF-7776-4FB6-AE99-025B881E7064}">
      <dgm:prSet/>
      <dgm:spPr/>
      <dgm:t>
        <a:bodyPr/>
        <a:lstStyle/>
        <a:p>
          <a:endParaRPr lang="en-US"/>
        </a:p>
      </dgm:t>
    </dgm:pt>
    <dgm:pt modelId="{D9844CE8-30AC-464A-B3D4-E655F6177535}">
      <dgm:prSet phldrT="[Text]"/>
      <dgm:spPr/>
      <dgm:t>
        <a:bodyPr/>
        <a:lstStyle/>
        <a:p>
          <a:r>
            <a:rPr lang="zh-TW" altLang="en-US" dirty="0"/>
            <a:t>棉籽油</a:t>
          </a:r>
          <a:endParaRPr lang="en-US" dirty="0"/>
        </a:p>
      </dgm:t>
    </dgm:pt>
    <dgm:pt modelId="{0812074A-3D97-4F67-AFBB-9E5935835899}" type="parTrans" cxnId="{2CCDC7A8-0E5F-40B5-BE8E-D8789035A7DC}">
      <dgm:prSet/>
      <dgm:spPr/>
      <dgm:t>
        <a:bodyPr/>
        <a:lstStyle/>
        <a:p>
          <a:endParaRPr lang="en-US"/>
        </a:p>
      </dgm:t>
    </dgm:pt>
    <dgm:pt modelId="{A392352C-5FE2-42B2-8623-41504D48CEDC}" type="sibTrans" cxnId="{2CCDC7A8-0E5F-40B5-BE8E-D8789035A7DC}">
      <dgm:prSet/>
      <dgm:spPr/>
      <dgm:t>
        <a:bodyPr/>
        <a:lstStyle/>
        <a:p>
          <a:endParaRPr lang="en-US"/>
        </a:p>
      </dgm:t>
    </dgm:pt>
    <dgm:pt modelId="{A0067453-B439-4A8E-A0DB-5089C596645E}" type="pres">
      <dgm:prSet presAssocID="{873496A0-B010-45C3-8B1E-C5A705F32C12}" presName="diagram" presStyleCnt="0">
        <dgm:presLayoutVars>
          <dgm:chPref val="1"/>
          <dgm:dir/>
          <dgm:animOne val="branch"/>
          <dgm:animLvl val="lvl"/>
          <dgm:resizeHandles/>
        </dgm:presLayoutVars>
      </dgm:prSet>
      <dgm:spPr/>
      <dgm:t>
        <a:bodyPr/>
        <a:lstStyle/>
        <a:p>
          <a:endParaRPr lang="zh-HK" altLang="en-US"/>
        </a:p>
      </dgm:t>
    </dgm:pt>
    <dgm:pt modelId="{404F3E50-5CAA-41F7-942C-8E314E8C0FCB}" type="pres">
      <dgm:prSet presAssocID="{DA657014-D412-470C-B949-112D3E2A9E08}" presName="root" presStyleCnt="0"/>
      <dgm:spPr/>
    </dgm:pt>
    <dgm:pt modelId="{832881B3-C5F3-4C6C-A480-CF0C276B0E0A}" type="pres">
      <dgm:prSet presAssocID="{DA657014-D412-470C-B949-112D3E2A9E08}" presName="rootComposite" presStyleCnt="0"/>
      <dgm:spPr/>
    </dgm:pt>
    <dgm:pt modelId="{E0F7CA1D-C798-4FF4-A126-AF1DB4FA0664}" type="pres">
      <dgm:prSet presAssocID="{DA657014-D412-470C-B949-112D3E2A9E08}" presName="rootText" presStyleLbl="node1" presStyleIdx="0" presStyleCnt="2"/>
      <dgm:spPr/>
      <dgm:t>
        <a:bodyPr/>
        <a:lstStyle/>
        <a:p>
          <a:endParaRPr lang="zh-HK" altLang="en-US"/>
        </a:p>
      </dgm:t>
    </dgm:pt>
    <dgm:pt modelId="{8128682D-55DB-49B9-AE18-86A416E56786}" type="pres">
      <dgm:prSet presAssocID="{DA657014-D412-470C-B949-112D3E2A9E08}" presName="rootConnector" presStyleLbl="node1" presStyleIdx="0" presStyleCnt="2"/>
      <dgm:spPr/>
      <dgm:t>
        <a:bodyPr/>
        <a:lstStyle/>
        <a:p>
          <a:endParaRPr lang="zh-HK" altLang="en-US"/>
        </a:p>
      </dgm:t>
    </dgm:pt>
    <dgm:pt modelId="{DBB9B09C-8F5E-4AFB-8D3D-F6816B23A2F2}" type="pres">
      <dgm:prSet presAssocID="{DA657014-D412-470C-B949-112D3E2A9E08}" presName="childShape" presStyleCnt="0"/>
      <dgm:spPr/>
    </dgm:pt>
    <dgm:pt modelId="{E376D5E1-49C4-44C2-8781-27020FE486D1}" type="pres">
      <dgm:prSet presAssocID="{8D2DEB42-2D8D-459D-918D-9A6C0A7835E1}" presName="Name13" presStyleLbl="parChTrans1D2" presStyleIdx="0" presStyleCnt="8"/>
      <dgm:spPr/>
      <dgm:t>
        <a:bodyPr/>
        <a:lstStyle/>
        <a:p>
          <a:endParaRPr lang="zh-HK" altLang="en-US"/>
        </a:p>
      </dgm:t>
    </dgm:pt>
    <dgm:pt modelId="{F72115D5-798F-437D-AC27-E9177F934EA3}" type="pres">
      <dgm:prSet presAssocID="{0FC0F002-B1AA-490E-837B-F4BE28F2F249}" presName="childText" presStyleLbl="bgAcc1" presStyleIdx="0" presStyleCnt="8">
        <dgm:presLayoutVars>
          <dgm:bulletEnabled val="1"/>
        </dgm:presLayoutVars>
      </dgm:prSet>
      <dgm:spPr/>
      <dgm:t>
        <a:bodyPr/>
        <a:lstStyle/>
        <a:p>
          <a:endParaRPr lang="zh-HK" altLang="en-US"/>
        </a:p>
      </dgm:t>
    </dgm:pt>
    <dgm:pt modelId="{D52BDA93-8834-4E5A-A222-6B2AE592F301}" type="pres">
      <dgm:prSet presAssocID="{6F8E1E7D-E233-46CB-9512-2E72D790A994}" presName="Name13" presStyleLbl="parChTrans1D2" presStyleIdx="1" presStyleCnt="8"/>
      <dgm:spPr/>
      <dgm:t>
        <a:bodyPr/>
        <a:lstStyle/>
        <a:p>
          <a:endParaRPr lang="zh-HK" altLang="en-US"/>
        </a:p>
      </dgm:t>
    </dgm:pt>
    <dgm:pt modelId="{4EA372B6-D69D-4893-9948-20789770DEC0}" type="pres">
      <dgm:prSet presAssocID="{AA1898BD-01C6-4E54-9F35-E09BC6590860}" presName="childText" presStyleLbl="bgAcc1" presStyleIdx="1" presStyleCnt="8">
        <dgm:presLayoutVars>
          <dgm:bulletEnabled val="1"/>
        </dgm:presLayoutVars>
      </dgm:prSet>
      <dgm:spPr/>
      <dgm:t>
        <a:bodyPr/>
        <a:lstStyle/>
        <a:p>
          <a:endParaRPr lang="zh-HK" altLang="en-US"/>
        </a:p>
      </dgm:t>
    </dgm:pt>
    <dgm:pt modelId="{5AE575AE-545E-43E6-9AAA-52D03C92436B}" type="pres">
      <dgm:prSet presAssocID="{F282C358-7056-4650-B7BE-09C4AF37D50E}" presName="Name13" presStyleLbl="parChTrans1D2" presStyleIdx="2" presStyleCnt="8"/>
      <dgm:spPr/>
      <dgm:t>
        <a:bodyPr/>
        <a:lstStyle/>
        <a:p>
          <a:endParaRPr lang="zh-HK" altLang="en-US"/>
        </a:p>
      </dgm:t>
    </dgm:pt>
    <dgm:pt modelId="{BFE7AA49-2E7E-4B2E-BCA9-4FE44D3C4ED1}" type="pres">
      <dgm:prSet presAssocID="{96387855-B42B-46D4-A3ED-85EB2B92C5EF}" presName="childText" presStyleLbl="bgAcc1" presStyleIdx="2" presStyleCnt="8">
        <dgm:presLayoutVars>
          <dgm:bulletEnabled val="1"/>
        </dgm:presLayoutVars>
      </dgm:prSet>
      <dgm:spPr/>
      <dgm:t>
        <a:bodyPr/>
        <a:lstStyle/>
        <a:p>
          <a:endParaRPr lang="zh-HK" altLang="en-US"/>
        </a:p>
      </dgm:t>
    </dgm:pt>
    <dgm:pt modelId="{BE47421C-8E8C-4FF0-9684-545A895C9D4D}" type="pres">
      <dgm:prSet presAssocID="{0812074A-3D97-4F67-AFBB-9E5935835899}" presName="Name13" presStyleLbl="parChTrans1D2" presStyleIdx="3" presStyleCnt="8"/>
      <dgm:spPr/>
      <dgm:t>
        <a:bodyPr/>
        <a:lstStyle/>
        <a:p>
          <a:endParaRPr lang="zh-HK" altLang="en-US"/>
        </a:p>
      </dgm:t>
    </dgm:pt>
    <dgm:pt modelId="{7B9FD518-ABA1-43FF-952B-E65551B6808D}" type="pres">
      <dgm:prSet presAssocID="{D9844CE8-30AC-464A-B3D4-E655F6177535}" presName="childText" presStyleLbl="bgAcc1" presStyleIdx="3" presStyleCnt="8">
        <dgm:presLayoutVars>
          <dgm:bulletEnabled val="1"/>
        </dgm:presLayoutVars>
      </dgm:prSet>
      <dgm:spPr/>
      <dgm:t>
        <a:bodyPr/>
        <a:lstStyle/>
        <a:p>
          <a:endParaRPr lang="zh-HK" altLang="en-US"/>
        </a:p>
      </dgm:t>
    </dgm:pt>
    <dgm:pt modelId="{7B0D5958-A502-4159-847E-1DBE1B8A9AFB}" type="pres">
      <dgm:prSet presAssocID="{C36CF9C0-875A-4716-879D-CBFAF57D52FE}" presName="root" presStyleCnt="0"/>
      <dgm:spPr/>
    </dgm:pt>
    <dgm:pt modelId="{76F730A5-8755-4342-A3A3-D5470AE1A18A}" type="pres">
      <dgm:prSet presAssocID="{C36CF9C0-875A-4716-879D-CBFAF57D52FE}" presName="rootComposite" presStyleCnt="0"/>
      <dgm:spPr/>
    </dgm:pt>
    <dgm:pt modelId="{BA0C681D-1D32-44E8-894B-0873CF2EE22B}" type="pres">
      <dgm:prSet presAssocID="{C36CF9C0-875A-4716-879D-CBFAF57D52FE}" presName="rootText" presStyleLbl="node1" presStyleIdx="1" presStyleCnt="2"/>
      <dgm:spPr/>
      <dgm:t>
        <a:bodyPr/>
        <a:lstStyle/>
        <a:p>
          <a:endParaRPr lang="zh-HK" altLang="en-US"/>
        </a:p>
      </dgm:t>
    </dgm:pt>
    <dgm:pt modelId="{CD6F30D2-FD13-47E0-BAE7-6015BCDF222C}" type="pres">
      <dgm:prSet presAssocID="{C36CF9C0-875A-4716-879D-CBFAF57D52FE}" presName="rootConnector" presStyleLbl="node1" presStyleIdx="1" presStyleCnt="2"/>
      <dgm:spPr/>
      <dgm:t>
        <a:bodyPr/>
        <a:lstStyle/>
        <a:p>
          <a:endParaRPr lang="zh-HK" altLang="en-US"/>
        </a:p>
      </dgm:t>
    </dgm:pt>
    <dgm:pt modelId="{135E3D22-6F85-482F-99DD-DA052922F0EF}" type="pres">
      <dgm:prSet presAssocID="{C36CF9C0-875A-4716-879D-CBFAF57D52FE}" presName="childShape" presStyleCnt="0"/>
      <dgm:spPr/>
    </dgm:pt>
    <dgm:pt modelId="{DAB4D0E7-5631-45D6-87B2-A98B3A3D114E}" type="pres">
      <dgm:prSet presAssocID="{6CCA4C80-C299-4D2C-9AAE-3DE631E9EA8A}" presName="Name13" presStyleLbl="parChTrans1D2" presStyleIdx="4" presStyleCnt="8"/>
      <dgm:spPr/>
      <dgm:t>
        <a:bodyPr/>
        <a:lstStyle/>
        <a:p>
          <a:endParaRPr lang="zh-HK" altLang="en-US"/>
        </a:p>
      </dgm:t>
    </dgm:pt>
    <dgm:pt modelId="{BF54784C-C53D-4398-8980-AE8BE3FE9C65}" type="pres">
      <dgm:prSet presAssocID="{858C03E1-B4BB-4FC5-8260-6039CD442781}" presName="childText" presStyleLbl="bgAcc1" presStyleIdx="4" presStyleCnt="8">
        <dgm:presLayoutVars>
          <dgm:bulletEnabled val="1"/>
        </dgm:presLayoutVars>
      </dgm:prSet>
      <dgm:spPr/>
      <dgm:t>
        <a:bodyPr/>
        <a:lstStyle/>
        <a:p>
          <a:endParaRPr lang="zh-HK" altLang="en-US"/>
        </a:p>
      </dgm:t>
    </dgm:pt>
    <dgm:pt modelId="{F9CB0A94-666D-4182-BF05-2ED7959414B8}" type="pres">
      <dgm:prSet presAssocID="{D1477E44-AA1B-40C1-B336-4C751E466DE7}" presName="Name13" presStyleLbl="parChTrans1D2" presStyleIdx="5" presStyleCnt="8"/>
      <dgm:spPr/>
      <dgm:t>
        <a:bodyPr/>
        <a:lstStyle/>
        <a:p>
          <a:endParaRPr lang="zh-HK" altLang="en-US"/>
        </a:p>
      </dgm:t>
    </dgm:pt>
    <dgm:pt modelId="{FC62D52B-8048-4CCF-8C54-7592B1D5AFDE}" type="pres">
      <dgm:prSet presAssocID="{D6660523-DCF1-47AA-ADE7-3C829F5247D3}" presName="childText" presStyleLbl="bgAcc1" presStyleIdx="5" presStyleCnt="8">
        <dgm:presLayoutVars>
          <dgm:bulletEnabled val="1"/>
        </dgm:presLayoutVars>
      </dgm:prSet>
      <dgm:spPr/>
      <dgm:t>
        <a:bodyPr/>
        <a:lstStyle/>
        <a:p>
          <a:endParaRPr lang="zh-HK" altLang="en-US"/>
        </a:p>
      </dgm:t>
    </dgm:pt>
    <dgm:pt modelId="{29357DC9-6325-44D7-8569-D52CB7F066D7}" type="pres">
      <dgm:prSet presAssocID="{5D803AAB-273A-40A7-9E23-EE721A9F3CF7}" presName="Name13" presStyleLbl="parChTrans1D2" presStyleIdx="6" presStyleCnt="8"/>
      <dgm:spPr/>
      <dgm:t>
        <a:bodyPr/>
        <a:lstStyle/>
        <a:p>
          <a:endParaRPr lang="zh-HK" altLang="en-US"/>
        </a:p>
      </dgm:t>
    </dgm:pt>
    <dgm:pt modelId="{F5C3F616-2A8D-47A1-90C7-E22BC9D4FB32}" type="pres">
      <dgm:prSet presAssocID="{CB370E86-97BC-4649-B390-78FC209B6C83}" presName="childText" presStyleLbl="bgAcc1" presStyleIdx="6" presStyleCnt="8">
        <dgm:presLayoutVars>
          <dgm:bulletEnabled val="1"/>
        </dgm:presLayoutVars>
      </dgm:prSet>
      <dgm:spPr/>
      <dgm:t>
        <a:bodyPr/>
        <a:lstStyle/>
        <a:p>
          <a:endParaRPr lang="zh-HK" altLang="en-US"/>
        </a:p>
      </dgm:t>
    </dgm:pt>
    <dgm:pt modelId="{0B771050-8449-49A9-9D7F-DDFD49D117C5}" type="pres">
      <dgm:prSet presAssocID="{A1D93960-0366-401A-BFE6-B284A901FFA0}" presName="Name13" presStyleLbl="parChTrans1D2" presStyleIdx="7" presStyleCnt="8"/>
      <dgm:spPr/>
      <dgm:t>
        <a:bodyPr/>
        <a:lstStyle/>
        <a:p>
          <a:endParaRPr lang="zh-HK" altLang="en-US"/>
        </a:p>
      </dgm:t>
    </dgm:pt>
    <dgm:pt modelId="{6ED1B544-958D-4CB7-95A0-4D201D70419B}" type="pres">
      <dgm:prSet presAssocID="{A46CC0A5-43AA-4152-B1DD-FCA0AE276037}" presName="childText" presStyleLbl="bgAcc1" presStyleIdx="7" presStyleCnt="8">
        <dgm:presLayoutVars>
          <dgm:bulletEnabled val="1"/>
        </dgm:presLayoutVars>
      </dgm:prSet>
      <dgm:spPr/>
      <dgm:t>
        <a:bodyPr/>
        <a:lstStyle/>
        <a:p>
          <a:endParaRPr lang="zh-HK" altLang="en-US"/>
        </a:p>
      </dgm:t>
    </dgm:pt>
  </dgm:ptLst>
  <dgm:cxnLst>
    <dgm:cxn modelId="{6153EF26-79DC-4A29-AB42-4E286A71D7F2}" srcId="{C36CF9C0-875A-4716-879D-CBFAF57D52FE}" destId="{858C03E1-B4BB-4FC5-8260-6039CD442781}" srcOrd="0" destOrd="0" parTransId="{6CCA4C80-C299-4D2C-9AAE-3DE631E9EA8A}" sibTransId="{E8B87B13-15D1-43EC-8CBC-34CAF56EE6AA}"/>
    <dgm:cxn modelId="{B96C4F6C-C157-4931-9B64-EA8292365F2E}" type="presOf" srcId="{96387855-B42B-46D4-A3ED-85EB2B92C5EF}" destId="{BFE7AA49-2E7E-4B2E-BCA9-4FE44D3C4ED1}" srcOrd="0" destOrd="0" presId="urn:microsoft.com/office/officeart/2005/8/layout/hierarchy3"/>
    <dgm:cxn modelId="{4C872BEB-BCB2-4430-9056-D0CAEBBF1089}" type="presOf" srcId="{858C03E1-B4BB-4FC5-8260-6039CD442781}" destId="{BF54784C-C53D-4398-8980-AE8BE3FE9C65}" srcOrd="0" destOrd="0" presId="urn:microsoft.com/office/officeart/2005/8/layout/hierarchy3"/>
    <dgm:cxn modelId="{A55FE720-BF43-44A6-8EB9-5C7F2F149B1E}" srcId="{DA657014-D412-470C-B949-112D3E2A9E08}" destId="{0FC0F002-B1AA-490E-837B-F4BE28F2F249}" srcOrd="0" destOrd="0" parTransId="{8D2DEB42-2D8D-459D-918D-9A6C0A7835E1}" sibTransId="{D70E4A1E-50FE-485C-AF70-37D1A97ADAA2}"/>
    <dgm:cxn modelId="{09D09CFB-8216-460E-825C-ED51EBF8E067}" type="presOf" srcId="{A46CC0A5-43AA-4152-B1DD-FCA0AE276037}" destId="{6ED1B544-958D-4CB7-95A0-4D201D70419B}" srcOrd="0" destOrd="0" presId="urn:microsoft.com/office/officeart/2005/8/layout/hierarchy3"/>
    <dgm:cxn modelId="{0F0950E0-CA17-432B-B645-B9E9555DEF28}" srcId="{873496A0-B010-45C3-8B1E-C5A705F32C12}" destId="{DA657014-D412-470C-B949-112D3E2A9E08}" srcOrd="0" destOrd="0" parTransId="{AFCC4D6D-FEC4-4AEF-9D88-C1E008082ED6}" sibTransId="{9BAE0D5D-7C15-4E95-BCB5-D6A86A99BDB9}"/>
    <dgm:cxn modelId="{5C42FBA7-9A94-443D-B2ED-7513EC058792}" srcId="{C36CF9C0-875A-4716-879D-CBFAF57D52FE}" destId="{A46CC0A5-43AA-4152-B1DD-FCA0AE276037}" srcOrd="3" destOrd="0" parTransId="{A1D93960-0366-401A-BFE6-B284A901FFA0}" sibTransId="{BCD3B6B1-8C35-4F99-A300-8BA1177578A0}"/>
    <dgm:cxn modelId="{6C45385C-D0DC-4D2A-8E7C-12F3E11ABF96}" type="presOf" srcId="{C36CF9C0-875A-4716-879D-CBFAF57D52FE}" destId="{CD6F30D2-FD13-47E0-BAE7-6015BCDF222C}" srcOrd="1" destOrd="0" presId="urn:microsoft.com/office/officeart/2005/8/layout/hierarchy3"/>
    <dgm:cxn modelId="{5CE52818-3E0B-464E-9C4A-07E7E7B97178}" type="presOf" srcId="{DA657014-D412-470C-B949-112D3E2A9E08}" destId="{E0F7CA1D-C798-4FF4-A126-AF1DB4FA0664}" srcOrd="0" destOrd="0" presId="urn:microsoft.com/office/officeart/2005/8/layout/hierarchy3"/>
    <dgm:cxn modelId="{DCAE7B3B-9111-4EC9-8BDA-6B35630FD101}" srcId="{C36CF9C0-875A-4716-879D-CBFAF57D52FE}" destId="{CB370E86-97BC-4649-B390-78FC209B6C83}" srcOrd="2" destOrd="0" parTransId="{5D803AAB-273A-40A7-9E23-EE721A9F3CF7}" sibTransId="{A46F758C-8F39-4B92-974C-AEC12AB8EC6E}"/>
    <dgm:cxn modelId="{31B4F182-01B1-419A-BFAB-1991477BE4C7}" srcId="{873496A0-B010-45C3-8B1E-C5A705F32C12}" destId="{C36CF9C0-875A-4716-879D-CBFAF57D52FE}" srcOrd="1" destOrd="0" parTransId="{5BBD8F6F-A5B8-49D5-9805-7660C7C28453}" sibTransId="{E25E6D12-0CA1-4D77-84A4-C61E92C0C6E5}"/>
    <dgm:cxn modelId="{15275437-D2B9-4C9E-AAAF-1E8C7C833B1D}" type="presOf" srcId="{6CCA4C80-C299-4D2C-9AAE-3DE631E9EA8A}" destId="{DAB4D0E7-5631-45D6-87B2-A98B3A3D114E}" srcOrd="0" destOrd="0" presId="urn:microsoft.com/office/officeart/2005/8/layout/hierarchy3"/>
    <dgm:cxn modelId="{2CCDC7A8-0E5F-40B5-BE8E-D8789035A7DC}" srcId="{DA657014-D412-470C-B949-112D3E2A9E08}" destId="{D9844CE8-30AC-464A-B3D4-E655F6177535}" srcOrd="3" destOrd="0" parTransId="{0812074A-3D97-4F67-AFBB-9E5935835899}" sibTransId="{A392352C-5FE2-42B2-8623-41504D48CEDC}"/>
    <dgm:cxn modelId="{268A55E4-B1A9-478F-932F-F5DC0226C699}" type="presOf" srcId="{6F8E1E7D-E233-46CB-9512-2E72D790A994}" destId="{D52BDA93-8834-4E5A-A222-6B2AE592F301}" srcOrd="0" destOrd="0" presId="urn:microsoft.com/office/officeart/2005/8/layout/hierarchy3"/>
    <dgm:cxn modelId="{939A80B1-543F-4454-B587-8CF10DB0E5F3}" type="presOf" srcId="{8D2DEB42-2D8D-459D-918D-9A6C0A7835E1}" destId="{E376D5E1-49C4-44C2-8781-27020FE486D1}" srcOrd="0" destOrd="0" presId="urn:microsoft.com/office/officeart/2005/8/layout/hierarchy3"/>
    <dgm:cxn modelId="{81A925BF-7776-4FB6-AE99-025B881E7064}" srcId="{DA657014-D412-470C-B949-112D3E2A9E08}" destId="{96387855-B42B-46D4-A3ED-85EB2B92C5EF}" srcOrd="2" destOrd="0" parTransId="{F282C358-7056-4650-B7BE-09C4AF37D50E}" sibTransId="{E3BCA11A-2F57-4E7C-92D1-5919A1AFA584}"/>
    <dgm:cxn modelId="{146108AC-5BBE-4469-BCE0-88410527283F}" srcId="{DA657014-D412-470C-B949-112D3E2A9E08}" destId="{AA1898BD-01C6-4E54-9F35-E09BC6590860}" srcOrd="1" destOrd="0" parTransId="{6F8E1E7D-E233-46CB-9512-2E72D790A994}" sibTransId="{1334F63A-5CB1-45B2-95C0-7391A68ADC6F}"/>
    <dgm:cxn modelId="{AADC52CD-27BE-406E-99D7-812949A4F265}" type="presOf" srcId="{A1D93960-0366-401A-BFE6-B284A901FFA0}" destId="{0B771050-8449-49A9-9D7F-DDFD49D117C5}" srcOrd="0" destOrd="0" presId="urn:microsoft.com/office/officeart/2005/8/layout/hierarchy3"/>
    <dgm:cxn modelId="{A6722FC9-5E5C-4FFF-BE1F-A3BCABB3E331}" type="presOf" srcId="{C36CF9C0-875A-4716-879D-CBFAF57D52FE}" destId="{BA0C681D-1D32-44E8-894B-0873CF2EE22B}" srcOrd="0" destOrd="0" presId="urn:microsoft.com/office/officeart/2005/8/layout/hierarchy3"/>
    <dgm:cxn modelId="{AAA7EC88-FCF6-44C2-8BD9-8D5BC5D39646}" type="presOf" srcId="{DA657014-D412-470C-B949-112D3E2A9E08}" destId="{8128682D-55DB-49B9-AE18-86A416E56786}" srcOrd="1" destOrd="0" presId="urn:microsoft.com/office/officeart/2005/8/layout/hierarchy3"/>
    <dgm:cxn modelId="{F7E6F4B4-6C17-40BB-B7C8-95905A1F2DDC}" type="presOf" srcId="{0FC0F002-B1AA-490E-837B-F4BE28F2F249}" destId="{F72115D5-798F-437D-AC27-E9177F934EA3}" srcOrd="0" destOrd="0" presId="urn:microsoft.com/office/officeart/2005/8/layout/hierarchy3"/>
    <dgm:cxn modelId="{75F6C642-0437-4521-8AC0-D6871C711335}" srcId="{C36CF9C0-875A-4716-879D-CBFAF57D52FE}" destId="{D6660523-DCF1-47AA-ADE7-3C829F5247D3}" srcOrd="1" destOrd="0" parTransId="{D1477E44-AA1B-40C1-B336-4C751E466DE7}" sibTransId="{ECEEEB62-4319-4986-B1A7-802DDF09105E}"/>
    <dgm:cxn modelId="{928CFD66-7759-4E96-B048-5486FCCA157C}" type="presOf" srcId="{D6660523-DCF1-47AA-ADE7-3C829F5247D3}" destId="{FC62D52B-8048-4CCF-8C54-7592B1D5AFDE}" srcOrd="0" destOrd="0" presId="urn:microsoft.com/office/officeart/2005/8/layout/hierarchy3"/>
    <dgm:cxn modelId="{4BD7AFFE-7FCB-4731-995A-C0E63BCF64A4}" type="presOf" srcId="{CB370E86-97BC-4649-B390-78FC209B6C83}" destId="{F5C3F616-2A8D-47A1-90C7-E22BC9D4FB32}" srcOrd="0" destOrd="0" presId="urn:microsoft.com/office/officeart/2005/8/layout/hierarchy3"/>
    <dgm:cxn modelId="{0E2F1081-A36D-475A-9F41-FFB35BD45DDE}" type="presOf" srcId="{D1477E44-AA1B-40C1-B336-4C751E466DE7}" destId="{F9CB0A94-666D-4182-BF05-2ED7959414B8}" srcOrd="0" destOrd="0" presId="urn:microsoft.com/office/officeart/2005/8/layout/hierarchy3"/>
    <dgm:cxn modelId="{3A9C9CF7-7A8B-49D2-84D2-19538228FC35}" type="presOf" srcId="{AA1898BD-01C6-4E54-9F35-E09BC6590860}" destId="{4EA372B6-D69D-4893-9948-20789770DEC0}" srcOrd="0" destOrd="0" presId="urn:microsoft.com/office/officeart/2005/8/layout/hierarchy3"/>
    <dgm:cxn modelId="{CD73D33B-8409-4A17-9D24-702B33BAF730}" type="presOf" srcId="{0812074A-3D97-4F67-AFBB-9E5935835899}" destId="{BE47421C-8E8C-4FF0-9684-545A895C9D4D}" srcOrd="0" destOrd="0" presId="urn:microsoft.com/office/officeart/2005/8/layout/hierarchy3"/>
    <dgm:cxn modelId="{CCD64903-9462-4646-A102-0E3D3E90DFEF}" type="presOf" srcId="{D9844CE8-30AC-464A-B3D4-E655F6177535}" destId="{7B9FD518-ABA1-43FF-952B-E65551B6808D}" srcOrd="0" destOrd="0" presId="urn:microsoft.com/office/officeart/2005/8/layout/hierarchy3"/>
    <dgm:cxn modelId="{56227946-0D94-4B3A-B2FD-A03D8FB27D76}" type="presOf" srcId="{5D803AAB-273A-40A7-9E23-EE721A9F3CF7}" destId="{29357DC9-6325-44D7-8569-D52CB7F066D7}" srcOrd="0" destOrd="0" presId="urn:microsoft.com/office/officeart/2005/8/layout/hierarchy3"/>
    <dgm:cxn modelId="{9866B9F5-2E74-4F9F-B584-6256298B704D}" type="presOf" srcId="{F282C358-7056-4650-B7BE-09C4AF37D50E}" destId="{5AE575AE-545E-43E6-9AAA-52D03C92436B}" srcOrd="0" destOrd="0" presId="urn:microsoft.com/office/officeart/2005/8/layout/hierarchy3"/>
    <dgm:cxn modelId="{3B881CDB-E7B7-4D4D-BACE-72B4F5144054}" type="presOf" srcId="{873496A0-B010-45C3-8B1E-C5A705F32C12}" destId="{A0067453-B439-4A8E-A0DB-5089C596645E}" srcOrd="0" destOrd="0" presId="urn:microsoft.com/office/officeart/2005/8/layout/hierarchy3"/>
    <dgm:cxn modelId="{3191FCF5-9E49-4B95-BC22-98A584CBC6E3}" type="presParOf" srcId="{A0067453-B439-4A8E-A0DB-5089C596645E}" destId="{404F3E50-5CAA-41F7-942C-8E314E8C0FCB}" srcOrd="0" destOrd="0" presId="urn:microsoft.com/office/officeart/2005/8/layout/hierarchy3"/>
    <dgm:cxn modelId="{8C059822-169C-468F-BE99-3E8CFA990784}" type="presParOf" srcId="{404F3E50-5CAA-41F7-942C-8E314E8C0FCB}" destId="{832881B3-C5F3-4C6C-A480-CF0C276B0E0A}" srcOrd="0" destOrd="0" presId="urn:microsoft.com/office/officeart/2005/8/layout/hierarchy3"/>
    <dgm:cxn modelId="{3A2B8BE2-1C48-4FC1-BAF7-41BFB8555180}" type="presParOf" srcId="{832881B3-C5F3-4C6C-A480-CF0C276B0E0A}" destId="{E0F7CA1D-C798-4FF4-A126-AF1DB4FA0664}" srcOrd="0" destOrd="0" presId="urn:microsoft.com/office/officeart/2005/8/layout/hierarchy3"/>
    <dgm:cxn modelId="{82051A13-D941-4F03-8B26-5634BD26269A}" type="presParOf" srcId="{832881B3-C5F3-4C6C-A480-CF0C276B0E0A}" destId="{8128682D-55DB-49B9-AE18-86A416E56786}" srcOrd="1" destOrd="0" presId="urn:microsoft.com/office/officeart/2005/8/layout/hierarchy3"/>
    <dgm:cxn modelId="{68D0DA55-1A32-48CA-ADF9-B9B3EB3BE8A2}" type="presParOf" srcId="{404F3E50-5CAA-41F7-942C-8E314E8C0FCB}" destId="{DBB9B09C-8F5E-4AFB-8D3D-F6816B23A2F2}" srcOrd="1" destOrd="0" presId="urn:microsoft.com/office/officeart/2005/8/layout/hierarchy3"/>
    <dgm:cxn modelId="{6FC2A96A-B8B4-4168-A0D8-E4DD720C79B8}" type="presParOf" srcId="{DBB9B09C-8F5E-4AFB-8D3D-F6816B23A2F2}" destId="{E376D5E1-49C4-44C2-8781-27020FE486D1}" srcOrd="0" destOrd="0" presId="urn:microsoft.com/office/officeart/2005/8/layout/hierarchy3"/>
    <dgm:cxn modelId="{73245738-F728-4BBB-A44A-4CA7DCBA2D4A}" type="presParOf" srcId="{DBB9B09C-8F5E-4AFB-8D3D-F6816B23A2F2}" destId="{F72115D5-798F-437D-AC27-E9177F934EA3}" srcOrd="1" destOrd="0" presId="urn:microsoft.com/office/officeart/2005/8/layout/hierarchy3"/>
    <dgm:cxn modelId="{9710E6E2-B39B-4A17-8972-CC316CA0ACD8}" type="presParOf" srcId="{DBB9B09C-8F5E-4AFB-8D3D-F6816B23A2F2}" destId="{D52BDA93-8834-4E5A-A222-6B2AE592F301}" srcOrd="2" destOrd="0" presId="urn:microsoft.com/office/officeart/2005/8/layout/hierarchy3"/>
    <dgm:cxn modelId="{3F982E9F-D6B4-4169-95AF-E5ED96B2E46D}" type="presParOf" srcId="{DBB9B09C-8F5E-4AFB-8D3D-F6816B23A2F2}" destId="{4EA372B6-D69D-4893-9948-20789770DEC0}" srcOrd="3" destOrd="0" presId="urn:microsoft.com/office/officeart/2005/8/layout/hierarchy3"/>
    <dgm:cxn modelId="{10B0B497-9494-4DEB-A130-182BC09FB466}" type="presParOf" srcId="{DBB9B09C-8F5E-4AFB-8D3D-F6816B23A2F2}" destId="{5AE575AE-545E-43E6-9AAA-52D03C92436B}" srcOrd="4" destOrd="0" presId="urn:microsoft.com/office/officeart/2005/8/layout/hierarchy3"/>
    <dgm:cxn modelId="{EF358761-BB21-44C9-9DD0-C4938772ED96}" type="presParOf" srcId="{DBB9B09C-8F5E-4AFB-8D3D-F6816B23A2F2}" destId="{BFE7AA49-2E7E-4B2E-BCA9-4FE44D3C4ED1}" srcOrd="5" destOrd="0" presId="urn:microsoft.com/office/officeart/2005/8/layout/hierarchy3"/>
    <dgm:cxn modelId="{6B1A8919-9C95-4017-981A-F42E8208C085}" type="presParOf" srcId="{DBB9B09C-8F5E-4AFB-8D3D-F6816B23A2F2}" destId="{BE47421C-8E8C-4FF0-9684-545A895C9D4D}" srcOrd="6" destOrd="0" presId="urn:microsoft.com/office/officeart/2005/8/layout/hierarchy3"/>
    <dgm:cxn modelId="{44263A9D-41E0-4467-B2A5-6C4E9DFCBC54}" type="presParOf" srcId="{DBB9B09C-8F5E-4AFB-8D3D-F6816B23A2F2}" destId="{7B9FD518-ABA1-43FF-952B-E65551B6808D}" srcOrd="7" destOrd="0" presId="urn:microsoft.com/office/officeart/2005/8/layout/hierarchy3"/>
    <dgm:cxn modelId="{F241AE54-13E3-46B5-97D6-CF57D253A29A}" type="presParOf" srcId="{A0067453-B439-4A8E-A0DB-5089C596645E}" destId="{7B0D5958-A502-4159-847E-1DBE1B8A9AFB}" srcOrd="1" destOrd="0" presId="urn:microsoft.com/office/officeart/2005/8/layout/hierarchy3"/>
    <dgm:cxn modelId="{29D1F66E-9B15-47CC-A1BB-3ABAE9D847C2}" type="presParOf" srcId="{7B0D5958-A502-4159-847E-1DBE1B8A9AFB}" destId="{76F730A5-8755-4342-A3A3-D5470AE1A18A}" srcOrd="0" destOrd="0" presId="urn:microsoft.com/office/officeart/2005/8/layout/hierarchy3"/>
    <dgm:cxn modelId="{7C47FED3-262B-4CE4-8D49-8E96FCC34801}" type="presParOf" srcId="{76F730A5-8755-4342-A3A3-D5470AE1A18A}" destId="{BA0C681D-1D32-44E8-894B-0873CF2EE22B}" srcOrd="0" destOrd="0" presId="urn:microsoft.com/office/officeart/2005/8/layout/hierarchy3"/>
    <dgm:cxn modelId="{5329F689-F9C1-40C3-85F4-DE15A293A101}" type="presParOf" srcId="{76F730A5-8755-4342-A3A3-D5470AE1A18A}" destId="{CD6F30D2-FD13-47E0-BAE7-6015BCDF222C}" srcOrd="1" destOrd="0" presId="urn:microsoft.com/office/officeart/2005/8/layout/hierarchy3"/>
    <dgm:cxn modelId="{E91A165D-6139-4D53-8EC3-36CAFD5665F9}" type="presParOf" srcId="{7B0D5958-A502-4159-847E-1DBE1B8A9AFB}" destId="{135E3D22-6F85-482F-99DD-DA052922F0EF}" srcOrd="1" destOrd="0" presId="urn:microsoft.com/office/officeart/2005/8/layout/hierarchy3"/>
    <dgm:cxn modelId="{4BF58244-4F70-45F0-8052-9075B4818D74}" type="presParOf" srcId="{135E3D22-6F85-482F-99DD-DA052922F0EF}" destId="{DAB4D0E7-5631-45D6-87B2-A98B3A3D114E}" srcOrd="0" destOrd="0" presId="urn:microsoft.com/office/officeart/2005/8/layout/hierarchy3"/>
    <dgm:cxn modelId="{DC6B329A-8E8C-487F-9D1A-398A0CE7FF05}" type="presParOf" srcId="{135E3D22-6F85-482F-99DD-DA052922F0EF}" destId="{BF54784C-C53D-4398-8980-AE8BE3FE9C65}" srcOrd="1" destOrd="0" presId="urn:microsoft.com/office/officeart/2005/8/layout/hierarchy3"/>
    <dgm:cxn modelId="{39EBE622-8567-4560-9168-460374D26F2E}" type="presParOf" srcId="{135E3D22-6F85-482F-99DD-DA052922F0EF}" destId="{F9CB0A94-666D-4182-BF05-2ED7959414B8}" srcOrd="2" destOrd="0" presId="urn:microsoft.com/office/officeart/2005/8/layout/hierarchy3"/>
    <dgm:cxn modelId="{7FCD6AC9-C09E-4ABB-B499-447D67BD8BAC}" type="presParOf" srcId="{135E3D22-6F85-482F-99DD-DA052922F0EF}" destId="{FC62D52B-8048-4CCF-8C54-7592B1D5AFDE}" srcOrd="3" destOrd="0" presId="urn:microsoft.com/office/officeart/2005/8/layout/hierarchy3"/>
    <dgm:cxn modelId="{A65BBB2F-612E-4434-BB35-788BD8D4BAE4}" type="presParOf" srcId="{135E3D22-6F85-482F-99DD-DA052922F0EF}" destId="{29357DC9-6325-44D7-8569-D52CB7F066D7}" srcOrd="4" destOrd="0" presId="urn:microsoft.com/office/officeart/2005/8/layout/hierarchy3"/>
    <dgm:cxn modelId="{4C90E0C4-8227-49FA-9349-BCFC1FE43F35}" type="presParOf" srcId="{135E3D22-6F85-482F-99DD-DA052922F0EF}" destId="{F5C3F616-2A8D-47A1-90C7-E22BC9D4FB32}" srcOrd="5" destOrd="0" presId="urn:microsoft.com/office/officeart/2005/8/layout/hierarchy3"/>
    <dgm:cxn modelId="{5698AFD5-FFC6-4E6E-BBAF-85F53EB4B543}" type="presParOf" srcId="{135E3D22-6F85-482F-99DD-DA052922F0EF}" destId="{0B771050-8449-49A9-9D7F-DDFD49D117C5}" srcOrd="6" destOrd="0" presId="urn:microsoft.com/office/officeart/2005/8/layout/hierarchy3"/>
    <dgm:cxn modelId="{2084B3C3-D50B-43D7-822C-D252E9AC0290}" type="presParOf" srcId="{135E3D22-6F85-482F-99DD-DA052922F0EF}" destId="{6ED1B544-958D-4CB7-95A0-4D201D70419B}"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1A9DC9-0819-4CE8-ABE6-708577A06358}">
      <dsp:nvSpPr>
        <dsp:cNvPr id="0" name=""/>
        <dsp:cNvSpPr/>
      </dsp:nvSpPr>
      <dsp:spPr>
        <a:xfrm>
          <a:off x="3083005" y="2461550"/>
          <a:ext cx="2063588" cy="206358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2400300">
            <a:lnSpc>
              <a:spcPct val="90000"/>
            </a:lnSpc>
            <a:spcBef>
              <a:spcPct val="0"/>
            </a:spcBef>
            <a:spcAft>
              <a:spcPct val="35000"/>
            </a:spcAft>
          </a:pPr>
          <a:r>
            <a:rPr lang="zh-TW" altLang="en-US" sz="5400" kern="1200" dirty="0"/>
            <a:t>能量</a:t>
          </a:r>
          <a:endParaRPr lang="en-US" sz="5400" kern="1200" dirty="0"/>
        </a:p>
      </dsp:txBody>
      <dsp:txXfrm>
        <a:off x="3385210" y="2763755"/>
        <a:ext cx="1459178" cy="1459178"/>
      </dsp:txXfrm>
    </dsp:sp>
    <dsp:sp modelId="{5E13E592-A46A-41B5-8ACE-C9AA69BDA7E9}">
      <dsp:nvSpPr>
        <dsp:cNvPr id="0" name=""/>
        <dsp:cNvSpPr/>
      </dsp:nvSpPr>
      <dsp:spPr>
        <a:xfrm rot="12900000">
          <a:off x="1752980" y="2100207"/>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7B70B20-92AB-4345-B061-F91BAEE89364}">
      <dsp:nvSpPr>
        <dsp:cNvPr id="0" name=""/>
        <dsp:cNvSpPr/>
      </dsp:nvSpPr>
      <dsp:spPr>
        <a:xfrm>
          <a:off x="916039" y="1155731"/>
          <a:ext cx="1960408" cy="15683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zh-TW" altLang="en-US" sz="2400" kern="1200" dirty="0"/>
            <a:t>碳水化合物</a:t>
          </a:r>
          <a:endParaRPr lang="en-US" sz="2400" kern="1200" dirty="0"/>
        </a:p>
        <a:p>
          <a:pPr lvl="0" algn="ctr" defTabSz="1066800">
            <a:lnSpc>
              <a:spcPct val="90000"/>
            </a:lnSpc>
            <a:spcBef>
              <a:spcPct val="0"/>
            </a:spcBef>
            <a:spcAft>
              <a:spcPct val="35000"/>
            </a:spcAft>
          </a:pPr>
          <a:r>
            <a:rPr lang="zh-TW" altLang="en-US" sz="2000" kern="1200" dirty="0"/>
            <a:t>（</a:t>
          </a:r>
          <a:r>
            <a:rPr lang="en-US" altLang="zh-TW" sz="2000" kern="1200" dirty="0"/>
            <a:t>1</a:t>
          </a:r>
          <a:r>
            <a:rPr lang="zh-TW" altLang="en-US" sz="2000" kern="1200" dirty="0"/>
            <a:t>克提供</a:t>
          </a:r>
          <a:r>
            <a:rPr lang="en-US" altLang="zh-TW" sz="2000" kern="1200" dirty="0"/>
            <a:t/>
          </a:r>
          <a:br>
            <a:rPr lang="en-US" altLang="zh-TW" sz="2000" kern="1200" dirty="0"/>
          </a:br>
          <a:r>
            <a:rPr lang="en-US" altLang="zh-TW" sz="2000" kern="1200" dirty="0"/>
            <a:t>3.75</a:t>
          </a:r>
          <a:r>
            <a:rPr lang="zh-TW" altLang="en-US" sz="2000" kern="1200" dirty="0"/>
            <a:t>千卡）</a:t>
          </a:r>
          <a:endParaRPr lang="en-US" sz="2000" kern="1200" dirty="0"/>
        </a:p>
      </dsp:txBody>
      <dsp:txXfrm>
        <a:off x="961974" y="1201666"/>
        <a:ext cx="1868538" cy="1476457"/>
      </dsp:txXfrm>
    </dsp:sp>
    <dsp:sp modelId="{4ED69F82-50E6-4A8C-AAC0-F22C50D24B50}">
      <dsp:nvSpPr>
        <dsp:cNvPr id="0" name=""/>
        <dsp:cNvSpPr/>
      </dsp:nvSpPr>
      <dsp:spPr>
        <a:xfrm rot="16200000">
          <a:off x="3322623" y="1283102"/>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0451B82-DB66-4579-99A1-7A00BBA68016}">
      <dsp:nvSpPr>
        <dsp:cNvPr id="0" name=""/>
        <dsp:cNvSpPr/>
      </dsp:nvSpPr>
      <dsp:spPr>
        <a:xfrm>
          <a:off x="3134595" y="824"/>
          <a:ext cx="1960408" cy="15683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zh-TW" altLang="en-US" sz="2600" kern="1200" dirty="0"/>
            <a:t>蛋白質</a:t>
          </a:r>
          <a:r>
            <a:rPr lang="en-US" sz="2600" kern="1200" dirty="0"/>
            <a:t/>
          </a:r>
          <a:br>
            <a:rPr lang="en-US" sz="2600" kern="1200" dirty="0"/>
          </a:br>
          <a:r>
            <a:rPr lang="zh-TW" altLang="en-US" sz="2000" kern="1200" dirty="0"/>
            <a:t>（</a:t>
          </a:r>
          <a:r>
            <a:rPr lang="en-US" altLang="zh-TW" sz="2000" kern="1200" dirty="0"/>
            <a:t>1</a:t>
          </a:r>
          <a:r>
            <a:rPr lang="zh-TW" altLang="en-US" sz="2000" kern="1200" dirty="0"/>
            <a:t>克提供</a:t>
          </a:r>
          <a:r>
            <a:rPr lang="en-US" altLang="zh-TW" sz="2000" kern="1200" dirty="0"/>
            <a:t>4</a:t>
          </a:r>
          <a:r>
            <a:rPr lang="zh-TW" altLang="en-US" sz="2000" kern="1200" dirty="0"/>
            <a:t>千卡）</a:t>
          </a:r>
          <a:endParaRPr lang="en-US" sz="2000" kern="1200" dirty="0"/>
        </a:p>
      </dsp:txBody>
      <dsp:txXfrm>
        <a:off x="3180530" y="46759"/>
        <a:ext cx="1868538" cy="1476457"/>
      </dsp:txXfrm>
    </dsp:sp>
    <dsp:sp modelId="{55E59E31-234C-4E6A-B859-5F454D73E219}">
      <dsp:nvSpPr>
        <dsp:cNvPr id="0" name=""/>
        <dsp:cNvSpPr/>
      </dsp:nvSpPr>
      <dsp:spPr>
        <a:xfrm rot="19500000">
          <a:off x="4892267" y="2100207"/>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5785203-4C2F-4A0E-8FE3-52C61206BA0F}">
      <dsp:nvSpPr>
        <dsp:cNvPr id="0" name=""/>
        <dsp:cNvSpPr/>
      </dsp:nvSpPr>
      <dsp:spPr>
        <a:xfrm>
          <a:off x="5353151" y="1155731"/>
          <a:ext cx="1960408" cy="15683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zh-TW" altLang="en-US" sz="2600" kern="1200" dirty="0"/>
            <a:t>脂肪</a:t>
          </a:r>
          <a:r>
            <a:rPr lang="en-US" sz="2600" kern="1200" dirty="0"/>
            <a:t/>
          </a:r>
          <a:br>
            <a:rPr lang="en-US" sz="2600" kern="1200" dirty="0"/>
          </a:br>
          <a:r>
            <a:rPr lang="zh-TW" altLang="en-US" sz="2000" kern="1200" dirty="0"/>
            <a:t>（</a:t>
          </a:r>
          <a:r>
            <a:rPr lang="en-US" altLang="zh-TW" sz="2000" kern="1200" dirty="0"/>
            <a:t>1</a:t>
          </a:r>
          <a:r>
            <a:rPr lang="zh-TW" altLang="en-US" sz="2000" kern="1200" dirty="0"/>
            <a:t>克提供</a:t>
          </a:r>
          <a:r>
            <a:rPr lang="en-US" altLang="zh-TW" sz="2000" kern="1200" dirty="0"/>
            <a:t>9</a:t>
          </a:r>
          <a:r>
            <a:rPr lang="zh-TW" altLang="en-US" sz="2000" kern="1200" dirty="0"/>
            <a:t>千卡）</a:t>
          </a:r>
          <a:endParaRPr lang="en-US" sz="2000" kern="1200" dirty="0"/>
        </a:p>
      </dsp:txBody>
      <dsp:txXfrm>
        <a:off x="5399086" y="1201666"/>
        <a:ext cx="1868538" cy="147645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5CECD7-8116-45CE-803F-94C93B83A7E4}">
      <dsp:nvSpPr>
        <dsp:cNvPr id="0" name=""/>
        <dsp:cNvSpPr/>
      </dsp:nvSpPr>
      <dsp:spPr>
        <a:xfrm rot="5400000">
          <a:off x="5012703" y="-1901980"/>
          <a:ext cx="1166849"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zh-TW" altLang="en-US" sz="2100" kern="1200" dirty="0" smtClean="0"/>
            <a:t>將多餘</a:t>
          </a:r>
          <a:r>
            <a:rPr lang="zh-TW" altLang="en-US" sz="2100" kern="1200" dirty="0"/>
            <a:t>的膽固醇從動脈壁運回肝臟進行降解和清除，有助於保持動脈清澈</a:t>
          </a:r>
          <a:r>
            <a:rPr lang="zh-TW" altLang="en-US" sz="2100" kern="1200" dirty="0" smtClean="0"/>
            <a:t>，最</a:t>
          </a:r>
          <a:r>
            <a:rPr lang="zh-TW" altLang="en-US" sz="2100" kern="1200" dirty="0"/>
            <a:t>大幅度地減少堵塞並降低患心血管疾病的風險。</a:t>
          </a:r>
          <a:endParaRPr lang="en-US" sz="2100" kern="1200" dirty="0"/>
        </a:p>
      </dsp:txBody>
      <dsp:txXfrm rot="-5400000">
        <a:off x="2962656" y="205028"/>
        <a:ext cx="5209983" cy="1052927"/>
      </dsp:txXfrm>
    </dsp:sp>
    <dsp:sp modelId="{252A4806-6F2A-4BE1-97C8-FCC136C5C007}">
      <dsp:nvSpPr>
        <dsp:cNvPr id="0" name=""/>
        <dsp:cNvSpPr/>
      </dsp:nvSpPr>
      <dsp:spPr>
        <a:xfrm>
          <a:off x="0" y="2209"/>
          <a:ext cx="2962656" cy="14585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zh-TW" altLang="en-US" sz="3600" kern="1200" dirty="0"/>
            <a:t>「好」</a:t>
          </a:r>
          <a:r>
            <a:rPr lang="en-US" altLang="zh-TW" sz="3600" kern="1200" dirty="0"/>
            <a:t>HDL-C</a:t>
          </a:r>
          <a:endParaRPr lang="en-US" sz="3600" kern="1200" dirty="0"/>
        </a:p>
      </dsp:txBody>
      <dsp:txXfrm>
        <a:off x="71201" y="73410"/>
        <a:ext cx="2820254" cy="1316160"/>
      </dsp:txXfrm>
    </dsp:sp>
    <dsp:sp modelId="{93FCA15A-9CFB-4BDD-AAF2-22AF5405B861}">
      <dsp:nvSpPr>
        <dsp:cNvPr id="0" name=""/>
        <dsp:cNvSpPr/>
      </dsp:nvSpPr>
      <dsp:spPr>
        <a:xfrm rot="5400000">
          <a:off x="5012703" y="-370490"/>
          <a:ext cx="1166849"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zh-TW" altLang="en-US" sz="2100" kern="1200" dirty="0" smtClean="0"/>
            <a:t>將</a:t>
          </a:r>
          <a:r>
            <a:rPr lang="zh-TW" altLang="en-US" sz="2100" kern="1200" dirty="0"/>
            <a:t>膽固醇運送到動脈壁進行沉積來堵塞動脈</a:t>
          </a:r>
          <a:r>
            <a:rPr lang="zh-TW" altLang="en-US" sz="2100" kern="1200" dirty="0" smtClean="0"/>
            <a:t>，增</a:t>
          </a:r>
          <a:r>
            <a:rPr lang="zh-TW" altLang="en-US" sz="2100" kern="1200" dirty="0"/>
            <a:t>加患心血管疾病的風險。</a:t>
          </a:r>
          <a:endParaRPr lang="en-US" sz="2100" kern="1200" dirty="0"/>
        </a:p>
      </dsp:txBody>
      <dsp:txXfrm rot="-5400000">
        <a:off x="2962656" y="1736518"/>
        <a:ext cx="5209983" cy="1052927"/>
      </dsp:txXfrm>
    </dsp:sp>
    <dsp:sp modelId="{8EFFBB1C-0799-4B4E-AD3A-E2B373567123}">
      <dsp:nvSpPr>
        <dsp:cNvPr id="0" name=""/>
        <dsp:cNvSpPr/>
      </dsp:nvSpPr>
      <dsp:spPr>
        <a:xfrm>
          <a:off x="0" y="1533700"/>
          <a:ext cx="2962656" cy="14585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zh-TW" altLang="en-US" sz="3600" kern="1200" dirty="0"/>
            <a:t>「壞」</a:t>
          </a:r>
          <a:r>
            <a:rPr lang="en-US" sz="3600" kern="1200" dirty="0"/>
            <a:t>LDL-C</a:t>
          </a:r>
        </a:p>
      </dsp:txBody>
      <dsp:txXfrm>
        <a:off x="71201" y="1604901"/>
        <a:ext cx="2820254" cy="1316160"/>
      </dsp:txXfrm>
    </dsp:sp>
    <dsp:sp modelId="{CF85D3E9-2F46-44C5-AD81-9B3E210D203D}">
      <dsp:nvSpPr>
        <dsp:cNvPr id="0" name=""/>
        <dsp:cNvSpPr/>
      </dsp:nvSpPr>
      <dsp:spPr>
        <a:xfrm rot="5400000">
          <a:off x="5012703" y="1160999"/>
          <a:ext cx="1166849"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zh-TW" altLang="en-US" sz="2100" kern="1200" dirty="0"/>
            <a:t>高水平的三酸甘油酯可能阻塞動脈並阻止</a:t>
          </a:r>
          <a:r>
            <a:rPr lang="en-US" altLang="zh-TW" sz="2100" kern="1200" dirty="0"/>
            <a:t>HDL</a:t>
          </a:r>
          <a:r>
            <a:rPr lang="zh-TW" altLang="en-US" sz="2100" kern="1200" dirty="0"/>
            <a:t>正常運作，增加患心血管疾病的風險。</a:t>
          </a:r>
          <a:endParaRPr lang="en-US" sz="2100" kern="1200" dirty="0"/>
        </a:p>
      </dsp:txBody>
      <dsp:txXfrm rot="-5400000">
        <a:off x="2962656" y="3268008"/>
        <a:ext cx="5209983" cy="1052927"/>
      </dsp:txXfrm>
    </dsp:sp>
    <dsp:sp modelId="{769325E3-51EB-49ED-9DF9-C01C4FE1BC36}">
      <dsp:nvSpPr>
        <dsp:cNvPr id="0" name=""/>
        <dsp:cNvSpPr/>
      </dsp:nvSpPr>
      <dsp:spPr>
        <a:xfrm>
          <a:off x="0" y="3065190"/>
          <a:ext cx="2962656" cy="14585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zh-TW" altLang="en-US" sz="3600" kern="1200" dirty="0"/>
            <a:t>三酸甘油酯</a:t>
          </a:r>
          <a:endParaRPr lang="en-US" sz="3600" kern="1200" dirty="0"/>
        </a:p>
      </dsp:txBody>
      <dsp:txXfrm>
        <a:off x="71201" y="3136391"/>
        <a:ext cx="2820254" cy="13161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A2F02D-BDCD-4BE0-881A-1A73EBF79D97}">
      <dsp:nvSpPr>
        <dsp:cNvPr id="0" name=""/>
        <dsp:cNvSpPr/>
      </dsp:nvSpPr>
      <dsp:spPr>
        <a:xfrm rot="21300000">
          <a:off x="12393" y="864760"/>
          <a:ext cx="4013813" cy="459642"/>
        </a:xfrm>
        <a:prstGeom prst="mathMinus">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727916-AA02-4A10-BA4E-75C2A5667C7C}">
      <dsp:nvSpPr>
        <dsp:cNvPr id="0" name=""/>
        <dsp:cNvSpPr/>
      </dsp:nvSpPr>
      <dsp:spPr>
        <a:xfrm>
          <a:off x="484632" y="109458"/>
          <a:ext cx="1211580" cy="875665"/>
        </a:xfrm>
        <a:prstGeom prst="down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5E35C3-5653-44D8-83D2-D62BEBD6E3D5}">
      <dsp:nvSpPr>
        <dsp:cNvPr id="0" name=""/>
        <dsp:cNvSpPr/>
      </dsp:nvSpPr>
      <dsp:spPr>
        <a:xfrm>
          <a:off x="2140458" y="0"/>
          <a:ext cx="1292352" cy="9194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zh-TW" altLang="en-US" sz="2000" kern="1200" dirty="0"/>
            <a:t>早餐穀類食品</a:t>
          </a:r>
          <a:endParaRPr lang="en-US" sz="2000" kern="1200" dirty="0"/>
        </a:p>
      </dsp:txBody>
      <dsp:txXfrm>
        <a:off x="2140458" y="0"/>
        <a:ext cx="1292352" cy="919448"/>
      </dsp:txXfrm>
    </dsp:sp>
    <dsp:sp modelId="{46023782-1997-4B7F-B05F-CCABD9115ADC}">
      <dsp:nvSpPr>
        <dsp:cNvPr id="0" name=""/>
        <dsp:cNvSpPr/>
      </dsp:nvSpPr>
      <dsp:spPr>
        <a:xfrm>
          <a:off x="2342387" y="1204039"/>
          <a:ext cx="1211580" cy="875665"/>
        </a:xfrm>
        <a:prstGeom prst="up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EC17B2-F39F-49F2-A9AC-8E07AF2C4108}">
      <dsp:nvSpPr>
        <dsp:cNvPr id="0" name=""/>
        <dsp:cNvSpPr/>
      </dsp:nvSpPr>
      <dsp:spPr>
        <a:xfrm>
          <a:off x="605790" y="1269714"/>
          <a:ext cx="1292352" cy="9194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zh-TW" altLang="en-US" sz="2000" kern="1200" dirty="0"/>
            <a:t>牛奶</a:t>
          </a:r>
          <a:endParaRPr lang="en-US" sz="2000" kern="1200" dirty="0"/>
        </a:p>
      </dsp:txBody>
      <dsp:txXfrm>
        <a:off x="605790" y="1269714"/>
        <a:ext cx="1292352" cy="9194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A2F02D-BDCD-4BE0-881A-1A73EBF79D97}">
      <dsp:nvSpPr>
        <dsp:cNvPr id="0" name=""/>
        <dsp:cNvSpPr/>
      </dsp:nvSpPr>
      <dsp:spPr>
        <a:xfrm rot="21300000">
          <a:off x="12393" y="864760"/>
          <a:ext cx="4013813" cy="459642"/>
        </a:xfrm>
        <a:prstGeom prst="mathMinus">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727916-AA02-4A10-BA4E-75C2A5667C7C}">
      <dsp:nvSpPr>
        <dsp:cNvPr id="0" name=""/>
        <dsp:cNvSpPr/>
      </dsp:nvSpPr>
      <dsp:spPr>
        <a:xfrm>
          <a:off x="484632" y="109458"/>
          <a:ext cx="1211580" cy="875665"/>
        </a:xfrm>
        <a:prstGeom prst="down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5E35C3-5653-44D8-83D2-D62BEBD6E3D5}">
      <dsp:nvSpPr>
        <dsp:cNvPr id="0" name=""/>
        <dsp:cNvSpPr/>
      </dsp:nvSpPr>
      <dsp:spPr>
        <a:xfrm>
          <a:off x="2140458" y="0"/>
          <a:ext cx="1292352" cy="9194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kern="1200" dirty="0"/>
            <a:t>芋頭</a:t>
          </a:r>
          <a:endParaRPr lang="en-US" sz="3100" kern="1200" dirty="0"/>
        </a:p>
      </dsp:txBody>
      <dsp:txXfrm>
        <a:off x="2140458" y="0"/>
        <a:ext cx="1292352" cy="919448"/>
      </dsp:txXfrm>
    </dsp:sp>
    <dsp:sp modelId="{46023782-1997-4B7F-B05F-CCABD9115ADC}">
      <dsp:nvSpPr>
        <dsp:cNvPr id="0" name=""/>
        <dsp:cNvSpPr/>
      </dsp:nvSpPr>
      <dsp:spPr>
        <a:xfrm>
          <a:off x="2342387" y="1204039"/>
          <a:ext cx="1211580" cy="875665"/>
        </a:xfrm>
        <a:prstGeom prst="up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EC17B2-F39F-49F2-A9AC-8E07AF2C4108}">
      <dsp:nvSpPr>
        <dsp:cNvPr id="0" name=""/>
        <dsp:cNvSpPr/>
      </dsp:nvSpPr>
      <dsp:spPr>
        <a:xfrm>
          <a:off x="605790" y="1269714"/>
          <a:ext cx="1292352" cy="9194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kern="1200" dirty="0"/>
            <a:t>雞翼</a:t>
          </a:r>
          <a:endParaRPr lang="en-US" sz="3100" kern="1200" dirty="0"/>
        </a:p>
      </dsp:txBody>
      <dsp:txXfrm>
        <a:off x="605790" y="1269714"/>
        <a:ext cx="1292352" cy="9194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A2F02D-BDCD-4BE0-881A-1A73EBF79D97}">
      <dsp:nvSpPr>
        <dsp:cNvPr id="0" name=""/>
        <dsp:cNvSpPr/>
      </dsp:nvSpPr>
      <dsp:spPr>
        <a:xfrm rot="21300000">
          <a:off x="12393" y="864760"/>
          <a:ext cx="4013813" cy="459642"/>
        </a:xfrm>
        <a:prstGeom prst="mathMinus">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727916-AA02-4A10-BA4E-75C2A5667C7C}">
      <dsp:nvSpPr>
        <dsp:cNvPr id="0" name=""/>
        <dsp:cNvSpPr/>
      </dsp:nvSpPr>
      <dsp:spPr>
        <a:xfrm>
          <a:off x="484632" y="109458"/>
          <a:ext cx="1211580" cy="875665"/>
        </a:xfrm>
        <a:prstGeom prst="down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5E35C3-5653-44D8-83D2-D62BEBD6E3D5}">
      <dsp:nvSpPr>
        <dsp:cNvPr id="0" name=""/>
        <dsp:cNvSpPr/>
      </dsp:nvSpPr>
      <dsp:spPr>
        <a:xfrm>
          <a:off x="2140458" y="0"/>
          <a:ext cx="1292352" cy="9194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kern="1200" dirty="0"/>
            <a:t>多士</a:t>
          </a:r>
          <a:endParaRPr lang="en-US" sz="3100" kern="1200" dirty="0"/>
        </a:p>
      </dsp:txBody>
      <dsp:txXfrm>
        <a:off x="2140458" y="0"/>
        <a:ext cx="1292352" cy="919448"/>
      </dsp:txXfrm>
    </dsp:sp>
    <dsp:sp modelId="{46023782-1997-4B7F-B05F-CCABD9115ADC}">
      <dsp:nvSpPr>
        <dsp:cNvPr id="0" name=""/>
        <dsp:cNvSpPr/>
      </dsp:nvSpPr>
      <dsp:spPr>
        <a:xfrm>
          <a:off x="2342387" y="1204039"/>
          <a:ext cx="1211580" cy="875665"/>
        </a:xfrm>
        <a:prstGeom prst="up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EC17B2-F39F-49F2-A9AC-8E07AF2C4108}">
      <dsp:nvSpPr>
        <dsp:cNvPr id="0" name=""/>
        <dsp:cNvSpPr/>
      </dsp:nvSpPr>
      <dsp:spPr>
        <a:xfrm>
          <a:off x="605790" y="1269714"/>
          <a:ext cx="1292352" cy="9194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kern="1200" dirty="0"/>
            <a:t>焗豆</a:t>
          </a:r>
          <a:endParaRPr lang="en-US" sz="3100" kern="1200" dirty="0"/>
        </a:p>
      </dsp:txBody>
      <dsp:txXfrm>
        <a:off x="605790" y="1269714"/>
        <a:ext cx="1292352" cy="9194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62A6B8-A6F3-47E6-8760-9D8EF7481727}">
      <dsp:nvSpPr>
        <dsp:cNvPr id="0" name=""/>
        <dsp:cNvSpPr/>
      </dsp:nvSpPr>
      <dsp:spPr>
        <a:xfrm>
          <a:off x="0" y="0"/>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2883EB-6C9F-4E1A-9E43-77D5797353CB}">
      <dsp:nvSpPr>
        <dsp:cNvPr id="0" name=""/>
        <dsp:cNvSpPr/>
      </dsp:nvSpPr>
      <dsp:spPr>
        <a:xfrm>
          <a:off x="0" y="0"/>
          <a:ext cx="1645920" cy="4525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lvl="0" algn="l" defTabSz="2889250">
            <a:lnSpc>
              <a:spcPct val="90000"/>
            </a:lnSpc>
            <a:spcBef>
              <a:spcPct val="0"/>
            </a:spcBef>
            <a:spcAft>
              <a:spcPct val="35000"/>
            </a:spcAft>
          </a:pPr>
          <a:r>
            <a:rPr lang="zh-TW" altLang="en-US" sz="6500" kern="1200" dirty="0">
              <a:solidFill>
                <a:schemeClr val="tx1"/>
              </a:solidFill>
            </a:rPr>
            <a:t>動物來源</a:t>
          </a:r>
          <a:endParaRPr lang="en-US" sz="6500" kern="1200" dirty="0">
            <a:solidFill>
              <a:schemeClr val="tx1"/>
            </a:solidFill>
          </a:endParaRPr>
        </a:p>
      </dsp:txBody>
      <dsp:txXfrm>
        <a:off x="0" y="0"/>
        <a:ext cx="1645920" cy="4525963"/>
      </dsp:txXfrm>
    </dsp:sp>
    <dsp:sp modelId="{F76787C9-DAD2-4648-B09F-E5B3DDBF2999}">
      <dsp:nvSpPr>
        <dsp:cNvPr id="0" name=""/>
        <dsp:cNvSpPr/>
      </dsp:nvSpPr>
      <dsp:spPr>
        <a:xfrm>
          <a:off x="1769364" y="105193"/>
          <a:ext cx="3168396" cy="2103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zh-TW" altLang="en-US" sz="3200" kern="1200" dirty="0">
              <a:solidFill>
                <a:schemeClr val="tx1"/>
              </a:solidFill>
            </a:rPr>
            <a:t>動物</a:t>
          </a:r>
          <a:r>
            <a:rPr lang="zh-TW" altLang="en-US" sz="3200" kern="1200" dirty="0" smtClean="0">
              <a:solidFill>
                <a:schemeClr val="tx1"/>
              </a:solidFill>
            </a:rPr>
            <a:t>脂肪</a:t>
          </a:r>
          <a:endParaRPr lang="en-US" altLang="zh-TW" sz="3200" kern="1200" dirty="0" smtClean="0">
            <a:solidFill>
              <a:schemeClr val="tx1"/>
            </a:solidFill>
          </a:endParaRPr>
        </a:p>
        <a:p>
          <a:pPr lvl="0" algn="l" defTabSz="1422400">
            <a:lnSpc>
              <a:spcPct val="90000"/>
            </a:lnSpc>
            <a:spcBef>
              <a:spcPct val="0"/>
            </a:spcBef>
            <a:spcAft>
              <a:spcPct val="35000"/>
            </a:spcAft>
          </a:pPr>
          <a:r>
            <a:rPr lang="zh-TW" altLang="en-US" sz="3200" kern="1200" dirty="0" smtClean="0">
              <a:solidFill>
                <a:schemeClr val="tx1"/>
              </a:solidFill>
            </a:rPr>
            <a:t>（</a:t>
          </a:r>
          <a:r>
            <a:rPr lang="zh-TW" altLang="en-US" sz="3200" kern="1200" dirty="0">
              <a:solidFill>
                <a:schemeClr val="tx1"/>
              </a:solidFill>
            </a:rPr>
            <a:t>室溫</a:t>
          </a:r>
          <a:r>
            <a:rPr lang="zh-TW" altLang="en-US" sz="3200" kern="1200" dirty="0" smtClean="0">
              <a:solidFill>
                <a:schemeClr val="tx1"/>
              </a:solidFill>
            </a:rPr>
            <a:t>下呈固體</a:t>
          </a:r>
          <a:r>
            <a:rPr lang="zh-TW" altLang="en-US" sz="3200" kern="1200" dirty="0">
              <a:solidFill>
                <a:schemeClr val="tx1"/>
              </a:solidFill>
            </a:rPr>
            <a:t>）</a:t>
          </a:r>
          <a:endParaRPr lang="en-US" sz="3200" kern="1200" dirty="0">
            <a:solidFill>
              <a:schemeClr val="tx1"/>
            </a:solidFill>
          </a:endParaRPr>
        </a:p>
      </dsp:txBody>
      <dsp:txXfrm>
        <a:off x="1769364" y="105193"/>
        <a:ext cx="3168396" cy="2103865"/>
      </dsp:txXfrm>
    </dsp:sp>
    <dsp:sp modelId="{303A1F48-5195-488F-9A17-F12568E5DBB1}">
      <dsp:nvSpPr>
        <dsp:cNvPr id="0" name=""/>
        <dsp:cNvSpPr/>
      </dsp:nvSpPr>
      <dsp:spPr>
        <a:xfrm>
          <a:off x="5061204" y="105193"/>
          <a:ext cx="3168396" cy="5259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zh-TW" altLang="en-US" sz="2200" kern="1200" dirty="0">
              <a:solidFill>
                <a:schemeClr val="tx1"/>
              </a:solidFill>
            </a:rPr>
            <a:t>豬肉脂肪（煙肉、豬油）</a:t>
          </a:r>
          <a:endParaRPr lang="en-US" sz="2200" kern="1200" dirty="0">
            <a:solidFill>
              <a:schemeClr val="tx1"/>
            </a:solidFill>
          </a:endParaRPr>
        </a:p>
      </dsp:txBody>
      <dsp:txXfrm>
        <a:off x="5061204" y="105193"/>
        <a:ext cx="3168396" cy="525966"/>
      </dsp:txXfrm>
    </dsp:sp>
    <dsp:sp modelId="{4206768C-BFB9-4397-BCE1-DD0F86B184F1}">
      <dsp:nvSpPr>
        <dsp:cNvPr id="0" name=""/>
        <dsp:cNvSpPr/>
      </dsp:nvSpPr>
      <dsp:spPr>
        <a:xfrm>
          <a:off x="4937760" y="631159"/>
          <a:ext cx="316839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386B06E-DBCF-405C-96F5-48B50D7CC400}">
      <dsp:nvSpPr>
        <dsp:cNvPr id="0" name=""/>
        <dsp:cNvSpPr/>
      </dsp:nvSpPr>
      <dsp:spPr>
        <a:xfrm>
          <a:off x="5061204" y="631159"/>
          <a:ext cx="3168396" cy="5259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zh-TW" altLang="en-US" sz="2200" kern="1200" dirty="0">
              <a:solidFill>
                <a:schemeClr val="tx1"/>
              </a:solidFill>
            </a:rPr>
            <a:t>牛肉</a:t>
          </a:r>
          <a:r>
            <a:rPr lang="en-US" altLang="zh-TW" sz="2200" kern="1200" dirty="0">
              <a:solidFill>
                <a:schemeClr val="tx1"/>
              </a:solidFill>
            </a:rPr>
            <a:t>/</a:t>
          </a:r>
          <a:r>
            <a:rPr lang="zh-TW" altLang="en-US" sz="2200" kern="1200" dirty="0">
              <a:solidFill>
                <a:schemeClr val="tx1"/>
              </a:solidFill>
            </a:rPr>
            <a:t>羊肉脂肪（牛脂）</a:t>
          </a:r>
          <a:endParaRPr lang="en-US" sz="2200" kern="1200" dirty="0">
            <a:solidFill>
              <a:schemeClr val="tx1"/>
            </a:solidFill>
          </a:endParaRPr>
        </a:p>
      </dsp:txBody>
      <dsp:txXfrm>
        <a:off x="5061204" y="631159"/>
        <a:ext cx="3168396" cy="525966"/>
      </dsp:txXfrm>
    </dsp:sp>
    <dsp:sp modelId="{6041EB28-1446-4E60-8E98-3F72C31F482A}">
      <dsp:nvSpPr>
        <dsp:cNvPr id="0" name=""/>
        <dsp:cNvSpPr/>
      </dsp:nvSpPr>
      <dsp:spPr>
        <a:xfrm>
          <a:off x="4937760" y="1157126"/>
          <a:ext cx="316839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94CDAEB-555F-419D-973C-8B87B2DBE0E6}">
      <dsp:nvSpPr>
        <dsp:cNvPr id="0" name=""/>
        <dsp:cNvSpPr/>
      </dsp:nvSpPr>
      <dsp:spPr>
        <a:xfrm>
          <a:off x="5061204" y="1157126"/>
          <a:ext cx="3168396" cy="5259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zh-TW" altLang="en-US" sz="2200" kern="1200" dirty="0">
              <a:solidFill>
                <a:schemeClr val="tx1"/>
              </a:solidFill>
            </a:rPr>
            <a:t>家禽脂肪（雞油、鴨脂）</a:t>
          </a:r>
          <a:endParaRPr lang="en-US" sz="2200" kern="1200" dirty="0">
            <a:solidFill>
              <a:schemeClr val="tx1"/>
            </a:solidFill>
          </a:endParaRPr>
        </a:p>
      </dsp:txBody>
      <dsp:txXfrm>
        <a:off x="5061204" y="1157126"/>
        <a:ext cx="3168396" cy="525966"/>
      </dsp:txXfrm>
    </dsp:sp>
    <dsp:sp modelId="{A3F5263A-F47B-40CC-8CC0-BF7B8EC49D3B}">
      <dsp:nvSpPr>
        <dsp:cNvPr id="0" name=""/>
        <dsp:cNvSpPr/>
      </dsp:nvSpPr>
      <dsp:spPr>
        <a:xfrm>
          <a:off x="4937760" y="1683092"/>
          <a:ext cx="316839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D682ED-A8C4-4BA5-AE5C-5EDE2632361C}">
      <dsp:nvSpPr>
        <dsp:cNvPr id="0" name=""/>
        <dsp:cNvSpPr/>
      </dsp:nvSpPr>
      <dsp:spPr>
        <a:xfrm>
          <a:off x="5061204" y="1683092"/>
          <a:ext cx="3168396" cy="5259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zh-TW" altLang="en-US" sz="2200" kern="1200" dirty="0">
              <a:solidFill>
                <a:schemeClr val="tx1"/>
              </a:solidFill>
            </a:rPr>
            <a:t>乳脂肪（牛油，酥油）</a:t>
          </a:r>
          <a:endParaRPr lang="en-US" sz="2200" kern="1200" dirty="0">
            <a:solidFill>
              <a:schemeClr val="tx1"/>
            </a:solidFill>
          </a:endParaRPr>
        </a:p>
      </dsp:txBody>
      <dsp:txXfrm>
        <a:off x="5061204" y="1683092"/>
        <a:ext cx="3168396" cy="525966"/>
      </dsp:txXfrm>
    </dsp:sp>
    <dsp:sp modelId="{6399AD2B-37FC-4184-90C9-E998A2A269F2}">
      <dsp:nvSpPr>
        <dsp:cNvPr id="0" name=""/>
        <dsp:cNvSpPr/>
      </dsp:nvSpPr>
      <dsp:spPr>
        <a:xfrm>
          <a:off x="1645920" y="2209058"/>
          <a:ext cx="65836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FBC604-4900-4BDC-BD38-FDB9EBEA2096}">
      <dsp:nvSpPr>
        <dsp:cNvPr id="0" name=""/>
        <dsp:cNvSpPr/>
      </dsp:nvSpPr>
      <dsp:spPr>
        <a:xfrm>
          <a:off x="1769364" y="2314252"/>
          <a:ext cx="3168396" cy="2103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zh-TW" altLang="en-US" sz="3200" kern="1200" dirty="0">
              <a:solidFill>
                <a:schemeClr val="tx1"/>
              </a:solidFill>
            </a:rPr>
            <a:t>海洋生物的油脂</a:t>
          </a:r>
          <a:r>
            <a:rPr lang="en-US" altLang="zh-TW" sz="3200" kern="1200" dirty="0">
              <a:solidFill>
                <a:schemeClr val="tx1"/>
              </a:solidFill>
            </a:rPr>
            <a:t>/</a:t>
          </a:r>
          <a:r>
            <a:rPr lang="zh-TW" altLang="en-US" sz="3200" kern="1200" dirty="0" smtClean="0">
              <a:solidFill>
                <a:schemeClr val="tx1"/>
              </a:solidFill>
            </a:rPr>
            <a:t>魚油</a:t>
          </a:r>
          <a:endParaRPr lang="en-US" altLang="zh-TW" sz="3200" kern="1200" dirty="0" smtClean="0">
            <a:solidFill>
              <a:schemeClr val="tx1"/>
            </a:solidFill>
          </a:endParaRPr>
        </a:p>
        <a:p>
          <a:pPr lvl="0" algn="l" defTabSz="1422400">
            <a:lnSpc>
              <a:spcPct val="90000"/>
            </a:lnSpc>
            <a:spcBef>
              <a:spcPct val="0"/>
            </a:spcBef>
            <a:spcAft>
              <a:spcPct val="35000"/>
            </a:spcAft>
          </a:pPr>
          <a:r>
            <a:rPr lang="zh-TW" altLang="en-US" sz="3200" kern="1200" dirty="0" smtClean="0">
              <a:solidFill>
                <a:schemeClr val="tx1"/>
              </a:solidFill>
            </a:rPr>
            <a:t>（室溫下呈液體）</a:t>
          </a:r>
          <a:endParaRPr lang="en-US" sz="3200" kern="1200" dirty="0">
            <a:solidFill>
              <a:schemeClr val="tx1"/>
            </a:solidFill>
          </a:endParaRPr>
        </a:p>
      </dsp:txBody>
      <dsp:txXfrm>
        <a:off x="1769364" y="2314252"/>
        <a:ext cx="3168396" cy="2103865"/>
      </dsp:txXfrm>
    </dsp:sp>
    <dsp:sp modelId="{5CB88B31-583D-4D50-A153-D49C2D6E4182}">
      <dsp:nvSpPr>
        <dsp:cNvPr id="0" name=""/>
        <dsp:cNvSpPr/>
      </dsp:nvSpPr>
      <dsp:spPr>
        <a:xfrm>
          <a:off x="5061204" y="2314252"/>
          <a:ext cx="3168396" cy="7006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zh-TW" altLang="en-US" sz="2200" kern="1200" dirty="0">
              <a:solidFill>
                <a:schemeClr val="tx1"/>
              </a:solidFill>
            </a:rPr>
            <a:t>魚肝油</a:t>
          </a:r>
          <a:endParaRPr lang="en-US" sz="2200" kern="1200" dirty="0">
            <a:solidFill>
              <a:schemeClr val="tx1"/>
            </a:solidFill>
          </a:endParaRPr>
        </a:p>
      </dsp:txBody>
      <dsp:txXfrm>
        <a:off x="5061204" y="2314252"/>
        <a:ext cx="3168396" cy="700603"/>
      </dsp:txXfrm>
    </dsp:sp>
    <dsp:sp modelId="{DB10BAFE-CE1A-4D8B-9E47-8955A25A84DF}">
      <dsp:nvSpPr>
        <dsp:cNvPr id="0" name=""/>
        <dsp:cNvSpPr/>
      </dsp:nvSpPr>
      <dsp:spPr>
        <a:xfrm>
          <a:off x="4937760" y="3014855"/>
          <a:ext cx="316839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6DA919-49F8-4FFC-A061-44043AA5001D}">
      <dsp:nvSpPr>
        <dsp:cNvPr id="0" name=""/>
        <dsp:cNvSpPr/>
      </dsp:nvSpPr>
      <dsp:spPr>
        <a:xfrm>
          <a:off x="5061204" y="3014855"/>
          <a:ext cx="3168396" cy="7006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zh-TW" altLang="en-US" sz="2200" kern="1200" dirty="0">
              <a:solidFill>
                <a:schemeClr val="tx1"/>
              </a:solidFill>
            </a:rPr>
            <a:t>鯨脂</a:t>
          </a:r>
          <a:endParaRPr lang="en-US" sz="2200" kern="1200" dirty="0">
            <a:solidFill>
              <a:schemeClr val="tx1"/>
            </a:solidFill>
          </a:endParaRPr>
        </a:p>
      </dsp:txBody>
      <dsp:txXfrm>
        <a:off x="5061204" y="3014855"/>
        <a:ext cx="3168396" cy="700603"/>
      </dsp:txXfrm>
    </dsp:sp>
    <dsp:sp modelId="{624A1DEC-6AF1-47A5-99C2-B0B95498F701}">
      <dsp:nvSpPr>
        <dsp:cNvPr id="0" name=""/>
        <dsp:cNvSpPr/>
      </dsp:nvSpPr>
      <dsp:spPr>
        <a:xfrm>
          <a:off x="4937760" y="3715459"/>
          <a:ext cx="316839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A519CF2-84CF-4CF4-A611-676832B16C08}">
      <dsp:nvSpPr>
        <dsp:cNvPr id="0" name=""/>
        <dsp:cNvSpPr/>
      </dsp:nvSpPr>
      <dsp:spPr>
        <a:xfrm>
          <a:off x="5061204" y="3715459"/>
          <a:ext cx="3168396" cy="7006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zh-TW" altLang="en-US" sz="2200" kern="1200" dirty="0">
              <a:solidFill>
                <a:schemeClr val="tx1"/>
              </a:solidFill>
            </a:rPr>
            <a:t>鯊魚肝油等</a:t>
          </a:r>
          <a:endParaRPr lang="en-US" sz="2200" kern="1200" dirty="0">
            <a:solidFill>
              <a:schemeClr val="tx1"/>
            </a:solidFill>
          </a:endParaRPr>
        </a:p>
      </dsp:txBody>
      <dsp:txXfrm>
        <a:off x="5061204" y="3715459"/>
        <a:ext cx="3168396" cy="700603"/>
      </dsp:txXfrm>
    </dsp:sp>
    <dsp:sp modelId="{42ECF83C-D5E5-4CC7-98E9-421200F576CF}">
      <dsp:nvSpPr>
        <dsp:cNvPr id="0" name=""/>
        <dsp:cNvSpPr/>
      </dsp:nvSpPr>
      <dsp:spPr>
        <a:xfrm>
          <a:off x="1645920" y="4418117"/>
          <a:ext cx="65836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62A6B8-A6F3-47E6-8760-9D8EF7481727}">
      <dsp:nvSpPr>
        <dsp:cNvPr id="0" name=""/>
        <dsp:cNvSpPr/>
      </dsp:nvSpPr>
      <dsp:spPr>
        <a:xfrm>
          <a:off x="0" y="0"/>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2883EB-6C9F-4E1A-9E43-77D5797353CB}">
      <dsp:nvSpPr>
        <dsp:cNvPr id="0" name=""/>
        <dsp:cNvSpPr/>
      </dsp:nvSpPr>
      <dsp:spPr>
        <a:xfrm>
          <a:off x="0" y="0"/>
          <a:ext cx="1645920" cy="4525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lvl="0" algn="l" defTabSz="2889250">
            <a:lnSpc>
              <a:spcPct val="90000"/>
            </a:lnSpc>
            <a:spcBef>
              <a:spcPct val="0"/>
            </a:spcBef>
            <a:spcAft>
              <a:spcPct val="35000"/>
            </a:spcAft>
          </a:pPr>
          <a:r>
            <a:rPr lang="zh-TW" altLang="en-US" sz="6500" kern="1200" dirty="0">
              <a:solidFill>
                <a:schemeClr val="tx1"/>
              </a:solidFill>
            </a:rPr>
            <a:t>植物來源</a:t>
          </a:r>
          <a:endParaRPr lang="en-US" sz="6500" kern="1200" dirty="0">
            <a:solidFill>
              <a:schemeClr val="tx1"/>
            </a:solidFill>
          </a:endParaRPr>
        </a:p>
      </dsp:txBody>
      <dsp:txXfrm>
        <a:off x="0" y="0"/>
        <a:ext cx="1645920" cy="4525963"/>
      </dsp:txXfrm>
    </dsp:sp>
    <dsp:sp modelId="{F76787C9-DAD2-4648-B09F-E5B3DDBF2999}">
      <dsp:nvSpPr>
        <dsp:cNvPr id="0" name=""/>
        <dsp:cNvSpPr/>
      </dsp:nvSpPr>
      <dsp:spPr>
        <a:xfrm>
          <a:off x="1769364" y="105193"/>
          <a:ext cx="3168396" cy="2103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lvl="0" algn="l" defTabSz="1733550">
            <a:lnSpc>
              <a:spcPct val="90000"/>
            </a:lnSpc>
            <a:spcBef>
              <a:spcPct val="0"/>
            </a:spcBef>
            <a:spcAft>
              <a:spcPct val="35000"/>
            </a:spcAft>
          </a:pPr>
          <a:r>
            <a:rPr lang="zh-TW" altLang="en-US" sz="3900" kern="1200" dirty="0">
              <a:solidFill>
                <a:schemeClr val="tx1"/>
              </a:solidFill>
            </a:rPr>
            <a:t>固體脂肪（室溫</a:t>
          </a:r>
          <a:r>
            <a:rPr lang="zh-TW" altLang="en-US" sz="3900" kern="1200" dirty="0" smtClean="0">
              <a:solidFill>
                <a:schemeClr val="tx1"/>
              </a:solidFill>
            </a:rPr>
            <a:t>下呈固</a:t>
          </a:r>
          <a:r>
            <a:rPr lang="zh-TW" altLang="en-US" sz="3900" kern="1200" dirty="0">
              <a:solidFill>
                <a:schemeClr val="tx1"/>
              </a:solidFill>
            </a:rPr>
            <a:t>體）</a:t>
          </a:r>
          <a:endParaRPr lang="en-US" sz="3900" kern="1200" dirty="0">
            <a:solidFill>
              <a:schemeClr val="tx1"/>
            </a:solidFill>
          </a:endParaRPr>
        </a:p>
      </dsp:txBody>
      <dsp:txXfrm>
        <a:off x="1769364" y="105193"/>
        <a:ext cx="3168396" cy="2103865"/>
      </dsp:txXfrm>
    </dsp:sp>
    <dsp:sp modelId="{303A1F48-5195-488F-9A17-F12568E5DBB1}">
      <dsp:nvSpPr>
        <dsp:cNvPr id="0" name=""/>
        <dsp:cNvSpPr/>
      </dsp:nvSpPr>
      <dsp:spPr>
        <a:xfrm>
          <a:off x="5061204" y="105193"/>
          <a:ext cx="3168396" cy="7006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zh-TW" altLang="en-US" sz="1300" kern="1200" cap="none" dirty="0">
              <a:solidFill>
                <a:schemeClr val="tx1"/>
              </a:solidFill>
            </a:rPr>
            <a:t>可可油</a:t>
          </a:r>
          <a:endParaRPr lang="en-US" sz="1300" kern="1200" dirty="0">
            <a:solidFill>
              <a:schemeClr val="tx1"/>
            </a:solidFill>
          </a:endParaRPr>
        </a:p>
      </dsp:txBody>
      <dsp:txXfrm>
        <a:off x="5061204" y="105193"/>
        <a:ext cx="3168396" cy="700603"/>
      </dsp:txXfrm>
    </dsp:sp>
    <dsp:sp modelId="{4206768C-BFB9-4397-BCE1-DD0F86B184F1}">
      <dsp:nvSpPr>
        <dsp:cNvPr id="0" name=""/>
        <dsp:cNvSpPr/>
      </dsp:nvSpPr>
      <dsp:spPr>
        <a:xfrm>
          <a:off x="4937760" y="805796"/>
          <a:ext cx="316839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B1CCFAC-B769-4FDD-AEB3-2BFB05D146CC}">
      <dsp:nvSpPr>
        <dsp:cNvPr id="0" name=""/>
        <dsp:cNvSpPr/>
      </dsp:nvSpPr>
      <dsp:spPr>
        <a:xfrm>
          <a:off x="5061204" y="805796"/>
          <a:ext cx="3168396" cy="7006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zh-TW" altLang="en-US" sz="1300" kern="1200" cap="none" dirty="0">
              <a:solidFill>
                <a:schemeClr val="tx1"/>
              </a:solidFill>
            </a:rPr>
            <a:t>椰子油</a:t>
          </a:r>
          <a:endParaRPr lang="en-US" sz="1300" kern="1200" cap="none" dirty="0">
            <a:solidFill>
              <a:schemeClr val="tx1"/>
            </a:solidFill>
          </a:endParaRPr>
        </a:p>
      </dsp:txBody>
      <dsp:txXfrm>
        <a:off x="5061204" y="805796"/>
        <a:ext cx="3168396" cy="700603"/>
      </dsp:txXfrm>
    </dsp:sp>
    <dsp:sp modelId="{4249576A-CFCC-4F88-A2BE-E00293669971}">
      <dsp:nvSpPr>
        <dsp:cNvPr id="0" name=""/>
        <dsp:cNvSpPr/>
      </dsp:nvSpPr>
      <dsp:spPr>
        <a:xfrm>
          <a:off x="4937760" y="1506400"/>
          <a:ext cx="316839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FD85C1-8E78-4EA8-A8F1-F7995E23BB5D}">
      <dsp:nvSpPr>
        <dsp:cNvPr id="0" name=""/>
        <dsp:cNvSpPr/>
      </dsp:nvSpPr>
      <dsp:spPr>
        <a:xfrm>
          <a:off x="5061204" y="1506400"/>
          <a:ext cx="3168396" cy="7006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zh-TW" altLang="en-US" sz="1300" kern="1200" cap="none" dirty="0">
              <a:solidFill>
                <a:schemeClr val="tx1"/>
              </a:solidFill>
            </a:rPr>
            <a:t>棕櫚油</a:t>
          </a:r>
          <a:endParaRPr lang="en-US" sz="1300" kern="1200" cap="none" dirty="0">
            <a:solidFill>
              <a:schemeClr val="tx1"/>
            </a:solidFill>
          </a:endParaRPr>
        </a:p>
      </dsp:txBody>
      <dsp:txXfrm>
        <a:off x="5061204" y="1506400"/>
        <a:ext cx="3168396" cy="700603"/>
      </dsp:txXfrm>
    </dsp:sp>
    <dsp:sp modelId="{6399AD2B-37FC-4184-90C9-E998A2A269F2}">
      <dsp:nvSpPr>
        <dsp:cNvPr id="0" name=""/>
        <dsp:cNvSpPr/>
      </dsp:nvSpPr>
      <dsp:spPr>
        <a:xfrm>
          <a:off x="1645920" y="2209058"/>
          <a:ext cx="65836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FBC604-4900-4BDC-BD38-FDB9EBEA2096}">
      <dsp:nvSpPr>
        <dsp:cNvPr id="0" name=""/>
        <dsp:cNvSpPr/>
      </dsp:nvSpPr>
      <dsp:spPr>
        <a:xfrm>
          <a:off x="1769364" y="2314252"/>
          <a:ext cx="3168396" cy="2103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lvl="0" algn="l" defTabSz="1733550">
            <a:lnSpc>
              <a:spcPct val="90000"/>
            </a:lnSpc>
            <a:spcBef>
              <a:spcPct val="0"/>
            </a:spcBef>
            <a:spcAft>
              <a:spcPct val="35000"/>
            </a:spcAft>
          </a:pPr>
          <a:r>
            <a:rPr lang="zh-TW" altLang="en-US" sz="3900" kern="1200" dirty="0">
              <a:solidFill>
                <a:schemeClr val="tx1"/>
              </a:solidFill>
            </a:rPr>
            <a:t>液體脂肪（室溫</a:t>
          </a:r>
          <a:r>
            <a:rPr lang="zh-TW" altLang="en-US" sz="3900" kern="1200" dirty="0" smtClean="0">
              <a:solidFill>
                <a:schemeClr val="tx1"/>
              </a:solidFill>
            </a:rPr>
            <a:t>下呈液</a:t>
          </a:r>
          <a:r>
            <a:rPr lang="zh-TW" altLang="en-US" sz="3900" kern="1200" dirty="0">
              <a:solidFill>
                <a:schemeClr val="tx1"/>
              </a:solidFill>
            </a:rPr>
            <a:t>體）</a:t>
          </a:r>
          <a:endParaRPr lang="en-US" sz="3900" kern="1200" dirty="0">
            <a:solidFill>
              <a:schemeClr val="tx1"/>
            </a:solidFill>
          </a:endParaRPr>
        </a:p>
      </dsp:txBody>
      <dsp:txXfrm>
        <a:off x="1769364" y="2314252"/>
        <a:ext cx="3168396" cy="2103865"/>
      </dsp:txXfrm>
    </dsp:sp>
    <dsp:sp modelId="{5CB88B31-583D-4D50-A153-D49C2D6E4182}">
      <dsp:nvSpPr>
        <dsp:cNvPr id="0" name=""/>
        <dsp:cNvSpPr/>
      </dsp:nvSpPr>
      <dsp:spPr>
        <a:xfrm>
          <a:off x="5061204" y="2314252"/>
          <a:ext cx="3168396" cy="300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zh-TW" altLang="en-US" sz="1300" kern="1200" cap="none" dirty="0">
              <a:solidFill>
                <a:schemeClr val="tx1"/>
              </a:solidFill>
            </a:rPr>
            <a:t>花生油</a:t>
          </a:r>
          <a:endParaRPr lang="en-US" sz="1300" kern="1200" dirty="0">
            <a:solidFill>
              <a:schemeClr val="tx1"/>
            </a:solidFill>
          </a:endParaRPr>
        </a:p>
      </dsp:txBody>
      <dsp:txXfrm>
        <a:off x="5061204" y="2314252"/>
        <a:ext cx="3168396" cy="300478"/>
      </dsp:txXfrm>
    </dsp:sp>
    <dsp:sp modelId="{DB10BAFE-CE1A-4D8B-9E47-8955A25A84DF}">
      <dsp:nvSpPr>
        <dsp:cNvPr id="0" name=""/>
        <dsp:cNvSpPr/>
      </dsp:nvSpPr>
      <dsp:spPr>
        <a:xfrm>
          <a:off x="4937760" y="2614731"/>
          <a:ext cx="316839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756606-678D-4015-AD07-DA2607EB8394}">
      <dsp:nvSpPr>
        <dsp:cNvPr id="0" name=""/>
        <dsp:cNvSpPr/>
      </dsp:nvSpPr>
      <dsp:spPr>
        <a:xfrm>
          <a:off x="5061204" y="2614731"/>
          <a:ext cx="3168396" cy="300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zh-TW" altLang="en-US" sz="1300" kern="1200" cap="none" dirty="0">
              <a:solidFill>
                <a:schemeClr val="tx1"/>
              </a:solidFill>
            </a:rPr>
            <a:t>芝麻油</a:t>
          </a:r>
          <a:endParaRPr lang="en-US" sz="1300" kern="1200" cap="none" dirty="0">
            <a:solidFill>
              <a:schemeClr val="tx1"/>
            </a:solidFill>
          </a:endParaRPr>
        </a:p>
      </dsp:txBody>
      <dsp:txXfrm>
        <a:off x="5061204" y="2614731"/>
        <a:ext cx="3168396" cy="300478"/>
      </dsp:txXfrm>
    </dsp:sp>
    <dsp:sp modelId="{51AF02D3-B157-4F5B-8994-ABAC44B51111}">
      <dsp:nvSpPr>
        <dsp:cNvPr id="0" name=""/>
        <dsp:cNvSpPr/>
      </dsp:nvSpPr>
      <dsp:spPr>
        <a:xfrm>
          <a:off x="4937760" y="2915209"/>
          <a:ext cx="316839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7043D0-CFD9-4CFC-8B7C-892582F5061D}">
      <dsp:nvSpPr>
        <dsp:cNvPr id="0" name=""/>
        <dsp:cNvSpPr/>
      </dsp:nvSpPr>
      <dsp:spPr>
        <a:xfrm>
          <a:off x="5061204" y="2915209"/>
          <a:ext cx="3168396" cy="300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zh-TW" altLang="en-US" sz="1300" kern="1200" cap="none" dirty="0">
              <a:solidFill>
                <a:schemeClr val="tx1"/>
              </a:solidFill>
            </a:rPr>
            <a:t>葵花籽油</a:t>
          </a:r>
          <a:endParaRPr lang="en-US" sz="1300" kern="1200" cap="none" dirty="0">
            <a:solidFill>
              <a:schemeClr val="tx1"/>
            </a:solidFill>
          </a:endParaRPr>
        </a:p>
      </dsp:txBody>
      <dsp:txXfrm>
        <a:off x="5061204" y="2915209"/>
        <a:ext cx="3168396" cy="300478"/>
      </dsp:txXfrm>
    </dsp:sp>
    <dsp:sp modelId="{AC219ABF-44B4-4737-98C9-71C15CFDE6F5}">
      <dsp:nvSpPr>
        <dsp:cNvPr id="0" name=""/>
        <dsp:cNvSpPr/>
      </dsp:nvSpPr>
      <dsp:spPr>
        <a:xfrm>
          <a:off x="4937760" y="3215688"/>
          <a:ext cx="316839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0398F2-3742-44D6-97C1-A86FFF10C7D3}">
      <dsp:nvSpPr>
        <dsp:cNvPr id="0" name=""/>
        <dsp:cNvSpPr/>
      </dsp:nvSpPr>
      <dsp:spPr>
        <a:xfrm>
          <a:off x="5061204" y="3215688"/>
          <a:ext cx="3168396" cy="300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zh-TW" altLang="en-US" sz="1300" kern="1200" cap="none" dirty="0">
              <a:solidFill>
                <a:schemeClr val="tx1"/>
              </a:solidFill>
            </a:rPr>
            <a:t>紅花油</a:t>
          </a:r>
          <a:endParaRPr lang="en-US" sz="1300" kern="1200" cap="none" dirty="0">
            <a:solidFill>
              <a:schemeClr val="tx1"/>
            </a:solidFill>
          </a:endParaRPr>
        </a:p>
      </dsp:txBody>
      <dsp:txXfrm>
        <a:off x="5061204" y="3215688"/>
        <a:ext cx="3168396" cy="300478"/>
      </dsp:txXfrm>
    </dsp:sp>
    <dsp:sp modelId="{E4FB8D6F-B272-423D-A0DD-D4CD48806728}">
      <dsp:nvSpPr>
        <dsp:cNvPr id="0" name=""/>
        <dsp:cNvSpPr/>
      </dsp:nvSpPr>
      <dsp:spPr>
        <a:xfrm>
          <a:off x="4937760" y="3516167"/>
          <a:ext cx="316839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31A57B3-F323-4161-A540-A56DE6D7A844}">
      <dsp:nvSpPr>
        <dsp:cNvPr id="0" name=""/>
        <dsp:cNvSpPr/>
      </dsp:nvSpPr>
      <dsp:spPr>
        <a:xfrm>
          <a:off x="5061204" y="3516167"/>
          <a:ext cx="3168396" cy="300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zh-TW" altLang="en-US" sz="1300" kern="1200" cap="none" dirty="0">
              <a:solidFill>
                <a:schemeClr val="tx1"/>
              </a:solidFill>
            </a:rPr>
            <a:t>粟米油</a:t>
          </a:r>
          <a:endParaRPr lang="en-US" sz="1300" kern="1200" cap="none" dirty="0">
            <a:solidFill>
              <a:schemeClr val="tx1"/>
            </a:solidFill>
          </a:endParaRPr>
        </a:p>
      </dsp:txBody>
      <dsp:txXfrm>
        <a:off x="5061204" y="3516167"/>
        <a:ext cx="3168396" cy="300478"/>
      </dsp:txXfrm>
    </dsp:sp>
    <dsp:sp modelId="{B5A0FBEA-2FA3-4387-AB4E-EE7AEFC20D8E}">
      <dsp:nvSpPr>
        <dsp:cNvPr id="0" name=""/>
        <dsp:cNvSpPr/>
      </dsp:nvSpPr>
      <dsp:spPr>
        <a:xfrm>
          <a:off x="4937760" y="3816646"/>
          <a:ext cx="316839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DC36BA-D517-432F-BDD3-9487D38FFB71}">
      <dsp:nvSpPr>
        <dsp:cNvPr id="0" name=""/>
        <dsp:cNvSpPr/>
      </dsp:nvSpPr>
      <dsp:spPr>
        <a:xfrm>
          <a:off x="5061204" y="3816646"/>
          <a:ext cx="3168396" cy="300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zh-TW" altLang="en-US" sz="1300" kern="1200" cap="none" dirty="0">
              <a:solidFill>
                <a:schemeClr val="tx1"/>
              </a:solidFill>
            </a:rPr>
            <a:t>棉籽油</a:t>
          </a:r>
          <a:endParaRPr lang="en-US" sz="1300" kern="1200" cap="none" dirty="0">
            <a:solidFill>
              <a:schemeClr val="tx1"/>
            </a:solidFill>
          </a:endParaRPr>
        </a:p>
      </dsp:txBody>
      <dsp:txXfrm>
        <a:off x="5061204" y="3816646"/>
        <a:ext cx="3168396" cy="300478"/>
      </dsp:txXfrm>
    </dsp:sp>
    <dsp:sp modelId="{72135BA8-6E1B-4C66-9A5D-C413F32F9C16}">
      <dsp:nvSpPr>
        <dsp:cNvPr id="0" name=""/>
        <dsp:cNvSpPr/>
      </dsp:nvSpPr>
      <dsp:spPr>
        <a:xfrm>
          <a:off x="4937760" y="4117125"/>
          <a:ext cx="3168396"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1095D99-254B-4512-9AE1-28A206E5AB88}">
      <dsp:nvSpPr>
        <dsp:cNvPr id="0" name=""/>
        <dsp:cNvSpPr/>
      </dsp:nvSpPr>
      <dsp:spPr>
        <a:xfrm>
          <a:off x="5061204" y="4117125"/>
          <a:ext cx="3168396" cy="300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zh-TW" altLang="en-US" sz="1300" kern="1200" cap="none" dirty="0">
              <a:solidFill>
                <a:schemeClr val="tx1"/>
              </a:solidFill>
            </a:rPr>
            <a:t>橄欖油</a:t>
          </a:r>
          <a:endParaRPr lang="en-US" sz="1300" kern="1200" cap="none" dirty="0">
            <a:solidFill>
              <a:schemeClr val="tx1"/>
            </a:solidFill>
          </a:endParaRPr>
        </a:p>
      </dsp:txBody>
      <dsp:txXfrm>
        <a:off x="5061204" y="4117125"/>
        <a:ext cx="3168396" cy="300478"/>
      </dsp:txXfrm>
    </dsp:sp>
    <dsp:sp modelId="{42ECF83C-D5E5-4CC7-98E9-421200F576CF}">
      <dsp:nvSpPr>
        <dsp:cNvPr id="0" name=""/>
        <dsp:cNvSpPr/>
      </dsp:nvSpPr>
      <dsp:spPr>
        <a:xfrm>
          <a:off x="1645920" y="4418117"/>
          <a:ext cx="65836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5F25F-C989-4666-BEB4-5DEB14B93AAB}">
      <dsp:nvSpPr>
        <dsp:cNvPr id="0" name=""/>
        <dsp:cNvSpPr/>
      </dsp:nvSpPr>
      <dsp:spPr>
        <a:xfrm>
          <a:off x="40" y="30724"/>
          <a:ext cx="3845569" cy="115041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21920" rIns="213360" bIns="121920" numCol="1" spcCol="1270" anchor="ctr" anchorCtr="0">
          <a:noAutofit/>
        </a:bodyPr>
        <a:lstStyle/>
        <a:p>
          <a:pPr lvl="0" algn="ctr" defTabSz="1333500">
            <a:lnSpc>
              <a:spcPct val="90000"/>
            </a:lnSpc>
            <a:spcBef>
              <a:spcPct val="0"/>
            </a:spcBef>
            <a:spcAft>
              <a:spcPct val="35000"/>
            </a:spcAft>
          </a:pPr>
          <a:r>
            <a:rPr lang="zh-TW" altLang="en-US" sz="3000" kern="1200" dirty="0"/>
            <a:t>含有可見脂肪</a:t>
          </a:r>
          <a:r>
            <a:rPr lang="en-US" altLang="zh-TW" sz="3000" kern="1200" dirty="0"/>
            <a:t/>
          </a:r>
          <a:br>
            <a:rPr lang="en-US" altLang="zh-TW" sz="3000" kern="1200" dirty="0"/>
          </a:br>
          <a:r>
            <a:rPr lang="zh-TW" altLang="en-US" sz="3000" kern="1200" dirty="0"/>
            <a:t>的食物</a:t>
          </a:r>
          <a:endParaRPr lang="en-US" sz="3000" kern="1200" dirty="0"/>
        </a:p>
      </dsp:txBody>
      <dsp:txXfrm>
        <a:off x="40" y="30724"/>
        <a:ext cx="3845569" cy="1150415"/>
      </dsp:txXfrm>
    </dsp:sp>
    <dsp:sp modelId="{B19976E4-A786-4669-8B44-DBBB5AA98648}">
      <dsp:nvSpPr>
        <dsp:cNvPr id="0" name=""/>
        <dsp:cNvSpPr/>
      </dsp:nvSpPr>
      <dsp:spPr>
        <a:xfrm>
          <a:off x="40" y="1181139"/>
          <a:ext cx="3845569" cy="29646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0020" tIns="160020" rIns="213360" bIns="240030" numCol="1" spcCol="1270" anchor="t" anchorCtr="0">
          <a:noAutofit/>
        </a:bodyPr>
        <a:lstStyle/>
        <a:p>
          <a:pPr marL="285750" lvl="1" indent="-285750" algn="l" defTabSz="1333500">
            <a:lnSpc>
              <a:spcPct val="90000"/>
            </a:lnSpc>
            <a:spcBef>
              <a:spcPct val="0"/>
            </a:spcBef>
            <a:spcAft>
              <a:spcPct val="15000"/>
            </a:spcAft>
            <a:buChar char="••"/>
          </a:pPr>
          <a:r>
            <a:rPr lang="zh-TW" altLang="en-US" sz="3000" kern="1200"/>
            <a:t>食用油</a:t>
          </a:r>
          <a:endParaRPr lang="en-US" sz="3000" kern="1200" dirty="0"/>
        </a:p>
        <a:p>
          <a:pPr marL="285750" lvl="1" indent="-285750" algn="l" defTabSz="1333500">
            <a:lnSpc>
              <a:spcPct val="90000"/>
            </a:lnSpc>
            <a:spcBef>
              <a:spcPct val="0"/>
            </a:spcBef>
            <a:spcAft>
              <a:spcPct val="15000"/>
            </a:spcAft>
            <a:buChar char="••"/>
          </a:pPr>
          <a:r>
            <a:rPr lang="zh-TW" altLang="en-US" sz="3000" kern="1200" dirty="0"/>
            <a:t>牛油</a:t>
          </a:r>
          <a:endParaRPr lang="en-US" sz="3000" kern="1200" dirty="0"/>
        </a:p>
        <a:p>
          <a:pPr marL="285750" lvl="1" indent="-285750" algn="l" defTabSz="1333500">
            <a:lnSpc>
              <a:spcPct val="90000"/>
            </a:lnSpc>
            <a:spcBef>
              <a:spcPct val="0"/>
            </a:spcBef>
            <a:spcAft>
              <a:spcPct val="15000"/>
            </a:spcAft>
            <a:buChar char="••"/>
          </a:pPr>
          <a:r>
            <a:rPr lang="zh-TW" altLang="en-US" sz="3000" kern="1200" dirty="0"/>
            <a:t>人造牛油</a:t>
          </a:r>
          <a:endParaRPr lang="en-US" sz="3000" kern="1200" dirty="0"/>
        </a:p>
        <a:p>
          <a:pPr marL="285750" lvl="1" indent="-285750" algn="l" defTabSz="1333500">
            <a:lnSpc>
              <a:spcPct val="90000"/>
            </a:lnSpc>
            <a:spcBef>
              <a:spcPct val="0"/>
            </a:spcBef>
            <a:spcAft>
              <a:spcPct val="15000"/>
            </a:spcAft>
            <a:buChar char="••"/>
          </a:pPr>
          <a:r>
            <a:rPr lang="zh-TW" altLang="en-US" sz="3000" kern="1200" dirty="0"/>
            <a:t>豬油</a:t>
          </a:r>
          <a:endParaRPr lang="en-US" sz="3000" kern="1200" dirty="0"/>
        </a:p>
        <a:p>
          <a:pPr marL="285750" lvl="1" indent="-285750" algn="l" defTabSz="1333500">
            <a:lnSpc>
              <a:spcPct val="90000"/>
            </a:lnSpc>
            <a:spcBef>
              <a:spcPct val="0"/>
            </a:spcBef>
            <a:spcAft>
              <a:spcPct val="15000"/>
            </a:spcAft>
            <a:buChar char="••"/>
          </a:pPr>
          <a:r>
            <a:rPr lang="zh-TW" altLang="en-US" sz="3000" kern="1200" dirty="0"/>
            <a:t>漂浮在湯上的油</a:t>
          </a:r>
          <a:endParaRPr lang="en-US" sz="3000" kern="1200" dirty="0"/>
        </a:p>
      </dsp:txBody>
      <dsp:txXfrm>
        <a:off x="40" y="1181139"/>
        <a:ext cx="3845569" cy="2964600"/>
      </dsp:txXfrm>
    </dsp:sp>
    <dsp:sp modelId="{77DD1859-F81F-454A-995C-FCFDC24EB449}">
      <dsp:nvSpPr>
        <dsp:cNvPr id="0" name=""/>
        <dsp:cNvSpPr/>
      </dsp:nvSpPr>
      <dsp:spPr>
        <a:xfrm>
          <a:off x="4383989" y="30724"/>
          <a:ext cx="3845569" cy="115041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21920" rIns="213360" bIns="121920" numCol="1" spcCol="1270" anchor="ctr" anchorCtr="0">
          <a:noAutofit/>
        </a:bodyPr>
        <a:lstStyle/>
        <a:p>
          <a:pPr lvl="0" algn="ctr" defTabSz="1333500">
            <a:lnSpc>
              <a:spcPct val="90000"/>
            </a:lnSpc>
            <a:spcBef>
              <a:spcPct val="0"/>
            </a:spcBef>
            <a:spcAft>
              <a:spcPct val="35000"/>
            </a:spcAft>
          </a:pPr>
          <a:r>
            <a:rPr lang="zh-TW" altLang="en-US" sz="3000" kern="1200" dirty="0"/>
            <a:t>含有隱形脂肪</a:t>
          </a:r>
          <a:r>
            <a:rPr lang="en-US" altLang="zh-TW" sz="3000" kern="1200" dirty="0"/>
            <a:t/>
          </a:r>
          <a:br>
            <a:rPr lang="en-US" altLang="zh-TW" sz="3000" kern="1200" dirty="0"/>
          </a:br>
          <a:r>
            <a:rPr lang="zh-TW" altLang="en-US" sz="3000" kern="1200" dirty="0"/>
            <a:t>的食物</a:t>
          </a:r>
          <a:endParaRPr lang="en-US" sz="3000" kern="1200" dirty="0"/>
        </a:p>
      </dsp:txBody>
      <dsp:txXfrm>
        <a:off x="4383989" y="30724"/>
        <a:ext cx="3845569" cy="1150415"/>
      </dsp:txXfrm>
    </dsp:sp>
    <dsp:sp modelId="{E7011607-73E5-496F-BFCE-A0AC049A3A97}">
      <dsp:nvSpPr>
        <dsp:cNvPr id="0" name=""/>
        <dsp:cNvSpPr/>
      </dsp:nvSpPr>
      <dsp:spPr>
        <a:xfrm>
          <a:off x="4383989" y="1181139"/>
          <a:ext cx="3845569" cy="29646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0020" tIns="160020" rIns="213360" bIns="240030" numCol="1" spcCol="1270" anchor="t" anchorCtr="0">
          <a:noAutofit/>
        </a:bodyPr>
        <a:lstStyle/>
        <a:p>
          <a:pPr marL="285750" lvl="1" indent="-285750" algn="l" defTabSz="1333500">
            <a:lnSpc>
              <a:spcPct val="90000"/>
            </a:lnSpc>
            <a:spcBef>
              <a:spcPct val="0"/>
            </a:spcBef>
            <a:spcAft>
              <a:spcPct val="15000"/>
            </a:spcAft>
            <a:buChar char="••"/>
          </a:pPr>
          <a:r>
            <a:rPr lang="zh-TW" altLang="en-US" sz="3000" kern="1200" dirty="0"/>
            <a:t>沙律醬</a:t>
          </a:r>
          <a:endParaRPr lang="en-US" sz="3000" kern="1200" dirty="0"/>
        </a:p>
        <a:p>
          <a:pPr marL="285750" lvl="1" indent="-285750" algn="l" defTabSz="1333500">
            <a:lnSpc>
              <a:spcPct val="90000"/>
            </a:lnSpc>
            <a:spcBef>
              <a:spcPct val="0"/>
            </a:spcBef>
            <a:spcAft>
              <a:spcPct val="15000"/>
            </a:spcAft>
            <a:buChar char="••"/>
          </a:pPr>
          <a:r>
            <a:rPr lang="zh-TW" altLang="en-US" sz="3000" kern="1200" dirty="0"/>
            <a:t>薯片</a:t>
          </a:r>
          <a:endParaRPr lang="en-US" sz="3000" kern="1200" dirty="0"/>
        </a:p>
        <a:p>
          <a:pPr marL="285750" lvl="1" indent="-285750" algn="l" defTabSz="1333500">
            <a:lnSpc>
              <a:spcPct val="90000"/>
            </a:lnSpc>
            <a:spcBef>
              <a:spcPct val="0"/>
            </a:spcBef>
            <a:spcAft>
              <a:spcPct val="15000"/>
            </a:spcAft>
            <a:buChar char="••"/>
          </a:pPr>
          <a:r>
            <a:rPr lang="zh-TW" altLang="en-US" sz="3000" kern="1200" dirty="0"/>
            <a:t>烘焙食品</a:t>
          </a:r>
          <a:endParaRPr lang="en-US" sz="3000" kern="1200" dirty="0"/>
        </a:p>
        <a:p>
          <a:pPr marL="285750" lvl="1" indent="-285750" algn="l" defTabSz="1333500">
            <a:lnSpc>
              <a:spcPct val="90000"/>
            </a:lnSpc>
            <a:spcBef>
              <a:spcPct val="0"/>
            </a:spcBef>
            <a:spcAft>
              <a:spcPct val="15000"/>
            </a:spcAft>
            <a:buChar char="••"/>
          </a:pPr>
          <a:r>
            <a:rPr lang="zh-TW" altLang="en-US" sz="3000" kern="1200" dirty="0"/>
            <a:t>肉腸</a:t>
          </a:r>
          <a:endParaRPr lang="en-US" sz="3000" kern="1200" dirty="0"/>
        </a:p>
        <a:p>
          <a:pPr marL="285750" lvl="1" indent="-285750" algn="l" defTabSz="1333500">
            <a:lnSpc>
              <a:spcPct val="90000"/>
            </a:lnSpc>
            <a:spcBef>
              <a:spcPct val="0"/>
            </a:spcBef>
            <a:spcAft>
              <a:spcPct val="15000"/>
            </a:spcAft>
            <a:buChar char="••"/>
          </a:pPr>
          <a:r>
            <a:rPr lang="zh-TW" altLang="en-US" sz="3000" kern="1200" dirty="0"/>
            <a:t>雪糕</a:t>
          </a:r>
          <a:endParaRPr lang="en-US" sz="3000" kern="1200" dirty="0"/>
        </a:p>
      </dsp:txBody>
      <dsp:txXfrm>
        <a:off x="4383989" y="1181139"/>
        <a:ext cx="3845569" cy="29646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C5257A-43D7-4D6C-83EF-9D38B0016E55}">
      <dsp:nvSpPr>
        <dsp:cNvPr id="0" name=""/>
        <dsp:cNvSpPr/>
      </dsp:nvSpPr>
      <dsp:spPr>
        <a:xfrm>
          <a:off x="1477751" y="2654"/>
          <a:ext cx="1506884" cy="7534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zh-TW" altLang="en-US" sz="2100" kern="1200" dirty="0"/>
            <a:t>飽和脂肪酸</a:t>
          </a:r>
          <a:endParaRPr lang="en-US" sz="2100" kern="1200" dirty="0"/>
        </a:p>
      </dsp:txBody>
      <dsp:txXfrm>
        <a:off x="1499819" y="24722"/>
        <a:ext cx="1462748" cy="709306"/>
      </dsp:txXfrm>
    </dsp:sp>
    <dsp:sp modelId="{50C63546-76F8-464F-AF33-5C8223CAA2FE}">
      <dsp:nvSpPr>
        <dsp:cNvPr id="0" name=""/>
        <dsp:cNvSpPr/>
      </dsp:nvSpPr>
      <dsp:spPr>
        <a:xfrm>
          <a:off x="1628440" y="756096"/>
          <a:ext cx="150688" cy="565081"/>
        </a:xfrm>
        <a:custGeom>
          <a:avLst/>
          <a:gdLst/>
          <a:ahLst/>
          <a:cxnLst/>
          <a:rect l="0" t="0" r="0" b="0"/>
          <a:pathLst>
            <a:path>
              <a:moveTo>
                <a:pt x="0" y="0"/>
              </a:moveTo>
              <a:lnTo>
                <a:pt x="0" y="565081"/>
              </a:lnTo>
              <a:lnTo>
                <a:pt x="150688" y="56508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9760E0-7FB9-4B9E-A186-2E70DA0F3C7C}">
      <dsp:nvSpPr>
        <dsp:cNvPr id="0" name=""/>
        <dsp:cNvSpPr/>
      </dsp:nvSpPr>
      <dsp:spPr>
        <a:xfrm>
          <a:off x="1779128" y="944457"/>
          <a:ext cx="1205507" cy="7534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zh-TW" altLang="en-US" sz="2100" kern="1200" dirty="0"/>
            <a:t>椰子油</a:t>
          </a:r>
          <a:endParaRPr lang="en-US" sz="2100" kern="1200" dirty="0"/>
        </a:p>
      </dsp:txBody>
      <dsp:txXfrm>
        <a:off x="1801196" y="966525"/>
        <a:ext cx="1161371" cy="709306"/>
      </dsp:txXfrm>
    </dsp:sp>
    <dsp:sp modelId="{B97D1CE1-B083-4C04-8318-7368780F70F5}">
      <dsp:nvSpPr>
        <dsp:cNvPr id="0" name=""/>
        <dsp:cNvSpPr/>
      </dsp:nvSpPr>
      <dsp:spPr>
        <a:xfrm>
          <a:off x="1628440" y="756096"/>
          <a:ext cx="150688" cy="1506884"/>
        </a:xfrm>
        <a:custGeom>
          <a:avLst/>
          <a:gdLst/>
          <a:ahLst/>
          <a:cxnLst/>
          <a:rect l="0" t="0" r="0" b="0"/>
          <a:pathLst>
            <a:path>
              <a:moveTo>
                <a:pt x="0" y="0"/>
              </a:moveTo>
              <a:lnTo>
                <a:pt x="0" y="1506884"/>
              </a:lnTo>
              <a:lnTo>
                <a:pt x="150688" y="15068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D76E56-F7F4-4F43-A945-94BC97F5E606}">
      <dsp:nvSpPr>
        <dsp:cNvPr id="0" name=""/>
        <dsp:cNvSpPr/>
      </dsp:nvSpPr>
      <dsp:spPr>
        <a:xfrm>
          <a:off x="1779128" y="1886260"/>
          <a:ext cx="1205507" cy="7534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zh-TW" altLang="en-US" sz="2100" kern="1200" dirty="0"/>
            <a:t>牛油</a:t>
          </a:r>
          <a:endParaRPr lang="en-US" sz="2100" kern="1200" dirty="0"/>
        </a:p>
      </dsp:txBody>
      <dsp:txXfrm>
        <a:off x="1801196" y="1908328"/>
        <a:ext cx="1161371" cy="709306"/>
      </dsp:txXfrm>
    </dsp:sp>
    <dsp:sp modelId="{56727F2E-959E-4C3A-B185-8AF4CF078081}">
      <dsp:nvSpPr>
        <dsp:cNvPr id="0" name=""/>
        <dsp:cNvSpPr/>
      </dsp:nvSpPr>
      <dsp:spPr>
        <a:xfrm>
          <a:off x="1628440" y="756096"/>
          <a:ext cx="150688" cy="2448687"/>
        </a:xfrm>
        <a:custGeom>
          <a:avLst/>
          <a:gdLst/>
          <a:ahLst/>
          <a:cxnLst/>
          <a:rect l="0" t="0" r="0" b="0"/>
          <a:pathLst>
            <a:path>
              <a:moveTo>
                <a:pt x="0" y="0"/>
              </a:moveTo>
              <a:lnTo>
                <a:pt x="0" y="2448687"/>
              </a:lnTo>
              <a:lnTo>
                <a:pt x="150688" y="244868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722A1B-404E-44D2-BB83-7AF2EC407DA0}">
      <dsp:nvSpPr>
        <dsp:cNvPr id="0" name=""/>
        <dsp:cNvSpPr/>
      </dsp:nvSpPr>
      <dsp:spPr>
        <a:xfrm>
          <a:off x="1779128" y="2828063"/>
          <a:ext cx="1205507" cy="7534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zh-TW" altLang="en-US" sz="2100" kern="1200" dirty="0"/>
            <a:t>棕櫚油</a:t>
          </a:r>
          <a:endParaRPr lang="en-US" sz="2100" kern="1200" dirty="0"/>
        </a:p>
      </dsp:txBody>
      <dsp:txXfrm>
        <a:off x="1801196" y="2850131"/>
        <a:ext cx="1161371" cy="709306"/>
      </dsp:txXfrm>
    </dsp:sp>
    <dsp:sp modelId="{90FA48F7-F0A1-42C8-B88C-75FA9B3C2E9E}">
      <dsp:nvSpPr>
        <dsp:cNvPr id="0" name=""/>
        <dsp:cNvSpPr/>
      </dsp:nvSpPr>
      <dsp:spPr>
        <a:xfrm>
          <a:off x="1628440" y="756096"/>
          <a:ext cx="150688" cy="3390490"/>
        </a:xfrm>
        <a:custGeom>
          <a:avLst/>
          <a:gdLst/>
          <a:ahLst/>
          <a:cxnLst/>
          <a:rect l="0" t="0" r="0" b="0"/>
          <a:pathLst>
            <a:path>
              <a:moveTo>
                <a:pt x="0" y="0"/>
              </a:moveTo>
              <a:lnTo>
                <a:pt x="0" y="3390490"/>
              </a:lnTo>
              <a:lnTo>
                <a:pt x="150688" y="33904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283E23-401A-4F26-BBFB-108FDFC66217}">
      <dsp:nvSpPr>
        <dsp:cNvPr id="0" name=""/>
        <dsp:cNvSpPr/>
      </dsp:nvSpPr>
      <dsp:spPr>
        <a:xfrm>
          <a:off x="1779128" y="3769866"/>
          <a:ext cx="1205507" cy="7534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zh-TW" altLang="en-US" sz="2100" kern="1200" dirty="0"/>
            <a:t>豬油</a:t>
          </a:r>
          <a:endParaRPr lang="en-US" sz="2100" kern="1200" dirty="0"/>
        </a:p>
      </dsp:txBody>
      <dsp:txXfrm>
        <a:off x="1801196" y="3791934"/>
        <a:ext cx="1161371" cy="709306"/>
      </dsp:txXfrm>
    </dsp:sp>
    <dsp:sp modelId="{0A70C075-FEEF-48C7-A068-5E099108FFE3}">
      <dsp:nvSpPr>
        <dsp:cNvPr id="0" name=""/>
        <dsp:cNvSpPr/>
      </dsp:nvSpPr>
      <dsp:spPr>
        <a:xfrm>
          <a:off x="3361357" y="2654"/>
          <a:ext cx="1506884" cy="7534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zh-TW" altLang="zh-HK" sz="2100" kern="1200" dirty="0"/>
            <a:t>單</a:t>
          </a:r>
          <a:r>
            <a:rPr lang="zh-TW" altLang="en-US" sz="2100" kern="1200" dirty="0"/>
            <a:t>元</a:t>
          </a:r>
          <a:r>
            <a:rPr lang="zh-TW" altLang="zh-HK" sz="2100" kern="1200" dirty="0"/>
            <a:t>不飽和脂肪酸</a:t>
          </a:r>
          <a:endParaRPr lang="en-US" sz="2100" kern="1200" dirty="0"/>
        </a:p>
      </dsp:txBody>
      <dsp:txXfrm>
        <a:off x="3383425" y="24722"/>
        <a:ext cx="1462748" cy="709306"/>
      </dsp:txXfrm>
    </dsp:sp>
    <dsp:sp modelId="{E2B9EA93-4CE6-40FF-8ABD-1324C114EAD4}">
      <dsp:nvSpPr>
        <dsp:cNvPr id="0" name=""/>
        <dsp:cNvSpPr/>
      </dsp:nvSpPr>
      <dsp:spPr>
        <a:xfrm>
          <a:off x="3512046" y="756096"/>
          <a:ext cx="150688" cy="565081"/>
        </a:xfrm>
        <a:custGeom>
          <a:avLst/>
          <a:gdLst/>
          <a:ahLst/>
          <a:cxnLst/>
          <a:rect l="0" t="0" r="0" b="0"/>
          <a:pathLst>
            <a:path>
              <a:moveTo>
                <a:pt x="0" y="0"/>
              </a:moveTo>
              <a:lnTo>
                <a:pt x="0" y="565081"/>
              </a:lnTo>
              <a:lnTo>
                <a:pt x="150688" y="56508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28458F-D9FF-4EC6-BAF4-16DD34F22ABF}">
      <dsp:nvSpPr>
        <dsp:cNvPr id="0" name=""/>
        <dsp:cNvSpPr/>
      </dsp:nvSpPr>
      <dsp:spPr>
        <a:xfrm>
          <a:off x="3662734" y="944457"/>
          <a:ext cx="1205507" cy="7534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zh-TW" altLang="en-US" sz="2100" kern="1200" dirty="0" smtClean="0"/>
            <a:t>紅花</a:t>
          </a:r>
          <a:r>
            <a:rPr lang="zh-TW" altLang="en-US" sz="2100" kern="1200" dirty="0" smtClean="0">
              <a:solidFill>
                <a:schemeClr val="tx1"/>
              </a:solidFill>
            </a:rPr>
            <a:t>籽</a:t>
          </a:r>
          <a:r>
            <a:rPr lang="zh-TW" altLang="en-US" sz="2100" kern="1200" dirty="0" smtClean="0"/>
            <a:t>油</a:t>
          </a:r>
          <a:endParaRPr lang="en-US" sz="2100" kern="1200" dirty="0"/>
        </a:p>
      </dsp:txBody>
      <dsp:txXfrm>
        <a:off x="3684802" y="966525"/>
        <a:ext cx="1161371" cy="709306"/>
      </dsp:txXfrm>
    </dsp:sp>
    <dsp:sp modelId="{BC44458E-F8A6-4556-8247-4AF68C960142}">
      <dsp:nvSpPr>
        <dsp:cNvPr id="0" name=""/>
        <dsp:cNvSpPr/>
      </dsp:nvSpPr>
      <dsp:spPr>
        <a:xfrm>
          <a:off x="3512046" y="756096"/>
          <a:ext cx="150688" cy="1506884"/>
        </a:xfrm>
        <a:custGeom>
          <a:avLst/>
          <a:gdLst/>
          <a:ahLst/>
          <a:cxnLst/>
          <a:rect l="0" t="0" r="0" b="0"/>
          <a:pathLst>
            <a:path>
              <a:moveTo>
                <a:pt x="0" y="0"/>
              </a:moveTo>
              <a:lnTo>
                <a:pt x="0" y="1506884"/>
              </a:lnTo>
              <a:lnTo>
                <a:pt x="150688" y="15068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14EF42-9CF0-44EB-93C5-8C6388EB57C4}">
      <dsp:nvSpPr>
        <dsp:cNvPr id="0" name=""/>
        <dsp:cNvSpPr/>
      </dsp:nvSpPr>
      <dsp:spPr>
        <a:xfrm>
          <a:off x="3662734" y="1886260"/>
          <a:ext cx="1205507" cy="7534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zh-TW" altLang="en-US" sz="2100" kern="1200" dirty="0"/>
            <a:t>橄欖油</a:t>
          </a:r>
          <a:endParaRPr lang="en-US" sz="2100" kern="1200" dirty="0"/>
        </a:p>
      </dsp:txBody>
      <dsp:txXfrm>
        <a:off x="3684802" y="1908328"/>
        <a:ext cx="1161371" cy="709306"/>
      </dsp:txXfrm>
    </dsp:sp>
    <dsp:sp modelId="{0BC440DF-B240-4C4B-A574-135BBFA54547}">
      <dsp:nvSpPr>
        <dsp:cNvPr id="0" name=""/>
        <dsp:cNvSpPr/>
      </dsp:nvSpPr>
      <dsp:spPr>
        <a:xfrm>
          <a:off x="3512046" y="756096"/>
          <a:ext cx="150688" cy="2448687"/>
        </a:xfrm>
        <a:custGeom>
          <a:avLst/>
          <a:gdLst/>
          <a:ahLst/>
          <a:cxnLst/>
          <a:rect l="0" t="0" r="0" b="0"/>
          <a:pathLst>
            <a:path>
              <a:moveTo>
                <a:pt x="0" y="0"/>
              </a:moveTo>
              <a:lnTo>
                <a:pt x="0" y="2448687"/>
              </a:lnTo>
              <a:lnTo>
                <a:pt x="150688" y="244868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513049-8C3B-4EA5-B9F8-A878925EC07C}">
      <dsp:nvSpPr>
        <dsp:cNvPr id="0" name=""/>
        <dsp:cNvSpPr/>
      </dsp:nvSpPr>
      <dsp:spPr>
        <a:xfrm>
          <a:off x="3662734" y="2828063"/>
          <a:ext cx="1205507" cy="7534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zh-TW" altLang="en-US" sz="2100" kern="1200" dirty="0"/>
            <a:t>芥花籽油</a:t>
          </a:r>
          <a:endParaRPr lang="en-US" sz="2100" kern="1200" dirty="0"/>
        </a:p>
      </dsp:txBody>
      <dsp:txXfrm>
        <a:off x="3684802" y="2850131"/>
        <a:ext cx="1161371" cy="709306"/>
      </dsp:txXfrm>
    </dsp:sp>
    <dsp:sp modelId="{9665D4A4-53F7-4BC3-9381-CF8D9A355695}">
      <dsp:nvSpPr>
        <dsp:cNvPr id="0" name=""/>
        <dsp:cNvSpPr/>
      </dsp:nvSpPr>
      <dsp:spPr>
        <a:xfrm>
          <a:off x="3512046" y="756096"/>
          <a:ext cx="150688" cy="3390490"/>
        </a:xfrm>
        <a:custGeom>
          <a:avLst/>
          <a:gdLst/>
          <a:ahLst/>
          <a:cxnLst/>
          <a:rect l="0" t="0" r="0" b="0"/>
          <a:pathLst>
            <a:path>
              <a:moveTo>
                <a:pt x="0" y="0"/>
              </a:moveTo>
              <a:lnTo>
                <a:pt x="0" y="3390490"/>
              </a:lnTo>
              <a:lnTo>
                <a:pt x="150688" y="33904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84E592-856E-45A4-B3B0-204D265C0ABA}">
      <dsp:nvSpPr>
        <dsp:cNvPr id="0" name=""/>
        <dsp:cNvSpPr/>
      </dsp:nvSpPr>
      <dsp:spPr>
        <a:xfrm>
          <a:off x="3662734" y="3769866"/>
          <a:ext cx="1205507" cy="7534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zh-TW" altLang="en-US" sz="2100" kern="1200" dirty="0"/>
            <a:t>葵花籽油</a:t>
          </a:r>
          <a:endParaRPr lang="en-US" sz="2100" kern="1200" dirty="0"/>
        </a:p>
      </dsp:txBody>
      <dsp:txXfrm>
        <a:off x="3684802" y="3791934"/>
        <a:ext cx="1161371" cy="709306"/>
      </dsp:txXfrm>
    </dsp:sp>
    <dsp:sp modelId="{4B8B3EDA-3889-4A64-8231-B1C2A24835E1}">
      <dsp:nvSpPr>
        <dsp:cNvPr id="0" name=""/>
        <dsp:cNvSpPr/>
      </dsp:nvSpPr>
      <dsp:spPr>
        <a:xfrm>
          <a:off x="5244963" y="2654"/>
          <a:ext cx="1506884" cy="7534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zh-TW" altLang="zh-HK" sz="2100" kern="1200" dirty="0"/>
            <a:t>多</a:t>
          </a:r>
          <a:r>
            <a:rPr lang="zh-TW" altLang="en-US" sz="2100" kern="1200" dirty="0"/>
            <a:t>元</a:t>
          </a:r>
          <a:r>
            <a:rPr lang="zh-TW" altLang="zh-HK" sz="2100" kern="1200" dirty="0"/>
            <a:t>不飽和脂肪酸</a:t>
          </a:r>
          <a:endParaRPr lang="en-US" sz="2100" kern="1200" dirty="0"/>
        </a:p>
      </dsp:txBody>
      <dsp:txXfrm>
        <a:off x="5267031" y="24722"/>
        <a:ext cx="1462748" cy="709306"/>
      </dsp:txXfrm>
    </dsp:sp>
    <dsp:sp modelId="{0341324B-3A47-4AC4-A2C0-6E60B046BF4C}">
      <dsp:nvSpPr>
        <dsp:cNvPr id="0" name=""/>
        <dsp:cNvSpPr/>
      </dsp:nvSpPr>
      <dsp:spPr>
        <a:xfrm>
          <a:off x="5395652" y="756096"/>
          <a:ext cx="150688" cy="565081"/>
        </a:xfrm>
        <a:custGeom>
          <a:avLst/>
          <a:gdLst/>
          <a:ahLst/>
          <a:cxnLst/>
          <a:rect l="0" t="0" r="0" b="0"/>
          <a:pathLst>
            <a:path>
              <a:moveTo>
                <a:pt x="0" y="0"/>
              </a:moveTo>
              <a:lnTo>
                <a:pt x="0" y="565081"/>
              </a:lnTo>
              <a:lnTo>
                <a:pt x="150688" y="56508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4BF07C-A991-4A19-8C15-6AC251228644}">
      <dsp:nvSpPr>
        <dsp:cNvPr id="0" name=""/>
        <dsp:cNvSpPr/>
      </dsp:nvSpPr>
      <dsp:spPr>
        <a:xfrm>
          <a:off x="5546340" y="944457"/>
          <a:ext cx="1205507" cy="7534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zh-TW" altLang="en-US" sz="2100" kern="1200" dirty="0"/>
            <a:t>亞麻籽油</a:t>
          </a:r>
          <a:endParaRPr lang="en-US" sz="2100" kern="1200" dirty="0"/>
        </a:p>
      </dsp:txBody>
      <dsp:txXfrm>
        <a:off x="5568408" y="966525"/>
        <a:ext cx="1161371" cy="709306"/>
      </dsp:txXfrm>
    </dsp:sp>
    <dsp:sp modelId="{BCD1C79C-0D9A-42D0-8EFF-55B96884D476}">
      <dsp:nvSpPr>
        <dsp:cNvPr id="0" name=""/>
        <dsp:cNvSpPr/>
      </dsp:nvSpPr>
      <dsp:spPr>
        <a:xfrm>
          <a:off x="5395652" y="756096"/>
          <a:ext cx="150688" cy="1506884"/>
        </a:xfrm>
        <a:custGeom>
          <a:avLst/>
          <a:gdLst/>
          <a:ahLst/>
          <a:cxnLst/>
          <a:rect l="0" t="0" r="0" b="0"/>
          <a:pathLst>
            <a:path>
              <a:moveTo>
                <a:pt x="0" y="0"/>
              </a:moveTo>
              <a:lnTo>
                <a:pt x="0" y="1506884"/>
              </a:lnTo>
              <a:lnTo>
                <a:pt x="150688" y="15068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369B1C-FE30-4124-9D6A-41907B94653B}">
      <dsp:nvSpPr>
        <dsp:cNvPr id="0" name=""/>
        <dsp:cNvSpPr/>
      </dsp:nvSpPr>
      <dsp:spPr>
        <a:xfrm>
          <a:off x="5546340" y="1886260"/>
          <a:ext cx="1205507" cy="7534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zh-TW" altLang="en-US" sz="2100" kern="1200" dirty="0"/>
            <a:t>大豆油</a:t>
          </a:r>
          <a:endParaRPr lang="en-US" sz="2100" kern="1200" dirty="0"/>
        </a:p>
      </dsp:txBody>
      <dsp:txXfrm>
        <a:off x="5568408" y="1908328"/>
        <a:ext cx="1161371" cy="709306"/>
      </dsp:txXfrm>
    </dsp:sp>
    <dsp:sp modelId="{13F69C49-9505-48BB-AEBB-95ADFB53B024}">
      <dsp:nvSpPr>
        <dsp:cNvPr id="0" name=""/>
        <dsp:cNvSpPr/>
      </dsp:nvSpPr>
      <dsp:spPr>
        <a:xfrm>
          <a:off x="5395652" y="756096"/>
          <a:ext cx="150688" cy="2448687"/>
        </a:xfrm>
        <a:custGeom>
          <a:avLst/>
          <a:gdLst/>
          <a:ahLst/>
          <a:cxnLst/>
          <a:rect l="0" t="0" r="0" b="0"/>
          <a:pathLst>
            <a:path>
              <a:moveTo>
                <a:pt x="0" y="0"/>
              </a:moveTo>
              <a:lnTo>
                <a:pt x="0" y="2448687"/>
              </a:lnTo>
              <a:lnTo>
                <a:pt x="150688" y="244868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B06D36-6BDF-4353-9D5B-3F45E1E7E23D}">
      <dsp:nvSpPr>
        <dsp:cNvPr id="0" name=""/>
        <dsp:cNvSpPr/>
      </dsp:nvSpPr>
      <dsp:spPr>
        <a:xfrm>
          <a:off x="5546340" y="2828063"/>
          <a:ext cx="1205507" cy="7534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zh-TW" altLang="en-US" sz="2100" kern="1200" dirty="0"/>
            <a:t>粟米油</a:t>
          </a:r>
          <a:endParaRPr lang="en-US" sz="2100" kern="1200" dirty="0"/>
        </a:p>
      </dsp:txBody>
      <dsp:txXfrm>
        <a:off x="5568408" y="2850131"/>
        <a:ext cx="1161371" cy="709306"/>
      </dsp:txXfrm>
    </dsp:sp>
    <dsp:sp modelId="{564FC65C-0324-4AAC-9BBD-6F9C462EA72D}">
      <dsp:nvSpPr>
        <dsp:cNvPr id="0" name=""/>
        <dsp:cNvSpPr/>
      </dsp:nvSpPr>
      <dsp:spPr>
        <a:xfrm>
          <a:off x="5395652" y="756096"/>
          <a:ext cx="150688" cy="3390490"/>
        </a:xfrm>
        <a:custGeom>
          <a:avLst/>
          <a:gdLst/>
          <a:ahLst/>
          <a:cxnLst/>
          <a:rect l="0" t="0" r="0" b="0"/>
          <a:pathLst>
            <a:path>
              <a:moveTo>
                <a:pt x="0" y="0"/>
              </a:moveTo>
              <a:lnTo>
                <a:pt x="0" y="3390490"/>
              </a:lnTo>
              <a:lnTo>
                <a:pt x="150688" y="33904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807C09-A641-4F2B-9E13-B6DFBDCB65B0}">
      <dsp:nvSpPr>
        <dsp:cNvPr id="0" name=""/>
        <dsp:cNvSpPr/>
      </dsp:nvSpPr>
      <dsp:spPr>
        <a:xfrm>
          <a:off x="5546340" y="3769866"/>
          <a:ext cx="1205507" cy="7534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zh-TW" altLang="en-US" sz="2100" kern="1200" dirty="0"/>
            <a:t>棉籽油</a:t>
          </a:r>
          <a:endParaRPr lang="en-US" sz="2100" kern="1200" dirty="0"/>
        </a:p>
      </dsp:txBody>
      <dsp:txXfrm>
        <a:off x="5568408" y="3791934"/>
        <a:ext cx="1161371" cy="70930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F7CA1D-C798-4FF4-A126-AF1DB4FA0664}">
      <dsp:nvSpPr>
        <dsp:cNvPr id="0" name=""/>
        <dsp:cNvSpPr/>
      </dsp:nvSpPr>
      <dsp:spPr>
        <a:xfrm>
          <a:off x="2419554" y="2654"/>
          <a:ext cx="1506884" cy="7534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zh-TW" altLang="en-US" sz="2600" kern="1200" dirty="0"/>
            <a:t>順式結構</a:t>
          </a:r>
          <a:endParaRPr lang="en-US" sz="2600" kern="1200" dirty="0"/>
        </a:p>
      </dsp:txBody>
      <dsp:txXfrm>
        <a:off x="2441622" y="24722"/>
        <a:ext cx="1462748" cy="709306"/>
      </dsp:txXfrm>
    </dsp:sp>
    <dsp:sp modelId="{E376D5E1-49C4-44C2-8781-27020FE486D1}">
      <dsp:nvSpPr>
        <dsp:cNvPr id="0" name=""/>
        <dsp:cNvSpPr/>
      </dsp:nvSpPr>
      <dsp:spPr>
        <a:xfrm>
          <a:off x="2570243" y="756096"/>
          <a:ext cx="150688" cy="565081"/>
        </a:xfrm>
        <a:custGeom>
          <a:avLst/>
          <a:gdLst/>
          <a:ahLst/>
          <a:cxnLst/>
          <a:rect l="0" t="0" r="0" b="0"/>
          <a:pathLst>
            <a:path>
              <a:moveTo>
                <a:pt x="0" y="0"/>
              </a:moveTo>
              <a:lnTo>
                <a:pt x="0" y="565081"/>
              </a:lnTo>
              <a:lnTo>
                <a:pt x="150688" y="56508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2115D5-798F-437D-AC27-E9177F934EA3}">
      <dsp:nvSpPr>
        <dsp:cNvPr id="0" name=""/>
        <dsp:cNvSpPr/>
      </dsp:nvSpPr>
      <dsp:spPr>
        <a:xfrm>
          <a:off x="2720931" y="944457"/>
          <a:ext cx="1205507" cy="7534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zh-TW" altLang="en-US" sz="1400" kern="1200" dirty="0"/>
            <a:t>亞麻籽油</a:t>
          </a:r>
          <a:endParaRPr lang="en-US" sz="1400" kern="1200" dirty="0"/>
        </a:p>
      </dsp:txBody>
      <dsp:txXfrm>
        <a:off x="2742999" y="966525"/>
        <a:ext cx="1161371" cy="709306"/>
      </dsp:txXfrm>
    </dsp:sp>
    <dsp:sp modelId="{D52BDA93-8834-4E5A-A222-6B2AE592F301}">
      <dsp:nvSpPr>
        <dsp:cNvPr id="0" name=""/>
        <dsp:cNvSpPr/>
      </dsp:nvSpPr>
      <dsp:spPr>
        <a:xfrm>
          <a:off x="2570243" y="756096"/>
          <a:ext cx="150688" cy="1506884"/>
        </a:xfrm>
        <a:custGeom>
          <a:avLst/>
          <a:gdLst/>
          <a:ahLst/>
          <a:cxnLst/>
          <a:rect l="0" t="0" r="0" b="0"/>
          <a:pathLst>
            <a:path>
              <a:moveTo>
                <a:pt x="0" y="0"/>
              </a:moveTo>
              <a:lnTo>
                <a:pt x="0" y="1506884"/>
              </a:lnTo>
              <a:lnTo>
                <a:pt x="150688" y="15068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A372B6-D69D-4893-9948-20789770DEC0}">
      <dsp:nvSpPr>
        <dsp:cNvPr id="0" name=""/>
        <dsp:cNvSpPr/>
      </dsp:nvSpPr>
      <dsp:spPr>
        <a:xfrm>
          <a:off x="2720931" y="1886260"/>
          <a:ext cx="1205507" cy="7534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zh-TW" altLang="en-US" sz="1400" kern="1200" dirty="0"/>
            <a:t>大豆油</a:t>
          </a:r>
          <a:endParaRPr lang="en-US" sz="1400" kern="1200" dirty="0"/>
        </a:p>
      </dsp:txBody>
      <dsp:txXfrm>
        <a:off x="2742999" y="1908328"/>
        <a:ext cx="1161371" cy="709306"/>
      </dsp:txXfrm>
    </dsp:sp>
    <dsp:sp modelId="{5AE575AE-545E-43E6-9AAA-52D03C92436B}">
      <dsp:nvSpPr>
        <dsp:cNvPr id="0" name=""/>
        <dsp:cNvSpPr/>
      </dsp:nvSpPr>
      <dsp:spPr>
        <a:xfrm>
          <a:off x="2570243" y="756096"/>
          <a:ext cx="150688" cy="2448687"/>
        </a:xfrm>
        <a:custGeom>
          <a:avLst/>
          <a:gdLst/>
          <a:ahLst/>
          <a:cxnLst/>
          <a:rect l="0" t="0" r="0" b="0"/>
          <a:pathLst>
            <a:path>
              <a:moveTo>
                <a:pt x="0" y="0"/>
              </a:moveTo>
              <a:lnTo>
                <a:pt x="0" y="2448687"/>
              </a:lnTo>
              <a:lnTo>
                <a:pt x="150688" y="244868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E7AA49-2E7E-4B2E-BCA9-4FE44D3C4ED1}">
      <dsp:nvSpPr>
        <dsp:cNvPr id="0" name=""/>
        <dsp:cNvSpPr/>
      </dsp:nvSpPr>
      <dsp:spPr>
        <a:xfrm>
          <a:off x="2720931" y="2828063"/>
          <a:ext cx="1205507" cy="7534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zh-TW" altLang="en-US" sz="1400" kern="1200" dirty="0"/>
            <a:t>粟米油</a:t>
          </a:r>
          <a:endParaRPr lang="en-US" sz="1400" kern="1200" dirty="0"/>
        </a:p>
      </dsp:txBody>
      <dsp:txXfrm>
        <a:off x="2742999" y="2850131"/>
        <a:ext cx="1161371" cy="709306"/>
      </dsp:txXfrm>
    </dsp:sp>
    <dsp:sp modelId="{BE47421C-8E8C-4FF0-9684-545A895C9D4D}">
      <dsp:nvSpPr>
        <dsp:cNvPr id="0" name=""/>
        <dsp:cNvSpPr/>
      </dsp:nvSpPr>
      <dsp:spPr>
        <a:xfrm>
          <a:off x="2570243" y="756096"/>
          <a:ext cx="150688" cy="3390490"/>
        </a:xfrm>
        <a:custGeom>
          <a:avLst/>
          <a:gdLst/>
          <a:ahLst/>
          <a:cxnLst/>
          <a:rect l="0" t="0" r="0" b="0"/>
          <a:pathLst>
            <a:path>
              <a:moveTo>
                <a:pt x="0" y="0"/>
              </a:moveTo>
              <a:lnTo>
                <a:pt x="0" y="3390490"/>
              </a:lnTo>
              <a:lnTo>
                <a:pt x="150688" y="33904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9FD518-ABA1-43FF-952B-E65551B6808D}">
      <dsp:nvSpPr>
        <dsp:cNvPr id="0" name=""/>
        <dsp:cNvSpPr/>
      </dsp:nvSpPr>
      <dsp:spPr>
        <a:xfrm>
          <a:off x="2720931" y="3769866"/>
          <a:ext cx="1205507" cy="7534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zh-TW" altLang="en-US" sz="1400" kern="1200" dirty="0"/>
            <a:t>棉籽油</a:t>
          </a:r>
          <a:endParaRPr lang="en-US" sz="1400" kern="1200" dirty="0"/>
        </a:p>
      </dsp:txBody>
      <dsp:txXfrm>
        <a:off x="2742999" y="3791934"/>
        <a:ext cx="1161371" cy="709306"/>
      </dsp:txXfrm>
    </dsp:sp>
    <dsp:sp modelId="{BA0C681D-1D32-44E8-894B-0873CF2EE22B}">
      <dsp:nvSpPr>
        <dsp:cNvPr id="0" name=""/>
        <dsp:cNvSpPr/>
      </dsp:nvSpPr>
      <dsp:spPr>
        <a:xfrm>
          <a:off x="4303160" y="2654"/>
          <a:ext cx="1506884" cy="7534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zh-TW" altLang="en-US" sz="2600" kern="1200" dirty="0"/>
            <a:t>反式結構</a:t>
          </a:r>
          <a:endParaRPr lang="en-US" sz="2600" kern="1200" dirty="0"/>
        </a:p>
      </dsp:txBody>
      <dsp:txXfrm>
        <a:off x="4325228" y="24722"/>
        <a:ext cx="1462748" cy="709306"/>
      </dsp:txXfrm>
    </dsp:sp>
    <dsp:sp modelId="{DAB4D0E7-5631-45D6-87B2-A98B3A3D114E}">
      <dsp:nvSpPr>
        <dsp:cNvPr id="0" name=""/>
        <dsp:cNvSpPr/>
      </dsp:nvSpPr>
      <dsp:spPr>
        <a:xfrm>
          <a:off x="4453849" y="756096"/>
          <a:ext cx="150688" cy="565081"/>
        </a:xfrm>
        <a:custGeom>
          <a:avLst/>
          <a:gdLst/>
          <a:ahLst/>
          <a:cxnLst/>
          <a:rect l="0" t="0" r="0" b="0"/>
          <a:pathLst>
            <a:path>
              <a:moveTo>
                <a:pt x="0" y="0"/>
              </a:moveTo>
              <a:lnTo>
                <a:pt x="0" y="565081"/>
              </a:lnTo>
              <a:lnTo>
                <a:pt x="150688" y="56508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54784C-C53D-4398-8980-AE8BE3FE9C65}">
      <dsp:nvSpPr>
        <dsp:cNvPr id="0" name=""/>
        <dsp:cNvSpPr/>
      </dsp:nvSpPr>
      <dsp:spPr>
        <a:xfrm>
          <a:off x="4604537" y="944457"/>
          <a:ext cx="1205507" cy="7534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zh-TW" altLang="en-US" sz="1400" kern="1200" dirty="0"/>
            <a:t>人造牛油</a:t>
          </a:r>
          <a:endParaRPr lang="en-US" sz="1400" kern="1200" dirty="0"/>
        </a:p>
      </dsp:txBody>
      <dsp:txXfrm>
        <a:off x="4626605" y="966525"/>
        <a:ext cx="1161371" cy="709306"/>
      </dsp:txXfrm>
    </dsp:sp>
    <dsp:sp modelId="{F9CB0A94-666D-4182-BF05-2ED7959414B8}">
      <dsp:nvSpPr>
        <dsp:cNvPr id="0" name=""/>
        <dsp:cNvSpPr/>
      </dsp:nvSpPr>
      <dsp:spPr>
        <a:xfrm>
          <a:off x="4453849" y="756096"/>
          <a:ext cx="150688" cy="1506884"/>
        </a:xfrm>
        <a:custGeom>
          <a:avLst/>
          <a:gdLst/>
          <a:ahLst/>
          <a:cxnLst/>
          <a:rect l="0" t="0" r="0" b="0"/>
          <a:pathLst>
            <a:path>
              <a:moveTo>
                <a:pt x="0" y="0"/>
              </a:moveTo>
              <a:lnTo>
                <a:pt x="0" y="1506884"/>
              </a:lnTo>
              <a:lnTo>
                <a:pt x="150688" y="15068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62D52B-8048-4CCF-8C54-7592B1D5AFDE}">
      <dsp:nvSpPr>
        <dsp:cNvPr id="0" name=""/>
        <dsp:cNvSpPr/>
      </dsp:nvSpPr>
      <dsp:spPr>
        <a:xfrm>
          <a:off x="4604537" y="1886260"/>
          <a:ext cx="1205507" cy="7534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zh-TW" altLang="en-US" sz="1400" kern="1200" dirty="0"/>
            <a:t>酥油</a:t>
          </a:r>
          <a:endParaRPr lang="en-US" sz="1400" kern="1200" dirty="0"/>
        </a:p>
      </dsp:txBody>
      <dsp:txXfrm>
        <a:off x="4626605" y="1908328"/>
        <a:ext cx="1161371" cy="709306"/>
      </dsp:txXfrm>
    </dsp:sp>
    <dsp:sp modelId="{29357DC9-6325-44D7-8569-D52CB7F066D7}">
      <dsp:nvSpPr>
        <dsp:cNvPr id="0" name=""/>
        <dsp:cNvSpPr/>
      </dsp:nvSpPr>
      <dsp:spPr>
        <a:xfrm>
          <a:off x="4453849" y="756096"/>
          <a:ext cx="150688" cy="2448687"/>
        </a:xfrm>
        <a:custGeom>
          <a:avLst/>
          <a:gdLst/>
          <a:ahLst/>
          <a:cxnLst/>
          <a:rect l="0" t="0" r="0" b="0"/>
          <a:pathLst>
            <a:path>
              <a:moveTo>
                <a:pt x="0" y="0"/>
              </a:moveTo>
              <a:lnTo>
                <a:pt x="0" y="2448687"/>
              </a:lnTo>
              <a:lnTo>
                <a:pt x="150688" y="244868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C3F616-2A8D-47A1-90C7-E22BC9D4FB32}">
      <dsp:nvSpPr>
        <dsp:cNvPr id="0" name=""/>
        <dsp:cNvSpPr/>
      </dsp:nvSpPr>
      <dsp:spPr>
        <a:xfrm>
          <a:off x="4604537" y="2828063"/>
          <a:ext cx="1205507" cy="7534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zh-TW" altLang="en-US" sz="1400" kern="1200" dirty="0"/>
            <a:t>薯片和小吃</a:t>
          </a:r>
          <a:endParaRPr lang="en-US" sz="1400" kern="1200" dirty="0"/>
        </a:p>
      </dsp:txBody>
      <dsp:txXfrm>
        <a:off x="4626605" y="2850131"/>
        <a:ext cx="1161371" cy="709306"/>
      </dsp:txXfrm>
    </dsp:sp>
    <dsp:sp modelId="{0B771050-8449-49A9-9D7F-DDFD49D117C5}">
      <dsp:nvSpPr>
        <dsp:cNvPr id="0" name=""/>
        <dsp:cNvSpPr/>
      </dsp:nvSpPr>
      <dsp:spPr>
        <a:xfrm>
          <a:off x="4453849" y="756096"/>
          <a:ext cx="150688" cy="3390490"/>
        </a:xfrm>
        <a:custGeom>
          <a:avLst/>
          <a:gdLst/>
          <a:ahLst/>
          <a:cxnLst/>
          <a:rect l="0" t="0" r="0" b="0"/>
          <a:pathLst>
            <a:path>
              <a:moveTo>
                <a:pt x="0" y="0"/>
              </a:moveTo>
              <a:lnTo>
                <a:pt x="0" y="3390490"/>
              </a:lnTo>
              <a:lnTo>
                <a:pt x="150688" y="33904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D1B544-958D-4CB7-95A0-4D201D70419B}">
      <dsp:nvSpPr>
        <dsp:cNvPr id="0" name=""/>
        <dsp:cNvSpPr/>
      </dsp:nvSpPr>
      <dsp:spPr>
        <a:xfrm>
          <a:off x="4604537" y="3769866"/>
          <a:ext cx="1205507" cy="7534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zh-TW" altLang="en-US" sz="1400" kern="1200" smtClean="0"/>
            <a:t>包裝</a:t>
          </a:r>
          <a:r>
            <a:rPr lang="zh-TW" altLang="en-US" sz="1400" kern="1200" dirty="0"/>
            <a:t>甜點，蛋糕和</a:t>
          </a:r>
          <a:r>
            <a:rPr lang="zh-TW" altLang="en-US" sz="1400" kern="1200" dirty="0" smtClean="0"/>
            <a:t>油酥</a:t>
          </a:r>
          <a:r>
            <a:rPr lang="zh-TW" altLang="en-US" sz="1400" kern="1200" dirty="0"/>
            <a:t>點心</a:t>
          </a:r>
          <a:endParaRPr lang="en-US" sz="1400" kern="1200" dirty="0"/>
        </a:p>
      </dsp:txBody>
      <dsp:txXfrm>
        <a:off x="4626605" y="3791934"/>
        <a:ext cx="1161371" cy="709306"/>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79"/>
    </inkml:context>
    <inkml:brush xml:id="br0">
      <inkml:brushProperty name="width" value="0.13333" units="cm"/>
      <inkml:brushProperty name="height" value="0.26667" units="cm"/>
      <inkml:brushProperty name="color" value="#00B44B"/>
      <inkml:brushProperty name="tip" value="rectangle"/>
      <inkml:brushProperty name="rasterOp" value="maskPen"/>
      <inkml:brushProperty name="ignorePressure" value="1"/>
    </inkml:brush>
  </inkml:definitions>
  <inkml:trace contextRef="#ctx0" brushRef="#br0">3811 8277,'0'0,"0"7,0 1,0 0,0-2,0-1,0-2,0-2,0 0,0-1,0 0,0-1,0 1,0 0,0-1,0 1,0 0,0 6,0 3,0-1,0-2,0-1,0-3,0 0,0-1,0-1,0-1,0-5,0-9,13-14,10-9,7-9,12-17,4-16,8-6,6-8,6-7,-2-4,0-4,-4 5,1 0,-5 0,1 5,-3 7,-4 0,-4 3,-5-2,-2 8,-8 6,-3 10,1 10,-6 8,-6 0,-6 2,1 3,-1 3,3 1,0 2,-2 1,2 1,-1 0,4-1,-1 7,-4 2,3-1,-1 5,3 0,-1-2,3-2,-2-4,-4 4,2 7,-1 1,-3 3,-4-1,-2 2,-3 4,-2 4,0 4,0 1,-1 3,7 0,2-5,-1-3,-1 1,-1 1,-2 2,4-5,2-7,-1-1,5 3,-1 3,-1-2,-4 0,-2 4,4 2,1 3,-2 1,-2 3,-2 0,-2 0,-1 1,0-1,-2-6,1-2,0 1,-1 0,1 3,0 1,0 1,6 2,2 0,0 0,-1 0,-3 1,-1-1,-2 0,0 0,-1 0,6 0,2 0,6 0,0-6,5-2,5-6,4-1,4-4,3 2,2 3,0-3,1 3,0-3,6 1,2 3,-1-1,-2 0,-1-3,-3 1,0 4,4-3,2 2,0 2,-2 4,-2 2,-2-3,-1-2,-1 3,6 1,2 2,0 2,-3 1,0-6,-3-1,5 7,2-3,-1-1,-2 7,-8 3,-4 1,5-1,3-1,1-1,0-2,0 0,-2-1,0 0,0-6,-1-3,0 7,0 4,6 1,1 1,1-1,5-1,-1-1,-1 0,-4 0,5-1,-1 6,-2 2,-3 0,-2-2,-2-1,-1-3,-1 0,-1-2,7 0,2 0,-1 0,-1-1,4 1,1 0,5 0,-1 0,-3 0,-3 0,-4 0,5 0,-1 6,-1 2,-2 0,-3-1,-1-3,-1-1,-1-1,0-2,-1 0,0 0,1 0,-1-1,1 1,0 0,0 0,-1 0,1 0,0 0,0 0,0 0,-7 0,-1 6,0-4,1-2,2-2,2 0,2 1,-6-1,-2 1,1 1,2-1,1 1,3 0,0 0,2 0,-1-6,2-2,-1 0,0 2,0 1,0 2,0 2,0 0,0 1,-1 1,1-1,0 0,0 1,0-1,-1 0,1 0,0 0,-6 0,-3 0,1 0,1 0,3 0,1 0,1 0,1-6,-5-3,-3 1,2 2,0 1,3 3,-5 0,-1 1,1 1,3 1,1-1,-4 7,0-5,0-2,3-2,1 1,-3-1,-2 7,1 2,-3 1,-1-2,3-2,-4-1,0-1,3-2,4 0,2 0,2 0,2-7,-6-1,-1 0,7 1,-3 2,6 9,2 3,0-6,0 3,-7 1,-3 0,-1-1,1-2,-5 0,0-1,1-1,-4 0,1 0,-4 6,1 2,-3 0,-5-2,-4-2,-4-1,3-1,1-2,-2 0,-1 0,-2 0,-2-1,5 1,1 0,0 0,-2 0,-2 0,-1 0,-2 0,-1 0,0 0,0 0,6 0,2 0,0 0,-2 0,-2 0,-1 0,-1 0,-2 0,0 0,6 6,2 2,0 6,-2 1,4-2,2-4,-3 3,4 0,0-3,-2-2,2 4,0 5,4 8,-1-1,-3 1,2-2,-1-6,3 1,5 4,-2-1,-3 1,1-2,-2-5,-5 2,3-2,-1 3,-3-1,-3-4,4 2,-1 0,-1-4,-3-2,5 2,-1 1,-1-2,-2-3,-3-2,4-2,2 5,-2 2,-2 5,-2 0,-1-2,-2-3,5 3,2-1,0 5,4 5,1 0,-3-5,4 2,0 4,-4-1,4 1,-1 3,4-2,-1 2,-4-5,3 1,-1 4,3 3,-1-3,-4 1,-3-4,3-6,-1 6,-2 1,3 1,7 4,-1 3,-3-3,3-1,-3-5,3 0,-2 3,-3 3,2-3,-2 1,-2-5,-4 1,4 3,-1-3,-1 1,-3-3,-2-6,5 2,0-2,-1 3,-2-2,-2-3,-1 3,-2 4,-1 0,6-4,2-4,0 2,-2-1,4 4,1-1,-1-4,-3-2,-3-4,-1 4,4 0,2-1,-2 5,-1-1,5-2,-1 4,0-1,-4 3,5 0,0 3,-2-2,4-3,0 1,-3-1,4 3,-1-1,-3 3,-2-2,-4 2,5-2,0-3,5 1,1 5,-3-1,3 3,-2-3,-2 2,3-3,0 2,-4-2,3 1,0 5,4 3,-2-1,-2-1,2 3,-1-3,-4-1,4-3,-1 0,-3 4,-2-4,2 2,1-3,4 1,0 3,-3-2,3 1,-2 3,-2-2,3 0,-1-4,-3 1,4-3,-1 2,3 4,0-3,-4-4,3 0,-1 5,-3-2,3 1,-1-2,-3 2,3-3,0 2,-3-2,4 1,-1-2,-3 3,4-3,-2 2,-1-1,2 1,0 5,-2-3,-4 2,4-3,-1-5,-1 2,-2-3,3 3,1 4,-2 0,-3 1,-2-3,-1-4,4 1,2-1,-2-5,-1 4,-2-2,-1-2,4-3,2-2,-1-3,-2 5,-2 1,-1 0,-2-3,-1-1,0 5,0 1,-1-2,7-2,2 5,0 0,-2-2,-1-3,-2-1,-2-3,0-1,-1 0,0 5,-1 1,1 1,0-2,-1-2,1-1,0-2,0 0,0-1,0-1,0 1,0 0,0 0,7-1,1 1,0 0,-2 0,-1 0,-2 0,-2 0,0 0,-1 0,-1 0,1 0,0 0,-1 0,1 0,0 0,0 6,0 3,0-1,0-2,0-1,0-2,0-2,0 0,0-1,0-1,0 1,-6 0,-2-1,0 1,1 0,3 0,1 0,1 0,2 0,0 0,0 0,0 0,1 0,-1 0,0 0,0 0,0 0,0 0,0 0,0 0,0 0,0 0,0 0,0 0,0 0,0 0,0 0,0 0,0 0,0 0,0 0,0 0,0 0,0 0,0 0,0 0,0 0,0 6,0 3,0-1,0-2,0-2,0-1,0-1,0-2,0 0,0 0,0 0,0-1,0 1,0 0,0 0,0 0,0 0,0 0,0 0,0 0,0 0,0 0,0 0,0 0,0 0,0 0,0 0,0 0,0 0,0 0,0 0,0 0,0 0,0 0,0 0,0 0,0 0,0 0,0 0,-6 6,-2 2,-6 7,-1-1,2 5,-2-1,0 2,4-2,3 2,-3-2,0-4,-4 1,0 5,3-1,-2-4,0 2,-3 4,1 5,3-2,-2 2,2-5,2-5,3-6,4-4,2-3,-5 4,-2 1,2-1,1-2,2-1,2-2,1-1,0-1,1 6,1 2,-1 0,-6-2,-2-2,0-1,2-2,2 0,1-1,1 0,2-1,0 1,0 0,0 0,1-1,-1 1,0 0,0 0,0 0,0 0,0 0,0 0,0 7,0 1,-6 0,-2 5,-7 6,1 0,-5 3,-5-2,2 1,-2 4,-3 4,-3 3,3 3,0 1,-1-5,-3-2,5 0,-1 2,6 2,-1 1,-3-4,-3-2,3 1,0 1,3 3,1 1,-4-5,3 0,-1 0,-3 1,3 3,-1-5,-3-1,4 2,-1-5,4 0,5-4,-1 1,2 3,4-2,-4-6,2 2,2-3,-3 2,1-1,1 3,-2 4,0-2,3 2,-4-3,1 1,3-2,-4 1,1 4,-3-3,0 2,4-3,-3 1,1-3,3 2,4-2,2 1,-4-2,0-4,2 2,1-1,2 3,-5-2,0-3,1 3,1-1,3-4,-4 4,-2 5,2-1,2 4,-5-3,0 2,2-3,-4-4,1 2,1-2,-3 3,1-2,3 3,-4-1,1 3,3-3,2 3,4-3,-5-4,0 3,1-2,-4 2,0 0,1-4,4-3,2-4,2-3,2 6,-5 0,-2-1,0-1,3-2,0-2,3-1,1 0,0-2,1 1,0 0,1 6,-1 2,0 0,1-2,-1-2,-6-1,-3-1,1-2,2 0,1 0,2 0,2-1,0 1,1 0,1 0,-1 0,0 0,1 0,-1 0,0 0,0 0,0 0,0 0,-6 0,-3 6,-5 2,-7 7,0-1,-2-1,2 2,-1 0,-3 2,-4 0,-3 2,-3 4,-1-1,6-5,1 1,-1-2,5 2,1 4,4-1,-1-5,-3 2,3-3,-2-3,-3 2,3-2,-1 5,-2-2,3-3,5-3,6 2,-2 0,3-2,2-2,3 3,-4 0,0-1,2-2,1-3,3-2,2-1,1-1,1 0,-6 0,-2-1,0 1,2-1,2 1,1 0,2 0,1 0,0 0,0 0,0 0,0 0,1 0,-1 0,0 0,0 0,0 6,0 3,0-1,0-2,0-1,0-3,0 0,0-1,0-1,0-1,0 1,0 0,0-1,0 1,0 0,0 0,0 0,0 0,0 0,0 0,0 0,0 0,0 0,-6 0,-3-6,2-3,-6 1,0 2,2 2,-3 1,-6 1,-5 2,1 0,-1 0,-3-6,-3-2,-2 0,-3 2,-6 2,3 1,-4 1,-2 2,2 0,-5 0,-1 0,2 1,3-7,-4-2,0 0,-4 1,0-3,3-1,-2 1,0 3,3 2,4 3,2-6,3 0,1 0,2 2,-1 2,1 2,0 1,0 0,5 1,3 1,6-1,0 0,4 1,-2-1,4 0,-3 0,2 0,5 0,3 0,4 0,-4 0,0 0,2 0,-5 0,0 0,2 0,2 0,3 0,-3 0,-2 0,2 0,2 0,2 0,-5 0,0 0,1 0,2 0,-5 0,-6 0,0 0,-4 0,-5 0,-3 0,-4 0,-2 0,4 0,2 0,0 6,-3 2,-1-6,-1-4,-2 5,0 2,-1 0,0-1,0-7,0-4,0 1,-7 0,-1 1,0 2,2 2,2-6,1-2,2 1,-6 2,-1 2,1 1,7 2,4 0,-4 1,-3 1,-1-1,1 1,0-1,1 0,1 0,1 0,0 0,0 0,0 0,1 0,-1 0,7 0,-5 0,-2 0,-1 0,-7 6,-2 3,1-1,2-2,2-1,2-3,1 0,2-2,0 1,1-2,-1 1,1 0,-1-1,1 1,-1 0,7 0,1 6,0-4,-1-2,-2-2,-2 7,-2 1,0 1,-1-2,6-1,3-1,-2-2,6 0,-6-1,-5 0,-2 0,-1 6,0 2,-1-1,7 0,-3 3,-3 2,-1-3,7-2,2-2,-7-3,4-1,-6 6,-2 1,0-1,6-1,4-2,0-1,-1 5,5 0,2 0,4-2,5-1,7-3,-2-1,0 0,3-1,2-1,3 1,-5-7,-1-1,1 0,2 1,2 2,2 3,1 0,0 2,2 0,-1 0,-6 0,-2 1,0-1,2 0,2 0,1 0,1 0,2 0,0 0,0 0,0 0,1 0,-1 0,0 0,0 0,0 0,0 0,0 0,-6 0,-2 0,0 0,1 0,3 0,1 0,2 0,0 0,1 0,0 0,1 0,-1 0,0 0,0 0,-6-6,-2-2,0 0,2-5,-5 0,0 2,1 3,3-3,-4 0,0-5,2 1,3 3,-5-3,-6 2,0-11,-4 0,-4-3,2-3,-2 4,-2 0,-3-2,3-2,1 3,4 1,0-2,-3 4,3 0,-1 3,3 0,-1 4,-3-3,3 3,-3-2,5 2,-2-2,-4 2,3-9,-1 0,3-1,-1 3,3 7,-2-2,3-2,-3 2,3-3,-2 3,2-1,-2 2,1-2,-1 3,2 4,3-3,5 3,-2-4,0 2,-4 3,0 3,4-2,-4-7,-5 1,1-3,-3 1,3-2,4 3,-1-3,-5 4,2-3,4-4,-2 3,2-2,4 3,-3-2,1-2,-4-5,2 4,3-1,-3 5,1-2,-3-1,2 2,-4-2,2-2,-3-3,3-3,-3-2,3-2,-3-1,3-1,-3 1,3 0,-3 6,3 2,-3 0,3-2,-2-1,1 4,-1 1,-5-1,3-3,-3-1,4 4,5 1,-1-8,2 2,-3 1,2 5,-4 2,3-2,3 4,-2-1,1-1,-3-4,1-3,-2 4,1 0,4 6,3-1,-1-2,0-3,2 3,-4 0,1-3,2-2,-3 4,0-1,-4-1,1-2,4 4,3 0,-3 4,1 0,2-3,-4-3,1 4,2-2,3-2,-4 4,0 0,2 4,3-2,-5-2,1 2,1-1,2-3,3-3,1-3,2 4,-5 1,-2 4,0 1,3-3,-6 3,0 5,2 0,2 2,3 4,1 3,2-2,1 0,0 1,0 3,1 3,-1 1,0 1,1 1,-1 0,0 0,0 1,0-1,0 0,0 1,0-1,0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91"/>
    </inkml:context>
    <inkml:brush xml:id="br0">
      <inkml:brushProperty name="width" value="0.06667" units="cm"/>
      <inkml:brushProperty name="height" value="0.06667" units="cm"/>
      <inkml:brushProperty name="color" value="#AE198D"/>
      <inkml:brushProperty name="ignorePressure" value="1"/>
      <inkml:brushProperty name="inkEffects" value="galaxy"/>
      <inkml:brushProperty name="anchorX" value="-2540"/>
      <inkml:brushProperty name="anchorY" value="-2567.60889"/>
      <inkml:brushProperty name="scaleFactor" value="0.5"/>
    </inkml:brush>
  </inkml:definitions>
  <inkml:trace contextRef="#ctx0" brushRef="#br0">10630 5302,'0'0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92"/>
    </inkml:context>
    <inkml:brush xml:id="br0">
      <inkml:brushProperty name="width" value="0.06667" units="cm"/>
      <inkml:brushProperty name="height" value="0.06667" units="cm"/>
      <inkml:brushProperty name="color" value="#AE198D"/>
      <inkml:brushProperty name="ignorePressure" value="1"/>
      <inkml:brushProperty name="inkEffects" value="galaxy"/>
      <inkml:brushProperty name="anchorX" value="-3386.66675"/>
      <inkml:brushProperty name="anchorY" value="-3414.27539"/>
      <inkml:brushProperty name="scaleFactor" value="0.5"/>
    </inkml:brush>
  </inkml:definitions>
  <inkml:trace contextRef="#ctx0" brushRef="#br0">10367 5080,'0'0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93"/>
    </inkml:context>
    <inkml:brush xml:id="br0">
      <inkml:brushProperty name="width" value="0.06667" units="cm"/>
      <inkml:brushProperty name="height" value="0.06667" units="cm"/>
      <inkml:brushProperty name="color" value="#AE198D"/>
      <inkml:brushProperty name="ignorePressure" value="1"/>
      <inkml:brushProperty name="inkEffects" value="galaxy"/>
      <inkml:brushProperty name="anchorX" value="-4233.3335"/>
      <inkml:brushProperty name="anchorY" value="-4260.94238"/>
      <inkml:brushProperty name="scaleFactor" value="0.5"/>
    </inkml:brush>
  </inkml:definitions>
  <inkml:trace contextRef="#ctx0" brushRef="#br0">9291 4583,'0'0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94"/>
    </inkml:context>
    <inkml:brush xml:id="br0">
      <inkml:brushProperty name="width" value="0.06667" units="cm"/>
      <inkml:brushProperty name="height" value="0.06667" units="cm"/>
      <inkml:brushProperty name="color" value="#AE198D"/>
      <inkml:brushProperty name="ignorePressure" value="1"/>
      <inkml:brushProperty name="inkEffects" value="galaxy"/>
      <inkml:brushProperty name="anchorX" value="-5080"/>
      <inkml:brushProperty name="anchorY" value="-5107.60889"/>
      <inkml:brushProperty name="scaleFactor" value="0.5"/>
    </inkml:brush>
  </inkml:definitions>
  <inkml:trace contextRef="#ctx0" brushRef="#br0">8850 5053,'0'0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95"/>
    </inkml:context>
    <inkml:brush xml:id="br0">
      <inkml:brushProperty name="width" value="0.23333" units="cm"/>
      <inkml:brushProperty name="height" value="0.23333" units="cm"/>
      <inkml:brushProperty name="color" value="#AE198D"/>
      <inkml:brushProperty name="ignorePressure" value="1"/>
      <inkml:brushProperty name="inkEffects" value="galaxy"/>
      <inkml:brushProperty name="anchorX" value="-1334.42017"/>
      <inkml:brushProperty name="anchorY" value="-4398.98389"/>
      <inkml:brushProperty name="scaleFactor" value="0.5"/>
    </inkml:brush>
  </inkml:definitions>
  <inkml:trace contextRef="#ctx0" brushRef="#br0">6944 6102,'0'0,"0"-27,0 27,0 0,0 27,0-27,0 0,0 0,0 28,-28-28,28 0,0 28,0-28,0 27,-27 1,27-1,-28-27,28 28,-27 0,27-1,-28 1,28-1,-28 1,28 0,-27-1,27 1,0-1,0 1,-28 0,28-1,0-27,0 28,0-1,0 1,0 0,0-1,0 1,28 0,-28 27,0-28,27 29,1-1,-28-28,28 1,-28 0,27-1,1 28,-1-27,-27 0,28-1,0 1,-1-28,1 27,-1 1,1 0,27-28,-27 27,0-27,-1 28,28-28,-27 28,27-28,-27 0,-1 0,29 0,-29 0,1-28,0 28,27 0,-28-28,29 28,-1-27,-28 27,29-28,-29 0,29 1,-29-1,1 28,-1-27,1-1,0 0,-1 1,-27 27,55-55,-27 55,-28-28,28-27,-28 27,27 1,-27 27,0-28,28 28,-28-28,0 1,0 27,0-28,0 1,0-1,0 0,0 1,28-1,-56-27,28 27,0 1,0-1,0-27,0 55,-28-55,28 27,0 0,0 28,0-55,-27 55,27-27,0-1,0 0,0 28,0-27,-28-1,28 28,-28-27,28-1,-27 28,27-28,-28 1,1-1,-1 28,0-28,28 1,-27 27,-1-28,1 28,-1-27,0-1,1 28,-1 0,0-28,28 1,-27 27,-1 0,1 0,-1-28,0 28,1 0,-1 0,1 0,-1 0,0 28,-27-28,27 0,1 0,-1 27,-27-27,27 28,-27 0,0-1,27 1,1-1,-29 1,29-28,-1 28,1 27,-29-27,56-1,-27 1,27 27,0-27,0-28,0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96"/>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6524.85352"/>
      <inkml:brushProperty name="anchorY" value="-9672.24609"/>
      <inkml:brushProperty name="scaleFactor" value="0.5"/>
    </inkml:brush>
  </inkml:definitions>
  <inkml:trace contextRef="#ctx0" brushRef="#br0">9885 5537,'0'0,"0"0,0 0,0 0,0 0,0 0,0 0,0 0,0 0,0 0,0 0,0 0,0 0,0 0,0 0,0 0,0 0,0 0,0 0,0 0,0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97"/>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8245.7959"/>
      <inkml:brushProperty name="anchorY" value="-11393.18945"/>
      <inkml:brushProperty name="scaleFactor" value="0.5"/>
    </inkml:brush>
  </inkml:definitions>
  <inkml:trace contextRef="#ctx0" brushRef="#br0">9926 5315,'0'0,"0"0,0 0,0 0,0 0,0 0,0 0,0 0,0 0,0 0,0 0,0 0,0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98"/>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9092.46289"/>
      <inkml:brushProperty name="anchorY" value="-12239.85547"/>
      <inkml:brushProperty name="scaleFactor" value="0.5"/>
    </inkml:brush>
  </inkml:definitions>
  <inkml:trace contextRef="#ctx0" brushRef="#br0">10051 5660,'0'0,"0"0,0 0,0 0,0 0,0 0,0 0,0 0,0 0,0 0,0 0,0 0,0 0,0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99"/>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9939.12891"/>
      <inkml:brushProperty name="anchorY" value="-13086.52246"/>
      <inkml:brushProperty name="scaleFactor" value="0.5"/>
    </inkml:brush>
  </inkml:definitions>
  <inkml:trace contextRef="#ctx0" brushRef="#br0">10258 5412,'0'0,"41"0,-41 0,0 0,0 0,0 0,0 0,0 0,0 0,0 0,0 0,0 0,0 0,0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00"/>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7371.521"/>
      <inkml:brushProperty name="anchorY" value="-10518.91309"/>
      <inkml:brushProperty name="scaleFactor" value="0.5"/>
    </inkml:brush>
    <inkml:brush xml:id="br1">
      <inkml:brushProperty name="width" value="0.13333" units="cm"/>
      <inkml:brushProperty name="height" value="0.13333" units="cm"/>
      <inkml:brushProperty name="color" value="#EEB3A6"/>
      <inkml:brushProperty name="ignorePressure" value="1"/>
      <inkml:brushProperty name="inkEffects" value="rosegold"/>
      <inkml:brushProperty name="anchorX" value="-10813.4043"/>
      <inkml:brushProperty name="anchorY" value="-13933.18945"/>
      <inkml:brushProperty name="scaleFactor" value="0.5"/>
    </inkml:brush>
  </inkml:definitions>
  <inkml:trace contextRef="#ctx0" brushRef="#br0">56 0,'41'42,"-41"-42,0 0,0 0,0 0,0 0,0 0,0 0,0 0,0 0,0 0,0 0,0 0,0 0,0 0</inkml:trace>
  <inkml:trace contextRef="#ctx0" brushRef="#br1" timeOffset="1">1 42,'0'-42,"0"42,0 0,0 0,0 0,0 0,0 0,0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80"/>
    </inkml:context>
    <inkml:brush xml:id="br0">
      <inkml:brushProperty name="width" value="0.13333" units="cm"/>
      <inkml:brushProperty name="height" value="0.26667" units="cm"/>
      <inkml:brushProperty name="color" value="#00B44B"/>
      <inkml:brushProperty name="tip" value="rectangle"/>
      <inkml:brushProperty name="rasterOp" value="maskPen"/>
      <inkml:brushProperty name="ignorePressure" value="1"/>
    </inkml:brush>
  </inkml:definitions>
  <inkml:trace contextRef="#ctx0" brushRef="#br0">12425 2609,'5'5,"1"6,0 1,-1-1,-2-3,-1 2,-1 0,0-3,-1-2,0 3,-5 5,-2 0,-4 7,0 5,-3 7,-4 4,-3 0,-4 3,-1 0,-1 2,-1 0,-1 1,6 4,-4-2,3-4,2 2,-2-3,0 2,4-1,0 1,4-1,-1-2,4 1,-2-1,2-3,-1 3,2-1,-3-2,3-2,2-7,3-3,-1 0,-1-5,3-5,1-5,2-4,2 3,0-1,1-1,1-1,-1 3,0 1,-4 3,-2 0,0 3,1-1,2 2,-4 3,0-2,0 2,2-3,2 2,1-4,1 2,1-2,0-3,1 2,-1-2,0-3,0 3,1 0,-1-3,0 3,4 0,3 2,-1 0,3 2,1 3,3 0,-1 0,-3-1,3 0,-1-2,-3 1,2-2,0 2,-2-3,-3-2,3 1,0 0,-1-4,2 3,0 0,-1 2,-2 0,2-3,0 2,3-1,0 3,-1 4,1-2,4 2,-1-1,3 0,-3 2,2-1,-2 1,-4 1,2-1,3 0,-1 2,2-3,-2 1,2 2,-3-2,-2 0,0-3,0-4,1 1,0 3,-3-1,-3-3,3 2,-1-2,-1 2,-3-1,4-3,0 2,-2-1,-1 3,-2-1,-1 2,-1-2,-1-2,5 2,0 3,1-1,3 2,1 3,-2 3,2-2,0 0,-2 1,3 2,-1 2,2 1,5-4,-2 4,3 2,-3 1,1 1,-2-1,1 0,3-1,-2 0,1-5,-2-1,1 0,-2-4,1-1,-2 3,1 2,4-3,-2 0,-4 2,2-4,-3 2,3 1,-2-3,2 1,-2-3,-2 1,1 2,-1-2,3 1,-1 3,2-3,-2 1,-2-3,2 1,-2 3,-2 2,2 2,0 3,-3-4,4-1,3 2,0 0,2 2,-2-4,2-1,-2 2,1-4,-2 0,2 2,-2 2,2-3,-2 0,1 2,-1-3,2 0,-2 2,1-2,-1 0,2 1,3-1,-2 0,1 1,3-1,-3 0,2 2,-4-3,1 1,-2-3,1 1,-3 2,3-1,-2 0,1-2,-1 0,1-1,-1 1,2 2,-2 4,-3-2,1 0,4 2,-1-3,2 6,3-3,-1 1,0 1,2 2,-2 0,0 2,2 0,-3-4,1-2,-2 1,-1 1,4 2,-3 0,1-3,3-1,2 1,-3 1,1-3,-4-1,-4 2,1-3,-3-5,-2 1,-3-3,3 2,-1-1,-1 1,4 0,-1-4,-2 2,-1 0,2-3,0 2,-1-1,2 4,1-2,2 3,0-1,-3 2,-2-2,2 2,0-2,-3 2,-1-2,3-3,0 1,-2-1,-1 3,-2-1,-1-3,3 2,2-1,-1 3,-2-2,4 3,0-1,-1 2,-2 2,3 0,0 0,-1-2,-2 2,-2-4,4 2,0-2,-1-3,-2 2,-1-2,-1-3,-1 3,-1 0,5-3,1-1,-1-3,0-1,-2-2,-1 0,-1 0,-1-1,0 6,0 1,5-1,1 5,4-1,1 4,-2-1,-2-2,-2-3,2 2,0 0,0-3,-3 4,-1-1,-1-1,-2-3,5-1,1-3,0 5,3 0,1 0,-3 3,-1 0,-2-1,-2-2,4-3,0-1,0 4,3 0,0 0,4-1,3 2,5 1,-2 4,5-1,4-2,6 3,2-2,0 3,-2-1,-2-2,-2-4,4 3,1-1,-2-1,-1-2,-1 2,-2 1,0-1,-1-2,4-2,1 3,1 1,-2-1,-1 4,3-1,1-1,-1 2,-2 0,-1-2,-1 2,-2 0,0-2,-1 2,1 0,-1-2,0-3,-4-2,-2-1,1-1,-4 4,-5 1,0-1,-1-1,0-1,0-1,-4-1,3 0,-1-1,-2-1,-3 1,3 0,0 4,3 3,5-2,4 0,8-1,4 2,6 2,1-2,4 4,-2-1,3-1,-3 2,-2 0,-9-2,-4-2,-2-3,-6-1,-4 4,-2 0,-1 0,-4-2,2-1,0-1,3 3,4 2,4 3,-2 1,2-2,1 3,2-2,-3-1,0-4,-3-1,-5-7,-4-2,-4-1</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02"/>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11660.07031"/>
      <inkml:brushProperty name="anchorY" value="-14752.24609"/>
      <inkml:brushProperty name="scaleFactor" value="0.5"/>
    </inkml:brush>
  </inkml:definitions>
  <inkml:trace contextRef="#ctx0" brushRef="#br0">10216 5537,'0'41,"0"-41,0 0,0 0,0 0,0 0,0 0,0 0,0 0,0 0,0 0,0 0,0 0,0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03"/>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12506.7373"/>
      <inkml:brushProperty name="anchorY" value="-15626.52148"/>
      <inkml:brushProperty name="scaleFactor" value="0.5"/>
    </inkml:brush>
  </inkml:definitions>
  <inkml:trace contextRef="#ctx0" brushRef="#br0">10133 5302,'0'0,"42"-42,-42 42,0 0,0 0,0 0,0 0,0 0,0 0,0 0,0 0,0 0,0 0,0 0,0 0,0 0,0 0,0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04"/>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13381.01172"/>
      <inkml:brushProperty name="anchorY" value="-16445.58008"/>
      <inkml:brushProperty name="scaleFactor" value="0.5"/>
    </inkml:brush>
  </inkml:definitions>
  <inkml:trace contextRef="#ctx0" brushRef="#br0">10078 5619,'0'42,"0"-84,0 42,0 0,0 0,0 0,0 0,0 0,0 0,0 0,0 0,0 0,0 0,0 0,0 0,0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05"/>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14227.67871"/>
      <inkml:brushProperty name="anchorY" value="-17292.24609"/>
      <inkml:brushProperty name="scaleFactor" value="0.5"/>
    </inkml:brush>
  </inkml:definitions>
  <inkml:trace contextRef="#ctx0" brushRef="#br0">10023 5163,'0'0,"0"42,0-42,0 0,0 0,0 0,0 0,0 0,0 0,0 0,0 0,0 0,0 0,0 0,0 0,0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06"/>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15074.3457"/>
      <inkml:brushProperty name="anchorY" value="-18166.52148"/>
      <inkml:brushProperty name="scaleFactor" value="0.5"/>
    </inkml:brush>
  </inkml:definitions>
  <inkml:trace contextRef="#ctx0" brushRef="#br0">10092 5537,'0'41,"0"-41,0 0,0 0,0 0,0 0,0 0,0 0,0 0,0 0,0 0,0 0,0 0,0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07"/>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0181.95703"/>
      <inkml:brushProperty name="anchorY" value="-23356.95703"/>
      <inkml:brushProperty name="scaleFactor" value="0.5"/>
    </inkml:brush>
  </inkml:definitions>
  <inkml:trace contextRef="#ctx0" brushRef="#br0">6226 4652,'42'0,"-42"0,0 0,-42 0,42 0,0 0,0 0,0 0,0 0,0 0,0 0,0 0,0 0,0 0,0 0,0 0,0 0,42 0,-42 0,0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08"/>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1056.23047"/>
      <inkml:brushProperty name="anchorY" value="-24258.83984"/>
      <inkml:brushProperty name="scaleFactor" value="0.5"/>
    </inkml:brush>
    <inkml:brush xml:id="br1">
      <inkml:brushProperty name="width" value="0.13333" units="cm"/>
      <inkml:brushProperty name="height" value="0.13333" units="cm"/>
      <inkml:brushProperty name="color" value="#EEB3A6"/>
      <inkml:brushProperty name="ignorePressure" value="1"/>
      <inkml:brushProperty name="inkEffects" value="rosegold"/>
      <inkml:brushProperty name="anchorX" value="-21056.23047"/>
      <inkml:brushProperty name="anchorY" value="-24203.62305"/>
      <inkml:brushProperty name="scaleFactor" value="0.5"/>
    </inkml:brush>
  </inkml:definitions>
  <inkml:trace contextRef="#ctx0" brushRef="#br0">42 83,'0'0,"-42"-41,42 41,0 0,0 0,0 0,0 0,0 0,0 0,0 0,0 0,0-41,0 41,0 0,0 0,0 0,0 0,0 0,0 0,0 0</inkml:trace>
  <inkml:trace contextRef="#ctx0" brushRef="#br1" timeOffset="1">0 69,'0'0,"0"0,0 0,0 0,0 0,0 0,0 0,0-41,0 41,0 0,0 0,0 0,0 0,0 0,0 0,0 0,0 0,0 0,0 41,0-41,0 0,0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10"/>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1902.89648"/>
      <inkml:brushProperty name="anchorY" value="-25050.28906"/>
      <inkml:brushProperty name="scaleFactor" value="0.5"/>
    </inkml:brush>
  </inkml:definitions>
  <inkml:trace contextRef="#ctx0" brushRef="#br0">6337 4860,'0'-42,"0"42,0 0,0 0,0 0,0 0,0 0,0 0,0 0,0 0,0 0,0 0,0 0,0 0,0 0,0 0,0 0,0 0,0 0,0 0,0 0,0 0,0 0,0 0,-42 0,42 0,0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11"/>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1028.62305"/>
      <inkml:brushProperty name="anchorY" value="-24176.01367"/>
      <inkml:brushProperty name="scaleFactor" value="0.5"/>
    </inkml:brush>
  </inkml:definitions>
  <inkml:trace contextRef="#ctx0" brushRef="#br0">6172 4859,'0'0,"0"0,0 0,0 0,0 0,0 0,0 0,0 0,0 0,0 0,0 0,0 0,0 0,0 0,0 0,0 0,0 0,0 0,0 0,0 0,0 0,0 0,0 0,0 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12"/>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1875.28906"/>
      <inkml:brushProperty name="anchorY" value="-25022.67969"/>
      <inkml:brushProperty name="scaleFactor" value="0.5"/>
    </inkml:brush>
  </inkml:definitions>
  <inkml:trace contextRef="#ctx0" brushRef="#br0">6282 4721,'0'0,"0"0,0 0,0 0,0 0,0 0,0 0,0 0,0 0,0 0,0 0,0 0,0 0,0 0,0 0,0 0,0 0,0 0,0 0,0 0,0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81"/>
    </inkml:context>
    <inkml:brush xml:id="br0">
      <inkml:brushProperty name="width" value="0.13333" units="cm"/>
      <inkml:brushProperty name="height" value="0.26667" units="cm"/>
      <inkml:brushProperty name="color" value="#00B44B"/>
      <inkml:brushProperty name="tip" value="rectangle"/>
      <inkml:brushProperty name="rasterOp" value="maskPen"/>
      <inkml:brushProperty name="ignorePressure" value="1"/>
    </inkml:brush>
  </inkml:definitions>
  <inkml:trace contextRef="#ctx0" brushRef="#br0">16180 6241,'0'0,"0"-5,0-1,0 0,0 1,0 2,0 0,0 2,0 1,0 0,0 0,0 5,0 2,0-1,-5-1,-1-2,0-1,-3-1,-1 0,-3 4,1-4,2-2,-1 5,0-4,-2-2,-4 0,2 0,-2 0,2 1,-2 0,4 0,-3-3,-1-3,0 1,5 2,-2 0,-2 2,-3-3,-4-2,-6 1,-4-3,-1-1,1 2,-3-2,-1 0,-3 2,1-2,2 0,2-3,3 2,-2 1,-1-1,1 1,2 2,2 2,1 3,0-4,1 0,1 1,0-3,-1 0,1 2,0-4,-6 1,0 2,-1-2,-3 0,4 2,-1-2,0 1,2 1,-4 2,-5 3,5 1,-1 1,1-3,1-2,3 0,2 2,1 1,1-4,1 0,0 1,4 1,2 2,5 1,-1 1,4 1,3 0,-1 0,2-4,1-2,-1 0,-1 1,-2 2,1 1,2 1,2 0,-2 1,1 1,1-1,2 0,2 0,-3 0,-1 1,-3-1,-1 4,-3 3,-3-2,-5 5,-2 0,-6 2,-4 1,0 1,1 4,1-2,3 2,4 2,3 3,5-3,1-1,-2 3,2 1,-1-4,3 1,-1 1,1-3,5 0,2-3,-2 1,1-2,2 0,1-1,-2 1,-1-1,2 2,-4-3,1-2,1 2,3-2,1 2,-3 0,0 2,1-2,-3 3,0-2,-4 2,-3 3,0 3,3-2,0 0,1-2,-2-1,2 3,-2 2,1-2,-1 1,1-4,3 0,-2 3,2-3,-3 2,2 1,-3 3,1 2,-1-3,-4 0,1 1,0 1,2 2,-1-4,2-1,4-3,3 0,-2 1,-4 3,1-2,-3 0,-4 2,2 1,-1 3,-2 1,-3 1,3 0,-4 1,-4 0,4 0,1 5,0 1,3-5,1-3,4-1,-1 0,3-4,-2-2,3 2,2-4,-1 1,1 2,2-3,-2 0,1 3,-3 2,-4 2,0 2,-1 1,-3-4,-2 3,2 2,0 2,-2-1,-1 0,-1 4,-2 2,-1-1,-6-1,4-2,1-1,2-2,-1 0,5 0,2-1,-1-4,3-2,0-4,4-2,-2-2,-2 7,2-2,-1 2,-2 2,-3 2,-2 1,-2 7,-1 1,-1 6,5 0,1-2,0-2,3-7,6-4,-1-1,3-5,3 0,-2-4,1 1,2 3,-3-3,1 2,-3 7,0 4,-2 2,1 1,-1-5,0-3,4 5,-1 2,-5-4,2-2,3-4,-2-2,2-4,2 1,4-2,1-4,-2-3,-1 2,1 0,2-2,1-1,1-2,2-2,0 0,0 3,0 2,0 0,0-2,1 4,-1 5,5 5,1 4,5 8,0 3,3 1,3-1,0-1,1-1,2-2,3 0,2-1,-4-1,0 1,1 4,1 1,2 1,1-2,1-1,0 3,1 1,0-5,-5 1,-1 0,-1-5,2 2,2 1,0 1,2-1,0 0,-4-5,-2-2,1 5,1 2,-3 1,-1-4,-3-8,0-1,-2 1,1 2,2-2,-1 0,1 2,-2-2,-4 0,1 2,-2-3,3 1,-2 2,3 2,-1-3,-4-4,-2 0,-3 2,-2-2,4 1,0-2,-1-3,-1-4,-1-3,-1-2,-1-1,-1-2,0 1,0-1,0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13"/>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3568.62305"/>
      <inkml:brushProperty name="anchorY" value="-26743.62305"/>
      <inkml:brushProperty name="scaleFactor" value="0.5"/>
    </inkml:brush>
  </inkml:definitions>
  <inkml:trace contextRef="#ctx0" brushRef="#br0">7773 5205,'0'0,"0"0,0 0,0 0,0 0,0 0,0 0,-42 0,42 0,0 0,0 0,0-42,0 42,0 0,0 0,0 0,0 0,0 0,0 0,0 0,0 0,0 0,0 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14"/>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2694.34766"/>
      <inkml:brushProperty name="anchorY" value="-25869.34766"/>
      <inkml:brushProperty name="scaleFactor" value="0.5"/>
    </inkml:brush>
  </inkml:definitions>
  <inkml:trace contextRef="#ctx0" brushRef="#br0">7800 5274,'-42'0,"42"0,0 0,0 0,0-41,0 41,0 0,0 0,0 0,0 0,0 0,0 0,0 0,0 0,0 0,0 0,0 0,0 0,0 41,0-41,0 0,0 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15"/>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1820.07422"/>
      <inkml:brushProperty name="anchorY" value="-25022.67969"/>
      <inkml:brushProperty name="scaleFactor" value="0.5"/>
    </inkml:brush>
  </inkml:definitions>
  <inkml:trace contextRef="#ctx0" brushRef="#br0">7676 5150,'0'0,"0"0,0 0,0 0,0 0,0 0,0 0,0 0,0 0,-42 0,42 0,0 0,0-41,0 41,0 0,0 0,0 0,0 0,0 0,0 0,0 0,0 0,0 0,0 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16"/>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0945.79883"/>
      <inkml:brushProperty name="anchorY" value="-24148.40625"/>
      <inkml:brushProperty name="scaleFactor" value="0.5"/>
    </inkml:brush>
  </inkml:definitions>
  <inkml:trace contextRef="#ctx0" brushRef="#br0">7538 5012,'0'0,"0"0,0 0,0 0,0 0,0 0,0 0,0 0,0 0,0 0,0 0,0 0,0 0,0 0,0 0,0 0,0 0,0 0,0 0,0 0,0 0,0 0,0 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17"/>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1792.46484"/>
      <inkml:brushProperty name="anchorY" value="-24995.07422"/>
      <inkml:brushProperty name="scaleFactor" value="0.5"/>
    </inkml:brush>
  </inkml:definitions>
  <inkml:trace contextRef="#ctx0" brushRef="#br0">7745 4984,'0'0,"0"0,0 0,0 0,0 0,0 0,0 0,0 0,0 0,0 0,0 0,0 0,0 0,0 0,0 0,0 0,0 0,0 0,0 0,0 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18"/>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2721.95703"/>
      <inkml:brushProperty name="anchorY" value="-25869.34766"/>
      <inkml:brushProperty name="scaleFactor" value="0.5"/>
    </inkml:brush>
    <inkml:brush xml:id="br1">
      <inkml:brushProperty name="width" value="0.13333" units="cm"/>
      <inkml:brushProperty name="height" value="0.13333" units="cm"/>
      <inkml:brushProperty name="color" value="#EEB3A6"/>
      <inkml:brushProperty name="ignorePressure" value="1"/>
      <inkml:brushProperty name="inkEffects" value="rosegold"/>
      <inkml:brushProperty name="anchorX" value="-22639.13086"/>
      <inkml:brushProperty name="anchorY" value="-25841.74023"/>
      <inkml:brushProperty name="scaleFactor" value="0.5"/>
    </inkml:brush>
  </inkml:definitions>
  <inkml:trace contextRef="#ctx0" brushRef="#br0">70 1,'0'41,"-42"-41,42 0,42 0,-42 0,0 0,0 0,0 0,0 0,0 0,0 0,0 0,0 0,0 0,0 0,0 0,0 0,0 0,0 0,0 0,0 0</inkml:trace>
  <inkml:trace contextRef="#ctx0" brushRef="#br1" timeOffset="1">1 28,'0'42,"0"-42,0 0,0 0,0 0,0 0,0 0,0 0,0 0,0-42,0 42,0 0,0 0,0 0,0 0,0 0,0 0,41 0,-41 0,42 0,-42 0,0 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20"/>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4387.67969"/>
      <inkml:brushProperty name="anchorY" value="-27535.07422"/>
      <inkml:brushProperty name="scaleFactor" value="0.5"/>
    </inkml:brush>
  </inkml:definitions>
  <inkml:trace contextRef="#ctx0" brushRef="#br0">7648 5067,'-41'0,"41"0,0 0,0 0,0 0,0 0,0 0,0 0,0 0,0 0,0 0,0 0,0 0,0 0,0 0,0 0,0 0,0 0,0 0,0 0,41 0,-41 0,0 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21"/>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3541.01367"/>
      <inkml:brushProperty name="anchorY" value="-26688.40625"/>
      <inkml:brushProperty name="scaleFactor" value="0.5"/>
    </inkml:brush>
    <inkml:brush xml:id="br1">
      <inkml:brushProperty name="width" value="0.13333" units="cm"/>
      <inkml:brushProperty name="height" value="0.13333" units="cm"/>
      <inkml:brushProperty name="color" value="#EEB3A6"/>
      <inkml:brushProperty name="ignorePressure" value="1"/>
      <inkml:brushProperty name="inkEffects" value="rosegold"/>
      <inkml:brushProperty name="anchorX" value="-25234.34766"/>
      <inkml:brushProperty name="anchorY" value="-28381.74023"/>
      <inkml:brushProperty name="scaleFactor" value="0.5"/>
    </inkml:brush>
  </inkml:definitions>
  <inkml:trace contextRef="#ctx0" brushRef="#br0">56 1,'0'0,"0"0,0 0,0 0,0 0,0 0,0 0,0 0,0 0,0 0,0 0,0 0,0 0,0 0,0 0</inkml:trace>
  <inkml:trace contextRef="#ctx0" brushRef="#br1" timeOffset="1">1 42,'0'0,"0"0,0 0,0 0,0 0,0 0,0 0,0-41,0 41,0 0,0 0,0 0,0 0,0 0,0 0,0 0,0 0,0 0,0 0,0 0,0 0,0 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23"/>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6081.01367"/>
      <inkml:brushProperty name="anchorY" value="-29200.79688"/>
      <inkml:brushProperty name="scaleFactor" value="0.5"/>
    </inkml:brush>
  </inkml:definitions>
  <inkml:trace contextRef="#ctx0" brushRef="#br0">10147 5356,'41'0,"-41"0,0 0,0 0,0 0,0 0,0 0,0 42,0-42,0 0,0 0,0 0,41 0,-41 0,0 0,0 0,0 0,0 0,0 0,0 0,0 0,0 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24"/>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6982.89844"/>
      <inkml:brushProperty name="anchorY" value="-30075.07422"/>
      <inkml:brushProperty name="scaleFactor" value="0.5"/>
    </inkml:brush>
  </inkml:definitions>
  <inkml:trace contextRef="#ctx0" brushRef="#br0">10036 5509,'0'0,"0"0,0 0,0 0,0 0,0 41,0-41,0 0,0 0,0 0,0 0,0 0,0 0,0 0,0 0,0 0,0 0,0 0,0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82"/>
    </inkml:context>
    <inkml:brush xml:id="br0">
      <inkml:brushProperty name="width" value="0.13333" units="cm"/>
      <inkml:brushProperty name="height" value="0.26667" units="cm"/>
      <inkml:brushProperty name="color" value="#00B44B"/>
      <inkml:brushProperty name="tip" value="rectangle"/>
      <inkml:brushProperty name="rasterOp" value="maskPen"/>
      <inkml:brushProperty name="ignorePressure" value="1"/>
    </inkml:brush>
  </inkml:definitions>
  <inkml:trace contextRef="#ctx0" brushRef="#br0">8269 9180,'0'5,"0"1,0 0,0-1,0-2,0-1,0-1,0 0,0-1,0 0,0-1,0 1,0-5,0-6,0-1,5-4,6-8,1-9,4-9,3-6,3-5,3-2,2-7,0-6,2-1,-1-3,0-2,0-5,0-1,0-2,0 4,-5 5,-2 2,-4 8,0 5,-4 8,2 3,-3 4,2 6,3-1,-1 2,1 1,3 3,-3 2,-4 6,-3 3,-5 4,-2 5,2 6,1-3,-1 2,-1 1,-1 2,-1 2,-2 1,1 1,-2-5,1-1,0 0,0 2,0 1,-1 1,1 1,0 0,0 1,0 1,0-1,0 0,0 0,0 0,0-4,5-2,1-5,5 0,0 2,3-3,-1 1,2 3,4-3,2 1,3 2,-3 3,0-3,1 0,6-4,8 1,2 2,0 3,-2 2,2 2,-1-4,-1 0,-3 0,-2 2,-2 1,4 1,1 1,-1 1,4-5,0-1,-2 1,3 0,0 2,2 1,-1-4,-1-1,1 2,-1 0,-3 2,3 1,-5 1,1 1,-2-5,0-1,3 5,1 3,-1 1,-3-5,-1-2,4 0,-1 0,5 1,-5 1,1 1,-1 1,-1 0,-2 0,4 0,0 0,-1 0,-2 0,-1 0,-1 0,3 0,1 0,-1 0,4 0,0 0,3 0,4 0,0 0,1 0,3 0,-3 5,1 1,-3 0,1-1,-2-2,0 0,-1-2,-4-1,2 0,3-5,0 3,1 2,-1-3,1-2,-1 0,0 6,-1 2,-3 2,-4-6,-2-2,-3 3,4 3,1 0,-2 0,0-1,3 0,1-1,3-1,0 1,3-1,-2-1,3 1,-2 0,1 0,4 0,-2 0,1 0,-2 0,-4 0,0-5,0 4,1 1,4 1,-1 1,-4-1,2 0,-2 0,-2-1,-4 0,-2 0,-2 0,0 0,-2 0,0 0,0 0,0 0,0 0,1 0,-6 0,0 0,-1 0,-2 0,-1 0,1 5,3 1,2 0,1-1,2-2,0-1,1-1,0 4,5 2,-4-2,-1 5,-2-1,0-1,-5-2,0 2,0 1,-4-3,1-1,-3-1,0 2,-1 1,0-1,-1-1,1-2,-1 3,-4 1,-2-1,2-1,-1-2,-2-1,-1-1,2 4,1 1,-1 0,-2-2,2-1,1 4,-1 0,-2-1,3-1,0 3,-1 0,-2-1,3-2,0 3,-2 0,-1-1,3 3,0-1,-1 3,3 0,-1 2,-1-1,2 2,0 3,-2-1,-3 0,4 3,-1 2,3-2,0 0,-2 1,2-3,4 1,0 1,1 2,-1 2,1 2,-3-4,2-1,-1 1,-4 1,1-3,-1 0,-2-4,2 0,0 2,2 3,-1-2,-2 0,3 2,-2-3,3 0,-1-3,2 1,-2 3,3 2,-2 2,-3 2,2 2,3 1,-1 0,2 5,3 1,3 5,-2 0,0 3,1 3,2 3,-3-1,-5-4,0-5,-3-4,1-3,4-2,-2 3,2 1,-3-5,-3-2,1-7,-1-1,2 2,-2 1,3 2,-1-3,-4 0,-2-4,2 6,4 2,0-1,2-1,-1 1,-3-4,1 0,-1-4,2 6,-1-1,-3 0,2 2,-1 2,3-3,-2-1,3 2,-1 1,-3 1,2 2,-2 1,3-5,-2 0,3-5,-1 0,2 6,2 0,0 0,0-4,3 0,-2 1,0 2,2 2,2 1,3 2,1-4,-4-6,-5-2,-2-2,-2-4,-4-4,-4-2,-2 3,-2 0,4-1,1-1,-1-1,-1-1,-1-1,-1-1,-6-5,-2-2,0 1</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25"/>
    </inkml:context>
    <inkml:brush xml:id="br0">
      <inkml:brushProperty name="width" value="0.06667" units="cm"/>
      <inkml:brushProperty name="height" value="0.06667" units="cm"/>
      <inkml:brushProperty name="color" value="#5B2D90"/>
      <inkml:brushProperty name="ignorePressure" value="1"/>
    </inkml:brush>
    <inkml:brush xml:id="br1">
      <inkml:brushProperty name="width" value="0.23333" units="cm"/>
      <inkml:brushProperty name="height" value="0.23333" units="cm"/>
      <inkml:brushProperty name="color" value="#33CCFF"/>
      <inkml:brushProperty name="ignorePressure" value="1"/>
    </inkml:brush>
    <inkml:brush xml:id="br2">
      <inkml:brushProperty name="width" value="0.06667" units="cm"/>
      <inkml:brushProperty name="height" value="0.06667" units="cm"/>
      <inkml:brushProperty name="color" value="#66CC00"/>
      <inkml:brushProperty name="ignorePressure" value="1"/>
    </inkml:brush>
    <inkml:brush xml:id="br3">
      <inkml:brushProperty name="width" value="0.13333" units="cm"/>
      <inkml:brushProperty name="height" value="0.13333" units="cm"/>
      <inkml:brushProperty name="color" value="#FF0066"/>
      <inkml:brushProperty name="ignorePressure" value="1"/>
    </inkml:brush>
    <inkml:brush xml:id="br4">
      <inkml:brushProperty name="width" value="0.06667" units="cm"/>
      <inkml:brushProperty name="height" value="0.06667" units="cm"/>
      <inkml:brushProperty name="color" value="#FF0066"/>
      <inkml:brushProperty name="ignorePressure" value="1"/>
    </inkml:brush>
  </inkml:definitions>
  <inkml:trace contextRef="#ctx0" brushRef="#br0">1492 4530,'0'0,"0"0,0 0,0 0,0 0,0 0,0 0,0 0,0 0,0 0,0 0,0 0,0 0,0 0,0 0,0 0,0 0,0 0,0 0,0 0,0 0,0 0,0 0,0 0,0 0,0 0,0 0,0 0,0 0,0-5,0-6,0-1,0-3,0-5,4-2,2-3,0-2,-1 0,-1 3,2 2,2 0,-2-2,-1 0,-2-2,4 4,0 1,-1 4,-1 1,3 2,0-1,-2-2,4-4,0-2,-2-2,2-2,0 4,2 1,0 0,2-1,-1-2,2-1,3 0,-2-2,2 6,2 0,-3 0,2 4,-4 0,1-2,2 3,4 4,1 0,3 1,0-1,2 2,0-3,-4 2,-3 2,1 3,2-1,0 0,2 1,0 2,-3 2,-2 2,-4-4,-5-2,0 2,-1 0,-4 2,-2 1,-2 1,3 1,0 0,0 0,-2 1,-1-1,-2 0,0 0,0 0,-2 0,1 0,0 0,0 0,-1 0,1 0,0 0,0-4,0-3,0 1,-4 2,-3 0,1 2,-3 1,-1-4,-3-1,-3 0,-1 1,0 2,-3 1,-3 1,-2 1,-1 0,-1 5,-1 1,0 1,0 2,0 1,0 3,0-1,0 3,1 2,-1 0,0 1,1-3,-1 1,0 3,6 2,-5 3,4 2,1 0,-1 2,-1 0,-2 0,0 0,-1 5,5 1,0 5,5-1,0-5,3-5,0 3,1-4,4-2,-2-1,1-4,3 0,1-5,3 1,-3-3,-1-4,1-2,2-4,1-1,1-2,2-1,-1 5,2 2,-1-1,0 0,0-2,1-1,-1-6,0-2,0 1,5-5,1-5,0-4,-2-4,5-3,-1 4,-1 0,-2-1,3-1,1-1,-3-1,4-1,0 0,2-1,4 1,0-6,2-1,2 0,2 2,3 1,-4 1,0 1,1 1,2 0,0 1,2 0,6-1,1 6,1 0,-1 6,-2-1,-1 4,-1-2,-5 3,-3-2,-4 1,-1 4,-3 2,-3 4,-4 1,2 1,-1 1,0-4,-3-2,-1 1,-2 1,4 1,1 1,0 1,-1 0,-2 1,-1 0,-1 1,-1-1,0 0,0 0,-1 0,1 0,0 0,0 0,0 0,0 0,0 0,0 0,0 0,0 0,0 0,0 0,0 0,-5 0,-1 0,-5 0,0 0,-3 0,-4 0,1 5,-1 1,-2 0,-3 4,-1-1,2 4,1-1,-1-2,4 2,-1-2,-1 3,-2 4,-2-2,-1 3,-2 1,4 4,2-3,-2 4,0 4,-1 1,-2 0,-1 0,0 1,4 3,2 1,-1 0,-1-1,-2 3,4-1,1 0,-1 3,-2-1,3-6,5-4,1-2,2-5,3-1,4 0,2-2,1-5,2-4,-4 2,-2-2,1-2,1-1,1-3,1 0,1 3,1 1,0 0,0-2,0-1,0-1,0-1,1-1,-1 0,0 0,0 0,0-1,0-4,0-1,0 0,0-3,0-11,0-5,4-4,3-1,-1-1,-2 1,0 1,3-5,0-1,4 1,0 2,3-4,4 0,3-3,3 0,-3 2,0-2,1 1,-3 2,0 3,1 2,2 1,2 2,2 1,1-1,0 1,-4 5,-1 1,0 4,-3 1,-1 2,-3 4,0 0,-1-5,0 2,-1 2,-4 3,-2 3,1-2,0 0,-2 1,-1 1,-2 3,-2 0,0 1,-1-3,0-2,-1 0,1 1,0 2,0 1,-1 1,1 6,-4 1,-3 0,-3-1,-6-1,-4-2,-4 4,2 1,1-1,3 3,1 1,-3-3,4-1,-2 3,-1-1,2-1,-1 2,-2 1,3 2,-1 0,3 2,-1 4,2 3,-1 3,-2 2,-4 1,2 5,0 3,3 4,-1 0,-2 3,3 4,-2-2,4-3,3-4,3-3,4 1,-2-5,-1-2,1-7,2-2,2-4,-5 0,0-3,1-3,2 2,1-2,1-1,1-3,1-2,0-2,0 0,0-1,1-1,-1 5,0 2,0 0,0-6,0-3,0-6,5-5,1-2,0-6,3-4,1-4,-2 0,-2-4,3-2,-1 1,-1 1,3-2,-1 0,3 1,5-2,-1-1,1 3,-2 2,1 2,-2 1,2 2,2 0,-2 1,1 0,3-1,-3 1,1 0,2-1,2 6,3 0,-4 1,0 2,-4 6,-5 0,0 2,-1 3,1-2,-1 1,-2 2,-3 2,3 2,-1 1,-2-3,-1-1,-2 0,3 2,1 1,-1 1,-1 1,-2 1,-2 0,0 0,-1 0,0 0,-5 1,-1 3,-5 3,0 3,-4 1,-2 3,0 0,-1 1,2-2,0 3,-3-3,2 2,0 3,-3 3,3 2,-1-2,-2 0,2 1,5 1,-1 2,-2 1,1 1,-1 1,-3-1,2 1,-1 0,3 0,-1 0,2 0,-1-1,2 1,-1-5,1 3,3 2,4-4,-3-2,1-3,2-2,1-2,-3-5,1-4,0 2,2 0,2-2,1-2,2-1,-1-2,2 0,-1-1,0-1,1 1,-1 0,0-1,0 1,0 0,0 0,0 0,0 0,0-5,0-1,0-5,5-4,1-1,0-1,-1-4,3-2,0-2,-1-1,3-1,0-1,2-1,5 1,-1 0,1 5,3-3,-2-2,0-1,3 5,1 1,-2 5,0 1,-4-2,1-2,1 3,3-1,-2 3,0 0,2 2,-3-1,0 3,-2-3,0 2,-3-1,-3 1,1 3,-1 4,-2-3,2 1,-1 1,-1 3,-3 1,-2 2,-1 0,-2 1,5 0,1 1,0-1,-2 0,-1 0,-1 1,-1-1,-1 0,0 0,0 0,0 0,-5 0,-2 0,-3 0,-2 0,-2 0,-4 0,2 0,-2 0,-3 0,-1 0,-3 4,-1 3,3-2,2 5,-1 0,-2 2,4 5,-4 4,2 3,0 2,-1 1,-2 1,4 1,1-1,-1 5,3 1,5 0,4-1,4 3,-2-5,0-3,2-5,1-3,1-5,-3-4,-1-5,1 2,2-1,1-1,1-2,1-2,1-1</inkml:trace>
  <inkml:trace contextRef="#ctx0" brushRef="#br0" timeOffset="1">3286 4474,'0'-4,"0"-3,0 1,0 2,0-5,0 1,0 1,0 2,0 1,0 2,0 2,0-1,0 2,0-1,0 0,0 1,0-1,0 0,0-5,0-1,0 0,0 1,0 2,0-4,0 0,4 0,2-2,0-1,-1-2,-1 0,-2 2,-1-1,-1-4,0 0,-5 4,-1-2,0-3,1 1,1-2,2 3,1-2,0 2,1-1,-4 2,-2-1,0-4,-3-3,-5 2,-1 0,-1-2,-4-2,3-2,-2 4,-1 0,2-1,-1-1,-1-1,3 3,-1 0,-2 0,-2-2,2-2,1 4,-2 1,3 3,-1 0,-1-1,-2 1,-2 0,3 3,1 3,-2 4,-1-2,3 1,0 1,0-2,2 0,0 2,-2-3,3 0,-1 3,3 1,4 3,-1 1,1 1,4 1,1 0,4-4,0-2,2 1,0 0,-4 2,-2 1,1 1,0 0,2 1,1 0,1 1,0-1,1 0,1 0,-1 0,0 0,0 0,0 0,0 0,1 0,-1 0,0 0,0 0,4 0,2 0,5 0,0-4,3-3,-1 1,3 2,2 0,-1 2,0 1,-1 1,0 0,2 0,-1 0,0 0,3 0,-3 5,1 2,2-1,3-2,1 0,-3 3,0 0,0-1,3 4,0-1,2 4,-4-1,-1 2,-4-1,0-3,-3 2,1-1,-2-3,1 2,-2-1,-2 4,1-2,-1 3,2-1,0-3,-3 2,2-2,-1 3,3-1,-1 1,2 5,-1 3,-4-2,-2 0,2-2,-1 0,-1 2,3-3,-1 2,3-4,-1 2,-1-2,-4 0,3 4,0-2,-2 1,-3-2,-1-4,-1 1,3 4,2 3,-2-2,0 2,-2 1,-1 3,-6 2,-2 1,0 1,-4 1,0 0,2 0,2 0,-3-5,1-6,1-2,2-2,2 0,1-2,1-2,1-3,0-3,1-2,-1 0,0 3,1 2,-1-1,0 0,0-2,0-1,0-1,0-1,0 0,0 0,0 0,0-1,0 1,0 0,0 0,0 0,0 0,0 0,0 0,0 0,0 0,4-5,3-1,-1 0,3-4,1 1,-2 1,3-3,-1-4,-2-4,-3 1,4-1,-1-2,-1-2,-3-2,-1-1,-1-1,-6-1,-2-5,0-1,1 0,-4-3,0-1,-3 2,-4-2,-4 0,1 3,-1 1,3 3,0 2,-2 0,-2 2,-3-1,-2 1,0 0,-2 0,5 0,1-1,0 1,-6-1,-3 0,0 5,-1 2,2-1,0 0,1 2,1 6,0-1,5 4,2 2,4 4,0-3,4 1,3 1,0 1,0 2,3 2,2 0,2 1,1 0,2 1,0-1,1-4,-6-2,0 0,-1 1,1 2,2 1,1 0,1 2,0 0,1 0,1 0,-1 1,0-1,5-5,1-1,0 0,-1 1,3 2,1 1,-2-4,3-1,4 1,0 2,3 1,2 1,3 1,3 1,1 0,-3 5,-2 1,2 0,0-1,2 4,1-1,0-1,2 3,-1 0,1 2,0 5,4-1,2 1,0 3,-6 2,-3 3,-1-3,-1-1,2 1,1 1,-5 2,0 0,-4 2,-1 5,-2 2,0-5,-1-2,-4-2,-2 0,-4 1,4 0,-1 0,0 1,-2 1,-1-1,-2 1,0 0,-1-1,0 6,0 1,0-1,-1 0,-3 2,-3 1,1-1,1-2,-3-2,0-6,1-3,2-5,1-5,2-1,1-1,-4-3,-1-2,1-3,0 4,2 0,1 0,1-2,1-1,0-1,0-1,1-1,-1 0,0 0,0-1,0 1,0 0,0 0,0 0,0 0,0 0,5 0,1 0,0-5,-1-1,-2 0,-1 1,0 2,3-4,1-1,0-3,-2 0,-1-3,4-3,0 0,0-1,-3-2,4-7,0-4,-1-1,-2 0,-2 1,-1 1,-1-4,-1-1,0-4,-5-4,-2-5,-4 2,0-2,-3 4,-4-1,-3 3,-4-1,-1 2,-1 4,-1 3,-1 2,1 3,0 1,0 5,0 3,0 3,0 1,1-1,-1 1,1-1,-1 3,0 3,1-1,4 2,2 2,4 3,0 2,3 2,5-5,3 0,2 1,3 1,1 1,0 1,-4 1,-1 1,-1 0,2 0,1 0,1 0,1 1,0-1,1 0,1 0,-1 0,0 0,0 0,0 0,0 0,0 0,0 0,0-5,0-1,0 0,5 6,1-2,0 4,-1 2,3 0,1 0,2-2,6 0,-2-1,3 0,6 3,5 3,2-2,0 5,0-1,-1-1,4 3,0-1,0 2,-1 0,-2 3,-1-2,-2 1,0 0,0 0,-1 4,-5 3,0 3,-6 2,1-4,1 4,3 3,-3 0,1 1,-3-1,0 0,-2-1,-4 1,-3-2,1 1,0 0,-2-1,-1 1,-3-5,0-2,-2 0,0-2,0-2,0 3,-1 2,1-3,0 0,0 2,0-3,0 0,0-3,0-4,0-4,0-2,0 1,0 1,0-2,0-1,0-1,0-2,0 0,0-1,0 4,0 2,0 0,0-1,0-2,0-1,0-1,0-1,0 0,0 0,0 0,0 0,0-1,0 1,0 0,0 0,0 0,0-5,0-1,0-4,4-1,3 1,-1-1,-2 0,0 2,-2-6,-1-1,-1-3,0-2,0-3,0-1,0-7,-5-2,-2-4,1-6,-3 0,-1 3,-3 4,1-1,-2 0,-4-1,-3 0,-3 2,-2 4,-2 1,1 3,-2 5,1 3,0-1,0 0,0 3,5 0,1 4,5-1,1 2,-2 0,-3-4,-2 2,3 4,-1 4,0-2,-2 1,3 2,0 2,4 3,0 0,-3 2,3 0,3 0,0-4,2-2,3 0,-3 2,2 1,2 0,-3-2,1-7,-4 0,2 1,1 4</inkml:trace>
  <inkml:trace contextRef="#ctx0" brushRef="#br1" timeOffset="2">1767 1906,'0'0,"0"0,0 0,0 0,0 0,0 0,0 0,0 0,-4 0,-3 0,2-4,0-3,-3-3,-5-6,-5-4,-5-4,3-2,-1-2,-1 0,-2-1,-1 0,3 1,2 0,3 0,0 0,-2 1,3 4,4 1,-1 1,2-2,2-6,-1-7,1-8,-3-5,0 1,3 4,3 5,2 4,2 4,1 6,-4-1,-1-1,1-1,1 0,1 0,1 4,1 2,1 1,0-2,0 3,0 5,0 1,0-2,1-4,-1-2,0-2,0-3,0 0,4-1,3 5,-1-4,-2 3,0 1,-2 0,-1 4,4-1,1 5,0-1,3-2,1-3,2-2,0 3,-2-1,2 4,-2 0,3-1,4-4,3 4,4-1,1-2,2-2,-3 3,-2 1,0 2,-3 1,-1 2,-3 4,1 3,2-1,-2 0,1 2,2 2,-1 1,-1 1,-1-3,0-1,-3 0,2 2,3 1,-2 1,1 1,2 1,-1 0,0 0,2 0,-2 0,0 1,-3-1,1 0,2 0,3 0,3 0,-4 0,1-5,1-1,1 0,-3 1,0 2,0 1,3 1,2 0,0 1,-3 0,0 1,-1-1,3 0,-5 5,1 1,1 0,1-1,2-2,2-5,-4-3,-1-1,1 1,-3 2,-1 0,2 2,2 0,-3 1,0 0,2 5,2 2,1-1,-3-1,0-2,-4 0,0-2,1-1,3 0,-2 0,0 0,2-1,1 1,-2 0,0 0,1 0,2 0,1 0,-3 0,0 0,5 0,3 0,2 0,-1 0,1 5,-2 1,5-5,0-2,0-2,-1 5,2 2,1 0,-1 0,2-6,0-2,-1 4,-3 1,3 2,0 0,-2-1,-2-1,-6 0,-2 0,3-1,2 0,1 0,0 0,-1 0,0 0,0 0,3 0,3 0,-2 0,4-1,0 2,-1-1,-3 0,3 0,0 0,4 0,-6 0,1 0,-1 0,4 0,-1 0,-1 4,2 2,0-4,2-4,0 0,1-1,-5 1,0 0,-1 1,-2 0,-2 1,4 0,-1 0,0 0,-2 0,4 0,-1 0,4 1,5-1,4 0,-2 0,1-5,-2-1,-1 0,-1 1,-1 6,-1 3,-3 1,0-1,0 0,-3-2,3 0,3-2,1 5,1 1,4 5,-2 0,-4-2,1-2,-3 2,2-1,-1 4,-3 0,1-3,0 2,2-1,-1 3,-2-1,-3 2,-3-1,4 1,-1 4,0-1,-2 0,-2-2,0 1,-2 3,4 2,2-2,-5 0,-3 2,-2-2,1-1,-4 2,-2-3,2 1,-4-2,1-1,1-1,-2 0,1 4,-3-2,1 1,-3 3,2-3,-2 1,-3-3,1 6,-1 4,2 2,4 1,0-4,1-1,-2 0,1 5,-2 3,1-4,-2 3,-3-4,1-1,-1-1,3 1,-1 5,-3-2,-3-2,-2 0,-2-4,3-2,1 1,0 1,-2 2,4 1,0-3,-1-1,-2 1,-2 1,-1-3,-1-1,4-3,1 0,-1-2,0 1,-2 2,-1 4,-1-3,-6 1,-1 2,0 7,1 3,1 1,-3 0,0-1,0 3,-2 2,-1-2,2-1,-2 3,0-1,-2 0,0 2,-2 0,1-1,3-3,-2-2,-3 3,-4 1,1 3,-1 1,-1 2,-3 4,-2-1,3-3,1-5,-1-2,-1 1,-1 0,3-1,0-3,4 0,1-7,2-2,-1-5,2-1,4-3,-2-3,1 1,2-2,3-2,2-2,1-2,2 3,0 1,-4-2,-2 0,1-2,0-2,-3 5,0 0,-4 5,-4 0,-4 3,1-2,-6 3,-2 4,-3-3,1 2,-1-3,5-3,3-5,4 3,6-2,4-2,0-1,0-3,2 0,2-2,2 0,1 0,-4-1,-1 1,-5 0,-4 0,0-1,-3 1,-2 0,2-4,0-3,2 2,-1 0,4 1,-2 2,-3 1,-3 1,-2 0,-3 0,0 0,-2 0,0 1,0-1,-1 0,-3 0,-3 0,2 0,0 0,2 0,1 0,6 0,-2 0,3 0,0 0,1-5,-2-1,-1 0,4 1,0-3,4 0,1 1,2-3,-1 0,3 2,-3-2,-2-5,-3-4,-4-3,4 1,4 1,0-2,-1-2,-3 4,2 0,-1 3,3 1,5 2,-2-1,3 3,-3-3,-3-2,1-3,-2-4,2-1,-1-2,-2-1,-3 5,2-4,-1 3,-1 1,3 4,4 6,0 0,3-2,-2 1,1-2,-2-2,-3-4,1-2,-1-2,-3-1,3 4,3 6,1 1,1 3,3 0,-1 1,-4-1,0 0,-2-1,-2-3,-4-4,-3-2,4 2,0 0,-1 4,3 0,1 2,-2 0,2 3,0-3,3 3,0-3,-3 3,-3-3,2 2,0-1,-2-4,3 2,-1 3,4 0,4 1,-1 4,2-3,-3 2,2 1,-3-2,2 1,-3 1,-2-2,1 1,-2-4,-2 2,-2 1,2 4,0-3,-1 0,-2-2,-2 0,-1-3,0 2,-2-3,0 2,0 2,0 4,0-1,1-1,-1 3,0 1,1 2,-1 2,0 0,-4 1,-2 0,1 1,0-1,2 0,2-4,0-2,-4 0,4 1,2 2,1 1,0 0,-1 2,1 0,-1 0,0 0,0 5,-1 2,1-1,-1-1,0 3,0 0,1-1,-1-1,1-3,-1 4,0 0,5-1,2 3,-1 1,0-3,-3 4,0-2,-2-1,5 3,1-1,3-3,2-1,2 2,-1 0,3-1,-3-3,3 4,-2 0,1-1,-1-2,1 3,3 0,-2-2,2 4,-2-1,-5-1,2 2,2 0,0 3,-3 3,-4 0,-3 1,-2-1,-2 0,0-2,3 1,2-2,0 2,-1 2,-2-1,-1 2,0-3,3-4,2-4,4 2,0 0,3-3,0-1,1-3,-1 0,2-2,2 0,-1 4,1-2,-3-3,2-1,-3 1,1-1,-1 1,1 1,-2-1,2 1,-2 0,-3 0,-3 0,-2 0,-3-4,-1-3,-6-3,-1-6,0-4,1-9,6-3,8 3,7 7</inkml:trace>
  <inkml:trace contextRef="#ctx0" brushRef="#br1" timeOffset="3">5991 4695,'5'0,"-3"0,-3 0,0 0,0 0,0 0,0 0,0 0,0 0,1 0,0 5,-5 1,-5 5,-7 0,-10 3,-4-1,-7 2,-1 3,-4 4,-8 2,-6 2,-6 1,-7 1,-1-4,2-2,-1-5,-3 0,-2-3,1-4,-6-9,-2-8,-2-9,-1-1,5-7,7-4,6-2,5-1,4-4,6-1,9 0,6 3,9 1,5 3,7 0,5 1,6 0,2 1,7 0,3 0,5-1,10 1,1-1,1 5,6 2,3-1,5 4,1 5,-2 0,2 2,5-2,3 1,-1 4,1-3,1 1,3-2,2 0,0-2,2 1,1 4,-1 2,1-2,-1 0,1 3,-1-4,1 1,4 2,1 1,0-2,4-5,0 1,3-4,-1-3,-2 2,-3-2,-2-1,2-3,0 4,4-1,5-6,4-3,3-2,-1 0,-6 1,-4 5,-5-2,-8-2,-4 5,-6 1,-5 5,-5 5,1 5,0 4,-7-2,-3-1,-1 7,0 3,0 0,-3 1,-1-2,1 0,-3 0,0-2,-3 1,0 3,3 3,-2 3,2 6,-4 4,2 4,-3 2,-2 1,-5 2,-6-1,-5 1,-5 4,-1 6,-4 1,-4 3,2 0,-2-4,4-4,-2-2,-2-3,-7 3,-4 1,-2 4,1 0,0-7,1-3,0-2,2-1,0-4,0-2,1-3,-6 0,0 1,-5-1,-1 1,-2-3,0 2,3-3,-2-3,2 2,-3-2,1 2,4 0,-3 2,-4-2,1 3,-1-2,1-3,-6 1,-5 4,3 4,5-1,5-4,5-4,3 1,4-2,5-2,7-2,2-2,2-2,5-1,2 0,3 0</inkml:trace>
  <inkml:trace contextRef="#ctx0" brushRef="#br2" timeOffset="4">0 2569,'0'5,"0"1,0 0,0-1,0-2,0 0,0 2,0 2,5 4,1 0,0-2,-1-3,-1 3,-2 0,-1 3,-1-1,5 3,1-1,0 1,-2 4,4-1,0 0,-1 3,3-2,0 0,3-2,-1 0,2 2,-1 3,-3 3,2-3,-2-1,-2 2,3 1,-2-3,3 0,0-4,2 1,-1-4,-3 2,1-2,0-4,-3 2,2-1,0-2,-3 2,-1-1,2-1,0-3,-2-2,-1-1,-2-1,3-1,1-1,-1 1,-1 0,-2-1,4 1,0 0,-1-5,-2-1,4 0,0-4,-1 1,-2-4,-1-4,2 1,1-1,-1-4,-1-1,-2 2,-1 0,-1 3,-1 0,0-1,-1 1,1 0,-5-3,-1 3,0-1,1-2,1 3,-3-1,0-7,1 2,1-1,-3-1,0-1,-4 0,1-1,2 0,-3 4,2 1,-3 0,1 4,-2 0,1 3,-2 0,2 1,3 5,3 2,3-1,-3 0,0 2,2 1,0 3,-2 0,-1 2,1 0,3 0,0 0,2 1,-3-1,-2 0,2 0,0 0,2 0,1 0,-3 0,-2 0,1 0,2 5,1 1,-4 0,0-1,1 3,1 5,-3 0,0-1,1 1,2-2,2-2,1-3,1 3,-4-1,-1-2,0-1,2 2,1 1,1-1,1-2,1 3,0 0,0-2,0 4,0-1,5-1,2-2,-1-3,-1 4,-2 0,-1-1,-1-1,0-2,-1 3,-1 1,1-1,0-1</inkml:trace>
  <inkml:trace contextRef="#ctx0" brushRef="#br2" timeOffset="5">3286 5220,'0'0,"0"5,0 1,0 0,0-1,0-2,0-1,0-1,0 0,0-1,0 0,0-1,0 1,0 0,0 0,5 0,1 0,0 0,-1 0,3 0,0 0,4 4,-1 3,-1-2,1 0,0-1,2-2,-1-1,2-1,-1 0,1 0,-1 0,2 0,-2-1,-3 1,2 0,-2 0,3 0,3 0,0 0,1 0,-2 0,1 0,-2 0,1 0,-2 0,2 0,-3 0,3 0,3 5,-2 1,1 0,3-1,-3-2,1-1,3 0,-4-7,1-1,-2 0,-1 1,-1 1,-4 2,1 1,-1 0,3-4,-2-1,-2 1,2-5,-1 1,-2 1,-2 2,-3 2,4-3,-1 0,0 1,-1-3,-2 0,-2 1,0-2,-1 0,0 2,0-2,0 0,-1 2,1-2,0 0,-5 2,-1-2,0 0,-3-2,-1 0,2 3,-3 2,1-2,-3 1,1-3,3-1,2 4,-2 1,1 3,1 2,-2-4,-1 0,-2 0,0 2,-2 1,1 1,-1 2,0-1,0 1,0-4,-1-2,-2 5,0 3,5 0,-2 1,3-1,-3 0,-2-1,-5 0,3-1,-1 5,-2 1,2 0,1-1,2-2,0 4,-2 5,-3 0,2-1,0-3,3 2,-1-1,3-1,-1 1,2 1,4-3,-3-1,2-3,3-1,1 3,-1 2,-1-2,1 0,3-2,1-2,1 0,1 0,1-1,1-1,-1 6,0 1,1 0,-1-2,0 4,0 1,0-2,0 3,0-1,0-1,0-2,0-3,0 4,0 0,0-1,0-1,0 2,5 1,1-1,0-2</inkml:trace>
  <inkml:trace contextRef="#ctx0" brushRef="#br2" timeOffset="6">5108 3563,'0'0,"0"-5,0-1,0 0,0 1,0 2,0 1,0 1,0 0,0 1,0 1,5-1,1 0,0 0,4 0,-1 1,0-6,1-1,0 0,3 1,-1 1,2 2,-1-3,2-2,3 1,3 1,3 2,-3 1,0 1,1 1,-4 0,1 0,1-4,-3-2,1 0,2 2,-3 0,1 2,2 1,-3 1,1 0,2 0,-3 0,6 0,-2 0,1 1,1-1,-3 0,-1 0,-3 0,0 0,-2 4,1 3,-3-1,3-2,-3 0,-2 3,-4 0,3-1,-1-1,-1-2,-3-1,-1 4,-2 0,0 0,-1 3,0 1,-1-3,1 4,0-1,-5 3,-1-2,0 4,-4 2,0 4,-2-1,-5-1,1-2,3 0,-1-3,2 1,-2-2,2-3,-2-4,1 3,-1-1,1-2,-2-2,2 4,3 0,-1-2,1-1,-3-2,1-1,3-1,-2-1,-4 0,1-1,-2 1,-3 0,-3-1,-2 1,-3 0,5 0,0 0,0 0,-1 0,-2 0,4 0,0-4,0-3,3 1,0 2,2 0,1 2,1 1,5 0,-3-3,3-2,1 0,-2 1,1 2,1 1,3 1,2-4,1-1,-3 0,-1 2,0 0,2 3,1-5,1-1,1 1,1 2,0 1,0 1,0 1,0 1,1-5,-1-1,0 0,0 2,0 0,5 2,1 1,0 1,-2-5,0-1,-2 1,-1 0,0 2,-1 1,-1 1,1 0,0 1,0 1</inkml:trace>
  <inkml:trace contextRef="#ctx0" brushRef="#br2" timeOffset="7">4307 2513,'0'-4,"0"-2,0 0,0 1,0 1,0 2,0 1,0 1,0 4,0 3,0-1,0-1,0-1,0 3,0 0,0 0,5-3,1 4,0 0,-1-1,-2 3,-1-1,4-1,1 3,-1-2,-2-1,4 3,0-2,4 4,-1-1,-1-3,1 2,-1 0,3-3,-1-3,3 3,-3 0,3 4,-2-1,2 2,-2 0,-3-3,2 2,-2-2,3-2,-2-2,-2 2,-2 0,1-2,1-1,-3-2,4 3,-1 6,3 0,0-1,-3-3,3 2,-2-1,3-2,-1 3,-3-1,-2-1,1 2,1 0,2-3,0-1,-2-3,2-1,-1 4,-2 0,-2 0,2-2,0-1,-1-1,-2-1,-2-1,3 0,1 0,-1-1,-1 1,-2 0,-2-5,5-1,0 0,0 1,-1 1,-2-2,3-2,2 2,-2 1,-1-3,-2 0,-1-3,-1-1,-1-2,0 2,-1-3,6-3,1 1,0-1,-2 3,-1-1,0 2,-2-1,-1 2,0-2,-5 3,-1-3,0 2,1-1,1 1,2-2,1 2,0-1,-4 1,-1-2,1 2,0-2,-3 2,0-1,1 1,-3-2,1-3,-4 2,1-1,-2 2,1 4,3-2,-2 3,1-3,-1 2,0 1,3 4,2-2,3 0,2 1,-3 2,-1-2,-5-1,1 1,-4 2,2 2,1 1,0 2,0 0,-2-5,1-1,-2 1,1 0,-1 2,0 1,4 1,-1 0,1 1,-3 1,1-1,3 0,-2 0,1 0,2 0,-2 5,0 1,2 0,3-1,-3-1,0 2,1 2,-2 3,0 0,1-2,-2-2,0 2,2-1,2 4,-2-1,0-2,1-2,3 1,1 1,1-2,1-2,1 2,0 1,1-1,-1-2,0-2,1 3,-1 1,0-1,0-1,0-2,0-1,0-1,0 4,0 1,0-1,0 0,0-2,0-1,0-1,0-1,0 0,0 0,0 0,0 4,0 2,0 0,0-1</inkml:trace>
  <inkml:trace contextRef="#ctx0" brushRef="#br3" timeOffset="8">1692 2485,'0'0,"2"0,0 0,0 0,-1 0,0 0,1-1,0-1,2 0,-1 1,1 0,2 0,-1 1,0 0,1 0,0 0,-1-2,2 0,-1 1,2-1,0 1,0 1,0-2,1 0,-1 0,2 1,1 0,1-1,-1-1,1 2,0-2,-1 0,0-1,1 0,-1 1,0 0,-1 0,0-1,-1 0,1 0,0 0,0 0,0 0,1-1,-1 1,1 0,-1 0,-1 1,2 0,-1 2,1-1,-2 0,1 0,-3 1,0 0,0 1,-2 0,1 0,-1 0,2 0,0 0,-1 0,1 0,-1 0,0 1,-2 1,0 0,1 0,1-1,1-1,0 1,1-1,1 1,-1 1,1 0,-1-1,1 0,-2 0,0-1,-1 0,1 2,0-1,1 1,-1 1,-1 0,1-1,0 0,0 1,1-1,0 0,1 0,-2 0,-1 1,1-1,0-1,0 2,1-1,0 0,1 1,-2 0,-1 1,-1-1,0 2,1-1,-1-1,0 0,1 0,-1 0,1 0,0 1,-1 1,-1-1,0 1,0 0,-2-1,0-1,0 1,1 0,-2 0,1 1,0 1,1-1,-1 1,-1 0,0 1,1 0,0 1,0-1,-1 0,0-1,0 1,-2-1,-1 0,0-1,0 0,1-1,1 1,-2 0,0 0,0 0,-1 1,0-1,-1 1,-1 0,-1 1,-1 0,-1 0,1-1,0-1,0 0,2 1,-1-1,0-1,1 0,-1-1,0 0,0-2,-2 2,0 1,2-1,-1 1,0-2,-1 1,-1 0,-3-1,0 1,-2 0,2-1,1 0,0-1,1-1,-1 0,0 0,2 0,-2 0,0 0,-1 0,1 0,-1 1,-1 1,-2 0,1-1,-1 0,1 0,0-1,1 1,0-1,2-1,0 1,-1 0,-1 2,-2 0,1 1,0 0,-3 0,0-1,1-1,0 0,0 0,1 0,1 1,1 0,-1-1,0 0,1-1,0 1,-2-1,0 1,1 1,0 0,0-1,1 0,0-2,2 0,0-1,2 1,0-1,0 2,-1-2,0 0,0 0,1 0,-1 2,1-2,1-1,-2 1,-1 0,1-1,0 0,0 0,-1 0,-1 1,0-1,1 0,0-1,1 0,1 1,1 0,-1 0,1-1,0 0,-1 1,2 0,1 0,-1 0,1 2,-2-2,0-1,0-1,2 0,-1 1,2-1,1 0,0-1,1-1,1-1,0 0,2 1,1-1,1-1,-1 0,2 0,1 0,0 2,-1 0,2 2,0 0,2 1,0-1,1 2,0-2,1 2,0 0,2-1,3 1,1-1,2 1,0-1,0 0,-1-1,1 1,1 1,-1 0,2-2,1 1,1 0,0 2,-2-1,0 0,-3 0,-1-1,0 2,1-2,-1 1,1-1,-2 1,-4 0</inkml:trace>
  <inkml:trace contextRef="#ctx0" brushRef="#br3" timeOffset="9">7403 2931,'0'0,"0"-2,0 0,0 2,0 0,0 1,0 0,0 0,0-1,2 0,-1 2,1 0,0 0,0-1,1 2,-1-1,1 2,0 1,-1 1,2 1,-2 1,2 0,0 1,0 0,2-1,-1 1,0-1,1 1,1-1,-1 1,0-1,0 1,0-1,0 1,0-1,0 0,0 1,0 1,1 0,-2 2,1 1,-2 0,1-1,1 1,-1-1,0-1,-1 1,1-2,-1 0,1 0,0 0,0 1,0 1,0 1,0 0,0 1,0 0,1 0,-2-1,1 1,1-2,-1 0,0-2,1 1,1 2,-1-1,0-1,0 0,0-1,-1-1,1 0,0 0,-1-3,0 1,0-1,0 1,0 0,0 1,1 1,-1 2,1-1,0 0,1-1,-1 2,0-2,0 0,0-1,-1 0,1 0,0-2,-1 1,1-1,1-1,0 1,1-2,0 1,-1-1,0 1,0-2,-2 0,1 1,0-1,1-1,-2 0,1-1,1-1,-2 0,-1 0,0 0,0 0,-2 0,1 0,0 0,1 0,-1 0,2 0,-2-2,2 0,0 0,2 0,-1-1,-1-1,1-1,-1 0,0-2,3-1,1-1,0 0,-2 0,0 0,-2 0,0 1,0-1,-1 1,-2-1,0-1,-1 0,0 0,-1-1,0-1,-1 0,1-3,0 0,-1-1,-1 0,-2 0,1-1,-1 0,0 2,0 1,1 3,-1 0,2 1,-1-2,0 0,-1-1,-1-1,0-1,0-2,1 0,0 1,0-1,0 2,-2 1,-1 1,-1 1,0 0,0-1,-1-2,-1 0,0-1,-1 1,1 0,1 0,0 1,0-1,0 2,1 0,0 1,1 0,0 2,1-1,-1 0,1 1,0 0,0-1,-1 1,1-1,0 1,0 1,-1 0,-1-1,2 0,0-1,1 3,-1 1,1-2,0 1,0 1,-1-1,-1 2,0 0,-1 0,1-1,0 2,1-1,-1-1,1 2,0 1,-1 1,0 0,1 1,0-2,2 1,-1 0,0 1,1 0,-1-1,0 1,0 1,-1 0,0 0,2 1,0 0,1 0,0 0,0 1,0-1,1-2,0 0,0 1,-1-1,1 1,1 0,0 1,-1 1,-1 1,-1 0,-1 1,-1 0,1 0,-1-1,0-1,-1 1,1 1,0 1,0 1,0-1,0 0,2-2,0 1,2-1,0 0,-1 0,1-1,1 1,-1 0,-1-1,1 2,1 2,0 0,1 1,-1-1,0 0,-1 2,0 1,1 0,0 1,0 0,1 1,-2 1,1-1,-1 2,2 1,1 1,0-2,0-2</inkml:trace>
  <inkml:trace contextRef="#ctx0" brushRef="#br4" timeOffset="10">7496 2973,'0'0,"0"0,0 0,0 0,0 0,0 0,0 0,0 0,0 0,0 0,2 0,1 0,2 0,0-2,1-1,3 0,0 1,2-2,-1 1,0-1,-2 2,0-2,-2 0,1 1,-1 1,1 1,-2 0,0 0,-2 1,-2 0,0-2,2 0,-1-1,1 1,-1 1,-1 0,0 0</inkml:trace>
  <inkml:trace contextRef="#ctx0" brushRef="#br4" timeOffset="11">7715 3070,'0'0,"0"-2,0-1,0 1,0-1,0 2,2 0,1 0,0 1,-1 0,0 0,-2 0,1 0,1 1,1-1,0 0,-1 0,-1 0,0 0,2 0,0 0,0-2,1-1,0 0,0 1,-2 0,2 1,0 1,-1 0,1 0,1 0,-2 0,0 0,0 0,1 0,-1 0,0 0,-2 0,0 0,-1 0,0-2,2-1,1 0,-1 1,0 1,0 0,-1 0,-1 1</inkml:trace>
  <inkml:trace contextRef="#ctx0" brushRef="#br4" timeOffset="12">7635 3237,'-2'-2,"-1"-1,0 0,1 1,0 1,1 0,1 0,0 3,2 1,1 0,0-1,-1 0,0-1,-1-1,-1 1,3-4,-1 1,3-1,2-2,2 1,2 0,1-1,1 0,0 0,0-1,-2 2,-1 1,-2 1,-3 1,1-2,-2 0,0 1,-2 0,-1 3,0 1,-1 0</inkml:trace>
  <inkml:trace contextRef="#ctx0" brushRef="#br4" timeOffset="13">7850 3302,'0'0,"0"-3,0 1,0-1,0 1,0 0,0 1,0 1,0-1,0 1,0 1,0-1,2 0,1 0,2 0,0 0,1 0,2 0,0 0,0 0,2 0,0 0,-1 0,0 0,1 0,-2 0,1-2,-2-1,0 0,-1 1,-1 0,0 2,-1-1,0 1,-2 0,-1 0,0 0</inkml:trace>
  <inkml:trace contextRef="#ctx0" brushRef="#br4" timeOffset="14">7782 3444,'2'2,"1"1,0-1,-1 1,-1-2,0 0,0 0,-1-1,0 0,0 0,0 0,0-1,0 1,0 0,0 0,0 0,0 0,2 0,1 2,-1 1,3 0,-1-3,2-1,2-1,-1 0,1 1,1 0,-1-2,1 0,-2 0,-2 1,-1 1,-2 0,1 0,0 1,-1 0,0 0</inkml:trace>
  <inkml:trace contextRef="#ctx0" brushRef="#br4" timeOffset="15">7942 3579,'0'0,"0"0,0 0,0 0,0 0,0 0,0 0,0 0,0 0,0 0,2 0,1 0,-1 0,3 0,-1 0,0 0,1 0,-1 0,2 0,0 0,0 0,0 0,1 0,-1 0,-2 0,2 0,-2 0,2 0,2 0,-1 0,-2 0</inkml:trace>
  <inkml:trace contextRef="#ctx0" brushRef="#br4" timeOffset="16">1600 2749,'0'0,"0"0,0 0,0 0,0 0,0 0,0 0,0 0,0 0,0 0,0 0,0 0,0 0,0 0,0 0,0 0,0-2,0-1,0 0,0-1,0 0,2 0,1-1,0 0,-1 0,0-1,-1 0,-1-2,0 0,0 0,0 1,0 2,0 1,0 0,0 0,0 1,0 1,0 1,0 1,0-1,0 1,0-2,0 0,0-1,0 1</inkml:trace>
  <inkml:trace contextRef="#ctx0" brushRef="#br4" timeOffset="17">1744 2627,'0'0,"0"0,0 0,0 0,0 0,0 0,0 0,0 0,0 0,0-2,0-1,0 0,2 1,1 0,-1-1,1 0,-2 0,0 1,0-2,-1 0,0 1,0 1,0-2,0 1,-1 0,1 0,0 0,0-1,0-1,0 0,0 1,0-2,0 2,0-2,0 0,0 2,0 1,0 1,0 1,0-1,0-1,0 0,0 1,0 1,0 0,0 1,0 0,0-2,0-1,0 0</inkml:trace>
  <inkml:trace contextRef="#ctx0" brushRef="#br4" timeOffset="18">1853 2724,'0'0,"0"-2,0-1,0 0,0 1,0 0,0 4,0 0,0 0,0 1,0-2,0 0,0 0,0-1,0 0,0-2,0-1,0 0,0 1,0 0,0-1,0-2,0-1,0-1,0 0,0 0,2 1,1-1,-1 1,1 1,-2 2,0 1,0-1,-1 0,0 0,0 1</inkml:trace>
  <inkml:trace contextRef="#ctx0" brushRef="#br4" timeOffset="19">1953 2577,'0'0,"0"0,0 0,0 0,0 0,0 0,0 0,0 0,0-1,0-1,0 0,0 1,0 0,0 0,0-1,2 0,-1-1,1 0,0-1,-1 0,1-1,0 1,0-1,-1 0,0-2,0 0,-1-1,-1 0,-1-1,0 1,1 1,-1 1,2 2,-1 0,1 1,0 2,0-2,0 1,0 0,0 1,0 0,0 1,1-2,-1 0,0 0</inkml:trace>
  <inkml:trace contextRef="#ctx0" brushRef="#br4" timeOffset="20">2029 2704,'0'-2,"0"0,0 0,0 1,0 0,0 0,2 1,0 0,0-2,-1 1,0-1,0-1,1-1,0-2,1-1,0-1,2 0,-1-1,-1 1,-1-1,-1 0,0 1,-1-1,2 2,0 0,-1 2,1 2,-1-1,-1 1,0 1,1 0</inkml:trace>
  <inkml:trace contextRef="#ctx0" brushRef="#br4" timeOffset="21">2189 2603,'0'0,"0"0,0 0,0 0,0 0,0 0,0 0,0 0,0 0,0 0,0 0,0 0,0 0,0-2,0-1,0 0,0-1,0-3,0 1,-2-2,-1-3,0-2,1-1,0 0,1-1,1 2,0 1,0 2,0 2,0 1,0 0,0 3,0-1,-2 1,-1 1,0 0,1 2,1 0</inkml:trace>
  <inkml:trace contextRef="#ctx0" brushRef="#br4" timeOffset="22">2290 2715,'2'0,"-1"-2,-1-1,-1 1,0-1,1 2,-1 0,1 0,0-1,0-3,0 0,0-2,0-2,2-1,1-1,-1-2,1 1,-2 1,0 1,0 2,-1 0,0 0,0 0,0 3,-3-1,1 1,-1 1</inkml:trace>
  <inkml:trace contextRef="#ctx0" brushRef="#br4" timeOffset="23">2383 2543,'0'0,"0"0,0 0,0 0,0 0,0 0,0 0,0 0,0 0,0 0,0 0,0 0,0 0,0 0,0 0,0 0,0 0,0-2,0-1,0 0,0-1,0-1,0 2,0-2,0 0,0-1,0 1,0 1,0 1,0 1,0 1,0-2,0 0,0 1,0 0,0 1,0 0,0-2,0 0,0 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83"/>
    </inkml:context>
    <inkml:brush xml:id="br0">
      <inkml:brushProperty name="width" value="0.13333" units="cm"/>
      <inkml:brushProperty name="height" value="0.26667" units="cm"/>
      <inkml:brushProperty name="color" value="#00B44B"/>
      <inkml:brushProperty name="tip" value="rectangle"/>
      <inkml:brushProperty name="rasterOp" value="maskPen"/>
      <inkml:brushProperty name="ignorePressure" value="1"/>
    </inkml:brush>
  </inkml:definitions>
  <inkml:trace contextRef="#ctx0" brushRef="#br0">9373 11066,'5'-5,"1"-1,0 0,-1 1,-2 2,-1 0,-1 2,0 1,-1 0,0 0,-1 0,1 1,0-1,4 0,3 0,-1 0,3 0,1-5,-2-1,2-5,5-4,4-6,4-7,2-5,2-5,1-6,0-5,6-3,0-3,0-5,-1-3,3 1,0 1,4 1,-1-2,2-1,5-3,-2-1,-4-2,-3 6,1 4,-1 2,-3 7,-1 7,2 6,-5 5,-2 2,-2 3,5 1,-4 4,4 2,1-1,-1-1,-5-2,-2 4,-6 4,0 1,0 3,-2-1,1 1,2-2,2-3,3 2,-3-2,0 2,-4 3,0 0,-3 2,1 2,-3 2,3 3,-3-3,2-1,4 2,-2-4,1-1,3 3,-3-3,-3 0,0 2,-3 2,-2 3,-3 1,-3 1,3 1,0 0,0 1,-2-1,-1 0,-1 1,-2-1,1-5,-2-1,1 0,-5 1,-1-3,-5-5,0-5,1 1,-1-2,0-2,-2 2,-4 0,1-1,-1 2,-3 0,-3-2,-1-3,-2-1,3-1,2-2,-1-1,-2 0,0 0,-2 0,-6-4,3 2,2-2,0-1,1 1,-5 1,-2 1,0 1,1 1,1 0,1 5,1 2,1-5,0 1,6 2,1-2,-1 0,4 0,-4-7,1 4,-1 0,0 2,-2 0,3 4,1 1,-1 0,-2-1,3-1,1-3,-2 4,-2-3,4 2,-1-5,-1-1,-2-2,-1 1,-2 0,-1 1,0 1,4-1,1 2,0-1,-1 0,-1 1,3-5,0-2,0 1,-2-5,4 6,-1 2,4 3,0 0,-3 1,-2-5,3-2,-1 0,3 1,-1 1,-1-3,-4-1,-1-4,-3-4,0 0,-2 2,5 0,1 1,0-1,-1 1,-2 3,4-2,1 1,-2 3,0-3,2 1,0-3,4-4,0 1,-2-1,-3 1,2 4,5 3,-1 4,3 2,-1 2,1 1,-2 0,2 0,-3 0,2 5,4-4,2-2,-2 0,1 3,1 3,-2-1,0 0,1 3,3 0,-3 4,0 0,1 3,2 3,2 3,1 4,-3-4,-1 1,0 0,1 2,-2-3,-1-1,-4 1,-4-2,-4-1,1-2,-1 0,-1 2,-2-1,-2 0,-1 3,-6-2,-2-4,0 0,1 2,-3-1,0 2,-3-2,-1 1,-1-3,0 3,-2-3,-2-3,1 2,-2-1,4 2,-2 3,2 5,5 2,-3-1,3-1,1 1,-1 2,0-3,-3-1,-4-3,-3 0,0-3,0 1,3 3,-1 3,3 2,4-2,-1 0,1 1,-1 2,-5 1,1-3,-1-1,-4 1,-1-3,1-1,1 2,2-2,1 0,2-3,4 2,4 1,-2-1,1 0,1 3,2-2,2 0,1 3,5 1,3 3,-1-4,-5 1,-3 0,-1 1,5 2,1 2,2 0,3 1,6 0,1-5,2-1,-2 1,2 0,2 2,3 5,3 4,-4-6,1-1,0-1,1-1,3 1,0-4,1-1,1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84"/>
    </inkml:context>
    <inkml:brush xml:id="br0">
      <inkml:brushProperty name="width" value="0.13333" units="cm"/>
      <inkml:brushProperty name="height" value="0.26667" units="cm"/>
      <inkml:brushProperty name="color" value="#00B44B"/>
      <inkml:brushProperty name="tip" value="rectangle"/>
      <inkml:brushProperty name="rasterOp" value="maskPen"/>
      <inkml:brushProperty name="ignorePressure" value="1"/>
    </inkml:brush>
  </inkml:definitions>
  <inkml:trace contextRef="#ctx0" brushRef="#br0">6196 7049,'0'0,"-5"0,-1 0,0 0,1 0,7 0,2 0,1 0,-1 0,-1 0,0 0,-2 0,0 0,-1 0,5 5,1 1,-1 0,0-1,-2-2,-1 4,4 1,1-2,-1-1,-2-2,-1-1,4 3,0 2,-1-1,4-2,-1 4,-1 0,2-1,0 3,3-1,-1-1,2 3,4-2,-2-1,2 3,-3-2,1-1,3 2,2 0,3 2,1 0,2 2,1-1,0 2,0-2,0-3,0 2,0-2,0-2,4-2,2 1,0 1,3-1,0-3,-1 4,-3 0,-1-1,2-3,1 0,-1-3,-2 0,-2 4,0 1,-2 0,0-2,-1-1,-4-1,-2 4,5 1,3-2,-4 0,-1-2,5-1,2 4,0 0,0 0,-1-1,-5-2,-3 3,0 2,1-2,1-1,-3-2,-1-1,1-2,-3 5,0 1,2 0,-3-1,1-2,-3-1,1 3,2 2,3-1,2 3,-2 1,0-3,-4-1,0 3,-3-1,1-1,-3-2,3-2,2-1,-1 3,1 1,-2 0,1-2,-3-1,2-1,-1-1,0 4,-1 1,1 0,-1-1,-3-2,-3-1,-3-1,-2-1,3 0,1 0,-1 0,0-1,-3 1,0 0,4 0,0 0,0 5,-1 1,2 0,2-1,-2-2,-2-1,3-1,0 0,-1-1,-2 0,3-1,0 1,-2 0,-1 0,-2 0,-1-1,-1 1,-1 0,5 0,1 0,-1 0,0 0,-2 0,-1 0,-1 5,-1 1,0 0,0-1,0-1,4-2,2-1,0-1,-1 0,-2 0,-1 0,-1 0,0-1,4 1,1 0,-1 0,0 0,-2 0,-1 0,-1 0,0 0,-1 0,-1 0,1 0,0 0,0 0,-1 0,1 0,0 0,0 0,0 0,0 0,0 0,0 0,0 5,0-4,5-1,1-1,0 0,-1-1,3 1,1-4,2-7,1-5,2-4,4-4,-2-3,2 0,2-1,2-4,3-2,1-4,-3 0,-2-3,1 1,2 3,0 3,-3 3,0 2,-5 2,-4 0,1 1,-3 5,-3 1,3 4,-1 6,-2-1,-2 2,-2 3,-1 2,-1 2,-1 2,4-4,2-1,-1-4,5-5,-1 0,-1-3,2-2,1-7,1-4,5-6,-1-6,1-1,3-2,2-2,3-3,1 3,2-5,-1 2,1 1,-4 3,-2 1,0 4,-4 3,0 0,-3 6,0 5,-1 1,0 6,-1 2,-4 4,2-1,-1 4,-2 3,-3 3,-2 2,-1-2,-1 0,-2 0,1 2,4-3,2-6,0-4,3-5,0-8,4-8,4-7,4 0,3-3,2-2,1-2,1-1,-4-1,-2-2,0 5,2 7,-5 5,1 5,-4 4,0 2,-3 5,-3 8,-3 1,-4 2,-1 5,3 2,1-2,-1 0,-1 1,-1 2,-1 1,-2 2,1 0,-1 1,-1-5,1-1,0 1,0 0,4 2,2 1,0-4,-1 0,3-5,1 0,-2-3,3 1,-1-2,-1 2,-2 2,2 0,0 0,-1 3,-2 3,-2 1,-1 3,-1 0,-1 1,4-4,2-2,0 1,-2 1,-1 0,-1 2,-1 1,0 1,-1 0,0 0,-1 0,1 1,0-1,0-5,0-1,0 0,0-3,0-6,0-4,0 1,0-1,4 2,3 0,-2 3,0 3,-1 4,-2-2,-1 1,-1 2,0 2,0 1,0-3,0-1,-1 1,1 2,0-4,-5 0,-1-4,0-3,1-6,-3-2,0-3,-4-2,1-4,-3-3,1 0,-2-2,1-1,-1-3,2 1,-2-2,-2-4,-4-2,-3 1,-2-1,4 4,0 0,0-3,3 3,1-1,-2 3,-2-2,-2-1,-1-4,-2 2,-1 1,5 2,1 4,0 0,-1 2,4-2,-1 1,0-2,-3 1,-1 2,-2-1,4 2,1 1,-1-2,-1-4,-2 1,0-3,-2 2,4 4,2-2,-1-3,4 1,-1 3,0 3,2 3,-1 3,3 6,-1 8,3 1,3 3,4 0,-3 1,1 3,2 2,1 3,3 1,0 2,2 0,0 1,0-5,0-2,1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85"/>
    </inkml:context>
    <inkml:brush xml:id="br0">
      <inkml:brushProperty name="width" value="0.13333" units="cm"/>
      <inkml:brushProperty name="height" value="0.26667" units="cm"/>
      <inkml:brushProperty name="color" value="#00B44B"/>
      <inkml:brushProperty name="tip" value="rectangle"/>
      <inkml:brushProperty name="rasterOp" value="maskPen"/>
      <inkml:brushProperty name="ignorePressure" value="1"/>
    </inkml:brush>
  </inkml:definitions>
  <inkml:trace contextRef="#ctx0" brushRef="#br0">7856 2528,'4'0,"-2"0,-2 0,-2 0,1 0,0 0,0 0,0 0,1 0,-1 0,1 0,0 0,0 0,5 5,2 1,-1 0,-2-1,0-2,-2 4,-1 0,-1 4,1 0,3 3,2-1,0 2,-2-2,0 3,-2 2,-1 3,-1 2,0 3,0 1,0 1,-1-4,1-2,0 0,5 1,1-3,0-1,-1 2,3 1,0 2,-1 2,3-4,0-1,-2 1,2 1,0 2,2 1,0-4,-2-1,-4 0,3 2,-1 2,4 1,4 0,-1 2,2-5,-2-2,1 1,-2 1,1 2,-1 0,-4-3,1-1,-1-4,3 0,-2-3,-2 0,-2-1,-3 1,2 3,1-1,-1-3,-2 0,4-2,0 3,-1 2,2 5,1-3,-3 1,4-2,-1-1,-2 3,2-2,0 0,-3 3,4-3,-2 1,-1 2,2-2,0 0,-2 1,-3 4,-1-4,2 1,1-4,4 1,-1 1,4 3,-1 3,2-4,3 1,-2-4,2 0,-3 1,-3-1,0-5,-1 2,1 1,0 0,-3 1,-3-2,3 2,-1-3,3 2,0 3,-2-2,2 1,-1-2,-2 1,-2-2,-3-4,4 2,0-2,-1-2,-2-3,-1-2,-1-2,-1 0,-1-1,0 4,-1 2,6-1,1 0,-1-2,0-1,-2-1,0-1,-2 5,4 1,1 0,0-2,-2 0,0-2,2-1,1 4,0 1,-2 0,-2-2,-1-1,-2-1,1-1,-1 0,-1-1,1-1,0 1,4 0,2 0,0 0,-1 4,-2 2,-1 0,0-1,-2-1,0-2,5-1,1-1,-1 0,0 0,3 0,0 0,4-1,-1 1,-1 0,1 0,4 0,0 0,1 0,-1 0,1 0,-3 0,2 0,3 0,3-5,3-1,2 0,1 1,0-3,1 0,-4 1,-2 2,0 1,1 2,1 1,2 1,0 0,2 1,-6-1,0 0,0 1,-4-1,0-5,2 4,2-4,2 0,-4 1,1 0,0 2,-2 0,-6 2,1-1,-3 1,-2 1,1-1,-1 0,-2 0,-2 0,3 0,0 0,-2 0,4 0,-1 0,3 0,0 0,-2 0,1 0,-1 0,3 0,-1-4,2-3,4 1,3 2,2 0,3 2,-3 1,3 0,3 1,-5-4,4 3,2-3,5-1,1 0,-1 2,-1 0,2-3,1-1,2 1,0 1,-2 2,-3-3,-2-2,3 2,-1 1,0 2,-2 2,-1 0,3-4,0-1,0 0,3 1,-5 2,2 1,-1-3,0-2,-2 1,-1 2,-2 0,0 3,0 0,-1 0,1 1,-1-4,1-2,-1 0,1 2,-1 0,5 2,2 1,5 1,-1 0,-1 0,2 0,0 1,-3-1,2 0,0-5,-3-1,-2 0,-2 1,-1 2,-2 1,-1 1,5 0,2 6,-1 1,-1 1,3-2,6-2,0-1,-2 0,-4-2,-2 0,3 0,-1 0,-1 0,-2-1,-2 1,-1 0,0 0,3 0,2 0,-1 0,-6 0,2 0,1 0,5 0,0 0,0 0,3 0,0 0,-2 5,2 1,-1 0,-1-1,-3-2,-2-1,4 4,-6 1,3-1,1-2,-6-1,2-1,1 4,0 0,-1 0,0-1,0-2,4-1,1-1,-1 4,0 1,-2 0,-2-2,0-1,-6-1,-1-1,-1 0,2-1,1-1,1 1,1 0,1 0,-4 0,-1-1,4 1,4 0,0 0,0 0,5 0,1 0,3 0,0 0,3 0,-1 0,-3 0,2 0,-2 0,-2 0,-3 0,3 0,-6 0,3 0,0 0,-2 0,0 0,-6 0,-3 0,0 0,1 0,-3 0,-6 5,0 1,-2 0,1-1,-2-1,-2-2,-3-1,2-1,0 0,-1 0,-3 0,-1 0,-1-1,-2 1,0 0,5 0,1 0,-1 0,0 0,-2 0,-1 0,-1 0,-1 0,0 0,0 0,5 0,1 0,-1-5,5-1,-1 0,4-3,-1-6,3-4,-2 1,2-6,8-3,-1-3,2 5,1 2,0-6,-3 4,-5 0,-2 5,-3 6,-3 0,-4 3,3-2,4-3,0 2,3-3,-1-2,1-8,4-8,2-8,3-6,7-9,2-3,6-2,0 2,-2 0,3 3,-1 1,2 0,-1 7,-3 1,-2 0,-4 3,-6 6,-3-1,0 3,-4 2,-6 8,1 4,-2 1,-4 0,3 4,-1 0,-2 4,-2 4,-2-1,-1 2,3 3,1 2,0 2,-2 2,-1-4,4-6,0-1,-1-3,4-4,4-7,9-10,11-7,8-7,2-3,-2 2,2 1,-3-1,-3 3,-3 11,-8 6,-4 9,-5 3,-7 5,-4 0,-4 3,3 2,-1 4,0 2,-1 2,-2 1,-1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86"/>
    </inkml:context>
    <inkml:brush xml:id="br0">
      <inkml:brushProperty name="width" value="0.13333" units="cm"/>
      <inkml:brushProperty name="height" value="0.13333" units="cm"/>
      <inkml:brushProperty name="color" value="#FFC114"/>
      <inkml:brushProperty name="ignorePressure" value="1"/>
    </inkml:brush>
  </inkml:definitions>
  <inkml:trace contextRef="#ctx0" brushRef="#br0">9002 4266,'0'5,"0"1,0 0,0-1,0-1,0-2,0-1,-5 4,-1 1,0 0,-4 3,1 1,0 2,-1 0,0 3,-3 2,1 0,-2 1,1 2,-2 2,2-2,-2 0,2 1,3 7,-2-2,2 0,2-5,3-6,1-1,-2-2,-1 0,2 0,0-4,2-2,2 2,-5 0,0 3,0 0,-3 3,-1-2,3 3,1-2,-3 2,1 3,-3 3,-1-2,-1 1,0-4,3 1,-2 2,1 2,3 3,-2 6,-4 3,-5 5,2 1,-2-2,3-2,-1-2,3-3,-2-1,-2 4,2 1,-1 3,-2-3,1-4,0-2,3 0,-1-6,2-2,-1 1,3 1,-3 1,-2-2,1-1,-2 1,3-3,4 1,-1 0,1 3,-1 2,0-3,3 0,-2-4,1 0,2 1,-2-1,1 0,-4 2,2-2,1 1,4-3,-3-4,1 1,1-1,2 1,-3 4,1 0,0-4,2 1,2-1,1-4,-3 3,-1-2,0 4,-3-2,-1 3,-2 3,0 4,-3-2,2 1,3-4,-2 1,2 2,-3-2,1 0,-2 3,2-3,2-4,3 1,-2-3,1 3,1-3,2-1,3 0,-5 0,1 3,0-2,1-1,2-4,1-2,1 3,1 0,0-1,1-2,-1-1,0-1,0-2,0 5,1 1,-1 0,0 3,0 0,0-1,0 3,0-1,0 3,0-1,0 2,0-1,0 2,0-2,0 2,0 2,4 0,2 0,0 3,-1-3,-1 2,2-4,2 1,-2 2,-1-1,-2 0,-1-2,4 1,0-3,0 2,3-2,0-3,-1 1,-2 4,2-1,1 2,-2-2,2 2,1-3,-3 2,4-1,-2 0,-1-1,2 2,0-2,3 1,-2-1,-1 2,-4-2,-2 1,3-1,0 2,-1-2,3 2,0-2,-1-3,2 1,0-1,-2 3,2-2,0 3,-2 4,-3-2,4-4,-1 2,-2-2,4-3,-1 1,-1 0,2 2,0-1,-2 3,-3-1,3-3,0 1,-1 0,3 1,-1 0,-1 2,2-1,0-3,-3 1,4-1,-2 3,-1 4,-2 3,2-2,0 2,3-4,0 1,-2-3,3 2,-2 1,3 4,-1 2,-3-2,-2 0,1-4,1 0,2 2,0 2,3-2,-2 0,-2 1,2-2,-1 1,1 1,0-3,-2-4,1 1,-1-3,-2 2,2 4,0-2,-3 2,-1-3,-3 2,3 3,1 2,4 3,0 1,-2 2,2-4,-1-1,3 5,-1 3,-2 0,1 1,-1-1,3-1,-1-5,2 3,3 1,0 1,-5 0,2-5,-2-2,1-4,-1-1,2-4,-1 2,1 2,-1-2,2 2,-2-2,2 0,-2-1,1 1,-1-2,-3-3,-3 1,2-1,-1-2,-2 2,4-1,-1 3,-2 0,3 2,0-1,-2-3,2 1,0 4,-3 0,4-4,-2 2,-1-2,2 3,0-2,-2 2,2-2,0-2,-3 2,-1-2,2-2,0 2,-1 4,-3 0,4 2,0-2,-1-2,2 0,1-1,-2-3,2 2,0-1,2 4,0-2,-2-2,1 2,-1 4,3 0,-1-4,-3-3,2 2,0-1,-3 3,2-1,0-2,-3-3,-1-2,-3 3,3 0,1-1,-1-2,3 4,0 0,-1-2,2-1,0 3,-2 0,-2-1,2-2,0 3,-1 0,2-1,1-2,-3-2,-1 3,2 1,0 0,4 2,-1 0,-2-1,-3 2,-1 0,1-2,2-2,-2-3,-2 4,4 0,0-1,-2-2,-1-1,-2-1,-1 3,4 2,0-1,0-2,-1-1,2 4,1 0,-1-1,-2-1,3 3,0 0,-1-1,-2 2,3 1,0-2,-1-3,-2 4,3-1,0-1,-1 2,2 1,1 2,-3 0,-1-3,-3 3,4-2,0 3,-1-1,3-3,1 2,-3 0,4-3,-2 2,-1-1,3-1,-1-3,-3-1,4 2,-2 1,-1-1,-2-2,-3-1,-1-1,3-1,1 4,0 1,-2 0,-1-2,-1-1,-1-1,-1-1,0 0,0-2,4 1,2 0,0 4,-1 3,-2-2,-1 0,-1-2,0 0,-1-2,4-1,2 0,5 0,0 0,2-1,1 1,1 0,-2 0,2 0,4 0,2 0,3-5,-3-1,-1 0,2 1,2 2,0 1,3-4,-1-1,2 1,-5 2,-1 1,0 1,1-4,1 0,2 0,0 1,1 2,1 1,0-4,4 0,2 0,0-3,-1-1,-2 3,-1 1,-2 2,0-3,0 0,-1 1,1 2,-1 1,0 1,1 1,-1 1,6 0,1 0,-1 1,0-1,-2 0,-2 0,5 0,0 0,0 0,-2 0,3 0,1 0,-2 0,4 0,-1-4,-2-3,-1 1,-3 2,-2 0,5 2,4-4,2 0,-2 0,2 1,-1 2,2 1,-1 1,-3 1,-2 0,-4 0,-1 0,-2 1,5-1,0 0,-5 0,-2 0,-1 5,4 1,2 0,1-1,-1-2,4-1,6-1,4 0,0-1,-3 0,-4-1,-4 1,2 0,-1 0,4 0,-1 0,3 0,4-5,3-1,-1 0,0 1,-3 2,1 0,1 2,-1 1,0 0,-3 0,2 0,-3 1,-4-1,2 0,-1 0,2 0,-1 0,-2 5,1 1,5 0,3-1,0-2,-5-1,2-1,-4 0,3-1,-2 0,-3 4,1 2,0 0,-3-1,3-2,-1-1,3-1,-1-1,3 0,-2 0,2 0,-6 0,1 0,-7-1,1 1,-4 0,-3 0,0 0,0 0,1 0,-4 0,-5 0,-1 0,2 0,-3 0,2 0,-2 5,-3 1,0 0,4-1,-1-2,2 0,-2-2,2-1,-2 5,-4 1,1 0,0-2,1-1,0-1,-3-1,2 0,-1-1,-2-1,2 1,0 5,-3 1,4 0,-2-2,-1 0,-3-2,3-1,0-1,-1 0,-2 0,-2 0,3 0,1-1,-1 1,-1 0,-2 0,-1 0,-1 0,-1 0,0 0,-1 0,1 0,0 0,0 0,0 0,-1 0,1 0,5 0,1 0,0 0,-1 0,-1 0,-2 0,-1 0,-1 0,0 0,5 5,1 1,-1 0,5-1,-1-2,-1-1,-2-1,3 0,-1-1,-1 0,3-1,-1 1,3 0,0 0,-2 4,1 3,-1-1,-1-2,1 0,0-2,-3-1,-1 0,-3-1,-1-1,3 1,1 0,0 4,-2-2,-1-3,4 0,0 0,-1-1,-1 1,-2 1,4-1,0-4,4-1,-1 0,0 1,-4 2,-2-4,4 0,-1 1,-1 1,3-3,0-5,-1 0,-3 2,4-2,-1 2,-1-7,2-6,5-2,0 2,7-3,5-3,2 0,1-5,1-5,-5-2,2-1,2-5,1 3,-1-1,5-3,-4 4,-7 3,2 1,2-3,-4 1,-2 4,1 4,-3 3,-1 2,-2 6,-5 3,0 0,-1 3,2 1,0-2,-3-2,-3 2,2 0,0-2,4 3,-1 0,2-2,0 2,-3 5,1-5,5-4,-2 1,-2 5,5-5,1-3,1 2,-2 1,0-2,3 0,-3-2,1-2,-3 0,6 0,3-1,-2 0,0 5,1-3,2-2,0 4,1-4,1-1,1-1,-1-4,1-6,0-1,5-3,1 1,4-1,1-2,-2-4,2 3,-1 5,-2 4,3-1,-2 7,-1 4,-3 2,-2 0,-2 1,-1-1,0 0,-6 4,-1 1,-4 4,-6 5,-4 5,2-1,-2 0,-1 2,-2 2,-1 1,-2 2,-1 1,0 0,5 0,0 0,1 1,-1-1,-2 0,-1 0,-1 0,-1-4,0-3,0 2,0 0,0 1,-1 2,1 1,0 1,0 0,0 0,0 0,0 0,0 0,0 1,0-6,0-1,0 0,0 1,0 2,0 1,0 0,0 2,0-5,0-1,0-4,0-1,0 2,0-3,0 2,0-3,0-4,0 1,0-1,0 1,0 0,0 2,-4-1,-3-3,1 2,2-1,0 2,2-1,1 2,0 0,1 1,-4-2,-2 2,0-1,2 1,0 3,2-1,1-4,1 1,0 2,0-5,-4-5,-2-4,0 3,1 1,2 4,1 0,1 4,-4-2,-2 4,2-3,0 3,2-2,1 1,-4 3,0-1,0 1,-4-3,1 2,1-3,3-4,-4 2,1-1,-4 2,1-1,-3-3,1-2,3 2,-1-1,0-1,-2-2,-3 3,0 1,-1-2,-3-2,3 3,-1 1,-3-2,-1-2,2-1,1-7,2 3,1 1,-3 0,3 0,-2 1,-1-1,-3 0,-2-1,3 1,0-1,-1 1,4-1,-1 0,-1 1,-2-1,-2 5,-1 2,3-1,1 4,3 0,1-1,3-3,-5-2,0-1,-1-2,-2 0,-2 3,3 3,1-1,-2-6,4 2,0 0,-2 6,3 0,-1 0,-2-7,-2-3,3-1,-1 0,-1 5,3 2,5 1,-1-1,3 4,-2 1,1 3,-2 1,2 1,-2 0,1-4,-2-2,2 1,3 0,-1-2,0 3,3 0,-2-7,1 1,1 0,-2 0,1-2,1 0,-2-1,0 4,3 2,-4 4,2 0,1-1,3 2,-4-1,1 2,-3 0,0 2,2-2,2 2,-1-1,-1 1,-2-2,-1-2,-1 1,0-2,3 3,-2-1,2-2,-3-3,1 1,-2 1,2 3,-3 4,2 0,3-4,-2 2,2-2,-3 2,2-1,1 2,-1-2,1 2,2-2,-2 2,0 3,3-1,1 1,3-3,-3 1,-1-1,-4 0,0 3,2-1,3 0,-3 3,0 3,3 1,1-2,1-1,-2 1,-1 2,1 1,-3-3,0-1,-4-4,1 0,3 2,-3 2,2 3,-3-3,-4 0,-3 1,-3 1,-3 2,-1 1,-1 2,-1 0,1 0,0 0,0-4,0-2,0 0,-4 1,2 2,3 1,-4 1,-1 0,-1 1,-3-4,0-2,0 0,3 1,2 2,-4 1,0-4,2 4,0 3,3 0,-4 1,-1-1,1 0,2 0,-3-5,-1-2,-3 5,0 2,-3 2,2-1,2 1,-1-2,-4 5,1 1,3-1,-2-1,2-2,3-1,-2-1,1 0,1-1,-1-5,-5-2,1 1,-3 1,2 1,-1 2,-3 1,-4 1,4 0,-2 0,0 0,-3 0,4 1,-1-1,-1 0,-1 0,-2 5,-6 1,-3 0,0-1,1-2,-4-1,0-1,2 0,1-1,-2-1,-6 1,1 0,-3 0,2 0,3-1,3 1,3 0,2 0,2-4,-4-3,4 2,-3 0,0 1,-1-2,7-2,1 2,2-4,-1 1,3-4,2 1,-2 3,-2 2,3 3,0 1,-1-2,-7-1,1 0,1 2,0 1,4 1,1 1,4 1,0 0,-2 1,3-1,3 0,-1 0,-2 0,1 0,-2 0,2 0,4 0,3 0,-2 0,2 0,0 0,3 0,2 0,1 0,1 0,0 0,1 0,0 0,-1 0,6 5,1 1,-1 0,4-1,0-2,-6 0,1-2,-1-1,0 0,-2 5,0 1,-1-1,5 0,0-2,1 4,-2 0,-2 4,4 0,1-1,3-4,1 3,2 0,4-2,4-2,-3-2,2-2,0 0,3-1,1 0,-3 4,0 2,0 0,-4 3,1 0,-3 4,-5 4,-3 4,-4 3,3 2,-1 1,-4 6,-4 1,-1 1,0-2,-4 3,-1 0,1-1,-3-2,1-2,1-1,2 3,3 1,2-1,14-16</inkml:trace>
  <inkml:trace contextRef="#ctx0" brushRef="#br0" timeOffset="1">8786 4474,'0'0</inkml:trace>
  <inkml:trace contextRef="#ctx0" brushRef="#br0" timeOffset="2">8777 4484,'-2'2</inkml:trace>
  <inkml:trace contextRef="#ctx0" brushRef="#br0" timeOffset="3">8748 4516,'-4'3</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90"/>
    </inkml:context>
    <inkml:brush xml:id="br0">
      <inkml:brushProperty name="width" value="0.06667" units="cm"/>
      <inkml:brushProperty name="height" value="0.06667" units="cm"/>
      <inkml:brushProperty name="color" value="#AE198D"/>
      <inkml:brushProperty name="ignorePressure" value="1"/>
      <inkml:brushProperty name="inkEffects" value="galaxy"/>
      <inkml:brushProperty name="anchorX" value="-1693.33337"/>
      <inkml:brushProperty name="anchorY" value="-1720.94214"/>
      <inkml:brushProperty name="scaleFactor" value="0.5"/>
    </inkml:brush>
  </inkml:definitions>
  <inkml:trace contextRef="#ctx0" brushRef="#br0">9125 5149,'0'0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1369CD-B095-431E-89B9-39139FC76952}" type="datetimeFigureOut">
              <a:rPr lang="en-US" smtClean="0"/>
              <a:t>9/16/2021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B7DCFD-6E23-48D5-947E-B262FDA0C705}" type="slidenum">
              <a:rPr lang="en-US" smtClean="0"/>
              <a:t>‹#›</a:t>
            </a:fld>
            <a:endParaRPr lang="en-US"/>
          </a:p>
        </p:txBody>
      </p:sp>
    </p:spTree>
    <p:extLst>
      <p:ext uri="{BB962C8B-B14F-4D97-AF65-F5344CB8AC3E}">
        <p14:creationId xmlns:p14="http://schemas.microsoft.com/office/powerpoint/2010/main" val="2636566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CDB7DCFD-6E23-48D5-947E-B262FDA0C705}" type="slidenum">
              <a:rPr lang="en-US" smtClean="0"/>
              <a:t>13</a:t>
            </a:fld>
            <a:endParaRPr lang="en-US"/>
          </a:p>
        </p:txBody>
      </p:sp>
    </p:spTree>
    <p:extLst>
      <p:ext uri="{BB962C8B-B14F-4D97-AF65-F5344CB8AC3E}">
        <p14:creationId xmlns:p14="http://schemas.microsoft.com/office/powerpoint/2010/main" val="757901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B7DCFD-6E23-48D5-947E-B262FDA0C705}" type="slidenum">
              <a:rPr lang="en-US" smtClean="0"/>
              <a:t>20</a:t>
            </a:fld>
            <a:endParaRPr lang="en-US"/>
          </a:p>
        </p:txBody>
      </p:sp>
    </p:spTree>
    <p:extLst>
      <p:ext uri="{BB962C8B-B14F-4D97-AF65-F5344CB8AC3E}">
        <p14:creationId xmlns:p14="http://schemas.microsoft.com/office/powerpoint/2010/main" val="2786676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B7DCFD-6E23-48D5-947E-B262FDA0C705}" type="slidenum">
              <a:rPr lang="en-US" smtClean="0"/>
              <a:t>40</a:t>
            </a:fld>
            <a:endParaRPr lang="en-US"/>
          </a:p>
        </p:txBody>
      </p:sp>
    </p:spTree>
    <p:extLst>
      <p:ext uri="{BB962C8B-B14F-4D97-AF65-F5344CB8AC3E}">
        <p14:creationId xmlns:p14="http://schemas.microsoft.com/office/powerpoint/2010/main" val="307579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B7DCFD-6E23-48D5-947E-B262FDA0C705}" type="slidenum">
              <a:rPr lang="en-US" smtClean="0"/>
              <a:t>41</a:t>
            </a:fld>
            <a:endParaRPr lang="en-US"/>
          </a:p>
        </p:txBody>
      </p:sp>
    </p:spTree>
    <p:extLst>
      <p:ext uri="{BB962C8B-B14F-4D97-AF65-F5344CB8AC3E}">
        <p14:creationId xmlns:p14="http://schemas.microsoft.com/office/powerpoint/2010/main" val="4567764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B7DCFD-6E23-48D5-947E-B262FDA0C705}" type="slidenum">
              <a:rPr lang="en-US" smtClean="0"/>
              <a:t>48</a:t>
            </a:fld>
            <a:endParaRPr lang="en-US"/>
          </a:p>
        </p:txBody>
      </p:sp>
    </p:spTree>
    <p:extLst>
      <p:ext uri="{BB962C8B-B14F-4D97-AF65-F5344CB8AC3E}">
        <p14:creationId xmlns:p14="http://schemas.microsoft.com/office/powerpoint/2010/main" val="1527271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9A62E7-3088-4EAD-9661-DA6C13A12758}" type="datetime1">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273998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4B8A5A-B11F-4232-818B-9503C08F81C2}" type="datetime1">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3947944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9BD052-1E67-4C17-A73C-989662C51447}" type="datetime1">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60290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F7FBE2-FC04-422C-8C84-FA61D905BC63}" type="datetime1">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195665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F6EC13-4B3F-4142-9043-C72AF7A663F8}" type="datetime1">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3744932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641ECA5-52D1-486B-9B89-314814321A17}" type="datetime1">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238624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B47AEEB-70C1-4E43-B80E-A95193DA47F1}" type="datetime1">
              <a:rPr lang="en-US" smtClean="0"/>
              <a:t>9/16/2021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502077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C080EE-0256-43C2-8719-F2F7CD0D91FE}" type="datetime1">
              <a:rPr lang="en-US" smtClean="0"/>
              <a:t>9/16/2021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2273979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CB3701-15D5-4B62-8813-83C1B1F232B2}" type="datetime1">
              <a:rPr lang="en-US" smtClean="0"/>
              <a:t>9/16/2021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301993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FF6E01-06A1-4B89-AA15-CEE16DD50853}" type="datetime1">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1890057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0F700E-5E85-4937-A8B9-961D263B106D}" type="datetime1">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2359123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341CBE-C332-4CFF-9D56-BBC42B9A6B6C}" type="datetime1">
              <a:rPr lang="en-US" smtClean="0"/>
              <a:t>9/16/2021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4C1CA1-0FFD-4F67-9024-3E02CBF514A7}" type="slidenum">
              <a:rPr lang="en-US" smtClean="0"/>
              <a:t>‹#›</a:t>
            </a:fld>
            <a:endParaRPr lang="en-US"/>
          </a:p>
        </p:txBody>
      </p:sp>
    </p:spTree>
    <p:extLst>
      <p:ext uri="{BB962C8B-B14F-4D97-AF65-F5344CB8AC3E}">
        <p14:creationId xmlns:p14="http://schemas.microsoft.com/office/powerpoint/2010/main" val="3637678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3" Type="http://schemas.openxmlformats.org/officeDocument/2006/relationships/image" Target="../media/image7.png"/><Relationship Id="rId18" Type="http://schemas.openxmlformats.org/officeDocument/2006/relationships/customXml" Target="../ink/ink9.xml"/><Relationship Id="rId26" Type="http://schemas.openxmlformats.org/officeDocument/2006/relationships/customXml" Target="../ink/ink13.xml"/><Relationship Id="rId39" Type="http://schemas.openxmlformats.org/officeDocument/2006/relationships/image" Target="../media/image19.png"/><Relationship Id="rId21" Type="http://schemas.openxmlformats.org/officeDocument/2006/relationships/image" Target="../media/image10.png"/><Relationship Id="rId34" Type="http://schemas.openxmlformats.org/officeDocument/2006/relationships/customXml" Target="../ink/ink17.xml"/><Relationship Id="rId42" Type="http://schemas.openxmlformats.org/officeDocument/2006/relationships/customXml" Target="../ink/ink21.xml"/><Relationship Id="rId47" Type="http://schemas.openxmlformats.org/officeDocument/2006/relationships/image" Target="../media/image23.png"/><Relationship Id="rId50" Type="http://schemas.openxmlformats.org/officeDocument/2006/relationships/customXml" Target="../ink/ink25.xml"/><Relationship Id="rId55" Type="http://schemas.openxmlformats.org/officeDocument/2006/relationships/image" Target="../media/image27.png"/><Relationship Id="rId63" Type="http://schemas.openxmlformats.org/officeDocument/2006/relationships/image" Target="../media/image31.png"/><Relationship Id="rId68" Type="http://schemas.openxmlformats.org/officeDocument/2006/relationships/customXml" Target="../ink/ink34.xml"/><Relationship Id="rId76" Type="http://schemas.openxmlformats.org/officeDocument/2006/relationships/customXml" Target="../ink/ink38.xml"/><Relationship Id="rId7" Type="http://schemas.openxmlformats.org/officeDocument/2006/relationships/image" Target="../media/image4.png"/><Relationship Id="rId71" Type="http://schemas.openxmlformats.org/officeDocument/2006/relationships/image" Target="../media/image35.png"/><Relationship Id="rId2" Type="http://schemas.openxmlformats.org/officeDocument/2006/relationships/customXml" Target="../ink/ink1.xml"/><Relationship Id="rId16" Type="http://schemas.openxmlformats.org/officeDocument/2006/relationships/customXml" Target="../ink/ink8.xml"/><Relationship Id="rId29" Type="http://schemas.openxmlformats.org/officeDocument/2006/relationships/image" Target="../media/image14.png"/><Relationship Id="rId11" Type="http://schemas.openxmlformats.org/officeDocument/2006/relationships/image" Target="../media/image6.png"/><Relationship Id="rId24" Type="http://schemas.openxmlformats.org/officeDocument/2006/relationships/customXml" Target="../ink/ink12.xml"/><Relationship Id="rId32" Type="http://schemas.openxmlformats.org/officeDocument/2006/relationships/customXml" Target="../ink/ink16.xml"/><Relationship Id="rId37" Type="http://schemas.openxmlformats.org/officeDocument/2006/relationships/image" Target="../media/image18.png"/><Relationship Id="rId40" Type="http://schemas.openxmlformats.org/officeDocument/2006/relationships/customXml" Target="../ink/ink20.xml"/><Relationship Id="rId45" Type="http://schemas.openxmlformats.org/officeDocument/2006/relationships/image" Target="../media/image22.png"/><Relationship Id="rId53" Type="http://schemas.openxmlformats.org/officeDocument/2006/relationships/image" Target="../media/image26.png"/><Relationship Id="rId58" Type="http://schemas.openxmlformats.org/officeDocument/2006/relationships/customXml" Target="../ink/ink29.xml"/><Relationship Id="rId66" Type="http://schemas.openxmlformats.org/officeDocument/2006/relationships/customXml" Target="../ink/ink33.xml"/><Relationship Id="rId74" Type="http://schemas.openxmlformats.org/officeDocument/2006/relationships/customXml" Target="../ink/ink37.xml"/><Relationship Id="rId79" Type="http://schemas.openxmlformats.org/officeDocument/2006/relationships/image" Target="../media/image39.png"/><Relationship Id="rId5" Type="http://schemas.openxmlformats.org/officeDocument/2006/relationships/image" Target="../media/image3.png"/><Relationship Id="rId61" Type="http://schemas.openxmlformats.org/officeDocument/2006/relationships/image" Target="../media/image30.png"/><Relationship Id="rId10" Type="http://schemas.openxmlformats.org/officeDocument/2006/relationships/customXml" Target="../ink/ink5.xml"/><Relationship Id="rId19" Type="http://schemas.openxmlformats.org/officeDocument/2006/relationships/image" Target="../media/image1.png"/><Relationship Id="rId31" Type="http://schemas.openxmlformats.org/officeDocument/2006/relationships/image" Target="../media/image15.png"/><Relationship Id="rId44" Type="http://schemas.openxmlformats.org/officeDocument/2006/relationships/customXml" Target="../ink/ink22.xml"/><Relationship Id="rId52" Type="http://schemas.openxmlformats.org/officeDocument/2006/relationships/customXml" Target="../ink/ink26.xml"/><Relationship Id="rId60" Type="http://schemas.openxmlformats.org/officeDocument/2006/relationships/customXml" Target="../ink/ink30.xml"/><Relationship Id="rId65" Type="http://schemas.openxmlformats.org/officeDocument/2006/relationships/image" Target="../media/image32.png"/><Relationship Id="rId73" Type="http://schemas.openxmlformats.org/officeDocument/2006/relationships/image" Target="../media/image36.png"/><Relationship Id="rId78" Type="http://schemas.openxmlformats.org/officeDocument/2006/relationships/customXml" Target="../ink/ink39.xml"/><Relationship Id="rId81" Type="http://schemas.openxmlformats.org/officeDocument/2006/relationships/image" Target="../media/image41.png"/><Relationship Id="rId4" Type="http://schemas.openxmlformats.org/officeDocument/2006/relationships/customXml" Target="../ink/ink2.xml"/><Relationship Id="rId9" Type="http://schemas.openxmlformats.org/officeDocument/2006/relationships/image" Target="../media/image5.png"/><Relationship Id="rId14" Type="http://schemas.openxmlformats.org/officeDocument/2006/relationships/customXml" Target="../ink/ink7.xml"/><Relationship Id="rId22" Type="http://schemas.openxmlformats.org/officeDocument/2006/relationships/customXml" Target="../ink/ink11.xml"/><Relationship Id="rId27" Type="http://schemas.openxmlformats.org/officeDocument/2006/relationships/image" Target="../media/image13.png"/><Relationship Id="rId30" Type="http://schemas.openxmlformats.org/officeDocument/2006/relationships/customXml" Target="../ink/ink15.xml"/><Relationship Id="rId35" Type="http://schemas.openxmlformats.org/officeDocument/2006/relationships/image" Target="../media/image17.png"/><Relationship Id="rId43" Type="http://schemas.openxmlformats.org/officeDocument/2006/relationships/image" Target="../media/image21.png"/><Relationship Id="rId48" Type="http://schemas.openxmlformats.org/officeDocument/2006/relationships/customXml" Target="../ink/ink24.xml"/><Relationship Id="rId56" Type="http://schemas.openxmlformats.org/officeDocument/2006/relationships/customXml" Target="../ink/ink28.xml"/><Relationship Id="rId64" Type="http://schemas.openxmlformats.org/officeDocument/2006/relationships/customXml" Target="../ink/ink32.xml"/><Relationship Id="rId69" Type="http://schemas.openxmlformats.org/officeDocument/2006/relationships/image" Target="../media/image34.png"/><Relationship Id="rId77" Type="http://schemas.openxmlformats.org/officeDocument/2006/relationships/image" Target="../media/image38.png"/><Relationship Id="rId8" Type="http://schemas.openxmlformats.org/officeDocument/2006/relationships/customXml" Target="../ink/ink4.xml"/><Relationship Id="rId51" Type="http://schemas.openxmlformats.org/officeDocument/2006/relationships/image" Target="../media/image25.png"/><Relationship Id="rId72" Type="http://schemas.openxmlformats.org/officeDocument/2006/relationships/customXml" Target="../ink/ink36.xml"/><Relationship Id="rId80" Type="http://schemas.openxmlformats.org/officeDocument/2006/relationships/customXml" Target="../ink/ink40.xml"/><Relationship Id="rId3" Type="http://schemas.openxmlformats.org/officeDocument/2006/relationships/image" Target="../media/image2.png"/><Relationship Id="rId12" Type="http://schemas.openxmlformats.org/officeDocument/2006/relationships/customXml" Target="../ink/ink6.xml"/><Relationship Id="rId17" Type="http://schemas.openxmlformats.org/officeDocument/2006/relationships/image" Target="../media/image9.png"/><Relationship Id="rId25" Type="http://schemas.openxmlformats.org/officeDocument/2006/relationships/image" Target="../media/image12.png"/><Relationship Id="rId33" Type="http://schemas.openxmlformats.org/officeDocument/2006/relationships/image" Target="../media/image16.png"/><Relationship Id="rId38" Type="http://schemas.openxmlformats.org/officeDocument/2006/relationships/customXml" Target="../ink/ink19.xml"/><Relationship Id="rId46" Type="http://schemas.openxmlformats.org/officeDocument/2006/relationships/customXml" Target="../ink/ink23.xml"/><Relationship Id="rId59" Type="http://schemas.openxmlformats.org/officeDocument/2006/relationships/image" Target="../media/image29.png"/><Relationship Id="rId67" Type="http://schemas.openxmlformats.org/officeDocument/2006/relationships/image" Target="../media/image33.png"/><Relationship Id="rId20" Type="http://schemas.openxmlformats.org/officeDocument/2006/relationships/customXml" Target="../ink/ink10.xml"/><Relationship Id="rId41" Type="http://schemas.openxmlformats.org/officeDocument/2006/relationships/image" Target="../media/image20.png"/><Relationship Id="rId54" Type="http://schemas.openxmlformats.org/officeDocument/2006/relationships/customXml" Target="../ink/ink27.xml"/><Relationship Id="rId62" Type="http://schemas.openxmlformats.org/officeDocument/2006/relationships/customXml" Target="../ink/ink31.xml"/><Relationship Id="rId70" Type="http://schemas.openxmlformats.org/officeDocument/2006/relationships/customXml" Target="../ink/ink35.xml"/><Relationship Id="rId75" Type="http://schemas.openxmlformats.org/officeDocument/2006/relationships/image" Target="../media/image37.png"/><Relationship Id="rId1" Type="http://schemas.openxmlformats.org/officeDocument/2006/relationships/slideLayout" Target="../slideLayouts/slideLayout2.xml"/><Relationship Id="rId6" Type="http://schemas.openxmlformats.org/officeDocument/2006/relationships/customXml" Target="../ink/ink3.xml"/><Relationship Id="rId15" Type="http://schemas.openxmlformats.org/officeDocument/2006/relationships/image" Target="../media/image8.png"/><Relationship Id="rId23" Type="http://schemas.openxmlformats.org/officeDocument/2006/relationships/image" Target="../media/image11.png"/><Relationship Id="rId28" Type="http://schemas.openxmlformats.org/officeDocument/2006/relationships/customXml" Target="../ink/ink14.xml"/><Relationship Id="rId36" Type="http://schemas.openxmlformats.org/officeDocument/2006/relationships/customXml" Target="../ink/ink18.xml"/><Relationship Id="rId49" Type="http://schemas.openxmlformats.org/officeDocument/2006/relationships/image" Target="../media/image24.png"/><Relationship Id="rId57" Type="http://schemas.openxmlformats.org/officeDocument/2006/relationships/image" Target="../media/image2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diagramLayout" Target="../diagrams/layout3.xml"/><Relationship Id="rId13" Type="http://schemas.openxmlformats.org/officeDocument/2006/relationships/diagramLayout" Target="../diagrams/layout4.xml"/><Relationship Id="rId3" Type="http://schemas.openxmlformats.org/officeDocument/2006/relationships/diagramLayout" Target="../diagrams/layout2.xml"/><Relationship Id="rId7" Type="http://schemas.openxmlformats.org/officeDocument/2006/relationships/diagramData" Target="../diagrams/data3.xml"/><Relationship Id="rId12" Type="http://schemas.openxmlformats.org/officeDocument/2006/relationships/diagramData" Target="../diagrams/data4.xml"/><Relationship Id="rId2" Type="http://schemas.openxmlformats.org/officeDocument/2006/relationships/diagramData" Target="../diagrams/data2.xml"/><Relationship Id="rId16" Type="http://schemas.microsoft.com/office/2007/relationships/diagramDrawing" Target="../diagrams/drawing4.xml"/><Relationship Id="rId1" Type="http://schemas.openxmlformats.org/officeDocument/2006/relationships/slideLayout" Target="../slideLayouts/slideLayout4.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5" Type="http://schemas.openxmlformats.org/officeDocument/2006/relationships/diagramColors" Target="../diagrams/colors4.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 Id="rId14"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060848"/>
            <a:ext cx="7772400" cy="1470025"/>
          </a:xfrm>
        </p:spPr>
        <p:txBody>
          <a:bodyPr/>
          <a:lstStyle/>
          <a:p>
            <a:r>
              <a:rPr lang="zh-TW" altLang="en-US" dirty="0"/>
              <a:t>營養與健康</a:t>
            </a:r>
            <a:endParaRPr lang="en-US" dirty="0"/>
          </a:p>
        </p:txBody>
      </p:sp>
      <p:sp>
        <p:nvSpPr>
          <p:cNvPr id="3" name="Subtitle 2"/>
          <p:cNvSpPr>
            <a:spLocks noGrp="1"/>
          </p:cNvSpPr>
          <p:nvPr>
            <p:ph type="subTitle" idx="1"/>
          </p:nvPr>
        </p:nvSpPr>
        <p:spPr/>
        <p:txBody>
          <a:bodyPr/>
          <a:lstStyle/>
          <a:p>
            <a:r>
              <a:rPr lang="zh-TW" altLang="en-US" dirty="0"/>
              <a:t>常量營養素</a:t>
            </a:r>
            <a:endParaRPr lang="en-US" dirty="0"/>
          </a:p>
        </p:txBody>
      </p:sp>
    </p:spTree>
    <p:extLst>
      <p:ext uri="{BB962C8B-B14F-4D97-AF65-F5344CB8AC3E}">
        <p14:creationId xmlns:p14="http://schemas.microsoft.com/office/powerpoint/2010/main" val="40082946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澱粉質</a:t>
            </a:r>
            <a:endParaRPr lang="en-US" dirty="0"/>
          </a:p>
        </p:txBody>
      </p:sp>
      <p:sp>
        <p:nvSpPr>
          <p:cNvPr id="3" name="Content Placeholder 2"/>
          <p:cNvSpPr>
            <a:spLocks noGrp="1"/>
          </p:cNvSpPr>
          <p:nvPr>
            <p:ph idx="1"/>
          </p:nvPr>
        </p:nvSpPr>
        <p:spPr/>
        <p:txBody>
          <a:bodyPr>
            <a:normAutofit/>
          </a:bodyPr>
          <a:lstStyle/>
          <a:p>
            <a:pPr marL="0" indent="0">
              <a:buNone/>
            </a:pPr>
            <a:r>
              <a:rPr lang="zh-TW" altLang="en-US" dirty="0"/>
              <a:t>澱粉質是什麼？</a:t>
            </a:r>
            <a:endParaRPr lang="en-US" dirty="0"/>
          </a:p>
          <a:p>
            <a:r>
              <a:rPr lang="zh-TW" altLang="en-US" dirty="0"/>
              <a:t>由大量葡萄糖單元連接在一起而組成</a:t>
            </a:r>
            <a:endParaRPr lang="en-US" dirty="0"/>
          </a:p>
          <a:p>
            <a:r>
              <a:rPr lang="zh-TW" altLang="en-US" dirty="0"/>
              <a:t>人類飲食中最常見</a:t>
            </a:r>
            <a:r>
              <a:rPr lang="zh-TW" altLang="en-US" dirty="0" smtClean="0"/>
              <a:t>的一種碳水化合物</a:t>
            </a:r>
            <a:endParaRPr lang="en-HK" dirty="0"/>
          </a:p>
          <a:p>
            <a:r>
              <a:rPr lang="zh-TW" altLang="en-US" dirty="0"/>
              <a:t>很多主食中都含有澱粉質</a:t>
            </a:r>
            <a:endParaRPr lang="en-US" altLang="zh-TW" dirty="0"/>
          </a:p>
          <a:p>
            <a:r>
              <a:rPr lang="zh-TW" altLang="en-US" dirty="0"/>
              <a:t>澱粉類食物是能量的來源</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10</a:t>
            </a:fld>
            <a:endParaRPr lang="en-US"/>
          </a:p>
        </p:txBody>
      </p:sp>
    </p:spTree>
    <p:extLst>
      <p:ext uri="{BB962C8B-B14F-4D97-AF65-F5344CB8AC3E}">
        <p14:creationId xmlns:p14="http://schemas.microsoft.com/office/powerpoint/2010/main" val="1588888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澱粉質</a:t>
            </a:r>
            <a:endParaRPr lang="en-US" dirty="0"/>
          </a:p>
        </p:txBody>
      </p:sp>
      <p:sp>
        <p:nvSpPr>
          <p:cNvPr id="3" name="Content Placeholder 2"/>
          <p:cNvSpPr>
            <a:spLocks noGrp="1"/>
          </p:cNvSpPr>
          <p:nvPr>
            <p:ph idx="1"/>
          </p:nvPr>
        </p:nvSpPr>
        <p:spPr/>
        <p:txBody>
          <a:bodyPr/>
          <a:lstStyle/>
          <a:p>
            <a:pPr marL="0" indent="0">
              <a:buNone/>
            </a:pPr>
            <a:r>
              <a:rPr lang="zh-TW" altLang="en-US" dirty="0"/>
              <a:t>澱粉質的來源</a:t>
            </a:r>
            <a:endParaRPr lang="en-US" dirty="0"/>
          </a:p>
          <a:p>
            <a:r>
              <a:rPr lang="zh-TW" altLang="en-US" dirty="0"/>
              <a:t>澱粉存儲在許多植物中</a:t>
            </a:r>
            <a:endParaRPr lang="en-US" dirty="0"/>
          </a:p>
          <a:p>
            <a:r>
              <a:rPr lang="zh-TW" altLang="en-US" dirty="0"/>
              <a:t>含有豐富澱粉質的食物的例子：</a:t>
            </a:r>
            <a:endParaRPr lang="en-US" altLang="zh-TW" dirty="0"/>
          </a:p>
        </p:txBody>
      </p:sp>
      <p:sp>
        <p:nvSpPr>
          <p:cNvPr id="4" name="Slide Number Placeholder 3"/>
          <p:cNvSpPr>
            <a:spLocks noGrp="1"/>
          </p:cNvSpPr>
          <p:nvPr>
            <p:ph type="sldNum" sz="quarter" idx="12"/>
          </p:nvPr>
        </p:nvSpPr>
        <p:spPr/>
        <p:txBody>
          <a:bodyPr/>
          <a:lstStyle/>
          <a:p>
            <a:fld id="{8F4C1CA1-0FFD-4F67-9024-3E02CBF514A7}" type="slidenum">
              <a:rPr lang="en-US" smtClean="0"/>
              <a:t>11</a:t>
            </a:fld>
            <a:endParaRPr lang="en-US"/>
          </a:p>
        </p:txBody>
      </p:sp>
      <p:graphicFrame>
        <p:nvGraphicFramePr>
          <p:cNvPr id="5" name="Table 4">
            <a:extLst>
              <a:ext uri="{FF2B5EF4-FFF2-40B4-BE49-F238E27FC236}">
                <a16:creationId xmlns:a16="http://schemas.microsoft.com/office/drawing/2014/main" id="{9D391411-3AA6-4947-9D01-81A3346DBACE}"/>
              </a:ext>
            </a:extLst>
          </p:cNvPr>
          <p:cNvGraphicFramePr>
            <a:graphicFrameLocks noGrp="1"/>
          </p:cNvGraphicFramePr>
          <p:nvPr>
            <p:extLst>
              <p:ext uri="{D42A27DB-BD31-4B8C-83A1-F6EECF244321}">
                <p14:modId xmlns:p14="http://schemas.microsoft.com/office/powerpoint/2010/main" val="1346050445"/>
              </p:ext>
            </p:extLst>
          </p:nvPr>
        </p:nvGraphicFramePr>
        <p:xfrm>
          <a:off x="457200" y="3495928"/>
          <a:ext cx="8229600" cy="239776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808275184"/>
                    </a:ext>
                  </a:extLst>
                </a:gridCol>
                <a:gridCol w="4114800">
                  <a:extLst>
                    <a:ext uri="{9D8B030D-6E8A-4147-A177-3AD203B41FA5}">
                      <a16:colId xmlns:a16="http://schemas.microsoft.com/office/drawing/2014/main" val="1112671159"/>
                    </a:ext>
                  </a:extLst>
                </a:gridCol>
              </a:tblGrid>
              <a:tr h="370840">
                <a:tc>
                  <a:txBody>
                    <a:bodyPr/>
                    <a:lstStyle/>
                    <a:p>
                      <a:r>
                        <a:rPr lang="zh-TW" altLang="en-US" dirty="0"/>
                        <a:t>食物類別</a:t>
                      </a:r>
                      <a:endParaRPr lang="en-US" dirty="0"/>
                    </a:p>
                  </a:txBody>
                  <a:tcPr/>
                </a:tc>
                <a:tc>
                  <a:txBody>
                    <a:bodyPr/>
                    <a:lstStyle/>
                    <a:p>
                      <a:r>
                        <a:rPr lang="zh-TW" altLang="en-US" dirty="0"/>
                        <a:t>例子</a:t>
                      </a:r>
                      <a:endParaRPr lang="en-US" dirty="0"/>
                    </a:p>
                  </a:txBody>
                  <a:tcPr/>
                </a:tc>
                <a:extLst>
                  <a:ext uri="{0D108BD9-81ED-4DB2-BD59-A6C34878D82A}">
                    <a16:rowId xmlns:a16="http://schemas.microsoft.com/office/drawing/2014/main" val="159268874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穀物類</a:t>
                      </a:r>
                    </a:p>
                  </a:txBody>
                  <a:tcPr/>
                </a:tc>
                <a:tc>
                  <a:txBody>
                    <a:bodyPr/>
                    <a:lstStyle/>
                    <a:p>
                      <a:r>
                        <a:rPr lang="zh-TW" altLang="en-US" dirty="0">
                          <a:solidFill>
                            <a:schemeClr val="tx1"/>
                          </a:solidFill>
                        </a:rPr>
                        <a:t>大米、燕麥、大麥和小麥</a:t>
                      </a:r>
                    </a:p>
                    <a:p>
                      <a:r>
                        <a:rPr lang="en-US" altLang="zh-TW" dirty="0" smtClean="0">
                          <a:solidFill>
                            <a:schemeClr val="tx1"/>
                          </a:solidFill>
                        </a:rPr>
                        <a:t>- </a:t>
                      </a:r>
                      <a:r>
                        <a:rPr lang="zh-TW" altLang="en-US" dirty="0" smtClean="0">
                          <a:solidFill>
                            <a:schemeClr val="tx1"/>
                          </a:solidFill>
                        </a:rPr>
                        <a:t>由</a:t>
                      </a:r>
                      <a:r>
                        <a:rPr lang="zh-TW" altLang="en-US" dirty="0">
                          <a:solidFill>
                            <a:schemeClr val="tx1"/>
                          </a:solidFill>
                        </a:rPr>
                        <a:t>這些穀物製成的產品，如麵條、意大</a:t>
                      </a:r>
                      <a:r>
                        <a:rPr lang="zh-TW" altLang="en-US" dirty="0" smtClean="0">
                          <a:solidFill>
                            <a:schemeClr val="tx1"/>
                          </a:solidFill>
                        </a:rPr>
                        <a:t>利麵、</a:t>
                      </a:r>
                      <a:r>
                        <a:rPr lang="zh-TW" altLang="en-US" dirty="0">
                          <a:solidFill>
                            <a:schemeClr val="tx1"/>
                          </a:solidFill>
                        </a:rPr>
                        <a:t>麵包和餅乾</a:t>
                      </a:r>
                      <a:endParaRPr lang="en-US" dirty="0">
                        <a:solidFill>
                          <a:schemeClr val="tx1"/>
                        </a:solidFill>
                      </a:endParaRPr>
                    </a:p>
                  </a:txBody>
                  <a:tcPr/>
                </a:tc>
                <a:extLst>
                  <a:ext uri="{0D108BD9-81ED-4DB2-BD59-A6C34878D82A}">
                    <a16:rowId xmlns:a16="http://schemas.microsoft.com/office/drawing/2014/main" val="23717414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水果類</a:t>
                      </a:r>
                    </a:p>
                  </a:txBody>
                  <a:tcPr/>
                </a:tc>
                <a:tc>
                  <a:txBody>
                    <a:bodyPr/>
                    <a:lstStyle/>
                    <a:p>
                      <a:r>
                        <a:rPr lang="zh-TW" altLang="en-US" dirty="0">
                          <a:solidFill>
                            <a:schemeClr val="tx1"/>
                          </a:solidFill>
                        </a:rPr>
                        <a:t>香蕉（未成熟）</a:t>
                      </a:r>
                      <a:endParaRPr lang="en-US" dirty="0">
                        <a:solidFill>
                          <a:schemeClr val="tx1"/>
                        </a:solidFill>
                      </a:endParaRPr>
                    </a:p>
                  </a:txBody>
                  <a:tcPr/>
                </a:tc>
                <a:extLst>
                  <a:ext uri="{0D108BD9-81ED-4DB2-BD59-A6C34878D82A}">
                    <a16:rowId xmlns:a16="http://schemas.microsoft.com/office/drawing/2014/main" val="37439404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蔬菜類</a:t>
                      </a:r>
                    </a:p>
                  </a:txBody>
                  <a:tcPr/>
                </a:tc>
                <a:tc>
                  <a:txBody>
                    <a:bodyPr/>
                    <a:lstStyle/>
                    <a:p>
                      <a:r>
                        <a:rPr lang="zh-TW" altLang="en-US" dirty="0">
                          <a:solidFill>
                            <a:schemeClr val="tx1"/>
                          </a:solidFill>
                        </a:rPr>
                        <a:t>馬鈴</a:t>
                      </a:r>
                      <a:r>
                        <a:rPr lang="zh-TW" altLang="en-US" dirty="0" smtClean="0">
                          <a:solidFill>
                            <a:schemeClr val="tx1"/>
                          </a:solidFill>
                        </a:rPr>
                        <a:t>薯、</a:t>
                      </a:r>
                      <a:r>
                        <a:rPr lang="zh-TW" altLang="en-US" sz="1800" b="0" i="0" u="none" strike="noStrike" kern="1200" baseline="0" dirty="0">
                          <a:solidFill>
                            <a:schemeClr val="tx1"/>
                          </a:solidFill>
                          <a:latin typeface="+mn-lt"/>
                          <a:ea typeface="+mn-ea"/>
                          <a:cs typeface="+mn-cs"/>
                        </a:rPr>
                        <a:t>粟米</a:t>
                      </a:r>
                      <a:endParaRPr lang="en-US" dirty="0">
                        <a:solidFill>
                          <a:schemeClr val="tx1"/>
                        </a:solidFill>
                      </a:endParaRPr>
                    </a:p>
                  </a:txBody>
                  <a:tcPr/>
                </a:tc>
                <a:extLst>
                  <a:ext uri="{0D108BD9-81ED-4DB2-BD59-A6C34878D82A}">
                    <a16:rowId xmlns:a16="http://schemas.microsoft.com/office/drawing/2014/main" val="4932475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smtClean="0">
                          <a:solidFill>
                            <a:schemeClr val="tx1"/>
                          </a:solidFill>
                        </a:rPr>
                        <a:t>豆科植物</a:t>
                      </a:r>
                      <a:endParaRPr lang="zh-TW" altLang="en-US" dirty="0">
                        <a:solidFill>
                          <a:schemeClr val="tx1"/>
                        </a:solidFill>
                      </a:endParaRPr>
                    </a:p>
                  </a:txBody>
                  <a:tcPr/>
                </a:tc>
                <a:tc>
                  <a:txBody>
                    <a:bodyPr/>
                    <a:lstStyle/>
                    <a:p>
                      <a:r>
                        <a:rPr lang="zh-TW" altLang="en-US" dirty="0" smtClean="0">
                          <a:solidFill>
                            <a:schemeClr val="tx1"/>
                          </a:solidFill>
                        </a:rPr>
                        <a:t>豌豆、</a:t>
                      </a:r>
                      <a:r>
                        <a:rPr lang="zh-TW" altLang="en-US" sz="1800" b="0" i="0" u="none" strike="noStrike" kern="1200" baseline="0" dirty="0" smtClean="0">
                          <a:solidFill>
                            <a:schemeClr val="tx1"/>
                          </a:solidFill>
                          <a:latin typeface="+mn-lt"/>
                          <a:ea typeface="+mn-ea"/>
                          <a:cs typeface="+mn-cs"/>
                        </a:rPr>
                        <a:t>扁豆</a:t>
                      </a:r>
                      <a:r>
                        <a:rPr lang="zh-TW" altLang="en-US" dirty="0">
                          <a:solidFill>
                            <a:schemeClr val="tx1"/>
                          </a:solidFill>
                        </a:rPr>
                        <a:t>、</a:t>
                      </a:r>
                      <a:r>
                        <a:rPr lang="zh-TW" altLang="en-US" sz="1800" b="0" i="0" u="none" strike="noStrike" kern="1200" baseline="0" dirty="0">
                          <a:solidFill>
                            <a:schemeClr val="tx1"/>
                          </a:solidFill>
                          <a:latin typeface="+mn-lt"/>
                          <a:ea typeface="+mn-ea"/>
                          <a:cs typeface="+mn-cs"/>
                        </a:rPr>
                        <a:t>腰豆</a:t>
                      </a:r>
                      <a:r>
                        <a:rPr lang="zh-TW" altLang="en-US" dirty="0">
                          <a:solidFill>
                            <a:schemeClr val="tx1"/>
                          </a:solidFill>
                        </a:rPr>
                        <a:t>、</a:t>
                      </a:r>
                      <a:r>
                        <a:rPr lang="zh-TW" altLang="en-US" sz="1800" b="0" i="0" u="none" strike="noStrike" kern="1200" baseline="0" dirty="0">
                          <a:solidFill>
                            <a:schemeClr val="tx1"/>
                          </a:solidFill>
                          <a:latin typeface="+mn-lt"/>
                          <a:ea typeface="+mn-ea"/>
                          <a:cs typeface="+mn-cs"/>
                        </a:rPr>
                        <a:t>紅豆和馬豆</a:t>
                      </a:r>
                      <a:endParaRPr lang="en-US" dirty="0">
                        <a:solidFill>
                          <a:schemeClr val="tx1"/>
                        </a:solidFill>
                      </a:endParaRPr>
                    </a:p>
                  </a:txBody>
                  <a:tcPr/>
                </a:tc>
                <a:extLst>
                  <a:ext uri="{0D108BD9-81ED-4DB2-BD59-A6C34878D82A}">
                    <a16:rowId xmlns:a16="http://schemas.microsoft.com/office/drawing/2014/main" val="316340856"/>
                  </a:ext>
                </a:extLst>
              </a:tr>
            </a:tbl>
          </a:graphicData>
        </a:graphic>
      </p:graphicFrame>
    </p:spTree>
    <p:extLst>
      <p:ext uri="{BB962C8B-B14F-4D97-AF65-F5344CB8AC3E}">
        <p14:creationId xmlns:p14="http://schemas.microsoft.com/office/powerpoint/2010/main" val="3778534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澱粉質</a:t>
            </a:r>
            <a:endParaRPr lang="en-US" dirty="0"/>
          </a:p>
        </p:txBody>
      </p:sp>
      <p:sp>
        <p:nvSpPr>
          <p:cNvPr id="3" name="Content Placeholder 2"/>
          <p:cNvSpPr>
            <a:spLocks noGrp="1"/>
          </p:cNvSpPr>
          <p:nvPr>
            <p:ph idx="1"/>
          </p:nvPr>
        </p:nvSpPr>
        <p:spPr/>
        <p:txBody>
          <a:bodyPr/>
          <a:lstStyle/>
          <a:p>
            <a:pPr marL="0" indent="0">
              <a:buNone/>
            </a:pPr>
            <a:r>
              <a:rPr lang="zh-TW" altLang="en-US" dirty="0"/>
              <a:t>膳食需求</a:t>
            </a:r>
            <a:endParaRPr lang="en-US" dirty="0"/>
          </a:p>
          <a:p>
            <a:r>
              <a:rPr lang="zh-TW" altLang="en-US" dirty="0"/>
              <a:t>對於普通成年人來說，澱粉質和糖應該</a:t>
            </a:r>
            <a:r>
              <a:rPr lang="zh-TW" altLang="en-US" dirty="0" smtClean="0"/>
              <a:t>佔每日</a:t>
            </a:r>
            <a:r>
              <a:rPr lang="zh-TW" altLang="en-US" dirty="0"/>
              <a:t>能量需求的</a:t>
            </a:r>
            <a:r>
              <a:rPr lang="en-US" altLang="zh-TW" dirty="0"/>
              <a:t>50-60</a:t>
            </a:r>
            <a:r>
              <a:rPr lang="en-US" dirty="0"/>
              <a:t> % </a:t>
            </a:r>
          </a:p>
        </p:txBody>
      </p:sp>
      <p:sp>
        <p:nvSpPr>
          <p:cNvPr id="4" name="Slide Number Placeholder 3"/>
          <p:cNvSpPr>
            <a:spLocks noGrp="1"/>
          </p:cNvSpPr>
          <p:nvPr>
            <p:ph type="sldNum" sz="quarter" idx="12"/>
          </p:nvPr>
        </p:nvSpPr>
        <p:spPr/>
        <p:txBody>
          <a:bodyPr/>
          <a:lstStyle/>
          <a:p>
            <a:fld id="{8F4C1CA1-0FFD-4F67-9024-3E02CBF514A7}" type="slidenum">
              <a:rPr lang="en-US" smtClean="0"/>
              <a:t>12</a:t>
            </a:fld>
            <a:endParaRPr lang="en-US"/>
          </a:p>
        </p:txBody>
      </p:sp>
    </p:spTree>
    <p:extLst>
      <p:ext uri="{BB962C8B-B14F-4D97-AF65-F5344CB8AC3E}">
        <p14:creationId xmlns:p14="http://schemas.microsoft.com/office/powerpoint/2010/main" val="3778534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膳食需求</a:t>
            </a:r>
            <a:endParaRPr lang="en-US"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3489859412"/>
              </p:ext>
            </p:extLst>
          </p:nvPr>
        </p:nvGraphicFramePr>
        <p:xfrm>
          <a:off x="899592" y="2060848"/>
          <a:ext cx="7200800" cy="3352800"/>
        </p:xfrm>
        <a:graphic>
          <a:graphicData uri="http://schemas.openxmlformats.org/drawingml/2006/table">
            <a:tbl>
              <a:tblPr firstRow="1" bandRow="1">
                <a:tableStyleId>{5C22544A-7EE6-4342-B048-85BDC9FD1C3A}</a:tableStyleId>
              </a:tblPr>
              <a:tblGrid>
                <a:gridCol w="3600400">
                  <a:extLst>
                    <a:ext uri="{9D8B030D-6E8A-4147-A177-3AD203B41FA5}">
                      <a16:colId xmlns:a16="http://schemas.microsoft.com/office/drawing/2014/main" val="20000"/>
                    </a:ext>
                  </a:extLst>
                </a:gridCol>
                <a:gridCol w="3600400">
                  <a:extLst>
                    <a:ext uri="{9D8B030D-6E8A-4147-A177-3AD203B41FA5}">
                      <a16:colId xmlns:a16="http://schemas.microsoft.com/office/drawing/2014/main" val="20001"/>
                    </a:ext>
                  </a:extLst>
                </a:gridCol>
              </a:tblGrid>
              <a:tr h="370840">
                <a:tc>
                  <a:txBody>
                    <a:bodyPr/>
                    <a:lstStyle/>
                    <a:p>
                      <a:endParaRPr lang="en-US"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800" dirty="0"/>
                        <a:t>卡路里百分比</a:t>
                      </a:r>
                      <a:endParaRPr lang="en-US" altLang="zh-TW" sz="2800" dirty="0"/>
                    </a:p>
                  </a:txBody>
                  <a:tcPr/>
                </a:tc>
                <a:extLst>
                  <a:ext uri="{0D108BD9-81ED-4DB2-BD59-A6C34878D82A}">
                    <a16:rowId xmlns:a16="http://schemas.microsoft.com/office/drawing/2014/main" val="10000"/>
                  </a:ext>
                </a:extLst>
              </a:tr>
              <a:tr h="370840">
                <a:tc>
                  <a:txBody>
                    <a:bodyPr/>
                    <a:lstStyle/>
                    <a:p>
                      <a:r>
                        <a:rPr lang="zh-TW" altLang="en-US" sz="2800" dirty="0"/>
                        <a:t>碳水化合物</a:t>
                      </a:r>
                      <a:endParaRPr lang="en-US"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800" dirty="0"/>
                        <a:t>50 - 60</a:t>
                      </a:r>
                    </a:p>
                    <a:p>
                      <a:endParaRPr lang="en-US" sz="2800" dirty="0"/>
                    </a:p>
                  </a:txBody>
                  <a:tcPr/>
                </a:tc>
                <a:extLst>
                  <a:ext uri="{0D108BD9-81ED-4DB2-BD59-A6C34878D82A}">
                    <a16:rowId xmlns:a16="http://schemas.microsoft.com/office/drawing/2014/main" val="10001"/>
                  </a:ext>
                </a:extLst>
              </a:tr>
              <a:tr h="370840">
                <a:tc>
                  <a:txBody>
                    <a:bodyPr/>
                    <a:lstStyle/>
                    <a:p>
                      <a:r>
                        <a:rPr lang="zh-TW" altLang="en-US" sz="2800" dirty="0"/>
                        <a:t>蛋白質</a:t>
                      </a:r>
                      <a:endParaRPr lang="en-US"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800" dirty="0"/>
                        <a:t>10 - 20</a:t>
                      </a:r>
                    </a:p>
                    <a:p>
                      <a:endParaRPr lang="en-US" sz="2800" dirty="0"/>
                    </a:p>
                  </a:txBody>
                  <a:tcPr/>
                </a:tc>
                <a:extLst>
                  <a:ext uri="{0D108BD9-81ED-4DB2-BD59-A6C34878D82A}">
                    <a16:rowId xmlns:a16="http://schemas.microsoft.com/office/drawing/2014/main" val="10002"/>
                  </a:ext>
                </a:extLst>
              </a:tr>
              <a:tr h="370840">
                <a:tc>
                  <a:txBody>
                    <a:bodyPr/>
                    <a:lstStyle/>
                    <a:p>
                      <a:r>
                        <a:rPr lang="zh-TW" altLang="en-US" sz="2800" dirty="0"/>
                        <a:t>脂肪</a:t>
                      </a:r>
                      <a:endParaRPr lang="en-US"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800" dirty="0"/>
                        <a:t>&lt; 30</a:t>
                      </a:r>
                    </a:p>
                    <a:p>
                      <a:endParaRPr lang="en-US" sz="2800" dirty="0"/>
                    </a:p>
                  </a:txBody>
                  <a:tcPr/>
                </a:tc>
                <a:extLst>
                  <a:ext uri="{0D108BD9-81ED-4DB2-BD59-A6C34878D82A}">
                    <a16:rowId xmlns:a16="http://schemas.microsoft.com/office/drawing/2014/main" val="10003"/>
                  </a:ext>
                </a:extLst>
              </a:tr>
            </a:tbl>
          </a:graphicData>
        </a:graphic>
      </p:graphicFrame>
      <p:sp>
        <p:nvSpPr>
          <p:cNvPr id="5" name="Slide Number Placeholder 4"/>
          <p:cNvSpPr>
            <a:spLocks noGrp="1"/>
          </p:cNvSpPr>
          <p:nvPr>
            <p:ph type="sldNum" sz="quarter" idx="12"/>
          </p:nvPr>
        </p:nvSpPr>
        <p:spPr/>
        <p:txBody>
          <a:bodyPr/>
          <a:lstStyle/>
          <a:p>
            <a:fld id="{4A9A1CE5-B162-4B64-BAAE-808BF180C987}" type="slidenum">
              <a:rPr lang="en-US" altLang="zh-TW" smtClean="0"/>
              <a:pPr/>
              <a:t>13</a:t>
            </a:fld>
            <a:endParaRPr lang="en-US" altLang="zh-TW"/>
          </a:p>
        </p:txBody>
      </p:sp>
    </p:spTree>
    <p:extLst>
      <p:ext uri="{BB962C8B-B14F-4D97-AF65-F5344CB8AC3E}">
        <p14:creationId xmlns:p14="http://schemas.microsoft.com/office/powerpoint/2010/main" val="321022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膳食需求</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1037271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8F4C1CA1-0FFD-4F67-9024-3E02CBF514A7}" type="slidenum">
              <a:rPr lang="en-US" smtClean="0"/>
              <a:t>14</a:t>
            </a:fld>
            <a:endParaRPr lang="en-US"/>
          </a:p>
        </p:txBody>
      </p:sp>
    </p:spTree>
    <p:extLst>
      <p:ext uri="{BB962C8B-B14F-4D97-AF65-F5344CB8AC3E}">
        <p14:creationId xmlns:p14="http://schemas.microsoft.com/office/powerpoint/2010/main" val="2367696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zh-TW" altLang="en-US" dirty="0"/>
              <a:t>膳食需求</a:t>
            </a:r>
            <a:endParaRPr lang="en-US" dirty="0"/>
          </a:p>
        </p:txBody>
      </p:sp>
      <p:sp>
        <p:nvSpPr>
          <p:cNvPr id="12" name="Text Placeholder 11"/>
          <p:cNvSpPr>
            <a:spLocks noGrp="1"/>
          </p:cNvSpPr>
          <p:nvPr>
            <p:ph type="body" idx="1"/>
          </p:nvPr>
        </p:nvSpPr>
        <p:spPr/>
        <p:txBody>
          <a:bodyPr/>
          <a:lstStyle/>
          <a:p>
            <a:r>
              <a:rPr lang="zh-TW" altLang="en-US" dirty="0"/>
              <a:t>例子：</a:t>
            </a:r>
            <a:endParaRPr lang="en-US" dirty="0"/>
          </a:p>
        </p:txBody>
      </p:sp>
      <p:sp>
        <p:nvSpPr>
          <p:cNvPr id="13" name="Content Placeholder 12"/>
          <p:cNvSpPr>
            <a:spLocks noGrp="1"/>
          </p:cNvSpPr>
          <p:nvPr>
            <p:ph sz="half" idx="2"/>
          </p:nvPr>
        </p:nvSpPr>
        <p:spPr/>
        <p:txBody>
          <a:bodyPr>
            <a:normAutofit/>
          </a:bodyPr>
          <a:lstStyle/>
          <a:p>
            <a:pPr marL="0" indent="0">
              <a:buNone/>
            </a:pPr>
            <a:r>
              <a:rPr lang="zh-TW" altLang="en-US" dirty="0"/>
              <a:t>如果碳水化合物佔每日能量需求的</a:t>
            </a:r>
            <a:r>
              <a:rPr lang="en-US" altLang="zh-TW" dirty="0"/>
              <a:t>55</a:t>
            </a:r>
            <a:r>
              <a:rPr lang="en-US" dirty="0"/>
              <a:t> % </a:t>
            </a:r>
            <a:r>
              <a:rPr lang="zh-TW" altLang="en-US" dirty="0"/>
              <a:t>，那麼一天應該</a:t>
            </a:r>
            <a:r>
              <a:rPr lang="zh-TW" altLang="en-US" dirty="0" smtClean="0"/>
              <a:t>攝取多少</a:t>
            </a:r>
            <a:r>
              <a:rPr lang="zh-TW" altLang="en-US" dirty="0"/>
              <a:t>碳水化合物？</a:t>
            </a:r>
          </a:p>
          <a:p>
            <a:pPr marL="0" indent="0">
              <a:buNone/>
            </a:pPr>
            <a:endParaRPr lang="zh-TW" altLang="en-US" dirty="0"/>
          </a:p>
          <a:p>
            <a:pPr marL="0" indent="0">
              <a:buNone/>
            </a:pPr>
            <a:r>
              <a:rPr lang="zh-TW" altLang="en-US" dirty="0"/>
              <a:t>（假設這個人的每日能量需求是</a:t>
            </a:r>
            <a:r>
              <a:rPr lang="en-US" altLang="zh-TW" dirty="0"/>
              <a:t>1,800</a:t>
            </a:r>
            <a:r>
              <a:rPr lang="zh-TW" altLang="en-US" dirty="0"/>
              <a:t>千卡。）</a:t>
            </a:r>
            <a:endParaRPr lang="en-US" dirty="0"/>
          </a:p>
          <a:p>
            <a:pPr marL="0" indent="0">
              <a:buNone/>
            </a:pPr>
            <a:endParaRPr lang="en-US" dirty="0"/>
          </a:p>
        </p:txBody>
      </p:sp>
      <p:sp>
        <p:nvSpPr>
          <p:cNvPr id="14" name="Text Placeholder 13"/>
          <p:cNvSpPr>
            <a:spLocks noGrp="1"/>
          </p:cNvSpPr>
          <p:nvPr>
            <p:ph type="body" sz="quarter" idx="3"/>
          </p:nvPr>
        </p:nvSpPr>
        <p:spPr/>
        <p:txBody>
          <a:bodyPr/>
          <a:lstStyle/>
          <a:p>
            <a:r>
              <a:rPr lang="zh-TW" altLang="en-US" dirty="0"/>
              <a:t>答案：</a:t>
            </a:r>
            <a:endParaRPr lang="en-US" dirty="0"/>
          </a:p>
        </p:txBody>
      </p:sp>
      <p:sp>
        <p:nvSpPr>
          <p:cNvPr id="15" name="Content Placeholder 14"/>
          <p:cNvSpPr>
            <a:spLocks noGrp="1"/>
          </p:cNvSpPr>
          <p:nvPr>
            <p:ph sz="quarter" idx="4"/>
          </p:nvPr>
        </p:nvSpPr>
        <p:spPr/>
        <p:txBody>
          <a:bodyPr>
            <a:normAutofit/>
          </a:bodyPr>
          <a:lstStyle/>
          <a:p>
            <a:pPr marL="0" indent="0">
              <a:buNone/>
            </a:pPr>
            <a:r>
              <a:rPr lang="zh-TW" altLang="en-US" dirty="0"/>
              <a:t>來自碳水化合物的能量：</a:t>
            </a:r>
            <a:endParaRPr lang="en-US" dirty="0"/>
          </a:p>
          <a:p>
            <a:pPr marL="0" indent="0">
              <a:buNone/>
            </a:pPr>
            <a:r>
              <a:rPr lang="en-US" dirty="0"/>
              <a:t>1,800 </a:t>
            </a:r>
            <a:r>
              <a:rPr lang="zh-TW" altLang="en-US" dirty="0"/>
              <a:t>千卡</a:t>
            </a:r>
            <a:r>
              <a:rPr lang="en-US" dirty="0"/>
              <a:t> x 55%</a:t>
            </a:r>
          </a:p>
          <a:p>
            <a:pPr marL="0" indent="0">
              <a:buNone/>
            </a:pPr>
            <a:r>
              <a:rPr lang="en-US" dirty="0"/>
              <a:t>= 990 </a:t>
            </a:r>
            <a:r>
              <a:rPr lang="zh-TW" altLang="en-US" dirty="0"/>
              <a:t>千卡</a:t>
            </a:r>
            <a:endParaRPr lang="en-US" dirty="0"/>
          </a:p>
          <a:p>
            <a:endParaRPr lang="en-US" dirty="0"/>
          </a:p>
          <a:p>
            <a:pPr marL="0" indent="0">
              <a:buNone/>
            </a:pPr>
            <a:r>
              <a:rPr lang="zh-TW" altLang="en-US" dirty="0"/>
              <a:t>每天應</a:t>
            </a:r>
            <a:r>
              <a:rPr lang="zh-TW" altLang="en-US" dirty="0" smtClean="0"/>
              <a:t>攝取的</a:t>
            </a:r>
            <a:r>
              <a:rPr lang="zh-TW" altLang="en-US" dirty="0"/>
              <a:t>碳水化合物份量：</a:t>
            </a:r>
            <a:endParaRPr lang="en-US" dirty="0"/>
          </a:p>
          <a:p>
            <a:pPr marL="0" indent="0">
              <a:buNone/>
            </a:pPr>
            <a:r>
              <a:rPr lang="en-US" dirty="0"/>
              <a:t>990 </a:t>
            </a:r>
            <a:r>
              <a:rPr lang="zh-TW" altLang="en-US" dirty="0"/>
              <a:t>千卡</a:t>
            </a:r>
            <a:r>
              <a:rPr lang="en-US" dirty="0"/>
              <a:t> ÷ 3.75 </a:t>
            </a:r>
            <a:r>
              <a:rPr lang="zh-TW" altLang="en-US" dirty="0"/>
              <a:t>千卡</a:t>
            </a:r>
            <a:r>
              <a:rPr lang="en-US" dirty="0"/>
              <a:t>/</a:t>
            </a:r>
            <a:r>
              <a:rPr lang="zh-TW" altLang="en-US" dirty="0"/>
              <a:t> 克</a:t>
            </a:r>
            <a:endParaRPr lang="en-US" dirty="0"/>
          </a:p>
          <a:p>
            <a:pPr marL="0" indent="0">
              <a:buNone/>
            </a:pPr>
            <a:r>
              <a:rPr lang="en-US" dirty="0"/>
              <a:t>= 264</a:t>
            </a:r>
            <a:r>
              <a:rPr lang="zh-TW" altLang="en-US" dirty="0"/>
              <a:t> 克</a:t>
            </a:r>
            <a:endParaRPr lang="en-US" dirty="0"/>
          </a:p>
          <a:p>
            <a:endParaRPr lang="en-US" dirty="0"/>
          </a:p>
        </p:txBody>
      </p:sp>
      <p:sp>
        <p:nvSpPr>
          <p:cNvPr id="7" name="Slide Number Placeholder 6"/>
          <p:cNvSpPr>
            <a:spLocks noGrp="1"/>
          </p:cNvSpPr>
          <p:nvPr>
            <p:ph type="sldNum" sz="quarter" idx="12"/>
          </p:nvPr>
        </p:nvSpPr>
        <p:spPr/>
        <p:txBody>
          <a:bodyPr/>
          <a:lstStyle/>
          <a:p>
            <a:fld id="{8F4C1CA1-0FFD-4F67-9024-3E02CBF514A7}" type="slidenum">
              <a:rPr lang="en-US" smtClean="0"/>
              <a:t>15</a:t>
            </a:fld>
            <a:endParaRPr lang="en-US"/>
          </a:p>
        </p:txBody>
      </p:sp>
    </p:spTree>
    <p:extLst>
      <p:ext uri="{BB962C8B-B14F-4D97-AF65-F5344CB8AC3E}">
        <p14:creationId xmlns:p14="http://schemas.microsoft.com/office/powerpoint/2010/main" val="585723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澱粉質</a:t>
            </a:r>
            <a:endParaRPr lang="en-US" dirty="0"/>
          </a:p>
        </p:txBody>
      </p:sp>
      <p:sp>
        <p:nvSpPr>
          <p:cNvPr id="3" name="Content Placeholder 2"/>
          <p:cNvSpPr>
            <a:spLocks noGrp="1"/>
          </p:cNvSpPr>
          <p:nvPr>
            <p:ph idx="1"/>
          </p:nvPr>
        </p:nvSpPr>
        <p:spPr/>
        <p:txBody>
          <a:bodyPr/>
          <a:lstStyle/>
          <a:p>
            <a:r>
              <a:rPr lang="zh-TW" altLang="en-US" dirty="0" smtClean="0"/>
              <a:t>過</a:t>
            </a:r>
            <a:r>
              <a:rPr lang="zh-TW" altLang="en-US" dirty="0"/>
              <a:t>量的澱粉質將成為脂肪儲存在體內，結果會導致超重</a:t>
            </a: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16</a:t>
            </a:fld>
            <a:endParaRPr lang="en-US"/>
          </a:p>
        </p:txBody>
      </p:sp>
    </p:spTree>
    <p:extLst>
      <p:ext uri="{BB962C8B-B14F-4D97-AF65-F5344CB8AC3E}">
        <p14:creationId xmlns:p14="http://schemas.microsoft.com/office/powerpoint/2010/main" val="37785343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纖維素</a:t>
            </a:r>
            <a:endParaRPr lang="en-US" dirty="0"/>
          </a:p>
        </p:txBody>
      </p:sp>
      <p:sp>
        <p:nvSpPr>
          <p:cNvPr id="3" name="Content Placeholder 2"/>
          <p:cNvSpPr>
            <a:spLocks noGrp="1"/>
          </p:cNvSpPr>
          <p:nvPr>
            <p:ph idx="1"/>
          </p:nvPr>
        </p:nvSpPr>
        <p:spPr/>
        <p:txBody>
          <a:bodyPr/>
          <a:lstStyle/>
          <a:p>
            <a:pPr marL="0" indent="0">
              <a:buNone/>
            </a:pPr>
            <a:r>
              <a:rPr lang="zh-TW" altLang="en-US" dirty="0"/>
              <a:t>纖維素是什麼？</a:t>
            </a:r>
            <a:endParaRPr lang="en-US" dirty="0"/>
          </a:p>
          <a:p>
            <a:r>
              <a:rPr lang="zh-TW" altLang="en-US" dirty="0"/>
              <a:t>纖維素存在於植物的細胞壁中</a:t>
            </a:r>
          </a:p>
          <a:p>
            <a:r>
              <a:rPr lang="zh-TW" altLang="en-US" dirty="0"/>
              <a:t>它是膳食纖維的主要</a:t>
            </a:r>
            <a:r>
              <a:rPr lang="zh-TW" altLang="en-US" dirty="0" smtClean="0"/>
              <a:t>來源</a:t>
            </a:r>
            <a:endParaRPr lang="en-US" altLang="zh-TW" dirty="0" smtClean="0"/>
          </a:p>
          <a:p>
            <a:r>
              <a:rPr lang="zh-TW" altLang="en-US" dirty="0"/>
              <a:t>膳食纖維有助於清除體內廢物</a:t>
            </a:r>
            <a:endParaRPr lang="en-US" altLang="zh-HK" dirty="0"/>
          </a:p>
          <a:p>
            <a:r>
              <a:rPr lang="zh-TW" altLang="en-US" dirty="0"/>
              <a:t>可以預防便秘和其他腸道</a:t>
            </a:r>
            <a:r>
              <a:rPr lang="zh-TW" altLang="en-US" dirty="0" smtClean="0"/>
              <a:t>問題</a:t>
            </a:r>
            <a:endParaRPr lang="en-US" altLang="zh-HK" dirty="0"/>
          </a:p>
        </p:txBody>
      </p:sp>
      <p:sp>
        <p:nvSpPr>
          <p:cNvPr id="4" name="Slide Number Placeholder 3"/>
          <p:cNvSpPr>
            <a:spLocks noGrp="1"/>
          </p:cNvSpPr>
          <p:nvPr>
            <p:ph type="sldNum" sz="quarter" idx="12"/>
          </p:nvPr>
        </p:nvSpPr>
        <p:spPr/>
        <p:txBody>
          <a:bodyPr/>
          <a:lstStyle/>
          <a:p>
            <a:fld id="{8F4C1CA1-0FFD-4F67-9024-3E02CBF514A7}" type="slidenum">
              <a:rPr lang="en-US" smtClean="0"/>
              <a:t>17</a:t>
            </a:fld>
            <a:endParaRPr lang="en-US"/>
          </a:p>
        </p:txBody>
      </p:sp>
    </p:spTree>
    <p:extLst>
      <p:ext uri="{BB962C8B-B14F-4D97-AF65-F5344CB8AC3E}">
        <p14:creationId xmlns:p14="http://schemas.microsoft.com/office/powerpoint/2010/main" val="82480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纖維素</a:t>
            </a:r>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18</a:t>
            </a:fld>
            <a:endParaRPr lang="en-US"/>
          </a:p>
        </p:txBody>
      </p:sp>
      <p:grpSp>
        <p:nvGrpSpPr>
          <p:cNvPr id="8" name="Group 7">
            <a:extLst>
              <a:ext uri="{FF2B5EF4-FFF2-40B4-BE49-F238E27FC236}">
                <a16:creationId xmlns:a16="http://schemas.microsoft.com/office/drawing/2014/main" id="{98DB200E-76B8-4A29-888C-883092006C69}"/>
              </a:ext>
            </a:extLst>
          </p:cNvPr>
          <p:cNvGrpSpPr/>
          <p:nvPr/>
        </p:nvGrpSpPr>
        <p:grpSpPr>
          <a:xfrm>
            <a:off x="1219200" y="1509511"/>
            <a:ext cx="5954880" cy="4563840"/>
            <a:chOff x="1381054" y="1509511"/>
            <a:chExt cx="5954880" cy="4563840"/>
          </a:xfrm>
        </p:grpSpPr>
        <mc:AlternateContent xmlns:mc="http://schemas.openxmlformats.org/markup-compatibility/2006" xmlns:p14="http://schemas.microsoft.com/office/powerpoint/2010/main">
          <mc:Choice Requires="p14">
            <p:contentPart p14:bwMode="auto" r:id="rId2">
              <p14:nvContentPartPr>
                <p14:cNvPr id="9" name="Ink 8">
                  <a:extLst>
                    <a:ext uri="{FF2B5EF4-FFF2-40B4-BE49-F238E27FC236}">
                      <a16:creationId xmlns:a16="http://schemas.microsoft.com/office/drawing/2014/main" id="{448B7FC0-72C0-4DDC-A769-92BA16B440E5}"/>
                    </a:ext>
                  </a:extLst>
                </p14:cNvPr>
                <p14:cNvContentPartPr/>
                <p14:nvPr/>
              </p14:nvContentPartPr>
              <p14:xfrm>
                <a:off x="2503670" y="2415767"/>
                <a:ext cx="3844800" cy="2501520"/>
              </p14:xfrm>
            </p:contentPart>
          </mc:Choice>
          <mc:Fallback xmlns="">
            <p:pic>
              <p:nvPicPr>
                <p:cNvPr id="9" name="Ink 8">
                  <a:extLst>
                    <a:ext uri="{FF2B5EF4-FFF2-40B4-BE49-F238E27FC236}">
                      <a16:creationId xmlns:a16="http://schemas.microsoft.com/office/drawing/2014/main" id="{448B7FC0-72C0-4DDC-A769-92BA16B440E5}"/>
                    </a:ext>
                  </a:extLst>
                </p:cNvPr>
                <p:cNvPicPr/>
                <p:nvPr/>
              </p:nvPicPr>
              <p:blipFill>
                <a:blip r:embed="rId3"/>
                <a:stretch>
                  <a:fillRect/>
                </a:stretch>
              </p:blipFill>
              <p:spPr>
                <a:xfrm>
                  <a:off x="2479910" y="2367896"/>
                  <a:ext cx="3892320" cy="2596902"/>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0" name="Ink 9">
                  <a:extLst>
                    <a:ext uri="{FF2B5EF4-FFF2-40B4-BE49-F238E27FC236}">
                      <a16:creationId xmlns:a16="http://schemas.microsoft.com/office/drawing/2014/main" id="{CF4B1E0D-4731-467D-86A2-6624B2357562}"/>
                    </a:ext>
                  </a:extLst>
                </p14:cNvPr>
                <p14:cNvContentPartPr/>
                <p14:nvPr/>
              </p14:nvContentPartPr>
              <p14:xfrm>
                <a:off x="5605054" y="1749271"/>
                <a:ext cx="1730880" cy="2216640"/>
              </p14:xfrm>
            </p:contentPart>
          </mc:Choice>
          <mc:Fallback xmlns="">
            <p:pic>
              <p:nvPicPr>
                <p:cNvPr id="10" name="Ink 9">
                  <a:extLst>
                    <a:ext uri="{FF2B5EF4-FFF2-40B4-BE49-F238E27FC236}">
                      <a16:creationId xmlns:a16="http://schemas.microsoft.com/office/drawing/2014/main" id="{CF4B1E0D-4731-467D-86A2-6624B2357562}"/>
                    </a:ext>
                  </a:extLst>
                </p:cNvPr>
                <p:cNvPicPr/>
                <p:nvPr/>
              </p:nvPicPr>
              <p:blipFill>
                <a:blip r:embed="rId5"/>
                <a:stretch>
                  <a:fillRect/>
                </a:stretch>
              </p:blipFill>
              <p:spPr>
                <a:xfrm>
                  <a:off x="5581294" y="1701396"/>
                  <a:ext cx="1778760" cy="231239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1" name="Ink 10">
                  <a:extLst>
                    <a:ext uri="{FF2B5EF4-FFF2-40B4-BE49-F238E27FC236}">
                      <a16:creationId xmlns:a16="http://schemas.microsoft.com/office/drawing/2014/main" id="{51AD6999-B7B6-4A32-A5F7-7592204F256F}"/>
                    </a:ext>
                  </a:extLst>
                </p14:cNvPr>
                <p14:cNvContentPartPr/>
                <p14:nvPr/>
              </p14:nvContentPartPr>
              <p14:xfrm>
                <a:off x="5465854" y="4064551"/>
                <a:ext cx="1640640" cy="1741200"/>
              </p14:xfrm>
            </p:contentPart>
          </mc:Choice>
          <mc:Fallback xmlns="">
            <p:pic>
              <p:nvPicPr>
                <p:cNvPr id="11" name="Ink 10">
                  <a:extLst>
                    <a:ext uri="{FF2B5EF4-FFF2-40B4-BE49-F238E27FC236}">
                      <a16:creationId xmlns:a16="http://schemas.microsoft.com/office/drawing/2014/main" id="{51AD6999-B7B6-4A32-A5F7-7592204F256F}"/>
                    </a:ext>
                  </a:extLst>
                </p:cNvPr>
                <p:cNvPicPr/>
                <p:nvPr/>
              </p:nvPicPr>
              <p:blipFill>
                <a:blip r:embed="rId7"/>
                <a:stretch>
                  <a:fillRect/>
                </a:stretch>
              </p:blipFill>
              <p:spPr>
                <a:xfrm>
                  <a:off x="5442097" y="4016674"/>
                  <a:ext cx="1688513" cy="1836953"/>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2" name="Ink 11">
                  <a:extLst>
                    <a:ext uri="{FF2B5EF4-FFF2-40B4-BE49-F238E27FC236}">
                      <a16:creationId xmlns:a16="http://schemas.microsoft.com/office/drawing/2014/main" id="{E4AE793F-8D67-464C-9060-A2578704235A}"/>
                    </a:ext>
                  </a:extLst>
                </p14:cNvPr>
                <p14:cNvContentPartPr/>
                <p14:nvPr/>
              </p14:nvContentPartPr>
              <p14:xfrm>
                <a:off x="3051214" y="5068471"/>
                <a:ext cx="2673840" cy="1004880"/>
              </p14:xfrm>
            </p:contentPart>
          </mc:Choice>
          <mc:Fallback xmlns="">
            <p:pic>
              <p:nvPicPr>
                <p:cNvPr id="12" name="Ink 11">
                  <a:extLst>
                    <a:ext uri="{FF2B5EF4-FFF2-40B4-BE49-F238E27FC236}">
                      <a16:creationId xmlns:a16="http://schemas.microsoft.com/office/drawing/2014/main" id="{E4AE793F-8D67-464C-9060-A2578704235A}"/>
                    </a:ext>
                  </a:extLst>
                </p:cNvPr>
                <p:cNvPicPr/>
                <p:nvPr/>
              </p:nvPicPr>
              <p:blipFill>
                <a:blip r:embed="rId9"/>
                <a:stretch>
                  <a:fillRect/>
                </a:stretch>
              </p:blipFill>
              <p:spPr>
                <a:xfrm>
                  <a:off x="3027456" y="5020602"/>
                  <a:ext cx="2721716" cy="1100617"/>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3" name="Ink 12">
                  <a:extLst>
                    <a:ext uri="{FF2B5EF4-FFF2-40B4-BE49-F238E27FC236}">
                      <a16:creationId xmlns:a16="http://schemas.microsoft.com/office/drawing/2014/main" id="{48C87229-8EC2-4CA6-87FD-B72BFF5787BC}"/>
                    </a:ext>
                  </a:extLst>
                </p14:cNvPr>
                <p14:cNvContentPartPr/>
                <p14:nvPr/>
              </p14:nvContentPartPr>
              <p14:xfrm>
                <a:off x="1381054" y="3472471"/>
                <a:ext cx="1839840" cy="2183040"/>
              </p14:xfrm>
            </p:contentPart>
          </mc:Choice>
          <mc:Fallback xmlns="">
            <p:pic>
              <p:nvPicPr>
                <p:cNvPr id="13" name="Ink 12">
                  <a:extLst>
                    <a:ext uri="{FF2B5EF4-FFF2-40B4-BE49-F238E27FC236}">
                      <a16:creationId xmlns:a16="http://schemas.microsoft.com/office/drawing/2014/main" id="{48C87229-8EC2-4CA6-87FD-B72BFF5787BC}"/>
                    </a:ext>
                  </a:extLst>
                </p:cNvPr>
                <p:cNvPicPr/>
                <p:nvPr/>
              </p:nvPicPr>
              <p:blipFill>
                <a:blip r:embed="rId11"/>
                <a:stretch>
                  <a:fillRect/>
                </a:stretch>
              </p:blipFill>
              <p:spPr>
                <a:xfrm>
                  <a:off x="1356940" y="3424591"/>
                  <a:ext cx="1887348" cy="22788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4" name="Ink 13">
                  <a:extLst>
                    <a:ext uri="{FF2B5EF4-FFF2-40B4-BE49-F238E27FC236}">
                      <a16:creationId xmlns:a16="http://schemas.microsoft.com/office/drawing/2014/main" id="{F4032E6E-AECD-4123-A799-DF87288CA870}"/>
                    </a:ext>
                  </a:extLst>
                </p14:cNvPr>
                <p14:cNvContentPartPr/>
                <p14:nvPr/>
              </p14:nvContentPartPr>
              <p14:xfrm>
                <a:off x="1542574" y="1673431"/>
                <a:ext cx="1410000" cy="1897200"/>
              </p14:xfrm>
            </p:contentPart>
          </mc:Choice>
          <mc:Fallback xmlns="">
            <p:pic>
              <p:nvPicPr>
                <p:cNvPr id="14" name="Ink 13">
                  <a:extLst>
                    <a:ext uri="{FF2B5EF4-FFF2-40B4-BE49-F238E27FC236}">
                      <a16:creationId xmlns:a16="http://schemas.microsoft.com/office/drawing/2014/main" id="{F4032E6E-AECD-4123-A799-DF87288CA870}"/>
                    </a:ext>
                  </a:extLst>
                </p:cNvPr>
                <p:cNvPicPr/>
                <p:nvPr/>
              </p:nvPicPr>
              <p:blipFill>
                <a:blip r:embed="rId13"/>
                <a:stretch>
                  <a:fillRect/>
                </a:stretch>
              </p:blipFill>
              <p:spPr>
                <a:xfrm>
                  <a:off x="1518816" y="1625551"/>
                  <a:ext cx="1457516" cy="199296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5" name="Ink 14">
                  <a:extLst>
                    <a:ext uri="{FF2B5EF4-FFF2-40B4-BE49-F238E27FC236}">
                      <a16:creationId xmlns:a16="http://schemas.microsoft.com/office/drawing/2014/main" id="{D2E2560A-6B32-4047-B832-1B22D6F2C8E2}"/>
                    </a:ext>
                  </a:extLst>
                </p14:cNvPr>
                <p14:cNvContentPartPr/>
                <p14:nvPr/>
              </p14:nvContentPartPr>
              <p14:xfrm>
                <a:off x="2752894" y="1509511"/>
                <a:ext cx="3071760" cy="856320"/>
              </p14:xfrm>
            </p:contentPart>
          </mc:Choice>
          <mc:Fallback xmlns="">
            <p:pic>
              <p:nvPicPr>
                <p:cNvPr id="15" name="Ink 14">
                  <a:extLst>
                    <a:ext uri="{FF2B5EF4-FFF2-40B4-BE49-F238E27FC236}">
                      <a16:creationId xmlns:a16="http://schemas.microsoft.com/office/drawing/2014/main" id="{D2E2560A-6B32-4047-B832-1B22D6F2C8E2}"/>
                    </a:ext>
                  </a:extLst>
                </p:cNvPr>
                <p:cNvPicPr/>
                <p:nvPr/>
              </p:nvPicPr>
              <p:blipFill>
                <a:blip r:embed="rId15"/>
                <a:stretch>
                  <a:fillRect/>
                </a:stretch>
              </p:blipFill>
              <p:spPr>
                <a:xfrm>
                  <a:off x="2729135" y="1461658"/>
                  <a:ext cx="3119278" cy="951667"/>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6" name="Ink 15">
                  <a:extLst>
                    <a:ext uri="{FF2B5EF4-FFF2-40B4-BE49-F238E27FC236}">
                      <a16:creationId xmlns:a16="http://schemas.microsoft.com/office/drawing/2014/main" id="{AC412D8F-741C-4A12-9330-94295107D0D7}"/>
                    </a:ext>
                  </a:extLst>
                </p14:cNvPr>
                <p14:cNvContentPartPr/>
                <p14:nvPr/>
              </p14:nvContentPartPr>
              <p14:xfrm>
                <a:off x="2663134" y="2544417"/>
                <a:ext cx="3539520" cy="2296534"/>
              </p14:xfrm>
            </p:contentPart>
          </mc:Choice>
          <mc:Fallback xmlns="">
            <p:pic>
              <p:nvPicPr>
                <p:cNvPr id="16" name="Ink 15">
                  <a:extLst>
                    <a:ext uri="{FF2B5EF4-FFF2-40B4-BE49-F238E27FC236}">
                      <a16:creationId xmlns:a16="http://schemas.microsoft.com/office/drawing/2014/main" id="{AC412D8F-741C-4A12-9330-94295107D0D7}"/>
                    </a:ext>
                  </a:extLst>
                </p:cNvPr>
                <p:cNvPicPr/>
                <p:nvPr/>
              </p:nvPicPr>
              <p:blipFill>
                <a:blip r:embed="rId17"/>
                <a:stretch>
                  <a:fillRect/>
                </a:stretch>
              </p:blipFill>
              <p:spPr>
                <a:xfrm>
                  <a:off x="2639374" y="2520660"/>
                  <a:ext cx="3587400" cy="2344048"/>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18">
              <p14:nvContentPartPr>
                <p14:cNvPr id="17" name="Ink 16">
                  <a:extLst>
                    <a:ext uri="{FF2B5EF4-FFF2-40B4-BE49-F238E27FC236}">
                      <a16:creationId xmlns:a16="http://schemas.microsoft.com/office/drawing/2014/main" id="{F7A2646D-33C8-47AC-94F3-1AF67BB72D0D}"/>
                    </a:ext>
                  </a:extLst>
                </p14:cNvPr>
                <p14:cNvContentPartPr/>
                <p14:nvPr/>
              </p14:nvContentPartPr>
              <p14:xfrm>
                <a:off x="3667534" y="3578071"/>
                <a:ext cx="240" cy="240"/>
              </p14:xfrm>
            </p:contentPart>
          </mc:Choice>
          <mc:Fallback>
            <p:pic>
              <p:nvPicPr>
                <p:cNvPr id="17" name="Ink 16">
                  <a:extLst>
                    <a:ext uri="{FF2B5EF4-FFF2-40B4-BE49-F238E27FC236}">
                      <a16:creationId xmlns:a16="http://schemas.microsoft.com/office/drawing/2014/main" id="{F7A2646D-33C8-47AC-94F3-1AF67BB72D0D}"/>
                    </a:ext>
                  </a:extLst>
                </p:cNvPr>
                <p:cNvPicPr/>
                <p:nvPr/>
              </p:nvPicPr>
              <p:blipFill>
                <a:blip r:embed="rId19"/>
                <a:stretch>
                  <a:fillRect/>
                </a:stretch>
              </p:blipFill>
              <p:spPr>
                <a:xfrm>
                  <a:off x="3659614" y="3570151"/>
                  <a:ext cx="16080" cy="1608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20">
              <p14:nvContentPartPr>
                <p14:cNvPr id="18" name="Ink 17">
                  <a:extLst>
                    <a:ext uri="{FF2B5EF4-FFF2-40B4-BE49-F238E27FC236}">
                      <a16:creationId xmlns:a16="http://schemas.microsoft.com/office/drawing/2014/main" id="{30B8BCA1-2913-45E3-A74E-BC940CFC2FFE}"/>
                    </a:ext>
                  </a:extLst>
                </p14:cNvPr>
                <p14:cNvContentPartPr/>
                <p14:nvPr/>
              </p14:nvContentPartPr>
              <p14:xfrm>
                <a:off x="4750894" y="3687271"/>
                <a:ext cx="240" cy="240"/>
              </p14:xfrm>
            </p:contentPart>
          </mc:Choice>
          <mc:Fallback>
            <p:pic>
              <p:nvPicPr>
                <p:cNvPr id="18" name="Ink 17">
                  <a:extLst>
                    <a:ext uri="{FF2B5EF4-FFF2-40B4-BE49-F238E27FC236}">
                      <a16:creationId xmlns:a16="http://schemas.microsoft.com/office/drawing/2014/main" id="{30B8BCA1-2913-45E3-A74E-BC940CFC2FFE}"/>
                    </a:ext>
                  </a:extLst>
                </p:cNvPr>
                <p:cNvPicPr/>
                <p:nvPr/>
              </p:nvPicPr>
              <p:blipFill>
                <a:blip r:embed="rId21"/>
                <a:stretch>
                  <a:fillRect/>
                </a:stretch>
              </p:blipFill>
              <p:spPr>
                <a:xfrm>
                  <a:off x="4742974" y="3679351"/>
                  <a:ext cx="16080" cy="1608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22">
              <p14:nvContentPartPr>
                <p14:cNvPr id="19" name="Ink 18">
                  <a:extLst>
                    <a:ext uri="{FF2B5EF4-FFF2-40B4-BE49-F238E27FC236}">
                      <a16:creationId xmlns:a16="http://schemas.microsoft.com/office/drawing/2014/main" id="{3A3B305D-D1C7-4805-9D72-1209663BCF7C}"/>
                    </a:ext>
                  </a:extLst>
                </p14:cNvPr>
                <p14:cNvContentPartPr/>
                <p14:nvPr/>
              </p14:nvContentPartPr>
              <p14:xfrm>
                <a:off x="4562014" y="3528391"/>
                <a:ext cx="240" cy="240"/>
              </p14:xfrm>
            </p:contentPart>
          </mc:Choice>
          <mc:Fallback>
            <p:pic>
              <p:nvPicPr>
                <p:cNvPr id="19" name="Ink 18">
                  <a:extLst>
                    <a:ext uri="{FF2B5EF4-FFF2-40B4-BE49-F238E27FC236}">
                      <a16:creationId xmlns:a16="http://schemas.microsoft.com/office/drawing/2014/main" id="{3A3B305D-D1C7-4805-9D72-1209663BCF7C}"/>
                    </a:ext>
                  </a:extLst>
                </p:cNvPr>
                <p:cNvPicPr/>
                <p:nvPr/>
              </p:nvPicPr>
              <p:blipFill>
                <a:blip r:embed="rId23"/>
                <a:stretch>
                  <a:fillRect/>
                </a:stretch>
              </p:blipFill>
              <p:spPr>
                <a:xfrm>
                  <a:off x="4554094" y="3520471"/>
                  <a:ext cx="16080" cy="1608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24">
              <p14:nvContentPartPr>
                <p14:cNvPr id="20" name="Ink 19">
                  <a:extLst>
                    <a:ext uri="{FF2B5EF4-FFF2-40B4-BE49-F238E27FC236}">
                      <a16:creationId xmlns:a16="http://schemas.microsoft.com/office/drawing/2014/main" id="{8B7BB522-8109-4D41-B063-1A059278FA5A}"/>
                    </a:ext>
                  </a:extLst>
                </p14:cNvPr>
                <p14:cNvContentPartPr/>
                <p14:nvPr/>
              </p14:nvContentPartPr>
              <p14:xfrm>
                <a:off x="3786574" y="3170551"/>
                <a:ext cx="240" cy="240"/>
              </p14:xfrm>
            </p:contentPart>
          </mc:Choice>
          <mc:Fallback>
            <p:pic>
              <p:nvPicPr>
                <p:cNvPr id="20" name="Ink 19">
                  <a:extLst>
                    <a:ext uri="{FF2B5EF4-FFF2-40B4-BE49-F238E27FC236}">
                      <a16:creationId xmlns:a16="http://schemas.microsoft.com/office/drawing/2014/main" id="{8B7BB522-8109-4D41-B063-1A059278FA5A}"/>
                    </a:ext>
                  </a:extLst>
                </p:cNvPr>
                <p:cNvPicPr/>
                <p:nvPr/>
              </p:nvPicPr>
              <p:blipFill>
                <a:blip r:embed="rId25"/>
                <a:stretch>
                  <a:fillRect/>
                </a:stretch>
              </p:blipFill>
              <p:spPr>
                <a:xfrm>
                  <a:off x="3778894" y="3162631"/>
                  <a:ext cx="16080" cy="1608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26">
              <p14:nvContentPartPr>
                <p14:cNvPr id="21" name="Ink 20">
                  <a:extLst>
                    <a:ext uri="{FF2B5EF4-FFF2-40B4-BE49-F238E27FC236}">
                      <a16:creationId xmlns:a16="http://schemas.microsoft.com/office/drawing/2014/main" id="{77E535C8-F694-453C-9953-427BE8C3DAED}"/>
                    </a:ext>
                  </a:extLst>
                </p14:cNvPr>
                <p14:cNvContentPartPr/>
                <p14:nvPr/>
              </p14:nvContentPartPr>
              <p14:xfrm>
                <a:off x="3468574" y="3508471"/>
                <a:ext cx="240" cy="240"/>
              </p14:xfrm>
            </p:contentPart>
          </mc:Choice>
          <mc:Fallback>
            <p:pic>
              <p:nvPicPr>
                <p:cNvPr id="21" name="Ink 20">
                  <a:extLst>
                    <a:ext uri="{FF2B5EF4-FFF2-40B4-BE49-F238E27FC236}">
                      <a16:creationId xmlns:a16="http://schemas.microsoft.com/office/drawing/2014/main" id="{77E535C8-F694-453C-9953-427BE8C3DAED}"/>
                    </a:ext>
                  </a:extLst>
                </p:cNvPr>
                <p:cNvPicPr/>
                <p:nvPr/>
              </p:nvPicPr>
              <p:blipFill>
                <a:blip r:embed="rId27"/>
                <a:stretch>
                  <a:fillRect/>
                </a:stretch>
              </p:blipFill>
              <p:spPr>
                <a:xfrm>
                  <a:off x="3460654" y="3500551"/>
                  <a:ext cx="16080" cy="1608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28">
              <p14:nvContentPartPr>
                <p14:cNvPr id="22" name="Ink 21">
                  <a:extLst>
                    <a:ext uri="{FF2B5EF4-FFF2-40B4-BE49-F238E27FC236}">
                      <a16:creationId xmlns:a16="http://schemas.microsoft.com/office/drawing/2014/main" id="{5C4343B0-6D82-4EE9-BC2F-C2A3508A4F0C}"/>
                    </a:ext>
                  </a:extLst>
                </p14:cNvPr>
                <p14:cNvContentPartPr/>
                <p14:nvPr/>
              </p14:nvContentPartPr>
              <p14:xfrm>
                <a:off x="3428963" y="4065031"/>
                <a:ext cx="556800" cy="576720"/>
              </p14:xfrm>
            </p:contentPart>
          </mc:Choice>
          <mc:Fallback>
            <p:pic>
              <p:nvPicPr>
                <p:cNvPr id="22" name="Ink 21">
                  <a:extLst>
                    <a:ext uri="{FF2B5EF4-FFF2-40B4-BE49-F238E27FC236}">
                      <a16:creationId xmlns:a16="http://schemas.microsoft.com/office/drawing/2014/main" id="{5C4343B0-6D82-4EE9-BC2F-C2A3508A4F0C}"/>
                    </a:ext>
                  </a:extLst>
                </p:cNvPr>
                <p:cNvPicPr/>
                <p:nvPr/>
              </p:nvPicPr>
              <p:blipFill>
                <a:blip r:embed="rId29"/>
                <a:stretch>
                  <a:fillRect/>
                </a:stretch>
              </p:blipFill>
              <p:spPr>
                <a:xfrm>
                  <a:off x="3386852" y="4023271"/>
                  <a:ext cx="640662" cy="6606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30">
              <p14:nvContentPartPr>
                <p14:cNvPr id="23" name="Ink 22">
                  <a:extLst>
                    <a:ext uri="{FF2B5EF4-FFF2-40B4-BE49-F238E27FC236}">
                      <a16:creationId xmlns:a16="http://schemas.microsoft.com/office/drawing/2014/main" id="{3A90D039-9FB5-4BAC-A8CE-A84F5A8AFFB3}"/>
                    </a:ext>
                  </a:extLst>
                </p14:cNvPr>
                <p14:cNvContentPartPr/>
                <p14:nvPr/>
              </p14:nvContentPartPr>
              <p14:xfrm>
                <a:off x="5704883" y="3856231"/>
                <a:ext cx="240" cy="240"/>
              </p14:xfrm>
            </p:contentPart>
          </mc:Choice>
          <mc:Fallback>
            <p:pic>
              <p:nvPicPr>
                <p:cNvPr id="23" name="Ink 22">
                  <a:extLst>
                    <a:ext uri="{FF2B5EF4-FFF2-40B4-BE49-F238E27FC236}">
                      <a16:creationId xmlns:a16="http://schemas.microsoft.com/office/drawing/2014/main" id="{3A90D039-9FB5-4BAC-A8CE-A84F5A8AFFB3}"/>
                    </a:ext>
                  </a:extLst>
                </p:cNvPr>
                <p:cNvPicPr/>
                <p:nvPr/>
              </p:nvPicPr>
              <p:blipFill>
                <a:blip r:embed="rId31"/>
                <a:stretch>
                  <a:fillRect/>
                </a:stretch>
              </p:blipFill>
              <p:spPr>
                <a:xfrm>
                  <a:off x="5689043" y="3840391"/>
                  <a:ext cx="31920" cy="3192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32">
              <p14:nvContentPartPr>
                <p14:cNvPr id="24" name="Ink 23">
                  <a:extLst>
                    <a:ext uri="{FF2B5EF4-FFF2-40B4-BE49-F238E27FC236}">
                      <a16:creationId xmlns:a16="http://schemas.microsoft.com/office/drawing/2014/main" id="{3D68E1C6-07FF-44EB-BA03-DB457260B6EA}"/>
                    </a:ext>
                  </a:extLst>
                </p14:cNvPr>
                <p14:cNvContentPartPr/>
                <p14:nvPr/>
              </p14:nvContentPartPr>
              <p14:xfrm>
                <a:off x="5734643" y="3697351"/>
                <a:ext cx="240" cy="240"/>
              </p14:xfrm>
            </p:contentPart>
          </mc:Choice>
          <mc:Fallback>
            <p:pic>
              <p:nvPicPr>
                <p:cNvPr id="24" name="Ink 23">
                  <a:extLst>
                    <a:ext uri="{FF2B5EF4-FFF2-40B4-BE49-F238E27FC236}">
                      <a16:creationId xmlns:a16="http://schemas.microsoft.com/office/drawing/2014/main" id="{3D68E1C6-07FF-44EB-BA03-DB457260B6EA}"/>
                    </a:ext>
                  </a:extLst>
                </p:cNvPr>
                <p:cNvPicPr/>
                <p:nvPr/>
              </p:nvPicPr>
              <p:blipFill>
                <a:blip r:embed="rId33"/>
                <a:stretch>
                  <a:fillRect/>
                </a:stretch>
              </p:blipFill>
              <p:spPr>
                <a:xfrm>
                  <a:off x="5718803" y="3681271"/>
                  <a:ext cx="31920" cy="3192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34">
              <p14:nvContentPartPr>
                <p14:cNvPr id="25" name="Ink 24">
                  <a:extLst>
                    <a:ext uri="{FF2B5EF4-FFF2-40B4-BE49-F238E27FC236}">
                      <a16:creationId xmlns:a16="http://schemas.microsoft.com/office/drawing/2014/main" id="{860AF804-4987-46FE-B1DE-7561FF057D0A}"/>
                    </a:ext>
                  </a:extLst>
                </p14:cNvPr>
                <p14:cNvContentPartPr/>
                <p14:nvPr/>
              </p14:nvContentPartPr>
              <p14:xfrm>
                <a:off x="5824163" y="3945751"/>
                <a:ext cx="240" cy="240"/>
              </p14:xfrm>
            </p:contentPart>
          </mc:Choice>
          <mc:Fallback>
            <p:pic>
              <p:nvPicPr>
                <p:cNvPr id="25" name="Ink 24">
                  <a:extLst>
                    <a:ext uri="{FF2B5EF4-FFF2-40B4-BE49-F238E27FC236}">
                      <a16:creationId xmlns:a16="http://schemas.microsoft.com/office/drawing/2014/main" id="{860AF804-4987-46FE-B1DE-7561FF057D0A}"/>
                    </a:ext>
                  </a:extLst>
                </p:cNvPr>
                <p:cNvPicPr/>
                <p:nvPr/>
              </p:nvPicPr>
              <p:blipFill>
                <a:blip r:embed="rId35"/>
                <a:stretch>
                  <a:fillRect/>
                </a:stretch>
              </p:blipFill>
              <p:spPr>
                <a:xfrm>
                  <a:off x="5808323" y="3929911"/>
                  <a:ext cx="31920" cy="3192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36">
              <p14:nvContentPartPr>
                <p14:cNvPr id="26" name="Ink 25">
                  <a:extLst>
                    <a:ext uri="{FF2B5EF4-FFF2-40B4-BE49-F238E27FC236}">
                      <a16:creationId xmlns:a16="http://schemas.microsoft.com/office/drawing/2014/main" id="{A38EC547-6B10-4517-A1E4-14E53BBCC784}"/>
                    </a:ext>
                  </a:extLst>
                </p14:cNvPr>
                <p14:cNvContentPartPr/>
                <p14:nvPr/>
              </p14:nvContentPartPr>
              <p14:xfrm>
                <a:off x="5973203" y="3766711"/>
                <a:ext cx="10080" cy="240"/>
              </p14:xfrm>
            </p:contentPart>
          </mc:Choice>
          <mc:Fallback>
            <p:pic>
              <p:nvPicPr>
                <p:cNvPr id="26" name="Ink 25">
                  <a:extLst>
                    <a:ext uri="{FF2B5EF4-FFF2-40B4-BE49-F238E27FC236}">
                      <a16:creationId xmlns:a16="http://schemas.microsoft.com/office/drawing/2014/main" id="{A38EC547-6B10-4517-A1E4-14E53BBCC784}"/>
                    </a:ext>
                  </a:extLst>
                </p:cNvPr>
                <p:cNvPicPr/>
                <p:nvPr/>
              </p:nvPicPr>
              <p:blipFill>
                <a:blip r:embed="rId37"/>
                <a:stretch>
                  <a:fillRect/>
                </a:stretch>
              </p:blipFill>
              <p:spPr>
                <a:xfrm>
                  <a:off x="5957363" y="3750871"/>
                  <a:ext cx="42000" cy="3192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38">
              <p14:nvContentPartPr>
                <p14:cNvPr id="27" name="Ink 26">
                  <a:extLst>
                    <a:ext uri="{FF2B5EF4-FFF2-40B4-BE49-F238E27FC236}">
                      <a16:creationId xmlns:a16="http://schemas.microsoft.com/office/drawing/2014/main" id="{2B248C43-7437-41A4-AE01-C73AF950F76C}"/>
                    </a:ext>
                  </a:extLst>
                </p14:cNvPr>
                <p14:cNvContentPartPr/>
                <p14:nvPr/>
              </p14:nvContentPartPr>
              <p14:xfrm>
                <a:off x="5804243" y="3776791"/>
                <a:ext cx="30000" cy="15120"/>
              </p14:xfrm>
            </p:contentPart>
          </mc:Choice>
          <mc:Fallback>
            <p:pic>
              <p:nvPicPr>
                <p:cNvPr id="27" name="Ink 26">
                  <a:extLst>
                    <a:ext uri="{FF2B5EF4-FFF2-40B4-BE49-F238E27FC236}">
                      <a16:creationId xmlns:a16="http://schemas.microsoft.com/office/drawing/2014/main" id="{2B248C43-7437-41A4-AE01-C73AF950F76C}"/>
                    </a:ext>
                  </a:extLst>
                </p:cNvPr>
                <p:cNvPicPr/>
                <p:nvPr/>
              </p:nvPicPr>
              <p:blipFill>
                <a:blip r:embed="rId39"/>
                <a:stretch>
                  <a:fillRect/>
                </a:stretch>
              </p:blipFill>
              <p:spPr>
                <a:xfrm>
                  <a:off x="5783831" y="3753031"/>
                  <a:ext cx="71134" cy="630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40">
              <p14:nvContentPartPr>
                <p14:cNvPr id="28" name="Ink 27">
                  <a:extLst>
                    <a:ext uri="{FF2B5EF4-FFF2-40B4-BE49-F238E27FC236}">
                      <a16:creationId xmlns:a16="http://schemas.microsoft.com/office/drawing/2014/main" id="{401E3106-DEB4-4518-8EF3-531C2643C3B1}"/>
                    </a:ext>
                  </a:extLst>
                </p14:cNvPr>
                <p14:cNvContentPartPr/>
                <p14:nvPr/>
              </p14:nvContentPartPr>
              <p14:xfrm>
                <a:off x="5943443" y="3856231"/>
                <a:ext cx="240" cy="10080"/>
              </p14:xfrm>
            </p:contentPart>
          </mc:Choice>
          <mc:Fallback>
            <p:pic>
              <p:nvPicPr>
                <p:cNvPr id="28" name="Ink 27">
                  <a:extLst>
                    <a:ext uri="{FF2B5EF4-FFF2-40B4-BE49-F238E27FC236}">
                      <a16:creationId xmlns:a16="http://schemas.microsoft.com/office/drawing/2014/main" id="{401E3106-DEB4-4518-8EF3-531C2643C3B1}"/>
                    </a:ext>
                  </a:extLst>
                </p:cNvPr>
                <p:cNvPicPr/>
                <p:nvPr/>
              </p:nvPicPr>
              <p:blipFill>
                <a:blip r:embed="rId41"/>
                <a:stretch>
                  <a:fillRect/>
                </a:stretch>
              </p:blipFill>
              <p:spPr>
                <a:xfrm>
                  <a:off x="5927603" y="3840391"/>
                  <a:ext cx="31920" cy="420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42">
              <p14:nvContentPartPr>
                <p14:cNvPr id="29" name="Ink 28">
                  <a:extLst>
                    <a:ext uri="{FF2B5EF4-FFF2-40B4-BE49-F238E27FC236}">
                      <a16:creationId xmlns:a16="http://schemas.microsoft.com/office/drawing/2014/main" id="{6468EC62-EAC0-46B8-9ECD-E0A3A09D2062}"/>
                    </a:ext>
                  </a:extLst>
                </p14:cNvPr>
                <p14:cNvContentPartPr/>
                <p14:nvPr/>
              </p14:nvContentPartPr>
              <p14:xfrm>
                <a:off x="5883923" y="3657511"/>
                <a:ext cx="10080" cy="10080"/>
              </p14:xfrm>
            </p:contentPart>
          </mc:Choice>
          <mc:Fallback>
            <p:pic>
              <p:nvPicPr>
                <p:cNvPr id="29" name="Ink 28">
                  <a:extLst>
                    <a:ext uri="{FF2B5EF4-FFF2-40B4-BE49-F238E27FC236}">
                      <a16:creationId xmlns:a16="http://schemas.microsoft.com/office/drawing/2014/main" id="{6468EC62-EAC0-46B8-9ECD-E0A3A09D2062}"/>
                    </a:ext>
                  </a:extLst>
                </p:cNvPr>
                <p:cNvPicPr/>
                <p:nvPr/>
              </p:nvPicPr>
              <p:blipFill>
                <a:blip r:embed="rId43"/>
                <a:stretch>
                  <a:fillRect/>
                </a:stretch>
              </p:blipFill>
              <p:spPr>
                <a:xfrm>
                  <a:off x="5868083" y="3641671"/>
                  <a:ext cx="42000" cy="420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44">
              <p14:nvContentPartPr>
                <p14:cNvPr id="30" name="Ink 29">
                  <a:extLst>
                    <a:ext uri="{FF2B5EF4-FFF2-40B4-BE49-F238E27FC236}">
                      <a16:creationId xmlns:a16="http://schemas.microsoft.com/office/drawing/2014/main" id="{148FC91E-B43A-484D-8832-CD3511BD2B24}"/>
                    </a:ext>
                  </a:extLst>
                </p14:cNvPr>
                <p14:cNvContentPartPr/>
                <p14:nvPr/>
              </p14:nvContentPartPr>
              <p14:xfrm>
                <a:off x="5844083" y="3915991"/>
                <a:ext cx="240" cy="10080"/>
              </p14:xfrm>
            </p:contentPart>
          </mc:Choice>
          <mc:Fallback>
            <p:pic>
              <p:nvPicPr>
                <p:cNvPr id="30" name="Ink 29">
                  <a:extLst>
                    <a:ext uri="{FF2B5EF4-FFF2-40B4-BE49-F238E27FC236}">
                      <a16:creationId xmlns:a16="http://schemas.microsoft.com/office/drawing/2014/main" id="{148FC91E-B43A-484D-8832-CD3511BD2B24}"/>
                    </a:ext>
                  </a:extLst>
                </p:cNvPr>
                <p:cNvPicPr/>
                <p:nvPr/>
              </p:nvPicPr>
              <p:blipFill>
                <a:blip r:embed="rId45"/>
                <a:stretch>
                  <a:fillRect/>
                </a:stretch>
              </p:blipFill>
              <p:spPr>
                <a:xfrm>
                  <a:off x="5828243" y="3899911"/>
                  <a:ext cx="31920" cy="420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46">
              <p14:nvContentPartPr>
                <p14:cNvPr id="31" name="Ink 30">
                  <a:extLst>
                    <a:ext uri="{FF2B5EF4-FFF2-40B4-BE49-F238E27FC236}">
                      <a16:creationId xmlns:a16="http://schemas.microsoft.com/office/drawing/2014/main" id="{0E64AC22-FC5E-42FC-95D8-1E3B8AC4EAF5}"/>
                    </a:ext>
                  </a:extLst>
                </p14:cNvPr>
                <p14:cNvContentPartPr/>
                <p14:nvPr/>
              </p14:nvContentPartPr>
              <p14:xfrm>
                <a:off x="5804243" y="3587911"/>
                <a:ext cx="240" cy="10080"/>
              </p14:xfrm>
            </p:contentPart>
          </mc:Choice>
          <mc:Fallback>
            <p:pic>
              <p:nvPicPr>
                <p:cNvPr id="31" name="Ink 30">
                  <a:extLst>
                    <a:ext uri="{FF2B5EF4-FFF2-40B4-BE49-F238E27FC236}">
                      <a16:creationId xmlns:a16="http://schemas.microsoft.com/office/drawing/2014/main" id="{0E64AC22-FC5E-42FC-95D8-1E3B8AC4EAF5}"/>
                    </a:ext>
                  </a:extLst>
                </p:cNvPr>
                <p:cNvPicPr/>
                <p:nvPr/>
              </p:nvPicPr>
              <p:blipFill>
                <a:blip r:embed="rId47"/>
                <a:stretch>
                  <a:fillRect/>
                </a:stretch>
              </p:blipFill>
              <p:spPr>
                <a:xfrm>
                  <a:off x="5788403" y="3572071"/>
                  <a:ext cx="31920" cy="420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48">
              <p14:nvContentPartPr>
                <p14:cNvPr id="32" name="Ink 31">
                  <a:extLst>
                    <a:ext uri="{FF2B5EF4-FFF2-40B4-BE49-F238E27FC236}">
                      <a16:creationId xmlns:a16="http://schemas.microsoft.com/office/drawing/2014/main" id="{A9B0EF6E-67D5-4BE3-81CE-1B0BC2652F47}"/>
                    </a:ext>
                  </a:extLst>
                </p14:cNvPr>
                <p14:cNvContentPartPr/>
                <p14:nvPr/>
              </p14:nvContentPartPr>
              <p14:xfrm>
                <a:off x="5853923" y="3856231"/>
                <a:ext cx="240" cy="10080"/>
              </p14:xfrm>
            </p:contentPart>
          </mc:Choice>
          <mc:Fallback>
            <p:pic>
              <p:nvPicPr>
                <p:cNvPr id="32" name="Ink 31">
                  <a:extLst>
                    <a:ext uri="{FF2B5EF4-FFF2-40B4-BE49-F238E27FC236}">
                      <a16:creationId xmlns:a16="http://schemas.microsoft.com/office/drawing/2014/main" id="{A9B0EF6E-67D5-4BE3-81CE-1B0BC2652F47}"/>
                    </a:ext>
                  </a:extLst>
                </p:cNvPr>
                <p:cNvPicPr/>
                <p:nvPr/>
              </p:nvPicPr>
              <p:blipFill>
                <a:blip r:embed="rId49"/>
                <a:stretch>
                  <a:fillRect/>
                </a:stretch>
              </p:blipFill>
              <p:spPr>
                <a:xfrm>
                  <a:off x="5838083" y="3840391"/>
                  <a:ext cx="31920" cy="420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50">
              <p14:nvContentPartPr>
                <p14:cNvPr id="33" name="Ink 32">
                  <a:extLst>
                    <a:ext uri="{FF2B5EF4-FFF2-40B4-BE49-F238E27FC236}">
                      <a16:creationId xmlns:a16="http://schemas.microsoft.com/office/drawing/2014/main" id="{D0FC97FF-6ACA-450E-AC06-18C93C6A18C0}"/>
                    </a:ext>
                  </a:extLst>
                </p14:cNvPr>
                <p14:cNvContentPartPr/>
                <p14:nvPr/>
              </p14:nvContentPartPr>
              <p14:xfrm>
                <a:off x="3071123" y="3220231"/>
                <a:ext cx="10080" cy="240"/>
              </p14:xfrm>
            </p:contentPart>
          </mc:Choice>
          <mc:Fallback>
            <p:pic>
              <p:nvPicPr>
                <p:cNvPr id="33" name="Ink 32">
                  <a:extLst>
                    <a:ext uri="{FF2B5EF4-FFF2-40B4-BE49-F238E27FC236}">
                      <a16:creationId xmlns:a16="http://schemas.microsoft.com/office/drawing/2014/main" id="{D0FC97FF-6ACA-450E-AC06-18C93C6A18C0}"/>
                    </a:ext>
                  </a:extLst>
                </p:cNvPr>
                <p:cNvPicPr/>
                <p:nvPr/>
              </p:nvPicPr>
              <p:blipFill>
                <a:blip r:embed="rId51"/>
                <a:stretch>
                  <a:fillRect/>
                </a:stretch>
              </p:blipFill>
              <p:spPr>
                <a:xfrm>
                  <a:off x="3055283" y="3204391"/>
                  <a:ext cx="42000" cy="3192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52">
              <p14:nvContentPartPr>
                <p14:cNvPr id="34" name="Ink 33">
                  <a:extLst>
                    <a:ext uri="{FF2B5EF4-FFF2-40B4-BE49-F238E27FC236}">
                      <a16:creationId xmlns:a16="http://schemas.microsoft.com/office/drawing/2014/main" id="{5CD6E0BB-D1B2-4245-BF76-9FC3B94C38B1}"/>
                    </a:ext>
                  </a:extLst>
                </p14:cNvPr>
                <p14:cNvContentPartPr/>
                <p14:nvPr/>
              </p14:nvContentPartPr>
              <p14:xfrm>
                <a:off x="3051203" y="3299671"/>
                <a:ext cx="10080" cy="24960"/>
              </p14:xfrm>
            </p:contentPart>
          </mc:Choice>
          <mc:Fallback>
            <p:pic>
              <p:nvPicPr>
                <p:cNvPr id="34" name="Ink 33">
                  <a:extLst>
                    <a:ext uri="{FF2B5EF4-FFF2-40B4-BE49-F238E27FC236}">
                      <a16:creationId xmlns:a16="http://schemas.microsoft.com/office/drawing/2014/main" id="{5CD6E0BB-D1B2-4245-BF76-9FC3B94C38B1}"/>
                    </a:ext>
                  </a:extLst>
                </p:cNvPr>
                <p:cNvPicPr/>
                <p:nvPr/>
              </p:nvPicPr>
              <p:blipFill>
                <a:blip r:embed="rId53"/>
                <a:stretch>
                  <a:fillRect/>
                </a:stretch>
              </p:blipFill>
              <p:spPr>
                <a:xfrm>
                  <a:off x="3035363" y="3280060"/>
                  <a:ext cx="42000" cy="64183"/>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54">
              <p14:nvContentPartPr>
                <p14:cNvPr id="35" name="Ink 34">
                  <a:extLst>
                    <a:ext uri="{FF2B5EF4-FFF2-40B4-BE49-F238E27FC236}">
                      <a16:creationId xmlns:a16="http://schemas.microsoft.com/office/drawing/2014/main" id="{923355C8-C8B5-4BC2-83E1-A321BEC3F2C4}"/>
                    </a:ext>
                  </a:extLst>
                </p14:cNvPr>
                <p14:cNvContentPartPr/>
                <p14:nvPr/>
              </p14:nvContentPartPr>
              <p14:xfrm>
                <a:off x="3120803" y="3339511"/>
                <a:ext cx="10080" cy="10080"/>
              </p14:xfrm>
            </p:contentPart>
          </mc:Choice>
          <mc:Fallback>
            <p:pic>
              <p:nvPicPr>
                <p:cNvPr id="35" name="Ink 34">
                  <a:extLst>
                    <a:ext uri="{FF2B5EF4-FFF2-40B4-BE49-F238E27FC236}">
                      <a16:creationId xmlns:a16="http://schemas.microsoft.com/office/drawing/2014/main" id="{923355C8-C8B5-4BC2-83E1-A321BEC3F2C4}"/>
                    </a:ext>
                  </a:extLst>
                </p:cNvPr>
                <p:cNvPicPr/>
                <p:nvPr/>
              </p:nvPicPr>
              <p:blipFill>
                <a:blip r:embed="rId55"/>
                <a:stretch>
                  <a:fillRect/>
                </a:stretch>
              </p:blipFill>
              <p:spPr>
                <a:xfrm>
                  <a:off x="3104963" y="3323431"/>
                  <a:ext cx="42000" cy="420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56">
              <p14:nvContentPartPr>
                <p14:cNvPr id="36" name="Ink 35">
                  <a:extLst>
                    <a:ext uri="{FF2B5EF4-FFF2-40B4-BE49-F238E27FC236}">
                      <a16:creationId xmlns:a16="http://schemas.microsoft.com/office/drawing/2014/main" id="{2B3E6C84-029B-435B-AF3A-34D6FD75265E}"/>
                    </a:ext>
                  </a:extLst>
                </p14:cNvPr>
                <p14:cNvContentPartPr/>
                <p14:nvPr/>
              </p14:nvContentPartPr>
              <p14:xfrm>
                <a:off x="3031283" y="3369271"/>
                <a:ext cx="240" cy="240"/>
              </p14:xfrm>
            </p:contentPart>
          </mc:Choice>
          <mc:Fallback>
            <p:pic>
              <p:nvPicPr>
                <p:cNvPr id="36" name="Ink 35">
                  <a:extLst>
                    <a:ext uri="{FF2B5EF4-FFF2-40B4-BE49-F238E27FC236}">
                      <a16:creationId xmlns:a16="http://schemas.microsoft.com/office/drawing/2014/main" id="{2B3E6C84-029B-435B-AF3A-34D6FD75265E}"/>
                    </a:ext>
                  </a:extLst>
                </p:cNvPr>
                <p:cNvPicPr/>
                <p:nvPr/>
              </p:nvPicPr>
              <p:blipFill>
                <a:blip r:embed="rId57"/>
                <a:stretch>
                  <a:fillRect/>
                </a:stretch>
              </p:blipFill>
              <p:spPr>
                <a:xfrm>
                  <a:off x="3015443" y="3353431"/>
                  <a:ext cx="31920" cy="3192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58">
              <p14:nvContentPartPr>
                <p14:cNvPr id="37" name="Ink 36">
                  <a:extLst>
                    <a:ext uri="{FF2B5EF4-FFF2-40B4-BE49-F238E27FC236}">
                      <a16:creationId xmlns:a16="http://schemas.microsoft.com/office/drawing/2014/main" id="{FF3CAA94-7F04-4D40-BC77-B420E5518E40}"/>
                    </a:ext>
                  </a:extLst>
                </p14:cNvPr>
                <p14:cNvContentPartPr/>
                <p14:nvPr/>
              </p14:nvContentPartPr>
              <p14:xfrm>
                <a:off x="3110723" y="3269911"/>
                <a:ext cx="240" cy="240"/>
              </p14:xfrm>
            </p:contentPart>
          </mc:Choice>
          <mc:Fallback>
            <p:pic>
              <p:nvPicPr>
                <p:cNvPr id="37" name="Ink 36">
                  <a:extLst>
                    <a:ext uri="{FF2B5EF4-FFF2-40B4-BE49-F238E27FC236}">
                      <a16:creationId xmlns:a16="http://schemas.microsoft.com/office/drawing/2014/main" id="{FF3CAA94-7F04-4D40-BC77-B420E5518E40}"/>
                    </a:ext>
                  </a:extLst>
                </p:cNvPr>
                <p:cNvPicPr/>
                <p:nvPr/>
              </p:nvPicPr>
              <p:blipFill>
                <a:blip r:embed="rId59"/>
                <a:stretch>
                  <a:fillRect/>
                </a:stretch>
              </p:blipFill>
              <p:spPr>
                <a:xfrm>
                  <a:off x="3094883" y="3254071"/>
                  <a:ext cx="31920" cy="3192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60">
              <p14:nvContentPartPr>
                <p14:cNvPr id="38" name="Ink 37">
                  <a:extLst>
                    <a:ext uri="{FF2B5EF4-FFF2-40B4-BE49-F238E27FC236}">
                      <a16:creationId xmlns:a16="http://schemas.microsoft.com/office/drawing/2014/main" id="{91DC11F0-4E73-4671-8A94-38AE565BEC2C}"/>
                    </a:ext>
                  </a:extLst>
                </p14:cNvPr>
                <p14:cNvContentPartPr/>
                <p14:nvPr/>
              </p14:nvContentPartPr>
              <p14:xfrm>
                <a:off x="4154483" y="3587911"/>
                <a:ext cx="10080" cy="10080"/>
              </p14:xfrm>
            </p:contentPart>
          </mc:Choice>
          <mc:Fallback>
            <p:pic>
              <p:nvPicPr>
                <p:cNvPr id="38" name="Ink 37">
                  <a:extLst>
                    <a:ext uri="{FF2B5EF4-FFF2-40B4-BE49-F238E27FC236}">
                      <a16:creationId xmlns:a16="http://schemas.microsoft.com/office/drawing/2014/main" id="{91DC11F0-4E73-4671-8A94-38AE565BEC2C}"/>
                    </a:ext>
                  </a:extLst>
                </p:cNvPr>
                <p:cNvPicPr/>
                <p:nvPr/>
              </p:nvPicPr>
              <p:blipFill>
                <a:blip r:embed="rId61"/>
                <a:stretch>
                  <a:fillRect/>
                </a:stretch>
              </p:blipFill>
              <p:spPr>
                <a:xfrm>
                  <a:off x="4138643" y="3572071"/>
                  <a:ext cx="42000" cy="420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62">
              <p14:nvContentPartPr>
                <p14:cNvPr id="39" name="Ink 38">
                  <a:extLst>
                    <a:ext uri="{FF2B5EF4-FFF2-40B4-BE49-F238E27FC236}">
                      <a16:creationId xmlns:a16="http://schemas.microsoft.com/office/drawing/2014/main" id="{7673486A-757C-45C4-9142-AB5C3EEE4A01}"/>
                    </a:ext>
                  </a:extLst>
                </p14:cNvPr>
                <p14:cNvContentPartPr/>
                <p14:nvPr/>
              </p14:nvContentPartPr>
              <p14:xfrm>
                <a:off x="4174403" y="3637591"/>
                <a:ext cx="10080" cy="10080"/>
              </p14:xfrm>
            </p:contentPart>
          </mc:Choice>
          <mc:Fallback>
            <p:pic>
              <p:nvPicPr>
                <p:cNvPr id="39" name="Ink 38">
                  <a:extLst>
                    <a:ext uri="{FF2B5EF4-FFF2-40B4-BE49-F238E27FC236}">
                      <a16:creationId xmlns:a16="http://schemas.microsoft.com/office/drawing/2014/main" id="{7673486A-757C-45C4-9142-AB5C3EEE4A01}"/>
                    </a:ext>
                  </a:extLst>
                </p:cNvPr>
                <p:cNvPicPr/>
                <p:nvPr/>
              </p:nvPicPr>
              <p:blipFill>
                <a:blip r:embed="rId63"/>
                <a:stretch>
                  <a:fillRect/>
                </a:stretch>
              </p:blipFill>
              <p:spPr>
                <a:xfrm>
                  <a:off x="4158323" y="3621751"/>
                  <a:ext cx="42000" cy="420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64">
              <p14:nvContentPartPr>
                <p14:cNvPr id="40" name="Ink 39">
                  <a:extLst>
                    <a:ext uri="{FF2B5EF4-FFF2-40B4-BE49-F238E27FC236}">
                      <a16:creationId xmlns:a16="http://schemas.microsoft.com/office/drawing/2014/main" id="{61342653-0BEB-43A3-9264-3D68A837C844}"/>
                    </a:ext>
                  </a:extLst>
                </p14:cNvPr>
                <p14:cNvContentPartPr/>
                <p14:nvPr/>
              </p14:nvContentPartPr>
              <p14:xfrm>
                <a:off x="4084883" y="3548071"/>
                <a:ext cx="10080" cy="10080"/>
              </p14:xfrm>
            </p:contentPart>
          </mc:Choice>
          <mc:Fallback>
            <p:pic>
              <p:nvPicPr>
                <p:cNvPr id="40" name="Ink 39">
                  <a:extLst>
                    <a:ext uri="{FF2B5EF4-FFF2-40B4-BE49-F238E27FC236}">
                      <a16:creationId xmlns:a16="http://schemas.microsoft.com/office/drawing/2014/main" id="{61342653-0BEB-43A3-9264-3D68A837C844}"/>
                    </a:ext>
                  </a:extLst>
                </p:cNvPr>
                <p:cNvPicPr/>
                <p:nvPr/>
              </p:nvPicPr>
              <p:blipFill>
                <a:blip r:embed="rId65"/>
                <a:stretch>
                  <a:fillRect/>
                </a:stretch>
              </p:blipFill>
              <p:spPr>
                <a:xfrm>
                  <a:off x="4069043" y="3532231"/>
                  <a:ext cx="42000" cy="420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66">
              <p14:nvContentPartPr>
                <p14:cNvPr id="41" name="Ink 40">
                  <a:extLst>
                    <a:ext uri="{FF2B5EF4-FFF2-40B4-BE49-F238E27FC236}">
                      <a16:creationId xmlns:a16="http://schemas.microsoft.com/office/drawing/2014/main" id="{37CC0B50-6223-43D3-B9BC-A35D795DB274}"/>
                    </a:ext>
                  </a:extLst>
                </p14:cNvPr>
                <p14:cNvContentPartPr/>
                <p14:nvPr/>
              </p14:nvContentPartPr>
              <p14:xfrm>
                <a:off x="4015283" y="3478471"/>
                <a:ext cx="240" cy="240"/>
              </p14:xfrm>
            </p:contentPart>
          </mc:Choice>
          <mc:Fallback>
            <p:pic>
              <p:nvPicPr>
                <p:cNvPr id="41" name="Ink 40">
                  <a:extLst>
                    <a:ext uri="{FF2B5EF4-FFF2-40B4-BE49-F238E27FC236}">
                      <a16:creationId xmlns:a16="http://schemas.microsoft.com/office/drawing/2014/main" id="{37CC0B50-6223-43D3-B9BC-A35D795DB274}"/>
                    </a:ext>
                  </a:extLst>
                </p:cNvPr>
                <p:cNvPicPr/>
                <p:nvPr/>
              </p:nvPicPr>
              <p:blipFill>
                <a:blip r:embed="rId67"/>
                <a:stretch>
                  <a:fillRect/>
                </a:stretch>
              </p:blipFill>
              <p:spPr>
                <a:xfrm>
                  <a:off x="3999443" y="3462631"/>
                  <a:ext cx="31920" cy="3192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68">
              <p14:nvContentPartPr>
                <p14:cNvPr id="42" name="Ink 41">
                  <a:extLst>
                    <a:ext uri="{FF2B5EF4-FFF2-40B4-BE49-F238E27FC236}">
                      <a16:creationId xmlns:a16="http://schemas.microsoft.com/office/drawing/2014/main" id="{A6188E1A-F226-4812-B1B7-F619E6B4A608}"/>
                    </a:ext>
                  </a:extLst>
                </p14:cNvPr>
                <p14:cNvContentPartPr/>
                <p14:nvPr/>
              </p14:nvContentPartPr>
              <p14:xfrm>
                <a:off x="4164323" y="3458791"/>
                <a:ext cx="240" cy="240"/>
              </p14:xfrm>
            </p:contentPart>
          </mc:Choice>
          <mc:Fallback>
            <p:pic>
              <p:nvPicPr>
                <p:cNvPr id="42" name="Ink 41">
                  <a:extLst>
                    <a:ext uri="{FF2B5EF4-FFF2-40B4-BE49-F238E27FC236}">
                      <a16:creationId xmlns:a16="http://schemas.microsoft.com/office/drawing/2014/main" id="{A6188E1A-F226-4812-B1B7-F619E6B4A608}"/>
                    </a:ext>
                  </a:extLst>
                </p:cNvPr>
                <p:cNvPicPr/>
                <p:nvPr/>
              </p:nvPicPr>
              <p:blipFill>
                <a:blip r:embed="rId69"/>
                <a:stretch>
                  <a:fillRect/>
                </a:stretch>
              </p:blipFill>
              <p:spPr>
                <a:xfrm>
                  <a:off x="4148483" y="3442711"/>
                  <a:ext cx="31920" cy="3192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70">
              <p14:nvContentPartPr>
                <p14:cNvPr id="43" name="Ink 42">
                  <a:extLst>
                    <a:ext uri="{FF2B5EF4-FFF2-40B4-BE49-F238E27FC236}">
                      <a16:creationId xmlns:a16="http://schemas.microsoft.com/office/drawing/2014/main" id="{7D6E146F-CEDF-4539-A2B9-BF9E8B361894}"/>
                    </a:ext>
                  </a:extLst>
                </p14:cNvPr>
                <p14:cNvContentPartPr/>
                <p14:nvPr/>
              </p14:nvContentPartPr>
              <p14:xfrm>
                <a:off x="4025123" y="3647431"/>
                <a:ext cx="30240" cy="25200"/>
              </p14:xfrm>
            </p:contentPart>
          </mc:Choice>
          <mc:Fallback>
            <p:pic>
              <p:nvPicPr>
                <p:cNvPr id="43" name="Ink 42">
                  <a:extLst>
                    <a:ext uri="{FF2B5EF4-FFF2-40B4-BE49-F238E27FC236}">
                      <a16:creationId xmlns:a16="http://schemas.microsoft.com/office/drawing/2014/main" id="{7D6E146F-CEDF-4539-A2B9-BF9E8B361894}"/>
                    </a:ext>
                  </a:extLst>
                </p:cNvPr>
                <p:cNvPicPr/>
                <p:nvPr/>
              </p:nvPicPr>
              <p:blipFill>
                <a:blip r:embed="rId71"/>
                <a:stretch>
                  <a:fillRect/>
                </a:stretch>
              </p:blipFill>
              <p:spPr>
                <a:xfrm>
                  <a:off x="4001363" y="3623671"/>
                  <a:ext cx="77760" cy="7272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72">
              <p14:nvContentPartPr>
                <p14:cNvPr id="44" name="Ink 43">
                  <a:extLst>
                    <a:ext uri="{FF2B5EF4-FFF2-40B4-BE49-F238E27FC236}">
                      <a16:creationId xmlns:a16="http://schemas.microsoft.com/office/drawing/2014/main" id="{F8632A0F-66BC-4AB9-A4FF-2648BC71DAD1}"/>
                    </a:ext>
                  </a:extLst>
                </p14:cNvPr>
                <p14:cNvContentPartPr/>
                <p14:nvPr/>
              </p14:nvContentPartPr>
              <p14:xfrm>
                <a:off x="4064963" y="3518311"/>
                <a:ext cx="10080" cy="240"/>
              </p14:xfrm>
            </p:contentPart>
          </mc:Choice>
          <mc:Fallback>
            <p:pic>
              <p:nvPicPr>
                <p:cNvPr id="44" name="Ink 43">
                  <a:extLst>
                    <a:ext uri="{FF2B5EF4-FFF2-40B4-BE49-F238E27FC236}">
                      <a16:creationId xmlns:a16="http://schemas.microsoft.com/office/drawing/2014/main" id="{F8632A0F-66BC-4AB9-A4FF-2648BC71DAD1}"/>
                    </a:ext>
                  </a:extLst>
                </p:cNvPr>
                <p:cNvPicPr/>
                <p:nvPr/>
              </p:nvPicPr>
              <p:blipFill>
                <a:blip r:embed="rId73"/>
                <a:stretch>
                  <a:fillRect/>
                </a:stretch>
              </p:blipFill>
              <p:spPr>
                <a:xfrm>
                  <a:off x="4049123" y="3502471"/>
                  <a:ext cx="42000" cy="3192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74">
              <p14:nvContentPartPr>
                <p14:cNvPr id="45" name="Ink 44">
                  <a:extLst>
                    <a:ext uri="{FF2B5EF4-FFF2-40B4-BE49-F238E27FC236}">
                      <a16:creationId xmlns:a16="http://schemas.microsoft.com/office/drawing/2014/main" id="{219B3B1B-0610-4C38-8A8E-D984FE646F50}"/>
                    </a:ext>
                  </a:extLst>
                </p14:cNvPr>
                <p14:cNvContentPartPr/>
                <p14:nvPr/>
              </p14:nvContentPartPr>
              <p14:xfrm>
                <a:off x="4164323" y="3498391"/>
                <a:ext cx="20160" cy="15120"/>
              </p14:xfrm>
            </p:contentPart>
          </mc:Choice>
          <mc:Fallback>
            <p:pic>
              <p:nvPicPr>
                <p:cNvPr id="45" name="Ink 44">
                  <a:extLst>
                    <a:ext uri="{FF2B5EF4-FFF2-40B4-BE49-F238E27FC236}">
                      <a16:creationId xmlns:a16="http://schemas.microsoft.com/office/drawing/2014/main" id="{219B3B1B-0610-4C38-8A8E-D984FE646F50}"/>
                    </a:ext>
                  </a:extLst>
                </p:cNvPr>
                <p:cNvPicPr/>
                <p:nvPr/>
              </p:nvPicPr>
              <p:blipFill>
                <a:blip r:embed="rId75"/>
                <a:stretch>
                  <a:fillRect/>
                </a:stretch>
              </p:blipFill>
              <p:spPr>
                <a:xfrm>
                  <a:off x="4140563" y="3474631"/>
                  <a:ext cx="67680" cy="630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76">
              <p14:nvContentPartPr>
                <p14:cNvPr id="46" name="Ink 45">
                  <a:extLst>
                    <a:ext uri="{FF2B5EF4-FFF2-40B4-BE49-F238E27FC236}">
                      <a16:creationId xmlns:a16="http://schemas.microsoft.com/office/drawing/2014/main" id="{1F651F56-DD9E-45D3-B074-34989EC3A3C9}"/>
                    </a:ext>
                  </a:extLst>
                </p14:cNvPr>
                <p14:cNvContentPartPr/>
                <p14:nvPr/>
              </p14:nvContentPartPr>
              <p14:xfrm>
                <a:off x="5893763" y="3727111"/>
                <a:ext cx="20160" cy="10080"/>
              </p14:xfrm>
            </p:contentPart>
          </mc:Choice>
          <mc:Fallback>
            <p:pic>
              <p:nvPicPr>
                <p:cNvPr id="46" name="Ink 45">
                  <a:extLst>
                    <a:ext uri="{FF2B5EF4-FFF2-40B4-BE49-F238E27FC236}">
                      <a16:creationId xmlns:a16="http://schemas.microsoft.com/office/drawing/2014/main" id="{1F651F56-DD9E-45D3-B074-34989EC3A3C9}"/>
                    </a:ext>
                  </a:extLst>
                </p:cNvPr>
                <p:cNvPicPr/>
                <p:nvPr/>
              </p:nvPicPr>
              <p:blipFill>
                <a:blip r:embed="rId77"/>
                <a:stretch>
                  <a:fillRect/>
                </a:stretch>
              </p:blipFill>
              <p:spPr>
                <a:xfrm>
                  <a:off x="5877923" y="3711271"/>
                  <a:ext cx="51840" cy="4200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78">
              <p14:nvContentPartPr>
                <p14:cNvPr id="47" name="Ink 46">
                  <a:extLst>
                    <a:ext uri="{FF2B5EF4-FFF2-40B4-BE49-F238E27FC236}">
                      <a16:creationId xmlns:a16="http://schemas.microsoft.com/office/drawing/2014/main" id="{B4826FDD-6979-451F-B654-DDC92C471772}"/>
                    </a:ext>
                  </a:extLst>
                </p14:cNvPr>
                <p14:cNvContentPartPr/>
                <p14:nvPr/>
              </p14:nvContentPartPr>
              <p14:xfrm>
                <a:off x="5814323" y="3836311"/>
                <a:ext cx="240" cy="10080"/>
              </p14:xfrm>
            </p:contentPart>
          </mc:Choice>
          <mc:Fallback>
            <p:pic>
              <p:nvPicPr>
                <p:cNvPr id="47" name="Ink 46">
                  <a:extLst>
                    <a:ext uri="{FF2B5EF4-FFF2-40B4-BE49-F238E27FC236}">
                      <a16:creationId xmlns:a16="http://schemas.microsoft.com/office/drawing/2014/main" id="{B4826FDD-6979-451F-B654-DDC92C471772}"/>
                    </a:ext>
                  </a:extLst>
                </p:cNvPr>
                <p:cNvPicPr/>
                <p:nvPr/>
              </p:nvPicPr>
              <p:blipFill>
                <a:blip r:embed="rId79"/>
                <a:stretch>
                  <a:fillRect/>
                </a:stretch>
              </p:blipFill>
              <p:spPr>
                <a:xfrm>
                  <a:off x="5798483" y="3820471"/>
                  <a:ext cx="31920" cy="42000"/>
                </a:xfrm>
                <a:prstGeom prst="rect">
                  <a:avLst/>
                </a:prstGeom>
              </p:spPr>
            </p:pic>
          </mc:Fallback>
        </mc:AlternateContent>
        <mc:AlternateContent xmlns:mc="http://schemas.openxmlformats.org/markup-compatibility/2006" xmlns:p14="http://schemas.microsoft.com/office/powerpoint/2010/main">
          <mc:Choice Requires="p14">
            <p:contentPart p14:bwMode="auto" r:id="rId80">
              <p14:nvContentPartPr>
                <p14:cNvPr id="48" name="Ink 47">
                  <a:extLst>
                    <a:ext uri="{FF2B5EF4-FFF2-40B4-BE49-F238E27FC236}">
                      <a16:creationId xmlns:a16="http://schemas.microsoft.com/office/drawing/2014/main" id="{E16D90ED-735F-4504-9511-D822A5F01B3E}"/>
                    </a:ext>
                  </a:extLst>
                </p14:cNvPr>
                <p14:cNvContentPartPr/>
                <p14:nvPr/>
              </p14:nvContentPartPr>
              <p14:xfrm>
                <a:off x="2912003" y="2732791"/>
                <a:ext cx="2902413" cy="1909680"/>
              </p14:xfrm>
            </p:contentPart>
          </mc:Choice>
          <mc:Fallback xmlns="">
            <p:pic>
              <p:nvPicPr>
                <p:cNvPr id="48" name="Ink 47">
                  <a:extLst>
                    <a:ext uri="{FF2B5EF4-FFF2-40B4-BE49-F238E27FC236}">
                      <a16:creationId xmlns:a16="http://schemas.microsoft.com/office/drawing/2014/main" id="{E16D90ED-735F-4504-9511-D822A5F01B3E}"/>
                    </a:ext>
                  </a:extLst>
                </p:cNvPr>
                <p:cNvPicPr/>
                <p:nvPr/>
              </p:nvPicPr>
              <p:blipFill>
                <a:blip r:embed="rId81"/>
                <a:stretch>
                  <a:fillRect/>
                </a:stretch>
              </p:blipFill>
              <p:spPr>
                <a:xfrm>
                  <a:off x="2900121" y="2690666"/>
                  <a:ext cx="2938059" cy="1963327"/>
                </a:xfrm>
                <a:prstGeom prst="rect">
                  <a:avLst/>
                </a:prstGeom>
              </p:spPr>
            </p:pic>
          </mc:Fallback>
        </mc:AlternateContent>
      </p:grpSp>
      <p:sp>
        <p:nvSpPr>
          <p:cNvPr id="49" name="TextBox 48">
            <a:extLst>
              <a:ext uri="{FF2B5EF4-FFF2-40B4-BE49-F238E27FC236}">
                <a16:creationId xmlns:a16="http://schemas.microsoft.com/office/drawing/2014/main" id="{F9266391-2FAD-4102-96FD-BB6DC4BC572F}"/>
              </a:ext>
            </a:extLst>
          </p:cNvPr>
          <p:cNvSpPr txBox="1"/>
          <p:nvPr/>
        </p:nvSpPr>
        <p:spPr>
          <a:xfrm>
            <a:off x="2476821" y="5877272"/>
            <a:ext cx="2031325" cy="369332"/>
          </a:xfrm>
          <a:prstGeom prst="rect">
            <a:avLst/>
          </a:prstGeom>
          <a:noFill/>
        </p:spPr>
        <p:txBody>
          <a:bodyPr wrap="none" rtlCol="0">
            <a:spAutoFit/>
          </a:bodyPr>
          <a:lstStyle/>
          <a:p>
            <a:pPr algn="ctr"/>
            <a:r>
              <a:rPr lang="zh-TW" altLang="en-US" dirty="0"/>
              <a:t>蔬菜和水果的結構</a:t>
            </a:r>
            <a:endParaRPr lang="en-US" sz="1800" dirty="0"/>
          </a:p>
        </p:txBody>
      </p:sp>
      <p:cxnSp>
        <p:nvCxnSpPr>
          <p:cNvPr id="53" name="Straight Arrow Connector 52">
            <a:extLst>
              <a:ext uri="{FF2B5EF4-FFF2-40B4-BE49-F238E27FC236}">
                <a16:creationId xmlns:a16="http://schemas.microsoft.com/office/drawing/2014/main" id="{4F0EE5AC-E70F-4056-A713-EFC0D008591A}"/>
              </a:ext>
            </a:extLst>
          </p:cNvPr>
          <p:cNvCxnSpPr>
            <a:cxnSpLocks/>
          </p:cNvCxnSpPr>
          <p:nvPr/>
        </p:nvCxnSpPr>
        <p:spPr>
          <a:xfrm flipH="1">
            <a:off x="5284812" y="1963061"/>
            <a:ext cx="755988" cy="42737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B882660A-BC56-4625-88FD-083E15926BF0}"/>
              </a:ext>
            </a:extLst>
          </p:cNvPr>
          <p:cNvCxnSpPr>
            <a:cxnSpLocks/>
          </p:cNvCxnSpPr>
          <p:nvPr/>
        </p:nvCxnSpPr>
        <p:spPr>
          <a:xfrm flipH="1">
            <a:off x="5801616" y="2911925"/>
            <a:ext cx="744448" cy="37473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7D385CC8-5AFB-4BC1-A7F6-AE227F777E3E}"/>
              </a:ext>
            </a:extLst>
          </p:cNvPr>
          <p:cNvCxnSpPr>
            <a:cxnSpLocks/>
          </p:cNvCxnSpPr>
          <p:nvPr/>
        </p:nvCxnSpPr>
        <p:spPr>
          <a:xfrm flipH="1" flipV="1">
            <a:off x="5128273" y="4434341"/>
            <a:ext cx="1161396" cy="54246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F60F0EE9-1A51-4D68-9B31-2ADA080D7AC4}"/>
              </a:ext>
            </a:extLst>
          </p:cNvPr>
          <p:cNvCxnSpPr>
            <a:cxnSpLocks/>
            <a:stCxn id="84" idx="3"/>
          </p:cNvCxnSpPr>
          <p:nvPr/>
        </p:nvCxnSpPr>
        <p:spPr>
          <a:xfrm flipV="1">
            <a:off x="2523715" y="4518087"/>
            <a:ext cx="768304" cy="69217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B9B6F6E4-8CB8-4BC4-A1F3-2E9585069F9D}"/>
              </a:ext>
            </a:extLst>
          </p:cNvPr>
          <p:cNvCxnSpPr>
            <a:cxnSpLocks/>
          </p:cNvCxnSpPr>
          <p:nvPr/>
        </p:nvCxnSpPr>
        <p:spPr>
          <a:xfrm flipH="1">
            <a:off x="5824350" y="3411203"/>
            <a:ext cx="911151" cy="32421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F758A40F-BD48-49B5-8BE1-4D1CC35C85E8}"/>
              </a:ext>
            </a:extLst>
          </p:cNvPr>
          <p:cNvCxnSpPr>
            <a:cxnSpLocks/>
          </p:cNvCxnSpPr>
          <p:nvPr/>
        </p:nvCxnSpPr>
        <p:spPr>
          <a:xfrm flipV="1">
            <a:off x="1886160" y="3706320"/>
            <a:ext cx="854234" cy="35434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2BC3577A-5B5C-4AA9-96FB-E94779327D24}"/>
              </a:ext>
            </a:extLst>
          </p:cNvPr>
          <p:cNvCxnSpPr>
            <a:cxnSpLocks/>
          </p:cNvCxnSpPr>
          <p:nvPr/>
        </p:nvCxnSpPr>
        <p:spPr>
          <a:xfrm>
            <a:off x="2041899" y="3108167"/>
            <a:ext cx="1160109" cy="5493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EEEE6204-BEAB-4EE0-A503-E339DB18E36E}"/>
              </a:ext>
            </a:extLst>
          </p:cNvPr>
          <p:cNvCxnSpPr>
            <a:cxnSpLocks/>
          </p:cNvCxnSpPr>
          <p:nvPr/>
        </p:nvCxnSpPr>
        <p:spPr>
          <a:xfrm flipV="1">
            <a:off x="2279645" y="4088445"/>
            <a:ext cx="884411" cy="34589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D2A8C11F-99AB-49F4-80BD-FA9ED041E1BD}"/>
              </a:ext>
            </a:extLst>
          </p:cNvPr>
          <p:cNvSpPr txBox="1"/>
          <p:nvPr/>
        </p:nvSpPr>
        <p:spPr>
          <a:xfrm>
            <a:off x="6019800" y="1332494"/>
            <a:ext cx="2715135" cy="646331"/>
          </a:xfrm>
          <a:prstGeom prst="rect">
            <a:avLst/>
          </a:prstGeom>
          <a:noFill/>
        </p:spPr>
        <p:txBody>
          <a:bodyPr wrap="square" rtlCol="0">
            <a:spAutoFit/>
          </a:bodyPr>
          <a:lstStyle/>
          <a:p>
            <a:r>
              <a:rPr lang="zh-TW" altLang="en-US" b="1" dirty="0"/>
              <a:t>細胞壁含有纖維素，半纖維素，果膠物質和木質素</a:t>
            </a:r>
          </a:p>
        </p:txBody>
      </p:sp>
      <p:sp>
        <p:nvSpPr>
          <p:cNvPr id="76" name="TextBox 75">
            <a:extLst>
              <a:ext uri="{FF2B5EF4-FFF2-40B4-BE49-F238E27FC236}">
                <a16:creationId xmlns:a16="http://schemas.microsoft.com/office/drawing/2014/main" id="{AA0DFC9D-CFBB-4BF2-8F78-6F79B9D56F00}"/>
              </a:ext>
            </a:extLst>
          </p:cNvPr>
          <p:cNvSpPr txBox="1"/>
          <p:nvPr/>
        </p:nvSpPr>
        <p:spPr>
          <a:xfrm>
            <a:off x="6559635" y="2708717"/>
            <a:ext cx="646331" cy="369332"/>
          </a:xfrm>
          <a:prstGeom prst="rect">
            <a:avLst/>
          </a:prstGeom>
          <a:noFill/>
        </p:spPr>
        <p:txBody>
          <a:bodyPr wrap="none" rtlCol="0">
            <a:spAutoFit/>
          </a:bodyPr>
          <a:lstStyle/>
          <a:p>
            <a:r>
              <a:rPr lang="zh-TW" altLang="en-US" dirty="0">
                <a:solidFill>
                  <a:schemeClr val="bg1">
                    <a:lumMod val="50000"/>
                  </a:schemeClr>
                </a:solidFill>
              </a:rPr>
              <a:t>質膜</a:t>
            </a:r>
          </a:p>
        </p:txBody>
      </p:sp>
      <p:sp>
        <p:nvSpPr>
          <p:cNvPr id="77" name="TextBox 76">
            <a:extLst>
              <a:ext uri="{FF2B5EF4-FFF2-40B4-BE49-F238E27FC236}">
                <a16:creationId xmlns:a16="http://schemas.microsoft.com/office/drawing/2014/main" id="{51ACE93C-B16D-4955-856E-9FFC102DC418}"/>
              </a:ext>
            </a:extLst>
          </p:cNvPr>
          <p:cNvSpPr txBox="1"/>
          <p:nvPr/>
        </p:nvSpPr>
        <p:spPr>
          <a:xfrm>
            <a:off x="6717658" y="3203980"/>
            <a:ext cx="877163" cy="369332"/>
          </a:xfrm>
          <a:prstGeom prst="rect">
            <a:avLst/>
          </a:prstGeom>
          <a:noFill/>
        </p:spPr>
        <p:txBody>
          <a:bodyPr wrap="none" rtlCol="0">
            <a:spAutoFit/>
          </a:bodyPr>
          <a:lstStyle/>
          <a:p>
            <a:r>
              <a:rPr lang="zh-TW" altLang="en-US" dirty="0">
                <a:solidFill>
                  <a:schemeClr val="bg1">
                    <a:lumMod val="50000"/>
                  </a:schemeClr>
                </a:solidFill>
              </a:rPr>
              <a:t>核糖體</a:t>
            </a:r>
          </a:p>
        </p:txBody>
      </p:sp>
      <p:sp>
        <p:nvSpPr>
          <p:cNvPr id="81" name="TextBox 80">
            <a:extLst>
              <a:ext uri="{FF2B5EF4-FFF2-40B4-BE49-F238E27FC236}">
                <a16:creationId xmlns:a16="http://schemas.microsoft.com/office/drawing/2014/main" id="{A5418C5D-99E7-4EC8-90B1-E38EE55796F1}"/>
              </a:ext>
            </a:extLst>
          </p:cNvPr>
          <p:cNvSpPr txBox="1"/>
          <p:nvPr/>
        </p:nvSpPr>
        <p:spPr>
          <a:xfrm>
            <a:off x="6281685" y="4515142"/>
            <a:ext cx="2403571" cy="923330"/>
          </a:xfrm>
          <a:prstGeom prst="rect">
            <a:avLst/>
          </a:prstGeom>
          <a:noFill/>
        </p:spPr>
        <p:txBody>
          <a:bodyPr wrap="square" rtlCol="0">
            <a:spAutoFit/>
          </a:bodyPr>
          <a:lstStyle/>
          <a:p>
            <a:r>
              <a:rPr lang="zh-TW" altLang="en-US" dirty="0">
                <a:solidFill>
                  <a:schemeClr val="bg1">
                    <a:lumMod val="50000"/>
                  </a:schemeClr>
                </a:solidFill>
              </a:rPr>
              <a:t>液泡，能保持水份，為</a:t>
            </a:r>
            <a:r>
              <a:rPr lang="zh-TW" altLang="en-US" dirty="0" smtClean="0">
                <a:solidFill>
                  <a:schemeClr val="bg1">
                    <a:lumMod val="50000"/>
                  </a:schemeClr>
                </a:solidFill>
              </a:rPr>
              <a:t>蔬菜和水果提供</a:t>
            </a:r>
            <a:r>
              <a:rPr lang="zh-TW" altLang="en-US" dirty="0">
                <a:solidFill>
                  <a:schemeClr val="bg1">
                    <a:lumMod val="50000"/>
                  </a:schemeClr>
                </a:solidFill>
              </a:rPr>
              <a:t>鬆脆的質地</a:t>
            </a:r>
          </a:p>
        </p:txBody>
      </p:sp>
      <p:sp>
        <p:nvSpPr>
          <p:cNvPr id="82" name="TextBox 81">
            <a:extLst>
              <a:ext uri="{FF2B5EF4-FFF2-40B4-BE49-F238E27FC236}">
                <a16:creationId xmlns:a16="http://schemas.microsoft.com/office/drawing/2014/main" id="{9366B19D-2B7C-4868-9F91-6B5C31D37203}"/>
              </a:ext>
            </a:extLst>
          </p:cNvPr>
          <p:cNvSpPr txBox="1"/>
          <p:nvPr/>
        </p:nvSpPr>
        <p:spPr>
          <a:xfrm>
            <a:off x="1218450" y="2801219"/>
            <a:ext cx="877163" cy="369332"/>
          </a:xfrm>
          <a:prstGeom prst="rect">
            <a:avLst/>
          </a:prstGeom>
          <a:noFill/>
        </p:spPr>
        <p:txBody>
          <a:bodyPr wrap="none" rtlCol="0">
            <a:spAutoFit/>
          </a:bodyPr>
          <a:lstStyle/>
          <a:p>
            <a:pPr algn="r"/>
            <a:r>
              <a:rPr lang="zh-TW" altLang="en-US" dirty="0">
                <a:solidFill>
                  <a:schemeClr val="bg1">
                    <a:lumMod val="50000"/>
                  </a:schemeClr>
                </a:solidFill>
              </a:rPr>
              <a:t>線粒體</a:t>
            </a:r>
          </a:p>
        </p:txBody>
      </p:sp>
      <p:sp>
        <p:nvSpPr>
          <p:cNvPr id="83" name="TextBox 82">
            <a:extLst>
              <a:ext uri="{FF2B5EF4-FFF2-40B4-BE49-F238E27FC236}">
                <a16:creationId xmlns:a16="http://schemas.microsoft.com/office/drawing/2014/main" id="{5E7CBCBA-5E7F-4404-AFC2-6939DAF04FA9}"/>
              </a:ext>
            </a:extLst>
          </p:cNvPr>
          <p:cNvSpPr txBox="1"/>
          <p:nvPr/>
        </p:nvSpPr>
        <p:spPr>
          <a:xfrm>
            <a:off x="1084673" y="3832668"/>
            <a:ext cx="877163" cy="369332"/>
          </a:xfrm>
          <a:prstGeom prst="rect">
            <a:avLst/>
          </a:prstGeom>
          <a:noFill/>
        </p:spPr>
        <p:txBody>
          <a:bodyPr wrap="none" rtlCol="0">
            <a:spAutoFit/>
          </a:bodyPr>
          <a:lstStyle/>
          <a:p>
            <a:pPr algn="r"/>
            <a:r>
              <a:rPr lang="zh-TW" altLang="en-US" dirty="0">
                <a:solidFill>
                  <a:schemeClr val="bg1">
                    <a:lumMod val="50000"/>
                  </a:schemeClr>
                </a:solidFill>
              </a:rPr>
              <a:t>葉綠體</a:t>
            </a:r>
          </a:p>
        </p:txBody>
      </p:sp>
      <p:sp>
        <p:nvSpPr>
          <p:cNvPr id="84" name="TextBox 83">
            <a:extLst>
              <a:ext uri="{FF2B5EF4-FFF2-40B4-BE49-F238E27FC236}">
                <a16:creationId xmlns:a16="http://schemas.microsoft.com/office/drawing/2014/main" id="{3D498A36-6035-4C8A-908B-197FA98E2BBE}"/>
              </a:ext>
            </a:extLst>
          </p:cNvPr>
          <p:cNvSpPr txBox="1"/>
          <p:nvPr/>
        </p:nvSpPr>
        <p:spPr>
          <a:xfrm>
            <a:off x="1646552" y="5025597"/>
            <a:ext cx="877163" cy="369332"/>
          </a:xfrm>
          <a:prstGeom prst="rect">
            <a:avLst/>
          </a:prstGeom>
          <a:noFill/>
        </p:spPr>
        <p:txBody>
          <a:bodyPr wrap="none" rtlCol="0">
            <a:spAutoFit/>
          </a:bodyPr>
          <a:lstStyle/>
          <a:p>
            <a:pPr algn="r"/>
            <a:r>
              <a:rPr lang="zh-TW" altLang="en-US" dirty="0">
                <a:solidFill>
                  <a:schemeClr val="bg1">
                    <a:lumMod val="50000"/>
                  </a:schemeClr>
                </a:solidFill>
              </a:rPr>
              <a:t>細胞核</a:t>
            </a:r>
          </a:p>
        </p:txBody>
      </p:sp>
      <p:sp>
        <p:nvSpPr>
          <p:cNvPr id="85" name="TextBox 84">
            <a:extLst>
              <a:ext uri="{FF2B5EF4-FFF2-40B4-BE49-F238E27FC236}">
                <a16:creationId xmlns:a16="http://schemas.microsoft.com/office/drawing/2014/main" id="{72AA23E3-FAA8-4BDE-9869-88640154E51E}"/>
              </a:ext>
            </a:extLst>
          </p:cNvPr>
          <p:cNvSpPr txBox="1"/>
          <p:nvPr/>
        </p:nvSpPr>
        <p:spPr>
          <a:xfrm>
            <a:off x="914400" y="4385093"/>
            <a:ext cx="1598284" cy="369332"/>
          </a:xfrm>
          <a:prstGeom prst="rect">
            <a:avLst/>
          </a:prstGeom>
          <a:noFill/>
        </p:spPr>
        <p:txBody>
          <a:bodyPr wrap="square" rtlCol="0">
            <a:spAutoFit/>
          </a:bodyPr>
          <a:lstStyle/>
          <a:p>
            <a:pPr algn="r"/>
            <a:r>
              <a:rPr lang="zh-TW" altLang="en-US" dirty="0">
                <a:solidFill>
                  <a:schemeClr val="bg1">
                    <a:lumMod val="50000"/>
                  </a:schemeClr>
                </a:solidFill>
              </a:rPr>
              <a:t>內質網</a:t>
            </a:r>
          </a:p>
        </p:txBody>
      </p:sp>
    </p:spTree>
    <p:extLst>
      <p:ext uri="{BB962C8B-B14F-4D97-AF65-F5344CB8AC3E}">
        <p14:creationId xmlns:p14="http://schemas.microsoft.com/office/powerpoint/2010/main" val="1630545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纖維素</a:t>
            </a:r>
            <a:endParaRPr lang="en-US" dirty="0"/>
          </a:p>
        </p:txBody>
      </p:sp>
      <p:sp>
        <p:nvSpPr>
          <p:cNvPr id="3" name="Content Placeholder 2"/>
          <p:cNvSpPr>
            <a:spLocks noGrp="1"/>
          </p:cNvSpPr>
          <p:nvPr>
            <p:ph idx="1"/>
          </p:nvPr>
        </p:nvSpPr>
        <p:spPr/>
        <p:txBody>
          <a:bodyPr>
            <a:normAutofit/>
          </a:bodyPr>
          <a:lstStyle/>
          <a:p>
            <a:pPr marL="0" indent="0">
              <a:buNone/>
            </a:pPr>
            <a:r>
              <a:rPr lang="zh-TW" altLang="en-US" dirty="0"/>
              <a:t>纖維素的來源</a:t>
            </a:r>
            <a:endParaRPr lang="en-US" dirty="0"/>
          </a:p>
          <a:p>
            <a:r>
              <a:rPr lang="zh-TW" altLang="en-US" dirty="0"/>
              <a:t>含豐富纖維素的食</a:t>
            </a:r>
            <a:r>
              <a:rPr lang="zh-TW" altLang="en-US" dirty="0" smtClean="0"/>
              <a:t>物：</a:t>
            </a:r>
            <a:r>
              <a:rPr lang="zh-TW" altLang="en-US" dirty="0"/>
              <a:t>植物性食物，</a:t>
            </a:r>
            <a:r>
              <a:rPr lang="zh-TW" altLang="en-US" dirty="0" smtClean="0"/>
              <a:t>如：整粒小</a:t>
            </a:r>
            <a:r>
              <a:rPr lang="zh-TW" altLang="en-US" dirty="0"/>
              <a:t>麥、燕麥、莢豆類、椰菜、椰菜花、菜心、漿果、蘋果</a:t>
            </a:r>
            <a:r>
              <a:rPr lang="zh-TW" altLang="en-US" dirty="0" smtClean="0"/>
              <a:t>等</a:t>
            </a:r>
            <a:endParaRPr lang="en-US" strike="sngStrike" dirty="0"/>
          </a:p>
          <a:p>
            <a:r>
              <a:rPr lang="zh-TW" altLang="en-US" dirty="0"/>
              <a:t>不含纖維素的食</a:t>
            </a:r>
            <a:r>
              <a:rPr lang="zh-TW" altLang="en-US" dirty="0" smtClean="0"/>
              <a:t>物：</a:t>
            </a:r>
            <a:r>
              <a:rPr lang="zh-TW" altLang="en-US" dirty="0"/>
              <a:t>豬肉、牛肉、魚等動物性食</a:t>
            </a:r>
            <a:r>
              <a:rPr lang="zh-TW" altLang="en-US" dirty="0" smtClean="0"/>
              <a:t>物</a:t>
            </a:r>
            <a:endParaRPr lang="en-US" strike="sngStrike" dirty="0"/>
          </a:p>
        </p:txBody>
      </p:sp>
      <p:sp>
        <p:nvSpPr>
          <p:cNvPr id="4" name="Slide Number Placeholder 3"/>
          <p:cNvSpPr>
            <a:spLocks noGrp="1"/>
          </p:cNvSpPr>
          <p:nvPr>
            <p:ph type="sldNum" sz="quarter" idx="12"/>
          </p:nvPr>
        </p:nvSpPr>
        <p:spPr/>
        <p:txBody>
          <a:bodyPr/>
          <a:lstStyle/>
          <a:p>
            <a:fld id="{8F4C1CA1-0FFD-4F67-9024-3E02CBF514A7}" type="slidenum">
              <a:rPr lang="en-US" smtClean="0"/>
              <a:t>19</a:t>
            </a:fld>
            <a:endParaRPr lang="en-US"/>
          </a:p>
        </p:txBody>
      </p:sp>
    </p:spTree>
    <p:extLst>
      <p:ext uri="{BB962C8B-B14F-4D97-AF65-F5344CB8AC3E}">
        <p14:creationId xmlns:p14="http://schemas.microsoft.com/office/powerpoint/2010/main" val="535707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課題</a:t>
            </a:r>
            <a:endParaRPr lang="en-US" dirty="0"/>
          </a:p>
        </p:txBody>
      </p:sp>
      <p:sp>
        <p:nvSpPr>
          <p:cNvPr id="3" name="Content Placeholder 2"/>
          <p:cNvSpPr>
            <a:spLocks noGrp="1"/>
          </p:cNvSpPr>
          <p:nvPr>
            <p:ph idx="1"/>
          </p:nvPr>
        </p:nvSpPr>
        <p:spPr/>
        <p:txBody>
          <a:bodyPr>
            <a:normAutofit lnSpcReduction="10000"/>
          </a:bodyPr>
          <a:lstStyle/>
          <a:p>
            <a:r>
              <a:rPr lang="zh-TW" altLang="en-US" dirty="0"/>
              <a:t>碳水化合物</a:t>
            </a:r>
            <a:endParaRPr lang="en-US" dirty="0"/>
          </a:p>
          <a:p>
            <a:pPr lvl="1"/>
            <a:r>
              <a:rPr lang="zh-TW" altLang="en-US" dirty="0"/>
              <a:t>糖</a:t>
            </a:r>
            <a:endParaRPr lang="en-US" altLang="zh-TW" dirty="0"/>
          </a:p>
          <a:p>
            <a:pPr lvl="1"/>
            <a:r>
              <a:rPr lang="zh-TW" altLang="en-US" dirty="0"/>
              <a:t>澱粉質</a:t>
            </a:r>
            <a:endParaRPr lang="en-US" dirty="0"/>
          </a:p>
          <a:p>
            <a:pPr lvl="1"/>
            <a:r>
              <a:rPr lang="zh-TW" altLang="en-US" dirty="0"/>
              <a:t>纖維素</a:t>
            </a:r>
            <a:endParaRPr lang="en-US" dirty="0"/>
          </a:p>
          <a:p>
            <a:r>
              <a:rPr lang="zh-TW" altLang="en-US" dirty="0"/>
              <a:t>蛋白質</a:t>
            </a:r>
            <a:endParaRPr lang="en-US" dirty="0"/>
          </a:p>
          <a:p>
            <a:r>
              <a:rPr lang="zh-TW" altLang="en-US" dirty="0"/>
              <a:t>固體和液體脂肪</a:t>
            </a:r>
            <a:endParaRPr lang="en-US" altLang="zh-TW" dirty="0"/>
          </a:p>
          <a:p>
            <a:pPr lvl="1"/>
            <a:r>
              <a:rPr lang="zh-TW" altLang="en-US" dirty="0"/>
              <a:t>飽和脂肪酸</a:t>
            </a:r>
            <a:endParaRPr lang="en-US" altLang="zh-TW" dirty="0"/>
          </a:p>
          <a:p>
            <a:pPr lvl="1"/>
            <a:r>
              <a:rPr lang="zh-TW" altLang="en-US" dirty="0"/>
              <a:t>不飽和脂肪酸</a:t>
            </a:r>
            <a:endParaRPr lang="en-US" altLang="zh-TW" dirty="0"/>
          </a:p>
          <a:p>
            <a:pPr lvl="1"/>
            <a:r>
              <a:rPr lang="zh-TW" altLang="en-US" dirty="0"/>
              <a:t>膽固醇</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9924693E-3A8D-4AA0-9129-660A9D46F8F9}"/>
              </a:ext>
            </a:extLst>
          </p:cNvPr>
          <p:cNvSpPr>
            <a:spLocks noGrp="1"/>
          </p:cNvSpPr>
          <p:nvPr>
            <p:ph type="sldNum" sz="quarter" idx="12"/>
          </p:nvPr>
        </p:nvSpPr>
        <p:spPr/>
        <p:txBody>
          <a:bodyPr/>
          <a:lstStyle/>
          <a:p>
            <a:fld id="{8F4C1CA1-0FFD-4F67-9024-3E02CBF514A7}" type="slidenum">
              <a:rPr lang="en-US" smtClean="0"/>
              <a:t>2</a:t>
            </a:fld>
            <a:endParaRPr lang="en-US"/>
          </a:p>
        </p:txBody>
      </p:sp>
    </p:spTree>
    <p:extLst>
      <p:ext uri="{BB962C8B-B14F-4D97-AF65-F5344CB8AC3E}">
        <p14:creationId xmlns:p14="http://schemas.microsoft.com/office/powerpoint/2010/main" val="27136428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纖維素</a:t>
            </a:r>
            <a:endParaRPr lang="en-US" dirty="0"/>
          </a:p>
        </p:txBody>
      </p:sp>
      <p:sp>
        <p:nvSpPr>
          <p:cNvPr id="3" name="Content Placeholder 2"/>
          <p:cNvSpPr>
            <a:spLocks noGrp="1"/>
          </p:cNvSpPr>
          <p:nvPr>
            <p:ph idx="1"/>
          </p:nvPr>
        </p:nvSpPr>
        <p:spPr/>
        <p:txBody>
          <a:bodyPr>
            <a:normAutofit/>
          </a:bodyPr>
          <a:lstStyle/>
          <a:p>
            <a:pPr marL="0" indent="0">
              <a:buNone/>
            </a:pPr>
            <a:r>
              <a:rPr lang="zh-TW" altLang="en-US" dirty="0"/>
              <a:t>膳食需求</a:t>
            </a:r>
            <a:endParaRPr lang="en-US" dirty="0"/>
          </a:p>
          <a:p>
            <a:r>
              <a:rPr lang="zh-TW" altLang="en-US" dirty="0"/>
              <a:t>膳食纖維的參考值：每天的攝取量應不少於</a:t>
            </a:r>
            <a:r>
              <a:rPr lang="en-US" altLang="zh-TW" dirty="0"/>
              <a:t>25</a:t>
            </a:r>
            <a:r>
              <a:rPr lang="zh-TW" altLang="en-US" dirty="0" smtClean="0"/>
              <a:t>克</a:t>
            </a:r>
            <a:endParaRPr lang="en-US" altLang="zh-TW" dirty="0"/>
          </a:p>
          <a:p>
            <a:r>
              <a:rPr lang="zh-TW" altLang="en-US" dirty="0"/>
              <a:t>衞生署推廣「日日二加三」，以改善健康，減少慢性病的風險</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20</a:t>
            </a:fld>
            <a:endParaRPr lang="en-US"/>
          </a:p>
        </p:txBody>
      </p:sp>
      <p:sp>
        <p:nvSpPr>
          <p:cNvPr id="6" name="TextBox 5">
            <a:extLst>
              <a:ext uri="{FF2B5EF4-FFF2-40B4-BE49-F238E27FC236}">
                <a16:creationId xmlns:a16="http://schemas.microsoft.com/office/drawing/2014/main" id="{F7DCE1EA-0866-43EB-B45A-4F01A37E1978}"/>
              </a:ext>
            </a:extLst>
          </p:cNvPr>
          <p:cNvSpPr txBox="1"/>
          <p:nvPr/>
        </p:nvSpPr>
        <p:spPr>
          <a:xfrm>
            <a:off x="683568" y="6172033"/>
            <a:ext cx="3672408" cy="369332"/>
          </a:xfrm>
          <a:prstGeom prst="rect">
            <a:avLst/>
          </a:prstGeom>
          <a:noFill/>
        </p:spPr>
        <p:txBody>
          <a:bodyPr wrap="square" rtlCol="0">
            <a:spAutoFit/>
          </a:bodyPr>
          <a:lstStyle/>
          <a:p>
            <a:r>
              <a:rPr lang="zh-TW" altLang="en-US" dirty="0"/>
              <a:t>資料來源：</a:t>
            </a:r>
            <a:r>
              <a:rPr lang="en-US" altLang="zh-TW" dirty="0"/>
              <a:t> </a:t>
            </a:r>
            <a:r>
              <a:rPr lang="zh-TW" altLang="en-US" dirty="0" smtClean="0"/>
              <a:t>衞生署衞生防護中心</a:t>
            </a:r>
            <a:endParaRPr lang="en-US" dirty="0"/>
          </a:p>
        </p:txBody>
      </p:sp>
    </p:spTree>
    <p:extLst>
      <p:ext uri="{BB962C8B-B14F-4D97-AF65-F5344CB8AC3E}">
        <p14:creationId xmlns:p14="http://schemas.microsoft.com/office/powerpoint/2010/main" val="11141848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831"/>
            <a:ext cx="8229600" cy="1143000"/>
          </a:xfrm>
        </p:spPr>
        <p:txBody>
          <a:bodyPr/>
          <a:lstStyle/>
          <a:p>
            <a:r>
              <a:rPr lang="zh-TW" altLang="en-US" dirty="0"/>
              <a:t>纖維素</a:t>
            </a:r>
            <a:endParaRPr lang="en-US" dirty="0"/>
          </a:p>
        </p:txBody>
      </p:sp>
      <p:sp>
        <p:nvSpPr>
          <p:cNvPr id="3" name="Content Placeholder 2"/>
          <p:cNvSpPr>
            <a:spLocks noGrp="1"/>
          </p:cNvSpPr>
          <p:nvPr>
            <p:ph idx="1"/>
          </p:nvPr>
        </p:nvSpPr>
        <p:spPr>
          <a:xfrm>
            <a:off x="466320" y="1268760"/>
            <a:ext cx="8229600" cy="4525963"/>
          </a:xfrm>
        </p:spPr>
        <p:txBody>
          <a:bodyPr>
            <a:normAutofit fontScale="70000" lnSpcReduction="20000"/>
          </a:bodyPr>
          <a:lstStyle/>
          <a:p>
            <a:pPr marL="0" indent="0">
              <a:buNone/>
            </a:pPr>
            <a:r>
              <a:rPr lang="zh-TW" altLang="en-US" dirty="0"/>
              <a:t>「</a:t>
            </a:r>
            <a:r>
              <a:rPr lang="en-US" altLang="zh-TW" dirty="0"/>
              <a:t>1</a:t>
            </a:r>
            <a:r>
              <a:rPr lang="zh-TW" altLang="en-US" dirty="0"/>
              <a:t>份水果」約等於： </a:t>
            </a:r>
            <a:r>
              <a:rPr lang="zh-TW" altLang="en-US" dirty="0" smtClean="0"/>
              <a:t>「</a:t>
            </a:r>
            <a:r>
              <a:rPr lang="en-US" altLang="zh-TW" dirty="0"/>
              <a:t>1</a:t>
            </a:r>
            <a:r>
              <a:rPr lang="zh-TW" altLang="en-US" dirty="0"/>
              <a:t>份</a:t>
            </a:r>
            <a:r>
              <a:rPr lang="zh-TW" altLang="en-US" dirty="0" smtClean="0"/>
              <a:t>蔬菜：</a:t>
            </a:r>
            <a:endParaRPr lang="zh-TW" altLang="en-US" dirty="0"/>
          </a:p>
          <a:p>
            <a:r>
              <a:rPr lang="en-US" altLang="zh-TW" dirty="0" smtClean="0"/>
              <a:t>1</a:t>
            </a:r>
            <a:r>
              <a:rPr lang="zh-TW" altLang="en-US" dirty="0"/>
              <a:t>碗</a:t>
            </a:r>
            <a:r>
              <a:rPr lang="en-US" altLang="zh-TW" dirty="0"/>
              <a:t>2</a:t>
            </a:r>
            <a:r>
              <a:rPr lang="zh-TW" altLang="en-US" dirty="0"/>
              <a:t>個小型</a:t>
            </a:r>
            <a:r>
              <a:rPr lang="zh-TW" altLang="en-US" dirty="0" smtClean="0"/>
              <a:t>水果（例如</a:t>
            </a:r>
            <a:r>
              <a:rPr lang="zh-TW" altLang="en-US" dirty="0"/>
              <a:t>：布冧、</a:t>
            </a:r>
            <a:r>
              <a:rPr lang="zh-TW" altLang="en-US" dirty="0" smtClean="0"/>
              <a:t>奇異果</a:t>
            </a:r>
            <a:r>
              <a:rPr lang="zh-TW" altLang="en-US" dirty="0"/>
              <a:t>）</a:t>
            </a:r>
            <a:endParaRPr lang="en-US" altLang="zh-TW" dirty="0" smtClean="0"/>
          </a:p>
          <a:p>
            <a:r>
              <a:rPr lang="en-US" altLang="zh-TW" dirty="0" smtClean="0"/>
              <a:t>1</a:t>
            </a:r>
            <a:r>
              <a:rPr lang="zh-TW" altLang="en-US" dirty="0"/>
              <a:t>個中型</a:t>
            </a:r>
            <a:r>
              <a:rPr lang="zh-TW" altLang="en-US" dirty="0" smtClean="0"/>
              <a:t>水果（例如</a:t>
            </a:r>
            <a:r>
              <a:rPr lang="zh-TW" altLang="en-US" dirty="0"/>
              <a:t>：橙、</a:t>
            </a:r>
            <a:r>
              <a:rPr lang="zh-TW" altLang="en-US" dirty="0" smtClean="0"/>
              <a:t>蘋果</a:t>
            </a:r>
            <a:r>
              <a:rPr lang="zh-TW" altLang="en-US" dirty="0"/>
              <a:t>）</a:t>
            </a:r>
            <a:endParaRPr lang="en-US" altLang="zh-TW" dirty="0"/>
          </a:p>
          <a:p>
            <a:r>
              <a:rPr lang="zh-TW" altLang="en-US" dirty="0"/>
              <a:t>半個大型</a:t>
            </a:r>
            <a:r>
              <a:rPr lang="zh-TW" altLang="en-US" dirty="0" smtClean="0"/>
              <a:t>水果</a:t>
            </a:r>
            <a:r>
              <a:rPr lang="zh-TW" altLang="en-US" dirty="0"/>
              <a:t>（</a:t>
            </a:r>
            <a:r>
              <a:rPr lang="zh-TW" altLang="en-US" dirty="0" smtClean="0"/>
              <a:t>例如</a:t>
            </a:r>
            <a:r>
              <a:rPr lang="zh-TW" altLang="en-US" dirty="0"/>
              <a:t>：香蕉、西柚、</a:t>
            </a:r>
            <a:r>
              <a:rPr lang="zh-TW" altLang="en-US" dirty="0" smtClean="0"/>
              <a:t>楊桃</a:t>
            </a:r>
            <a:r>
              <a:rPr lang="zh-TW" altLang="en-US" dirty="0"/>
              <a:t>）</a:t>
            </a:r>
            <a:endParaRPr lang="en-US" altLang="zh-TW" dirty="0"/>
          </a:p>
          <a:p>
            <a:r>
              <a:rPr lang="zh-TW" altLang="en-US" dirty="0"/>
              <a:t>半碗水果</a:t>
            </a:r>
            <a:r>
              <a:rPr lang="zh-TW" altLang="en-US" dirty="0" smtClean="0"/>
              <a:t>塊（例如</a:t>
            </a:r>
            <a:r>
              <a:rPr lang="zh-TW" altLang="en-US" dirty="0"/>
              <a:t>：西瓜、皺皮瓜、蜜</a:t>
            </a:r>
            <a:r>
              <a:rPr lang="zh-TW" altLang="en-US" dirty="0" smtClean="0"/>
              <a:t>瓜</a:t>
            </a:r>
            <a:r>
              <a:rPr lang="zh-TW" altLang="en-US" dirty="0"/>
              <a:t>）</a:t>
            </a:r>
            <a:endParaRPr lang="en-US" altLang="zh-TW" dirty="0"/>
          </a:p>
          <a:p>
            <a:r>
              <a:rPr lang="zh-TW" altLang="en-US" dirty="0"/>
              <a:t>半碗顆粒狀的</a:t>
            </a:r>
            <a:r>
              <a:rPr lang="zh-TW" altLang="en-US" dirty="0" smtClean="0"/>
              <a:t>水果（例如</a:t>
            </a:r>
            <a:r>
              <a:rPr lang="zh-TW" altLang="en-US" dirty="0"/>
              <a:t>：提子、荔枝、車厘子、士多啤</a:t>
            </a:r>
            <a:r>
              <a:rPr lang="zh-TW" altLang="en-US" dirty="0" smtClean="0"/>
              <a:t>梨</a:t>
            </a:r>
            <a:r>
              <a:rPr lang="zh-TW" altLang="en-US" dirty="0"/>
              <a:t>）</a:t>
            </a:r>
            <a:endParaRPr lang="en-US" altLang="zh-TW" dirty="0"/>
          </a:p>
          <a:p>
            <a:r>
              <a:rPr lang="en-US" altLang="zh-TW" dirty="0"/>
              <a:t>1</a:t>
            </a:r>
            <a:r>
              <a:rPr lang="zh-TW" altLang="en-US" dirty="0"/>
              <a:t>湯匙無添加糖或鹽的</a:t>
            </a:r>
            <a:r>
              <a:rPr lang="zh-TW" altLang="en-US" dirty="0" smtClean="0"/>
              <a:t>果乾</a:t>
            </a:r>
            <a:r>
              <a:rPr lang="zh-TW" altLang="en-US" dirty="0"/>
              <a:t>（</a:t>
            </a:r>
            <a:r>
              <a:rPr lang="zh-TW" altLang="en-US" dirty="0" smtClean="0"/>
              <a:t>例如</a:t>
            </a:r>
            <a:r>
              <a:rPr lang="zh-TW" altLang="en-US" dirty="0"/>
              <a:t>：提子乾</a:t>
            </a:r>
            <a:r>
              <a:rPr lang="zh-TW" altLang="en-US" dirty="0" smtClean="0"/>
              <a:t>、去核西</a:t>
            </a:r>
            <a:r>
              <a:rPr lang="zh-TW" altLang="en-US" dirty="0"/>
              <a:t>梅</a:t>
            </a:r>
            <a:r>
              <a:rPr lang="zh-TW" altLang="en-US" dirty="0" smtClean="0"/>
              <a:t>乾</a:t>
            </a:r>
            <a:r>
              <a:rPr lang="zh-TW" altLang="en-US" dirty="0"/>
              <a:t>）</a:t>
            </a:r>
            <a:endParaRPr lang="en-US" altLang="zh-TW" dirty="0"/>
          </a:p>
          <a:p>
            <a:r>
              <a:rPr lang="en-US" altLang="zh-TW" dirty="0"/>
              <a:t>¾ </a:t>
            </a:r>
            <a:r>
              <a:rPr lang="zh-TW" altLang="en-US" dirty="0"/>
              <a:t>杯無添加糖的純</a:t>
            </a:r>
            <a:r>
              <a:rPr lang="zh-TW" altLang="en-US" dirty="0" smtClean="0"/>
              <a:t>果汁（例如</a:t>
            </a:r>
            <a:r>
              <a:rPr lang="zh-TW" altLang="en-US" dirty="0"/>
              <a:t>：鮮橙汁連</a:t>
            </a:r>
            <a:r>
              <a:rPr lang="zh-TW" altLang="en-US" dirty="0" smtClean="0"/>
              <a:t>果肉）</a:t>
            </a:r>
            <a:endParaRPr lang="en-US" altLang="zh-TW" dirty="0" smtClean="0"/>
          </a:p>
          <a:p>
            <a:pPr marL="0" indent="0">
              <a:buNone/>
            </a:pPr>
            <a:endParaRPr lang="zh-TW" altLang="en-US" dirty="0"/>
          </a:p>
          <a:p>
            <a:pPr marL="0" indent="0">
              <a:buNone/>
            </a:pPr>
            <a:r>
              <a:rPr lang="zh-TW" altLang="en-US" dirty="0"/>
              <a:t>註：</a:t>
            </a:r>
            <a:r>
              <a:rPr lang="en-US" altLang="zh-TW" dirty="0"/>
              <a:t>1</a:t>
            </a:r>
            <a:r>
              <a:rPr lang="zh-TW" altLang="en-US" dirty="0"/>
              <a:t>杯</a:t>
            </a:r>
            <a:r>
              <a:rPr lang="en-US" altLang="zh-TW" dirty="0"/>
              <a:t>=240</a:t>
            </a:r>
            <a:r>
              <a:rPr lang="zh-TW" altLang="en-US" dirty="0"/>
              <a:t>毫升</a:t>
            </a:r>
            <a:endParaRPr lang="en-US" altLang="zh-TW" dirty="0"/>
          </a:p>
          <a:p>
            <a:pPr marL="0" indent="0">
              <a:buNone/>
            </a:pPr>
            <a:r>
              <a:rPr lang="en-US" altLang="zh-TW" dirty="0"/>
              <a:t>1</a:t>
            </a:r>
            <a:r>
              <a:rPr lang="zh-TW" altLang="en-US" dirty="0"/>
              <a:t>碗</a:t>
            </a:r>
            <a:r>
              <a:rPr lang="en-US" altLang="zh-TW" dirty="0"/>
              <a:t>=250-300</a:t>
            </a:r>
            <a:r>
              <a:rPr lang="zh-TW" altLang="en-US" dirty="0" smtClean="0"/>
              <a:t>毫升</a:t>
            </a:r>
            <a:endParaRPr lang="zh-TW" alt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21</a:t>
            </a:fld>
            <a:endParaRPr lang="en-US"/>
          </a:p>
        </p:txBody>
      </p:sp>
      <p:sp>
        <p:nvSpPr>
          <p:cNvPr id="6" name="TextBox 5">
            <a:extLst>
              <a:ext uri="{FF2B5EF4-FFF2-40B4-BE49-F238E27FC236}">
                <a16:creationId xmlns:a16="http://schemas.microsoft.com/office/drawing/2014/main" id="{F7DCE1EA-0866-43EB-B45A-4F01A37E1978}"/>
              </a:ext>
            </a:extLst>
          </p:cNvPr>
          <p:cNvSpPr txBox="1"/>
          <p:nvPr/>
        </p:nvSpPr>
        <p:spPr>
          <a:xfrm>
            <a:off x="683568" y="6324991"/>
            <a:ext cx="3672408" cy="369332"/>
          </a:xfrm>
          <a:prstGeom prst="rect">
            <a:avLst/>
          </a:prstGeom>
          <a:noFill/>
        </p:spPr>
        <p:txBody>
          <a:bodyPr wrap="square" rtlCol="0">
            <a:spAutoFit/>
          </a:bodyPr>
          <a:lstStyle/>
          <a:p>
            <a:r>
              <a:rPr lang="zh-TW" altLang="en-US" dirty="0"/>
              <a:t>資料來源：</a:t>
            </a:r>
            <a:r>
              <a:rPr lang="en-US" altLang="zh-TW" dirty="0"/>
              <a:t> </a:t>
            </a:r>
            <a:r>
              <a:rPr lang="zh-TW" altLang="en-US" dirty="0" smtClean="0"/>
              <a:t>衞生署衞生防護中心</a:t>
            </a:r>
            <a:endParaRPr lang="en-US" dirty="0"/>
          </a:p>
        </p:txBody>
      </p:sp>
    </p:spTree>
    <p:extLst>
      <p:ext uri="{BB962C8B-B14F-4D97-AF65-F5344CB8AC3E}">
        <p14:creationId xmlns:p14="http://schemas.microsoft.com/office/powerpoint/2010/main" val="36114678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纖維素</a:t>
            </a:r>
            <a:endParaRPr lang="en-US" dirty="0"/>
          </a:p>
        </p:txBody>
      </p:sp>
      <p:sp>
        <p:nvSpPr>
          <p:cNvPr id="3" name="Content Placeholder 2"/>
          <p:cNvSpPr>
            <a:spLocks noGrp="1"/>
          </p:cNvSpPr>
          <p:nvPr>
            <p:ph idx="1"/>
          </p:nvPr>
        </p:nvSpPr>
        <p:spPr>
          <a:xfrm>
            <a:off x="466320" y="1268760"/>
            <a:ext cx="8229600" cy="4525963"/>
          </a:xfrm>
        </p:spPr>
        <p:txBody>
          <a:bodyPr>
            <a:normAutofit fontScale="92500" lnSpcReduction="20000"/>
          </a:bodyPr>
          <a:lstStyle/>
          <a:p>
            <a:pPr marL="0" indent="0">
              <a:buNone/>
            </a:pPr>
            <a:r>
              <a:rPr lang="zh-TW" altLang="en-US" dirty="0" smtClean="0"/>
              <a:t>「</a:t>
            </a:r>
            <a:r>
              <a:rPr lang="en-US" altLang="zh-TW" dirty="0"/>
              <a:t>1</a:t>
            </a:r>
            <a:r>
              <a:rPr lang="zh-TW" altLang="en-US" dirty="0"/>
              <a:t>份蔬菜」約等於：</a:t>
            </a:r>
          </a:p>
          <a:p>
            <a:r>
              <a:rPr lang="en-US" altLang="zh-TW" dirty="0" smtClean="0"/>
              <a:t>1</a:t>
            </a:r>
            <a:r>
              <a:rPr lang="zh-TW" altLang="en-US" dirty="0"/>
              <a:t>碗未經烹煮的葉菜（例如：生菜、紫椰菜）</a:t>
            </a:r>
          </a:p>
          <a:p>
            <a:r>
              <a:rPr lang="zh-TW" altLang="en-US" dirty="0"/>
              <a:t>半碗煮熟的蔬菜、芽菜、瓜類、豆類或菇菌（例如：菜心、芥蘭、菠菜、白菜、豆芽、茄子、紅蘿蔔、荷蘭豆、金菇）</a:t>
            </a:r>
          </a:p>
          <a:p>
            <a:r>
              <a:rPr lang="en-US" altLang="zh-TW" dirty="0"/>
              <a:t>¾ </a:t>
            </a:r>
            <a:r>
              <a:rPr lang="zh-TW" altLang="en-US" dirty="0"/>
              <a:t>杯無添加糖的新鮮</a:t>
            </a:r>
            <a:r>
              <a:rPr lang="zh-TW" altLang="en-US"/>
              <a:t>蔬菜</a:t>
            </a:r>
            <a:r>
              <a:rPr lang="zh-TW" altLang="en-US" smtClean="0"/>
              <a:t>汁（</a:t>
            </a:r>
            <a:r>
              <a:rPr lang="zh-TW" altLang="en-US" dirty="0"/>
              <a:t>例如：新鮮番茄汁</a:t>
            </a:r>
            <a:r>
              <a:rPr lang="zh-TW" altLang="en-US" dirty="0" smtClean="0"/>
              <a:t>）</a:t>
            </a:r>
            <a:endParaRPr lang="en-US" altLang="zh-TW" dirty="0" smtClean="0"/>
          </a:p>
          <a:p>
            <a:pPr marL="0" indent="0">
              <a:buNone/>
            </a:pPr>
            <a:endParaRPr lang="zh-TW" altLang="en-US" dirty="0"/>
          </a:p>
          <a:p>
            <a:pPr marL="0" indent="0">
              <a:buNone/>
            </a:pPr>
            <a:r>
              <a:rPr lang="zh-TW" altLang="en-US" dirty="0"/>
              <a:t>註：</a:t>
            </a:r>
            <a:r>
              <a:rPr lang="en-US" altLang="zh-TW" dirty="0"/>
              <a:t>1</a:t>
            </a:r>
            <a:r>
              <a:rPr lang="zh-TW" altLang="en-US" dirty="0"/>
              <a:t>杯</a:t>
            </a:r>
            <a:r>
              <a:rPr lang="en-US" altLang="zh-TW" dirty="0"/>
              <a:t>=240</a:t>
            </a:r>
            <a:r>
              <a:rPr lang="zh-TW" altLang="en-US" dirty="0"/>
              <a:t>毫升</a:t>
            </a:r>
            <a:endParaRPr lang="en-US" altLang="zh-TW" dirty="0"/>
          </a:p>
          <a:p>
            <a:pPr marL="0" indent="0">
              <a:buNone/>
            </a:pPr>
            <a:r>
              <a:rPr lang="en-US" altLang="zh-TW" dirty="0"/>
              <a:t>1</a:t>
            </a:r>
            <a:r>
              <a:rPr lang="zh-TW" altLang="en-US" dirty="0"/>
              <a:t>碗</a:t>
            </a:r>
            <a:r>
              <a:rPr lang="en-US" altLang="zh-TW" dirty="0"/>
              <a:t>=250-300</a:t>
            </a:r>
            <a:r>
              <a:rPr lang="zh-TW" altLang="en-US" dirty="0" smtClean="0"/>
              <a:t>毫升</a:t>
            </a:r>
            <a:endParaRPr lang="zh-TW" alt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22</a:t>
            </a:fld>
            <a:endParaRPr lang="en-US"/>
          </a:p>
        </p:txBody>
      </p:sp>
      <p:sp>
        <p:nvSpPr>
          <p:cNvPr id="6" name="TextBox 5">
            <a:extLst>
              <a:ext uri="{FF2B5EF4-FFF2-40B4-BE49-F238E27FC236}">
                <a16:creationId xmlns:a16="http://schemas.microsoft.com/office/drawing/2014/main" id="{F7DCE1EA-0866-43EB-B45A-4F01A37E1978}"/>
              </a:ext>
            </a:extLst>
          </p:cNvPr>
          <p:cNvSpPr txBox="1"/>
          <p:nvPr/>
        </p:nvSpPr>
        <p:spPr>
          <a:xfrm>
            <a:off x="683568" y="6195182"/>
            <a:ext cx="3672408" cy="369332"/>
          </a:xfrm>
          <a:prstGeom prst="rect">
            <a:avLst/>
          </a:prstGeom>
          <a:noFill/>
        </p:spPr>
        <p:txBody>
          <a:bodyPr wrap="square" rtlCol="0">
            <a:spAutoFit/>
          </a:bodyPr>
          <a:lstStyle/>
          <a:p>
            <a:r>
              <a:rPr lang="zh-TW" altLang="en-US" dirty="0"/>
              <a:t>資料來源：</a:t>
            </a:r>
            <a:r>
              <a:rPr lang="en-US" altLang="zh-TW" dirty="0"/>
              <a:t> </a:t>
            </a:r>
            <a:r>
              <a:rPr lang="zh-TW" altLang="en-US" dirty="0" smtClean="0"/>
              <a:t>衞生署衞生防護中心</a:t>
            </a:r>
            <a:endParaRPr lang="en-US" dirty="0"/>
          </a:p>
        </p:txBody>
      </p:sp>
    </p:spTree>
    <p:extLst>
      <p:ext uri="{BB962C8B-B14F-4D97-AF65-F5344CB8AC3E}">
        <p14:creationId xmlns:p14="http://schemas.microsoft.com/office/powerpoint/2010/main" val="19180724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蛋白質</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8F4C1CA1-0FFD-4F67-9024-3E02CBF514A7}" type="slidenum">
              <a:rPr lang="en-US" smtClean="0"/>
              <a:t>23</a:t>
            </a:fld>
            <a:endParaRPr lang="en-US"/>
          </a:p>
        </p:txBody>
      </p:sp>
    </p:spTree>
    <p:extLst>
      <p:ext uri="{BB962C8B-B14F-4D97-AF65-F5344CB8AC3E}">
        <p14:creationId xmlns:p14="http://schemas.microsoft.com/office/powerpoint/2010/main" val="40035675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蛋白質的功能</a:t>
            </a:r>
            <a:endParaRPr lang="en-US" dirty="0"/>
          </a:p>
        </p:txBody>
      </p:sp>
      <p:sp>
        <p:nvSpPr>
          <p:cNvPr id="3" name="Content Placeholder 2"/>
          <p:cNvSpPr>
            <a:spLocks noGrp="1"/>
          </p:cNvSpPr>
          <p:nvPr>
            <p:ph idx="1"/>
          </p:nvPr>
        </p:nvSpPr>
        <p:spPr/>
        <p:txBody>
          <a:bodyPr/>
          <a:lstStyle/>
          <a:p>
            <a:r>
              <a:rPr lang="zh-TW" altLang="en-US" dirty="0"/>
              <a:t>幫助身體成長</a:t>
            </a:r>
          </a:p>
          <a:p>
            <a:r>
              <a:rPr lang="zh-TW" altLang="en-US" dirty="0"/>
              <a:t>修補並更新受損細胞</a:t>
            </a:r>
          </a:p>
          <a:p>
            <a:r>
              <a:rPr lang="zh-TW" altLang="en-US" dirty="0"/>
              <a:t>提供能量</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24</a:t>
            </a:fld>
            <a:endParaRPr lang="en-US"/>
          </a:p>
        </p:txBody>
      </p:sp>
    </p:spTree>
    <p:extLst>
      <p:ext uri="{BB962C8B-B14F-4D97-AF65-F5344CB8AC3E}">
        <p14:creationId xmlns:p14="http://schemas.microsoft.com/office/powerpoint/2010/main" val="6031720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zh-TW" altLang="en-US" dirty="0"/>
              <a:t>蛋白質是什麼？</a:t>
            </a:r>
            <a:endParaRPr lang="en-US" dirty="0"/>
          </a:p>
        </p:txBody>
      </p:sp>
      <p:sp>
        <p:nvSpPr>
          <p:cNvPr id="3" name="Content Placeholder 2"/>
          <p:cNvSpPr>
            <a:spLocks noGrp="1"/>
          </p:cNvSpPr>
          <p:nvPr>
            <p:ph idx="1"/>
          </p:nvPr>
        </p:nvSpPr>
        <p:spPr/>
        <p:txBody>
          <a:bodyPr>
            <a:normAutofit/>
          </a:bodyPr>
          <a:lstStyle/>
          <a:p>
            <a:r>
              <a:rPr lang="zh-TW" altLang="en-US" dirty="0"/>
              <a:t>蛋白質由氨基酸組成</a:t>
            </a:r>
          </a:p>
          <a:p>
            <a:r>
              <a:rPr lang="zh-TW" altLang="en-US" dirty="0"/>
              <a:t>人體需要</a:t>
            </a:r>
            <a:r>
              <a:rPr lang="en-US" altLang="zh-TW" dirty="0"/>
              <a:t>20</a:t>
            </a:r>
            <a:r>
              <a:rPr lang="zh-TW" altLang="en-US" dirty="0"/>
              <a:t>種氨基酸來構</a:t>
            </a:r>
            <a:r>
              <a:rPr lang="zh-TW" altLang="en-US" dirty="0" smtClean="0"/>
              <a:t>建所需要</a:t>
            </a:r>
            <a:r>
              <a:rPr lang="zh-TW" altLang="en-US" dirty="0"/>
              <a:t>的所有蛋白質</a:t>
            </a:r>
          </a:p>
          <a:p>
            <a:pPr lvl="1"/>
            <a:r>
              <a:rPr lang="zh-TW" altLang="en-US" dirty="0"/>
              <a:t>其中</a:t>
            </a:r>
            <a:r>
              <a:rPr lang="en-US" altLang="zh-TW" dirty="0"/>
              <a:t>9</a:t>
            </a:r>
            <a:r>
              <a:rPr lang="zh-TW" altLang="en-US" dirty="0"/>
              <a:t>種是必需氨基酸，即不能</a:t>
            </a:r>
            <a:r>
              <a:rPr lang="zh-TW" altLang="en-US" dirty="0" smtClean="0"/>
              <a:t>由身體</a:t>
            </a:r>
            <a:r>
              <a:rPr lang="zh-TW" altLang="en-US" dirty="0"/>
              <a:t>製造</a:t>
            </a:r>
          </a:p>
          <a:p>
            <a:pPr lvl="1"/>
            <a:r>
              <a:rPr lang="zh-TW" altLang="en-US" dirty="0"/>
              <a:t>其餘是非必需氨基酸</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25</a:t>
            </a:fld>
            <a:endParaRPr lang="en-US"/>
          </a:p>
        </p:txBody>
      </p:sp>
    </p:spTree>
    <p:extLst>
      <p:ext uri="{BB962C8B-B14F-4D97-AF65-F5344CB8AC3E}">
        <p14:creationId xmlns:p14="http://schemas.microsoft.com/office/powerpoint/2010/main" val="32067551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蛋白質的種類</a:t>
            </a:r>
            <a:endParaRPr lang="en-US" strike="sngStrike" dirty="0"/>
          </a:p>
        </p:txBody>
      </p:sp>
      <p:sp>
        <p:nvSpPr>
          <p:cNvPr id="3" name="Content Placeholder 2"/>
          <p:cNvSpPr>
            <a:spLocks noGrp="1"/>
          </p:cNvSpPr>
          <p:nvPr>
            <p:ph idx="1"/>
          </p:nvPr>
        </p:nvSpPr>
        <p:spPr/>
        <p:txBody>
          <a:bodyPr>
            <a:normAutofit/>
          </a:bodyPr>
          <a:lstStyle/>
          <a:p>
            <a:r>
              <a:rPr lang="zh-TW" altLang="en-US" dirty="0"/>
              <a:t>有兩類型的蛋白質：</a:t>
            </a:r>
            <a:endParaRPr lang="en-US" dirty="0"/>
          </a:p>
          <a:p>
            <a:pPr lvl="1"/>
            <a:r>
              <a:rPr lang="zh-TW" altLang="en-US" dirty="0"/>
              <a:t>高生物價值（</a:t>
            </a:r>
            <a:r>
              <a:rPr lang="en-US" altLang="zh-TW" dirty="0"/>
              <a:t>HBV</a:t>
            </a:r>
            <a:r>
              <a:rPr lang="zh-TW" altLang="en-US" dirty="0"/>
              <a:t>）蛋白質</a:t>
            </a:r>
          </a:p>
          <a:p>
            <a:pPr lvl="2"/>
            <a:r>
              <a:rPr lang="zh-TW" altLang="en-US" dirty="0"/>
              <a:t>存在於大部分動物</a:t>
            </a:r>
            <a:r>
              <a:rPr lang="zh-TW" altLang="en-US" dirty="0" smtClean="0"/>
              <a:t>蛋白質中</a:t>
            </a:r>
            <a:endParaRPr lang="zh-TW" altLang="en-US" dirty="0"/>
          </a:p>
          <a:p>
            <a:pPr lvl="2"/>
            <a:r>
              <a:rPr lang="zh-TW" altLang="en-US" dirty="0"/>
              <a:t>含有大量的必需氨基酸</a:t>
            </a:r>
          </a:p>
          <a:p>
            <a:pPr lvl="1"/>
            <a:r>
              <a:rPr lang="zh-TW" altLang="en-US" dirty="0"/>
              <a:t>低生物價值（</a:t>
            </a:r>
            <a:r>
              <a:rPr lang="en-US" altLang="zh-TW" dirty="0"/>
              <a:t>LBV</a:t>
            </a:r>
            <a:r>
              <a:rPr lang="zh-TW" altLang="en-US" dirty="0"/>
              <a:t>）蛋白質</a:t>
            </a:r>
          </a:p>
          <a:p>
            <a:pPr lvl="2"/>
            <a:r>
              <a:rPr lang="zh-TW" altLang="en-US" dirty="0"/>
              <a:t>存在於大部分植物</a:t>
            </a:r>
            <a:r>
              <a:rPr lang="zh-TW" altLang="en-US" dirty="0" smtClean="0"/>
              <a:t>蛋白</a:t>
            </a:r>
            <a:r>
              <a:rPr lang="zh-TW" altLang="en-US" dirty="0"/>
              <a:t>質</a:t>
            </a:r>
            <a:r>
              <a:rPr lang="zh-TW" altLang="en-US" dirty="0" smtClean="0"/>
              <a:t>中</a:t>
            </a:r>
            <a:endParaRPr lang="zh-TW" altLang="en-US" dirty="0"/>
          </a:p>
          <a:p>
            <a:pPr lvl="2"/>
            <a:r>
              <a:rPr lang="zh-TW" altLang="en-US" dirty="0" smtClean="0"/>
              <a:t>沒有提供</a:t>
            </a:r>
            <a:r>
              <a:rPr lang="zh-TW" altLang="en-US" dirty="0"/>
              <a:t>所有必需氨基酸</a:t>
            </a:r>
            <a:endParaRPr lang="en-US" dirty="0"/>
          </a:p>
          <a:p>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26</a:t>
            </a:fld>
            <a:endParaRPr lang="en-US"/>
          </a:p>
        </p:txBody>
      </p:sp>
    </p:spTree>
    <p:extLst>
      <p:ext uri="{BB962C8B-B14F-4D97-AF65-F5344CB8AC3E}">
        <p14:creationId xmlns:p14="http://schemas.microsoft.com/office/powerpoint/2010/main" val="13643121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蛋白質的來源</a:t>
            </a:r>
            <a:endParaRPr lang="en-US" dirty="0"/>
          </a:p>
        </p:txBody>
      </p:sp>
      <p:sp>
        <p:nvSpPr>
          <p:cNvPr id="7" name="Text Placeholder 6"/>
          <p:cNvSpPr>
            <a:spLocks noGrp="1"/>
          </p:cNvSpPr>
          <p:nvPr>
            <p:ph type="body" idx="1"/>
          </p:nvPr>
        </p:nvSpPr>
        <p:spPr/>
        <p:txBody>
          <a:bodyPr>
            <a:normAutofit/>
          </a:bodyPr>
          <a:lstStyle/>
          <a:p>
            <a:pPr marL="0" lvl="1"/>
            <a:r>
              <a:rPr lang="zh-TW" altLang="en-US" sz="2400" dirty="0"/>
              <a:t>高生物價值蛋白質</a:t>
            </a:r>
            <a:endParaRPr lang="en-US" sz="2400" dirty="0"/>
          </a:p>
        </p:txBody>
      </p:sp>
      <p:sp>
        <p:nvSpPr>
          <p:cNvPr id="8" name="Content Placeholder 7"/>
          <p:cNvSpPr>
            <a:spLocks noGrp="1"/>
          </p:cNvSpPr>
          <p:nvPr>
            <p:ph sz="half" idx="2"/>
          </p:nvPr>
        </p:nvSpPr>
        <p:spPr/>
        <p:txBody>
          <a:bodyPr>
            <a:normAutofit/>
          </a:bodyPr>
          <a:lstStyle/>
          <a:p>
            <a:r>
              <a:rPr lang="zh-TW" altLang="en-US" dirty="0" smtClean="0"/>
              <a:t>肉類</a:t>
            </a:r>
            <a:endParaRPr lang="zh-TW" altLang="en-US" dirty="0"/>
          </a:p>
          <a:p>
            <a:r>
              <a:rPr lang="zh-TW" altLang="en-US" dirty="0" smtClean="0"/>
              <a:t>家禽</a:t>
            </a:r>
            <a:endParaRPr lang="zh-TW" altLang="en-US" dirty="0"/>
          </a:p>
          <a:p>
            <a:r>
              <a:rPr lang="zh-TW" altLang="en-US" dirty="0" smtClean="0"/>
              <a:t>魚類</a:t>
            </a:r>
            <a:endParaRPr lang="zh-TW" altLang="en-US" dirty="0"/>
          </a:p>
          <a:p>
            <a:r>
              <a:rPr lang="zh-TW" altLang="en-US" dirty="0" smtClean="0"/>
              <a:t>奶及乳類製品</a:t>
            </a:r>
            <a:endParaRPr lang="zh-TW" altLang="en-US" dirty="0"/>
          </a:p>
          <a:p>
            <a:r>
              <a:rPr lang="zh-TW" altLang="en-US" dirty="0" smtClean="0"/>
              <a:t>蛋類</a:t>
            </a:r>
            <a:endParaRPr lang="en-US" altLang="zh-TW" strike="sngStrike" dirty="0"/>
          </a:p>
          <a:p>
            <a:r>
              <a:rPr lang="zh-TW" altLang="en-US" dirty="0"/>
              <a:t>豆腐</a:t>
            </a:r>
          </a:p>
          <a:p>
            <a:r>
              <a:rPr lang="zh-TW" altLang="en-US" dirty="0"/>
              <a:t>大豆是唯一</a:t>
            </a:r>
            <a:r>
              <a:rPr lang="zh-TW" altLang="en-US" dirty="0" smtClean="0"/>
              <a:t>提供</a:t>
            </a:r>
            <a:r>
              <a:rPr lang="zh-TW" altLang="en-US" dirty="0"/>
              <a:t>高生物價</a:t>
            </a:r>
            <a:r>
              <a:rPr lang="zh-TW" altLang="en-US" dirty="0" smtClean="0"/>
              <a:t>值蛋</a:t>
            </a:r>
            <a:r>
              <a:rPr lang="zh-TW" altLang="en-US" dirty="0"/>
              <a:t>白的植物性食物</a:t>
            </a:r>
            <a:endParaRPr lang="en-US" dirty="0"/>
          </a:p>
        </p:txBody>
      </p:sp>
      <p:sp>
        <p:nvSpPr>
          <p:cNvPr id="9" name="Text Placeholder 8"/>
          <p:cNvSpPr>
            <a:spLocks noGrp="1"/>
          </p:cNvSpPr>
          <p:nvPr>
            <p:ph type="body" sz="quarter" idx="3"/>
          </p:nvPr>
        </p:nvSpPr>
        <p:spPr/>
        <p:txBody>
          <a:bodyPr>
            <a:normAutofit/>
          </a:bodyPr>
          <a:lstStyle/>
          <a:p>
            <a:r>
              <a:rPr lang="zh-TW" altLang="en-US" dirty="0"/>
              <a:t>低生物價值蛋白質</a:t>
            </a:r>
            <a:endParaRPr lang="en-US" dirty="0"/>
          </a:p>
        </p:txBody>
      </p:sp>
      <p:sp>
        <p:nvSpPr>
          <p:cNvPr id="10" name="Content Placeholder 9"/>
          <p:cNvSpPr>
            <a:spLocks noGrp="1"/>
          </p:cNvSpPr>
          <p:nvPr>
            <p:ph sz="quarter" idx="4"/>
          </p:nvPr>
        </p:nvSpPr>
        <p:spPr/>
        <p:txBody>
          <a:bodyPr>
            <a:normAutofit lnSpcReduction="10000"/>
          </a:bodyPr>
          <a:lstStyle/>
          <a:p>
            <a:r>
              <a:rPr lang="zh-TW" altLang="en-US" dirty="0"/>
              <a:t>白飯</a:t>
            </a:r>
          </a:p>
          <a:p>
            <a:r>
              <a:rPr lang="zh-TW" altLang="en-US" dirty="0"/>
              <a:t>麵包</a:t>
            </a:r>
          </a:p>
          <a:p>
            <a:r>
              <a:rPr lang="zh-TW" altLang="en-US" dirty="0"/>
              <a:t>杏仁</a:t>
            </a:r>
          </a:p>
          <a:p>
            <a:r>
              <a:rPr lang="zh-TW" altLang="en-US" dirty="0"/>
              <a:t>綠豆</a:t>
            </a:r>
          </a:p>
          <a:p>
            <a:r>
              <a:rPr lang="zh-TW" altLang="en-US" dirty="0"/>
              <a:t>紅豆</a:t>
            </a:r>
          </a:p>
          <a:p>
            <a:r>
              <a:rPr lang="zh-TW" altLang="en-US" dirty="0"/>
              <a:t>腰果</a:t>
            </a:r>
          </a:p>
          <a:p>
            <a:r>
              <a:rPr lang="zh-TW" altLang="en-US" dirty="0"/>
              <a:t>青豆</a:t>
            </a:r>
          </a:p>
          <a:p>
            <a:r>
              <a:rPr lang="zh-TW" altLang="en-US" dirty="0"/>
              <a:t>麵筋</a:t>
            </a:r>
          </a:p>
          <a:p>
            <a:r>
              <a:rPr lang="zh-TW" altLang="en-US" dirty="0"/>
              <a:t>冬菇</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27</a:t>
            </a:fld>
            <a:endParaRPr lang="en-US"/>
          </a:p>
        </p:txBody>
      </p:sp>
    </p:spTree>
    <p:extLst>
      <p:ext uri="{BB962C8B-B14F-4D97-AF65-F5344CB8AC3E}">
        <p14:creationId xmlns:p14="http://schemas.microsoft.com/office/powerpoint/2010/main" val="7605861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改善膳食蛋白質的質量</a:t>
            </a:r>
            <a:endParaRPr lang="en-US" dirty="0"/>
          </a:p>
        </p:txBody>
      </p:sp>
      <p:sp>
        <p:nvSpPr>
          <p:cNvPr id="3" name="Content Placeholder 2"/>
          <p:cNvSpPr>
            <a:spLocks noGrp="1"/>
          </p:cNvSpPr>
          <p:nvPr>
            <p:ph idx="1"/>
          </p:nvPr>
        </p:nvSpPr>
        <p:spPr/>
        <p:txBody>
          <a:bodyPr>
            <a:normAutofit/>
          </a:bodyPr>
          <a:lstStyle/>
          <a:p>
            <a:r>
              <a:rPr lang="zh-TW" altLang="en-US" dirty="0" smtClean="0"/>
              <a:t>當食</a:t>
            </a:r>
            <a:r>
              <a:rPr lang="zh-TW" altLang="en-US" dirty="0"/>
              <a:t>用兩種不同植物來源的蛋白質時，一種食物中的氨基酸可以補充另外一種食物中缺乏的氨基</a:t>
            </a:r>
            <a:r>
              <a:rPr lang="zh-TW" altLang="en-US" dirty="0" smtClean="0"/>
              <a:t>酸</a:t>
            </a:r>
            <a:endParaRPr lang="en-US" strike="sngStrike" dirty="0"/>
          </a:p>
          <a:p>
            <a:r>
              <a:rPr lang="zh-TW" altLang="en-US" dirty="0"/>
              <a:t>同時食用含有動物和植物蛋白質食物時</a:t>
            </a:r>
            <a:r>
              <a:rPr lang="zh-TW" altLang="en-US" dirty="0" smtClean="0"/>
              <a:t>，膳食中的</a:t>
            </a:r>
            <a:r>
              <a:rPr lang="zh-TW" altLang="en-US" dirty="0"/>
              <a:t>蛋白質混合物的生物價值也得到改</a:t>
            </a:r>
            <a:r>
              <a:rPr lang="zh-TW" altLang="en-US" dirty="0" smtClean="0"/>
              <a:t>善</a:t>
            </a:r>
            <a:endParaRPr lang="en-US" strike="sngStrike" dirty="0"/>
          </a:p>
        </p:txBody>
      </p:sp>
      <p:sp>
        <p:nvSpPr>
          <p:cNvPr id="4" name="Slide Number Placeholder 3"/>
          <p:cNvSpPr>
            <a:spLocks noGrp="1"/>
          </p:cNvSpPr>
          <p:nvPr>
            <p:ph type="sldNum" sz="quarter" idx="12"/>
          </p:nvPr>
        </p:nvSpPr>
        <p:spPr/>
        <p:txBody>
          <a:bodyPr/>
          <a:lstStyle/>
          <a:p>
            <a:fld id="{8F4C1CA1-0FFD-4F67-9024-3E02CBF514A7}" type="slidenum">
              <a:rPr lang="en-US" smtClean="0"/>
              <a:t>28</a:t>
            </a:fld>
            <a:endParaRPr lang="en-US"/>
          </a:p>
        </p:txBody>
      </p:sp>
    </p:spTree>
    <p:extLst>
      <p:ext uri="{BB962C8B-B14F-4D97-AF65-F5344CB8AC3E}">
        <p14:creationId xmlns:p14="http://schemas.microsoft.com/office/powerpoint/2010/main" val="1060445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改善膳食蛋白質的質量</a:t>
            </a:r>
            <a:endParaRPr lang="en-US" dirty="0"/>
          </a:p>
        </p:txBody>
      </p:sp>
      <p:sp>
        <p:nvSpPr>
          <p:cNvPr id="5" name="Content Placeholder 4"/>
          <p:cNvSpPr>
            <a:spLocks noGrp="1"/>
          </p:cNvSpPr>
          <p:nvPr>
            <p:ph sz="half" idx="1"/>
          </p:nvPr>
        </p:nvSpPr>
        <p:spPr/>
        <p:txBody>
          <a:bodyPr/>
          <a:lstStyle/>
          <a:p>
            <a:pPr marL="0" indent="0">
              <a:buNone/>
            </a:pPr>
            <a:r>
              <a:rPr lang="zh-TW" altLang="en-US" dirty="0"/>
              <a:t>用兩種不同食物補充氨基酸的例子</a:t>
            </a:r>
            <a:endParaRPr lang="en-US"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266959276"/>
              </p:ext>
            </p:extLst>
          </p:nvPr>
        </p:nvGraphicFramePr>
        <p:xfrm>
          <a:off x="4648200" y="1600200"/>
          <a:ext cx="4038600" cy="2189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8F4C1CA1-0FFD-4F67-9024-3E02CBF514A7}" type="slidenum">
              <a:rPr lang="en-US" smtClean="0"/>
              <a:t>29</a:t>
            </a:fld>
            <a:endParaRPr lang="en-US"/>
          </a:p>
        </p:txBody>
      </p:sp>
      <p:graphicFrame>
        <p:nvGraphicFramePr>
          <p:cNvPr id="8" name="Content Placeholder 6"/>
          <p:cNvGraphicFramePr>
            <a:graphicFrameLocks/>
          </p:cNvGraphicFramePr>
          <p:nvPr>
            <p:extLst>
              <p:ext uri="{D42A27DB-BD31-4B8C-83A1-F6EECF244321}">
                <p14:modId xmlns:p14="http://schemas.microsoft.com/office/powerpoint/2010/main" val="3926572861"/>
              </p:ext>
            </p:extLst>
          </p:nvPr>
        </p:nvGraphicFramePr>
        <p:xfrm>
          <a:off x="4644008" y="3933056"/>
          <a:ext cx="4038600" cy="21891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Content Placeholder 6"/>
          <p:cNvGraphicFramePr>
            <a:graphicFrameLocks/>
          </p:cNvGraphicFramePr>
          <p:nvPr>
            <p:extLst>
              <p:ext uri="{D42A27DB-BD31-4B8C-83A1-F6EECF244321}">
                <p14:modId xmlns:p14="http://schemas.microsoft.com/office/powerpoint/2010/main" val="879015578"/>
              </p:ext>
            </p:extLst>
          </p:nvPr>
        </p:nvGraphicFramePr>
        <p:xfrm>
          <a:off x="461392" y="3933056"/>
          <a:ext cx="4038600" cy="218916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678758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碳水化合物</a:t>
            </a:r>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3</a:t>
            </a:fld>
            <a:endParaRPr lang="en-US"/>
          </a:p>
        </p:txBody>
      </p:sp>
    </p:spTree>
    <p:extLst>
      <p:ext uri="{BB962C8B-B14F-4D97-AF65-F5344CB8AC3E}">
        <p14:creationId xmlns:p14="http://schemas.microsoft.com/office/powerpoint/2010/main" val="9773673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smtClean="0"/>
              <a:t>蛋</a:t>
            </a:r>
            <a:r>
              <a:rPr lang="zh-TW" altLang="en-US" dirty="0"/>
              <a:t>白質</a:t>
            </a:r>
            <a:endParaRPr lang="en-US" dirty="0"/>
          </a:p>
        </p:txBody>
      </p:sp>
      <p:sp>
        <p:nvSpPr>
          <p:cNvPr id="3" name="Content Placeholder 2"/>
          <p:cNvSpPr>
            <a:spLocks noGrp="1"/>
          </p:cNvSpPr>
          <p:nvPr>
            <p:ph idx="1"/>
          </p:nvPr>
        </p:nvSpPr>
        <p:spPr/>
        <p:txBody>
          <a:bodyPr>
            <a:normAutofit/>
          </a:bodyPr>
          <a:lstStyle/>
          <a:p>
            <a:r>
              <a:rPr lang="zh-TW" altLang="en-US" dirty="0" smtClean="0"/>
              <a:t>蛋白質攝取量不</a:t>
            </a:r>
            <a:r>
              <a:rPr lang="zh-TW" altLang="en-US" dirty="0"/>
              <a:t>足</a:t>
            </a:r>
          </a:p>
          <a:p>
            <a:pPr lvl="1"/>
            <a:r>
              <a:rPr lang="zh-TW" altLang="en-US" dirty="0"/>
              <a:t>影響兒童的成長，減緩甚至停止生長</a:t>
            </a:r>
          </a:p>
          <a:p>
            <a:pPr lvl="1"/>
            <a:r>
              <a:rPr lang="zh-TW" altLang="en-US" dirty="0"/>
              <a:t>在成人中很少見，因為大多數食物含有蛋白質</a:t>
            </a:r>
          </a:p>
          <a:p>
            <a:r>
              <a:rPr lang="zh-TW" altLang="en-US" dirty="0"/>
              <a:t>過量</a:t>
            </a:r>
            <a:r>
              <a:rPr lang="zh-TW" altLang="en-US" dirty="0" smtClean="0"/>
              <a:t>攝取蛋</a:t>
            </a:r>
            <a:r>
              <a:rPr lang="zh-TW" altLang="en-US" dirty="0"/>
              <a:t>白質</a:t>
            </a:r>
          </a:p>
          <a:p>
            <a:pPr lvl="1"/>
            <a:r>
              <a:rPr lang="zh-TW" altLang="en-US" dirty="0"/>
              <a:t>過多的蛋白質會變成能量，並以脂肪的形式儲存在體內</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30</a:t>
            </a:fld>
            <a:endParaRPr lang="en-US"/>
          </a:p>
        </p:txBody>
      </p:sp>
    </p:spTree>
    <p:extLst>
      <p:ext uri="{BB962C8B-B14F-4D97-AF65-F5344CB8AC3E}">
        <p14:creationId xmlns:p14="http://schemas.microsoft.com/office/powerpoint/2010/main" val="39969904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固體和液體脂肪</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31</a:t>
            </a:fld>
            <a:endParaRPr lang="en-US"/>
          </a:p>
        </p:txBody>
      </p:sp>
    </p:spTree>
    <p:extLst>
      <p:ext uri="{BB962C8B-B14F-4D97-AF65-F5344CB8AC3E}">
        <p14:creationId xmlns:p14="http://schemas.microsoft.com/office/powerpoint/2010/main" val="2318950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固體和液體脂肪的功能</a:t>
            </a:r>
            <a:endParaRPr lang="en-US" dirty="0"/>
          </a:p>
        </p:txBody>
      </p:sp>
      <p:sp>
        <p:nvSpPr>
          <p:cNvPr id="3" name="Content Placeholder 2"/>
          <p:cNvSpPr>
            <a:spLocks noGrp="1"/>
          </p:cNvSpPr>
          <p:nvPr>
            <p:ph idx="1"/>
          </p:nvPr>
        </p:nvSpPr>
        <p:spPr/>
        <p:txBody>
          <a:bodyPr>
            <a:normAutofit fontScale="92500" lnSpcReduction="10000"/>
          </a:bodyPr>
          <a:lstStyle/>
          <a:p>
            <a:r>
              <a:rPr lang="zh-TW" altLang="en-US" dirty="0" smtClean="0"/>
              <a:t>可儲存大量能量，</a:t>
            </a:r>
            <a:r>
              <a:rPr lang="zh-TW" altLang="en-US" dirty="0"/>
              <a:t>在需要時供應</a:t>
            </a:r>
            <a:r>
              <a:rPr lang="zh-TW" altLang="en-US" dirty="0" smtClean="0"/>
              <a:t>身體作能量</a:t>
            </a:r>
            <a:r>
              <a:rPr lang="zh-TW" altLang="en-US" dirty="0"/>
              <a:t>，而皮下脂肪則有助維持體</a:t>
            </a:r>
            <a:r>
              <a:rPr lang="zh-TW" altLang="en-US" dirty="0" smtClean="0"/>
              <a:t>溫</a:t>
            </a:r>
            <a:endParaRPr lang="zh-TW" altLang="en-US" dirty="0"/>
          </a:p>
          <a:p>
            <a:r>
              <a:rPr lang="zh-TW" altLang="en-US" dirty="0"/>
              <a:t>大部份脂肪貯存在脂肪組織內，而脂肪</a:t>
            </a:r>
            <a:r>
              <a:rPr lang="zh-TW" altLang="en-US" dirty="0" smtClean="0"/>
              <a:t>組織可保</a:t>
            </a:r>
            <a:r>
              <a:rPr lang="zh-TW" altLang="en-US" dirty="0"/>
              <a:t>護內臟器</a:t>
            </a:r>
            <a:r>
              <a:rPr lang="zh-TW" altLang="en-US" dirty="0" smtClean="0"/>
              <a:t>官</a:t>
            </a:r>
            <a:endParaRPr lang="zh-TW" altLang="en-US" dirty="0"/>
          </a:p>
          <a:p>
            <a:r>
              <a:rPr lang="zh-TW" altLang="en-US" dirty="0"/>
              <a:t>作為傳送及吸收脂溶性維生素</a:t>
            </a:r>
            <a:r>
              <a:rPr lang="en-US" altLang="zh-TW" dirty="0"/>
              <a:t>A</a:t>
            </a:r>
            <a:r>
              <a:rPr lang="zh-TW" altLang="en-US" dirty="0"/>
              <a:t>、</a:t>
            </a:r>
            <a:r>
              <a:rPr lang="en-US" altLang="zh-TW" dirty="0"/>
              <a:t>D</a:t>
            </a:r>
            <a:r>
              <a:rPr lang="zh-TW" altLang="en-US" dirty="0"/>
              <a:t>、</a:t>
            </a:r>
            <a:r>
              <a:rPr lang="en-US" altLang="zh-TW" dirty="0"/>
              <a:t>E</a:t>
            </a:r>
            <a:r>
              <a:rPr lang="zh-TW" altLang="en-US" dirty="0"/>
              <a:t>及</a:t>
            </a:r>
            <a:r>
              <a:rPr lang="en-US" altLang="zh-TW" dirty="0"/>
              <a:t>K</a:t>
            </a:r>
            <a:r>
              <a:rPr lang="zh-TW" altLang="en-US" dirty="0"/>
              <a:t>的媒</a:t>
            </a:r>
            <a:r>
              <a:rPr lang="zh-TW" altLang="en-US" dirty="0" smtClean="0"/>
              <a:t>介</a:t>
            </a:r>
            <a:endParaRPr lang="zh-TW" altLang="en-US" dirty="0"/>
          </a:p>
          <a:p>
            <a:r>
              <a:rPr lang="zh-TW" altLang="en-US" dirty="0"/>
              <a:t>脂肪是製造膽固醇</a:t>
            </a:r>
            <a:r>
              <a:rPr lang="zh-TW" altLang="en-US" dirty="0" smtClean="0"/>
              <a:t>、膽</a:t>
            </a:r>
            <a:r>
              <a:rPr lang="zh-TW" altLang="en-US" dirty="0"/>
              <a:t>汁酸及荷爾蒙的主要原</a:t>
            </a:r>
            <a:r>
              <a:rPr lang="zh-TW" altLang="en-US" dirty="0" smtClean="0"/>
              <a:t>料</a:t>
            </a:r>
            <a:endParaRPr lang="zh-TW" altLang="en-US" dirty="0"/>
          </a:p>
          <a:p>
            <a:r>
              <a:rPr lang="zh-TW" altLang="en-US" dirty="0"/>
              <a:t>脂肪能維持神經系統及皮膚的正常運</a:t>
            </a:r>
            <a:r>
              <a:rPr lang="zh-TW" altLang="en-US" dirty="0" smtClean="0"/>
              <a:t>作</a:t>
            </a:r>
            <a:endParaRPr lang="en-US" strike="sngStrike" dirty="0"/>
          </a:p>
        </p:txBody>
      </p:sp>
      <p:sp>
        <p:nvSpPr>
          <p:cNvPr id="4" name="Slide Number Placeholder 3"/>
          <p:cNvSpPr>
            <a:spLocks noGrp="1"/>
          </p:cNvSpPr>
          <p:nvPr>
            <p:ph type="sldNum" sz="quarter" idx="12"/>
          </p:nvPr>
        </p:nvSpPr>
        <p:spPr/>
        <p:txBody>
          <a:bodyPr/>
          <a:lstStyle/>
          <a:p>
            <a:fld id="{8F4C1CA1-0FFD-4F67-9024-3E02CBF514A7}" type="slidenum">
              <a:rPr lang="en-US" smtClean="0"/>
              <a:t>32</a:t>
            </a:fld>
            <a:endParaRPr lang="en-US"/>
          </a:p>
        </p:txBody>
      </p:sp>
      <p:sp>
        <p:nvSpPr>
          <p:cNvPr id="6" name="TextBox 5">
            <a:extLst>
              <a:ext uri="{FF2B5EF4-FFF2-40B4-BE49-F238E27FC236}">
                <a16:creationId xmlns:a16="http://schemas.microsoft.com/office/drawing/2014/main" id="{F7DCE1EA-0866-43EB-B45A-4F01A37E1978}"/>
              </a:ext>
            </a:extLst>
          </p:cNvPr>
          <p:cNvSpPr txBox="1"/>
          <p:nvPr/>
        </p:nvSpPr>
        <p:spPr>
          <a:xfrm>
            <a:off x="683568" y="6171684"/>
            <a:ext cx="3672408" cy="369332"/>
          </a:xfrm>
          <a:prstGeom prst="rect">
            <a:avLst/>
          </a:prstGeom>
          <a:noFill/>
        </p:spPr>
        <p:txBody>
          <a:bodyPr wrap="square" rtlCol="0">
            <a:spAutoFit/>
          </a:bodyPr>
          <a:lstStyle/>
          <a:p>
            <a:r>
              <a:rPr lang="zh-TW" altLang="en-US" dirty="0"/>
              <a:t>資料來源：</a:t>
            </a:r>
            <a:r>
              <a:rPr lang="en-US" altLang="zh-TW" dirty="0"/>
              <a:t> </a:t>
            </a:r>
            <a:r>
              <a:rPr lang="zh-TW" altLang="en-US" dirty="0" smtClean="0"/>
              <a:t>衞生署衞生防護中心</a:t>
            </a:r>
            <a:endParaRPr lang="en-US" dirty="0"/>
          </a:p>
        </p:txBody>
      </p:sp>
    </p:spTree>
    <p:extLst>
      <p:ext uri="{BB962C8B-B14F-4D97-AF65-F5344CB8AC3E}">
        <p14:creationId xmlns:p14="http://schemas.microsoft.com/office/powerpoint/2010/main" val="772522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固體和液體脂肪是什麼？</a:t>
            </a:r>
            <a:endParaRPr lang="en-US" dirty="0"/>
          </a:p>
        </p:txBody>
      </p:sp>
      <p:sp>
        <p:nvSpPr>
          <p:cNvPr id="3" name="Content Placeholder 2"/>
          <p:cNvSpPr>
            <a:spLocks noGrp="1"/>
          </p:cNvSpPr>
          <p:nvPr>
            <p:ph idx="1"/>
          </p:nvPr>
        </p:nvSpPr>
        <p:spPr/>
        <p:txBody>
          <a:bodyPr>
            <a:normAutofit/>
          </a:bodyPr>
          <a:lstStyle/>
          <a:p>
            <a:r>
              <a:rPr lang="zh-TW" altLang="en-US" dirty="0"/>
              <a:t>脂肪是一種能夠產生大量能量的營養素</a:t>
            </a:r>
          </a:p>
          <a:p>
            <a:r>
              <a:rPr lang="zh-TW" altLang="en-US" dirty="0"/>
              <a:t>由脂肪提供的能量比相同重量的碳水化合物或蛋白質提供的能量多兩倍</a:t>
            </a:r>
          </a:p>
          <a:p>
            <a:r>
              <a:rPr lang="zh-TW" altLang="en-US" dirty="0"/>
              <a:t>很多人都</a:t>
            </a:r>
            <a:r>
              <a:rPr lang="zh-TW" altLang="en-US" dirty="0" smtClean="0"/>
              <a:t>喜歡固體和液體脂肪</a:t>
            </a:r>
            <a:r>
              <a:rPr lang="zh-TW" altLang="en-US" dirty="0"/>
              <a:t>的風味、口感、適口性、質地和</a:t>
            </a:r>
            <a:r>
              <a:rPr lang="zh-TW" altLang="en-US" dirty="0" smtClean="0"/>
              <a:t>香味</a:t>
            </a:r>
            <a:endParaRPr lang="en-US" strike="sngStrike" dirty="0"/>
          </a:p>
          <a:p>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33</a:t>
            </a:fld>
            <a:endParaRPr lang="en-US"/>
          </a:p>
        </p:txBody>
      </p:sp>
    </p:spTree>
    <p:extLst>
      <p:ext uri="{BB962C8B-B14F-4D97-AF65-F5344CB8AC3E}">
        <p14:creationId xmlns:p14="http://schemas.microsoft.com/office/powerpoint/2010/main" val="39969904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固體和液體脂肪是什麼</a:t>
            </a:r>
            <a:r>
              <a:rPr lang="zh-TW" altLang="en-US" dirty="0" smtClean="0"/>
              <a:t>？</a:t>
            </a:r>
            <a:endParaRPr lang="en-US" strike="sngStrike" dirty="0"/>
          </a:p>
        </p:txBody>
      </p:sp>
      <p:sp>
        <p:nvSpPr>
          <p:cNvPr id="3" name="Content Placeholder 2"/>
          <p:cNvSpPr>
            <a:spLocks noGrp="1"/>
          </p:cNvSpPr>
          <p:nvPr>
            <p:ph idx="1"/>
          </p:nvPr>
        </p:nvSpPr>
        <p:spPr/>
        <p:txBody>
          <a:bodyPr>
            <a:normAutofit lnSpcReduction="10000"/>
          </a:bodyPr>
          <a:lstStyle/>
          <a:p>
            <a:r>
              <a:rPr lang="zh-TW" altLang="en-US" dirty="0"/>
              <a:t>脂質有時被用作固體脂肪的同義詞</a:t>
            </a:r>
            <a:endParaRPr lang="en-US" altLang="zh-HK" dirty="0"/>
          </a:p>
          <a:p>
            <a:r>
              <a:rPr lang="zh-TW" altLang="en-US" dirty="0" smtClean="0"/>
              <a:t>脂</a:t>
            </a:r>
            <a:r>
              <a:rPr lang="zh-TW" altLang="en-US" dirty="0"/>
              <a:t>質包含一組天然存在的分子，包括脂肪、固醇、脂溶性維生素、一酸甘油酯、二酸</a:t>
            </a:r>
            <a:r>
              <a:rPr lang="zh-TW" altLang="zh-HK" dirty="0"/>
              <a:t>甘油</a:t>
            </a:r>
            <a:r>
              <a:rPr lang="zh-TW" altLang="zh-HK" dirty="0" smtClean="0"/>
              <a:t>酯</a:t>
            </a:r>
            <a:r>
              <a:rPr lang="zh-TW" altLang="en-US" dirty="0" smtClean="0"/>
              <a:t>、三</a:t>
            </a:r>
            <a:r>
              <a:rPr lang="zh-TW" altLang="en-US" dirty="0"/>
              <a:t>酸甘油酯和磷脂</a:t>
            </a:r>
            <a:endParaRPr lang="en-US" dirty="0"/>
          </a:p>
          <a:p>
            <a:r>
              <a:rPr lang="zh-TW" altLang="en-US" dirty="0"/>
              <a:t>兩個來源：植物和動物</a:t>
            </a:r>
            <a:endParaRPr lang="en-US" altLang="zh-HK" dirty="0"/>
          </a:p>
          <a:p>
            <a:r>
              <a:rPr lang="zh-TW" altLang="en-US" dirty="0" smtClean="0"/>
              <a:t>固體</a:t>
            </a:r>
            <a:r>
              <a:rPr lang="zh-TW" altLang="en-US" dirty="0"/>
              <a:t>脂肪和液體脂肪都屬於脂質</a:t>
            </a:r>
            <a:endParaRPr lang="en-US" dirty="0"/>
          </a:p>
          <a:p>
            <a:pPr lvl="1"/>
            <a:r>
              <a:rPr lang="zh-TW" altLang="en-US" dirty="0"/>
              <a:t>「固體脂肪」</a:t>
            </a:r>
            <a:r>
              <a:rPr lang="en-US" altLang="zh-TW" dirty="0"/>
              <a:t>- </a:t>
            </a:r>
            <a:r>
              <a:rPr lang="zh-TW" altLang="en-US" dirty="0"/>
              <a:t>室溫</a:t>
            </a:r>
            <a:r>
              <a:rPr lang="zh-TW" altLang="en-US" dirty="0" smtClean="0"/>
              <a:t>下呈固</a:t>
            </a:r>
            <a:r>
              <a:rPr lang="zh-TW" altLang="en-US" dirty="0"/>
              <a:t>體</a:t>
            </a:r>
          </a:p>
          <a:p>
            <a:pPr lvl="1"/>
            <a:r>
              <a:rPr lang="zh-TW" altLang="en-US" dirty="0"/>
              <a:t>「液體脂肪」</a:t>
            </a:r>
            <a:r>
              <a:rPr lang="en-US" altLang="zh-TW" dirty="0"/>
              <a:t>- </a:t>
            </a:r>
            <a:r>
              <a:rPr lang="zh-TW" altLang="en-US" dirty="0"/>
              <a:t>室溫</a:t>
            </a:r>
            <a:r>
              <a:rPr lang="zh-TW" altLang="en-US" dirty="0" smtClean="0"/>
              <a:t>下呈液體</a:t>
            </a:r>
            <a:endParaRPr lang="en-US" altLang="zh-TW" dirty="0"/>
          </a:p>
          <a:p>
            <a:pPr lvl="1"/>
            <a:r>
              <a:rPr lang="zh-TW" altLang="en-US" dirty="0" smtClean="0"/>
              <a:t>它們</a:t>
            </a:r>
            <a:r>
              <a:rPr lang="zh-TW" altLang="en-US" dirty="0"/>
              <a:t>在</a:t>
            </a:r>
            <a:r>
              <a:rPr lang="zh-TW" altLang="en-US" dirty="0" smtClean="0"/>
              <a:t>化學結構上</a:t>
            </a:r>
            <a:r>
              <a:rPr lang="zh-TW" altLang="en-US" dirty="0"/>
              <a:t>相似，但物理狀態不同</a:t>
            </a:r>
          </a:p>
          <a:p>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34</a:t>
            </a:fld>
            <a:endParaRPr lang="en-US"/>
          </a:p>
        </p:txBody>
      </p:sp>
    </p:spTree>
    <p:extLst>
      <p:ext uri="{BB962C8B-B14F-4D97-AF65-F5344CB8AC3E}">
        <p14:creationId xmlns:p14="http://schemas.microsoft.com/office/powerpoint/2010/main" val="17489798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smtClean="0"/>
              <a:t>基</a:t>
            </a:r>
            <a:r>
              <a:rPr lang="zh-TW" altLang="en-US" dirty="0"/>
              <a:t>於來</a:t>
            </a:r>
            <a:r>
              <a:rPr lang="zh-TW" altLang="en-US" dirty="0" smtClean="0"/>
              <a:t>源種</a:t>
            </a:r>
            <a:r>
              <a:rPr lang="zh-TW" altLang="en-US" dirty="0"/>
              <a:t>類的固體和液體脂肪</a:t>
            </a:r>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83415798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6"/>
          <p:cNvSpPr>
            <a:spLocks noGrp="1"/>
          </p:cNvSpPr>
          <p:nvPr>
            <p:ph type="sldNum" sz="quarter" idx="12"/>
          </p:nvPr>
        </p:nvSpPr>
        <p:spPr/>
        <p:txBody>
          <a:bodyPr/>
          <a:lstStyle/>
          <a:p>
            <a:fld id="{8F4C1CA1-0FFD-4F67-9024-3E02CBF514A7}" type="slidenum">
              <a:rPr lang="en-US" smtClean="0"/>
              <a:t>35</a:t>
            </a:fld>
            <a:endParaRPr lang="en-US"/>
          </a:p>
        </p:txBody>
      </p:sp>
    </p:spTree>
    <p:extLst>
      <p:ext uri="{BB962C8B-B14F-4D97-AF65-F5344CB8AC3E}">
        <p14:creationId xmlns:p14="http://schemas.microsoft.com/office/powerpoint/2010/main" val="37942960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smtClean="0"/>
              <a:t>基</a:t>
            </a:r>
            <a:r>
              <a:rPr lang="zh-TW" altLang="en-US" dirty="0"/>
              <a:t>於來</a:t>
            </a:r>
            <a:r>
              <a:rPr lang="zh-TW" altLang="en-US" dirty="0" smtClean="0"/>
              <a:t>源種</a:t>
            </a:r>
            <a:r>
              <a:rPr lang="zh-TW" altLang="en-US" dirty="0"/>
              <a:t>類的固體和液體</a:t>
            </a:r>
            <a:r>
              <a:rPr lang="zh-TW" altLang="en-US" dirty="0" smtClean="0"/>
              <a:t>脂肪</a:t>
            </a:r>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70020492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6"/>
          <p:cNvSpPr>
            <a:spLocks noGrp="1"/>
          </p:cNvSpPr>
          <p:nvPr>
            <p:ph type="sldNum" sz="quarter" idx="12"/>
          </p:nvPr>
        </p:nvSpPr>
        <p:spPr/>
        <p:txBody>
          <a:bodyPr/>
          <a:lstStyle/>
          <a:p>
            <a:fld id="{8F4C1CA1-0FFD-4F67-9024-3E02CBF514A7}" type="slidenum">
              <a:rPr lang="en-US" smtClean="0"/>
              <a:t>36</a:t>
            </a:fld>
            <a:endParaRPr lang="en-US"/>
          </a:p>
        </p:txBody>
      </p:sp>
    </p:spTree>
    <p:extLst>
      <p:ext uri="{BB962C8B-B14F-4D97-AF65-F5344CB8AC3E}">
        <p14:creationId xmlns:p14="http://schemas.microsoft.com/office/powerpoint/2010/main" val="12102717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固體和液體脂肪的種類</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24463222"/>
              </p:ext>
            </p:extLst>
          </p:nvPr>
        </p:nvGraphicFramePr>
        <p:xfrm>
          <a:off x="457200" y="2174566"/>
          <a:ext cx="8229600" cy="41764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8F4C1CA1-0FFD-4F67-9024-3E02CBF514A7}" type="slidenum">
              <a:rPr lang="en-US" smtClean="0"/>
              <a:t>37</a:t>
            </a:fld>
            <a:endParaRPr lang="en-US"/>
          </a:p>
        </p:txBody>
      </p:sp>
      <p:sp>
        <p:nvSpPr>
          <p:cNvPr id="6" name="Content Placeholder 2"/>
          <p:cNvSpPr txBox="1">
            <a:spLocks/>
          </p:cNvSpPr>
          <p:nvPr/>
        </p:nvSpPr>
        <p:spPr>
          <a:xfrm>
            <a:off x="611560" y="1417638"/>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zh-TW" altLang="en-US" dirty="0"/>
              <a:t>有些脂肪是可見的，有些脂肪是看不見的</a:t>
            </a:r>
            <a:endParaRPr lang="en-US" dirty="0"/>
          </a:p>
        </p:txBody>
      </p:sp>
    </p:spTree>
    <p:extLst>
      <p:ext uri="{BB962C8B-B14F-4D97-AF65-F5344CB8AC3E}">
        <p14:creationId xmlns:p14="http://schemas.microsoft.com/office/powerpoint/2010/main" val="24808742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固體和液體脂肪</a:t>
            </a:r>
            <a:endParaRPr lang="en-US" dirty="0"/>
          </a:p>
        </p:txBody>
      </p:sp>
      <p:sp>
        <p:nvSpPr>
          <p:cNvPr id="3" name="Content Placeholder 2"/>
          <p:cNvSpPr>
            <a:spLocks noGrp="1"/>
          </p:cNvSpPr>
          <p:nvPr>
            <p:ph idx="1"/>
          </p:nvPr>
        </p:nvSpPr>
        <p:spPr/>
        <p:txBody>
          <a:bodyPr>
            <a:normAutofit/>
          </a:bodyPr>
          <a:lstStyle/>
          <a:p>
            <a:r>
              <a:rPr lang="zh-TW" altLang="en-US" dirty="0" smtClean="0"/>
              <a:t>固體</a:t>
            </a:r>
            <a:r>
              <a:rPr lang="zh-TW" altLang="en-US" dirty="0"/>
              <a:t>和液體脂肪</a:t>
            </a:r>
            <a:r>
              <a:rPr lang="zh-TW" altLang="en-US" dirty="0" smtClean="0"/>
              <a:t>攝取量不</a:t>
            </a:r>
            <a:r>
              <a:rPr lang="zh-TW" altLang="en-US" dirty="0"/>
              <a:t>足</a:t>
            </a:r>
            <a:endParaRPr lang="en-US" dirty="0"/>
          </a:p>
          <a:p>
            <a:pPr lvl="1"/>
            <a:r>
              <a:rPr lang="zh-TW" altLang="en-US" dirty="0"/>
              <a:t>在發達國家很少見</a:t>
            </a:r>
          </a:p>
          <a:p>
            <a:pPr lvl="1"/>
            <a:r>
              <a:rPr lang="zh-TW" altLang="en-US" dirty="0"/>
              <a:t>在發展中國家偶爾可以看到，可能會阻礙脂溶性維生素的吸收，如維生素</a:t>
            </a:r>
            <a:r>
              <a:rPr lang="en-US" altLang="zh-TW" dirty="0"/>
              <a:t>A</a:t>
            </a:r>
            <a:r>
              <a:rPr lang="zh-TW" altLang="en-US" dirty="0"/>
              <a:t>，從而導致夜盲症</a:t>
            </a:r>
            <a:endParaRPr lang="en-US" dirty="0"/>
          </a:p>
          <a:p>
            <a:r>
              <a:rPr lang="zh-TW" altLang="en-US" dirty="0"/>
              <a:t>過量</a:t>
            </a:r>
            <a:r>
              <a:rPr lang="zh-TW" altLang="en-US" dirty="0" smtClean="0"/>
              <a:t>攝取固</a:t>
            </a:r>
            <a:r>
              <a:rPr lang="zh-TW" altLang="en-US" dirty="0"/>
              <a:t>體和液體脂肪</a:t>
            </a:r>
            <a:endParaRPr lang="en-US" dirty="0"/>
          </a:p>
          <a:p>
            <a:pPr lvl="1"/>
            <a:r>
              <a:rPr lang="zh-TW" altLang="en-US" dirty="0"/>
              <a:t>多餘的脂肪會儲存在我們體內，導致超重和肥胖</a:t>
            </a:r>
          </a:p>
          <a:p>
            <a:pPr lvl="1"/>
            <a:r>
              <a:rPr lang="zh-TW" altLang="en-US" dirty="0"/>
              <a:t>患冠心病、血膽固醇高等慢性疾病的風險較</a:t>
            </a:r>
            <a:r>
              <a:rPr lang="zh-TW" altLang="en-US" dirty="0" smtClean="0"/>
              <a:t>高</a:t>
            </a:r>
            <a:endParaRPr lang="en-US" strike="sngStrike" dirty="0"/>
          </a:p>
        </p:txBody>
      </p:sp>
      <p:sp>
        <p:nvSpPr>
          <p:cNvPr id="4" name="Slide Number Placeholder 3"/>
          <p:cNvSpPr>
            <a:spLocks noGrp="1"/>
          </p:cNvSpPr>
          <p:nvPr>
            <p:ph type="sldNum" sz="quarter" idx="12"/>
          </p:nvPr>
        </p:nvSpPr>
        <p:spPr/>
        <p:txBody>
          <a:bodyPr/>
          <a:lstStyle/>
          <a:p>
            <a:fld id="{8F4C1CA1-0FFD-4F67-9024-3E02CBF514A7}" type="slidenum">
              <a:rPr lang="en-US" smtClean="0"/>
              <a:t>38</a:t>
            </a:fld>
            <a:endParaRPr lang="en-US"/>
          </a:p>
        </p:txBody>
      </p:sp>
    </p:spTree>
    <p:extLst>
      <p:ext uri="{BB962C8B-B14F-4D97-AF65-F5344CB8AC3E}">
        <p14:creationId xmlns:p14="http://schemas.microsoft.com/office/powerpoint/2010/main" val="39969904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固體和液體脂肪的結構和成分</a:t>
            </a:r>
            <a:endParaRPr lang="en-US" dirty="0"/>
          </a:p>
        </p:txBody>
      </p:sp>
      <p:sp>
        <p:nvSpPr>
          <p:cNvPr id="3" name="Content Placeholder 2"/>
          <p:cNvSpPr>
            <a:spLocks noGrp="1"/>
          </p:cNvSpPr>
          <p:nvPr>
            <p:ph idx="1"/>
          </p:nvPr>
        </p:nvSpPr>
        <p:spPr/>
        <p:txBody>
          <a:bodyPr>
            <a:normAutofit fontScale="92500"/>
          </a:bodyPr>
          <a:lstStyle/>
          <a:p>
            <a:pPr marL="0" indent="0">
              <a:buNone/>
            </a:pPr>
            <a:r>
              <a:rPr lang="zh-TW" altLang="en-US" dirty="0"/>
              <a:t>甘油酯</a:t>
            </a:r>
            <a:endParaRPr lang="en-US" dirty="0"/>
          </a:p>
          <a:p>
            <a:r>
              <a:rPr lang="zh-TW" altLang="en-US" dirty="0"/>
              <a:t>甘油酯含有與一個或多個脂肪酸分子連接的甘油分子骨架</a:t>
            </a:r>
          </a:p>
          <a:p>
            <a:r>
              <a:rPr lang="zh-TW" altLang="en-US" dirty="0"/>
              <a:t>包括一酸甘油酯、二酸</a:t>
            </a:r>
            <a:r>
              <a:rPr lang="zh-TW" altLang="zh-HK" dirty="0"/>
              <a:t>甘油酯和</a:t>
            </a:r>
            <a:r>
              <a:rPr lang="zh-TW" altLang="en-US" dirty="0"/>
              <a:t>三酸甘油酯</a:t>
            </a:r>
            <a:endParaRPr lang="en-US" altLang="zh-HK" dirty="0"/>
          </a:p>
          <a:p>
            <a:r>
              <a:rPr lang="zh-TW" altLang="en-US" dirty="0" smtClean="0"/>
              <a:t>一</a:t>
            </a:r>
            <a:r>
              <a:rPr lang="zh-TW" altLang="en-US" dirty="0"/>
              <a:t>酸甘油酯含有一個酯化脂肪酸分子的甘油</a:t>
            </a:r>
            <a:endParaRPr lang="en-US" altLang="zh-TW" dirty="0"/>
          </a:p>
          <a:p>
            <a:r>
              <a:rPr lang="zh-TW" altLang="en-US" dirty="0"/>
              <a:t>固體和液體脂肪是三酸甘油酯，是脂質的主要成分</a:t>
            </a:r>
            <a:endParaRPr lang="en-US" dirty="0"/>
          </a:p>
          <a:p>
            <a:r>
              <a:rPr lang="zh-TW" altLang="zh-HK" dirty="0" smtClean="0"/>
              <a:t>食</a:t>
            </a:r>
            <a:r>
              <a:rPr lang="zh-TW" altLang="zh-HK" dirty="0"/>
              <a:t>物中95％以上的脂肪物質是三</a:t>
            </a:r>
            <a:r>
              <a:rPr lang="zh-TW" altLang="en-US" dirty="0"/>
              <a:t>酸</a:t>
            </a:r>
            <a:r>
              <a:rPr lang="zh-TW" altLang="zh-HK" dirty="0"/>
              <a:t>甘油酯</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39</a:t>
            </a:fld>
            <a:endParaRPr lang="en-US"/>
          </a:p>
        </p:txBody>
      </p:sp>
    </p:spTree>
    <p:extLst>
      <p:ext uri="{BB962C8B-B14F-4D97-AF65-F5344CB8AC3E}">
        <p14:creationId xmlns:p14="http://schemas.microsoft.com/office/powerpoint/2010/main" val="4240071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碳水化合物的功能</a:t>
            </a:r>
            <a:endParaRPr lang="en-US" dirty="0"/>
          </a:p>
        </p:txBody>
      </p:sp>
      <p:sp>
        <p:nvSpPr>
          <p:cNvPr id="3" name="Content Placeholder 2"/>
          <p:cNvSpPr>
            <a:spLocks noGrp="1"/>
          </p:cNvSpPr>
          <p:nvPr>
            <p:ph idx="1"/>
          </p:nvPr>
        </p:nvSpPr>
        <p:spPr/>
        <p:txBody>
          <a:bodyPr>
            <a:normAutofit/>
          </a:bodyPr>
          <a:lstStyle/>
          <a:p>
            <a:r>
              <a:rPr lang="zh-TW" altLang="en-US" dirty="0"/>
              <a:t>碳水化合物是一種供給身體能量的營養素</a:t>
            </a:r>
            <a:endParaRPr lang="en-US" dirty="0"/>
          </a:p>
          <a:p>
            <a:r>
              <a:rPr lang="zh-TW" altLang="en-US" dirty="0"/>
              <a:t>它提供能量：</a:t>
            </a:r>
            <a:endParaRPr lang="en-US" dirty="0"/>
          </a:p>
          <a:p>
            <a:pPr lvl="1"/>
            <a:r>
              <a:rPr lang="zh-TW" altLang="en-US" dirty="0"/>
              <a:t>保持身體溫暖</a:t>
            </a:r>
            <a:endParaRPr lang="en-US" dirty="0"/>
          </a:p>
          <a:p>
            <a:pPr lvl="1"/>
            <a:r>
              <a:rPr lang="zh-TW" altLang="en-US" dirty="0"/>
              <a:t>身體器官正常工作，</a:t>
            </a:r>
            <a:r>
              <a:rPr lang="zh-TW" altLang="en-US" dirty="0" smtClean="0"/>
              <a:t>例如：呼吸</a:t>
            </a:r>
            <a:r>
              <a:rPr lang="zh-TW" altLang="en-US" dirty="0"/>
              <a:t>、消化</a:t>
            </a:r>
            <a:endParaRPr lang="en-US" dirty="0"/>
          </a:p>
          <a:p>
            <a:pPr lvl="1"/>
            <a:r>
              <a:rPr lang="zh-TW" altLang="en-US" dirty="0"/>
              <a:t>日常活動（</a:t>
            </a:r>
            <a:r>
              <a:rPr lang="zh-TW" altLang="en-US" dirty="0" smtClean="0"/>
              <a:t>例如：坐</a:t>
            </a:r>
            <a:r>
              <a:rPr lang="zh-TW" altLang="en-US" dirty="0"/>
              <a:t>立、行走）和其他體育活動（</a:t>
            </a:r>
            <a:r>
              <a:rPr lang="zh-TW" altLang="en-US" dirty="0" smtClean="0"/>
              <a:t>例如：游泳</a:t>
            </a:r>
            <a:r>
              <a:rPr lang="zh-TW" altLang="en-US" dirty="0"/>
              <a:t>、</a:t>
            </a:r>
            <a:r>
              <a:rPr lang="zh-TW" altLang="en-US" dirty="0" smtClean="0"/>
              <a:t>球類活動）</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4</a:t>
            </a:fld>
            <a:endParaRPr lang="en-US"/>
          </a:p>
        </p:txBody>
      </p:sp>
    </p:spTree>
    <p:extLst>
      <p:ext uri="{BB962C8B-B14F-4D97-AF65-F5344CB8AC3E}">
        <p14:creationId xmlns:p14="http://schemas.microsoft.com/office/powerpoint/2010/main" val="13483858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固體和液體脂肪的結構和成分</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40</a:t>
            </a:fld>
            <a:endParaRPr lang="en-US"/>
          </a:p>
        </p:txBody>
      </p:sp>
      <p:pic>
        <p:nvPicPr>
          <p:cNvPr id="6" name="Picture 5" descr="fat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87058" y="4224579"/>
            <a:ext cx="5676900" cy="1940725"/>
          </a:xfrm>
          <a:prstGeom prst="rect">
            <a:avLst/>
          </a:prstGeom>
          <a:noFill/>
          <a:extLst>
            <a:ext uri="{909E8E84-426E-40DD-AFC4-6F175D3DCCD1}">
              <a14:hiddenFill xmlns:a14="http://schemas.microsoft.com/office/drawing/2010/main">
                <a:solidFill>
                  <a:srgbClr val="FFFFFF"/>
                </a:solidFill>
              </a14:hiddenFill>
            </a:ext>
          </a:extLst>
        </p:spPr>
      </p:pic>
      <p:sp>
        <p:nvSpPr>
          <p:cNvPr id="7" name="Oval 6"/>
          <p:cNvSpPr/>
          <p:nvPr/>
        </p:nvSpPr>
        <p:spPr>
          <a:xfrm>
            <a:off x="1715658" y="4224579"/>
            <a:ext cx="1066800" cy="1712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782458" y="4224579"/>
            <a:ext cx="4038600" cy="7215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10" idx="2"/>
            <a:endCxn id="7" idx="2"/>
          </p:cNvCxnSpPr>
          <p:nvPr/>
        </p:nvCxnSpPr>
        <p:spPr>
          <a:xfrm>
            <a:off x="860680" y="4149080"/>
            <a:ext cx="854978" cy="9315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83626" y="3748970"/>
            <a:ext cx="954107" cy="400110"/>
          </a:xfrm>
          <a:prstGeom prst="rect">
            <a:avLst/>
          </a:prstGeom>
          <a:noFill/>
        </p:spPr>
        <p:txBody>
          <a:bodyPr wrap="none" rtlCol="0">
            <a:spAutoFit/>
          </a:bodyPr>
          <a:lstStyle/>
          <a:p>
            <a:r>
              <a:rPr lang="zh-TW" altLang="en-US" sz="2000" dirty="0"/>
              <a:t>甘油酯</a:t>
            </a:r>
            <a:endParaRPr lang="en-US" sz="2000" dirty="0"/>
          </a:p>
        </p:txBody>
      </p:sp>
      <p:cxnSp>
        <p:nvCxnSpPr>
          <p:cNvPr id="11" name="Straight Connector 10"/>
          <p:cNvCxnSpPr>
            <a:stCxn id="8" idx="6"/>
            <a:endCxn id="12" idx="1"/>
          </p:cNvCxnSpPr>
          <p:nvPr/>
        </p:nvCxnSpPr>
        <p:spPr>
          <a:xfrm>
            <a:off x="6821058" y="4585342"/>
            <a:ext cx="485599" cy="7708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306657" y="4293096"/>
            <a:ext cx="1331411" cy="738664"/>
          </a:xfrm>
          <a:prstGeom prst="rect">
            <a:avLst/>
          </a:prstGeom>
          <a:noFill/>
        </p:spPr>
        <p:txBody>
          <a:bodyPr wrap="square" rtlCol="0">
            <a:spAutoFit/>
          </a:bodyPr>
          <a:lstStyle/>
          <a:p>
            <a:r>
              <a:rPr lang="zh-TW" altLang="en-US" sz="2100" dirty="0"/>
              <a:t>三條脂肪酸鏈</a:t>
            </a:r>
            <a:endParaRPr lang="en-US" sz="2100" dirty="0"/>
          </a:p>
        </p:txBody>
      </p:sp>
      <p:sp>
        <p:nvSpPr>
          <p:cNvPr id="13" name="Rectangle 12"/>
          <p:cNvSpPr/>
          <p:nvPr/>
        </p:nvSpPr>
        <p:spPr>
          <a:xfrm>
            <a:off x="1487058" y="4040462"/>
            <a:ext cx="7162800" cy="212484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7109407" y="5679504"/>
            <a:ext cx="1467068" cy="400110"/>
          </a:xfrm>
          <a:prstGeom prst="rect">
            <a:avLst/>
          </a:prstGeom>
          <a:noFill/>
          <a:ln>
            <a:solidFill>
              <a:srgbClr val="FF0000"/>
            </a:solidFill>
          </a:ln>
        </p:spPr>
        <p:txBody>
          <a:bodyPr wrap="none" rtlCol="0">
            <a:spAutoFit/>
          </a:bodyPr>
          <a:lstStyle/>
          <a:p>
            <a:pPr algn="r"/>
            <a:r>
              <a:rPr lang="zh-TW" altLang="en-US" sz="2000" dirty="0"/>
              <a:t>三酸甘油酯</a:t>
            </a:r>
            <a:endParaRPr lang="en-US" sz="2000" dirty="0"/>
          </a:p>
        </p:txBody>
      </p:sp>
      <p:pic>
        <p:nvPicPr>
          <p:cNvPr id="16" name="Picture 15" descr="fat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268" y="1884925"/>
            <a:ext cx="5676900" cy="1940725"/>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Straight Connector 18"/>
          <p:cNvCxnSpPr>
            <a:stCxn id="10" idx="0"/>
            <a:endCxn id="17" idx="2"/>
          </p:cNvCxnSpPr>
          <p:nvPr/>
        </p:nvCxnSpPr>
        <p:spPr>
          <a:xfrm flipV="1">
            <a:off x="860680" y="2740988"/>
            <a:ext cx="843188" cy="100798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8" idx="6"/>
            <a:endCxn id="22" idx="1"/>
          </p:cNvCxnSpPr>
          <p:nvPr/>
        </p:nvCxnSpPr>
        <p:spPr>
          <a:xfrm>
            <a:off x="6809268" y="2245688"/>
            <a:ext cx="485599" cy="11248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294867" y="1988840"/>
            <a:ext cx="1343201" cy="738664"/>
          </a:xfrm>
          <a:prstGeom prst="rect">
            <a:avLst/>
          </a:prstGeom>
          <a:noFill/>
        </p:spPr>
        <p:txBody>
          <a:bodyPr wrap="square" rtlCol="0">
            <a:spAutoFit/>
          </a:bodyPr>
          <a:lstStyle/>
          <a:p>
            <a:r>
              <a:rPr lang="zh-TW" altLang="en-US" sz="2100" dirty="0"/>
              <a:t>一條脂肪酸鏈</a:t>
            </a:r>
            <a:endParaRPr lang="en-US" sz="2100" dirty="0"/>
          </a:p>
        </p:txBody>
      </p:sp>
      <p:sp>
        <p:nvSpPr>
          <p:cNvPr id="23" name="Rectangle 22"/>
          <p:cNvSpPr/>
          <p:nvPr/>
        </p:nvSpPr>
        <p:spPr>
          <a:xfrm>
            <a:off x="1475268" y="1700808"/>
            <a:ext cx="7162800" cy="212484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7125590" y="3356992"/>
            <a:ext cx="1467068" cy="400110"/>
          </a:xfrm>
          <a:prstGeom prst="rect">
            <a:avLst/>
          </a:prstGeom>
          <a:noFill/>
          <a:ln>
            <a:solidFill>
              <a:srgbClr val="FF0000"/>
            </a:solidFill>
          </a:ln>
        </p:spPr>
        <p:txBody>
          <a:bodyPr wrap="none" rtlCol="0">
            <a:spAutoFit/>
          </a:bodyPr>
          <a:lstStyle/>
          <a:p>
            <a:pPr algn="r"/>
            <a:r>
              <a:rPr lang="zh-TW" altLang="en-US" sz="2000" dirty="0"/>
              <a:t>一酸甘油酯</a:t>
            </a:r>
            <a:endParaRPr lang="en-US" sz="2000" dirty="0"/>
          </a:p>
        </p:txBody>
      </p:sp>
      <p:sp>
        <p:nvSpPr>
          <p:cNvPr id="32" name="Rectangle 31"/>
          <p:cNvSpPr/>
          <p:nvPr/>
        </p:nvSpPr>
        <p:spPr>
          <a:xfrm>
            <a:off x="2688002" y="2606450"/>
            <a:ext cx="3931920" cy="10557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703868" y="1884925"/>
            <a:ext cx="1066800" cy="1712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2770668" y="1884925"/>
            <a:ext cx="4038600" cy="7215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2771800" y="4795707"/>
            <a:ext cx="4038600" cy="7215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2837656" y="5373216"/>
            <a:ext cx="4038600" cy="7215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p:cNvCxnSpPr>
            <a:stCxn id="36" idx="6"/>
            <a:endCxn id="12" idx="1"/>
          </p:cNvCxnSpPr>
          <p:nvPr/>
        </p:nvCxnSpPr>
        <p:spPr>
          <a:xfrm flipV="1">
            <a:off x="6810400" y="4662428"/>
            <a:ext cx="496257" cy="49404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37" idx="6"/>
            <a:endCxn id="12" idx="1"/>
          </p:cNvCxnSpPr>
          <p:nvPr/>
        </p:nvCxnSpPr>
        <p:spPr>
          <a:xfrm flipV="1">
            <a:off x="6876256" y="4662428"/>
            <a:ext cx="430401" cy="107155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74076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固體和液體脂肪的結構和成分</a:t>
            </a:r>
            <a:endParaRPr lang="en-US" dirty="0"/>
          </a:p>
        </p:txBody>
      </p:sp>
      <p:sp>
        <p:nvSpPr>
          <p:cNvPr id="3" name="Content Placeholder 2"/>
          <p:cNvSpPr>
            <a:spLocks noGrp="1"/>
          </p:cNvSpPr>
          <p:nvPr>
            <p:ph idx="1"/>
          </p:nvPr>
        </p:nvSpPr>
        <p:spPr>
          <a:xfrm>
            <a:off x="457200" y="1600200"/>
            <a:ext cx="8229600" cy="2917000"/>
          </a:xfrm>
        </p:spPr>
        <p:txBody>
          <a:bodyPr>
            <a:normAutofit fontScale="77500" lnSpcReduction="20000"/>
          </a:bodyPr>
          <a:lstStyle/>
          <a:p>
            <a:pPr marL="0" indent="0">
              <a:buNone/>
            </a:pPr>
            <a:r>
              <a:rPr lang="zh-TW" altLang="en-US" dirty="0"/>
              <a:t>脂肪酸</a:t>
            </a:r>
            <a:endParaRPr lang="en-US" dirty="0"/>
          </a:p>
          <a:p>
            <a:r>
              <a:rPr lang="zh-TW" altLang="en-US" dirty="0"/>
              <a:t>脂肪酸是長碳氫鏈，在鏈的一端有甲基（</a:t>
            </a:r>
            <a:r>
              <a:rPr lang="en-US" altLang="zh-TW" dirty="0"/>
              <a:t>CH</a:t>
            </a:r>
            <a:r>
              <a:rPr lang="en-US" altLang="zh-TW" baseline="-25000" dirty="0"/>
              <a:t>3</a:t>
            </a:r>
            <a:r>
              <a:rPr lang="zh-TW" altLang="en-US" dirty="0"/>
              <a:t>），在另一端有一組羧酸基（</a:t>
            </a:r>
            <a:r>
              <a:rPr lang="en-US" altLang="zh-TW" dirty="0"/>
              <a:t>COOH</a:t>
            </a:r>
            <a:r>
              <a:rPr lang="zh-TW" altLang="en-US" dirty="0" smtClean="0"/>
              <a:t>）</a:t>
            </a:r>
            <a:endParaRPr lang="zh-TW" altLang="en-US" strike="sngStrike" dirty="0"/>
          </a:p>
          <a:p>
            <a:r>
              <a:rPr lang="zh-TW" altLang="en-US" dirty="0"/>
              <a:t>大多數天然脂肪酸含有</a:t>
            </a:r>
            <a:r>
              <a:rPr lang="en-US" altLang="zh-TW" dirty="0"/>
              <a:t>4</a:t>
            </a:r>
            <a:r>
              <a:rPr lang="zh-TW" altLang="en-US" dirty="0"/>
              <a:t>至</a:t>
            </a:r>
            <a:r>
              <a:rPr lang="en-US" altLang="zh-TW" dirty="0"/>
              <a:t>24</a:t>
            </a:r>
            <a:r>
              <a:rPr lang="zh-TW" altLang="en-US" dirty="0"/>
              <a:t>個碳原子，而且大多數鏈中含有雙數碳原子</a:t>
            </a:r>
          </a:p>
          <a:p>
            <a:r>
              <a:rPr lang="zh-TW" altLang="en-US" dirty="0"/>
              <a:t>動物性脂肪通常在脂肪酸鏈中含有</a:t>
            </a:r>
            <a:r>
              <a:rPr lang="en-US" altLang="zh-TW" dirty="0"/>
              <a:t>18</a:t>
            </a:r>
            <a:r>
              <a:rPr lang="zh-TW" altLang="en-US" dirty="0"/>
              <a:t>個碳</a:t>
            </a:r>
          </a:p>
          <a:p>
            <a:r>
              <a:rPr lang="zh-TW" altLang="en-US" dirty="0"/>
              <a:t>這些長鏈由各種脂肪酸組成，</a:t>
            </a:r>
            <a:r>
              <a:rPr lang="zh-TW" altLang="en-US" dirty="0" smtClean="0"/>
              <a:t>如：飽和</a:t>
            </a:r>
            <a:r>
              <a:rPr lang="zh-TW" altLang="en-US" dirty="0"/>
              <a:t>脂肪酸、單元不飽和脂肪酸和多元不飽和脂肪酸</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41</a:t>
            </a:fld>
            <a:endParaRPr lang="en-US"/>
          </a:p>
        </p:txBody>
      </p:sp>
      <p:pic>
        <p:nvPicPr>
          <p:cNvPr id="5" name="Picture 2" descr="Image result for Example of a fatty acid"/>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11861"/>
          <a:stretch/>
        </p:blipFill>
        <p:spPr bwMode="auto">
          <a:xfrm>
            <a:off x="4095483" y="4419083"/>
            <a:ext cx="4591318" cy="166603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4095482" y="5228972"/>
            <a:ext cx="3000779" cy="14437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1200" dirty="0">
                <a:solidFill>
                  <a:schemeClr val="tx1"/>
                </a:solidFill>
              </a:rPr>
              <a:t>飽和脂肪酸的例子</a:t>
            </a:r>
            <a:endParaRPr lang="en-US" sz="1200" dirty="0">
              <a:solidFill>
                <a:schemeClr val="tx1"/>
              </a:solidFill>
            </a:endParaRPr>
          </a:p>
        </p:txBody>
      </p:sp>
    </p:spTree>
    <p:extLst>
      <p:ext uri="{BB962C8B-B14F-4D97-AF65-F5344CB8AC3E}">
        <p14:creationId xmlns:p14="http://schemas.microsoft.com/office/powerpoint/2010/main" val="12766773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脂肪酸的來源</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1749511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8F4C1CA1-0FFD-4F67-9024-3E02CBF514A7}" type="slidenum">
              <a:rPr lang="en-US" smtClean="0"/>
              <a:t>42</a:t>
            </a:fld>
            <a:endParaRPr lang="en-US"/>
          </a:p>
        </p:txBody>
      </p:sp>
    </p:spTree>
    <p:extLst>
      <p:ext uri="{BB962C8B-B14F-4D97-AF65-F5344CB8AC3E}">
        <p14:creationId xmlns:p14="http://schemas.microsoft.com/office/powerpoint/2010/main" val="32288605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TW" altLang="en-US" dirty="0"/>
              <a:t>脂肪酸的來源</a:t>
            </a:r>
            <a:endParaRPr lang="en-US" dirty="0"/>
          </a:p>
        </p:txBody>
      </p:sp>
      <p:sp>
        <p:nvSpPr>
          <p:cNvPr id="2" name="Slide Number Placeholder 1"/>
          <p:cNvSpPr>
            <a:spLocks noGrp="1"/>
          </p:cNvSpPr>
          <p:nvPr>
            <p:ph type="sldNum" sz="quarter" idx="12"/>
          </p:nvPr>
        </p:nvSpPr>
        <p:spPr/>
        <p:txBody>
          <a:bodyPr/>
          <a:lstStyle/>
          <a:p>
            <a:fld id="{8F4C1CA1-0FFD-4F67-9024-3E02CBF514A7}" type="slidenum">
              <a:rPr lang="en-US" smtClean="0"/>
              <a:t>43</a:t>
            </a:fld>
            <a:endParaRPr lang="en-US"/>
          </a:p>
        </p:txBody>
      </p:sp>
      <p:graphicFrame>
        <p:nvGraphicFramePr>
          <p:cNvPr id="5" name="Content Placeholder 6">
            <a:extLst>
              <a:ext uri="{FF2B5EF4-FFF2-40B4-BE49-F238E27FC236}">
                <a16:creationId xmlns:a16="http://schemas.microsoft.com/office/drawing/2014/main" id="{269912DE-A71C-4812-BA9C-B6B58A0D2E3D}"/>
              </a:ext>
            </a:extLst>
          </p:cNvPr>
          <p:cNvGraphicFramePr>
            <a:graphicFrameLocks noGrp="1"/>
          </p:cNvGraphicFramePr>
          <p:nvPr>
            <p:ph idx="1"/>
            <p:extLst>
              <p:ext uri="{D42A27DB-BD31-4B8C-83A1-F6EECF244321}">
                <p14:modId xmlns:p14="http://schemas.microsoft.com/office/powerpoint/2010/main" val="1715642900"/>
              </p:ext>
            </p:extLst>
          </p:nvPr>
        </p:nvGraphicFramePr>
        <p:xfrm>
          <a:off x="914400" y="1600200"/>
          <a:ext cx="7315200"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334909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zh-TW" altLang="en-US" dirty="0"/>
              <a:t>飽和脂肪酸</a:t>
            </a:r>
            <a:endParaRPr lang="en-US" dirty="0"/>
          </a:p>
        </p:txBody>
      </p:sp>
      <p:sp>
        <p:nvSpPr>
          <p:cNvPr id="3" name="Content Placeholder 2"/>
          <p:cNvSpPr>
            <a:spLocks noGrp="1"/>
          </p:cNvSpPr>
          <p:nvPr>
            <p:ph idx="1"/>
          </p:nvPr>
        </p:nvSpPr>
        <p:spPr/>
        <p:txBody>
          <a:bodyPr>
            <a:normAutofit/>
          </a:bodyPr>
          <a:lstStyle/>
          <a:p>
            <a:r>
              <a:rPr lang="zh-TW" altLang="zh-HK" dirty="0"/>
              <a:t>在飽和脂肪酸中，只有單一的碳 - 碳鍵</a:t>
            </a:r>
            <a:r>
              <a:rPr lang="zh-TW" altLang="en-US" dirty="0" smtClean="0"/>
              <a:t>，它</a:t>
            </a:r>
            <a:r>
              <a:rPr lang="zh-TW" altLang="zh-HK" dirty="0" smtClean="0"/>
              <a:t>們</a:t>
            </a:r>
            <a:r>
              <a:rPr lang="zh-TW" altLang="zh-HK" dirty="0"/>
              <a:t>有一個線性的形狀</a:t>
            </a:r>
            <a:endParaRPr lang="en-US" dirty="0"/>
          </a:p>
          <a:p>
            <a:r>
              <a:rPr lang="zh-TW" altLang="zh-HK" dirty="0"/>
              <a:t>一般來說，飽和脂肪酸在室溫</a:t>
            </a:r>
            <a:r>
              <a:rPr lang="zh-TW" altLang="zh-HK" dirty="0" smtClean="0"/>
              <a:t>下</a:t>
            </a:r>
            <a:r>
              <a:rPr lang="zh-TW" altLang="en-US" dirty="0" smtClean="0"/>
              <a:t>呈</a:t>
            </a:r>
            <a:r>
              <a:rPr lang="zh-TW" altLang="zh-HK" dirty="0" smtClean="0"/>
              <a:t>固</a:t>
            </a:r>
            <a:r>
              <a:rPr lang="zh-TW" altLang="zh-HK" dirty="0"/>
              <a:t>體並</a:t>
            </a:r>
            <a:r>
              <a:rPr lang="zh-TW" altLang="zh-HK" dirty="0" smtClean="0"/>
              <a:t>熔點</a:t>
            </a:r>
            <a:r>
              <a:rPr lang="zh-TW" altLang="en-US" dirty="0" smtClean="0"/>
              <a:t>高</a:t>
            </a:r>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44</a:t>
            </a:fld>
            <a:endParaRPr lang="en-US" dirty="0"/>
          </a:p>
        </p:txBody>
      </p:sp>
    </p:spTree>
    <p:extLst>
      <p:ext uri="{BB962C8B-B14F-4D97-AF65-F5344CB8AC3E}">
        <p14:creationId xmlns:p14="http://schemas.microsoft.com/office/powerpoint/2010/main" val="41423707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196" y="548680"/>
            <a:ext cx="8229600" cy="1143000"/>
          </a:xfrm>
        </p:spPr>
        <p:txBody>
          <a:bodyPr>
            <a:normAutofit/>
          </a:bodyPr>
          <a:lstStyle/>
          <a:p>
            <a:r>
              <a:rPr lang="zh-TW" altLang="en-US" dirty="0" smtClean="0"/>
              <a:t>飽</a:t>
            </a:r>
            <a:r>
              <a:rPr lang="zh-TW" altLang="en-US" dirty="0"/>
              <a:t>和脂肪酸</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r>
              <a:rPr lang="zh-TW" altLang="en-US" dirty="0" smtClean="0"/>
              <a:t>飽</a:t>
            </a:r>
            <a:r>
              <a:rPr lang="zh-TW" altLang="en-US" dirty="0"/>
              <a:t>和脂肪使血液更易凝結，引致血管硬化、中風、心臟病等疾病</a:t>
            </a:r>
            <a:endParaRPr lang="en-US" altLang="zh-TW" dirty="0"/>
          </a:p>
          <a:p>
            <a:r>
              <a:rPr lang="zh-TW" altLang="en-US" dirty="0"/>
              <a:t>並促進肝臟產生膽固醇</a:t>
            </a:r>
            <a:endParaRPr lang="en-US" altLang="zh-TW" dirty="0"/>
          </a:p>
          <a:p>
            <a:r>
              <a:rPr lang="zh-TW" altLang="en-US" dirty="0"/>
              <a:t>進食</a:t>
            </a:r>
            <a:r>
              <a:rPr lang="zh-TW" altLang="en-US" dirty="0" smtClean="0"/>
              <a:t>過量飽和脂肪更</a:t>
            </a:r>
            <a:r>
              <a:rPr lang="zh-TW" altLang="en-US" dirty="0"/>
              <a:t>會令血液的壞膽固醇上升，其不良影響比過量進食膽固醇還大</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45</a:t>
            </a:fld>
            <a:endParaRPr lang="en-US"/>
          </a:p>
        </p:txBody>
      </p:sp>
      <p:sp>
        <p:nvSpPr>
          <p:cNvPr id="6" name="TextBox 5">
            <a:extLst>
              <a:ext uri="{FF2B5EF4-FFF2-40B4-BE49-F238E27FC236}">
                <a16:creationId xmlns:a16="http://schemas.microsoft.com/office/drawing/2014/main" id="{F7DCE1EA-0866-43EB-B45A-4F01A37E1978}"/>
              </a:ext>
            </a:extLst>
          </p:cNvPr>
          <p:cNvSpPr txBox="1"/>
          <p:nvPr/>
        </p:nvSpPr>
        <p:spPr>
          <a:xfrm>
            <a:off x="683568" y="6021288"/>
            <a:ext cx="3672408" cy="369332"/>
          </a:xfrm>
          <a:prstGeom prst="rect">
            <a:avLst/>
          </a:prstGeom>
          <a:noFill/>
        </p:spPr>
        <p:txBody>
          <a:bodyPr wrap="square" rtlCol="0">
            <a:spAutoFit/>
          </a:bodyPr>
          <a:lstStyle/>
          <a:p>
            <a:r>
              <a:rPr lang="zh-TW" altLang="en-US" dirty="0"/>
              <a:t>資料來源：</a:t>
            </a:r>
            <a:r>
              <a:rPr lang="en-US" altLang="zh-TW" dirty="0"/>
              <a:t> </a:t>
            </a:r>
            <a:r>
              <a:rPr lang="zh-TW" altLang="en-US" dirty="0" smtClean="0"/>
              <a:t>衞生署衞生防護中心</a:t>
            </a:r>
            <a:endParaRPr lang="en-US" dirty="0"/>
          </a:p>
        </p:txBody>
      </p:sp>
    </p:spTree>
    <p:extLst>
      <p:ext uri="{BB962C8B-B14F-4D97-AF65-F5344CB8AC3E}">
        <p14:creationId xmlns:p14="http://schemas.microsoft.com/office/powerpoint/2010/main" val="40392024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zh-TW" altLang="en-US" dirty="0"/>
              <a:t>不飽和脂肪酸</a:t>
            </a:r>
            <a:endParaRPr lang="en-US" dirty="0"/>
          </a:p>
        </p:txBody>
      </p:sp>
      <p:sp>
        <p:nvSpPr>
          <p:cNvPr id="3" name="Content Placeholder 2"/>
          <p:cNvSpPr>
            <a:spLocks noGrp="1"/>
          </p:cNvSpPr>
          <p:nvPr>
            <p:ph idx="1"/>
          </p:nvPr>
        </p:nvSpPr>
        <p:spPr/>
        <p:txBody>
          <a:bodyPr>
            <a:normAutofit/>
          </a:bodyPr>
          <a:lstStyle/>
          <a:p>
            <a:r>
              <a:rPr lang="zh-TW" altLang="zh-HK" dirty="0"/>
              <a:t>脂肪酸也可以是不飽和的，含有一個或多個碳 - 碳雙鍵</a:t>
            </a:r>
            <a:endParaRPr lang="en-US" dirty="0"/>
          </a:p>
          <a:p>
            <a:r>
              <a:rPr lang="zh-TW" altLang="zh-HK" dirty="0"/>
              <a:t>單</a:t>
            </a:r>
            <a:r>
              <a:rPr lang="zh-TW" altLang="en-US" dirty="0"/>
              <a:t>元</a:t>
            </a:r>
            <a:r>
              <a:rPr lang="zh-TW" altLang="zh-HK" dirty="0"/>
              <a:t>不飽和脂肪酸</a:t>
            </a:r>
            <a:r>
              <a:rPr lang="zh-TW" altLang="en-US" dirty="0"/>
              <a:t>（</a:t>
            </a:r>
            <a:r>
              <a:rPr lang="en-US" altLang="zh-TW" dirty="0"/>
              <a:t>MUFA</a:t>
            </a:r>
            <a:r>
              <a:rPr lang="zh-TW" altLang="en-US" dirty="0"/>
              <a:t>）</a:t>
            </a:r>
            <a:r>
              <a:rPr lang="zh-TW" altLang="zh-HK" dirty="0"/>
              <a:t>只含有一個雙鍵，如</a:t>
            </a:r>
            <a:r>
              <a:rPr lang="zh-TW" altLang="en-US" dirty="0"/>
              <a:t>：</a:t>
            </a:r>
            <a:r>
              <a:rPr lang="zh-TW" altLang="zh-HK" dirty="0"/>
              <a:t>油酸</a:t>
            </a:r>
            <a:endParaRPr lang="en-US" dirty="0"/>
          </a:p>
          <a:p>
            <a:r>
              <a:rPr lang="zh-TW" altLang="zh-HK" dirty="0"/>
              <a:t>多</a:t>
            </a:r>
            <a:r>
              <a:rPr lang="zh-TW" altLang="en-US" dirty="0"/>
              <a:t>元</a:t>
            </a:r>
            <a:r>
              <a:rPr lang="zh-TW" altLang="zh-HK" dirty="0"/>
              <a:t>不飽和脂肪酸</a:t>
            </a:r>
            <a:r>
              <a:rPr lang="zh-TW" altLang="en-US" dirty="0"/>
              <a:t>（</a:t>
            </a:r>
            <a:r>
              <a:rPr lang="en-US" dirty="0"/>
              <a:t>P</a:t>
            </a:r>
            <a:r>
              <a:rPr lang="en-US" altLang="zh-TW" dirty="0"/>
              <a:t>UFA</a:t>
            </a:r>
            <a:r>
              <a:rPr lang="zh-TW" altLang="en-US" dirty="0"/>
              <a:t>）</a:t>
            </a:r>
            <a:r>
              <a:rPr lang="zh-TW" altLang="zh-HK" dirty="0"/>
              <a:t>含有兩個或多個雙鍵，如</a:t>
            </a:r>
            <a:r>
              <a:rPr lang="zh-TW" altLang="en-US" dirty="0"/>
              <a:t>：</a:t>
            </a:r>
            <a:r>
              <a:rPr lang="zh-TW" altLang="zh-HK" dirty="0"/>
              <a:t>亞油酸和亞麻酸</a:t>
            </a:r>
            <a:endParaRPr lang="en-US" dirty="0"/>
          </a:p>
          <a:p>
            <a:r>
              <a:rPr lang="zh-TW" altLang="zh-HK" dirty="0"/>
              <a:t>一般來說，不飽和脂肪酸在室溫</a:t>
            </a:r>
            <a:r>
              <a:rPr lang="zh-TW" altLang="zh-HK" dirty="0" smtClean="0"/>
              <a:t>下</a:t>
            </a:r>
            <a:r>
              <a:rPr lang="zh-TW" altLang="en-US" dirty="0" smtClean="0"/>
              <a:t>呈</a:t>
            </a:r>
            <a:r>
              <a:rPr lang="zh-TW" altLang="zh-HK" dirty="0" smtClean="0"/>
              <a:t>液</a:t>
            </a:r>
            <a:r>
              <a:rPr lang="zh-TW" altLang="en-US" dirty="0"/>
              <a:t>體</a:t>
            </a:r>
            <a:r>
              <a:rPr lang="zh-TW" altLang="zh-HK" dirty="0"/>
              <a:t>，熔點低</a:t>
            </a: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46</a:t>
            </a:fld>
            <a:endParaRPr lang="en-US"/>
          </a:p>
        </p:txBody>
      </p:sp>
    </p:spTree>
    <p:extLst>
      <p:ext uri="{BB962C8B-B14F-4D97-AF65-F5344CB8AC3E}">
        <p14:creationId xmlns:p14="http://schemas.microsoft.com/office/powerpoint/2010/main" val="27403029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zh-TW" altLang="en-US" dirty="0"/>
              <a:t>不飽和脂肪酸</a:t>
            </a:r>
            <a:endParaRPr lang="en-US" dirty="0"/>
          </a:p>
        </p:txBody>
      </p:sp>
      <p:sp>
        <p:nvSpPr>
          <p:cNvPr id="3" name="Content Placeholder 2"/>
          <p:cNvSpPr>
            <a:spLocks noGrp="1"/>
          </p:cNvSpPr>
          <p:nvPr>
            <p:ph idx="1"/>
          </p:nvPr>
        </p:nvSpPr>
        <p:spPr/>
        <p:txBody>
          <a:bodyPr>
            <a:normAutofit fontScale="85000" lnSpcReduction="10000"/>
          </a:bodyPr>
          <a:lstStyle/>
          <a:p>
            <a:r>
              <a:rPr lang="zh-TW" altLang="en-US" dirty="0"/>
              <a:t>在多元不飽和脂肪酸中，氫原子可</a:t>
            </a:r>
            <a:r>
              <a:rPr lang="zh-TW" altLang="en-US" dirty="0" smtClean="0"/>
              <a:t>以兩</a:t>
            </a:r>
            <a:r>
              <a:rPr lang="zh-TW" altLang="en-US" dirty="0"/>
              <a:t>種方式排列。一</a:t>
            </a:r>
            <a:r>
              <a:rPr lang="zh-TW" altLang="en-US" dirty="0" smtClean="0"/>
              <a:t>種稱</a:t>
            </a:r>
            <a:r>
              <a:rPr lang="zh-TW" altLang="en-US" dirty="0"/>
              <a:t>為順式，另一種稱為反式。</a:t>
            </a:r>
          </a:p>
          <a:p>
            <a:r>
              <a:rPr lang="zh-TW" altLang="en-US" dirty="0"/>
              <a:t>在自然界中，大多數不飽和脂肪酸是順式</a:t>
            </a:r>
            <a:r>
              <a:rPr lang="zh-TW" altLang="en-US" dirty="0" smtClean="0"/>
              <a:t>脂肪酸。</a:t>
            </a:r>
            <a:endParaRPr lang="zh-TW" altLang="en-US" dirty="0"/>
          </a:p>
          <a:p>
            <a:r>
              <a:rPr lang="zh-TW" altLang="en-US" dirty="0" smtClean="0"/>
              <a:t>生產氫化油時會同時產出反式脂肪酸。</a:t>
            </a:r>
            <a:endParaRPr lang="zh-TW" altLang="en-US" dirty="0"/>
          </a:p>
          <a:p>
            <a:r>
              <a:rPr lang="zh-TW" altLang="zh-HK" dirty="0"/>
              <a:t>氫</a:t>
            </a:r>
            <a:r>
              <a:rPr lang="zh-TW" altLang="en-US" dirty="0"/>
              <a:t>化作用</a:t>
            </a:r>
            <a:r>
              <a:rPr lang="zh-TW" altLang="zh-HK" dirty="0"/>
              <a:t>是將氫添加到不飽和脂肪酸中以減少雙鍵數量的</a:t>
            </a:r>
            <a:r>
              <a:rPr lang="zh-TW" altLang="zh-HK" dirty="0" smtClean="0"/>
              <a:t>過程</a:t>
            </a:r>
            <a:r>
              <a:rPr lang="zh-TW" altLang="en-US" dirty="0"/>
              <a:t>。</a:t>
            </a:r>
            <a:endParaRPr lang="en-IE" dirty="0"/>
          </a:p>
          <a:p>
            <a:r>
              <a:rPr lang="zh-TW" altLang="en-US" dirty="0"/>
              <a:t>氫化</a:t>
            </a:r>
            <a:r>
              <a:rPr lang="zh-TW" altLang="en-US" dirty="0" smtClean="0"/>
              <a:t>是在不</a:t>
            </a:r>
            <a:r>
              <a:rPr lang="zh-TW" altLang="en-US" dirty="0"/>
              <a:t>飽和脂肪酸中</a:t>
            </a:r>
            <a:r>
              <a:rPr lang="zh-TW" altLang="en-US" dirty="0" smtClean="0"/>
              <a:t>加入氫</a:t>
            </a:r>
            <a:r>
              <a:rPr lang="zh-TW" altLang="en-US" dirty="0"/>
              <a:t>以減少雙鍵</a:t>
            </a:r>
            <a:r>
              <a:rPr lang="zh-TW" altLang="en-US" dirty="0" smtClean="0"/>
              <a:t>數</a:t>
            </a:r>
            <a:r>
              <a:rPr lang="zh-TW" altLang="zh-HK" dirty="0"/>
              <a:t>量</a:t>
            </a:r>
            <a:r>
              <a:rPr lang="zh-TW" altLang="en-US" dirty="0" smtClean="0"/>
              <a:t>的過程</a:t>
            </a:r>
            <a:r>
              <a:rPr lang="zh-TW" altLang="en-US" dirty="0"/>
              <a:t>。</a:t>
            </a:r>
          </a:p>
          <a:p>
            <a:r>
              <a:rPr lang="zh-TW" altLang="en-US" dirty="0" smtClean="0"/>
              <a:t>有少量反式脂肪酸天然存在於食物</a:t>
            </a:r>
            <a:r>
              <a:rPr lang="zh-TW" altLang="en-US" dirty="0"/>
              <a:t>中</a:t>
            </a:r>
            <a:r>
              <a:rPr lang="zh-TW" altLang="en-US" dirty="0" smtClean="0"/>
              <a:t>，如：牛肉</a:t>
            </a:r>
            <a:r>
              <a:rPr lang="zh-TW" altLang="en-US" dirty="0"/>
              <a:t>、羊肉和乳製</a:t>
            </a:r>
            <a:r>
              <a:rPr lang="zh-TW" altLang="en-US" dirty="0" smtClean="0"/>
              <a:t>品。</a:t>
            </a:r>
            <a:endParaRPr lang="en-US" dirty="0"/>
          </a:p>
          <a:p>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47</a:t>
            </a:fld>
            <a:endParaRPr lang="en-US"/>
          </a:p>
        </p:txBody>
      </p:sp>
    </p:spTree>
    <p:extLst>
      <p:ext uri="{BB962C8B-B14F-4D97-AF65-F5344CB8AC3E}">
        <p14:creationId xmlns:p14="http://schemas.microsoft.com/office/powerpoint/2010/main" val="35379471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zh-TW" altLang="en-US" dirty="0"/>
              <a:t>不飽和脂肪酸</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48</a:t>
            </a:fld>
            <a:endParaRPr lang="en-US"/>
          </a:p>
        </p:txBody>
      </p:sp>
      <p:sp>
        <p:nvSpPr>
          <p:cNvPr id="21" name="Content Placeholder 2"/>
          <p:cNvSpPr>
            <a:spLocks noGrp="1"/>
          </p:cNvSpPr>
          <p:nvPr>
            <p:ph idx="4294967295"/>
          </p:nvPr>
        </p:nvSpPr>
        <p:spPr>
          <a:xfrm>
            <a:off x="457200" y="1600200"/>
            <a:ext cx="8229600" cy="4525963"/>
          </a:xfrm>
          <a:prstGeom prst="rect">
            <a:avLst/>
          </a:prstGeom>
        </p:spPr>
        <p:txBody>
          <a:bodyPr>
            <a:normAutofit fontScale="70000" lnSpcReduction="20000"/>
          </a:bodyPr>
          <a:lstStyle/>
          <a:p>
            <a:pPr marL="0" indent="0">
              <a:buNone/>
            </a:pPr>
            <a:r>
              <a:rPr lang="zh-TW" altLang="en-US" dirty="0"/>
              <a:t>順式和反式結構</a:t>
            </a:r>
            <a:endParaRPr lang="en-US" cap="none" dirty="0"/>
          </a:p>
          <a:p>
            <a:r>
              <a:rPr lang="zh-TW" altLang="en-US" dirty="0"/>
              <a:t>脂肪酸中的雙鍵以順式或反式結構出現</a:t>
            </a:r>
          </a:p>
          <a:p>
            <a:endParaRPr lang="en-US" cap="none" dirty="0"/>
          </a:p>
          <a:p>
            <a:endParaRPr lang="en-US" cap="none" dirty="0"/>
          </a:p>
          <a:p>
            <a:endParaRPr lang="en-US" cap="none" dirty="0"/>
          </a:p>
          <a:p>
            <a:endParaRPr lang="en-US" dirty="0"/>
          </a:p>
          <a:p>
            <a:endParaRPr lang="en-US" cap="none" dirty="0"/>
          </a:p>
          <a:p>
            <a:endParaRPr lang="en-US" cap="none" dirty="0"/>
          </a:p>
          <a:p>
            <a:endParaRPr lang="en-US" cap="none" dirty="0"/>
          </a:p>
          <a:p>
            <a:endParaRPr lang="en-US" cap="none" dirty="0"/>
          </a:p>
          <a:p>
            <a:r>
              <a:rPr lang="zh-TW" altLang="en-US" dirty="0"/>
              <a:t>反式雙鍵具有比順式結構更高的熔點</a:t>
            </a:r>
          </a:p>
          <a:p>
            <a:r>
              <a:rPr lang="zh-TW" altLang="en-US" dirty="0"/>
              <a:t>反式結構不會顯著改變分子的線性形狀（順式直碳氫鏈約</a:t>
            </a:r>
            <a:r>
              <a:rPr lang="en-US" dirty="0"/>
              <a:t>42</a:t>
            </a:r>
            <a:r>
              <a:rPr lang="en-US" baseline="30000" dirty="0"/>
              <a:t>o</a:t>
            </a:r>
            <a:r>
              <a:rPr lang="zh-TW" altLang="en-US" dirty="0"/>
              <a:t>彎曲）</a:t>
            </a:r>
            <a:endParaRPr lang="en-US" cap="none" dirty="0"/>
          </a:p>
        </p:txBody>
      </p:sp>
      <p:sp>
        <p:nvSpPr>
          <p:cNvPr id="22" name="TextBox 21"/>
          <p:cNvSpPr txBox="1"/>
          <p:nvPr/>
        </p:nvSpPr>
        <p:spPr>
          <a:xfrm flipH="1">
            <a:off x="1344707" y="2534994"/>
            <a:ext cx="2438400" cy="1569660"/>
          </a:xfrm>
          <a:prstGeom prst="rect">
            <a:avLst/>
          </a:prstGeom>
          <a:noFill/>
        </p:spPr>
        <p:txBody>
          <a:bodyPr wrap="square" rtlCol="0">
            <a:spAutoFit/>
          </a:bodyPr>
          <a:lstStyle/>
          <a:p>
            <a:pPr algn="ctr"/>
            <a:r>
              <a:rPr lang="en-US" dirty="0"/>
              <a:t>H               </a:t>
            </a:r>
            <a:r>
              <a:rPr lang="en-US" dirty="0" err="1"/>
              <a:t>H</a:t>
            </a:r>
            <a:endParaRPr lang="en-US" dirty="0"/>
          </a:p>
          <a:p>
            <a:pPr algn="ctr"/>
            <a:r>
              <a:rPr lang="en-US" dirty="0"/>
              <a:t>\          /</a:t>
            </a:r>
          </a:p>
          <a:p>
            <a:pPr algn="ctr"/>
            <a:r>
              <a:rPr lang="en-US" dirty="0"/>
              <a:t>C = C</a:t>
            </a:r>
          </a:p>
          <a:p>
            <a:pPr algn="ctr"/>
            <a:r>
              <a:rPr lang="en-US" dirty="0"/>
              <a:t>/          \</a:t>
            </a:r>
          </a:p>
        </p:txBody>
      </p:sp>
      <p:sp>
        <p:nvSpPr>
          <p:cNvPr id="23" name="TextBox 22"/>
          <p:cNvSpPr txBox="1"/>
          <p:nvPr/>
        </p:nvSpPr>
        <p:spPr>
          <a:xfrm>
            <a:off x="888404" y="3919030"/>
            <a:ext cx="3383280" cy="523220"/>
          </a:xfrm>
          <a:prstGeom prst="rect">
            <a:avLst/>
          </a:prstGeom>
          <a:noFill/>
        </p:spPr>
        <p:txBody>
          <a:bodyPr wrap="square" rtlCol="0">
            <a:spAutoFit/>
          </a:bodyPr>
          <a:lstStyle/>
          <a:p>
            <a:r>
              <a:rPr lang="zh-TW" altLang="en-US" sz="1400" b="1" dirty="0"/>
              <a:t>順式 </a:t>
            </a:r>
            <a:r>
              <a:rPr lang="en-US" altLang="zh-TW" sz="1400" dirty="0"/>
              <a:t>- </a:t>
            </a:r>
            <a:r>
              <a:rPr lang="zh-TW" altLang="en-US" sz="1400" dirty="0"/>
              <a:t>連接在雙鍵碳原子上的氫原子位於雙鍵的同一側</a:t>
            </a:r>
            <a:endParaRPr lang="en-US" sz="1400" dirty="0"/>
          </a:p>
        </p:txBody>
      </p:sp>
      <p:grpSp>
        <p:nvGrpSpPr>
          <p:cNvPr id="24" name="Group 23"/>
          <p:cNvGrpSpPr/>
          <p:nvPr/>
        </p:nvGrpSpPr>
        <p:grpSpPr>
          <a:xfrm>
            <a:off x="5323834" y="2534994"/>
            <a:ext cx="2438400" cy="1754326"/>
            <a:chOff x="5323834" y="2895600"/>
            <a:chExt cx="2438400" cy="1754326"/>
          </a:xfrm>
        </p:grpSpPr>
        <p:sp>
          <p:nvSpPr>
            <p:cNvPr id="25" name="TextBox 24"/>
            <p:cNvSpPr txBox="1"/>
            <p:nvPr/>
          </p:nvSpPr>
          <p:spPr>
            <a:xfrm flipH="1">
              <a:off x="5323834" y="2895600"/>
              <a:ext cx="2438400" cy="1754326"/>
            </a:xfrm>
            <a:prstGeom prst="rect">
              <a:avLst/>
            </a:prstGeom>
            <a:noFill/>
          </p:spPr>
          <p:txBody>
            <a:bodyPr wrap="square" rtlCol="0">
              <a:spAutoFit/>
            </a:bodyPr>
            <a:lstStyle/>
            <a:p>
              <a:pPr algn="ctr"/>
              <a:r>
                <a:rPr lang="en-US" dirty="0"/>
                <a:t>H               </a:t>
              </a:r>
              <a:r>
                <a:rPr lang="en-US" dirty="0" err="1">
                  <a:solidFill>
                    <a:schemeClr val="bg1">
                      <a:lumMod val="95000"/>
                    </a:schemeClr>
                  </a:solidFill>
                </a:rPr>
                <a:t>H</a:t>
              </a:r>
              <a:endParaRPr lang="en-US" dirty="0">
                <a:solidFill>
                  <a:schemeClr val="bg1">
                    <a:lumMod val="95000"/>
                  </a:schemeClr>
                </a:solidFill>
              </a:endParaRPr>
            </a:p>
            <a:p>
              <a:pPr algn="ctr"/>
              <a:r>
                <a:rPr lang="en-US" dirty="0"/>
                <a:t>\          /</a:t>
              </a:r>
            </a:p>
            <a:p>
              <a:pPr algn="ctr"/>
              <a:r>
                <a:rPr lang="en-US" dirty="0"/>
                <a:t>C = C</a:t>
              </a:r>
            </a:p>
            <a:p>
              <a:pPr algn="ctr"/>
              <a:r>
                <a:rPr lang="en-US" dirty="0"/>
                <a:t>/          \</a:t>
              </a:r>
            </a:p>
            <a:p>
              <a:pPr algn="ctr"/>
              <a:r>
                <a:rPr lang="en-US" dirty="0">
                  <a:solidFill>
                    <a:schemeClr val="bg1">
                      <a:lumMod val="95000"/>
                    </a:schemeClr>
                  </a:solidFill>
                </a:rPr>
                <a:t>H</a:t>
              </a:r>
              <a:r>
                <a:rPr lang="en-US" dirty="0"/>
                <a:t>               </a:t>
              </a:r>
              <a:r>
                <a:rPr lang="en-US" dirty="0" err="1"/>
                <a:t>H</a:t>
              </a:r>
              <a:endParaRPr lang="en-US" dirty="0"/>
            </a:p>
            <a:p>
              <a:pPr algn="ctr"/>
              <a:endParaRPr lang="en-US" dirty="0"/>
            </a:p>
          </p:txBody>
        </p:sp>
        <p:sp>
          <p:nvSpPr>
            <p:cNvPr id="26" name="Oval 25"/>
            <p:cNvSpPr/>
            <p:nvPr/>
          </p:nvSpPr>
          <p:spPr>
            <a:xfrm>
              <a:off x="6868224" y="2895600"/>
              <a:ext cx="283335" cy="3885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5868144" y="3991855"/>
              <a:ext cx="283335" cy="3885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Box 27"/>
          <p:cNvSpPr txBox="1"/>
          <p:nvPr/>
        </p:nvSpPr>
        <p:spPr>
          <a:xfrm>
            <a:off x="4881282" y="3916786"/>
            <a:ext cx="3383280" cy="523220"/>
          </a:xfrm>
          <a:prstGeom prst="rect">
            <a:avLst/>
          </a:prstGeom>
          <a:noFill/>
        </p:spPr>
        <p:txBody>
          <a:bodyPr wrap="square" rtlCol="0">
            <a:spAutoFit/>
          </a:bodyPr>
          <a:lstStyle/>
          <a:p>
            <a:r>
              <a:rPr lang="zh-TW" altLang="zh-HK" sz="1400" b="1" dirty="0"/>
              <a:t>反式 </a:t>
            </a:r>
            <a:r>
              <a:rPr lang="zh-TW" altLang="zh-HK" sz="1400" dirty="0"/>
              <a:t>- 氫原子位於雙鍵的</a:t>
            </a:r>
            <a:r>
              <a:rPr lang="zh-TW" altLang="en-US" sz="1400" dirty="0"/>
              <a:t>對面</a:t>
            </a:r>
            <a:r>
              <a:rPr lang="zh-TW" altLang="zh-HK" sz="1400" dirty="0"/>
              <a:t>，相互交叉</a:t>
            </a:r>
            <a:endParaRPr lang="en-US" sz="1400" dirty="0"/>
          </a:p>
          <a:p>
            <a:endParaRPr lang="en-US" sz="1400" dirty="0"/>
          </a:p>
        </p:txBody>
      </p:sp>
    </p:spTree>
    <p:extLst>
      <p:ext uri="{BB962C8B-B14F-4D97-AF65-F5344CB8AC3E}">
        <p14:creationId xmlns:p14="http://schemas.microsoft.com/office/powerpoint/2010/main" val="8743904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zh-TW" altLang="en-US" dirty="0" smtClean="0"/>
              <a:t>順式結構脂肪酸和反式結構脂肪酸的</a:t>
            </a:r>
            <a:r>
              <a:rPr lang="zh-TW" altLang="en-US" dirty="0"/>
              <a:t>來源</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4000129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8F4C1CA1-0FFD-4F67-9024-3E02CBF514A7}" type="slidenum">
              <a:rPr lang="en-US" smtClean="0"/>
              <a:t>49</a:t>
            </a:fld>
            <a:endParaRPr lang="en-US"/>
          </a:p>
        </p:txBody>
      </p:sp>
    </p:spTree>
    <p:extLst>
      <p:ext uri="{BB962C8B-B14F-4D97-AF65-F5344CB8AC3E}">
        <p14:creationId xmlns:p14="http://schemas.microsoft.com/office/powerpoint/2010/main" val="2887722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碳水化合物的種類</a:t>
            </a:r>
            <a:endParaRPr lang="en-US" dirty="0"/>
          </a:p>
        </p:txBody>
      </p:sp>
      <p:sp>
        <p:nvSpPr>
          <p:cNvPr id="3" name="Content Placeholder 2"/>
          <p:cNvSpPr>
            <a:spLocks noGrp="1"/>
          </p:cNvSpPr>
          <p:nvPr>
            <p:ph idx="1"/>
          </p:nvPr>
        </p:nvSpPr>
        <p:spPr/>
        <p:txBody>
          <a:bodyPr/>
          <a:lstStyle/>
          <a:p>
            <a:pPr marL="0" indent="0">
              <a:buNone/>
            </a:pPr>
            <a:r>
              <a:rPr lang="zh-TW" altLang="en-US" dirty="0"/>
              <a:t>有三種類型的碳水化合物</a:t>
            </a:r>
            <a:endParaRPr lang="en-US" dirty="0"/>
          </a:p>
          <a:p>
            <a:r>
              <a:rPr lang="zh-TW" altLang="en-US" dirty="0"/>
              <a:t>糖</a:t>
            </a:r>
            <a:endParaRPr lang="en-US" dirty="0"/>
          </a:p>
          <a:p>
            <a:r>
              <a:rPr lang="zh-TW" altLang="en-US" dirty="0"/>
              <a:t>澱粉質</a:t>
            </a:r>
            <a:endParaRPr lang="en-US" dirty="0"/>
          </a:p>
          <a:p>
            <a:r>
              <a:rPr lang="zh-TW" altLang="en-US" dirty="0"/>
              <a:t>纖維素</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5</a:t>
            </a:fld>
            <a:endParaRPr lang="en-US"/>
          </a:p>
        </p:txBody>
      </p:sp>
    </p:spTree>
    <p:extLst>
      <p:ext uri="{BB962C8B-B14F-4D97-AF65-F5344CB8AC3E}">
        <p14:creationId xmlns:p14="http://schemas.microsoft.com/office/powerpoint/2010/main" val="25131140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單</a:t>
            </a:r>
            <a:r>
              <a:rPr lang="zh-TW" altLang="en-US" dirty="0"/>
              <a:t>元不飽和</a:t>
            </a:r>
            <a:r>
              <a:rPr lang="zh-TW" altLang="en-US" dirty="0" smtClean="0"/>
              <a:t>脂肪</a:t>
            </a:r>
            <a:r>
              <a:rPr lang="zh-TW" altLang="en-US" dirty="0"/>
              <a:t>酸</a:t>
            </a:r>
            <a:endParaRPr lang="en-US" dirty="0"/>
          </a:p>
        </p:txBody>
      </p:sp>
      <p:sp>
        <p:nvSpPr>
          <p:cNvPr id="3" name="Content Placeholder 2"/>
          <p:cNvSpPr>
            <a:spLocks noGrp="1"/>
          </p:cNvSpPr>
          <p:nvPr>
            <p:ph idx="1"/>
          </p:nvPr>
        </p:nvSpPr>
        <p:spPr/>
        <p:txBody>
          <a:bodyPr>
            <a:normAutofit/>
          </a:bodyPr>
          <a:lstStyle/>
          <a:p>
            <a:r>
              <a:rPr lang="zh-TW" altLang="en-US" dirty="0" smtClean="0"/>
              <a:t>對</a:t>
            </a:r>
            <a:r>
              <a:rPr lang="zh-TW" altLang="en-US" dirty="0"/>
              <a:t>健康有裨益</a:t>
            </a:r>
            <a:endParaRPr lang="en-US" altLang="zh-TW" dirty="0"/>
          </a:p>
          <a:p>
            <a:r>
              <a:rPr lang="zh-TW" altLang="en-US" dirty="0"/>
              <a:t>能降低體內低密度脂蛋白</a:t>
            </a:r>
            <a:r>
              <a:rPr lang="zh-TW" altLang="en-US" dirty="0" smtClean="0"/>
              <a:t>膽固醇（又</a:t>
            </a:r>
            <a:r>
              <a:rPr lang="zh-TW" altLang="en-US" dirty="0"/>
              <a:t>稱壞膽固</a:t>
            </a:r>
            <a:r>
              <a:rPr lang="zh-TW" altLang="en-US" dirty="0" smtClean="0"/>
              <a:t>醇）</a:t>
            </a:r>
            <a:r>
              <a:rPr lang="en-US" altLang="zh-TW" dirty="0" smtClean="0"/>
              <a:t> </a:t>
            </a:r>
            <a:r>
              <a:rPr lang="zh-TW" altLang="en-US" dirty="0"/>
              <a:t>水平，保持血管暢通</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50</a:t>
            </a:fld>
            <a:endParaRPr lang="en-US"/>
          </a:p>
        </p:txBody>
      </p:sp>
      <p:sp>
        <p:nvSpPr>
          <p:cNvPr id="6" name="TextBox 5">
            <a:extLst>
              <a:ext uri="{FF2B5EF4-FFF2-40B4-BE49-F238E27FC236}">
                <a16:creationId xmlns:a16="http://schemas.microsoft.com/office/drawing/2014/main" id="{F7DCE1EA-0866-43EB-B45A-4F01A37E1978}"/>
              </a:ext>
            </a:extLst>
          </p:cNvPr>
          <p:cNvSpPr txBox="1"/>
          <p:nvPr/>
        </p:nvSpPr>
        <p:spPr>
          <a:xfrm>
            <a:off x="683568" y="6124059"/>
            <a:ext cx="3672408" cy="369332"/>
          </a:xfrm>
          <a:prstGeom prst="rect">
            <a:avLst/>
          </a:prstGeom>
          <a:noFill/>
        </p:spPr>
        <p:txBody>
          <a:bodyPr wrap="square" rtlCol="0">
            <a:spAutoFit/>
          </a:bodyPr>
          <a:lstStyle/>
          <a:p>
            <a:r>
              <a:rPr lang="zh-TW" altLang="en-US" dirty="0"/>
              <a:t>資料來源：</a:t>
            </a:r>
            <a:r>
              <a:rPr lang="en-US" altLang="zh-TW" dirty="0"/>
              <a:t> </a:t>
            </a:r>
            <a:r>
              <a:rPr lang="zh-TW" altLang="en-US" dirty="0" smtClean="0"/>
              <a:t>衞生署衞生防護中心</a:t>
            </a:r>
            <a:endParaRPr lang="en-US" dirty="0"/>
          </a:p>
        </p:txBody>
      </p:sp>
    </p:spTree>
    <p:extLst>
      <p:ext uri="{BB962C8B-B14F-4D97-AF65-F5344CB8AC3E}">
        <p14:creationId xmlns:p14="http://schemas.microsoft.com/office/powerpoint/2010/main" val="433873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多</a:t>
            </a:r>
            <a:r>
              <a:rPr lang="zh-TW" altLang="en-US" dirty="0"/>
              <a:t>元不飽和</a:t>
            </a:r>
            <a:r>
              <a:rPr lang="zh-TW" altLang="en-US" dirty="0" smtClean="0"/>
              <a:t>脂肪</a:t>
            </a:r>
            <a:r>
              <a:rPr lang="zh-TW" altLang="en-US" dirty="0"/>
              <a:t>酸</a:t>
            </a:r>
            <a:endParaRPr lang="en-US" dirty="0"/>
          </a:p>
        </p:txBody>
      </p:sp>
      <p:sp>
        <p:nvSpPr>
          <p:cNvPr id="3" name="Content Placeholder 2"/>
          <p:cNvSpPr>
            <a:spLocks noGrp="1"/>
          </p:cNvSpPr>
          <p:nvPr>
            <p:ph idx="1"/>
          </p:nvPr>
        </p:nvSpPr>
        <p:spPr/>
        <p:txBody>
          <a:bodyPr>
            <a:normAutofit/>
          </a:bodyPr>
          <a:lstStyle/>
          <a:p>
            <a:r>
              <a:rPr lang="zh-TW" altLang="en-US" dirty="0" smtClean="0"/>
              <a:t>包括亞麻油酸及次亞麻油酸是必需脂肪酸，由於身體無法合成製造，必須從食物吸收</a:t>
            </a:r>
            <a:endParaRPr lang="en-US" dirty="0" smtClean="0"/>
          </a:p>
          <a:p>
            <a:r>
              <a:rPr lang="zh-TW" altLang="en-US" dirty="0" smtClean="0"/>
              <a:t>這</a:t>
            </a:r>
            <a:r>
              <a:rPr lang="zh-TW" altLang="en-US" dirty="0"/>
              <a:t>些脂肪酸對人體健康非常重要</a:t>
            </a:r>
            <a:endParaRPr lang="en-US" dirty="0"/>
          </a:p>
          <a:p>
            <a:r>
              <a:rPr lang="zh-TW" altLang="en-US" dirty="0"/>
              <a:t>它們能稀釋血液濃度，降血壓及改善免疫系統功能</a:t>
            </a:r>
            <a:endParaRPr lang="en-US" dirty="0"/>
          </a:p>
          <a:p>
            <a:r>
              <a:rPr lang="zh-TW" altLang="en-US" dirty="0"/>
              <a:t>適量的多元不飽和脂肪酸可降低血液中的總膽固醇（包括：有益及有害的</a:t>
            </a:r>
            <a:r>
              <a:rPr lang="zh-TW" altLang="en-US" dirty="0" smtClean="0"/>
              <a:t>）水平</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51</a:t>
            </a:fld>
            <a:endParaRPr lang="en-US"/>
          </a:p>
        </p:txBody>
      </p:sp>
      <p:sp>
        <p:nvSpPr>
          <p:cNvPr id="6" name="TextBox 5">
            <a:extLst>
              <a:ext uri="{FF2B5EF4-FFF2-40B4-BE49-F238E27FC236}">
                <a16:creationId xmlns:a16="http://schemas.microsoft.com/office/drawing/2014/main" id="{F7DCE1EA-0866-43EB-B45A-4F01A37E1978}"/>
              </a:ext>
            </a:extLst>
          </p:cNvPr>
          <p:cNvSpPr txBox="1"/>
          <p:nvPr/>
        </p:nvSpPr>
        <p:spPr>
          <a:xfrm>
            <a:off x="683568" y="6160458"/>
            <a:ext cx="3672408" cy="369332"/>
          </a:xfrm>
          <a:prstGeom prst="rect">
            <a:avLst/>
          </a:prstGeom>
          <a:noFill/>
        </p:spPr>
        <p:txBody>
          <a:bodyPr wrap="square" rtlCol="0">
            <a:spAutoFit/>
          </a:bodyPr>
          <a:lstStyle/>
          <a:p>
            <a:r>
              <a:rPr lang="zh-TW" altLang="en-US" dirty="0"/>
              <a:t>資料來源：</a:t>
            </a:r>
            <a:r>
              <a:rPr lang="en-US" altLang="zh-TW" dirty="0"/>
              <a:t> </a:t>
            </a:r>
            <a:r>
              <a:rPr lang="zh-TW" altLang="en-US" dirty="0" smtClean="0"/>
              <a:t>衞生署衞生防護中心</a:t>
            </a:r>
            <a:endParaRPr lang="en-US" dirty="0"/>
          </a:p>
        </p:txBody>
      </p:sp>
    </p:spTree>
    <p:extLst>
      <p:ext uri="{BB962C8B-B14F-4D97-AF65-F5344CB8AC3E}">
        <p14:creationId xmlns:p14="http://schemas.microsoft.com/office/powerpoint/2010/main" val="10142544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膽固醇</a:t>
            </a:r>
            <a:endParaRPr lang="en-US" dirty="0"/>
          </a:p>
        </p:txBody>
      </p:sp>
      <p:sp>
        <p:nvSpPr>
          <p:cNvPr id="3" name="Content Placeholder 2"/>
          <p:cNvSpPr>
            <a:spLocks noGrp="1"/>
          </p:cNvSpPr>
          <p:nvPr>
            <p:ph idx="1"/>
          </p:nvPr>
        </p:nvSpPr>
        <p:spPr/>
        <p:txBody>
          <a:bodyPr>
            <a:normAutofit/>
          </a:bodyPr>
          <a:lstStyle/>
          <a:p>
            <a:pPr marL="0" indent="0">
              <a:buNone/>
            </a:pPr>
            <a:r>
              <a:rPr lang="zh-TW" altLang="en-US" dirty="0"/>
              <a:t>固醇</a:t>
            </a:r>
            <a:endParaRPr lang="en-US" dirty="0"/>
          </a:p>
          <a:p>
            <a:r>
              <a:rPr lang="zh-TW" altLang="en-US" dirty="0"/>
              <a:t>固醇</a:t>
            </a:r>
            <a:r>
              <a:rPr lang="zh-TW" altLang="zh-HK" dirty="0"/>
              <a:t>是圓形的</a:t>
            </a:r>
            <a:endParaRPr lang="en-US" dirty="0"/>
          </a:p>
          <a:p>
            <a:r>
              <a:rPr lang="zh-TW" altLang="zh-HK" dirty="0"/>
              <a:t>膽固醇是主要的動物</a:t>
            </a:r>
            <a:r>
              <a:rPr lang="zh-TW" altLang="en-US" dirty="0"/>
              <a:t>固</a:t>
            </a:r>
            <a:r>
              <a:rPr lang="zh-TW" altLang="zh-HK" dirty="0"/>
              <a:t>醇</a:t>
            </a:r>
            <a:endParaRPr lang="en-US" dirty="0"/>
          </a:p>
          <a:p>
            <a:r>
              <a:rPr lang="zh-TW" altLang="zh-HK" dirty="0"/>
              <a:t>膽固醇對於動物細胞膜結構</a:t>
            </a:r>
            <a:r>
              <a:rPr lang="zh-TW" altLang="en-US" dirty="0"/>
              <a:t>及</a:t>
            </a:r>
            <a:r>
              <a:rPr lang="zh-TW" altLang="zh-HK" dirty="0"/>
              <a:t>作為脂溶性維生素和類固醇激素的前體的功能</a:t>
            </a:r>
            <a:r>
              <a:rPr lang="zh-TW" altLang="zh-HK" dirty="0" smtClean="0"/>
              <a:t>是</a:t>
            </a:r>
            <a:r>
              <a:rPr lang="zh-TW" altLang="en-US" dirty="0" smtClean="0"/>
              <a:t>很</a:t>
            </a:r>
            <a:r>
              <a:rPr lang="zh-TW" altLang="zh-HK" dirty="0" smtClean="0"/>
              <a:t>重</a:t>
            </a:r>
            <a:r>
              <a:rPr lang="zh-TW" altLang="zh-HK" dirty="0"/>
              <a:t>要</a:t>
            </a:r>
            <a:r>
              <a:rPr lang="zh-TW" altLang="en-US" dirty="0"/>
              <a:t>的</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52</a:t>
            </a:fld>
            <a:endParaRPr lang="en-US"/>
          </a:p>
        </p:txBody>
      </p:sp>
    </p:spTree>
    <p:extLst>
      <p:ext uri="{BB962C8B-B14F-4D97-AF65-F5344CB8AC3E}">
        <p14:creationId xmlns:p14="http://schemas.microsoft.com/office/powerpoint/2010/main" val="14916319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膽固醇</a:t>
            </a:r>
            <a:endParaRPr lang="en-US" dirty="0"/>
          </a:p>
        </p:txBody>
      </p:sp>
      <p:sp>
        <p:nvSpPr>
          <p:cNvPr id="3" name="Content Placeholder 2"/>
          <p:cNvSpPr>
            <a:spLocks noGrp="1"/>
          </p:cNvSpPr>
          <p:nvPr>
            <p:ph idx="1"/>
          </p:nvPr>
        </p:nvSpPr>
        <p:spPr/>
        <p:txBody>
          <a:bodyPr>
            <a:normAutofit/>
          </a:bodyPr>
          <a:lstStyle/>
          <a:p>
            <a:r>
              <a:rPr lang="zh-TW" altLang="en-US" dirty="0"/>
              <a:t>一種在血液和體內細胞中發現的柔軟蠟</a:t>
            </a:r>
            <a:r>
              <a:rPr lang="zh-TW" altLang="en-US" dirty="0" smtClean="0"/>
              <a:t>質脂</a:t>
            </a:r>
            <a:r>
              <a:rPr lang="zh-TW" altLang="en-US" dirty="0"/>
              <a:t>質</a:t>
            </a:r>
          </a:p>
          <a:p>
            <a:r>
              <a:rPr lang="zh-TW" altLang="en-US" dirty="0"/>
              <a:t>它製造和修補細胞膜</a:t>
            </a:r>
            <a:endParaRPr lang="en-US" dirty="0"/>
          </a:p>
          <a:p>
            <a:r>
              <a:rPr lang="zh-TW" altLang="en-US" dirty="0"/>
              <a:t>它產生重要的激素（</a:t>
            </a:r>
            <a:r>
              <a:rPr lang="zh-TW" altLang="en-US" dirty="0" smtClean="0"/>
              <a:t>如</a:t>
            </a:r>
            <a:r>
              <a:rPr lang="zh-TW" altLang="en-US" dirty="0"/>
              <a:t>：</a:t>
            </a:r>
            <a:r>
              <a:rPr lang="zh-TW" altLang="en-US" dirty="0" smtClean="0"/>
              <a:t>性激素</a:t>
            </a:r>
            <a:r>
              <a:rPr lang="zh-TW" altLang="en-US" dirty="0"/>
              <a:t>）、維生素</a:t>
            </a:r>
            <a:r>
              <a:rPr lang="en-US" altLang="zh-TW" dirty="0"/>
              <a:t>D</a:t>
            </a:r>
            <a:r>
              <a:rPr lang="zh-TW" altLang="en-US" dirty="0"/>
              <a:t>和膽汁酸，有助於消化食物</a:t>
            </a:r>
            <a:endParaRPr lang="en-US" dirty="0"/>
          </a:p>
          <a:p>
            <a:r>
              <a:rPr lang="zh-TW" altLang="en-US" dirty="0"/>
              <a:t>人體內大部分膽固醇是由肝臟製造的，而有些則直接來自飲</a:t>
            </a:r>
            <a:r>
              <a:rPr lang="zh-TW" altLang="en-US" dirty="0" smtClean="0"/>
              <a:t>食</a:t>
            </a:r>
            <a:endParaRPr lang="en-US" strike="sngStrike" dirty="0"/>
          </a:p>
        </p:txBody>
      </p:sp>
      <p:sp>
        <p:nvSpPr>
          <p:cNvPr id="4" name="Slide Number Placeholder 3"/>
          <p:cNvSpPr>
            <a:spLocks noGrp="1"/>
          </p:cNvSpPr>
          <p:nvPr>
            <p:ph type="sldNum" sz="quarter" idx="12"/>
          </p:nvPr>
        </p:nvSpPr>
        <p:spPr/>
        <p:txBody>
          <a:bodyPr/>
          <a:lstStyle/>
          <a:p>
            <a:fld id="{8F4C1CA1-0FFD-4F67-9024-3E02CBF514A7}" type="slidenum">
              <a:rPr lang="en-US" smtClean="0"/>
              <a:t>53</a:t>
            </a:fld>
            <a:endParaRPr lang="en-US"/>
          </a:p>
        </p:txBody>
      </p:sp>
      <p:sp>
        <p:nvSpPr>
          <p:cNvPr id="6" name="TextBox 5">
            <a:extLst>
              <a:ext uri="{FF2B5EF4-FFF2-40B4-BE49-F238E27FC236}">
                <a16:creationId xmlns:a16="http://schemas.microsoft.com/office/drawing/2014/main" id="{F7DCE1EA-0866-43EB-B45A-4F01A37E1978}"/>
              </a:ext>
            </a:extLst>
          </p:cNvPr>
          <p:cNvSpPr txBox="1"/>
          <p:nvPr/>
        </p:nvSpPr>
        <p:spPr>
          <a:xfrm>
            <a:off x="683568" y="6171684"/>
            <a:ext cx="3672408" cy="369332"/>
          </a:xfrm>
          <a:prstGeom prst="rect">
            <a:avLst/>
          </a:prstGeom>
          <a:noFill/>
        </p:spPr>
        <p:txBody>
          <a:bodyPr wrap="square" rtlCol="0">
            <a:spAutoFit/>
          </a:bodyPr>
          <a:lstStyle/>
          <a:p>
            <a:r>
              <a:rPr lang="zh-TW" altLang="en-US" dirty="0"/>
              <a:t>資料來源：</a:t>
            </a:r>
            <a:r>
              <a:rPr lang="en-US" altLang="zh-TW" dirty="0"/>
              <a:t> </a:t>
            </a:r>
            <a:r>
              <a:rPr lang="zh-TW" altLang="en-US" dirty="0" smtClean="0"/>
              <a:t>衞生署衞生防護中心</a:t>
            </a:r>
            <a:endParaRPr lang="en-US" dirty="0"/>
          </a:p>
        </p:txBody>
      </p:sp>
    </p:spTree>
    <p:extLst>
      <p:ext uri="{BB962C8B-B14F-4D97-AF65-F5344CB8AC3E}">
        <p14:creationId xmlns:p14="http://schemas.microsoft.com/office/powerpoint/2010/main" val="365777333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膽固醇</a:t>
            </a:r>
            <a:endParaRPr lang="en-US" dirty="0"/>
          </a:p>
        </p:txBody>
      </p:sp>
      <p:sp>
        <p:nvSpPr>
          <p:cNvPr id="3" name="Content Placeholder 2"/>
          <p:cNvSpPr>
            <a:spLocks noGrp="1"/>
          </p:cNvSpPr>
          <p:nvPr>
            <p:ph idx="1"/>
          </p:nvPr>
        </p:nvSpPr>
        <p:spPr/>
        <p:txBody>
          <a:bodyPr>
            <a:normAutofit lnSpcReduction="10000"/>
          </a:bodyPr>
          <a:lstStyle/>
          <a:p>
            <a:r>
              <a:rPr lang="zh-TW" altLang="en-US" dirty="0"/>
              <a:t>膽固醇不溶於水，與蛋白質結合成為脂蛋白，因此</a:t>
            </a:r>
            <a:r>
              <a:rPr lang="zh-TW" altLang="en-US" dirty="0" smtClean="0"/>
              <a:t>可以被血液運送</a:t>
            </a:r>
            <a:endParaRPr lang="en-US" strike="sngStrike" dirty="0"/>
          </a:p>
          <a:p>
            <a:r>
              <a:rPr lang="zh-TW" altLang="en-US" dirty="0"/>
              <a:t>這些脂蛋白可大致分為</a:t>
            </a:r>
          </a:p>
          <a:p>
            <a:pPr lvl="1"/>
            <a:r>
              <a:rPr lang="zh-TW" altLang="en-US" dirty="0"/>
              <a:t>「好</a:t>
            </a:r>
            <a:r>
              <a:rPr lang="zh-TW" altLang="en-US" dirty="0" smtClean="0"/>
              <a:t>」的高</a:t>
            </a:r>
            <a:r>
              <a:rPr lang="zh-TW" altLang="en-US" dirty="0"/>
              <a:t>密度脂蛋白膽固醇（</a:t>
            </a:r>
            <a:r>
              <a:rPr lang="en-US" altLang="zh-TW" dirty="0"/>
              <a:t>HDL-C</a:t>
            </a:r>
            <a:r>
              <a:rPr lang="zh-TW" altLang="en-US" dirty="0"/>
              <a:t>）</a:t>
            </a:r>
          </a:p>
          <a:p>
            <a:pPr lvl="1"/>
            <a:r>
              <a:rPr lang="zh-TW" altLang="en-US" dirty="0"/>
              <a:t>「壞</a:t>
            </a:r>
            <a:r>
              <a:rPr lang="zh-TW" altLang="en-US" dirty="0" smtClean="0"/>
              <a:t>」</a:t>
            </a:r>
            <a:r>
              <a:rPr lang="zh-TW" altLang="en-US" dirty="0"/>
              <a:t>的</a:t>
            </a:r>
            <a:r>
              <a:rPr lang="zh-TW" altLang="en-US" dirty="0" smtClean="0"/>
              <a:t>低</a:t>
            </a:r>
            <a:r>
              <a:rPr lang="zh-TW" altLang="en-US" dirty="0"/>
              <a:t>密度脂蛋白膽固醇（</a:t>
            </a:r>
            <a:r>
              <a:rPr lang="en-US" altLang="zh-TW" dirty="0"/>
              <a:t>LDL-C</a:t>
            </a:r>
            <a:r>
              <a:rPr lang="zh-TW" altLang="en-US" dirty="0"/>
              <a:t>）</a:t>
            </a:r>
            <a:endParaRPr lang="en-US" dirty="0"/>
          </a:p>
          <a:p>
            <a:r>
              <a:rPr lang="zh-TW" altLang="en-US" dirty="0"/>
              <a:t>不同的脂蛋白對健康有不同的影響</a:t>
            </a:r>
            <a:endParaRPr lang="en-US" dirty="0"/>
          </a:p>
          <a:p>
            <a:r>
              <a:rPr lang="zh-TW" altLang="en-US" dirty="0"/>
              <a:t>評估血液膽固醇水平時，通常考慮高密度脂蛋白</a:t>
            </a:r>
            <a:r>
              <a:rPr lang="zh-TW" altLang="en-US" dirty="0" smtClean="0"/>
              <a:t>膽固醇</a:t>
            </a:r>
            <a:r>
              <a:rPr lang="zh-TW" altLang="en-US" dirty="0"/>
              <a:t>、低密度脂蛋白</a:t>
            </a:r>
            <a:r>
              <a:rPr lang="zh-TW" altLang="en-US" dirty="0" smtClean="0"/>
              <a:t>膽固醇和</a:t>
            </a:r>
            <a:r>
              <a:rPr lang="zh-TW" altLang="en-US" dirty="0"/>
              <a:t>三酸甘油酯</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54</a:t>
            </a:fld>
            <a:endParaRPr lang="en-US"/>
          </a:p>
        </p:txBody>
      </p:sp>
      <p:sp>
        <p:nvSpPr>
          <p:cNvPr id="6" name="TextBox 5">
            <a:extLst>
              <a:ext uri="{FF2B5EF4-FFF2-40B4-BE49-F238E27FC236}">
                <a16:creationId xmlns:a16="http://schemas.microsoft.com/office/drawing/2014/main" id="{F7DCE1EA-0866-43EB-B45A-4F01A37E1978}"/>
              </a:ext>
            </a:extLst>
          </p:cNvPr>
          <p:cNvSpPr txBox="1"/>
          <p:nvPr/>
        </p:nvSpPr>
        <p:spPr>
          <a:xfrm>
            <a:off x="683568" y="6198767"/>
            <a:ext cx="3672408" cy="369332"/>
          </a:xfrm>
          <a:prstGeom prst="rect">
            <a:avLst/>
          </a:prstGeom>
          <a:noFill/>
        </p:spPr>
        <p:txBody>
          <a:bodyPr wrap="square" rtlCol="0">
            <a:spAutoFit/>
          </a:bodyPr>
          <a:lstStyle/>
          <a:p>
            <a:r>
              <a:rPr lang="zh-TW" altLang="en-US" dirty="0"/>
              <a:t>資料來源：</a:t>
            </a:r>
            <a:r>
              <a:rPr lang="en-US" altLang="zh-TW" dirty="0"/>
              <a:t> </a:t>
            </a:r>
            <a:r>
              <a:rPr lang="zh-TW" altLang="en-US" dirty="0" smtClean="0"/>
              <a:t>衞生署衞生防護中心</a:t>
            </a:r>
            <a:endParaRPr lang="en-US" dirty="0"/>
          </a:p>
        </p:txBody>
      </p:sp>
    </p:spTree>
    <p:extLst>
      <p:ext uri="{BB962C8B-B14F-4D97-AF65-F5344CB8AC3E}">
        <p14:creationId xmlns:p14="http://schemas.microsoft.com/office/powerpoint/2010/main" val="26504230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膽固醇</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55</a:t>
            </a:fld>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5737643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5">
            <a:extLst>
              <a:ext uri="{FF2B5EF4-FFF2-40B4-BE49-F238E27FC236}">
                <a16:creationId xmlns:a16="http://schemas.microsoft.com/office/drawing/2014/main" id="{F7DCE1EA-0866-43EB-B45A-4F01A37E1978}"/>
              </a:ext>
            </a:extLst>
          </p:cNvPr>
          <p:cNvSpPr txBox="1"/>
          <p:nvPr/>
        </p:nvSpPr>
        <p:spPr>
          <a:xfrm>
            <a:off x="683568" y="6331446"/>
            <a:ext cx="3672408" cy="369332"/>
          </a:xfrm>
          <a:prstGeom prst="rect">
            <a:avLst/>
          </a:prstGeom>
          <a:noFill/>
        </p:spPr>
        <p:txBody>
          <a:bodyPr wrap="square" rtlCol="0">
            <a:spAutoFit/>
          </a:bodyPr>
          <a:lstStyle/>
          <a:p>
            <a:r>
              <a:rPr lang="zh-TW" altLang="en-US" dirty="0"/>
              <a:t>資料來源：</a:t>
            </a:r>
            <a:r>
              <a:rPr lang="en-US" altLang="zh-TW" dirty="0"/>
              <a:t> </a:t>
            </a:r>
            <a:r>
              <a:rPr lang="zh-TW" altLang="en-US" dirty="0" smtClean="0"/>
              <a:t>衞生署衞生防護中心</a:t>
            </a:r>
            <a:endParaRPr lang="en-US" dirty="0"/>
          </a:p>
        </p:txBody>
      </p:sp>
    </p:spTree>
    <p:extLst>
      <p:ext uri="{BB962C8B-B14F-4D97-AF65-F5344CB8AC3E}">
        <p14:creationId xmlns:p14="http://schemas.microsoft.com/office/powerpoint/2010/main" val="38195122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膽固醇的來源</a:t>
            </a:r>
            <a:endParaRPr lang="en-US" dirty="0"/>
          </a:p>
        </p:txBody>
      </p:sp>
      <p:sp>
        <p:nvSpPr>
          <p:cNvPr id="3" name="Content Placeholder 2"/>
          <p:cNvSpPr>
            <a:spLocks noGrp="1"/>
          </p:cNvSpPr>
          <p:nvPr>
            <p:ph idx="1"/>
          </p:nvPr>
        </p:nvSpPr>
        <p:spPr>
          <a:xfrm>
            <a:off x="457200" y="1556792"/>
            <a:ext cx="8229600" cy="4525963"/>
          </a:xfrm>
        </p:spPr>
        <p:txBody>
          <a:bodyPr>
            <a:normAutofit/>
          </a:bodyPr>
          <a:lstStyle/>
          <a:p>
            <a:r>
              <a:rPr lang="zh-TW" altLang="en-US" dirty="0"/>
              <a:t>膳食膽固醇存在於動物性食品中，</a:t>
            </a:r>
            <a:r>
              <a:rPr lang="zh-TW" altLang="en-US" dirty="0" smtClean="0"/>
              <a:t>如：肉類</a:t>
            </a:r>
            <a:r>
              <a:rPr lang="zh-TW" altLang="en-US" dirty="0"/>
              <a:t>、海鮮、</a:t>
            </a:r>
            <a:r>
              <a:rPr lang="zh-TW" altLang="en-US" dirty="0" smtClean="0"/>
              <a:t>蛋黃和乳</a:t>
            </a:r>
            <a:r>
              <a:rPr lang="zh-TW" altLang="en-US" dirty="0"/>
              <a:t>製品</a:t>
            </a:r>
          </a:p>
          <a:p>
            <a:r>
              <a:rPr lang="zh-TW" altLang="en-US" dirty="0"/>
              <a:t>植物來源的食物不含膽固醇</a:t>
            </a:r>
          </a:p>
          <a:p>
            <a:r>
              <a:rPr lang="zh-TW" altLang="en-US" smtClean="0"/>
              <a:t>過多</a:t>
            </a:r>
            <a:r>
              <a:rPr lang="zh-TW" altLang="en-US" dirty="0"/>
              <a:t>的膳食膽固醇會導致血液</a:t>
            </a:r>
            <a:r>
              <a:rPr lang="zh-TW" altLang="en-US" dirty="0" smtClean="0"/>
              <a:t>中膽固醇水平提高</a:t>
            </a:r>
            <a:r>
              <a:rPr lang="zh-TW" altLang="en-US" dirty="0"/>
              <a:t>，但膳食中的飽和</a:t>
            </a:r>
            <a:r>
              <a:rPr lang="zh-TW" altLang="en-US" dirty="0" smtClean="0"/>
              <a:t>脂肪更能導致</a:t>
            </a:r>
            <a:r>
              <a:rPr lang="zh-TW" altLang="en-US" dirty="0"/>
              <a:t>血液中</a:t>
            </a:r>
            <a:r>
              <a:rPr lang="zh-TW" altLang="en-US" dirty="0" smtClean="0"/>
              <a:t>膽固醇</a:t>
            </a:r>
            <a:r>
              <a:rPr lang="zh-TW" altLang="en-US" dirty="0"/>
              <a:t>水平</a:t>
            </a:r>
            <a:r>
              <a:rPr lang="zh-TW" altLang="en-US" dirty="0" smtClean="0"/>
              <a:t>提高</a:t>
            </a:r>
            <a:endParaRPr lang="en-US" strike="sngStrike" dirty="0"/>
          </a:p>
        </p:txBody>
      </p:sp>
      <p:sp>
        <p:nvSpPr>
          <p:cNvPr id="4" name="Slide Number Placeholder 3"/>
          <p:cNvSpPr>
            <a:spLocks noGrp="1"/>
          </p:cNvSpPr>
          <p:nvPr>
            <p:ph type="sldNum" sz="quarter" idx="12"/>
          </p:nvPr>
        </p:nvSpPr>
        <p:spPr/>
        <p:txBody>
          <a:bodyPr/>
          <a:lstStyle/>
          <a:p>
            <a:fld id="{8F4C1CA1-0FFD-4F67-9024-3E02CBF514A7}" type="slidenum">
              <a:rPr lang="en-US" smtClean="0"/>
              <a:t>56</a:t>
            </a:fld>
            <a:endParaRPr lang="en-US"/>
          </a:p>
        </p:txBody>
      </p:sp>
      <p:sp>
        <p:nvSpPr>
          <p:cNvPr id="6" name="TextBox 5">
            <a:extLst>
              <a:ext uri="{FF2B5EF4-FFF2-40B4-BE49-F238E27FC236}">
                <a16:creationId xmlns:a16="http://schemas.microsoft.com/office/drawing/2014/main" id="{F7DCE1EA-0866-43EB-B45A-4F01A37E1978}"/>
              </a:ext>
            </a:extLst>
          </p:cNvPr>
          <p:cNvSpPr txBox="1"/>
          <p:nvPr/>
        </p:nvSpPr>
        <p:spPr>
          <a:xfrm>
            <a:off x="683568" y="6247511"/>
            <a:ext cx="3672408" cy="369332"/>
          </a:xfrm>
          <a:prstGeom prst="rect">
            <a:avLst/>
          </a:prstGeom>
          <a:noFill/>
        </p:spPr>
        <p:txBody>
          <a:bodyPr wrap="square" rtlCol="0">
            <a:spAutoFit/>
          </a:bodyPr>
          <a:lstStyle/>
          <a:p>
            <a:r>
              <a:rPr lang="zh-TW" altLang="en-US" dirty="0"/>
              <a:t>資料來源：</a:t>
            </a:r>
            <a:r>
              <a:rPr lang="en-US" altLang="zh-TW" dirty="0"/>
              <a:t> </a:t>
            </a:r>
            <a:r>
              <a:rPr lang="zh-TW" altLang="en-US" dirty="0" smtClean="0"/>
              <a:t>衞生署衞生防護中心</a:t>
            </a:r>
            <a:endParaRPr lang="en-US" dirty="0"/>
          </a:p>
        </p:txBody>
      </p:sp>
    </p:spTree>
    <p:extLst>
      <p:ext uri="{BB962C8B-B14F-4D97-AF65-F5344CB8AC3E}">
        <p14:creationId xmlns:p14="http://schemas.microsoft.com/office/powerpoint/2010/main" val="8077524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膽固醇的來源</a:t>
            </a:r>
            <a:endParaRPr lang="en-US" dirty="0"/>
          </a:p>
        </p:txBody>
      </p:sp>
      <p:graphicFrame>
        <p:nvGraphicFramePr>
          <p:cNvPr id="5" name="Content Placeholder 4">
            <a:extLst>
              <a:ext uri="{FF2B5EF4-FFF2-40B4-BE49-F238E27FC236}">
                <a16:creationId xmlns:a16="http://schemas.microsoft.com/office/drawing/2014/main" id="{DF1828F4-183D-4AA4-ABEF-EFA645991107}"/>
              </a:ext>
            </a:extLst>
          </p:cNvPr>
          <p:cNvGraphicFramePr>
            <a:graphicFrameLocks noGrp="1"/>
          </p:cNvGraphicFramePr>
          <p:nvPr>
            <p:ph idx="1"/>
            <p:extLst>
              <p:ext uri="{D42A27DB-BD31-4B8C-83A1-F6EECF244321}">
                <p14:modId xmlns:p14="http://schemas.microsoft.com/office/powerpoint/2010/main" val="2260099689"/>
              </p:ext>
            </p:extLst>
          </p:nvPr>
        </p:nvGraphicFramePr>
        <p:xfrm>
          <a:off x="457200" y="1340768"/>
          <a:ext cx="8229600" cy="4764766"/>
        </p:xfrm>
        <a:graphic>
          <a:graphicData uri="http://schemas.openxmlformats.org/drawingml/2006/table">
            <a:tbl>
              <a:tblPr firstRow="1" bandRow="1">
                <a:tableStyleId>{5C22544A-7EE6-4342-B048-85BDC9FD1C3A}</a:tableStyleId>
              </a:tblPr>
              <a:tblGrid>
                <a:gridCol w="1954560">
                  <a:extLst>
                    <a:ext uri="{9D8B030D-6E8A-4147-A177-3AD203B41FA5}">
                      <a16:colId xmlns:a16="http://schemas.microsoft.com/office/drawing/2014/main" val="495704669"/>
                    </a:ext>
                  </a:extLst>
                </a:gridCol>
                <a:gridCol w="3531840">
                  <a:extLst>
                    <a:ext uri="{9D8B030D-6E8A-4147-A177-3AD203B41FA5}">
                      <a16:colId xmlns:a16="http://schemas.microsoft.com/office/drawing/2014/main" val="2550416318"/>
                    </a:ext>
                  </a:extLst>
                </a:gridCol>
                <a:gridCol w="2743200">
                  <a:extLst>
                    <a:ext uri="{9D8B030D-6E8A-4147-A177-3AD203B41FA5}">
                      <a16:colId xmlns:a16="http://schemas.microsoft.com/office/drawing/2014/main" val="1349155509"/>
                    </a:ext>
                  </a:extLst>
                </a:gridCol>
              </a:tblGrid>
              <a:tr h="508275">
                <a:tc>
                  <a:txBody>
                    <a:bodyPr/>
                    <a:lstStyle/>
                    <a:p>
                      <a:r>
                        <a:rPr lang="zh-TW" altLang="en-US" sz="1400" dirty="0"/>
                        <a:t>食物類別</a:t>
                      </a:r>
                    </a:p>
                  </a:txBody>
                  <a:tcPr/>
                </a:tc>
                <a:tc>
                  <a:txBody>
                    <a:bodyPr/>
                    <a:lstStyle/>
                    <a:p>
                      <a:pPr marL="0" indent="0">
                        <a:buNone/>
                      </a:pPr>
                      <a:r>
                        <a:rPr lang="zh-TW" altLang="en-US" sz="1400" dirty="0"/>
                        <a:t>一些高膽固醇食物的例子</a:t>
                      </a:r>
                      <a:endParaRPr lang="en-US" sz="1400" dirty="0"/>
                    </a:p>
                    <a:p>
                      <a:r>
                        <a:rPr lang="zh-TW" altLang="en-US" sz="1400" dirty="0"/>
                        <a:t>食品（每</a:t>
                      </a:r>
                      <a:r>
                        <a:rPr lang="en-US" altLang="zh-TW" sz="1400" dirty="0"/>
                        <a:t>100</a:t>
                      </a:r>
                      <a:r>
                        <a:rPr lang="zh-TW" altLang="en-US" sz="1400" dirty="0"/>
                        <a:t>克可食用份量）</a:t>
                      </a:r>
                      <a:endParaRPr lang="en-US" sz="1400" dirty="0"/>
                    </a:p>
                  </a:txBody>
                  <a:tcPr/>
                </a:tc>
                <a:tc>
                  <a:txBody>
                    <a:bodyPr/>
                    <a:lstStyle/>
                    <a:p>
                      <a:pPr algn="ctr"/>
                      <a:r>
                        <a:rPr lang="zh-TW" altLang="en-US" sz="1400" dirty="0"/>
                        <a:t>膳食膽固醇（毫克）</a:t>
                      </a:r>
                      <a:endParaRPr lang="en-US" sz="1400" dirty="0"/>
                    </a:p>
                  </a:txBody>
                  <a:tcPr/>
                </a:tc>
                <a:extLst>
                  <a:ext uri="{0D108BD9-81ED-4DB2-BD59-A6C34878D82A}">
                    <a16:rowId xmlns:a16="http://schemas.microsoft.com/office/drawing/2014/main" val="247006475"/>
                  </a:ext>
                </a:extLst>
              </a:tr>
              <a:tr h="326662">
                <a:tc rowSpan="2">
                  <a:txBody>
                    <a:bodyPr/>
                    <a:lstStyle/>
                    <a:p>
                      <a:r>
                        <a:rPr lang="zh-TW" altLang="en-US" sz="1400" dirty="0"/>
                        <a:t>蛋</a:t>
                      </a:r>
                      <a:endParaRPr lang="en-US" sz="1400" dirty="0"/>
                    </a:p>
                  </a:txBody>
                  <a:tcPr/>
                </a:tc>
                <a:tc>
                  <a:txBody>
                    <a:bodyPr/>
                    <a:lstStyle/>
                    <a:p>
                      <a:r>
                        <a:rPr lang="zh-TW" altLang="en-US" sz="1400" dirty="0"/>
                        <a:t>鴨蛋，蛋黃</a:t>
                      </a:r>
                      <a:endParaRPr lang="en-US" sz="1400" dirty="0"/>
                    </a:p>
                  </a:txBody>
                  <a:tcPr/>
                </a:tc>
                <a:tc>
                  <a:txBody>
                    <a:bodyPr/>
                    <a:lstStyle/>
                    <a:p>
                      <a:pPr algn="ctr"/>
                      <a:r>
                        <a:rPr lang="en-HK" sz="1400" dirty="0"/>
                        <a:t>1,576</a:t>
                      </a:r>
                      <a:endParaRPr lang="en-US" sz="1400" dirty="0"/>
                    </a:p>
                  </a:txBody>
                  <a:tcPr/>
                </a:tc>
                <a:extLst>
                  <a:ext uri="{0D108BD9-81ED-4DB2-BD59-A6C34878D82A}">
                    <a16:rowId xmlns:a16="http://schemas.microsoft.com/office/drawing/2014/main" val="989237958"/>
                  </a:ext>
                </a:extLst>
              </a:tr>
              <a:tr h="326662">
                <a:tc vMerge="1">
                  <a:txBody>
                    <a:bodyPr/>
                    <a:lstStyle/>
                    <a:p>
                      <a:endParaRPr lang="en-US" dirty="0"/>
                    </a:p>
                  </a:txBody>
                  <a:tcPr/>
                </a:tc>
                <a:tc>
                  <a:txBody>
                    <a:bodyPr/>
                    <a:lstStyle/>
                    <a:p>
                      <a:r>
                        <a:rPr lang="zh-TW" altLang="en-US" sz="1400" dirty="0"/>
                        <a:t>雞蛋，蛋黃</a:t>
                      </a:r>
                      <a:endParaRPr lang="en-US" sz="1400" dirty="0"/>
                    </a:p>
                  </a:txBody>
                  <a:tcPr/>
                </a:tc>
                <a:tc>
                  <a:txBody>
                    <a:bodyPr/>
                    <a:lstStyle/>
                    <a:p>
                      <a:pPr algn="ctr"/>
                      <a:r>
                        <a:rPr lang="en-HK" sz="1400" dirty="0"/>
                        <a:t>1,510</a:t>
                      </a:r>
                      <a:endParaRPr lang="en-US" sz="1400" dirty="0"/>
                    </a:p>
                  </a:txBody>
                  <a:tcPr/>
                </a:tc>
                <a:extLst>
                  <a:ext uri="{0D108BD9-81ED-4DB2-BD59-A6C34878D82A}">
                    <a16:rowId xmlns:a16="http://schemas.microsoft.com/office/drawing/2014/main" val="4232361773"/>
                  </a:ext>
                </a:extLst>
              </a:tr>
              <a:tr h="326662">
                <a:tc rowSpan="4">
                  <a:txBody>
                    <a:bodyPr/>
                    <a:lstStyle/>
                    <a:p>
                      <a:r>
                        <a:rPr lang="zh-TW" altLang="en-US" sz="1400" dirty="0"/>
                        <a:t>肉</a:t>
                      </a:r>
                      <a:endParaRPr lang="en-US" sz="1400" dirty="0"/>
                    </a:p>
                  </a:txBody>
                  <a:tcPr/>
                </a:tc>
                <a:tc>
                  <a:txBody>
                    <a:bodyPr/>
                    <a:lstStyle/>
                    <a:p>
                      <a:r>
                        <a:rPr lang="zh-TW" altLang="en-US" sz="1400" dirty="0"/>
                        <a:t>豬腦</a:t>
                      </a:r>
                      <a:endParaRPr lang="en-US" sz="1400" dirty="0"/>
                    </a:p>
                  </a:txBody>
                  <a:tcPr/>
                </a:tc>
                <a:tc>
                  <a:txBody>
                    <a:bodyPr/>
                    <a:lstStyle/>
                    <a:p>
                      <a:pPr algn="ctr"/>
                      <a:r>
                        <a:rPr lang="en-HK" sz="1400" dirty="0"/>
                        <a:t>2,571</a:t>
                      </a:r>
                      <a:endParaRPr lang="en-US" sz="1400" dirty="0"/>
                    </a:p>
                  </a:txBody>
                  <a:tcPr/>
                </a:tc>
                <a:extLst>
                  <a:ext uri="{0D108BD9-81ED-4DB2-BD59-A6C34878D82A}">
                    <a16:rowId xmlns:a16="http://schemas.microsoft.com/office/drawing/2014/main" val="976695165"/>
                  </a:ext>
                </a:extLst>
              </a:tr>
              <a:tr h="326662">
                <a:tc vMerge="1">
                  <a:txBody>
                    <a:bodyPr/>
                    <a:lstStyle/>
                    <a:p>
                      <a:endParaRPr lang="en-US" dirty="0"/>
                    </a:p>
                  </a:txBody>
                  <a:tcPr/>
                </a:tc>
                <a:tc>
                  <a:txBody>
                    <a:bodyPr/>
                    <a:lstStyle/>
                    <a:p>
                      <a:r>
                        <a:rPr lang="zh-TW" altLang="en-US" sz="1400" dirty="0"/>
                        <a:t>豬脾</a:t>
                      </a:r>
                      <a:endParaRPr lang="en-US" sz="1400" dirty="0"/>
                    </a:p>
                  </a:txBody>
                  <a:tcPr/>
                </a:tc>
                <a:tc>
                  <a:txBody>
                    <a:bodyPr/>
                    <a:lstStyle/>
                    <a:p>
                      <a:pPr algn="ctr"/>
                      <a:r>
                        <a:rPr lang="en-HK" sz="1400" dirty="0"/>
                        <a:t>461</a:t>
                      </a:r>
                      <a:endParaRPr lang="en-US" sz="1400" dirty="0"/>
                    </a:p>
                  </a:txBody>
                  <a:tcPr/>
                </a:tc>
                <a:extLst>
                  <a:ext uri="{0D108BD9-81ED-4DB2-BD59-A6C34878D82A}">
                    <a16:rowId xmlns:a16="http://schemas.microsoft.com/office/drawing/2014/main" val="626511975"/>
                  </a:ext>
                </a:extLst>
              </a:tr>
              <a:tr h="326662">
                <a:tc vMerge="1">
                  <a:txBody>
                    <a:bodyPr/>
                    <a:lstStyle/>
                    <a:p>
                      <a:endParaRPr lang="en-US" dirty="0"/>
                    </a:p>
                  </a:txBody>
                  <a:tcPr/>
                </a:tc>
                <a:tc>
                  <a:txBody>
                    <a:bodyPr/>
                    <a:lstStyle/>
                    <a:p>
                      <a:r>
                        <a:rPr lang="zh-TW" altLang="en-US" sz="1400" dirty="0"/>
                        <a:t>豬肝</a:t>
                      </a:r>
                      <a:endParaRPr lang="en-US" sz="1400" dirty="0"/>
                    </a:p>
                  </a:txBody>
                  <a:tcPr/>
                </a:tc>
                <a:tc>
                  <a:txBody>
                    <a:bodyPr/>
                    <a:lstStyle/>
                    <a:p>
                      <a:pPr algn="ctr"/>
                      <a:r>
                        <a:rPr lang="en-HK" sz="1400" dirty="0"/>
                        <a:t>288</a:t>
                      </a:r>
                      <a:endParaRPr lang="en-US" sz="1400" dirty="0"/>
                    </a:p>
                  </a:txBody>
                  <a:tcPr/>
                </a:tc>
                <a:extLst>
                  <a:ext uri="{0D108BD9-81ED-4DB2-BD59-A6C34878D82A}">
                    <a16:rowId xmlns:a16="http://schemas.microsoft.com/office/drawing/2014/main" val="2446270784"/>
                  </a:ext>
                </a:extLst>
              </a:tr>
              <a:tr h="326662">
                <a:tc vMerge="1">
                  <a:txBody>
                    <a:bodyPr/>
                    <a:lstStyle/>
                    <a:p>
                      <a:endParaRPr lang="en-US" dirty="0"/>
                    </a:p>
                  </a:txBody>
                  <a:tcPr/>
                </a:tc>
                <a:tc>
                  <a:txBody>
                    <a:bodyPr/>
                    <a:lstStyle/>
                    <a:p>
                      <a:r>
                        <a:rPr lang="zh-TW" altLang="en-US" sz="1400" dirty="0"/>
                        <a:t>牛肚</a:t>
                      </a:r>
                      <a:endParaRPr lang="en-US" sz="1400" dirty="0"/>
                    </a:p>
                  </a:txBody>
                  <a:tcPr/>
                </a:tc>
                <a:tc>
                  <a:txBody>
                    <a:bodyPr/>
                    <a:lstStyle/>
                    <a:p>
                      <a:pPr algn="ctr"/>
                      <a:r>
                        <a:rPr lang="en-HK" sz="1400" dirty="0"/>
                        <a:t>104</a:t>
                      </a:r>
                      <a:endParaRPr lang="en-US" sz="1400" dirty="0"/>
                    </a:p>
                  </a:txBody>
                  <a:tcPr/>
                </a:tc>
                <a:extLst>
                  <a:ext uri="{0D108BD9-81ED-4DB2-BD59-A6C34878D82A}">
                    <a16:rowId xmlns:a16="http://schemas.microsoft.com/office/drawing/2014/main" val="1512117212"/>
                  </a:ext>
                </a:extLst>
              </a:tr>
              <a:tr h="326662">
                <a:tc rowSpan="6">
                  <a:txBody>
                    <a:bodyPr/>
                    <a:lstStyle/>
                    <a:p>
                      <a:r>
                        <a:rPr lang="zh-TW" altLang="en-US" sz="1400" dirty="0"/>
                        <a:t>魚類和其他水生動物</a:t>
                      </a:r>
                      <a:endParaRPr lang="en-US" sz="1400" dirty="0"/>
                    </a:p>
                  </a:txBody>
                  <a:tcPr/>
                </a:tc>
                <a:tc>
                  <a:txBody>
                    <a:bodyPr/>
                    <a:lstStyle/>
                    <a:p>
                      <a:r>
                        <a:rPr lang="zh-TW" altLang="en-US" sz="1400" dirty="0"/>
                        <a:t>魚油，鱈魚肝</a:t>
                      </a:r>
                      <a:endParaRPr lang="en-US" sz="1400" dirty="0"/>
                    </a:p>
                  </a:txBody>
                  <a:tcPr/>
                </a:tc>
                <a:tc>
                  <a:txBody>
                    <a:bodyPr/>
                    <a:lstStyle/>
                    <a:p>
                      <a:pPr algn="ctr"/>
                      <a:r>
                        <a:rPr lang="en-HK" sz="1400" dirty="0"/>
                        <a:t>570</a:t>
                      </a:r>
                      <a:endParaRPr lang="en-US" sz="1400" dirty="0"/>
                    </a:p>
                  </a:txBody>
                  <a:tcPr/>
                </a:tc>
                <a:extLst>
                  <a:ext uri="{0D108BD9-81ED-4DB2-BD59-A6C34878D82A}">
                    <a16:rowId xmlns:a16="http://schemas.microsoft.com/office/drawing/2014/main" val="1291985043"/>
                  </a:ext>
                </a:extLst>
              </a:tr>
              <a:tr h="326662">
                <a:tc vMerge="1">
                  <a:txBody>
                    <a:bodyPr/>
                    <a:lstStyle/>
                    <a:p>
                      <a:endParaRPr lang="en-US"/>
                    </a:p>
                  </a:txBody>
                  <a:tcPr/>
                </a:tc>
                <a:tc>
                  <a:txBody>
                    <a:bodyPr/>
                    <a:lstStyle/>
                    <a:p>
                      <a:r>
                        <a:rPr lang="zh-TW" altLang="en-US" sz="1400" dirty="0"/>
                        <a:t>瑤柱</a:t>
                      </a:r>
                      <a:endParaRPr lang="en-US" sz="1400" dirty="0"/>
                    </a:p>
                  </a:txBody>
                  <a:tcPr/>
                </a:tc>
                <a:tc>
                  <a:txBody>
                    <a:bodyPr/>
                    <a:lstStyle/>
                    <a:p>
                      <a:pPr algn="ctr"/>
                      <a:r>
                        <a:rPr lang="en-HK" sz="1400" dirty="0"/>
                        <a:t>348</a:t>
                      </a:r>
                      <a:endParaRPr lang="en-US" sz="1400" dirty="0"/>
                    </a:p>
                  </a:txBody>
                  <a:tcPr/>
                </a:tc>
                <a:extLst>
                  <a:ext uri="{0D108BD9-81ED-4DB2-BD59-A6C34878D82A}">
                    <a16:rowId xmlns:a16="http://schemas.microsoft.com/office/drawing/2014/main" val="578402470"/>
                  </a:ext>
                </a:extLst>
              </a:tr>
              <a:tr h="326662">
                <a:tc vMerge="1">
                  <a:txBody>
                    <a:bodyPr/>
                    <a:lstStyle/>
                    <a:p>
                      <a:endParaRPr lang="en-US" dirty="0"/>
                    </a:p>
                  </a:txBody>
                  <a:tcPr/>
                </a:tc>
                <a:tc>
                  <a:txBody>
                    <a:bodyPr/>
                    <a:lstStyle/>
                    <a:p>
                      <a:r>
                        <a:rPr lang="zh-TW" altLang="en-US" sz="1400" dirty="0"/>
                        <a:t>魚子（黑魚子醬）</a:t>
                      </a:r>
                      <a:endParaRPr lang="en-US" sz="1400" dirty="0"/>
                    </a:p>
                  </a:txBody>
                  <a:tcPr/>
                </a:tc>
                <a:tc>
                  <a:txBody>
                    <a:bodyPr/>
                    <a:lstStyle/>
                    <a:p>
                      <a:pPr algn="ctr"/>
                      <a:r>
                        <a:rPr lang="en-HK" sz="1400" dirty="0"/>
                        <a:t>286</a:t>
                      </a:r>
                      <a:endParaRPr lang="en-US" sz="1400" dirty="0"/>
                    </a:p>
                  </a:txBody>
                  <a:tcPr/>
                </a:tc>
                <a:extLst>
                  <a:ext uri="{0D108BD9-81ED-4DB2-BD59-A6C34878D82A}">
                    <a16:rowId xmlns:a16="http://schemas.microsoft.com/office/drawing/2014/main" val="2819079337"/>
                  </a:ext>
                </a:extLst>
              </a:tr>
              <a:tr h="326662">
                <a:tc vMerge="1">
                  <a:txBody>
                    <a:bodyPr/>
                    <a:lstStyle/>
                    <a:p>
                      <a:endParaRPr lang="en-US" dirty="0"/>
                    </a:p>
                  </a:txBody>
                  <a:tcPr/>
                </a:tc>
                <a:tc>
                  <a:txBody>
                    <a:bodyPr/>
                    <a:lstStyle/>
                    <a:p>
                      <a:r>
                        <a:rPr lang="zh-TW" altLang="en-US" sz="1400" dirty="0"/>
                        <a:t>墨鱼</a:t>
                      </a:r>
                      <a:endParaRPr lang="en-US" sz="1400" dirty="0"/>
                    </a:p>
                  </a:txBody>
                  <a:tcPr/>
                </a:tc>
                <a:tc>
                  <a:txBody>
                    <a:bodyPr/>
                    <a:lstStyle/>
                    <a:p>
                      <a:pPr algn="ctr"/>
                      <a:r>
                        <a:rPr lang="en-HK" sz="1400" dirty="0"/>
                        <a:t>226</a:t>
                      </a:r>
                      <a:endParaRPr lang="en-US" sz="1400" dirty="0"/>
                    </a:p>
                  </a:txBody>
                  <a:tcPr/>
                </a:tc>
                <a:extLst>
                  <a:ext uri="{0D108BD9-81ED-4DB2-BD59-A6C34878D82A}">
                    <a16:rowId xmlns:a16="http://schemas.microsoft.com/office/drawing/2014/main" val="2864725776"/>
                  </a:ext>
                </a:extLst>
              </a:tr>
              <a:tr h="326662">
                <a:tc vMerge="1">
                  <a:txBody>
                    <a:bodyPr/>
                    <a:lstStyle/>
                    <a:p>
                      <a:endParaRPr lang="en-US" dirty="0"/>
                    </a:p>
                  </a:txBody>
                  <a:tcPr/>
                </a:tc>
                <a:tc>
                  <a:txBody>
                    <a:bodyPr/>
                    <a:lstStyle/>
                    <a:p>
                      <a:r>
                        <a:rPr lang="zh-TW" altLang="en-US" sz="1400" b="0" i="0" u="none" strike="noStrike" kern="1200" baseline="0" dirty="0">
                          <a:solidFill>
                            <a:schemeClr val="dk1"/>
                          </a:solidFill>
                          <a:latin typeface="+mn-lt"/>
                          <a:ea typeface="+mn-ea"/>
                          <a:cs typeface="+mn-cs"/>
                        </a:rPr>
                        <a:t>蝦</a:t>
                      </a:r>
                      <a:endParaRPr lang="en-US" sz="1400" dirty="0"/>
                    </a:p>
                  </a:txBody>
                  <a:tcPr/>
                </a:tc>
                <a:tc>
                  <a:txBody>
                    <a:bodyPr/>
                    <a:lstStyle/>
                    <a:p>
                      <a:pPr algn="ctr"/>
                      <a:r>
                        <a:rPr lang="en-HK" sz="1400" dirty="0"/>
                        <a:t>181</a:t>
                      </a:r>
                      <a:endParaRPr lang="en-US" sz="1400" dirty="0"/>
                    </a:p>
                  </a:txBody>
                  <a:tcPr/>
                </a:tc>
                <a:extLst>
                  <a:ext uri="{0D108BD9-81ED-4DB2-BD59-A6C34878D82A}">
                    <a16:rowId xmlns:a16="http://schemas.microsoft.com/office/drawing/2014/main" val="2856877167"/>
                  </a:ext>
                </a:extLst>
              </a:tr>
              <a:tr h="326662">
                <a:tc vMerge="1">
                  <a:txBody>
                    <a:bodyPr/>
                    <a:lstStyle/>
                    <a:p>
                      <a:endParaRPr lang="en-US" dirty="0"/>
                    </a:p>
                  </a:txBody>
                  <a:tcPr/>
                </a:tc>
                <a:tc>
                  <a:txBody>
                    <a:bodyPr/>
                    <a:lstStyle/>
                    <a:p>
                      <a:r>
                        <a:rPr lang="zh-TW" altLang="en-US" sz="1400" dirty="0"/>
                        <a:t>帶子</a:t>
                      </a:r>
                      <a:endParaRPr lang="en-US" sz="1400" dirty="0"/>
                    </a:p>
                  </a:txBody>
                  <a:tcPr/>
                </a:tc>
                <a:tc>
                  <a:txBody>
                    <a:bodyPr/>
                    <a:lstStyle/>
                    <a:p>
                      <a:pPr algn="ctr"/>
                      <a:r>
                        <a:rPr lang="en-HK" sz="1400" dirty="0"/>
                        <a:t>140</a:t>
                      </a:r>
                      <a:endParaRPr lang="en-US" sz="1400" dirty="0"/>
                    </a:p>
                  </a:txBody>
                  <a:tcPr/>
                </a:tc>
                <a:extLst>
                  <a:ext uri="{0D108BD9-81ED-4DB2-BD59-A6C34878D82A}">
                    <a16:rowId xmlns:a16="http://schemas.microsoft.com/office/drawing/2014/main" val="513365869"/>
                  </a:ext>
                </a:extLst>
              </a:tr>
              <a:tr h="326662">
                <a:tc>
                  <a:txBody>
                    <a:bodyPr/>
                    <a:lstStyle/>
                    <a:p>
                      <a:r>
                        <a:rPr lang="zh-TW" altLang="en-US" sz="1400" dirty="0"/>
                        <a:t>固體和液體脂肪</a:t>
                      </a:r>
                      <a:endParaRPr lang="en-US" sz="1400" dirty="0"/>
                    </a:p>
                  </a:txBody>
                  <a:tcPr/>
                </a:tc>
                <a:tc>
                  <a:txBody>
                    <a:bodyPr/>
                    <a:lstStyle/>
                    <a:p>
                      <a:r>
                        <a:rPr lang="zh-TW" altLang="en-US" sz="1400" dirty="0"/>
                        <a:t>牛油</a:t>
                      </a:r>
                      <a:endParaRPr lang="en-US" sz="1400" dirty="0"/>
                    </a:p>
                  </a:txBody>
                  <a:tcPr/>
                </a:tc>
                <a:tc>
                  <a:txBody>
                    <a:bodyPr/>
                    <a:lstStyle/>
                    <a:p>
                      <a:pPr algn="ctr"/>
                      <a:r>
                        <a:rPr lang="en-HK" sz="1400" dirty="0"/>
                        <a:t>209</a:t>
                      </a:r>
                      <a:endParaRPr lang="en-US" sz="1400" dirty="0"/>
                    </a:p>
                  </a:txBody>
                  <a:tcPr/>
                </a:tc>
                <a:extLst>
                  <a:ext uri="{0D108BD9-81ED-4DB2-BD59-A6C34878D82A}">
                    <a16:rowId xmlns:a16="http://schemas.microsoft.com/office/drawing/2014/main" val="2244730470"/>
                  </a:ext>
                </a:extLst>
              </a:tr>
            </a:tbl>
          </a:graphicData>
        </a:graphic>
      </p:graphicFrame>
      <p:sp>
        <p:nvSpPr>
          <p:cNvPr id="4" name="Slide Number Placeholder 3"/>
          <p:cNvSpPr>
            <a:spLocks noGrp="1"/>
          </p:cNvSpPr>
          <p:nvPr>
            <p:ph type="sldNum" sz="quarter" idx="12"/>
          </p:nvPr>
        </p:nvSpPr>
        <p:spPr/>
        <p:txBody>
          <a:bodyPr/>
          <a:lstStyle/>
          <a:p>
            <a:fld id="{8F4C1CA1-0FFD-4F67-9024-3E02CBF514A7}" type="slidenum">
              <a:rPr lang="en-US" smtClean="0"/>
              <a:t>57</a:t>
            </a:fld>
            <a:endParaRPr lang="en-US"/>
          </a:p>
        </p:txBody>
      </p:sp>
      <p:sp>
        <p:nvSpPr>
          <p:cNvPr id="6" name="TextBox 5">
            <a:extLst>
              <a:ext uri="{FF2B5EF4-FFF2-40B4-BE49-F238E27FC236}">
                <a16:creationId xmlns:a16="http://schemas.microsoft.com/office/drawing/2014/main" id="{F7DCE1EA-0866-43EB-B45A-4F01A37E1978}"/>
              </a:ext>
            </a:extLst>
          </p:cNvPr>
          <p:cNvSpPr txBox="1"/>
          <p:nvPr/>
        </p:nvSpPr>
        <p:spPr>
          <a:xfrm>
            <a:off x="611560" y="6352143"/>
            <a:ext cx="3672408" cy="369332"/>
          </a:xfrm>
          <a:prstGeom prst="rect">
            <a:avLst/>
          </a:prstGeom>
          <a:noFill/>
        </p:spPr>
        <p:txBody>
          <a:bodyPr wrap="square" rtlCol="0">
            <a:spAutoFit/>
          </a:bodyPr>
          <a:lstStyle/>
          <a:p>
            <a:r>
              <a:rPr lang="zh-TW" altLang="en-US" dirty="0"/>
              <a:t>資料來源：</a:t>
            </a:r>
            <a:r>
              <a:rPr lang="en-US" altLang="zh-TW" dirty="0"/>
              <a:t> </a:t>
            </a:r>
            <a:r>
              <a:rPr lang="zh-TW" altLang="en-US" dirty="0" smtClean="0"/>
              <a:t>衞生署衞生防護中心</a:t>
            </a:r>
            <a:endParaRPr lang="en-US" dirty="0"/>
          </a:p>
        </p:txBody>
      </p:sp>
    </p:spTree>
    <p:extLst>
      <p:ext uri="{BB962C8B-B14F-4D97-AF65-F5344CB8AC3E}">
        <p14:creationId xmlns:p14="http://schemas.microsoft.com/office/powerpoint/2010/main" val="13018618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673"/>
            <a:ext cx="8229600" cy="1143000"/>
          </a:xfrm>
        </p:spPr>
        <p:txBody>
          <a:bodyPr>
            <a:normAutofit/>
          </a:bodyPr>
          <a:lstStyle/>
          <a:p>
            <a:r>
              <a:rPr lang="zh-TW" altLang="en-US" sz="4900" dirty="0" smtClean="0"/>
              <a:t>膽</a:t>
            </a:r>
            <a:r>
              <a:rPr lang="zh-TW" altLang="en-US" sz="4900" dirty="0"/>
              <a:t>固</a:t>
            </a:r>
            <a:r>
              <a:rPr lang="zh-TW" altLang="en-US" sz="4900" dirty="0" smtClean="0"/>
              <a:t>醇</a:t>
            </a:r>
            <a:endParaRPr lang="en-US" dirty="0"/>
          </a:p>
        </p:txBody>
      </p:sp>
      <p:sp>
        <p:nvSpPr>
          <p:cNvPr id="3" name="Content Placeholder 2"/>
          <p:cNvSpPr>
            <a:spLocks noGrp="1"/>
          </p:cNvSpPr>
          <p:nvPr>
            <p:ph idx="1"/>
          </p:nvPr>
        </p:nvSpPr>
        <p:spPr/>
        <p:txBody>
          <a:bodyPr>
            <a:normAutofit lnSpcReduction="10000"/>
          </a:bodyPr>
          <a:lstStyle/>
          <a:p>
            <a:r>
              <a:rPr lang="zh-TW" altLang="en-US" dirty="0" smtClean="0"/>
              <a:t>血</a:t>
            </a:r>
            <a:r>
              <a:rPr lang="zh-TW" altLang="en-US" dirty="0"/>
              <a:t>液中過多的膽固醇對健康有害</a:t>
            </a:r>
          </a:p>
          <a:p>
            <a:r>
              <a:rPr lang="zh-TW" altLang="en-US" dirty="0"/>
              <a:t>過量的膽固醇會以斑塊的形式沉積在血管的內壁上</a:t>
            </a:r>
            <a:endParaRPr lang="en-US" dirty="0"/>
          </a:p>
          <a:p>
            <a:r>
              <a:rPr lang="zh-TW" altLang="en-US" dirty="0"/>
              <a:t>隨著時間，這種積聚導致血管硬化、變窄或阻塞，繼而導致冠心病（</a:t>
            </a:r>
            <a:r>
              <a:rPr lang="en-US" altLang="zh-TW" dirty="0"/>
              <a:t>CHD</a:t>
            </a:r>
            <a:r>
              <a:rPr lang="zh-TW" altLang="en-US" dirty="0"/>
              <a:t>），中風和其他血管疾病</a:t>
            </a:r>
            <a:endParaRPr lang="en-US" dirty="0"/>
          </a:p>
          <a:p>
            <a:r>
              <a:rPr lang="zh-TW" altLang="en-US" dirty="0"/>
              <a:t>不同人群的研究表明，血液膽固醇水平較高的人患動脈粥樣硬化（即動脈硬化）和冠心病的比率較低血清膽固醇水平的</a:t>
            </a:r>
            <a:r>
              <a:rPr lang="zh-TW" altLang="en-US" dirty="0" smtClean="0"/>
              <a:t>人高</a:t>
            </a:r>
            <a:endParaRPr lang="en-US" strike="sngStrike" dirty="0"/>
          </a:p>
        </p:txBody>
      </p:sp>
      <p:sp>
        <p:nvSpPr>
          <p:cNvPr id="4" name="Slide Number Placeholder 3"/>
          <p:cNvSpPr>
            <a:spLocks noGrp="1"/>
          </p:cNvSpPr>
          <p:nvPr>
            <p:ph type="sldNum" sz="quarter" idx="12"/>
          </p:nvPr>
        </p:nvSpPr>
        <p:spPr/>
        <p:txBody>
          <a:bodyPr/>
          <a:lstStyle/>
          <a:p>
            <a:fld id="{8F4C1CA1-0FFD-4F67-9024-3E02CBF514A7}" type="slidenum">
              <a:rPr lang="en-US" smtClean="0"/>
              <a:t>58</a:t>
            </a:fld>
            <a:endParaRPr lang="en-US"/>
          </a:p>
        </p:txBody>
      </p:sp>
      <p:sp>
        <p:nvSpPr>
          <p:cNvPr id="6" name="TextBox 5">
            <a:extLst>
              <a:ext uri="{FF2B5EF4-FFF2-40B4-BE49-F238E27FC236}">
                <a16:creationId xmlns:a16="http://schemas.microsoft.com/office/drawing/2014/main" id="{F7DCE1EA-0866-43EB-B45A-4F01A37E1978}"/>
              </a:ext>
            </a:extLst>
          </p:cNvPr>
          <p:cNvSpPr txBox="1"/>
          <p:nvPr/>
        </p:nvSpPr>
        <p:spPr>
          <a:xfrm>
            <a:off x="683568" y="6242184"/>
            <a:ext cx="3672408" cy="369332"/>
          </a:xfrm>
          <a:prstGeom prst="rect">
            <a:avLst/>
          </a:prstGeom>
          <a:noFill/>
        </p:spPr>
        <p:txBody>
          <a:bodyPr wrap="square" rtlCol="0">
            <a:spAutoFit/>
          </a:bodyPr>
          <a:lstStyle/>
          <a:p>
            <a:r>
              <a:rPr lang="zh-TW" altLang="en-US" dirty="0"/>
              <a:t>資料來源：</a:t>
            </a:r>
            <a:r>
              <a:rPr lang="en-US" altLang="zh-TW" dirty="0"/>
              <a:t> </a:t>
            </a:r>
            <a:r>
              <a:rPr lang="zh-TW" altLang="en-US" dirty="0" smtClean="0"/>
              <a:t>衞生署衞生防護中心</a:t>
            </a:r>
            <a:endParaRPr lang="en-US" dirty="0"/>
          </a:p>
        </p:txBody>
      </p:sp>
    </p:spTree>
    <p:extLst>
      <p:ext uri="{BB962C8B-B14F-4D97-AF65-F5344CB8AC3E}">
        <p14:creationId xmlns:p14="http://schemas.microsoft.com/office/powerpoint/2010/main" val="286952850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參考資料</a:t>
            </a:r>
            <a:endParaRPr lang="en-US" dirty="0"/>
          </a:p>
        </p:txBody>
      </p:sp>
      <p:sp>
        <p:nvSpPr>
          <p:cNvPr id="3" name="Content Placeholder 2"/>
          <p:cNvSpPr>
            <a:spLocks noGrp="1"/>
          </p:cNvSpPr>
          <p:nvPr>
            <p:ph idx="1"/>
          </p:nvPr>
        </p:nvSpPr>
        <p:spPr/>
        <p:txBody>
          <a:bodyPr>
            <a:normAutofit fontScale="77500" lnSpcReduction="20000"/>
          </a:bodyPr>
          <a:lstStyle/>
          <a:p>
            <a:r>
              <a:rPr lang="en-US" dirty="0"/>
              <a:t>Canola Council of Canada</a:t>
            </a:r>
          </a:p>
          <a:p>
            <a:r>
              <a:rPr lang="zh-TW" altLang="en-US" dirty="0"/>
              <a:t>衞生署─衞生防護中心─飲食與營養</a:t>
            </a:r>
            <a:r>
              <a:rPr lang="zh-TW" altLang="en-US" dirty="0" smtClean="0"/>
              <a:t>。</a:t>
            </a:r>
            <a:endParaRPr lang="en-US" altLang="zh-HK" dirty="0"/>
          </a:p>
          <a:p>
            <a:r>
              <a:rPr lang="zh-TW" altLang="en-US" dirty="0"/>
              <a:t>衞生署衞生防護中心 ─「日日二加三」</a:t>
            </a:r>
            <a:r>
              <a:rPr lang="zh-TW" altLang="en-US" dirty="0" smtClean="0"/>
              <a:t>。</a:t>
            </a:r>
            <a:endParaRPr lang="en-US" altLang="zh-HK" dirty="0"/>
          </a:p>
          <a:p>
            <a:r>
              <a:rPr lang="zh-TW" altLang="en-US" dirty="0"/>
              <a:t>衞生署衞生防護</a:t>
            </a:r>
            <a:r>
              <a:rPr lang="zh-TW" altLang="en-US" dirty="0" smtClean="0"/>
              <a:t>中心 </a:t>
            </a:r>
            <a:r>
              <a:rPr lang="en-US" altLang="zh-TW" dirty="0" smtClean="0"/>
              <a:t>–</a:t>
            </a:r>
            <a:r>
              <a:rPr lang="zh-TW" altLang="en-US" dirty="0" smtClean="0"/>
              <a:t> 認識脂肪一族</a:t>
            </a:r>
            <a:r>
              <a:rPr lang="zh-TW" altLang="en-US" dirty="0" smtClean="0"/>
              <a:t>。</a:t>
            </a:r>
            <a:endParaRPr lang="en-US" altLang="zh-TW" dirty="0" smtClean="0"/>
          </a:p>
          <a:p>
            <a:r>
              <a:rPr lang="zh-TW" altLang="en-US" dirty="0"/>
              <a:t>衞生署衞生防護</a:t>
            </a:r>
            <a:r>
              <a:rPr lang="zh-TW" altLang="en-US" dirty="0" smtClean="0"/>
              <a:t>中心 </a:t>
            </a:r>
            <a:r>
              <a:rPr lang="en-US" altLang="zh-TW" dirty="0" smtClean="0"/>
              <a:t>-</a:t>
            </a:r>
            <a:r>
              <a:rPr lang="zh-TW" altLang="en-US" dirty="0" smtClean="0"/>
              <a:t> </a:t>
            </a:r>
            <a:r>
              <a:rPr lang="en-US" altLang="zh-HK" dirty="0"/>
              <a:t>Non-Communicable Diseases Watch (Vol. 9</a:t>
            </a:r>
            <a:r>
              <a:rPr lang="en-US" altLang="zh-HK" dirty="0" smtClean="0"/>
              <a:t>)</a:t>
            </a:r>
            <a:r>
              <a:rPr lang="zh-TW" altLang="en-US" dirty="0" smtClean="0"/>
              <a:t>。</a:t>
            </a:r>
            <a:r>
              <a:rPr lang="en-US" altLang="zh-HK" dirty="0" smtClean="0"/>
              <a:t> </a:t>
            </a:r>
            <a:endParaRPr lang="en-US" dirty="0" smtClean="0"/>
          </a:p>
          <a:p>
            <a:r>
              <a:rPr lang="en-US" dirty="0" err="1" smtClean="0"/>
              <a:t>Insel</a:t>
            </a:r>
            <a:r>
              <a:rPr lang="en-US" dirty="0"/>
              <a:t>, P. M., Ross, D., McMahon, K., &amp; Bernstein, M. (2019). </a:t>
            </a:r>
            <a:r>
              <a:rPr lang="en-US" i="1" dirty="0"/>
              <a:t>Discovering nutrition.</a:t>
            </a:r>
            <a:r>
              <a:rPr lang="en-US" dirty="0"/>
              <a:t> Burlington, MA: Jones &amp; Bartlett Learning.</a:t>
            </a:r>
          </a:p>
          <a:p>
            <a:r>
              <a:rPr lang="en-US" dirty="0" err="1"/>
              <a:t>Otten</a:t>
            </a:r>
            <a:r>
              <a:rPr lang="en-US" dirty="0"/>
              <a:t>, J. J., </a:t>
            </a:r>
            <a:r>
              <a:rPr lang="en-US" dirty="0" err="1"/>
              <a:t>Hellwig</a:t>
            </a:r>
            <a:r>
              <a:rPr lang="en-US" dirty="0"/>
              <a:t>, J. P., &amp; Meyers, L. D. (2006). </a:t>
            </a:r>
            <a:r>
              <a:rPr lang="en-US" i="1" dirty="0"/>
              <a:t>Dietary reference intakes: The essential guide to nutrient requirements.</a:t>
            </a:r>
            <a:r>
              <a:rPr lang="en-US" dirty="0"/>
              <a:t> Washington, D.C.: National Academies Press.</a:t>
            </a:r>
          </a:p>
        </p:txBody>
      </p:sp>
      <p:sp>
        <p:nvSpPr>
          <p:cNvPr id="4" name="Slide Number Placeholder 3">
            <a:extLst>
              <a:ext uri="{FF2B5EF4-FFF2-40B4-BE49-F238E27FC236}">
                <a16:creationId xmlns:a16="http://schemas.microsoft.com/office/drawing/2014/main" id="{E3A74638-45D0-40BC-9411-BC029C68E8DF}"/>
              </a:ext>
            </a:extLst>
          </p:cNvPr>
          <p:cNvSpPr>
            <a:spLocks noGrp="1"/>
          </p:cNvSpPr>
          <p:nvPr>
            <p:ph type="sldNum" sz="quarter" idx="12"/>
          </p:nvPr>
        </p:nvSpPr>
        <p:spPr/>
        <p:txBody>
          <a:bodyPr/>
          <a:lstStyle/>
          <a:p>
            <a:fld id="{8F4C1CA1-0FFD-4F67-9024-3E02CBF514A7}" type="slidenum">
              <a:rPr lang="en-US" smtClean="0"/>
              <a:t>59</a:t>
            </a:fld>
            <a:endParaRPr lang="en-US"/>
          </a:p>
        </p:txBody>
      </p:sp>
    </p:spTree>
    <p:extLst>
      <p:ext uri="{BB962C8B-B14F-4D97-AF65-F5344CB8AC3E}">
        <p14:creationId xmlns:p14="http://schemas.microsoft.com/office/powerpoint/2010/main" val="1727423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糖</a:t>
            </a:r>
            <a:endParaRPr lang="en-US" dirty="0"/>
          </a:p>
        </p:txBody>
      </p:sp>
      <p:sp>
        <p:nvSpPr>
          <p:cNvPr id="3" name="Content Placeholder 2"/>
          <p:cNvSpPr>
            <a:spLocks noGrp="1"/>
          </p:cNvSpPr>
          <p:nvPr>
            <p:ph idx="1"/>
          </p:nvPr>
        </p:nvSpPr>
        <p:spPr/>
        <p:txBody>
          <a:bodyPr>
            <a:normAutofit/>
          </a:bodyPr>
          <a:lstStyle/>
          <a:p>
            <a:pPr marL="0" indent="0">
              <a:buNone/>
            </a:pPr>
            <a:r>
              <a:rPr lang="zh-TW" altLang="en-US" dirty="0"/>
              <a:t>糖是什麼？</a:t>
            </a:r>
            <a:endParaRPr lang="en-US" dirty="0"/>
          </a:p>
          <a:p>
            <a:r>
              <a:rPr lang="zh-TW" altLang="en-US" dirty="0"/>
              <a:t>糖是一種快速的能量來源</a:t>
            </a:r>
            <a:endParaRPr lang="en-US" dirty="0"/>
          </a:p>
          <a:p>
            <a:r>
              <a:rPr lang="zh-TW" altLang="en-US" dirty="0"/>
              <a:t>它是一種「空能量食物」，因為它只提供能量而沒有其他營養素</a:t>
            </a:r>
            <a:endParaRPr lang="en-US" dirty="0"/>
          </a:p>
          <a:p>
            <a:r>
              <a:rPr lang="zh-TW" altLang="en-US" dirty="0"/>
              <a:t>食品標籤上的糖可能以蔗糖、</a:t>
            </a:r>
            <a:r>
              <a:rPr lang="zh-TW" altLang="en-US" dirty="0" smtClean="0"/>
              <a:t>葡萄糖</a:t>
            </a:r>
            <a:r>
              <a:rPr lang="en-US" altLang="zh-TW" dirty="0" smtClean="0"/>
              <a:t>/</a:t>
            </a:r>
            <a:r>
              <a:rPr lang="zh-TW" altLang="en-US" dirty="0" smtClean="0"/>
              <a:t>玉米</a:t>
            </a:r>
            <a:r>
              <a:rPr lang="zh-TW" altLang="en-US" dirty="0"/>
              <a:t>葡</a:t>
            </a:r>
            <a:r>
              <a:rPr lang="zh-TW" altLang="en-US" dirty="0" smtClean="0"/>
              <a:t>糖、</a:t>
            </a:r>
            <a:r>
              <a:rPr lang="zh-TW" altLang="en-US" dirty="0"/>
              <a:t>果糖、麥芽糖、乳糖、玉米糖漿</a:t>
            </a:r>
            <a:r>
              <a:rPr lang="zh-TW" altLang="en-US" dirty="0" smtClean="0"/>
              <a:t>、蜜糖和</a:t>
            </a:r>
            <a:r>
              <a:rPr lang="zh-TW" altLang="en-US" dirty="0"/>
              <a:t>糖蜜出現</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6</a:t>
            </a:fld>
            <a:endParaRPr lang="en-US"/>
          </a:p>
        </p:txBody>
      </p:sp>
    </p:spTree>
    <p:extLst>
      <p:ext uri="{BB962C8B-B14F-4D97-AF65-F5344CB8AC3E}">
        <p14:creationId xmlns:p14="http://schemas.microsoft.com/office/powerpoint/2010/main" val="2910085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糖</a:t>
            </a:r>
            <a:endParaRPr lang="en-US" dirty="0"/>
          </a:p>
        </p:txBody>
      </p:sp>
      <p:sp>
        <p:nvSpPr>
          <p:cNvPr id="3" name="Content Placeholder 2"/>
          <p:cNvSpPr>
            <a:spLocks noGrp="1"/>
          </p:cNvSpPr>
          <p:nvPr>
            <p:ph idx="1"/>
          </p:nvPr>
        </p:nvSpPr>
        <p:spPr/>
        <p:txBody>
          <a:bodyPr/>
          <a:lstStyle/>
          <a:p>
            <a:pPr marL="0" indent="0">
              <a:buNone/>
            </a:pPr>
            <a:r>
              <a:rPr lang="zh-TW" altLang="en-US" dirty="0"/>
              <a:t>糖的來源</a:t>
            </a:r>
            <a:endParaRPr lang="en-US" dirty="0"/>
          </a:p>
          <a:p>
            <a:r>
              <a:rPr lang="zh-TW" altLang="en-US" dirty="0"/>
              <a:t>糖存在於水果、蔬菜和牛奶中</a:t>
            </a:r>
            <a:endParaRPr lang="en-US" altLang="zh-TW" dirty="0"/>
          </a:p>
          <a:p>
            <a:r>
              <a:rPr lang="zh-TW" altLang="en-US" dirty="0" smtClean="0"/>
              <a:t>每天</a:t>
            </a:r>
            <a:r>
              <a:rPr lang="zh-TW" altLang="en-US" dirty="0"/>
              <a:t>使用的糖主要是從甘蔗或甜菜加工而成</a:t>
            </a:r>
            <a:endParaRPr lang="en-US" dirty="0"/>
          </a:p>
          <a:p>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7</a:t>
            </a:fld>
            <a:endParaRPr lang="en-US"/>
          </a:p>
        </p:txBody>
      </p:sp>
    </p:spTree>
    <p:extLst>
      <p:ext uri="{BB962C8B-B14F-4D97-AF65-F5344CB8AC3E}">
        <p14:creationId xmlns:p14="http://schemas.microsoft.com/office/powerpoint/2010/main" val="2933246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糖</a:t>
            </a:r>
            <a:endParaRPr lang="en-US" dirty="0"/>
          </a:p>
        </p:txBody>
      </p:sp>
      <p:sp>
        <p:nvSpPr>
          <p:cNvPr id="3" name="Content Placeholder 2"/>
          <p:cNvSpPr>
            <a:spLocks noGrp="1"/>
          </p:cNvSpPr>
          <p:nvPr>
            <p:ph idx="1"/>
          </p:nvPr>
        </p:nvSpPr>
        <p:spPr/>
        <p:txBody>
          <a:bodyPr/>
          <a:lstStyle/>
          <a:p>
            <a:pPr marL="0" indent="0">
              <a:buNone/>
            </a:pPr>
            <a:r>
              <a:rPr lang="zh-TW" altLang="en-US" dirty="0"/>
              <a:t>糖的用途</a:t>
            </a:r>
            <a:endParaRPr lang="en-US" dirty="0"/>
          </a:p>
          <a:p>
            <a:r>
              <a:rPr lang="zh-TW" altLang="en-US" dirty="0"/>
              <a:t>加工食品中經常加入糖</a:t>
            </a:r>
            <a:endParaRPr lang="en-US" dirty="0"/>
          </a:p>
          <a:p>
            <a:r>
              <a:rPr lang="zh-TW" altLang="en-US" dirty="0"/>
              <a:t>加工食品中，「隱藏的糖」是無法看到的成分</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8</a:t>
            </a:fld>
            <a:endParaRPr lang="en-US"/>
          </a:p>
        </p:txBody>
      </p:sp>
    </p:spTree>
    <p:extLst>
      <p:ext uri="{BB962C8B-B14F-4D97-AF65-F5344CB8AC3E}">
        <p14:creationId xmlns:p14="http://schemas.microsoft.com/office/powerpoint/2010/main" val="1788385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糖</a:t>
            </a:r>
            <a:endParaRPr lang="en-US" dirty="0"/>
          </a:p>
        </p:txBody>
      </p:sp>
      <p:sp>
        <p:nvSpPr>
          <p:cNvPr id="3" name="Content Placeholder 2"/>
          <p:cNvSpPr>
            <a:spLocks noGrp="1"/>
          </p:cNvSpPr>
          <p:nvPr>
            <p:ph idx="1"/>
          </p:nvPr>
        </p:nvSpPr>
        <p:spPr/>
        <p:txBody>
          <a:bodyPr/>
          <a:lstStyle/>
          <a:p>
            <a:r>
              <a:rPr lang="zh-TW" altLang="en-US" dirty="0" smtClean="0"/>
              <a:t>蛀牙</a:t>
            </a:r>
            <a:r>
              <a:rPr lang="zh-TW" altLang="en-US" dirty="0"/>
              <a:t>的主要原因是</a:t>
            </a:r>
            <a:r>
              <a:rPr lang="zh-TW" altLang="en-US" dirty="0" smtClean="0"/>
              <a:t>糖</a:t>
            </a:r>
            <a:endParaRPr lang="en-US" altLang="zh-TW" dirty="0"/>
          </a:p>
          <a:p>
            <a:r>
              <a:rPr lang="zh-TW" altLang="en-US" dirty="0" smtClean="0"/>
              <a:t>過量</a:t>
            </a:r>
            <a:r>
              <a:rPr lang="zh-TW" altLang="en-US" dirty="0"/>
              <a:t>的糖將成為脂肪儲存在體內，結果會導致超重</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9</a:t>
            </a:fld>
            <a:endParaRPr lang="en-US"/>
          </a:p>
        </p:txBody>
      </p:sp>
    </p:spTree>
    <p:extLst>
      <p:ext uri="{BB962C8B-B14F-4D97-AF65-F5344CB8AC3E}">
        <p14:creationId xmlns:p14="http://schemas.microsoft.com/office/powerpoint/2010/main" val="37887722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2167</TotalTime>
  <Words>3160</Words>
  <Application>Microsoft Office PowerPoint</Application>
  <PresentationFormat>如螢幕大小 (4:3)</PresentationFormat>
  <Paragraphs>513</Paragraphs>
  <Slides>59</Slides>
  <Notes>5</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59</vt:i4>
      </vt:variant>
    </vt:vector>
  </HeadingPairs>
  <TitlesOfParts>
    <vt:vector size="63" baseType="lpstr">
      <vt:lpstr>新細明體</vt:lpstr>
      <vt:lpstr>Arial</vt:lpstr>
      <vt:lpstr>Calibri</vt:lpstr>
      <vt:lpstr>Office Theme</vt:lpstr>
      <vt:lpstr>營養與健康</vt:lpstr>
      <vt:lpstr>課題</vt:lpstr>
      <vt:lpstr>碳水化合物</vt:lpstr>
      <vt:lpstr>碳水化合物的功能</vt:lpstr>
      <vt:lpstr>碳水化合物的種類</vt:lpstr>
      <vt:lpstr>糖</vt:lpstr>
      <vt:lpstr>糖</vt:lpstr>
      <vt:lpstr>糖</vt:lpstr>
      <vt:lpstr>糖</vt:lpstr>
      <vt:lpstr>澱粉質</vt:lpstr>
      <vt:lpstr>澱粉質</vt:lpstr>
      <vt:lpstr>澱粉質</vt:lpstr>
      <vt:lpstr>膳食需求</vt:lpstr>
      <vt:lpstr>膳食需求</vt:lpstr>
      <vt:lpstr>膳食需求</vt:lpstr>
      <vt:lpstr>澱粉質</vt:lpstr>
      <vt:lpstr>纖維素</vt:lpstr>
      <vt:lpstr>纖維素</vt:lpstr>
      <vt:lpstr>纖維素</vt:lpstr>
      <vt:lpstr>纖維素</vt:lpstr>
      <vt:lpstr>纖維素</vt:lpstr>
      <vt:lpstr>纖維素</vt:lpstr>
      <vt:lpstr>蛋白質</vt:lpstr>
      <vt:lpstr>蛋白質的功能</vt:lpstr>
      <vt:lpstr>蛋白質是什麼？</vt:lpstr>
      <vt:lpstr>蛋白質的種類</vt:lpstr>
      <vt:lpstr>蛋白質的來源</vt:lpstr>
      <vt:lpstr>改善膳食蛋白質的質量</vt:lpstr>
      <vt:lpstr>改善膳食蛋白質的質量</vt:lpstr>
      <vt:lpstr>蛋白質</vt:lpstr>
      <vt:lpstr>固體和液體脂肪</vt:lpstr>
      <vt:lpstr>固體和液體脂肪的功能</vt:lpstr>
      <vt:lpstr>固體和液體脂肪是什麼？</vt:lpstr>
      <vt:lpstr>固體和液體脂肪是什麼？</vt:lpstr>
      <vt:lpstr>基於來源種類的固體和液體脂肪</vt:lpstr>
      <vt:lpstr>基於來源種類的固體和液體脂肪</vt:lpstr>
      <vt:lpstr>固體和液體脂肪的種類</vt:lpstr>
      <vt:lpstr>固體和液體脂肪</vt:lpstr>
      <vt:lpstr>固體和液體脂肪的結構和成分</vt:lpstr>
      <vt:lpstr>固體和液體脂肪的結構和成分</vt:lpstr>
      <vt:lpstr>固體和液體脂肪的結構和成分</vt:lpstr>
      <vt:lpstr>脂肪酸的來源</vt:lpstr>
      <vt:lpstr>脂肪酸的來源</vt:lpstr>
      <vt:lpstr>飽和脂肪酸</vt:lpstr>
      <vt:lpstr>飽和脂肪酸</vt:lpstr>
      <vt:lpstr>不飽和脂肪酸</vt:lpstr>
      <vt:lpstr>不飽和脂肪酸</vt:lpstr>
      <vt:lpstr>不飽和脂肪酸</vt:lpstr>
      <vt:lpstr>順式結構脂肪酸和反式結構脂肪酸的來源</vt:lpstr>
      <vt:lpstr>單元不飽和脂肪酸</vt:lpstr>
      <vt:lpstr>多元不飽和脂肪酸</vt:lpstr>
      <vt:lpstr>膽固醇</vt:lpstr>
      <vt:lpstr>膽固醇</vt:lpstr>
      <vt:lpstr>膽固醇</vt:lpstr>
      <vt:lpstr>膽固醇</vt:lpstr>
      <vt:lpstr>膽固醇的來源</vt:lpstr>
      <vt:lpstr>膽固醇的來源</vt:lpstr>
      <vt:lpstr>膽固醇</vt:lpstr>
      <vt:lpstr>參考資料</vt:lpstr>
    </vt:vector>
  </TitlesOfParts>
  <Company>HKU SPACE Po Leung Kuk Stanley Ho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dc:title>
  <dc:creator>Ng Yu Ching Ivy</dc:creator>
  <cp:lastModifiedBy>POON, Suk-mei Cindy</cp:lastModifiedBy>
  <cp:revision>269</cp:revision>
  <dcterms:created xsi:type="dcterms:W3CDTF">2018-10-08T07:48:39Z</dcterms:created>
  <dcterms:modified xsi:type="dcterms:W3CDTF">2021-09-16T06:12:23Z</dcterms:modified>
</cp:coreProperties>
</file>