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256" r:id="rId2"/>
    <p:sldId id="323" r:id="rId3"/>
    <p:sldId id="272" r:id="rId4"/>
    <p:sldId id="274" r:id="rId5"/>
    <p:sldId id="322" r:id="rId6"/>
    <p:sldId id="267" r:id="rId7"/>
    <p:sldId id="268" r:id="rId8"/>
    <p:sldId id="290" r:id="rId9"/>
    <p:sldId id="321" r:id="rId10"/>
    <p:sldId id="269" r:id="rId11"/>
    <p:sldId id="291" r:id="rId12"/>
    <p:sldId id="295" r:id="rId13"/>
    <p:sldId id="292" r:id="rId14"/>
    <p:sldId id="294" r:id="rId15"/>
    <p:sldId id="275" r:id="rId16"/>
    <p:sldId id="270" r:id="rId17"/>
    <p:sldId id="271" r:id="rId18"/>
    <p:sldId id="279" r:id="rId19"/>
    <p:sldId id="276" r:id="rId20"/>
    <p:sldId id="277" r:id="rId21"/>
    <p:sldId id="280" r:id="rId22"/>
    <p:sldId id="281" r:id="rId23"/>
    <p:sldId id="286" r:id="rId24"/>
    <p:sldId id="307" r:id="rId25"/>
    <p:sldId id="310" r:id="rId26"/>
    <p:sldId id="319" r:id="rId27"/>
    <p:sldId id="284" r:id="rId28"/>
    <p:sldId id="306" r:id="rId29"/>
    <p:sldId id="301" r:id="rId30"/>
    <p:sldId id="312" r:id="rId31"/>
    <p:sldId id="304" r:id="rId32"/>
    <p:sldId id="315" r:id="rId33"/>
    <p:sldId id="298" r:id="rId34"/>
    <p:sldId id="288" r:id="rId35"/>
    <p:sldId id="289" r:id="rId36"/>
    <p:sldId id="285" r:id="rId37"/>
    <p:sldId id="316" r:id="rId38"/>
    <p:sldId id="318" r:id="rId39"/>
    <p:sldId id="317" r:id="rId40"/>
    <p:sldId id="260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22" autoAdjust="0"/>
  </p:normalViewPr>
  <p:slideViewPr>
    <p:cSldViewPr>
      <p:cViewPr varScale="1">
        <p:scale>
          <a:sx n="76" d="100"/>
          <a:sy n="76" d="100"/>
        </p:scale>
        <p:origin x="2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zh-TW" altLang="en-US" dirty="0"/>
              <a:t>每</a:t>
            </a:r>
            <a:r>
              <a:rPr lang="en-US" altLang="zh-TW" dirty="0"/>
              <a:t>100</a:t>
            </a:r>
            <a:r>
              <a:rPr lang="zh-TW" altLang="en-US" dirty="0"/>
              <a:t>克食用份量的</a:t>
            </a:r>
            <a:r>
              <a:rPr lang="zh-TW" altLang="en-US" dirty="0" smtClean="0"/>
              <a:t>鈣含量</a:t>
            </a:r>
            <a:r>
              <a:rPr lang="zh-TW" altLang="en-US" dirty="0"/>
              <a:t>（毫克）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每100克食用份量的鈣質含量（毫克）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豆腐乾(小香乾)</c:v>
                </c:pt>
                <c:pt idx="1">
                  <c:v>芝麻籽(黑)</c:v>
                </c:pt>
                <c:pt idx="2">
                  <c:v>車打芝士(經處理)</c:v>
                </c:pt>
                <c:pt idx="3">
                  <c:v>沙甸魚(罐裝，油浸，連骨)</c:v>
                </c:pt>
                <c:pt idx="4">
                  <c:v>硬豆腐</c:v>
                </c:pt>
                <c:pt idx="5">
                  <c:v>杏仁</c:v>
                </c:pt>
                <c:pt idx="6">
                  <c:v>軟豆腐</c:v>
                </c:pt>
                <c:pt idx="7">
                  <c:v>酸奶酪</c:v>
                </c:pt>
                <c:pt idx="8">
                  <c:v>巴西果仁(生或去衣)</c:v>
                </c:pt>
                <c:pt idx="9">
                  <c:v>灼菜心</c:v>
                </c:pt>
                <c:pt idx="10">
                  <c:v>全脂奶</c:v>
                </c:pt>
                <c:pt idx="11">
                  <c:v>芝麻糊</c:v>
                </c:pt>
                <c:pt idx="12">
                  <c:v>豆漿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1019</c:v>
                </c:pt>
                <c:pt idx="1">
                  <c:v>780</c:v>
                </c:pt>
                <c:pt idx="2">
                  <c:v>556</c:v>
                </c:pt>
                <c:pt idx="3">
                  <c:v>382</c:v>
                </c:pt>
                <c:pt idx="4">
                  <c:v>320</c:v>
                </c:pt>
                <c:pt idx="5">
                  <c:v>264</c:v>
                </c:pt>
                <c:pt idx="6">
                  <c:v>164</c:v>
                </c:pt>
                <c:pt idx="7">
                  <c:v>152</c:v>
                </c:pt>
                <c:pt idx="8">
                  <c:v>150</c:v>
                </c:pt>
                <c:pt idx="9">
                  <c:v>114</c:v>
                </c:pt>
                <c:pt idx="10">
                  <c:v>110</c:v>
                </c:pt>
                <c:pt idx="11">
                  <c:v>74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30-46EE-A60D-87008F642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258784"/>
        <c:axId val="402259176"/>
      </c:barChart>
      <c:catAx>
        <c:axId val="402258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2259176"/>
        <c:crosses val="autoZero"/>
        <c:auto val="1"/>
        <c:lblAlgn val="ctr"/>
        <c:lblOffset val="100"/>
        <c:noMultiLvlLbl val="0"/>
      </c:catAx>
      <c:valAx>
        <c:axId val="402259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2258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zh-TW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CD37BC-0C5C-41A9-AB02-733BBF5706B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692D1D-1DF9-4A86-8A5A-5E8F866133F7}">
      <dgm:prSet phldrT="[Text]"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</a:rPr>
            <a:t>形成的血紅蛋白數量不足</a:t>
          </a:r>
          <a:endParaRPr lang="en-US" dirty="0">
            <a:solidFill>
              <a:schemeClr val="bg1"/>
            </a:solidFill>
          </a:endParaRPr>
        </a:p>
      </dgm:t>
    </dgm:pt>
    <dgm:pt modelId="{1468206A-621D-49D2-92B7-C150DF45E8F7}" type="parTrans" cxnId="{7341B257-6736-416B-9CC6-4378444722C3}">
      <dgm:prSet/>
      <dgm:spPr/>
      <dgm:t>
        <a:bodyPr/>
        <a:lstStyle/>
        <a:p>
          <a:endParaRPr lang="en-US"/>
        </a:p>
      </dgm:t>
    </dgm:pt>
    <dgm:pt modelId="{FD64174E-B0E0-4B31-B48A-6AE105B96F83}" type="sibTrans" cxnId="{7341B257-6736-416B-9CC6-4378444722C3}">
      <dgm:prSet/>
      <dgm:spPr/>
      <dgm:t>
        <a:bodyPr/>
        <a:lstStyle/>
        <a:p>
          <a:endParaRPr lang="en-US"/>
        </a:p>
      </dgm:t>
    </dgm:pt>
    <dgm:pt modelId="{DF893F3F-59B2-4D4A-88AE-1145922348EB}">
      <dgm:prSet phldrT="[Text]"/>
      <dgm:spPr/>
      <dgm:t>
        <a:bodyPr/>
        <a:lstStyle/>
        <a:p>
          <a:r>
            <a:rPr lang="zh-TW" altLang="en-US" dirty="0" smtClean="0"/>
            <a:t>血液不能為細胞</a:t>
          </a:r>
          <a:r>
            <a:rPr lang="zh-TW" altLang="en-US" dirty="0" smtClean="0">
              <a:solidFill>
                <a:schemeClr val="bg1"/>
              </a:solidFill>
            </a:rPr>
            <a:t>帶來足夠的氧氣</a:t>
          </a:r>
          <a:endParaRPr lang="en-US" dirty="0">
            <a:solidFill>
              <a:schemeClr val="bg1"/>
            </a:solidFill>
          </a:endParaRPr>
        </a:p>
      </dgm:t>
    </dgm:pt>
    <dgm:pt modelId="{87D2DCB8-0EEB-446C-AD15-DD8B8BD8789E}" type="parTrans" cxnId="{36036D1B-D9BD-43E9-8C02-B25AA1773737}">
      <dgm:prSet/>
      <dgm:spPr/>
      <dgm:t>
        <a:bodyPr/>
        <a:lstStyle/>
        <a:p>
          <a:endParaRPr lang="en-US"/>
        </a:p>
      </dgm:t>
    </dgm:pt>
    <dgm:pt modelId="{1000D741-1365-4862-88EF-41227B39F2E0}" type="sibTrans" cxnId="{36036D1B-D9BD-43E9-8C02-B25AA1773737}">
      <dgm:prSet/>
      <dgm:spPr/>
      <dgm:t>
        <a:bodyPr/>
        <a:lstStyle/>
        <a:p>
          <a:endParaRPr lang="en-US"/>
        </a:p>
      </dgm:t>
    </dgm:pt>
    <dgm:pt modelId="{2A67E916-4241-4452-9477-02EBC31D732F}">
      <dgm:prSet phldrT="[Text]"/>
      <dgm:spPr/>
      <dgm:t>
        <a:bodyPr/>
        <a:lstStyle/>
        <a:p>
          <a:r>
            <a:rPr lang="zh-TW" altLang="en-US" dirty="0" smtClean="0"/>
            <a:t>身體容易疲倦</a:t>
          </a:r>
          <a:endParaRPr lang="en-US" dirty="0"/>
        </a:p>
      </dgm:t>
    </dgm:pt>
    <dgm:pt modelId="{786E914C-A754-45FA-AC7C-EDBF8F98B6E7}" type="parTrans" cxnId="{4DF43C08-EF6B-4492-9FC8-8804B7305470}">
      <dgm:prSet/>
      <dgm:spPr/>
      <dgm:t>
        <a:bodyPr/>
        <a:lstStyle/>
        <a:p>
          <a:endParaRPr lang="en-US"/>
        </a:p>
      </dgm:t>
    </dgm:pt>
    <dgm:pt modelId="{9CF607FA-D0F4-470B-A682-9D8010C23259}" type="sibTrans" cxnId="{4DF43C08-EF6B-4492-9FC8-8804B7305470}">
      <dgm:prSet/>
      <dgm:spPr/>
      <dgm:t>
        <a:bodyPr/>
        <a:lstStyle/>
        <a:p>
          <a:endParaRPr lang="en-US"/>
        </a:p>
      </dgm:t>
    </dgm:pt>
    <dgm:pt modelId="{307B0830-93BC-483D-8EEA-0935D1302BF3}">
      <dgm:prSet phldrT="[Text]"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</a:rPr>
            <a:t>鐵攝取量不足</a:t>
          </a:r>
          <a:endParaRPr lang="en-US" dirty="0">
            <a:solidFill>
              <a:schemeClr val="bg1"/>
            </a:solidFill>
          </a:endParaRPr>
        </a:p>
      </dgm:t>
    </dgm:pt>
    <dgm:pt modelId="{B5064240-0D56-4B0D-B0E8-88334C5E1D28}" type="parTrans" cxnId="{4231D14D-3923-4E6A-99C7-EEBCB63D3071}">
      <dgm:prSet/>
      <dgm:spPr/>
      <dgm:t>
        <a:bodyPr/>
        <a:lstStyle/>
        <a:p>
          <a:endParaRPr lang="en-US"/>
        </a:p>
      </dgm:t>
    </dgm:pt>
    <dgm:pt modelId="{EA29BDDA-A5A7-427A-85D1-F2B287A0C2DF}" type="sibTrans" cxnId="{4231D14D-3923-4E6A-99C7-EEBCB63D3071}">
      <dgm:prSet/>
      <dgm:spPr/>
      <dgm:t>
        <a:bodyPr/>
        <a:lstStyle/>
        <a:p>
          <a:endParaRPr lang="en-US"/>
        </a:p>
      </dgm:t>
    </dgm:pt>
    <dgm:pt modelId="{133756ED-0874-4AF5-B58C-DE07DD290A76}" type="pres">
      <dgm:prSet presAssocID="{C6CD37BC-0C5C-41A9-AB02-733BBF5706B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2D3FCD-D66E-4A00-82CF-1F61EA97F07D}" type="pres">
      <dgm:prSet presAssocID="{C6CD37BC-0C5C-41A9-AB02-733BBF5706B8}" presName="dummyMaxCanvas" presStyleCnt="0">
        <dgm:presLayoutVars/>
      </dgm:prSet>
      <dgm:spPr/>
    </dgm:pt>
    <dgm:pt modelId="{FDBB1A59-FAF4-4383-AE07-A665D7F0DD92}" type="pres">
      <dgm:prSet presAssocID="{C6CD37BC-0C5C-41A9-AB02-733BBF5706B8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77F1EC-8504-4171-96BE-AD047C5A218F}" type="pres">
      <dgm:prSet presAssocID="{C6CD37BC-0C5C-41A9-AB02-733BBF5706B8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1F7460-9BC6-4A25-B6FD-4ACC394467E6}" type="pres">
      <dgm:prSet presAssocID="{C6CD37BC-0C5C-41A9-AB02-733BBF5706B8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D0746-18F5-4CB8-8B45-3080BE3616FA}" type="pres">
      <dgm:prSet presAssocID="{C6CD37BC-0C5C-41A9-AB02-733BBF5706B8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77-4B47-482F-984F-1B2CA2EAE314}" type="pres">
      <dgm:prSet presAssocID="{C6CD37BC-0C5C-41A9-AB02-733BBF5706B8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28A61E-C061-4079-87DE-1CBECDD38A52}" type="pres">
      <dgm:prSet presAssocID="{C6CD37BC-0C5C-41A9-AB02-733BBF5706B8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40540D-69F6-4D8B-A8AE-07F4E04FE332}" type="pres">
      <dgm:prSet presAssocID="{C6CD37BC-0C5C-41A9-AB02-733BBF5706B8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F2C13D-C5F6-44A0-B22B-F80AC9E7B15F}" type="pres">
      <dgm:prSet presAssocID="{C6CD37BC-0C5C-41A9-AB02-733BBF5706B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8EB59-6A8B-4F9B-A39E-0BB239A86351}" type="pres">
      <dgm:prSet presAssocID="{C6CD37BC-0C5C-41A9-AB02-733BBF5706B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F197F-32F8-43DE-A364-4FE008DD2E06}" type="pres">
      <dgm:prSet presAssocID="{C6CD37BC-0C5C-41A9-AB02-733BBF5706B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3C1527-FE58-4270-AB0B-08D90EA3A0B0}" type="pres">
      <dgm:prSet presAssocID="{C6CD37BC-0C5C-41A9-AB02-733BBF5706B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F5BDC2-93D8-49AA-AFE7-3A1D1BA65B25}" type="presOf" srcId="{C6CD37BC-0C5C-41A9-AB02-733BBF5706B8}" destId="{133756ED-0874-4AF5-B58C-DE07DD290A76}" srcOrd="0" destOrd="0" presId="urn:microsoft.com/office/officeart/2005/8/layout/vProcess5"/>
    <dgm:cxn modelId="{5B2C0EA3-ABEE-449C-BD3A-24EE4D2EF916}" type="presOf" srcId="{307B0830-93BC-483D-8EEA-0935D1302BF3}" destId="{FDBB1A59-FAF4-4383-AE07-A665D7F0DD92}" srcOrd="0" destOrd="0" presId="urn:microsoft.com/office/officeart/2005/8/layout/vProcess5"/>
    <dgm:cxn modelId="{9294B80B-5126-49CA-BC26-7D43C9258AF7}" type="presOf" srcId="{FD64174E-B0E0-4B31-B48A-6AE105B96F83}" destId="{9628A61E-C061-4079-87DE-1CBECDD38A52}" srcOrd="0" destOrd="0" presId="urn:microsoft.com/office/officeart/2005/8/layout/vProcess5"/>
    <dgm:cxn modelId="{4231D14D-3923-4E6A-99C7-EEBCB63D3071}" srcId="{C6CD37BC-0C5C-41A9-AB02-733BBF5706B8}" destId="{307B0830-93BC-483D-8EEA-0935D1302BF3}" srcOrd="0" destOrd="0" parTransId="{B5064240-0D56-4B0D-B0E8-88334C5E1D28}" sibTransId="{EA29BDDA-A5A7-427A-85D1-F2B287A0C2DF}"/>
    <dgm:cxn modelId="{F6876B19-0E5C-4DC0-8486-79A90C6B22F2}" type="presOf" srcId="{DF893F3F-59B2-4D4A-88AE-1145922348EB}" destId="{719F197F-32F8-43DE-A364-4FE008DD2E06}" srcOrd="1" destOrd="0" presId="urn:microsoft.com/office/officeart/2005/8/layout/vProcess5"/>
    <dgm:cxn modelId="{A3DE01B1-DBC9-4D93-AB31-7E5A4144A278}" type="presOf" srcId="{2A67E916-4241-4452-9477-02EBC31D732F}" destId="{234D0746-18F5-4CB8-8B45-3080BE3616FA}" srcOrd="0" destOrd="0" presId="urn:microsoft.com/office/officeart/2005/8/layout/vProcess5"/>
    <dgm:cxn modelId="{7341B257-6736-416B-9CC6-4378444722C3}" srcId="{C6CD37BC-0C5C-41A9-AB02-733BBF5706B8}" destId="{A9692D1D-1DF9-4A86-8A5A-5E8F866133F7}" srcOrd="1" destOrd="0" parTransId="{1468206A-621D-49D2-92B7-C150DF45E8F7}" sibTransId="{FD64174E-B0E0-4B31-B48A-6AE105B96F83}"/>
    <dgm:cxn modelId="{9029F4CB-A1ED-46CA-B377-ED35F646F6A4}" type="presOf" srcId="{EA29BDDA-A5A7-427A-85D1-F2B287A0C2DF}" destId="{F69BB677-4B47-482F-984F-1B2CA2EAE314}" srcOrd="0" destOrd="0" presId="urn:microsoft.com/office/officeart/2005/8/layout/vProcess5"/>
    <dgm:cxn modelId="{EFC093D4-B83D-4E4E-9A70-E9C6D79A9343}" type="presOf" srcId="{DF893F3F-59B2-4D4A-88AE-1145922348EB}" destId="{3C1F7460-9BC6-4A25-B6FD-4ACC394467E6}" srcOrd="0" destOrd="0" presId="urn:microsoft.com/office/officeart/2005/8/layout/vProcess5"/>
    <dgm:cxn modelId="{2004DBE9-B76D-4061-86F4-020C4A46D76D}" type="presOf" srcId="{A9692D1D-1DF9-4A86-8A5A-5E8F866133F7}" destId="{DC77F1EC-8504-4171-96BE-AD047C5A218F}" srcOrd="0" destOrd="0" presId="urn:microsoft.com/office/officeart/2005/8/layout/vProcess5"/>
    <dgm:cxn modelId="{E6739C00-F9E8-4980-B22D-1CCD38C4B2CD}" type="presOf" srcId="{2A67E916-4241-4452-9477-02EBC31D732F}" destId="{403C1527-FE58-4270-AB0B-08D90EA3A0B0}" srcOrd="1" destOrd="0" presId="urn:microsoft.com/office/officeart/2005/8/layout/vProcess5"/>
    <dgm:cxn modelId="{965038FA-A0E4-498F-8E7B-C35E0B27A818}" type="presOf" srcId="{307B0830-93BC-483D-8EEA-0935D1302BF3}" destId="{A1F2C13D-C5F6-44A0-B22B-F80AC9E7B15F}" srcOrd="1" destOrd="0" presId="urn:microsoft.com/office/officeart/2005/8/layout/vProcess5"/>
    <dgm:cxn modelId="{50804680-1D03-49BE-AEB5-07CDEB49104D}" type="presOf" srcId="{A9692D1D-1DF9-4A86-8A5A-5E8F866133F7}" destId="{51E8EB59-6A8B-4F9B-A39E-0BB239A86351}" srcOrd="1" destOrd="0" presId="urn:microsoft.com/office/officeart/2005/8/layout/vProcess5"/>
    <dgm:cxn modelId="{4DF43C08-EF6B-4492-9FC8-8804B7305470}" srcId="{C6CD37BC-0C5C-41A9-AB02-733BBF5706B8}" destId="{2A67E916-4241-4452-9477-02EBC31D732F}" srcOrd="3" destOrd="0" parTransId="{786E914C-A754-45FA-AC7C-EDBF8F98B6E7}" sibTransId="{9CF607FA-D0F4-470B-A682-9D8010C23259}"/>
    <dgm:cxn modelId="{36036D1B-D9BD-43E9-8C02-B25AA1773737}" srcId="{C6CD37BC-0C5C-41A9-AB02-733BBF5706B8}" destId="{DF893F3F-59B2-4D4A-88AE-1145922348EB}" srcOrd="2" destOrd="0" parTransId="{87D2DCB8-0EEB-446C-AD15-DD8B8BD8789E}" sibTransId="{1000D741-1365-4862-88EF-41227B39F2E0}"/>
    <dgm:cxn modelId="{D415D539-AB06-4262-965D-0B0CC914BE60}" type="presOf" srcId="{1000D741-1365-4862-88EF-41227B39F2E0}" destId="{9C40540D-69F6-4D8B-A8AE-07F4E04FE332}" srcOrd="0" destOrd="0" presId="urn:microsoft.com/office/officeart/2005/8/layout/vProcess5"/>
    <dgm:cxn modelId="{9AEFAF7D-A0E6-4BF3-8B9A-05E9B0E10B0B}" type="presParOf" srcId="{133756ED-0874-4AF5-B58C-DE07DD290A76}" destId="{6E2D3FCD-D66E-4A00-82CF-1F61EA97F07D}" srcOrd="0" destOrd="0" presId="urn:microsoft.com/office/officeart/2005/8/layout/vProcess5"/>
    <dgm:cxn modelId="{D6A0048A-519C-4CCE-B089-E09510CC3C62}" type="presParOf" srcId="{133756ED-0874-4AF5-B58C-DE07DD290A76}" destId="{FDBB1A59-FAF4-4383-AE07-A665D7F0DD92}" srcOrd="1" destOrd="0" presId="urn:microsoft.com/office/officeart/2005/8/layout/vProcess5"/>
    <dgm:cxn modelId="{F3DDD765-24AF-4C3F-A53D-25B2E37315BD}" type="presParOf" srcId="{133756ED-0874-4AF5-B58C-DE07DD290A76}" destId="{DC77F1EC-8504-4171-96BE-AD047C5A218F}" srcOrd="2" destOrd="0" presId="urn:microsoft.com/office/officeart/2005/8/layout/vProcess5"/>
    <dgm:cxn modelId="{B41700DA-6B46-41ED-AEEF-53BA879222B1}" type="presParOf" srcId="{133756ED-0874-4AF5-B58C-DE07DD290A76}" destId="{3C1F7460-9BC6-4A25-B6FD-4ACC394467E6}" srcOrd="3" destOrd="0" presId="urn:microsoft.com/office/officeart/2005/8/layout/vProcess5"/>
    <dgm:cxn modelId="{A2F3B39C-98B1-416F-AB65-B720ADCA88FD}" type="presParOf" srcId="{133756ED-0874-4AF5-B58C-DE07DD290A76}" destId="{234D0746-18F5-4CB8-8B45-3080BE3616FA}" srcOrd="4" destOrd="0" presId="urn:microsoft.com/office/officeart/2005/8/layout/vProcess5"/>
    <dgm:cxn modelId="{3C8787A3-A4DA-4558-87BC-E8E6EF0CC00E}" type="presParOf" srcId="{133756ED-0874-4AF5-B58C-DE07DD290A76}" destId="{F69BB677-4B47-482F-984F-1B2CA2EAE314}" srcOrd="5" destOrd="0" presId="urn:microsoft.com/office/officeart/2005/8/layout/vProcess5"/>
    <dgm:cxn modelId="{7F85572B-C6A2-4945-A02B-CBE83D44A912}" type="presParOf" srcId="{133756ED-0874-4AF5-B58C-DE07DD290A76}" destId="{9628A61E-C061-4079-87DE-1CBECDD38A52}" srcOrd="6" destOrd="0" presId="urn:microsoft.com/office/officeart/2005/8/layout/vProcess5"/>
    <dgm:cxn modelId="{043DE223-0C95-4503-8F03-AA31B334CE15}" type="presParOf" srcId="{133756ED-0874-4AF5-B58C-DE07DD290A76}" destId="{9C40540D-69F6-4D8B-A8AE-07F4E04FE332}" srcOrd="7" destOrd="0" presId="urn:microsoft.com/office/officeart/2005/8/layout/vProcess5"/>
    <dgm:cxn modelId="{7DDD541E-79E4-4F1A-90A8-300275EEE973}" type="presParOf" srcId="{133756ED-0874-4AF5-B58C-DE07DD290A76}" destId="{A1F2C13D-C5F6-44A0-B22B-F80AC9E7B15F}" srcOrd="8" destOrd="0" presId="urn:microsoft.com/office/officeart/2005/8/layout/vProcess5"/>
    <dgm:cxn modelId="{D3010159-EB33-4335-A107-1C7DE8822BC3}" type="presParOf" srcId="{133756ED-0874-4AF5-B58C-DE07DD290A76}" destId="{51E8EB59-6A8B-4F9B-A39E-0BB239A86351}" srcOrd="9" destOrd="0" presId="urn:microsoft.com/office/officeart/2005/8/layout/vProcess5"/>
    <dgm:cxn modelId="{8EDA7824-8ECE-4A40-88D7-1D0E1C02D476}" type="presParOf" srcId="{133756ED-0874-4AF5-B58C-DE07DD290A76}" destId="{719F197F-32F8-43DE-A364-4FE008DD2E06}" srcOrd="10" destOrd="0" presId="urn:microsoft.com/office/officeart/2005/8/layout/vProcess5"/>
    <dgm:cxn modelId="{3ED7345E-4250-4B17-B3FB-5F85C502E1EE}" type="presParOf" srcId="{133756ED-0874-4AF5-B58C-DE07DD290A76}" destId="{403C1527-FE58-4270-AB0B-08D90EA3A0B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440E1C-63A4-4B55-92D2-3CF4032FA5E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D89F93-CAEE-4051-B5BA-5197644CD089}">
      <dgm:prSet phldrT="[Text]"/>
      <dgm:spPr/>
      <dgm:t>
        <a:bodyPr/>
        <a:lstStyle/>
        <a:p>
          <a:r>
            <a:rPr lang="zh-TW" altLang="en-US" dirty="0" smtClean="0"/>
            <a:t>碘</a:t>
          </a:r>
          <a:r>
            <a:rPr lang="zh-TW" altLang="en-US" dirty="0" smtClean="0">
              <a:solidFill>
                <a:schemeClr val="bg1"/>
              </a:solidFill>
            </a:rPr>
            <a:t>攝取量不</a:t>
          </a:r>
          <a:r>
            <a:rPr lang="zh-TW" altLang="en-US" dirty="0" smtClean="0"/>
            <a:t>足</a:t>
          </a:r>
          <a:endParaRPr lang="en-US" dirty="0"/>
        </a:p>
      </dgm:t>
    </dgm:pt>
    <dgm:pt modelId="{A5EA6899-A7DA-4FCC-BA53-4D2924049C69}" type="parTrans" cxnId="{67EB00C1-E9F6-4739-A768-57571253086D}">
      <dgm:prSet/>
      <dgm:spPr/>
      <dgm:t>
        <a:bodyPr/>
        <a:lstStyle/>
        <a:p>
          <a:endParaRPr lang="en-US"/>
        </a:p>
      </dgm:t>
    </dgm:pt>
    <dgm:pt modelId="{34D0F00D-6A5A-4961-BAAB-774777D32D20}" type="sibTrans" cxnId="{67EB00C1-E9F6-4739-A768-57571253086D}">
      <dgm:prSet/>
      <dgm:spPr/>
      <dgm:t>
        <a:bodyPr/>
        <a:lstStyle/>
        <a:p>
          <a:endParaRPr lang="en-US"/>
        </a:p>
      </dgm:t>
    </dgm:pt>
    <dgm:pt modelId="{42A53E31-3D5F-45B6-8DDD-AA13A2E4812C}">
      <dgm:prSet phldrT="[Text]"/>
      <dgm:spPr/>
      <dgm:t>
        <a:bodyPr/>
        <a:lstStyle/>
        <a:p>
          <a:r>
            <a:rPr lang="zh-TW" altLang="en-US" dirty="0" smtClean="0"/>
            <a:t>甲狀腺試圖</a:t>
          </a:r>
          <a:r>
            <a:rPr lang="zh-TW" altLang="en-US" dirty="0" smtClean="0">
              <a:solidFill>
                <a:schemeClr val="bg1"/>
              </a:solidFill>
            </a:rPr>
            <a:t>跟上對生產甲狀腺</a:t>
          </a:r>
          <a:r>
            <a:rPr lang="zh-TW" altLang="en-US" dirty="0" smtClean="0"/>
            <a:t>激素的需求</a:t>
          </a:r>
          <a:endParaRPr lang="en-US" dirty="0"/>
        </a:p>
      </dgm:t>
    </dgm:pt>
    <dgm:pt modelId="{96E9C6AB-79A6-46DD-945A-C48D67383EB7}" type="parTrans" cxnId="{21B680A0-7789-48A9-A884-FD94B3A6F7E4}">
      <dgm:prSet/>
      <dgm:spPr/>
      <dgm:t>
        <a:bodyPr/>
        <a:lstStyle/>
        <a:p>
          <a:endParaRPr lang="en-US"/>
        </a:p>
      </dgm:t>
    </dgm:pt>
    <dgm:pt modelId="{790B8273-E319-48A3-A00D-5D3261A8DAF7}" type="sibTrans" cxnId="{21B680A0-7789-48A9-A884-FD94B3A6F7E4}">
      <dgm:prSet/>
      <dgm:spPr/>
      <dgm:t>
        <a:bodyPr/>
        <a:lstStyle/>
        <a:p>
          <a:endParaRPr lang="en-US"/>
        </a:p>
      </dgm:t>
    </dgm:pt>
    <dgm:pt modelId="{E5DB6719-DB6B-4CF4-8A95-E027F16B43A5}">
      <dgm:prSet phldrT="[Text]"/>
      <dgm:spPr/>
      <dgm:t>
        <a:bodyPr/>
        <a:lstStyle/>
        <a:p>
          <a:r>
            <a:rPr lang="zh-TW" altLang="en-US" dirty="0" smtClean="0"/>
            <a:t>甲狀腺逐漸脹大</a:t>
          </a:r>
          <a:endParaRPr lang="en-US" dirty="0"/>
        </a:p>
      </dgm:t>
    </dgm:pt>
    <dgm:pt modelId="{DEAAC3B2-C320-4773-84FB-3C98247BEF99}" type="parTrans" cxnId="{6D16453C-E746-4650-A4A2-E0077AA67A58}">
      <dgm:prSet/>
      <dgm:spPr/>
      <dgm:t>
        <a:bodyPr/>
        <a:lstStyle/>
        <a:p>
          <a:endParaRPr lang="en-US"/>
        </a:p>
      </dgm:t>
    </dgm:pt>
    <dgm:pt modelId="{D217CFC2-8B2F-420A-BDD1-4F65F9700D5E}" type="sibTrans" cxnId="{6D16453C-E746-4650-A4A2-E0077AA67A58}">
      <dgm:prSet/>
      <dgm:spPr/>
      <dgm:t>
        <a:bodyPr/>
        <a:lstStyle/>
        <a:p>
          <a:endParaRPr lang="en-US"/>
        </a:p>
      </dgm:t>
    </dgm:pt>
    <dgm:pt modelId="{698C3B0A-4800-4DBA-8D96-3C0B5FA632DF}">
      <dgm:prSet phldrT="[Text]"/>
      <dgm:spPr/>
      <dgm:t>
        <a:bodyPr/>
        <a:lstStyle/>
        <a:p>
          <a:r>
            <a:rPr lang="zh-TW" altLang="en-US" dirty="0" smtClean="0"/>
            <a:t>發展成為甲狀腺腫</a:t>
          </a:r>
          <a:r>
            <a:rPr lang="zh-TW" altLang="en-US" dirty="0" smtClean="0">
              <a:solidFill>
                <a:schemeClr val="bg1"/>
              </a:solidFill>
            </a:rPr>
            <a:t>，俗稱「大</a:t>
          </a:r>
          <a:r>
            <a:rPr lang="zh-TW" altLang="en-US" dirty="0" smtClean="0"/>
            <a:t>頸泡」</a:t>
          </a:r>
          <a:endParaRPr lang="en-US" dirty="0"/>
        </a:p>
      </dgm:t>
    </dgm:pt>
    <dgm:pt modelId="{25356C37-A73D-4E2F-BEF7-39758D8BFEE8}" type="parTrans" cxnId="{8D29A399-B427-4509-BB81-FC15703EDA6E}">
      <dgm:prSet/>
      <dgm:spPr/>
      <dgm:t>
        <a:bodyPr/>
        <a:lstStyle/>
        <a:p>
          <a:endParaRPr lang="en-US"/>
        </a:p>
      </dgm:t>
    </dgm:pt>
    <dgm:pt modelId="{7A9330EA-70C1-418E-989C-437F0293B712}" type="sibTrans" cxnId="{8D29A399-B427-4509-BB81-FC15703EDA6E}">
      <dgm:prSet/>
      <dgm:spPr/>
      <dgm:t>
        <a:bodyPr/>
        <a:lstStyle/>
        <a:p>
          <a:endParaRPr lang="en-US"/>
        </a:p>
      </dgm:t>
    </dgm:pt>
    <dgm:pt modelId="{9CEC96E9-81EF-4BB4-92E3-D58C24B25451}">
      <dgm:prSet phldrT="[Text]"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</a:rPr>
            <a:t>出現窒息</a:t>
          </a:r>
          <a:r>
            <a:rPr lang="zh-TW" altLang="en-US" dirty="0" smtClean="0"/>
            <a:t>、吞嚥和呼吸困難的症狀</a:t>
          </a:r>
          <a:endParaRPr lang="en-US" dirty="0"/>
        </a:p>
      </dgm:t>
    </dgm:pt>
    <dgm:pt modelId="{857A736F-E72F-48F6-B22F-1D615C4CD105}" type="parTrans" cxnId="{0F4CCA60-258B-4DF1-991D-D89B0E67BDFD}">
      <dgm:prSet/>
      <dgm:spPr/>
      <dgm:t>
        <a:bodyPr/>
        <a:lstStyle/>
        <a:p>
          <a:endParaRPr lang="en-US"/>
        </a:p>
      </dgm:t>
    </dgm:pt>
    <dgm:pt modelId="{E42FF001-8A59-4628-B610-97731B04B9AA}" type="sibTrans" cxnId="{0F4CCA60-258B-4DF1-991D-D89B0E67BDFD}">
      <dgm:prSet/>
      <dgm:spPr/>
      <dgm:t>
        <a:bodyPr/>
        <a:lstStyle/>
        <a:p>
          <a:endParaRPr lang="en-US"/>
        </a:p>
      </dgm:t>
    </dgm:pt>
    <dgm:pt modelId="{151E2EB4-59AB-42FF-9186-40E1A7696507}" type="pres">
      <dgm:prSet presAssocID="{18440E1C-63A4-4B55-92D2-3CF4032FA5E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64CF58-85C7-4198-ADDE-373AE12293D0}" type="pres">
      <dgm:prSet presAssocID="{18440E1C-63A4-4B55-92D2-3CF4032FA5EF}" presName="dummyMaxCanvas" presStyleCnt="0">
        <dgm:presLayoutVars/>
      </dgm:prSet>
      <dgm:spPr/>
    </dgm:pt>
    <dgm:pt modelId="{33887EA1-D39C-4FD1-B367-D07ECCB130E9}" type="pres">
      <dgm:prSet presAssocID="{18440E1C-63A4-4B55-92D2-3CF4032FA5E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0F1425-549B-477F-AAF3-FCDF47710C67}" type="pres">
      <dgm:prSet presAssocID="{18440E1C-63A4-4B55-92D2-3CF4032FA5E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325BCF-ECB3-4351-9B0B-CD7A2E7D12FD}" type="pres">
      <dgm:prSet presAssocID="{18440E1C-63A4-4B55-92D2-3CF4032FA5E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C4C33-6636-4EF4-84DA-DA35A826865E}" type="pres">
      <dgm:prSet presAssocID="{18440E1C-63A4-4B55-92D2-3CF4032FA5E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0E2D8-1FED-4931-968F-57738528FDA2}" type="pres">
      <dgm:prSet presAssocID="{18440E1C-63A4-4B55-92D2-3CF4032FA5E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1A40C-0A25-4B22-A061-988400D3BAC1}" type="pres">
      <dgm:prSet presAssocID="{18440E1C-63A4-4B55-92D2-3CF4032FA5E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3EF402-27FD-4C8F-B52B-A34F280B309C}" type="pres">
      <dgm:prSet presAssocID="{18440E1C-63A4-4B55-92D2-3CF4032FA5E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16ECDF-5EB6-4394-A861-C22EA75D1756}" type="pres">
      <dgm:prSet presAssocID="{18440E1C-63A4-4B55-92D2-3CF4032FA5E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8D0D84-DAD8-41CE-9BC2-1D45E12A872A}" type="pres">
      <dgm:prSet presAssocID="{18440E1C-63A4-4B55-92D2-3CF4032FA5E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5FAA67-7B90-4201-ACBA-0C63D3B22681}" type="pres">
      <dgm:prSet presAssocID="{18440E1C-63A4-4B55-92D2-3CF4032FA5E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B874A-ADCD-46B5-BB74-565BC6EAC778}" type="pres">
      <dgm:prSet presAssocID="{18440E1C-63A4-4B55-92D2-3CF4032FA5E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FBD22-68AC-473D-8A81-C2865B583D06}" type="pres">
      <dgm:prSet presAssocID="{18440E1C-63A4-4B55-92D2-3CF4032FA5E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5CEFFA-32B4-418C-827D-C5C93E0487F6}" type="pres">
      <dgm:prSet presAssocID="{18440E1C-63A4-4B55-92D2-3CF4032FA5E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04623-5AF2-48E3-BECF-EFE672916F8B}" type="pres">
      <dgm:prSet presAssocID="{18440E1C-63A4-4B55-92D2-3CF4032FA5E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0A5DAC-FE8B-4527-91BC-3786F9960CFD}" type="presOf" srcId="{E5DB6719-DB6B-4CF4-8A95-E027F16B43A5}" destId="{F2325BCF-ECB3-4351-9B0B-CD7A2E7D12FD}" srcOrd="0" destOrd="0" presId="urn:microsoft.com/office/officeart/2005/8/layout/vProcess5"/>
    <dgm:cxn modelId="{0F4CCA60-258B-4DF1-991D-D89B0E67BDFD}" srcId="{18440E1C-63A4-4B55-92D2-3CF4032FA5EF}" destId="{9CEC96E9-81EF-4BB4-92E3-D58C24B25451}" srcOrd="4" destOrd="0" parTransId="{857A736F-E72F-48F6-B22F-1D615C4CD105}" sibTransId="{E42FF001-8A59-4628-B610-97731B04B9AA}"/>
    <dgm:cxn modelId="{CC469A20-DC4D-4299-B129-54F1DFDE8E95}" type="presOf" srcId="{96D89F93-CAEE-4051-B5BA-5197644CD089}" destId="{33887EA1-D39C-4FD1-B367-D07ECCB130E9}" srcOrd="0" destOrd="0" presId="urn:microsoft.com/office/officeart/2005/8/layout/vProcess5"/>
    <dgm:cxn modelId="{67EB00C1-E9F6-4739-A768-57571253086D}" srcId="{18440E1C-63A4-4B55-92D2-3CF4032FA5EF}" destId="{96D89F93-CAEE-4051-B5BA-5197644CD089}" srcOrd="0" destOrd="0" parTransId="{A5EA6899-A7DA-4FCC-BA53-4D2924049C69}" sibTransId="{34D0F00D-6A5A-4961-BAAB-774777D32D20}"/>
    <dgm:cxn modelId="{73F41277-1015-4CB7-A0D0-1D453871545D}" type="presOf" srcId="{9CEC96E9-81EF-4BB4-92E3-D58C24B25451}" destId="{A0104623-5AF2-48E3-BECF-EFE672916F8B}" srcOrd="1" destOrd="0" presId="urn:microsoft.com/office/officeart/2005/8/layout/vProcess5"/>
    <dgm:cxn modelId="{4ECEB95E-BFD1-41E4-A4E5-DB8A7385ABF1}" type="presOf" srcId="{18440E1C-63A4-4B55-92D2-3CF4032FA5EF}" destId="{151E2EB4-59AB-42FF-9186-40E1A7696507}" srcOrd="0" destOrd="0" presId="urn:microsoft.com/office/officeart/2005/8/layout/vProcess5"/>
    <dgm:cxn modelId="{643D0009-1419-405A-85DF-717DC9108CBD}" type="presOf" srcId="{34D0F00D-6A5A-4961-BAAB-774777D32D20}" destId="{5181A40C-0A25-4B22-A061-988400D3BAC1}" srcOrd="0" destOrd="0" presId="urn:microsoft.com/office/officeart/2005/8/layout/vProcess5"/>
    <dgm:cxn modelId="{43349652-5A84-456D-9BC7-20EE671E3DD2}" type="presOf" srcId="{9CEC96E9-81EF-4BB4-92E3-D58C24B25451}" destId="{F910E2D8-1FED-4931-968F-57738528FDA2}" srcOrd="0" destOrd="0" presId="urn:microsoft.com/office/officeart/2005/8/layout/vProcess5"/>
    <dgm:cxn modelId="{B4852359-7E92-47DE-BFEE-B37B70F48EE6}" type="presOf" srcId="{698C3B0A-4800-4DBA-8D96-3C0B5FA632DF}" destId="{875CEFFA-32B4-418C-827D-C5C93E0487F6}" srcOrd="1" destOrd="0" presId="urn:microsoft.com/office/officeart/2005/8/layout/vProcess5"/>
    <dgm:cxn modelId="{9C02F775-D344-49D9-A0EB-414F510C1A2B}" type="presOf" srcId="{D217CFC2-8B2F-420A-BDD1-4F65F9700D5E}" destId="{C616ECDF-5EB6-4394-A861-C22EA75D1756}" srcOrd="0" destOrd="0" presId="urn:microsoft.com/office/officeart/2005/8/layout/vProcess5"/>
    <dgm:cxn modelId="{4D2A4707-FCD7-41BC-836E-76CDDC7CE087}" type="presOf" srcId="{42A53E31-3D5F-45B6-8DDD-AA13A2E4812C}" destId="{1B0F1425-549B-477F-AAF3-FCDF47710C67}" srcOrd="0" destOrd="0" presId="urn:microsoft.com/office/officeart/2005/8/layout/vProcess5"/>
    <dgm:cxn modelId="{21B680A0-7789-48A9-A884-FD94B3A6F7E4}" srcId="{18440E1C-63A4-4B55-92D2-3CF4032FA5EF}" destId="{42A53E31-3D5F-45B6-8DDD-AA13A2E4812C}" srcOrd="1" destOrd="0" parTransId="{96E9C6AB-79A6-46DD-945A-C48D67383EB7}" sibTransId="{790B8273-E319-48A3-A00D-5D3261A8DAF7}"/>
    <dgm:cxn modelId="{8D29A399-B427-4509-BB81-FC15703EDA6E}" srcId="{18440E1C-63A4-4B55-92D2-3CF4032FA5EF}" destId="{698C3B0A-4800-4DBA-8D96-3C0B5FA632DF}" srcOrd="3" destOrd="0" parTransId="{25356C37-A73D-4E2F-BEF7-39758D8BFEE8}" sibTransId="{7A9330EA-70C1-418E-989C-437F0293B712}"/>
    <dgm:cxn modelId="{EB50B4E0-986C-4AC8-8981-97340A6CE6B4}" type="presOf" srcId="{42A53E31-3D5F-45B6-8DDD-AA13A2E4812C}" destId="{ADAB874A-ADCD-46B5-BB74-565BC6EAC778}" srcOrd="1" destOrd="0" presId="urn:microsoft.com/office/officeart/2005/8/layout/vProcess5"/>
    <dgm:cxn modelId="{7A51A81B-59D7-4E12-8F53-8B5844C0B156}" type="presOf" srcId="{698C3B0A-4800-4DBA-8D96-3C0B5FA632DF}" destId="{E4AC4C33-6636-4EF4-84DA-DA35A826865E}" srcOrd="0" destOrd="0" presId="urn:microsoft.com/office/officeart/2005/8/layout/vProcess5"/>
    <dgm:cxn modelId="{7FC3DB65-16C9-4E25-ADFC-3A20DD5B0B4F}" type="presOf" srcId="{7A9330EA-70C1-418E-989C-437F0293B712}" destId="{7C8D0D84-DAD8-41CE-9BC2-1D45E12A872A}" srcOrd="0" destOrd="0" presId="urn:microsoft.com/office/officeart/2005/8/layout/vProcess5"/>
    <dgm:cxn modelId="{8238EB9F-DD71-4706-9896-B7CD249E8911}" type="presOf" srcId="{E5DB6719-DB6B-4CF4-8A95-E027F16B43A5}" destId="{4F0FBD22-68AC-473D-8A81-C2865B583D06}" srcOrd="1" destOrd="0" presId="urn:microsoft.com/office/officeart/2005/8/layout/vProcess5"/>
    <dgm:cxn modelId="{C851B9B1-03BE-46F1-A158-BC790FFDC544}" type="presOf" srcId="{790B8273-E319-48A3-A00D-5D3261A8DAF7}" destId="{0E3EF402-27FD-4C8F-B52B-A34F280B309C}" srcOrd="0" destOrd="0" presId="urn:microsoft.com/office/officeart/2005/8/layout/vProcess5"/>
    <dgm:cxn modelId="{48B370D0-E5D7-46D2-9E01-F371677A6B73}" type="presOf" srcId="{96D89F93-CAEE-4051-B5BA-5197644CD089}" destId="{AE5FAA67-7B90-4201-ACBA-0C63D3B22681}" srcOrd="1" destOrd="0" presId="urn:microsoft.com/office/officeart/2005/8/layout/vProcess5"/>
    <dgm:cxn modelId="{6D16453C-E746-4650-A4A2-E0077AA67A58}" srcId="{18440E1C-63A4-4B55-92D2-3CF4032FA5EF}" destId="{E5DB6719-DB6B-4CF4-8A95-E027F16B43A5}" srcOrd="2" destOrd="0" parTransId="{DEAAC3B2-C320-4773-84FB-3C98247BEF99}" sibTransId="{D217CFC2-8B2F-420A-BDD1-4F65F9700D5E}"/>
    <dgm:cxn modelId="{E826117B-49B0-495B-92E8-C5F1BF99CBAA}" type="presParOf" srcId="{151E2EB4-59AB-42FF-9186-40E1A7696507}" destId="{6264CF58-85C7-4198-ADDE-373AE12293D0}" srcOrd="0" destOrd="0" presId="urn:microsoft.com/office/officeart/2005/8/layout/vProcess5"/>
    <dgm:cxn modelId="{C2AFC62A-D89B-4E15-9F05-5002F01B094E}" type="presParOf" srcId="{151E2EB4-59AB-42FF-9186-40E1A7696507}" destId="{33887EA1-D39C-4FD1-B367-D07ECCB130E9}" srcOrd="1" destOrd="0" presId="urn:microsoft.com/office/officeart/2005/8/layout/vProcess5"/>
    <dgm:cxn modelId="{4D7D3A17-5E99-488E-A85A-75C04ED8D358}" type="presParOf" srcId="{151E2EB4-59AB-42FF-9186-40E1A7696507}" destId="{1B0F1425-549B-477F-AAF3-FCDF47710C67}" srcOrd="2" destOrd="0" presId="urn:microsoft.com/office/officeart/2005/8/layout/vProcess5"/>
    <dgm:cxn modelId="{50BFD08E-82D0-4BB7-910F-9610D0D9F481}" type="presParOf" srcId="{151E2EB4-59AB-42FF-9186-40E1A7696507}" destId="{F2325BCF-ECB3-4351-9B0B-CD7A2E7D12FD}" srcOrd="3" destOrd="0" presId="urn:microsoft.com/office/officeart/2005/8/layout/vProcess5"/>
    <dgm:cxn modelId="{3E420AF2-A7A8-4453-94A1-C4436804D455}" type="presParOf" srcId="{151E2EB4-59AB-42FF-9186-40E1A7696507}" destId="{E4AC4C33-6636-4EF4-84DA-DA35A826865E}" srcOrd="4" destOrd="0" presId="urn:microsoft.com/office/officeart/2005/8/layout/vProcess5"/>
    <dgm:cxn modelId="{7F6E1690-BF14-4338-ACEB-B2ED5B791B0D}" type="presParOf" srcId="{151E2EB4-59AB-42FF-9186-40E1A7696507}" destId="{F910E2D8-1FED-4931-968F-57738528FDA2}" srcOrd="5" destOrd="0" presId="urn:microsoft.com/office/officeart/2005/8/layout/vProcess5"/>
    <dgm:cxn modelId="{F046BA6F-F135-4BFC-8407-CC8A400FD064}" type="presParOf" srcId="{151E2EB4-59AB-42FF-9186-40E1A7696507}" destId="{5181A40C-0A25-4B22-A061-988400D3BAC1}" srcOrd="6" destOrd="0" presId="urn:microsoft.com/office/officeart/2005/8/layout/vProcess5"/>
    <dgm:cxn modelId="{7D34FD93-5DE0-4AE9-8A5F-D06783D6F3E2}" type="presParOf" srcId="{151E2EB4-59AB-42FF-9186-40E1A7696507}" destId="{0E3EF402-27FD-4C8F-B52B-A34F280B309C}" srcOrd="7" destOrd="0" presId="urn:microsoft.com/office/officeart/2005/8/layout/vProcess5"/>
    <dgm:cxn modelId="{CBA70057-E8E1-447C-B719-94ED3A3262B0}" type="presParOf" srcId="{151E2EB4-59AB-42FF-9186-40E1A7696507}" destId="{C616ECDF-5EB6-4394-A861-C22EA75D1756}" srcOrd="8" destOrd="0" presId="urn:microsoft.com/office/officeart/2005/8/layout/vProcess5"/>
    <dgm:cxn modelId="{0C6D8450-627A-4DF3-8BB6-25D323E0957F}" type="presParOf" srcId="{151E2EB4-59AB-42FF-9186-40E1A7696507}" destId="{7C8D0D84-DAD8-41CE-9BC2-1D45E12A872A}" srcOrd="9" destOrd="0" presId="urn:microsoft.com/office/officeart/2005/8/layout/vProcess5"/>
    <dgm:cxn modelId="{E03F7EBE-9DF5-45D3-BAF1-1380776A1BB0}" type="presParOf" srcId="{151E2EB4-59AB-42FF-9186-40E1A7696507}" destId="{AE5FAA67-7B90-4201-ACBA-0C63D3B22681}" srcOrd="10" destOrd="0" presId="urn:microsoft.com/office/officeart/2005/8/layout/vProcess5"/>
    <dgm:cxn modelId="{9AD3CF35-7A19-454E-BAE7-4E84205702FC}" type="presParOf" srcId="{151E2EB4-59AB-42FF-9186-40E1A7696507}" destId="{ADAB874A-ADCD-46B5-BB74-565BC6EAC778}" srcOrd="11" destOrd="0" presId="urn:microsoft.com/office/officeart/2005/8/layout/vProcess5"/>
    <dgm:cxn modelId="{D40629C5-BF16-4008-9FB5-D4E4C5E9A23C}" type="presParOf" srcId="{151E2EB4-59AB-42FF-9186-40E1A7696507}" destId="{4F0FBD22-68AC-473D-8A81-C2865B583D06}" srcOrd="12" destOrd="0" presId="urn:microsoft.com/office/officeart/2005/8/layout/vProcess5"/>
    <dgm:cxn modelId="{1D626714-9111-4F0E-9F41-06599D926FF3}" type="presParOf" srcId="{151E2EB4-59AB-42FF-9186-40E1A7696507}" destId="{875CEFFA-32B4-418C-827D-C5C93E0487F6}" srcOrd="13" destOrd="0" presId="urn:microsoft.com/office/officeart/2005/8/layout/vProcess5"/>
    <dgm:cxn modelId="{1C35DDAA-3F65-4A4B-AB52-1A6617F45E87}" type="presParOf" srcId="{151E2EB4-59AB-42FF-9186-40E1A7696507}" destId="{A0104623-5AF2-48E3-BECF-EFE672916F8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32CAA1F-B44F-4880-8056-6F78AEAA88D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3CFBE1-FAA9-4D2A-9E80-9FFD120E3998}">
      <dgm:prSet phldrT="[Text]"/>
      <dgm:spPr/>
      <dgm:t>
        <a:bodyPr/>
        <a:lstStyle/>
        <a:p>
          <a:r>
            <a:rPr lang="zh-TW" altLang="en-US" b="0" i="0" dirty="0" smtClean="0"/>
            <a:t>預防碘</a:t>
          </a:r>
          <a:r>
            <a:rPr lang="zh-TW" altLang="en-US" dirty="0" smtClean="0"/>
            <a:t>不足</a:t>
          </a:r>
          <a:endParaRPr lang="en-US" dirty="0"/>
        </a:p>
      </dgm:t>
    </dgm:pt>
    <dgm:pt modelId="{B130592F-373E-40E6-B099-A377DB7D9F0C}" type="parTrans" cxnId="{D7D94EEF-404E-4B48-929E-13ACB31FE841}">
      <dgm:prSet/>
      <dgm:spPr/>
      <dgm:t>
        <a:bodyPr/>
        <a:lstStyle/>
        <a:p>
          <a:endParaRPr lang="en-US"/>
        </a:p>
      </dgm:t>
    </dgm:pt>
    <dgm:pt modelId="{A6AF2ECD-1DDB-41A6-B71E-33CD2823A8F2}" type="sibTrans" cxnId="{D7D94EEF-404E-4B48-929E-13ACB31FE841}">
      <dgm:prSet/>
      <dgm:spPr/>
      <dgm:t>
        <a:bodyPr/>
        <a:lstStyle/>
        <a:p>
          <a:endParaRPr lang="en-US"/>
        </a:p>
      </dgm:t>
    </dgm:pt>
    <dgm:pt modelId="{7C9B5F2B-7820-445C-9D88-07C5D8C7E091}">
      <dgm:prSet phldrT="[Text]" custT="1"/>
      <dgm:spPr/>
      <dgm:t>
        <a:bodyPr/>
        <a:lstStyle/>
        <a:p>
          <a:r>
            <a:rPr lang="zh-TW" altLang="en-US" sz="2400" b="0" i="0" dirty="0" smtClean="0"/>
            <a:t>吃高碘</a:t>
          </a:r>
          <a:r>
            <a:rPr lang="en-US" altLang="zh-TW" sz="2400" b="0" i="0" dirty="0" smtClean="0"/>
            <a:t/>
          </a:r>
          <a:br>
            <a:rPr lang="en-US" altLang="zh-TW" sz="2400" b="0" i="0" dirty="0" smtClean="0"/>
          </a:br>
          <a:r>
            <a:rPr lang="zh-TW" altLang="en-US" sz="2400" b="0" i="0" dirty="0" smtClean="0"/>
            <a:t>的食物</a:t>
          </a:r>
          <a:endParaRPr lang="en-US" sz="2400" dirty="0"/>
        </a:p>
      </dgm:t>
    </dgm:pt>
    <dgm:pt modelId="{F53C100D-4F0B-40B3-91A9-8C65C9339F34}" type="parTrans" cxnId="{F7BDF396-A581-442E-99E7-C7FB4461519B}">
      <dgm:prSet/>
      <dgm:spPr/>
      <dgm:t>
        <a:bodyPr/>
        <a:lstStyle/>
        <a:p>
          <a:endParaRPr lang="en-US"/>
        </a:p>
      </dgm:t>
    </dgm:pt>
    <dgm:pt modelId="{D746A910-33F5-4193-B4C0-3BB4914BD2CF}" type="sibTrans" cxnId="{F7BDF396-A581-442E-99E7-C7FB4461519B}">
      <dgm:prSet/>
      <dgm:spPr/>
      <dgm:t>
        <a:bodyPr/>
        <a:lstStyle/>
        <a:p>
          <a:endParaRPr lang="en-US"/>
        </a:p>
      </dgm:t>
    </dgm:pt>
    <dgm:pt modelId="{EB8945F4-64D9-4A3D-8C5F-44ADBF2477EA}">
      <dgm:prSet phldrT="[Text]" custT="1"/>
      <dgm:spPr/>
      <dgm:t>
        <a:bodyPr/>
        <a:lstStyle/>
        <a:p>
          <a:r>
            <a:rPr lang="zh-TW" altLang="en-US" sz="2400" b="0" i="0" dirty="0" smtClean="0"/>
            <a:t>引入碘化鹽（只在在北美洲）</a:t>
          </a:r>
          <a:endParaRPr lang="en-US" sz="2400" dirty="0"/>
        </a:p>
      </dgm:t>
    </dgm:pt>
    <dgm:pt modelId="{2494754C-000F-4D37-96B5-6C70D37653F8}" type="parTrans" cxnId="{85953A11-7E17-4589-8446-545DAE23BA25}">
      <dgm:prSet/>
      <dgm:spPr/>
      <dgm:t>
        <a:bodyPr/>
        <a:lstStyle/>
        <a:p>
          <a:endParaRPr lang="en-US"/>
        </a:p>
      </dgm:t>
    </dgm:pt>
    <dgm:pt modelId="{AEB39977-A57D-4B47-B1DD-E997F8CC7D7B}" type="sibTrans" cxnId="{85953A11-7E17-4589-8446-545DAE23BA25}">
      <dgm:prSet/>
      <dgm:spPr/>
      <dgm:t>
        <a:bodyPr/>
        <a:lstStyle/>
        <a:p>
          <a:endParaRPr lang="en-US"/>
        </a:p>
      </dgm:t>
    </dgm:pt>
    <dgm:pt modelId="{EE78609A-327F-4CB6-A984-172BD3E4EDD3}">
      <dgm:prSet phldrT="[Text]" custT="1"/>
      <dgm:spPr/>
      <dgm:t>
        <a:bodyPr/>
        <a:lstStyle/>
        <a:p>
          <a:r>
            <a:rPr lang="zh-TW" altLang="en-US" sz="2400" b="0" i="0" dirty="0" smtClean="0"/>
            <a:t>服用碘</a:t>
          </a:r>
          <a:r>
            <a:rPr lang="en-US" altLang="zh-TW" sz="2400" b="0" i="0" dirty="0" smtClean="0"/>
            <a:t/>
          </a:r>
          <a:br>
            <a:rPr lang="en-US" altLang="zh-TW" sz="2400" b="0" i="0" dirty="0" smtClean="0"/>
          </a:br>
          <a:r>
            <a:rPr lang="zh-TW" altLang="en-US" sz="2400" b="0" i="0" dirty="0" smtClean="0"/>
            <a:t>補充劑</a:t>
          </a:r>
          <a:r>
            <a:rPr lang="en-US" sz="2400" b="0" i="0" dirty="0" smtClean="0"/>
            <a:t>*</a:t>
          </a:r>
          <a:endParaRPr lang="en-US" sz="2400" dirty="0"/>
        </a:p>
      </dgm:t>
    </dgm:pt>
    <dgm:pt modelId="{393AD692-0B60-41D3-AFFA-DF70CF2EB1C5}" type="parTrans" cxnId="{82074638-4BB9-4151-8051-D414F6ACF8AF}">
      <dgm:prSet/>
      <dgm:spPr/>
      <dgm:t>
        <a:bodyPr/>
        <a:lstStyle/>
        <a:p>
          <a:endParaRPr lang="en-US"/>
        </a:p>
      </dgm:t>
    </dgm:pt>
    <dgm:pt modelId="{44459149-34E8-4514-A788-58EC6E5FB299}" type="sibTrans" cxnId="{82074638-4BB9-4151-8051-D414F6ACF8AF}">
      <dgm:prSet/>
      <dgm:spPr/>
      <dgm:t>
        <a:bodyPr/>
        <a:lstStyle/>
        <a:p>
          <a:endParaRPr lang="en-US"/>
        </a:p>
      </dgm:t>
    </dgm:pt>
    <dgm:pt modelId="{33B0B189-9A5F-438F-814B-EB716D304C5D}" type="pres">
      <dgm:prSet presAssocID="{432CAA1F-B44F-4880-8056-6F78AEAA88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10ACE2-527E-4125-BA32-35620B7DD581}" type="pres">
      <dgm:prSet presAssocID="{583CFBE1-FAA9-4D2A-9E80-9FFD120E3998}" presName="centerShape" presStyleLbl="node0" presStyleIdx="0" presStyleCnt="1"/>
      <dgm:spPr/>
      <dgm:t>
        <a:bodyPr/>
        <a:lstStyle/>
        <a:p>
          <a:endParaRPr lang="en-US"/>
        </a:p>
      </dgm:t>
    </dgm:pt>
    <dgm:pt modelId="{929D4CAC-3913-4ECC-813A-1DEAE0A63C9F}" type="pres">
      <dgm:prSet presAssocID="{F53C100D-4F0B-40B3-91A9-8C65C9339F34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012C52D8-E26B-411B-A09A-F5350C3A8E95}" type="pres">
      <dgm:prSet presAssocID="{7C9B5F2B-7820-445C-9D88-07C5D8C7E09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78DFB-EF8A-417B-87CE-943175BAD29F}" type="pres">
      <dgm:prSet presAssocID="{393AD692-0B60-41D3-AFFA-DF70CF2EB1C5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CE74C30B-4EA2-4671-A57D-994B98D161EE}" type="pres">
      <dgm:prSet presAssocID="{EE78609A-327F-4CB6-A984-172BD3E4EDD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C4D42-B4EC-43D8-821B-414A73C53350}" type="pres">
      <dgm:prSet presAssocID="{2494754C-000F-4D37-96B5-6C70D37653F8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5EDF9E3E-FDFE-41E7-9362-3983A6835C87}" type="pres">
      <dgm:prSet presAssocID="{EB8945F4-64D9-4A3D-8C5F-44ADBF2477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D94EEF-404E-4B48-929E-13ACB31FE841}" srcId="{432CAA1F-B44F-4880-8056-6F78AEAA88D4}" destId="{583CFBE1-FAA9-4D2A-9E80-9FFD120E3998}" srcOrd="0" destOrd="0" parTransId="{B130592F-373E-40E6-B099-A377DB7D9F0C}" sibTransId="{A6AF2ECD-1DDB-41A6-B71E-33CD2823A8F2}"/>
    <dgm:cxn modelId="{A5F1BC06-4739-411B-AB1F-CBF0E953A583}" type="presOf" srcId="{583CFBE1-FAA9-4D2A-9E80-9FFD120E3998}" destId="{D210ACE2-527E-4125-BA32-35620B7DD581}" srcOrd="0" destOrd="0" presId="urn:microsoft.com/office/officeart/2005/8/layout/radial4"/>
    <dgm:cxn modelId="{A45A6A6F-E124-4941-A346-080EDF9922DF}" type="presOf" srcId="{7C9B5F2B-7820-445C-9D88-07C5D8C7E091}" destId="{012C52D8-E26B-411B-A09A-F5350C3A8E95}" srcOrd="0" destOrd="0" presId="urn:microsoft.com/office/officeart/2005/8/layout/radial4"/>
    <dgm:cxn modelId="{82074638-4BB9-4151-8051-D414F6ACF8AF}" srcId="{583CFBE1-FAA9-4D2A-9E80-9FFD120E3998}" destId="{EE78609A-327F-4CB6-A984-172BD3E4EDD3}" srcOrd="1" destOrd="0" parTransId="{393AD692-0B60-41D3-AFFA-DF70CF2EB1C5}" sibTransId="{44459149-34E8-4514-A788-58EC6E5FB299}"/>
    <dgm:cxn modelId="{B3412C7A-E642-47B5-97F8-9187E09C3C59}" type="presOf" srcId="{432CAA1F-B44F-4880-8056-6F78AEAA88D4}" destId="{33B0B189-9A5F-438F-814B-EB716D304C5D}" srcOrd="0" destOrd="0" presId="urn:microsoft.com/office/officeart/2005/8/layout/radial4"/>
    <dgm:cxn modelId="{586E0703-CA2C-4572-83E1-44E418149102}" type="presOf" srcId="{393AD692-0B60-41D3-AFFA-DF70CF2EB1C5}" destId="{CC278DFB-EF8A-417B-87CE-943175BAD29F}" srcOrd="0" destOrd="0" presId="urn:microsoft.com/office/officeart/2005/8/layout/radial4"/>
    <dgm:cxn modelId="{169DAC5C-9E15-473E-B2A2-EFED0490F7DF}" type="presOf" srcId="{EE78609A-327F-4CB6-A984-172BD3E4EDD3}" destId="{CE74C30B-4EA2-4671-A57D-994B98D161EE}" srcOrd="0" destOrd="0" presId="urn:microsoft.com/office/officeart/2005/8/layout/radial4"/>
    <dgm:cxn modelId="{D4A03DD9-7B0A-45F8-8A9D-AE2A993AA9D2}" type="presOf" srcId="{F53C100D-4F0B-40B3-91A9-8C65C9339F34}" destId="{929D4CAC-3913-4ECC-813A-1DEAE0A63C9F}" srcOrd="0" destOrd="0" presId="urn:microsoft.com/office/officeart/2005/8/layout/radial4"/>
    <dgm:cxn modelId="{F7BDF396-A581-442E-99E7-C7FB4461519B}" srcId="{583CFBE1-FAA9-4D2A-9E80-9FFD120E3998}" destId="{7C9B5F2B-7820-445C-9D88-07C5D8C7E091}" srcOrd="0" destOrd="0" parTransId="{F53C100D-4F0B-40B3-91A9-8C65C9339F34}" sibTransId="{D746A910-33F5-4193-B4C0-3BB4914BD2CF}"/>
    <dgm:cxn modelId="{85953A11-7E17-4589-8446-545DAE23BA25}" srcId="{583CFBE1-FAA9-4D2A-9E80-9FFD120E3998}" destId="{EB8945F4-64D9-4A3D-8C5F-44ADBF2477EA}" srcOrd="2" destOrd="0" parTransId="{2494754C-000F-4D37-96B5-6C70D37653F8}" sibTransId="{AEB39977-A57D-4B47-B1DD-E997F8CC7D7B}"/>
    <dgm:cxn modelId="{B12677FA-FD08-42DE-A3F5-406AD1AC0FF7}" type="presOf" srcId="{2494754C-000F-4D37-96B5-6C70D37653F8}" destId="{1C8C4D42-B4EC-43D8-821B-414A73C53350}" srcOrd="0" destOrd="0" presId="urn:microsoft.com/office/officeart/2005/8/layout/radial4"/>
    <dgm:cxn modelId="{65C62EBE-5AA1-4D5B-A4C4-FB4E7D61EA48}" type="presOf" srcId="{EB8945F4-64D9-4A3D-8C5F-44ADBF2477EA}" destId="{5EDF9E3E-FDFE-41E7-9362-3983A6835C87}" srcOrd="0" destOrd="0" presId="urn:microsoft.com/office/officeart/2005/8/layout/radial4"/>
    <dgm:cxn modelId="{1767C0DB-1B67-48FF-AB88-B5B61BE74BF2}" type="presParOf" srcId="{33B0B189-9A5F-438F-814B-EB716D304C5D}" destId="{D210ACE2-527E-4125-BA32-35620B7DD581}" srcOrd="0" destOrd="0" presId="urn:microsoft.com/office/officeart/2005/8/layout/radial4"/>
    <dgm:cxn modelId="{3B9996EE-1232-48F2-B270-0BE7EFB219DC}" type="presParOf" srcId="{33B0B189-9A5F-438F-814B-EB716D304C5D}" destId="{929D4CAC-3913-4ECC-813A-1DEAE0A63C9F}" srcOrd="1" destOrd="0" presId="urn:microsoft.com/office/officeart/2005/8/layout/radial4"/>
    <dgm:cxn modelId="{13B48140-F549-4B3F-BCA3-E1AD8322F9F4}" type="presParOf" srcId="{33B0B189-9A5F-438F-814B-EB716D304C5D}" destId="{012C52D8-E26B-411B-A09A-F5350C3A8E95}" srcOrd="2" destOrd="0" presId="urn:microsoft.com/office/officeart/2005/8/layout/radial4"/>
    <dgm:cxn modelId="{89768EB8-71F6-4989-8B13-E1953974FC43}" type="presParOf" srcId="{33B0B189-9A5F-438F-814B-EB716D304C5D}" destId="{CC278DFB-EF8A-417B-87CE-943175BAD29F}" srcOrd="3" destOrd="0" presId="urn:microsoft.com/office/officeart/2005/8/layout/radial4"/>
    <dgm:cxn modelId="{405906A6-D874-4B80-9260-62F215FD2ED5}" type="presParOf" srcId="{33B0B189-9A5F-438F-814B-EB716D304C5D}" destId="{CE74C30B-4EA2-4671-A57D-994B98D161EE}" srcOrd="4" destOrd="0" presId="urn:microsoft.com/office/officeart/2005/8/layout/radial4"/>
    <dgm:cxn modelId="{DD1296B2-5A2E-49FF-B112-C5E689447D87}" type="presParOf" srcId="{33B0B189-9A5F-438F-814B-EB716D304C5D}" destId="{1C8C4D42-B4EC-43D8-821B-414A73C53350}" srcOrd="5" destOrd="0" presId="urn:microsoft.com/office/officeart/2005/8/layout/radial4"/>
    <dgm:cxn modelId="{420463C5-E3CE-4DFB-AEAD-2839DF205F73}" type="presParOf" srcId="{33B0B189-9A5F-438F-814B-EB716D304C5D}" destId="{5EDF9E3E-FDFE-41E7-9362-3983A6835C8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082DC6-BE91-4BF3-BCAE-D164496BB95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30F881-54ED-40F5-A5BB-89844FE856B0}">
      <dgm:prSet phldrT="[Text]"/>
      <dgm:spPr/>
      <dgm:t>
        <a:bodyPr/>
        <a:lstStyle/>
        <a:p>
          <a:r>
            <a:rPr lang="zh-TW" altLang="en-US" dirty="0" smtClean="0"/>
            <a:t>預防貧血</a:t>
          </a:r>
          <a:endParaRPr lang="en-US" dirty="0"/>
        </a:p>
      </dgm:t>
    </dgm:pt>
    <dgm:pt modelId="{18478DA7-5A99-46FC-8D32-AEBA8EBE266C}" type="parTrans" cxnId="{5A939693-8550-4E4E-B934-31B9CB5C274C}">
      <dgm:prSet/>
      <dgm:spPr/>
      <dgm:t>
        <a:bodyPr/>
        <a:lstStyle/>
        <a:p>
          <a:endParaRPr lang="en-US"/>
        </a:p>
      </dgm:t>
    </dgm:pt>
    <dgm:pt modelId="{77A51CCB-78CF-400F-865D-B00E39525E6A}" type="sibTrans" cxnId="{5A939693-8550-4E4E-B934-31B9CB5C274C}">
      <dgm:prSet/>
      <dgm:spPr/>
      <dgm:t>
        <a:bodyPr/>
        <a:lstStyle/>
        <a:p>
          <a:endParaRPr lang="en-US"/>
        </a:p>
      </dgm:t>
    </dgm:pt>
    <dgm:pt modelId="{7660B0E9-FE68-4D5D-AF8A-CFF2D1E98F3B}">
      <dgm:prSet phldrT="[Text]"/>
      <dgm:spPr/>
      <dgm:t>
        <a:bodyPr/>
        <a:lstStyle/>
        <a:p>
          <a:r>
            <a:rPr lang="zh-TW" altLang="en-US" strike="noStrike" dirty="0" smtClean="0">
              <a:solidFill>
                <a:schemeClr val="bg1"/>
              </a:solidFill>
            </a:rPr>
            <a:t>建立</a:t>
          </a:r>
          <a:r>
            <a:rPr lang="zh-TW" altLang="en-US" dirty="0" smtClean="0">
              <a:solidFill>
                <a:schemeClr val="bg1"/>
              </a:solidFill>
            </a:rPr>
            <a:t>健康飲食習慣</a:t>
          </a:r>
          <a:endParaRPr lang="en-US" dirty="0">
            <a:solidFill>
              <a:schemeClr val="bg1"/>
            </a:solidFill>
          </a:endParaRPr>
        </a:p>
      </dgm:t>
    </dgm:pt>
    <dgm:pt modelId="{9B16559D-D3D0-485A-A22F-C5AE5A2E1194}" type="parTrans" cxnId="{83F159EF-F0E5-4C7F-A149-115319735FBF}">
      <dgm:prSet/>
      <dgm:spPr/>
      <dgm:t>
        <a:bodyPr/>
        <a:lstStyle/>
        <a:p>
          <a:endParaRPr lang="en-US"/>
        </a:p>
      </dgm:t>
    </dgm:pt>
    <dgm:pt modelId="{3071B637-29DF-42D4-84EB-778D762CBC16}" type="sibTrans" cxnId="{83F159EF-F0E5-4C7F-A149-115319735FBF}">
      <dgm:prSet/>
      <dgm:spPr/>
      <dgm:t>
        <a:bodyPr/>
        <a:lstStyle/>
        <a:p>
          <a:endParaRPr lang="en-US"/>
        </a:p>
      </dgm:t>
    </dgm:pt>
    <dgm:pt modelId="{248C9A4B-8D6D-4C05-8867-8B1F0A9CC7F1}">
      <dgm:prSet phldrT="[Text]"/>
      <dgm:spPr/>
      <dgm:t>
        <a:bodyPr/>
        <a:lstStyle/>
        <a:p>
          <a:r>
            <a:rPr lang="zh-TW" altLang="en-US" dirty="0" smtClean="0"/>
            <a:t>多吃含豐富</a:t>
          </a:r>
          <a:r>
            <a:rPr lang="en-US" altLang="zh-TW" dirty="0" smtClean="0"/>
            <a:t/>
          </a:r>
          <a:br>
            <a:rPr lang="en-US" altLang="zh-TW" dirty="0" smtClean="0"/>
          </a:br>
          <a:r>
            <a:rPr lang="zh-TW" altLang="en-US" dirty="0" smtClean="0"/>
            <a:t>鐵的食物</a:t>
          </a:r>
          <a:endParaRPr lang="en-US" dirty="0"/>
        </a:p>
      </dgm:t>
    </dgm:pt>
    <dgm:pt modelId="{5844E85D-D45C-4549-AEE6-BA90A1FC7160}" type="parTrans" cxnId="{6A87E6B6-F94B-4E4B-87E8-3BB999B49F04}">
      <dgm:prSet/>
      <dgm:spPr/>
      <dgm:t>
        <a:bodyPr/>
        <a:lstStyle/>
        <a:p>
          <a:endParaRPr lang="en-US"/>
        </a:p>
      </dgm:t>
    </dgm:pt>
    <dgm:pt modelId="{BB35AE66-4505-4584-B36A-9FEA3D5C2597}" type="sibTrans" cxnId="{6A87E6B6-F94B-4E4B-87E8-3BB999B49F04}">
      <dgm:prSet/>
      <dgm:spPr/>
      <dgm:t>
        <a:bodyPr/>
        <a:lstStyle/>
        <a:p>
          <a:endParaRPr lang="en-US"/>
        </a:p>
      </dgm:t>
    </dgm:pt>
    <dgm:pt modelId="{00A20BD4-694F-487B-8219-5CEC0A417D9A}">
      <dgm:prSet phldrT="[Text]"/>
      <dgm:spPr/>
      <dgm:t>
        <a:bodyPr/>
        <a:lstStyle/>
        <a:p>
          <a:r>
            <a:rPr lang="zh-TW" altLang="en-US" dirty="0" smtClean="0"/>
            <a:t>只有在實際發生缺鐵性貧血時才推薦使用鐵補充劑。</a:t>
          </a:r>
          <a:r>
            <a:rPr lang="en-US" dirty="0" smtClean="0"/>
            <a:t>*</a:t>
          </a:r>
          <a:endParaRPr lang="en-US" dirty="0"/>
        </a:p>
      </dgm:t>
    </dgm:pt>
    <dgm:pt modelId="{33D55152-9AE4-4894-BFF4-33DF82D4B383}" type="parTrans" cxnId="{AFEE8363-BE65-4B67-B5E3-8C65B19CA52A}">
      <dgm:prSet/>
      <dgm:spPr>
        <a:solidFill>
          <a:schemeClr val="bg1"/>
        </a:solidFill>
      </dgm:spPr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4DAD49C-D27F-4B7E-A0BA-E005F480C7B4}" type="sibTrans" cxnId="{AFEE8363-BE65-4B67-B5E3-8C65B19CA52A}">
      <dgm:prSet/>
      <dgm:spPr/>
      <dgm:t>
        <a:bodyPr/>
        <a:lstStyle/>
        <a:p>
          <a:endParaRPr lang="en-US"/>
        </a:p>
      </dgm:t>
    </dgm:pt>
    <dgm:pt modelId="{B78985EB-8320-461F-A8AE-AC319D5A8624}" type="pres">
      <dgm:prSet presAssocID="{CA082DC6-BE91-4BF3-BCAE-D164496BB95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0265E7-5033-4C02-86DD-B4CF65F365C5}" type="pres">
      <dgm:prSet presAssocID="{EB30F881-54ED-40F5-A5BB-89844FE856B0}" presName="centerShape" presStyleLbl="node0" presStyleIdx="0" presStyleCnt="1"/>
      <dgm:spPr/>
      <dgm:t>
        <a:bodyPr/>
        <a:lstStyle/>
        <a:p>
          <a:endParaRPr lang="en-US"/>
        </a:p>
      </dgm:t>
    </dgm:pt>
    <dgm:pt modelId="{394AEC1C-ED89-4029-92E4-29304A42A71E}" type="pres">
      <dgm:prSet presAssocID="{9B16559D-D3D0-485A-A22F-C5AE5A2E1194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4F4302A6-A8CD-44C5-B98D-2C0DAFE4FE38}" type="pres">
      <dgm:prSet presAssocID="{7660B0E9-FE68-4D5D-AF8A-CFF2D1E98F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4CB4F0-EFFB-4A85-9705-8C415F7E7B95}" type="pres">
      <dgm:prSet presAssocID="{5844E85D-D45C-4549-AEE6-BA90A1FC7160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45BA5799-2A10-437E-8B8D-0BB38637EE2D}" type="pres">
      <dgm:prSet presAssocID="{248C9A4B-8D6D-4C05-8867-8B1F0A9CC7F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6D270-871E-4CCA-8995-2DE0B547B1D2}" type="pres">
      <dgm:prSet presAssocID="{33D55152-9AE4-4894-BFF4-33DF82D4B383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49510CD3-5F13-4410-B50D-10FADD94680F}" type="pres">
      <dgm:prSet presAssocID="{00A20BD4-694F-487B-8219-5CEC0A417D9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D7FF2C-133E-4F64-883E-C764DAD09111}" type="presOf" srcId="{9B16559D-D3D0-485A-A22F-C5AE5A2E1194}" destId="{394AEC1C-ED89-4029-92E4-29304A42A71E}" srcOrd="0" destOrd="0" presId="urn:microsoft.com/office/officeart/2005/8/layout/radial4"/>
    <dgm:cxn modelId="{5DB372B1-4411-4FC6-96C1-1177AF5E4829}" type="presOf" srcId="{5844E85D-D45C-4549-AEE6-BA90A1FC7160}" destId="{E94CB4F0-EFFB-4A85-9705-8C415F7E7B95}" srcOrd="0" destOrd="0" presId="urn:microsoft.com/office/officeart/2005/8/layout/radial4"/>
    <dgm:cxn modelId="{5A939693-8550-4E4E-B934-31B9CB5C274C}" srcId="{CA082DC6-BE91-4BF3-BCAE-D164496BB957}" destId="{EB30F881-54ED-40F5-A5BB-89844FE856B0}" srcOrd="0" destOrd="0" parTransId="{18478DA7-5A99-46FC-8D32-AEBA8EBE266C}" sibTransId="{77A51CCB-78CF-400F-865D-B00E39525E6A}"/>
    <dgm:cxn modelId="{6A87E6B6-F94B-4E4B-87E8-3BB999B49F04}" srcId="{EB30F881-54ED-40F5-A5BB-89844FE856B0}" destId="{248C9A4B-8D6D-4C05-8867-8B1F0A9CC7F1}" srcOrd="1" destOrd="0" parTransId="{5844E85D-D45C-4549-AEE6-BA90A1FC7160}" sibTransId="{BB35AE66-4505-4584-B36A-9FEA3D5C2597}"/>
    <dgm:cxn modelId="{2AA4F48E-DE95-4ABE-ACE8-69C12C2FB69E}" type="presOf" srcId="{33D55152-9AE4-4894-BFF4-33DF82D4B383}" destId="{8BB6D270-871E-4CCA-8995-2DE0B547B1D2}" srcOrd="0" destOrd="0" presId="urn:microsoft.com/office/officeart/2005/8/layout/radial4"/>
    <dgm:cxn modelId="{C7594ECF-AB72-4AA8-84AD-CC77A6655D62}" type="presOf" srcId="{EB30F881-54ED-40F5-A5BB-89844FE856B0}" destId="{AF0265E7-5033-4C02-86DD-B4CF65F365C5}" srcOrd="0" destOrd="0" presId="urn:microsoft.com/office/officeart/2005/8/layout/radial4"/>
    <dgm:cxn modelId="{83F159EF-F0E5-4C7F-A149-115319735FBF}" srcId="{EB30F881-54ED-40F5-A5BB-89844FE856B0}" destId="{7660B0E9-FE68-4D5D-AF8A-CFF2D1E98F3B}" srcOrd="0" destOrd="0" parTransId="{9B16559D-D3D0-485A-A22F-C5AE5A2E1194}" sibTransId="{3071B637-29DF-42D4-84EB-778D762CBC16}"/>
    <dgm:cxn modelId="{5E4E1044-B2C6-4D71-8C91-2BCC6DD4F080}" type="presOf" srcId="{00A20BD4-694F-487B-8219-5CEC0A417D9A}" destId="{49510CD3-5F13-4410-B50D-10FADD94680F}" srcOrd="0" destOrd="0" presId="urn:microsoft.com/office/officeart/2005/8/layout/radial4"/>
    <dgm:cxn modelId="{8D81F131-EBF8-41C0-AF7E-A2BB912FB050}" type="presOf" srcId="{248C9A4B-8D6D-4C05-8867-8B1F0A9CC7F1}" destId="{45BA5799-2A10-437E-8B8D-0BB38637EE2D}" srcOrd="0" destOrd="0" presId="urn:microsoft.com/office/officeart/2005/8/layout/radial4"/>
    <dgm:cxn modelId="{420B2574-42C4-4897-B75F-5E0A55A4A272}" type="presOf" srcId="{7660B0E9-FE68-4D5D-AF8A-CFF2D1E98F3B}" destId="{4F4302A6-A8CD-44C5-B98D-2C0DAFE4FE38}" srcOrd="0" destOrd="0" presId="urn:microsoft.com/office/officeart/2005/8/layout/radial4"/>
    <dgm:cxn modelId="{AFEE8363-BE65-4B67-B5E3-8C65B19CA52A}" srcId="{EB30F881-54ED-40F5-A5BB-89844FE856B0}" destId="{00A20BD4-694F-487B-8219-5CEC0A417D9A}" srcOrd="2" destOrd="0" parTransId="{33D55152-9AE4-4894-BFF4-33DF82D4B383}" sibTransId="{34DAD49C-D27F-4B7E-A0BA-E005F480C7B4}"/>
    <dgm:cxn modelId="{98A9A78B-93CE-4899-B9A6-B8208F8EC8F2}" type="presOf" srcId="{CA082DC6-BE91-4BF3-BCAE-D164496BB957}" destId="{B78985EB-8320-461F-A8AE-AC319D5A8624}" srcOrd="0" destOrd="0" presId="urn:microsoft.com/office/officeart/2005/8/layout/radial4"/>
    <dgm:cxn modelId="{7234CBE6-1881-41BA-A5FA-1864F37C7E9E}" type="presParOf" srcId="{B78985EB-8320-461F-A8AE-AC319D5A8624}" destId="{AF0265E7-5033-4C02-86DD-B4CF65F365C5}" srcOrd="0" destOrd="0" presId="urn:microsoft.com/office/officeart/2005/8/layout/radial4"/>
    <dgm:cxn modelId="{EA82EFC0-7BDE-475A-A041-EDDEA04CFF43}" type="presParOf" srcId="{B78985EB-8320-461F-A8AE-AC319D5A8624}" destId="{394AEC1C-ED89-4029-92E4-29304A42A71E}" srcOrd="1" destOrd="0" presId="urn:microsoft.com/office/officeart/2005/8/layout/radial4"/>
    <dgm:cxn modelId="{8F6DFA3B-D957-40C0-9C0A-64E45CDFEA81}" type="presParOf" srcId="{B78985EB-8320-461F-A8AE-AC319D5A8624}" destId="{4F4302A6-A8CD-44C5-B98D-2C0DAFE4FE38}" srcOrd="2" destOrd="0" presId="urn:microsoft.com/office/officeart/2005/8/layout/radial4"/>
    <dgm:cxn modelId="{47E6DBF6-AF8A-441F-82E6-7C66BD9B29CB}" type="presParOf" srcId="{B78985EB-8320-461F-A8AE-AC319D5A8624}" destId="{E94CB4F0-EFFB-4A85-9705-8C415F7E7B95}" srcOrd="3" destOrd="0" presId="urn:microsoft.com/office/officeart/2005/8/layout/radial4"/>
    <dgm:cxn modelId="{C220D3BE-4F7B-41A0-B2E0-131871B023D0}" type="presParOf" srcId="{B78985EB-8320-461F-A8AE-AC319D5A8624}" destId="{45BA5799-2A10-437E-8B8D-0BB38637EE2D}" srcOrd="4" destOrd="0" presId="urn:microsoft.com/office/officeart/2005/8/layout/radial4"/>
    <dgm:cxn modelId="{08EAFAF4-628B-43ED-92FE-F83736593F7B}" type="presParOf" srcId="{B78985EB-8320-461F-A8AE-AC319D5A8624}" destId="{8BB6D270-871E-4CCA-8995-2DE0B547B1D2}" srcOrd="5" destOrd="0" presId="urn:microsoft.com/office/officeart/2005/8/layout/radial4"/>
    <dgm:cxn modelId="{2CF11A2C-14E4-4504-AE33-C104950BCE1E}" type="presParOf" srcId="{B78985EB-8320-461F-A8AE-AC319D5A8624}" destId="{49510CD3-5F13-4410-B50D-10FADD94680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553B9B-8568-4A96-983B-A48DCB4EFFF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EF4573-5AE6-4165-8558-C0BF5225AB90}">
      <dgm:prSet phldrT="[Text]"/>
      <dgm:spPr/>
      <dgm:t>
        <a:bodyPr/>
        <a:lstStyle/>
        <a:p>
          <a:r>
            <a:rPr lang="zh-TW" altLang="en-US" dirty="0" smtClean="0"/>
            <a:t>骨骼</a:t>
          </a:r>
          <a:r>
            <a:rPr lang="zh-TW" altLang="en-US" dirty="0" smtClean="0">
              <a:solidFill>
                <a:schemeClr val="bg1"/>
              </a:solidFill>
            </a:rPr>
            <a:t>變得脆弱和薄</a:t>
          </a:r>
          <a:endParaRPr lang="en-US" dirty="0">
            <a:solidFill>
              <a:schemeClr val="bg1"/>
            </a:solidFill>
          </a:endParaRPr>
        </a:p>
      </dgm:t>
    </dgm:pt>
    <dgm:pt modelId="{55C21FF0-E79B-42B7-84BE-9429C6C29DCD}" type="parTrans" cxnId="{4BDB8B17-E11E-4CD2-98D8-8328A70F2F7D}">
      <dgm:prSet/>
      <dgm:spPr/>
      <dgm:t>
        <a:bodyPr/>
        <a:lstStyle/>
        <a:p>
          <a:endParaRPr lang="en-US"/>
        </a:p>
      </dgm:t>
    </dgm:pt>
    <dgm:pt modelId="{2C131866-51FD-4B84-9A8F-D639629A9CE3}" type="sibTrans" cxnId="{4BDB8B17-E11E-4CD2-98D8-8328A70F2F7D}">
      <dgm:prSet/>
      <dgm:spPr/>
      <dgm:t>
        <a:bodyPr/>
        <a:lstStyle/>
        <a:p>
          <a:endParaRPr lang="en-US"/>
        </a:p>
      </dgm:t>
    </dgm:pt>
    <dgm:pt modelId="{9C69FFDA-42FE-43BB-A200-BF3AFF47B133}">
      <dgm:prSet phldrT="[Text]"/>
      <dgm:spPr/>
      <dgm:t>
        <a:bodyPr/>
        <a:lstStyle/>
        <a:p>
          <a:r>
            <a:rPr lang="zh-TW" altLang="en-US" dirty="0" smtClean="0"/>
            <a:t>骨質疏鬆</a:t>
          </a:r>
          <a:endParaRPr lang="en-US" dirty="0"/>
        </a:p>
      </dgm:t>
    </dgm:pt>
    <dgm:pt modelId="{8B2AB56B-E746-4EF3-8F8E-C279AEE9C296}" type="parTrans" cxnId="{FC45CF7F-5E01-41C1-ACAC-AC3FBB13C74D}">
      <dgm:prSet/>
      <dgm:spPr/>
      <dgm:t>
        <a:bodyPr/>
        <a:lstStyle/>
        <a:p>
          <a:endParaRPr lang="en-US"/>
        </a:p>
      </dgm:t>
    </dgm:pt>
    <dgm:pt modelId="{9FBB5C9E-2CA0-4AA0-9575-7EA09BA69987}" type="sibTrans" cxnId="{FC45CF7F-5E01-41C1-ACAC-AC3FBB13C74D}">
      <dgm:prSet/>
      <dgm:spPr/>
      <dgm:t>
        <a:bodyPr/>
        <a:lstStyle/>
        <a:p>
          <a:endParaRPr lang="en-US"/>
        </a:p>
      </dgm:t>
    </dgm:pt>
    <dgm:pt modelId="{9A2F38CB-C95F-4D21-BE92-92060D35AD3B}">
      <dgm:prSet phldrT="[Text]"/>
      <dgm:spPr/>
      <dgm:t>
        <a:bodyPr/>
        <a:lstStyle/>
        <a:p>
          <a:r>
            <a:rPr lang="zh-TW" altLang="en-US" dirty="0" smtClean="0"/>
            <a:t>骨頭容易斷裂和折斷</a:t>
          </a:r>
          <a:endParaRPr lang="en-US" dirty="0"/>
        </a:p>
      </dgm:t>
    </dgm:pt>
    <dgm:pt modelId="{DE6D2F2E-88DD-428D-BAAB-EAAC42369B3D}" type="parTrans" cxnId="{04711150-93AB-4640-A9CF-9188B2F9CD39}">
      <dgm:prSet/>
      <dgm:spPr/>
      <dgm:t>
        <a:bodyPr/>
        <a:lstStyle/>
        <a:p>
          <a:endParaRPr lang="en-US"/>
        </a:p>
      </dgm:t>
    </dgm:pt>
    <dgm:pt modelId="{6323CBB9-FF56-4433-92BC-2CEE58992AE6}" type="sibTrans" cxnId="{04711150-93AB-4640-A9CF-9188B2F9CD39}">
      <dgm:prSet/>
      <dgm:spPr/>
      <dgm:t>
        <a:bodyPr/>
        <a:lstStyle/>
        <a:p>
          <a:endParaRPr lang="en-US"/>
        </a:p>
      </dgm:t>
    </dgm:pt>
    <dgm:pt modelId="{55A19C89-11A0-4B00-995C-822DB749F242}">
      <dgm:prSet phldrT="[Text]"/>
      <dgm:spPr/>
      <dgm:t>
        <a:bodyPr/>
        <a:lstStyle/>
        <a:p>
          <a:r>
            <a:rPr lang="zh-TW" altLang="en-US" dirty="0" smtClean="0"/>
            <a:t>骨骼中的鈣存積量不足</a:t>
          </a:r>
          <a:endParaRPr lang="en-US" dirty="0"/>
        </a:p>
      </dgm:t>
    </dgm:pt>
    <dgm:pt modelId="{97C1C59E-73DC-412B-9A1B-1812AB91B97C}" type="parTrans" cxnId="{ECDD50E2-D27C-4573-9BC0-71D86BF4DB04}">
      <dgm:prSet/>
      <dgm:spPr/>
      <dgm:t>
        <a:bodyPr/>
        <a:lstStyle/>
        <a:p>
          <a:endParaRPr lang="en-US"/>
        </a:p>
      </dgm:t>
    </dgm:pt>
    <dgm:pt modelId="{96C75159-FC6B-42EC-8FD4-5D76D0144D4A}" type="sibTrans" cxnId="{ECDD50E2-D27C-4573-9BC0-71D86BF4DB04}">
      <dgm:prSet/>
      <dgm:spPr/>
      <dgm:t>
        <a:bodyPr/>
        <a:lstStyle/>
        <a:p>
          <a:endParaRPr lang="en-US"/>
        </a:p>
      </dgm:t>
    </dgm:pt>
    <dgm:pt modelId="{2BE42464-183A-4F14-837A-6C852D06B268}" type="pres">
      <dgm:prSet presAssocID="{18553B9B-8568-4A96-983B-A48DCB4EFFF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F8EE46-5997-4A97-8A8A-F7C2FC57DE95}" type="pres">
      <dgm:prSet presAssocID="{18553B9B-8568-4A96-983B-A48DCB4EFFF1}" presName="dummyMaxCanvas" presStyleCnt="0">
        <dgm:presLayoutVars/>
      </dgm:prSet>
      <dgm:spPr/>
    </dgm:pt>
    <dgm:pt modelId="{57D84C56-E8D5-483D-9593-388B2E6DFBA6}" type="pres">
      <dgm:prSet presAssocID="{18553B9B-8568-4A96-983B-A48DCB4EFFF1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A99CE2-7D8E-4052-BE3F-EC2B168B3E0B}" type="pres">
      <dgm:prSet presAssocID="{18553B9B-8568-4A96-983B-A48DCB4EFFF1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862524-80B1-4D53-BBEA-DE19B9C33725}" type="pres">
      <dgm:prSet presAssocID="{18553B9B-8568-4A96-983B-A48DCB4EFFF1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1D87D0-70DC-4231-88D2-21002467BF89}" type="pres">
      <dgm:prSet presAssocID="{18553B9B-8568-4A96-983B-A48DCB4EFFF1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96FA7-5872-490E-A024-FF3CF1F9BDC1}" type="pres">
      <dgm:prSet presAssocID="{18553B9B-8568-4A96-983B-A48DCB4EFFF1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7C77C4-327E-4D78-8C1C-867D4947249A}" type="pres">
      <dgm:prSet presAssocID="{18553B9B-8568-4A96-983B-A48DCB4EFFF1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BBD6EF-D791-4B3E-B374-3E3CD4AA7AED}" type="pres">
      <dgm:prSet presAssocID="{18553B9B-8568-4A96-983B-A48DCB4EFFF1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DB277-79DB-44E2-A98A-6C3AC9035657}" type="pres">
      <dgm:prSet presAssocID="{18553B9B-8568-4A96-983B-A48DCB4EFFF1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7E0DA7-B98C-454C-8ABA-4E36603FDA57}" type="pres">
      <dgm:prSet presAssocID="{18553B9B-8568-4A96-983B-A48DCB4EFFF1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9D4AA-070C-4808-B09C-DAB956EA08CC}" type="pres">
      <dgm:prSet presAssocID="{18553B9B-8568-4A96-983B-A48DCB4EFFF1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A82FA-0442-4F78-820F-963ED2782594}" type="pres">
      <dgm:prSet presAssocID="{18553B9B-8568-4A96-983B-A48DCB4EFFF1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69A5C3-584A-49C4-911F-1DDD51235940}" type="presOf" srcId="{55A19C89-11A0-4B00-995C-822DB749F242}" destId="{983DB277-79DB-44E2-A98A-6C3AC9035657}" srcOrd="1" destOrd="0" presId="urn:microsoft.com/office/officeart/2005/8/layout/vProcess5"/>
    <dgm:cxn modelId="{EF782587-A804-4485-90CF-E907073D44BF}" type="presOf" srcId="{9A2F38CB-C95F-4D21-BE92-92060D35AD3B}" destId="{2C1D87D0-70DC-4231-88D2-21002467BF89}" srcOrd="0" destOrd="0" presId="urn:microsoft.com/office/officeart/2005/8/layout/vProcess5"/>
    <dgm:cxn modelId="{3C4B5915-1C21-43A6-8C59-201000820325}" type="presOf" srcId="{96C75159-FC6B-42EC-8FD4-5D76D0144D4A}" destId="{6AE96FA7-5872-490E-A024-FF3CF1F9BDC1}" srcOrd="0" destOrd="0" presId="urn:microsoft.com/office/officeart/2005/8/layout/vProcess5"/>
    <dgm:cxn modelId="{ECDD50E2-D27C-4573-9BC0-71D86BF4DB04}" srcId="{18553B9B-8568-4A96-983B-A48DCB4EFFF1}" destId="{55A19C89-11A0-4B00-995C-822DB749F242}" srcOrd="0" destOrd="0" parTransId="{97C1C59E-73DC-412B-9A1B-1812AB91B97C}" sibTransId="{96C75159-FC6B-42EC-8FD4-5D76D0144D4A}"/>
    <dgm:cxn modelId="{2B52ADF7-F162-4D85-8992-94D52FB1A4F5}" type="presOf" srcId="{EBEF4573-5AE6-4165-8558-C0BF5225AB90}" destId="{B3A99CE2-7D8E-4052-BE3F-EC2B168B3E0B}" srcOrd="0" destOrd="0" presId="urn:microsoft.com/office/officeart/2005/8/layout/vProcess5"/>
    <dgm:cxn modelId="{786EC9FD-F47B-477A-89BA-A5FF197A3AB7}" type="presOf" srcId="{9FBB5C9E-2CA0-4AA0-9575-7EA09BA69987}" destId="{6BBBD6EF-D791-4B3E-B374-3E3CD4AA7AED}" srcOrd="0" destOrd="0" presId="urn:microsoft.com/office/officeart/2005/8/layout/vProcess5"/>
    <dgm:cxn modelId="{4BDB8B17-E11E-4CD2-98D8-8328A70F2F7D}" srcId="{18553B9B-8568-4A96-983B-A48DCB4EFFF1}" destId="{EBEF4573-5AE6-4165-8558-C0BF5225AB90}" srcOrd="1" destOrd="0" parTransId="{55C21FF0-E79B-42B7-84BE-9429C6C29DCD}" sibTransId="{2C131866-51FD-4B84-9A8F-D639629A9CE3}"/>
    <dgm:cxn modelId="{C9AB13FE-CE58-40D0-8546-E517B53C8DF8}" type="presOf" srcId="{55A19C89-11A0-4B00-995C-822DB749F242}" destId="{57D84C56-E8D5-483D-9593-388B2E6DFBA6}" srcOrd="0" destOrd="0" presId="urn:microsoft.com/office/officeart/2005/8/layout/vProcess5"/>
    <dgm:cxn modelId="{228C6671-FF6C-4393-A2BC-60701C1A4758}" type="presOf" srcId="{9C69FFDA-42FE-43BB-A200-BF3AFF47B133}" destId="{0559D4AA-070C-4808-B09C-DAB956EA08CC}" srcOrd="1" destOrd="0" presId="urn:microsoft.com/office/officeart/2005/8/layout/vProcess5"/>
    <dgm:cxn modelId="{6B6BA40E-7E72-4177-BE59-6A0F32ED057C}" type="presOf" srcId="{EBEF4573-5AE6-4165-8558-C0BF5225AB90}" destId="{C67E0DA7-B98C-454C-8ABA-4E36603FDA57}" srcOrd="1" destOrd="0" presId="urn:microsoft.com/office/officeart/2005/8/layout/vProcess5"/>
    <dgm:cxn modelId="{B705D2B0-AC49-4B2A-B297-1787008B48F9}" type="presOf" srcId="{9C69FFDA-42FE-43BB-A200-BF3AFF47B133}" destId="{54862524-80B1-4D53-BBEA-DE19B9C33725}" srcOrd="0" destOrd="0" presId="urn:microsoft.com/office/officeart/2005/8/layout/vProcess5"/>
    <dgm:cxn modelId="{04711150-93AB-4640-A9CF-9188B2F9CD39}" srcId="{18553B9B-8568-4A96-983B-A48DCB4EFFF1}" destId="{9A2F38CB-C95F-4D21-BE92-92060D35AD3B}" srcOrd="3" destOrd="0" parTransId="{DE6D2F2E-88DD-428D-BAAB-EAAC42369B3D}" sibTransId="{6323CBB9-FF56-4433-92BC-2CEE58992AE6}"/>
    <dgm:cxn modelId="{2FB89DA2-D14F-4E9B-A5C9-6C4A7FE19FDE}" type="presOf" srcId="{2C131866-51FD-4B84-9A8F-D639629A9CE3}" destId="{CE7C77C4-327E-4D78-8C1C-867D4947249A}" srcOrd="0" destOrd="0" presId="urn:microsoft.com/office/officeart/2005/8/layout/vProcess5"/>
    <dgm:cxn modelId="{FC45CF7F-5E01-41C1-ACAC-AC3FBB13C74D}" srcId="{18553B9B-8568-4A96-983B-A48DCB4EFFF1}" destId="{9C69FFDA-42FE-43BB-A200-BF3AFF47B133}" srcOrd="2" destOrd="0" parTransId="{8B2AB56B-E746-4EF3-8F8E-C279AEE9C296}" sibTransId="{9FBB5C9E-2CA0-4AA0-9575-7EA09BA69987}"/>
    <dgm:cxn modelId="{C5528A64-BDD1-407B-8C78-5C58CF7488E7}" type="presOf" srcId="{18553B9B-8568-4A96-983B-A48DCB4EFFF1}" destId="{2BE42464-183A-4F14-837A-6C852D06B268}" srcOrd="0" destOrd="0" presId="urn:microsoft.com/office/officeart/2005/8/layout/vProcess5"/>
    <dgm:cxn modelId="{A5AA4F6C-D5B9-4C0A-8AE0-BAB9537BFF62}" type="presOf" srcId="{9A2F38CB-C95F-4D21-BE92-92060D35AD3B}" destId="{3D7A82FA-0442-4F78-820F-963ED2782594}" srcOrd="1" destOrd="0" presId="urn:microsoft.com/office/officeart/2005/8/layout/vProcess5"/>
    <dgm:cxn modelId="{0D98ACC6-A19B-456A-B9ED-5A360A4934A5}" type="presParOf" srcId="{2BE42464-183A-4F14-837A-6C852D06B268}" destId="{64F8EE46-5997-4A97-8A8A-F7C2FC57DE95}" srcOrd="0" destOrd="0" presId="urn:microsoft.com/office/officeart/2005/8/layout/vProcess5"/>
    <dgm:cxn modelId="{DFACD473-EABB-472A-92A0-DA838C116586}" type="presParOf" srcId="{2BE42464-183A-4F14-837A-6C852D06B268}" destId="{57D84C56-E8D5-483D-9593-388B2E6DFBA6}" srcOrd="1" destOrd="0" presId="urn:microsoft.com/office/officeart/2005/8/layout/vProcess5"/>
    <dgm:cxn modelId="{E12CE938-F471-45B4-A35F-0A8DB859E1D6}" type="presParOf" srcId="{2BE42464-183A-4F14-837A-6C852D06B268}" destId="{B3A99CE2-7D8E-4052-BE3F-EC2B168B3E0B}" srcOrd="2" destOrd="0" presId="urn:microsoft.com/office/officeart/2005/8/layout/vProcess5"/>
    <dgm:cxn modelId="{22076475-D1F9-404B-9463-FB91CD9DEA4F}" type="presParOf" srcId="{2BE42464-183A-4F14-837A-6C852D06B268}" destId="{54862524-80B1-4D53-BBEA-DE19B9C33725}" srcOrd="3" destOrd="0" presId="urn:microsoft.com/office/officeart/2005/8/layout/vProcess5"/>
    <dgm:cxn modelId="{23920C28-41D5-42D4-8561-C0EE7DEDF360}" type="presParOf" srcId="{2BE42464-183A-4F14-837A-6C852D06B268}" destId="{2C1D87D0-70DC-4231-88D2-21002467BF89}" srcOrd="4" destOrd="0" presId="urn:microsoft.com/office/officeart/2005/8/layout/vProcess5"/>
    <dgm:cxn modelId="{EB82B84C-F42E-4B0C-A2DD-C63E70541D15}" type="presParOf" srcId="{2BE42464-183A-4F14-837A-6C852D06B268}" destId="{6AE96FA7-5872-490E-A024-FF3CF1F9BDC1}" srcOrd="5" destOrd="0" presId="urn:microsoft.com/office/officeart/2005/8/layout/vProcess5"/>
    <dgm:cxn modelId="{EF501309-5047-49FE-B14C-C03BD4AB2938}" type="presParOf" srcId="{2BE42464-183A-4F14-837A-6C852D06B268}" destId="{CE7C77C4-327E-4D78-8C1C-867D4947249A}" srcOrd="6" destOrd="0" presId="urn:microsoft.com/office/officeart/2005/8/layout/vProcess5"/>
    <dgm:cxn modelId="{CCBF5B03-1DF4-4B40-B6D5-CF5F3F704B28}" type="presParOf" srcId="{2BE42464-183A-4F14-837A-6C852D06B268}" destId="{6BBBD6EF-D791-4B3E-B374-3E3CD4AA7AED}" srcOrd="7" destOrd="0" presId="urn:microsoft.com/office/officeart/2005/8/layout/vProcess5"/>
    <dgm:cxn modelId="{8D3C085D-9606-4D66-A649-7F7C69A39898}" type="presParOf" srcId="{2BE42464-183A-4F14-837A-6C852D06B268}" destId="{983DB277-79DB-44E2-A98A-6C3AC9035657}" srcOrd="8" destOrd="0" presId="urn:microsoft.com/office/officeart/2005/8/layout/vProcess5"/>
    <dgm:cxn modelId="{20145FE0-DD55-4CFE-A653-C37AF67F511C}" type="presParOf" srcId="{2BE42464-183A-4F14-837A-6C852D06B268}" destId="{C67E0DA7-B98C-454C-8ABA-4E36603FDA57}" srcOrd="9" destOrd="0" presId="urn:microsoft.com/office/officeart/2005/8/layout/vProcess5"/>
    <dgm:cxn modelId="{01057670-9EBC-4B50-85DB-25BFE250076D}" type="presParOf" srcId="{2BE42464-183A-4F14-837A-6C852D06B268}" destId="{0559D4AA-070C-4808-B09C-DAB956EA08CC}" srcOrd="10" destOrd="0" presId="urn:microsoft.com/office/officeart/2005/8/layout/vProcess5"/>
    <dgm:cxn modelId="{B7FEC9D1-B57E-49E9-91FF-2B7BDA19A1E2}" type="presParOf" srcId="{2BE42464-183A-4F14-837A-6C852D06B268}" destId="{3D7A82FA-0442-4F78-820F-963ED278259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930CC5-F6F5-4B61-9F28-AAC213DEE52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F60A46-3FAC-4D43-8E49-0F3B05D989B2}">
      <dgm:prSet phldrT="[Text]"/>
      <dgm:spPr/>
      <dgm:t>
        <a:bodyPr/>
        <a:lstStyle/>
        <a:p>
          <a:r>
            <a:rPr lang="zh-TW" altLang="en-US" dirty="0" smtClean="0"/>
            <a:t>防止骨質疏鬆症</a:t>
          </a:r>
          <a:endParaRPr lang="en-US" dirty="0"/>
        </a:p>
      </dgm:t>
    </dgm:pt>
    <dgm:pt modelId="{68A73111-D551-4776-B3E2-3D2192D35D14}" type="parTrans" cxnId="{A5A2E3C5-4288-4CA9-BCB9-A2E82C1A259C}">
      <dgm:prSet/>
      <dgm:spPr/>
      <dgm:t>
        <a:bodyPr/>
        <a:lstStyle/>
        <a:p>
          <a:endParaRPr lang="en-US"/>
        </a:p>
      </dgm:t>
    </dgm:pt>
    <dgm:pt modelId="{49882E05-B7FB-494F-A276-EE6F6A64A72D}" type="sibTrans" cxnId="{A5A2E3C5-4288-4CA9-BCB9-A2E82C1A259C}">
      <dgm:prSet/>
      <dgm:spPr/>
      <dgm:t>
        <a:bodyPr/>
        <a:lstStyle/>
        <a:p>
          <a:endParaRPr lang="en-US"/>
        </a:p>
      </dgm:t>
    </dgm:pt>
    <dgm:pt modelId="{F5ED9A4D-BA08-4C29-BEE4-C5E6F92381F5}">
      <dgm:prSet phldrT="[Text]" custT="1"/>
      <dgm:spPr/>
      <dgm:t>
        <a:bodyPr/>
        <a:lstStyle/>
        <a:p>
          <a:r>
            <a:rPr lang="zh-TW" altLang="en-US" sz="2000" dirty="0" smtClean="0">
              <a:solidFill>
                <a:schemeClr val="bg1"/>
              </a:solidFill>
            </a:rPr>
            <a:t>選取含豐富鈣的飲食，特別是在童年和青少年</a:t>
          </a:r>
          <a:r>
            <a:rPr lang="zh-TW" altLang="en-US" sz="2000" dirty="0" smtClean="0"/>
            <a:t>時期</a:t>
          </a:r>
          <a:endParaRPr lang="en-US" sz="2000" strike="sngStrike" dirty="0">
            <a:solidFill>
              <a:srgbClr val="FF0000"/>
            </a:solidFill>
          </a:endParaRPr>
        </a:p>
      </dgm:t>
    </dgm:pt>
    <dgm:pt modelId="{7196A313-954F-430B-8649-A4B0EC514140}" type="parTrans" cxnId="{F326A5D5-168E-4A77-ABDB-D00100740E08}">
      <dgm:prSet/>
      <dgm:spPr/>
      <dgm:t>
        <a:bodyPr/>
        <a:lstStyle/>
        <a:p>
          <a:endParaRPr lang="en-US"/>
        </a:p>
      </dgm:t>
    </dgm:pt>
    <dgm:pt modelId="{FB3E51F9-A414-4B36-B72B-E468C9B2E722}" type="sibTrans" cxnId="{F326A5D5-168E-4A77-ABDB-D00100740E08}">
      <dgm:prSet/>
      <dgm:spPr/>
      <dgm:t>
        <a:bodyPr/>
        <a:lstStyle/>
        <a:p>
          <a:endParaRPr lang="en-US"/>
        </a:p>
      </dgm:t>
    </dgm:pt>
    <dgm:pt modelId="{D13B19B2-4196-4DF5-A8C3-E1139A783F8B}">
      <dgm:prSet phldrT="[Text]" custT="1"/>
      <dgm:spPr/>
      <dgm:t>
        <a:bodyPr/>
        <a:lstStyle/>
        <a:p>
          <a:r>
            <a:rPr lang="zh-TW" altLang="en-US" sz="2000" dirty="0" smtClean="0"/>
            <a:t>經常運動，尤其是負重運動</a:t>
          </a:r>
          <a:endParaRPr lang="en-US" sz="2000" dirty="0"/>
        </a:p>
      </dgm:t>
    </dgm:pt>
    <dgm:pt modelId="{677596AB-8D74-4CC9-AE66-1C9F8738BFE4}" type="parTrans" cxnId="{14ECE725-DC72-4643-9585-FBCBE5805423}">
      <dgm:prSet/>
      <dgm:spPr/>
      <dgm:t>
        <a:bodyPr/>
        <a:lstStyle/>
        <a:p>
          <a:endParaRPr lang="en-US"/>
        </a:p>
      </dgm:t>
    </dgm:pt>
    <dgm:pt modelId="{98E60F5C-9E77-415D-83DC-CDC6EA420673}" type="sibTrans" cxnId="{14ECE725-DC72-4643-9585-FBCBE5805423}">
      <dgm:prSet/>
      <dgm:spPr/>
      <dgm:t>
        <a:bodyPr/>
        <a:lstStyle/>
        <a:p>
          <a:endParaRPr lang="en-US"/>
        </a:p>
      </dgm:t>
    </dgm:pt>
    <dgm:pt modelId="{32340393-E42E-4C84-BC66-95647A794C44}">
      <dgm:prSet phldrT="[Text]" custT="1"/>
      <dgm:spPr/>
      <dgm:t>
        <a:bodyPr/>
        <a:lstStyle/>
        <a:p>
          <a:r>
            <a:rPr lang="zh-TW" altLang="en-US" sz="2000" dirty="0" smtClean="0"/>
            <a:t>避免吸煙和過量飲用酒精</a:t>
          </a:r>
          <a:endParaRPr lang="en-US" sz="2000" dirty="0"/>
        </a:p>
      </dgm:t>
    </dgm:pt>
    <dgm:pt modelId="{42FEAA33-F3B8-48AD-9122-83D7A3A00916}" type="parTrans" cxnId="{50C16461-6BF7-47BE-8987-02CA0CB09A12}">
      <dgm:prSet/>
      <dgm:spPr/>
      <dgm:t>
        <a:bodyPr/>
        <a:lstStyle/>
        <a:p>
          <a:endParaRPr lang="en-US"/>
        </a:p>
      </dgm:t>
    </dgm:pt>
    <dgm:pt modelId="{AA654B1F-A954-4AC9-B6FD-3E4729C135CD}" type="sibTrans" cxnId="{50C16461-6BF7-47BE-8987-02CA0CB09A12}">
      <dgm:prSet/>
      <dgm:spPr/>
      <dgm:t>
        <a:bodyPr/>
        <a:lstStyle/>
        <a:p>
          <a:endParaRPr lang="en-US"/>
        </a:p>
      </dgm:t>
    </dgm:pt>
    <dgm:pt modelId="{3FD723ED-2E58-4D0E-AFCD-BD4954DC9115}" type="pres">
      <dgm:prSet presAssocID="{A7930CC5-F6F5-4B61-9F28-AAC213DEE52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74A1ED-0E0F-437F-BDE5-44CC45AF38A5}" type="pres">
      <dgm:prSet presAssocID="{28F60A46-3FAC-4D43-8E49-0F3B05D989B2}" presName="centerShape" presStyleLbl="node0" presStyleIdx="0" presStyleCnt="1"/>
      <dgm:spPr/>
      <dgm:t>
        <a:bodyPr/>
        <a:lstStyle/>
        <a:p>
          <a:endParaRPr lang="en-US"/>
        </a:p>
      </dgm:t>
    </dgm:pt>
    <dgm:pt modelId="{3D640FAA-691A-45C2-9BA3-046FBEE03167}" type="pres">
      <dgm:prSet presAssocID="{7196A313-954F-430B-8649-A4B0EC514140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02DBE749-6D65-4BD6-9E3C-F321C5996AD0}" type="pres">
      <dgm:prSet presAssocID="{F5ED9A4D-BA08-4C29-BEE4-C5E6F92381F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032132-F467-4245-BAB5-14D396D5883F}" type="pres">
      <dgm:prSet presAssocID="{677596AB-8D74-4CC9-AE66-1C9F8738BFE4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995308B2-1B8A-4FCC-806E-AAC80B1B97B6}" type="pres">
      <dgm:prSet presAssocID="{D13B19B2-4196-4DF5-A8C3-E1139A783F8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CA3C89-A84C-4531-9B14-E2356CA2ED1A}" type="pres">
      <dgm:prSet presAssocID="{42FEAA33-F3B8-48AD-9122-83D7A3A00916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5EDE36CB-4DC9-4019-8B34-FE0FA435E213}" type="pres">
      <dgm:prSet presAssocID="{32340393-E42E-4C84-BC66-95647A794C4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A0217D-0D1C-4804-8BCF-7BEF1BD1082F}" type="presOf" srcId="{A7930CC5-F6F5-4B61-9F28-AAC213DEE520}" destId="{3FD723ED-2E58-4D0E-AFCD-BD4954DC9115}" srcOrd="0" destOrd="0" presId="urn:microsoft.com/office/officeart/2005/8/layout/radial4"/>
    <dgm:cxn modelId="{ADEE53E1-BCD4-4E28-B1CE-136C04196400}" type="presOf" srcId="{42FEAA33-F3B8-48AD-9122-83D7A3A00916}" destId="{95CA3C89-A84C-4531-9B14-E2356CA2ED1A}" srcOrd="0" destOrd="0" presId="urn:microsoft.com/office/officeart/2005/8/layout/radial4"/>
    <dgm:cxn modelId="{14ECE725-DC72-4643-9585-FBCBE5805423}" srcId="{28F60A46-3FAC-4D43-8E49-0F3B05D989B2}" destId="{D13B19B2-4196-4DF5-A8C3-E1139A783F8B}" srcOrd="1" destOrd="0" parTransId="{677596AB-8D74-4CC9-AE66-1C9F8738BFE4}" sibTransId="{98E60F5C-9E77-415D-83DC-CDC6EA420673}"/>
    <dgm:cxn modelId="{A5A2E3C5-4288-4CA9-BCB9-A2E82C1A259C}" srcId="{A7930CC5-F6F5-4B61-9F28-AAC213DEE520}" destId="{28F60A46-3FAC-4D43-8E49-0F3B05D989B2}" srcOrd="0" destOrd="0" parTransId="{68A73111-D551-4776-B3E2-3D2192D35D14}" sibTransId="{49882E05-B7FB-494F-A276-EE6F6A64A72D}"/>
    <dgm:cxn modelId="{1CC7DF71-6E2F-4AC5-8C0E-A170B6E2DD0F}" type="presOf" srcId="{7196A313-954F-430B-8649-A4B0EC514140}" destId="{3D640FAA-691A-45C2-9BA3-046FBEE03167}" srcOrd="0" destOrd="0" presId="urn:microsoft.com/office/officeart/2005/8/layout/radial4"/>
    <dgm:cxn modelId="{F326A5D5-168E-4A77-ABDB-D00100740E08}" srcId="{28F60A46-3FAC-4D43-8E49-0F3B05D989B2}" destId="{F5ED9A4D-BA08-4C29-BEE4-C5E6F92381F5}" srcOrd="0" destOrd="0" parTransId="{7196A313-954F-430B-8649-A4B0EC514140}" sibTransId="{FB3E51F9-A414-4B36-B72B-E468C9B2E722}"/>
    <dgm:cxn modelId="{7D9BD361-4083-4D95-B5B4-A03565F632DB}" type="presOf" srcId="{D13B19B2-4196-4DF5-A8C3-E1139A783F8B}" destId="{995308B2-1B8A-4FCC-806E-AAC80B1B97B6}" srcOrd="0" destOrd="0" presId="urn:microsoft.com/office/officeart/2005/8/layout/radial4"/>
    <dgm:cxn modelId="{50C16461-6BF7-47BE-8987-02CA0CB09A12}" srcId="{28F60A46-3FAC-4D43-8E49-0F3B05D989B2}" destId="{32340393-E42E-4C84-BC66-95647A794C44}" srcOrd="2" destOrd="0" parTransId="{42FEAA33-F3B8-48AD-9122-83D7A3A00916}" sibTransId="{AA654B1F-A954-4AC9-B6FD-3E4729C135CD}"/>
    <dgm:cxn modelId="{A85E578C-27E8-43D2-9129-E3EDDB5D9DC1}" type="presOf" srcId="{F5ED9A4D-BA08-4C29-BEE4-C5E6F92381F5}" destId="{02DBE749-6D65-4BD6-9E3C-F321C5996AD0}" srcOrd="0" destOrd="0" presId="urn:microsoft.com/office/officeart/2005/8/layout/radial4"/>
    <dgm:cxn modelId="{2FF928B5-E9B5-489F-ACB7-EB077D112013}" type="presOf" srcId="{28F60A46-3FAC-4D43-8E49-0F3B05D989B2}" destId="{5374A1ED-0E0F-437F-BDE5-44CC45AF38A5}" srcOrd="0" destOrd="0" presId="urn:microsoft.com/office/officeart/2005/8/layout/radial4"/>
    <dgm:cxn modelId="{62E5837B-9F2C-4074-A545-65EC2C360197}" type="presOf" srcId="{32340393-E42E-4C84-BC66-95647A794C44}" destId="{5EDE36CB-4DC9-4019-8B34-FE0FA435E213}" srcOrd="0" destOrd="0" presId="urn:microsoft.com/office/officeart/2005/8/layout/radial4"/>
    <dgm:cxn modelId="{F23772DF-1591-4A8B-A5DE-4D01930B6A50}" type="presOf" srcId="{677596AB-8D74-4CC9-AE66-1C9F8738BFE4}" destId="{0C032132-F467-4245-BAB5-14D396D5883F}" srcOrd="0" destOrd="0" presId="urn:microsoft.com/office/officeart/2005/8/layout/radial4"/>
    <dgm:cxn modelId="{DB745313-B0A1-48A5-985B-EB475CBC1AD5}" type="presParOf" srcId="{3FD723ED-2E58-4D0E-AFCD-BD4954DC9115}" destId="{5374A1ED-0E0F-437F-BDE5-44CC45AF38A5}" srcOrd="0" destOrd="0" presId="urn:microsoft.com/office/officeart/2005/8/layout/radial4"/>
    <dgm:cxn modelId="{3E9606EC-4182-4C51-BCD9-5458D3FABCBD}" type="presParOf" srcId="{3FD723ED-2E58-4D0E-AFCD-BD4954DC9115}" destId="{3D640FAA-691A-45C2-9BA3-046FBEE03167}" srcOrd="1" destOrd="0" presId="urn:microsoft.com/office/officeart/2005/8/layout/radial4"/>
    <dgm:cxn modelId="{CC36F0EE-41DD-4CCB-B5EA-5C6A677313B4}" type="presParOf" srcId="{3FD723ED-2E58-4D0E-AFCD-BD4954DC9115}" destId="{02DBE749-6D65-4BD6-9E3C-F321C5996AD0}" srcOrd="2" destOrd="0" presId="urn:microsoft.com/office/officeart/2005/8/layout/radial4"/>
    <dgm:cxn modelId="{1FD836CA-2340-416D-A79E-C844BAFD1372}" type="presParOf" srcId="{3FD723ED-2E58-4D0E-AFCD-BD4954DC9115}" destId="{0C032132-F467-4245-BAB5-14D396D5883F}" srcOrd="3" destOrd="0" presId="urn:microsoft.com/office/officeart/2005/8/layout/radial4"/>
    <dgm:cxn modelId="{0EC3E3F1-A3DE-4F18-AFBA-518693AF2942}" type="presParOf" srcId="{3FD723ED-2E58-4D0E-AFCD-BD4954DC9115}" destId="{995308B2-1B8A-4FCC-806E-AAC80B1B97B6}" srcOrd="4" destOrd="0" presId="urn:microsoft.com/office/officeart/2005/8/layout/radial4"/>
    <dgm:cxn modelId="{B8F8EF39-196D-44F0-81A0-5390FFD8EB4C}" type="presParOf" srcId="{3FD723ED-2E58-4D0E-AFCD-BD4954DC9115}" destId="{95CA3C89-A84C-4531-9B14-E2356CA2ED1A}" srcOrd="5" destOrd="0" presId="urn:microsoft.com/office/officeart/2005/8/layout/radial4"/>
    <dgm:cxn modelId="{A6B42657-476D-4A3A-8727-2A11581593F4}" type="presParOf" srcId="{3FD723ED-2E58-4D0E-AFCD-BD4954DC9115}" destId="{5EDE36CB-4DC9-4019-8B34-FE0FA435E21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41B64B-9898-46A3-9BB5-720FE88D74B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92AC27-BC85-4D22-A076-FD3913624358}">
      <dgm:prSet phldrT="[Text]" custT="1"/>
      <dgm:spPr/>
      <dgm:t>
        <a:bodyPr/>
        <a:lstStyle/>
        <a:p>
          <a:r>
            <a:rPr lang="zh-TW" altLang="en-US" sz="2000" dirty="0" smtClean="0"/>
            <a:t>在非常炎熱的環境中工作或參加體育運動</a:t>
          </a:r>
          <a:endParaRPr lang="en-US" sz="2000" dirty="0"/>
        </a:p>
      </dgm:t>
    </dgm:pt>
    <dgm:pt modelId="{F3D5AC74-0343-4F82-B730-C7AAE8DFB5BF}" type="parTrans" cxnId="{CC2D1540-A430-4BFA-9DCD-3605A88D9BF5}">
      <dgm:prSet/>
      <dgm:spPr/>
      <dgm:t>
        <a:bodyPr/>
        <a:lstStyle/>
        <a:p>
          <a:endParaRPr lang="en-US" sz="2000"/>
        </a:p>
      </dgm:t>
    </dgm:pt>
    <dgm:pt modelId="{93FCD47F-184E-446B-ABFF-8024FD136B21}" type="sibTrans" cxnId="{CC2D1540-A430-4BFA-9DCD-3605A88D9BF5}">
      <dgm:prSet custT="1"/>
      <dgm:spPr/>
      <dgm:t>
        <a:bodyPr/>
        <a:lstStyle/>
        <a:p>
          <a:endParaRPr lang="en-US" sz="2000"/>
        </a:p>
      </dgm:t>
    </dgm:pt>
    <dgm:pt modelId="{158EDDB8-7AB0-4EBD-88B2-35C20EABFCA9}">
      <dgm:prSet phldrT="[Text]" custT="1"/>
      <dgm:spPr/>
      <dgm:t>
        <a:bodyPr/>
        <a:lstStyle/>
        <a:p>
          <a:r>
            <a:rPr lang="zh-TW" altLang="en-US" sz="2000" dirty="0" smtClean="0"/>
            <a:t>鈉通過</a:t>
          </a:r>
          <a:r>
            <a:rPr lang="en-US" altLang="zh-TW" sz="2000" dirty="0" smtClean="0"/>
            <a:t/>
          </a:r>
          <a:br>
            <a:rPr lang="en-US" altLang="zh-TW" sz="2000" dirty="0" smtClean="0"/>
          </a:br>
          <a:r>
            <a:rPr lang="zh-TW" altLang="en-US" sz="2000" dirty="0" smtClean="0"/>
            <a:t>汗液流失</a:t>
          </a:r>
          <a:endParaRPr lang="en-US" sz="2000" dirty="0"/>
        </a:p>
      </dgm:t>
    </dgm:pt>
    <dgm:pt modelId="{2697818E-8D04-4875-9D15-02D867F65FA7}" type="parTrans" cxnId="{DC9983C0-7D4E-4F70-9DE0-0FCDF310B94F}">
      <dgm:prSet/>
      <dgm:spPr/>
      <dgm:t>
        <a:bodyPr/>
        <a:lstStyle/>
        <a:p>
          <a:endParaRPr lang="en-US" sz="2000"/>
        </a:p>
      </dgm:t>
    </dgm:pt>
    <dgm:pt modelId="{92BD9C11-D5D2-4579-8D2D-51DA966CC910}" type="sibTrans" cxnId="{DC9983C0-7D4E-4F70-9DE0-0FCDF310B94F}">
      <dgm:prSet custT="1"/>
      <dgm:spPr/>
      <dgm:t>
        <a:bodyPr/>
        <a:lstStyle/>
        <a:p>
          <a:endParaRPr lang="en-US" sz="2000"/>
        </a:p>
      </dgm:t>
    </dgm:pt>
    <dgm:pt modelId="{D574AE37-3565-4F8B-A5A5-88FC2D7D3D1E}">
      <dgm:prSet phldrT="[Text]" custT="1"/>
      <dgm:spPr/>
      <dgm:t>
        <a:bodyPr/>
        <a:lstStyle/>
        <a:p>
          <a:r>
            <a:rPr lang="zh-TW" altLang="en-US" sz="2000" dirty="0" smtClean="0"/>
            <a:t>肌肉痙攣</a:t>
          </a:r>
          <a:endParaRPr lang="en-US" sz="2000" dirty="0"/>
        </a:p>
      </dgm:t>
    </dgm:pt>
    <dgm:pt modelId="{17C495EA-0802-4C9A-8A57-1E2971B159D9}" type="parTrans" cxnId="{676D742A-AE41-4EC7-AA47-7440BE8F403B}">
      <dgm:prSet/>
      <dgm:spPr/>
      <dgm:t>
        <a:bodyPr/>
        <a:lstStyle/>
        <a:p>
          <a:endParaRPr lang="en-US" sz="2000"/>
        </a:p>
      </dgm:t>
    </dgm:pt>
    <dgm:pt modelId="{E99A6FF2-16F1-488D-8D1C-729ED625F343}" type="sibTrans" cxnId="{676D742A-AE41-4EC7-AA47-7440BE8F403B}">
      <dgm:prSet/>
      <dgm:spPr/>
      <dgm:t>
        <a:bodyPr/>
        <a:lstStyle/>
        <a:p>
          <a:endParaRPr lang="en-US" sz="2000"/>
        </a:p>
      </dgm:t>
    </dgm:pt>
    <dgm:pt modelId="{4BAACCBB-805C-4DC2-9218-D8074B9F0FB7}" type="pres">
      <dgm:prSet presAssocID="{2B41B64B-9898-46A3-9BB5-720FE88D74B6}" presName="linearFlow" presStyleCnt="0">
        <dgm:presLayoutVars>
          <dgm:resizeHandles val="exact"/>
        </dgm:presLayoutVars>
      </dgm:prSet>
      <dgm:spPr/>
    </dgm:pt>
    <dgm:pt modelId="{2DDD3598-1B6F-4536-9754-0109C1653511}" type="pres">
      <dgm:prSet presAssocID="{2E92AC27-BC85-4D22-A076-FD391362435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89F32-7AB4-44C2-942B-3C360266859F}" type="pres">
      <dgm:prSet presAssocID="{93FCD47F-184E-446B-ABFF-8024FD136B21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A4DDE85-174B-48E5-9C66-07A5A75B9738}" type="pres">
      <dgm:prSet presAssocID="{93FCD47F-184E-446B-ABFF-8024FD136B21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31A9C7C-3A7D-41C1-8925-3D305C956CC7}" type="pres">
      <dgm:prSet presAssocID="{158EDDB8-7AB0-4EBD-88B2-35C20EABFCA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E53CFC-6A44-4560-98A0-42F8CFD634F7}" type="pres">
      <dgm:prSet presAssocID="{92BD9C11-D5D2-4579-8D2D-51DA966CC91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84B42C04-8A47-49D5-A35E-52ECA68A1E28}" type="pres">
      <dgm:prSet presAssocID="{92BD9C11-D5D2-4579-8D2D-51DA966CC91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3339DCD-6A02-4870-9CA0-02022634D79B}" type="pres">
      <dgm:prSet presAssocID="{D574AE37-3565-4F8B-A5A5-88FC2D7D3D1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B7D69C-01E5-4592-A606-3E7CD8536241}" type="presOf" srcId="{92BD9C11-D5D2-4579-8D2D-51DA966CC910}" destId="{84B42C04-8A47-49D5-A35E-52ECA68A1E28}" srcOrd="1" destOrd="0" presId="urn:microsoft.com/office/officeart/2005/8/layout/process2"/>
    <dgm:cxn modelId="{B4B46166-F609-471B-A1F8-B4B8374E617F}" type="presOf" srcId="{158EDDB8-7AB0-4EBD-88B2-35C20EABFCA9}" destId="{A31A9C7C-3A7D-41C1-8925-3D305C956CC7}" srcOrd="0" destOrd="0" presId="urn:microsoft.com/office/officeart/2005/8/layout/process2"/>
    <dgm:cxn modelId="{D0E0BFD6-F2E7-4D0A-94ED-B3D1142FFF93}" type="presOf" srcId="{93FCD47F-184E-446B-ABFF-8024FD136B21}" destId="{DB489F32-7AB4-44C2-942B-3C360266859F}" srcOrd="0" destOrd="0" presId="urn:microsoft.com/office/officeart/2005/8/layout/process2"/>
    <dgm:cxn modelId="{676D742A-AE41-4EC7-AA47-7440BE8F403B}" srcId="{2B41B64B-9898-46A3-9BB5-720FE88D74B6}" destId="{D574AE37-3565-4F8B-A5A5-88FC2D7D3D1E}" srcOrd="2" destOrd="0" parTransId="{17C495EA-0802-4C9A-8A57-1E2971B159D9}" sibTransId="{E99A6FF2-16F1-488D-8D1C-729ED625F343}"/>
    <dgm:cxn modelId="{75CDC267-90FB-49DB-AEE1-66952BE95DA4}" type="presOf" srcId="{2B41B64B-9898-46A3-9BB5-720FE88D74B6}" destId="{4BAACCBB-805C-4DC2-9218-D8074B9F0FB7}" srcOrd="0" destOrd="0" presId="urn:microsoft.com/office/officeart/2005/8/layout/process2"/>
    <dgm:cxn modelId="{DC9983C0-7D4E-4F70-9DE0-0FCDF310B94F}" srcId="{2B41B64B-9898-46A3-9BB5-720FE88D74B6}" destId="{158EDDB8-7AB0-4EBD-88B2-35C20EABFCA9}" srcOrd="1" destOrd="0" parTransId="{2697818E-8D04-4875-9D15-02D867F65FA7}" sibTransId="{92BD9C11-D5D2-4579-8D2D-51DA966CC910}"/>
    <dgm:cxn modelId="{CC2D1540-A430-4BFA-9DCD-3605A88D9BF5}" srcId="{2B41B64B-9898-46A3-9BB5-720FE88D74B6}" destId="{2E92AC27-BC85-4D22-A076-FD3913624358}" srcOrd="0" destOrd="0" parTransId="{F3D5AC74-0343-4F82-B730-C7AAE8DFB5BF}" sibTransId="{93FCD47F-184E-446B-ABFF-8024FD136B21}"/>
    <dgm:cxn modelId="{67B96A9C-2B68-462F-8A6D-56FD2A7AC9D4}" type="presOf" srcId="{D574AE37-3565-4F8B-A5A5-88FC2D7D3D1E}" destId="{A3339DCD-6A02-4870-9CA0-02022634D79B}" srcOrd="0" destOrd="0" presId="urn:microsoft.com/office/officeart/2005/8/layout/process2"/>
    <dgm:cxn modelId="{391DDAFF-EA29-4681-9697-0300655BE275}" type="presOf" srcId="{93FCD47F-184E-446B-ABFF-8024FD136B21}" destId="{3A4DDE85-174B-48E5-9C66-07A5A75B9738}" srcOrd="1" destOrd="0" presId="urn:microsoft.com/office/officeart/2005/8/layout/process2"/>
    <dgm:cxn modelId="{62F09372-7EDB-4050-BE5F-E55A9F63558A}" type="presOf" srcId="{92BD9C11-D5D2-4579-8D2D-51DA966CC910}" destId="{E8E53CFC-6A44-4560-98A0-42F8CFD634F7}" srcOrd="0" destOrd="0" presId="urn:microsoft.com/office/officeart/2005/8/layout/process2"/>
    <dgm:cxn modelId="{9E9A66F7-D468-451D-99E8-86E1E539DF08}" type="presOf" srcId="{2E92AC27-BC85-4D22-A076-FD3913624358}" destId="{2DDD3598-1B6F-4536-9754-0109C1653511}" srcOrd="0" destOrd="0" presId="urn:microsoft.com/office/officeart/2005/8/layout/process2"/>
    <dgm:cxn modelId="{8E608801-B1B6-49DB-B466-FA5085DACBDF}" type="presParOf" srcId="{4BAACCBB-805C-4DC2-9218-D8074B9F0FB7}" destId="{2DDD3598-1B6F-4536-9754-0109C1653511}" srcOrd="0" destOrd="0" presId="urn:microsoft.com/office/officeart/2005/8/layout/process2"/>
    <dgm:cxn modelId="{3E0E2457-3BAE-46AF-BBCF-7913BF977367}" type="presParOf" srcId="{4BAACCBB-805C-4DC2-9218-D8074B9F0FB7}" destId="{DB489F32-7AB4-44C2-942B-3C360266859F}" srcOrd="1" destOrd="0" presId="urn:microsoft.com/office/officeart/2005/8/layout/process2"/>
    <dgm:cxn modelId="{3A434A4C-9C1D-49D5-973B-9B65593FE5F2}" type="presParOf" srcId="{DB489F32-7AB4-44C2-942B-3C360266859F}" destId="{3A4DDE85-174B-48E5-9C66-07A5A75B9738}" srcOrd="0" destOrd="0" presId="urn:microsoft.com/office/officeart/2005/8/layout/process2"/>
    <dgm:cxn modelId="{EC5AAF01-29B3-471C-B82C-1A2F86E2F66A}" type="presParOf" srcId="{4BAACCBB-805C-4DC2-9218-D8074B9F0FB7}" destId="{A31A9C7C-3A7D-41C1-8925-3D305C956CC7}" srcOrd="2" destOrd="0" presId="urn:microsoft.com/office/officeart/2005/8/layout/process2"/>
    <dgm:cxn modelId="{259CDDA0-C3F6-4929-9656-0DFE4D870170}" type="presParOf" srcId="{4BAACCBB-805C-4DC2-9218-D8074B9F0FB7}" destId="{E8E53CFC-6A44-4560-98A0-42F8CFD634F7}" srcOrd="3" destOrd="0" presId="urn:microsoft.com/office/officeart/2005/8/layout/process2"/>
    <dgm:cxn modelId="{A918B7B5-F742-4683-9687-627D990E7B91}" type="presParOf" srcId="{E8E53CFC-6A44-4560-98A0-42F8CFD634F7}" destId="{84B42C04-8A47-49D5-A35E-52ECA68A1E28}" srcOrd="0" destOrd="0" presId="urn:microsoft.com/office/officeart/2005/8/layout/process2"/>
    <dgm:cxn modelId="{370925FF-A32B-49F6-B98C-C7EDB25B47CD}" type="presParOf" srcId="{4BAACCBB-805C-4DC2-9218-D8074B9F0FB7}" destId="{A3339DCD-6A02-4870-9CA0-02022634D79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A3C635-FC5D-4DCF-A62F-1206B191FBB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7500BF37-FA32-4785-8973-0140058E87EC}">
      <dgm:prSet phldrT="[Text]" custT="1"/>
      <dgm:spPr/>
      <dgm:t>
        <a:bodyPr/>
        <a:lstStyle/>
        <a:p>
          <a:r>
            <a:rPr lang="zh-TW" altLang="en-US" sz="1800" dirty="0" smtClean="0"/>
            <a:t>疾病和腹瀉</a:t>
          </a:r>
          <a:endParaRPr lang="en-US" sz="1800" dirty="0"/>
        </a:p>
      </dgm:t>
    </dgm:pt>
    <dgm:pt modelId="{FA19C9F2-F70E-4565-A184-62D34E8B32A7}" type="parTrans" cxnId="{2923112F-10A1-4B9D-AE54-93F5EE214157}">
      <dgm:prSet/>
      <dgm:spPr/>
      <dgm:t>
        <a:bodyPr/>
        <a:lstStyle/>
        <a:p>
          <a:endParaRPr lang="en-US" sz="2000"/>
        </a:p>
      </dgm:t>
    </dgm:pt>
    <dgm:pt modelId="{D154C72B-A8B3-412E-8249-BB7D4E7393B5}" type="sibTrans" cxnId="{2923112F-10A1-4B9D-AE54-93F5EE214157}">
      <dgm:prSet custT="1"/>
      <dgm:spPr/>
      <dgm:t>
        <a:bodyPr/>
        <a:lstStyle/>
        <a:p>
          <a:endParaRPr lang="en-US" sz="2000"/>
        </a:p>
      </dgm:t>
    </dgm:pt>
    <dgm:pt modelId="{20E464CD-9425-4B78-90FF-04A86480DCF8}">
      <dgm:prSet phldrT="[Text]" custT="1"/>
      <dgm:spPr/>
      <dgm:t>
        <a:bodyPr/>
        <a:lstStyle/>
        <a:p>
          <a:r>
            <a:rPr lang="zh-TW" altLang="en-US" sz="1800" dirty="0" smtClean="0"/>
            <a:t>頭痛、意識模糊、意識下降、昏迷和死亡</a:t>
          </a:r>
          <a:endParaRPr lang="en-US" sz="1800" dirty="0"/>
        </a:p>
      </dgm:t>
    </dgm:pt>
    <dgm:pt modelId="{84812155-DF2C-43AD-B32C-156D1817186A}" type="parTrans" cxnId="{B92C4DC7-B1D5-4512-A1B8-7B913648DE46}">
      <dgm:prSet/>
      <dgm:spPr/>
      <dgm:t>
        <a:bodyPr/>
        <a:lstStyle/>
        <a:p>
          <a:endParaRPr lang="en-US" sz="2000"/>
        </a:p>
      </dgm:t>
    </dgm:pt>
    <dgm:pt modelId="{19624756-1B99-479B-8B9F-A0BE20481168}" type="sibTrans" cxnId="{B92C4DC7-B1D5-4512-A1B8-7B913648DE46}">
      <dgm:prSet/>
      <dgm:spPr/>
      <dgm:t>
        <a:bodyPr/>
        <a:lstStyle/>
        <a:p>
          <a:endParaRPr lang="en-US" sz="2000"/>
        </a:p>
      </dgm:t>
    </dgm:pt>
    <dgm:pt modelId="{01467CD0-2BE8-43C6-BD18-52D93F65C1AD}">
      <dgm:prSet phldrT="[Text]" custT="1"/>
      <dgm:spPr/>
      <dgm:t>
        <a:bodyPr/>
        <a:lstStyle/>
        <a:p>
          <a:r>
            <a:rPr lang="zh-TW" altLang="en-US" sz="1800" dirty="0" smtClean="0">
              <a:solidFill>
                <a:schemeClr val="bg1"/>
              </a:solidFill>
            </a:rPr>
            <a:t>身體流失過多的鈉</a:t>
          </a:r>
          <a:endParaRPr lang="en-US" sz="1800" dirty="0">
            <a:solidFill>
              <a:schemeClr val="bg1"/>
            </a:solidFill>
          </a:endParaRPr>
        </a:p>
      </dgm:t>
    </dgm:pt>
    <dgm:pt modelId="{6653148A-F186-471D-989D-57BFD9AADB33}" type="parTrans" cxnId="{896209D4-15D3-473D-8778-444C640F6909}">
      <dgm:prSet/>
      <dgm:spPr/>
      <dgm:t>
        <a:bodyPr/>
        <a:lstStyle/>
        <a:p>
          <a:endParaRPr lang="zh-TW" altLang="en-US"/>
        </a:p>
      </dgm:t>
    </dgm:pt>
    <dgm:pt modelId="{09EDCA5C-5012-46A4-99EB-95EC07DC4A0D}" type="sibTrans" cxnId="{896209D4-15D3-473D-8778-444C640F6909}">
      <dgm:prSet/>
      <dgm:spPr/>
      <dgm:t>
        <a:bodyPr/>
        <a:lstStyle/>
        <a:p>
          <a:endParaRPr lang="zh-TW" altLang="en-US"/>
        </a:p>
      </dgm:t>
    </dgm:pt>
    <dgm:pt modelId="{D8E68D4C-9138-49BB-B440-2B98EF0B9B26}" type="pres">
      <dgm:prSet presAssocID="{B1A3C635-FC5D-4DCF-A62F-1206B191FBB1}" presName="linearFlow" presStyleCnt="0">
        <dgm:presLayoutVars>
          <dgm:resizeHandles val="exact"/>
        </dgm:presLayoutVars>
      </dgm:prSet>
      <dgm:spPr/>
    </dgm:pt>
    <dgm:pt modelId="{E35D05FD-A527-4A33-8F3C-0FAEF4692E47}" type="pres">
      <dgm:prSet presAssocID="{7500BF37-FA32-4785-8973-0140058E87E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2457A-9E24-4265-A507-1129331F68CC}" type="pres">
      <dgm:prSet presAssocID="{D154C72B-A8B3-412E-8249-BB7D4E7393B5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BFDAD7B-4CC6-496F-97E4-74284AAE0B34}" type="pres">
      <dgm:prSet presAssocID="{D154C72B-A8B3-412E-8249-BB7D4E7393B5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975ED9EB-A614-491C-A199-F93564DA655A}" type="pres">
      <dgm:prSet presAssocID="{01467CD0-2BE8-43C6-BD18-52D93F65C1A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1941A30-7C6D-475B-8EAB-13C0BA778575}" type="pres">
      <dgm:prSet presAssocID="{09EDCA5C-5012-46A4-99EB-95EC07DC4A0D}" presName="sibTrans" presStyleLbl="sibTrans2D1" presStyleIdx="1" presStyleCnt="2"/>
      <dgm:spPr/>
      <dgm:t>
        <a:bodyPr/>
        <a:lstStyle/>
        <a:p>
          <a:endParaRPr lang="zh-HK" altLang="en-US"/>
        </a:p>
      </dgm:t>
    </dgm:pt>
    <dgm:pt modelId="{CB9ADC03-E569-4EDC-9929-EA42BD51A4C3}" type="pres">
      <dgm:prSet presAssocID="{09EDCA5C-5012-46A4-99EB-95EC07DC4A0D}" presName="connectorText" presStyleLbl="sibTrans2D1" presStyleIdx="1" presStyleCnt="2"/>
      <dgm:spPr/>
      <dgm:t>
        <a:bodyPr/>
        <a:lstStyle/>
        <a:p>
          <a:endParaRPr lang="zh-HK" altLang="en-US"/>
        </a:p>
      </dgm:t>
    </dgm:pt>
    <dgm:pt modelId="{94911BCA-ACDD-4ECB-BCF5-BE77CE708EDF}" type="pres">
      <dgm:prSet presAssocID="{20E464CD-9425-4B78-90FF-04A86480DCF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87C036-1E67-4640-B5CA-CA30222B177E}" type="presOf" srcId="{B1A3C635-FC5D-4DCF-A62F-1206B191FBB1}" destId="{D8E68D4C-9138-49BB-B440-2B98EF0B9B26}" srcOrd="0" destOrd="0" presId="urn:microsoft.com/office/officeart/2005/8/layout/process2"/>
    <dgm:cxn modelId="{B92C4DC7-B1D5-4512-A1B8-7B913648DE46}" srcId="{B1A3C635-FC5D-4DCF-A62F-1206B191FBB1}" destId="{20E464CD-9425-4B78-90FF-04A86480DCF8}" srcOrd="2" destOrd="0" parTransId="{84812155-DF2C-43AD-B32C-156D1817186A}" sibTransId="{19624756-1B99-479B-8B9F-A0BE20481168}"/>
    <dgm:cxn modelId="{2923112F-10A1-4B9D-AE54-93F5EE214157}" srcId="{B1A3C635-FC5D-4DCF-A62F-1206B191FBB1}" destId="{7500BF37-FA32-4785-8973-0140058E87EC}" srcOrd="0" destOrd="0" parTransId="{FA19C9F2-F70E-4565-A184-62D34E8B32A7}" sibTransId="{D154C72B-A8B3-412E-8249-BB7D4E7393B5}"/>
    <dgm:cxn modelId="{379945D3-876A-45EF-A2CA-1109A077EBDD}" type="presOf" srcId="{09EDCA5C-5012-46A4-99EB-95EC07DC4A0D}" destId="{CB9ADC03-E569-4EDC-9929-EA42BD51A4C3}" srcOrd="1" destOrd="0" presId="urn:microsoft.com/office/officeart/2005/8/layout/process2"/>
    <dgm:cxn modelId="{9C62A5C3-8E89-4101-9D06-76239D985723}" type="presOf" srcId="{7500BF37-FA32-4785-8973-0140058E87EC}" destId="{E35D05FD-A527-4A33-8F3C-0FAEF4692E47}" srcOrd="0" destOrd="0" presId="urn:microsoft.com/office/officeart/2005/8/layout/process2"/>
    <dgm:cxn modelId="{5D3AD799-DA0C-4CE5-AB99-35C7866D1599}" type="presOf" srcId="{20E464CD-9425-4B78-90FF-04A86480DCF8}" destId="{94911BCA-ACDD-4ECB-BCF5-BE77CE708EDF}" srcOrd="0" destOrd="0" presId="urn:microsoft.com/office/officeart/2005/8/layout/process2"/>
    <dgm:cxn modelId="{170F7CE8-89E1-41E8-8DFF-C3F46BA9EB00}" type="presOf" srcId="{01467CD0-2BE8-43C6-BD18-52D93F65C1AD}" destId="{975ED9EB-A614-491C-A199-F93564DA655A}" srcOrd="0" destOrd="0" presId="urn:microsoft.com/office/officeart/2005/8/layout/process2"/>
    <dgm:cxn modelId="{ED2FE53C-1334-46CD-AA3D-CCB6989989F9}" type="presOf" srcId="{D154C72B-A8B3-412E-8249-BB7D4E7393B5}" destId="{4BFDAD7B-4CC6-496F-97E4-74284AAE0B34}" srcOrd="1" destOrd="0" presId="urn:microsoft.com/office/officeart/2005/8/layout/process2"/>
    <dgm:cxn modelId="{896209D4-15D3-473D-8778-444C640F6909}" srcId="{B1A3C635-FC5D-4DCF-A62F-1206B191FBB1}" destId="{01467CD0-2BE8-43C6-BD18-52D93F65C1AD}" srcOrd="1" destOrd="0" parTransId="{6653148A-F186-471D-989D-57BFD9AADB33}" sibTransId="{09EDCA5C-5012-46A4-99EB-95EC07DC4A0D}"/>
    <dgm:cxn modelId="{4C62EDE0-3D93-41D6-86B0-4C86446740AD}" type="presOf" srcId="{D154C72B-A8B3-412E-8249-BB7D4E7393B5}" destId="{5302457A-9E24-4265-A507-1129331F68CC}" srcOrd="0" destOrd="0" presId="urn:microsoft.com/office/officeart/2005/8/layout/process2"/>
    <dgm:cxn modelId="{491704B6-D5B9-40AA-9D1A-5CEC9ACEB49C}" type="presOf" srcId="{09EDCA5C-5012-46A4-99EB-95EC07DC4A0D}" destId="{C1941A30-7C6D-475B-8EAB-13C0BA778575}" srcOrd="0" destOrd="0" presId="urn:microsoft.com/office/officeart/2005/8/layout/process2"/>
    <dgm:cxn modelId="{38E31EAE-92C6-4ED2-A7E9-90F1079819B2}" type="presParOf" srcId="{D8E68D4C-9138-49BB-B440-2B98EF0B9B26}" destId="{E35D05FD-A527-4A33-8F3C-0FAEF4692E47}" srcOrd="0" destOrd="0" presId="urn:microsoft.com/office/officeart/2005/8/layout/process2"/>
    <dgm:cxn modelId="{409AD20B-1337-47F9-BC69-93056FCC2140}" type="presParOf" srcId="{D8E68D4C-9138-49BB-B440-2B98EF0B9B26}" destId="{5302457A-9E24-4265-A507-1129331F68CC}" srcOrd="1" destOrd="0" presId="urn:microsoft.com/office/officeart/2005/8/layout/process2"/>
    <dgm:cxn modelId="{9EEF6D19-F416-440F-8B87-13B48E8B2CC1}" type="presParOf" srcId="{5302457A-9E24-4265-A507-1129331F68CC}" destId="{4BFDAD7B-4CC6-496F-97E4-74284AAE0B34}" srcOrd="0" destOrd="0" presId="urn:microsoft.com/office/officeart/2005/8/layout/process2"/>
    <dgm:cxn modelId="{A0B68302-1D74-4A5E-9AEC-3A14FD1791CC}" type="presParOf" srcId="{D8E68D4C-9138-49BB-B440-2B98EF0B9B26}" destId="{975ED9EB-A614-491C-A199-F93564DA655A}" srcOrd="2" destOrd="0" presId="urn:microsoft.com/office/officeart/2005/8/layout/process2"/>
    <dgm:cxn modelId="{9895802A-C417-4E78-AE44-8D6249C559D9}" type="presParOf" srcId="{D8E68D4C-9138-49BB-B440-2B98EF0B9B26}" destId="{C1941A30-7C6D-475B-8EAB-13C0BA778575}" srcOrd="3" destOrd="0" presId="urn:microsoft.com/office/officeart/2005/8/layout/process2"/>
    <dgm:cxn modelId="{5D6ADBD7-5144-4F58-AB1E-7F9D0A795D84}" type="presParOf" srcId="{C1941A30-7C6D-475B-8EAB-13C0BA778575}" destId="{CB9ADC03-E569-4EDC-9929-EA42BD51A4C3}" srcOrd="0" destOrd="0" presId="urn:microsoft.com/office/officeart/2005/8/layout/process2"/>
    <dgm:cxn modelId="{07BD3161-1CC2-41E1-8BB6-DA921AFF10CE}" type="presParOf" srcId="{D8E68D4C-9138-49BB-B440-2B98EF0B9B26}" destId="{94911BCA-ACDD-4ECB-BCF5-BE77CE708ED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26735F-4973-4458-AB1D-1E905AC1A79C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10A611-C695-407F-943C-EE891CCCACE2}">
      <dgm:prSet phldrT="[Text]"/>
      <dgm:spPr/>
      <dgm:t>
        <a:bodyPr/>
        <a:lstStyle/>
        <a:p>
          <a:r>
            <a:rPr lang="zh-TW" altLang="en-US" dirty="0" smtClean="0"/>
            <a:t>體內鈉的水平低：</a:t>
          </a:r>
          <a:endParaRPr lang="en-US" altLang="zh-TW" dirty="0" smtClean="0"/>
        </a:p>
        <a:p>
          <a:r>
            <a:rPr lang="zh-TW" altLang="en-US" dirty="0" smtClean="0"/>
            <a:t>腎臟貯存鈉</a:t>
          </a:r>
          <a:endParaRPr lang="en-US" dirty="0"/>
        </a:p>
      </dgm:t>
    </dgm:pt>
    <dgm:pt modelId="{E59971D7-E46E-44BC-A5E5-0FA94482AE69}" type="parTrans" cxnId="{3AEE636B-FF9D-4BCD-AB78-C515994C6165}">
      <dgm:prSet/>
      <dgm:spPr/>
      <dgm:t>
        <a:bodyPr/>
        <a:lstStyle/>
        <a:p>
          <a:endParaRPr lang="en-US"/>
        </a:p>
      </dgm:t>
    </dgm:pt>
    <dgm:pt modelId="{ADD1B70F-8BB9-46F2-816B-2984AE12580F}" type="sibTrans" cxnId="{3AEE636B-FF9D-4BCD-AB78-C515994C6165}">
      <dgm:prSet/>
      <dgm:spPr/>
      <dgm:t>
        <a:bodyPr/>
        <a:lstStyle/>
        <a:p>
          <a:endParaRPr lang="en-US"/>
        </a:p>
      </dgm:t>
    </dgm:pt>
    <dgm:pt modelId="{A42CB2E7-4BF0-4F3C-BFD7-3488BAC05CA1}">
      <dgm:prSet phldrT="[Text]"/>
      <dgm:spPr/>
      <dgm:t>
        <a:bodyPr/>
        <a:lstStyle/>
        <a:p>
          <a:r>
            <a:rPr lang="zh-TW" altLang="en-US" dirty="0" smtClean="0"/>
            <a:t>體內鈉的水平高：</a:t>
          </a:r>
          <a:endParaRPr lang="en-US" dirty="0" smtClean="0"/>
        </a:p>
        <a:p>
          <a:r>
            <a:rPr lang="zh-TW" altLang="en-US" dirty="0" smtClean="0"/>
            <a:t>經尿液排出多餘的鈉</a:t>
          </a:r>
          <a:endParaRPr lang="en-US" dirty="0"/>
        </a:p>
      </dgm:t>
    </dgm:pt>
    <dgm:pt modelId="{324556D8-879D-4D4D-BFB2-2BBA9200CAAF}" type="parTrans" cxnId="{5D9DCAFE-898D-49D4-AAE0-8A954AB03A5E}">
      <dgm:prSet/>
      <dgm:spPr/>
      <dgm:t>
        <a:bodyPr/>
        <a:lstStyle/>
        <a:p>
          <a:endParaRPr lang="en-US"/>
        </a:p>
      </dgm:t>
    </dgm:pt>
    <dgm:pt modelId="{4B98DB15-657A-4D52-BABA-9F91C076B24B}" type="sibTrans" cxnId="{5D9DCAFE-898D-49D4-AAE0-8A954AB03A5E}">
      <dgm:prSet/>
      <dgm:spPr/>
      <dgm:t>
        <a:bodyPr/>
        <a:lstStyle/>
        <a:p>
          <a:endParaRPr lang="en-US"/>
        </a:p>
      </dgm:t>
    </dgm:pt>
    <dgm:pt modelId="{AB0F81FF-B829-48AC-9E89-4A82991E8DC0}" type="pres">
      <dgm:prSet presAssocID="{E226735F-4973-4458-AB1D-1E905AC1A79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ACC18E-2912-4BA2-8E7D-035F314552BB}" type="pres">
      <dgm:prSet presAssocID="{E226735F-4973-4458-AB1D-1E905AC1A79C}" presName="divider" presStyleLbl="fgShp" presStyleIdx="0" presStyleCnt="1"/>
      <dgm:spPr/>
    </dgm:pt>
    <dgm:pt modelId="{8C932137-BD73-48B8-8F41-D5FC4C1C321F}" type="pres">
      <dgm:prSet presAssocID="{9E10A611-C695-407F-943C-EE891CCCACE2}" presName="downArrow" presStyleLbl="node1" presStyleIdx="0" presStyleCnt="2"/>
      <dgm:spPr/>
    </dgm:pt>
    <dgm:pt modelId="{5D84E139-C494-47B9-A763-687C8DC576C0}" type="pres">
      <dgm:prSet presAssocID="{9E10A611-C695-407F-943C-EE891CCCACE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7D274-1F95-441F-9CBC-C35D660B1FC3}" type="pres">
      <dgm:prSet presAssocID="{A42CB2E7-4BF0-4F3C-BFD7-3488BAC05CA1}" presName="upArrow" presStyleLbl="node1" presStyleIdx="1" presStyleCnt="2"/>
      <dgm:spPr/>
    </dgm:pt>
    <dgm:pt modelId="{134A0534-B112-4BC7-B840-0005A4EB274A}" type="pres">
      <dgm:prSet presAssocID="{A42CB2E7-4BF0-4F3C-BFD7-3488BAC05CA1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329B9F-0304-4F0E-BC3D-9C5625BD6B7F}" type="presOf" srcId="{A42CB2E7-4BF0-4F3C-BFD7-3488BAC05CA1}" destId="{134A0534-B112-4BC7-B840-0005A4EB274A}" srcOrd="0" destOrd="0" presId="urn:microsoft.com/office/officeart/2005/8/layout/arrow3"/>
    <dgm:cxn modelId="{3AEE636B-FF9D-4BCD-AB78-C515994C6165}" srcId="{E226735F-4973-4458-AB1D-1E905AC1A79C}" destId="{9E10A611-C695-407F-943C-EE891CCCACE2}" srcOrd="0" destOrd="0" parTransId="{E59971D7-E46E-44BC-A5E5-0FA94482AE69}" sibTransId="{ADD1B70F-8BB9-46F2-816B-2984AE12580F}"/>
    <dgm:cxn modelId="{1F823DAD-98B3-4FF3-B193-EDED681EF117}" type="presOf" srcId="{9E10A611-C695-407F-943C-EE891CCCACE2}" destId="{5D84E139-C494-47B9-A763-687C8DC576C0}" srcOrd="0" destOrd="0" presId="urn:microsoft.com/office/officeart/2005/8/layout/arrow3"/>
    <dgm:cxn modelId="{9D72FBB4-7655-4276-914A-76196B3E5423}" type="presOf" srcId="{E226735F-4973-4458-AB1D-1E905AC1A79C}" destId="{AB0F81FF-B829-48AC-9E89-4A82991E8DC0}" srcOrd="0" destOrd="0" presId="urn:microsoft.com/office/officeart/2005/8/layout/arrow3"/>
    <dgm:cxn modelId="{5D9DCAFE-898D-49D4-AAE0-8A954AB03A5E}" srcId="{E226735F-4973-4458-AB1D-1E905AC1A79C}" destId="{A42CB2E7-4BF0-4F3C-BFD7-3488BAC05CA1}" srcOrd="1" destOrd="0" parTransId="{324556D8-879D-4D4D-BFB2-2BBA9200CAAF}" sibTransId="{4B98DB15-657A-4D52-BABA-9F91C076B24B}"/>
    <dgm:cxn modelId="{AA226BB7-5DD1-4AEE-94EA-E235550991B2}" type="presParOf" srcId="{AB0F81FF-B829-48AC-9E89-4A82991E8DC0}" destId="{AEACC18E-2912-4BA2-8E7D-035F314552BB}" srcOrd="0" destOrd="0" presId="urn:microsoft.com/office/officeart/2005/8/layout/arrow3"/>
    <dgm:cxn modelId="{5FCD1C1C-6539-4D1E-B8B4-E4AD5FC96131}" type="presParOf" srcId="{AB0F81FF-B829-48AC-9E89-4A82991E8DC0}" destId="{8C932137-BD73-48B8-8F41-D5FC4C1C321F}" srcOrd="1" destOrd="0" presId="urn:microsoft.com/office/officeart/2005/8/layout/arrow3"/>
    <dgm:cxn modelId="{E72E8E9F-EC49-4EB0-B32E-93840105FFF2}" type="presParOf" srcId="{AB0F81FF-B829-48AC-9E89-4A82991E8DC0}" destId="{5D84E139-C494-47B9-A763-687C8DC576C0}" srcOrd="2" destOrd="0" presId="urn:microsoft.com/office/officeart/2005/8/layout/arrow3"/>
    <dgm:cxn modelId="{4F5DDD8A-84B1-44BD-B0BC-778930B27B5D}" type="presParOf" srcId="{AB0F81FF-B829-48AC-9E89-4A82991E8DC0}" destId="{C387D274-1F95-441F-9CBC-C35D660B1FC3}" srcOrd="3" destOrd="0" presId="urn:microsoft.com/office/officeart/2005/8/layout/arrow3"/>
    <dgm:cxn modelId="{4A29F436-FAD2-43EC-9E03-21D55F29850D}" type="presParOf" srcId="{AB0F81FF-B829-48AC-9E89-4A82991E8DC0}" destId="{134A0534-B112-4BC7-B840-0005A4EB274A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871D85-71DB-4A48-8652-F382B69C09F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B927B2-BB03-4647-873A-3541CA584CC1}">
      <dgm:prSet phldrT="[Text]"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</a:rPr>
            <a:t>攝取鈉</a:t>
          </a:r>
          <a:r>
            <a:rPr lang="zh-TW" altLang="en-US" dirty="0" smtClean="0"/>
            <a:t>過多</a:t>
          </a:r>
          <a:endParaRPr lang="en-US" dirty="0"/>
        </a:p>
      </dgm:t>
    </dgm:pt>
    <dgm:pt modelId="{471EC7A1-843C-4BAE-BA84-3B2BBE091B09}" type="parTrans" cxnId="{C9BD85DC-FEC4-4AD6-82D1-DF0053529B87}">
      <dgm:prSet/>
      <dgm:spPr/>
      <dgm:t>
        <a:bodyPr/>
        <a:lstStyle/>
        <a:p>
          <a:endParaRPr lang="en-US"/>
        </a:p>
      </dgm:t>
    </dgm:pt>
    <dgm:pt modelId="{542F8105-24DB-4750-93B8-9F294EB55C48}" type="sibTrans" cxnId="{C9BD85DC-FEC4-4AD6-82D1-DF0053529B87}">
      <dgm:prSet/>
      <dgm:spPr/>
      <dgm:t>
        <a:bodyPr/>
        <a:lstStyle/>
        <a:p>
          <a:endParaRPr lang="en-US"/>
        </a:p>
      </dgm:t>
    </dgm:pt>
    <dgm:pt modelId="{CBE5DE50-3F98-461C-909A-EC3611DE6137}">
      <dgm:prSet phldrT="[Text]"/>
      <dgm:spPr/>
      <dgm:t>
        <a:bodyPr/>
        <a:lstStyle/>
        <a:p>
          <a:r>
            <a:rPr lang="zh-TW" altLang="en-US" dirty="0" smtClean="0"/>
            <a:t>腎臟的排鈉量不足</a:t>
          </a:r>
          <a:endParaRPr lang="en-US" dirty="0"/>
        </a:p>
      </dgm:t>
    </dgm:pt>
    <dgm:pt modelId="{8FE3C5BC-D617-4904-B3E9-04AEC6F65A9A}" type="parTrans" cxnId="{E1FCAB4F-CDB1-4633-B978-5DC5AEA6A796}">
      <dgm:prSet/>
      <dgm:spPr/>
      <dgm:t>
        <a:bodyPr/>
        <a:lstStyle/>
        <a:p>
          <a:endParaRPr lang="en-US"/>
        </a:p>
      </dgm:t>
    </dgm:pt>
    <dgm:pt modelId="{0DD69CC2-998E-4D8A-8515-2D45596CE21D}" type="sibTrans" cxnId="{E1FCAB4F-CDB1-4633-B978-5DC5AEA6A796}">
      <dgm:prSet/>
      <dgm:spPr/>
      <dgm:t>
        <a:bodyPr/>
        <a:lstStyle/>
        <a:p>
          <a:endParaRPr lang="en-US"/>
        </a:p>
      </dgm:t>
    </dgm:pt>
    <dgm:pt modelId="{DE0FFB23-185E-487C-8C94-423C7BA61E25}">
      <dgm:prSet phldrT="[Text]"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</a:rPr>
            <a:t>鈉和體液</a:t>
          </a:r>
          <a:r>
            <a:rPr lang="zh-TW" altLang="en-US" dirty="0" smtClean="0"/>
            <a:t>積存在體內</a:t>
          </a:r>
          <a:endParaRPr lang="en-US" dirty="0"/>
        </a:p>
      </dgm:t>
    </dgm:pt>
    <dgm:pt modelId="{48832396-200F-4187-9628-3EE90DF47BC0}" type="parTrans" cxnId="{7174CA04-DED1-465E-A20E-9EA67031B141}">
      <dgm:prSet/>
      <dgm:spPr/>
      <dgm:t>
        <a:bodyPr/>
        <a:lstStyle/>
        <a:p>
          <a:endParaRPr lang="en-US"/>
        </a:p>
      </dgm:t>
    </dgm:pt>
    <dgm:pt modelId="{9715CF81-6F3B-4EC5-8557-B5248A4ED038}" type="sibTrans" cxnId="{7174CA04-DED1-465E-A20E-9EA67031B141}">
      <dgm:prSet/>
      <dgm:spPr/>
      <dgm:t>
        <a:bodyPr/>
        <a:lstStyle/>
        <a:p>
          <a:endParaRPr lang="en-US"/>
        </a:p>
      </dgm:t>
    </dgm:pt>
    <dgm:pt modelId="{00E5C187-DEF1-402C-9209-DE110F1D3567}">
      <dgm:prSet phldrT="[Text]"/>
      <dgm:spPr/>
      <dgm:t>
        <a:bodyPr/>
        <a:lstStyle/>
        <a:p>
          <a:r>
            <a:rPr lang="zh-TW" altLang="en-US" dirty="0" smtClean="0"/>
            <a:t>高血壓</a:t>
          </a:r>
          <a:endParaRPr lang="en-US" dirty="0"/>
        </a:p>
      </dgm:t>
    </dgm:pt>
    <dgm:pt modelId="{B0D78DF9-2658-4A2A-BBE5-8BD49059278B}" type="parTrans" cxnId="{7697DC30-7263-43DB-8374-41C560EC291D}">
      <dgm:prSet/>
      <dgm:spPr/>
      <dgm:t>
        <a:bodyPr/>
        <a:lstStyle/>
        <a:p>
          <a:endParaRPr lang="en-US"/>
        </a:p>
      </dgm:t>
    </dgm:pt>
    <dgm:pt modelId="{0B18E16E-0EAD-4354-A144-B44BBA77C8CD}" type="sibTrans" cxnId="{7697DC30-7263-43DB-8374-41C560EC291D}">
      <dgm:prSet/>
      <dgm:spPr/>
      <dgm:t>
        <a:bodyPr/>
        <a:lstStyle/>
        <a:p>
          <a:endParaRPr lang="en-US"/>
        </a:p>
      </dgm:t>
    </dgm:pt>
    <dgm:pt modelId="{F74BFBEF-B0E4-4183-BF0F-E734AF28E37F}">
      <dgm:prSet phldrT="[Text]"/>
      <dgm:spPr/>
      <dgm:t>
        <a:bodyPr/>
        <a:lstStyle/>
        <a:p>
          <a:r>
            <a:rPr lang="zh-TW" altLang="en-US" dirty="0" smtClean="0"/>
            <a:t>增加罹患冠心病和中風的風險</a:t>
          </a:r>
          <a:endParaRPr lang="en-US" dirty="0"/>
        </a:p>
      </dgm:t>
    </dgm:pt>
    <dgm:pt modelId="{83ACA893-98EA-4FF0-868B-0EA00E90713A}" type="parTrans" cxnId="{F25E2710-E6B2-40BB-8BE5-A2067021FCF2}">
      <dgm:prSet/>
      <dgm:spPr/>
      <dgm:t>
        <a:bodyPr/>
        <a:lstStyle/>
        <a:p>
          <a:endParaRPr lang="en-US"/>
        </a:p>
      </dgm:t>
    </dgm:pt>
    <dgm:pt modelId="{2E805000-515F-4288-A8B2-357CAED5A672}" type="sibTrans" cxnId="{F25E2710-E6B2-40BB-8BE5-A2067021FCF2}">
      <dgm:prSet/>
      <dgm:spPr/>
      <dgm:t>
        <a:bodyPr/>
        <a:lstStyle/>
        <a:p>
          <a:endParaRPr lang="en-US"/>
        </a:p>
      </dgm:t>
    </dgm:pt>
    <dgm:pt modelId="{61CF2587-1ED6-4FF1-AFAB-CDA3148B11BC}" type="pres">
      <dgm:prSet presAssocID="{D6871D85-71DB-4A48-8652-F382B69C09F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259004-E571-46BE-AE1E-C6402D0FD786}" type="pres">
      <dgm:prSet presAssocID="{D6871D85-71DB-4A48-8652-F382B69C09FD}" presName="dummyMaxCanvas" presStyleCnt="0">
        <dgm:presLayoutVars/>
      </dgm:prSet>
      <dgm:spPr/>
    </dgm:pt>
    <dgm:pt modelId="{3E775393-AC43-482C-A46A-D5761FB35CA8}" type="pres">
      <dgm:prSet presAssocID="{D6871D85-71DB-4A48-8652-F382B69C09FD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997BC3-8EB1-4604-9CC1-21126259CB78}" type="pres">
      <dgm:prSet presAssocID="{D6871D85-71DB-4A48-8652-F382B69C09FD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474F8-449D-4EAA-801B-74A187561AC2}" type="pres">
      <dgm:prSet presAssocID="{D6871D85-71DB-4A48-8652-F382B69C09F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555F-0830-4BF6-82E1-2711C1B7B1D0}" type="pres">
      <dgm:prSet presAssocID="{D6871D85-71DB-4A48-8652-F382B69C09F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5B0AE3-9ADE-4639-A1E1-FAC81F055EFA}" type="pres">
      <dgm:prSet presAssocID="{D6871D85-71DB-4A48-8652-F382B69C09F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44A74F-4BDC-49D2-8F1B-194AFACDD1AD}" type="pres">
      <dgm:prSet presAssocID="{D6871D85-71DB-4A48-8652-F382B69C09F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B8122F-67A9-45FA-B490-E4C2C56AB927}" type="pres">
      <dgm:prSet presAssocID="{D6871D85-71DB-4A48-8652-F382B69C09F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B65881-1CB6-45DB-92F9-C47B25F1B2DC}" type="pres">
      <dgm:prSet presAssocID="{D6871D85-71DB-4A48-8652-F382B69C09F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BB83C5-DA06-4360-8F0A-85EDBB43DF40}" type="pres">
      <dgm:prSet presAssocID="{D6871D85-71DB-4A48-8652-F382B69C09F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EA3DA-7B29-407A-A584-675C97ABCE8C}" type="pres">
      <dgm:prSet presAssocID="{D6871D85-71DB-4A48-8652-F382B69C09F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0C4DD-5D36-4391-901E-9A2F7F8FECE3}" type="pres">
      <dgm:prSet presAssocID="{D6871D85-71DB-4A48-8652-F382B69C09F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C6831-C797-44FC-9132-8ABE8E3BBFF1}" type="pres">
      <dgm:prSet presAssocID="{D6871D85-71DB-4A48-8652-F382B69C09F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3DDA8-8CB1-4F18-A843-A72C7EE30C4B}" type="pres">
      <dgm:prSet presAssocID="{D6871D85-71DB-4A48-8652-F382B69C09F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3D33A-2F62-4768-B65A-FCAFEC0F1094}" type="pres">
      <dgm:prSet presAssocID="{D6871D85-71DB-4A48-8652-F382B69C09F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BDFB14-04E5-46DF-A95E-1231CF2DC6DB}" type="presOf" srcId="{DE0FFB23-185E-487C-8C94-423C7BA61E25}" destId="{A47474F8-449D-4EAA-801B-74A187561AC2}" srcOrd="0" destOrd="0" presId="urn:microsoft.com/office/officeart/2005/8/layout/vProcess5"/>
    <dgm:cxn modelId="{23432AE2-C5D8-4EA3-A0A3-F2402D7875B6}" type="presOf" srcId="{0B18E16E-0EAD-4354-A144-B44BBA77C8CD}" destId="{84BB83C5-DA06-4360-8F0A-85EDBB43DF40}" srcOrd="0" destOrd="0" presId="urn:microsoft.com/office/officeart/2005/8/layout/vProcess5"/>
    <dgm:cxn modelId="{C9BD85DC-FEC4-4AD6-82D1-DF0053529B87}" srcId="{D6871D85-71DB-4A48-8652-F382B69C09FD}" destId="{E9B927B2-BB03-4647-873A-3541CA584CC1}" srcOrd="0" destOrd="0" parTransId="{471EC7A1-843C-4BAE-BA84-3B2BBE091B09}" sibTransId="{542F8105-24DB-4750-93B8-9F294EB55C48}"/>
    <dgm:cxn modelId="{73EF321B-70BA-4A1A-ACCC-AEACC1AEBB52}" type="presOf" srcId="{CBE5DE50-3F98-461C-909A-EC3611DE6137}" destId="{DA90C4DD-5D36-4391-901E-9A2F7F8FECE3}" srcOrd="1" destOrd="0" presId="urn:microsoft.com/office/officeart/2005/8/layout/vProcess5"/>
    <dgm:cxn modelId="{D6551129-2DBA-4625-94B5-2F9C7D9A1AEC}" type="presOf" srcId="{00E5C187-DEF1-402C-9209-DE110F1D3567}" destId="{4823DDA8-8CB1-4F18-A843-A72C7EE30C4B}" srcOrd="1" destOrd="0" presId="urn:microsoft.com/office/officeart/2005/8/layout/vProcess5"/>
    <dgm:cxn modelId="{F25E2710-E6B2-40BB-8BE5-A2067021FCF2}" srcId="{D6871D85-71DB-4A48-8652-F382B69C09FD}" destId="{F74BFBEF-B0E4-4183-BF0F-E734AF28E37F}" srcOrd="4" destOrd="0" parTransId="{83ACA893-98EA-4FF0-868B-0EA00E90713A}" sibTransId="{2E805000-515F-4288-A8B2-357CAED5A672}"/>
    <dgm:cxn modelId="{C3F9CA23-869C-4F2E-9B73-1A52B9BB505C}" type="presOf" srcId="{D6871D85-71DB-4A48-8652-F382B69C09FD}" destId="{61CF2587-1ED6-4FF1-AFAB-CDA3148B11BC}" srcOrd="0" destOrd="0" presId="urn:microsoft.com/office/officeart/2005/8/layout/vProcess5"/>
    <dgm:cxn modelId="{4897FBBE-ECCF-4B2D-884E-8B417E14B58F}" type="presOf" srcId="{00E5C187-DEF1-402C-9209-DE110F1D3567}" destId="{406B555F-0830-4BF6-82E1-2711C1B7B1D0}" srcOrd="0" destOrd="0" presId="urn:microsoft.com/office/officeart/2005/8/layout/vProcess5"/>
    <dgm:cxn modelId="{C89BED8A-12A6-4D80-BFAE-0EAEECE309D1}" type="presOf" srcId="{F74BFBEF-B0E4-4183-BF0F-E734AF28E37F}" destId="{F85B0AE3-9ADE-4639-A1E1-FAC81F055EFA}" srcOrd="0" destOrd="0" presId="urn:microsoft.com/office/officeart/2005/8/layout/vProcess5"/>
    <dgm:cxn modelId="{3ACF16D7-7B84-4C35-BA12-7E74E48900FE}" type="presOf" srcId="{9715CF81-6F3B-4EC5-8557-B5248A4ED038}" destId="{78B65881-1CB6-45DB-92F9-C47B25F1B2DC}" srcOrd="0" destOrd="0" presId="urn:microsoft.com/office/officeart/2005/8/layout/vProcess5"/>
    <dgm:cxn modelId="{7174CA04-DED1-465E-A20E-9EA67031B141}" srcId="{D6871D85-71DB-4A48-8652-F382B69C09FD}" destId="{DE0FFB23-185E-487C-8C94-423C7BA61E25}" srcOrd="2" destOrd="0" parTransId="{48832396-200F-4187-9628-3EE90DF47BC0}" sibTransId="{9715CF81-6F3B-4EC5-8557-B5248A4ED038}"/>
    <dgm:cxn modelId="{E1FCAB4F-CDB1-4633-B978-5DC5AEA6A796}" srcId="{D6871D85-71DB-4A48-8652-F382B69C09FD}" destId="{CBE5DE50-3F98-461C-909A-EC3611DE6137}" srcOrd="1" destOrd="0" parTransId="{8FE3C5BC-D617-4904-B3E9-04AEC6F65A9A}" sibTransId="{0DD69CC2-998E-4D8A-8515-2D45596CE21D}"/>
    <dgm:cxn modelId="{296D2E06-3758-4348-A874-B6654335EFDE}" type="presOf" srcId="{CBE5DE50-3F98-461C-909A-EC3611DE6137}" destId="{E5997BC3-8EB1-4604-9CC1-21126259CB78}" srcOrd="0" destOrd="0" presId="urn:microsoft.com/office/officeart/2005/8/layout/vProcess5"/>
    <dgm:cxn modelId="{846A3446-EC32-4BC0-AFAA-09C52F7A382B}" type="presOf" srcId="{E9B927B2-BB03-4647-873A-3541CA584CC1}" destId="{3E775393-AC43-482C-A46A-D5761FB35CA8}" srcOrd="0" destOrd="0" presId="urn:microsoft.com/office/officeart/2005/8/layout/vProcess5"/>
    <dgm:cxn modelId="{360C3905-BDED-45AE-BC61-413BFA5E4392}" type="presOf" srcId="{DE0FFB23-185E-487C-8C94-423C7BA61E25}" destId="{D8AC6831-C797-44FC-9132-8ABE8E3BBFF1}" srcOrd="1" destOrd="0" presId="urn:microsoft.com/office/officeart/2005/8/layout/vProcess5"/>
    <dgm:cxn modelId="{4A5E1038-A340-4260-9EDD-699A533B9C58}" type="presOf" srcId="{542F8105-24DB-4750-93B8-9F294EB55C48}" destId="{5944A74F-4BDC-49D2-8F1B-194AFACDD1AD}" srcOrd="0" destOrd="0" presId="urn:microsoft.com/office/officeart/2005/8/layout/vProcess5"/>
    <dgm:cxn modelId="{D462626B-CD01-44E4-88D0-98F502869BEA}" type="presOf" srcId="{E9B927B2-BB03-4647-873A-3541CA584CC1}" destId="{453EA3DA-7B29-407A-A584-675C97ABCE8C}" srcOrd="1" destOrd="0" presId="urn:microsoft.com/office/officeart/2005/8/layout/vProcess5"/>
    <dgm:cxn modelId="{4340F824-7E77-4A41-9728-B4E42652AC6E}" type="presOf" srcId="{0DD69CC2-998E-4D8A-8515-2D45596CE21D}" destId="{20B8122F-67A9-45FA-B490-E4C2C56AB927}" srcOrd="0" destOrd="0" presId="urn:microsoft.com/office/officeart/2005/8/layout/vProcess5"/>
    <dgm:cxn modelId="{B59B39FB-E320-46BA-9717-FB6E3B7A8B71}" type="presOf" srcId="{F74BFBEF-B0E4-4183-BF0F-E734AF28E37F}" destId="{2B53D33A-2F62-4768-B65A-FCAFEC0F1094}" srcOrd="1" destOrd="0" presId="urn:microsoft.com/office/officeart/2005/8/layout/vProcess5"/>
    <dgm:cxn modelId="{7697DC30-7263-43DB-8374-41C560EC291D}" srcId="{D6871D85-71DB-4A48-8652-F382B69C09FD}" destId="{00E5C187-DEF1-402C-9209-DE110F1D3567}" srcOrd="3" destOrd="0" parTransId="{B0D78DF9-2658-4A2A-BBE5-8BD49059278B}" sibTransId="{0B18E16E-0EAD-4354-A144-B44BBA77C8CD}"/>
    <dgm:cxn modelId="{1F27ECE8-9474-40BE-9C4B-3F277E2D9C34}" type="presParOf" srcId="{61CF2587-1ED6-4FF1-AFAB-CDA3148B11BC}" destId="{58259004-E571-46BE-AE1E-C6402D0FD786}" srcOrd="0" destOrd="0" presId="urn:microsoft.com/office/officeart/2005/8/layout/vProcess5"/>
    <dgm:cxn modelId="{9C31D890-58C9-4C77-8847-0EC744816B81}" type="presParOf" srcId="{61CF2587-1ED6-4FF1-AFAB-CDA3148B11BC}" destId="{3E775393-AC43-482C-A46A-D5761FB35CA8}" srcOrd="1" destOrd="0" presId="urn:microsoft.com/office/officeart/2005/8/layout/vProcess5"/>
    <dgm:cxn modelId="{77859BDA-B18A-4823-A16A-A7F10FAF4E65}" type="presParOf" srcId="{61CF2587-1ED6-4FF1-AFAB-CDA3148B11BC}" destId="{E5997BC3-8EB1-4604-9CC1-21126259CB78}" srcOrd="2" destOrd="0" presId="urn:microsoft.com/office/officeart/2005/8/layout/vProcess5"/>
    <dgm:cxn modelId="{DF302746-DB05-4C52-A121-4A95D6354447}" type="presParOf" srcId="{61CF2587-1ED6-4FF1-AFAB-CDA3148B11BC}" destId="{A47474F8-449D-4EAA-801B-74A187561AC2}" srcOrd="3" destOrd="0" presId="urn:microsoft.com/office/officeart/2005/8/layout/vProcess5"/>
    <dgm:cxn modelId="{5E2784CD-50C0-4721-B2B4-1F3DF27FFA9F}" type="presParOf" srcId="{61CF2587-1ED6-4FF1-AFAB-CDA3148B11BC}" destId="{406B555F-0830-4BF6-82E1-2711C1B7B1D0}" srcOrd="4" destOrd="0" presId="urn:microsoft.com/office/officeart/2005/8/layout/vProcess5"/>
    <dgm:cxn modelId="{AD217E71-6AA2-4AAB-B62A-BD56F0B0F702}" type="presParOf" srcId="{61CF2587-1ED6-4FF1-AFAB-CDA3148B11BC}" destId="{F85B0AE3-9ADE-4639-A1E1-FAC81F055EFA}" srcOrd="5" destOrd="0" presId="urn:microsoft.com/office/officeart/2005/8/layout/vProcess5"/>
    <dgm:cxn modelId="{3BB23EEE-86A5-409F-B5ED-C0138832905D}" type="presParOf" srcId="{61CF2587-1ED6-4FF1-AFAB-CDA3148B11BC}" destId="{5944A74F-4BDC-49D2-8F1B-194AFACDD1AD}" srcOrd="6" destOrd="0" presId="urn:microsoft.com/office/officeart/2005/8/layout/vProcess5"/>
    <dgm:cxn modelId="{53383E62-CA9C-4D5B-9774-0BC86EA80C24}" type="presParOf" srcId="{61CF2587-1ED6-4FF1-AFAB-CDA3148B11BC}" destId="{20B8122F-67A9-45FA-B490-E4C2C56AB927}" srcOrd="7" destOrd="0" presId="urn:microsoft.com/office/officeart/2005/8/layout/vProcess5"/>
    <dgm:cxn modelId="{65E6648B-AAD1-4137-8603-703A26DFECB8}" type="presParOf" srcId="{61CF2587-1ED6-4FF1-AFAB-CDA3148B11BC}" destId="{78B65881-1CB6-45DB-92F9-C47B25F1B2DC}" srcOrd="8" destOrd="0" presId="urn:microsoft.com/office/officeart/2005/8/layout/vProcess5"/>
    <dgm:cxn modelId="{A9093663-87F2-4018-9DA7-E1B474CD84BF}" type="presParOf" srcId="{61CF2587-1ED6-4FF1-AFAB-CDA3148B11BC}" destId="{84BB83C5-DA06-4360-8F0A-85EDBB43DF40}" srcOrd="9" destOrd="0" presId="urn:microsoft.com/office/officeart/2005/8/layout/vProcess5"/>
    <dgm:cxn modelId="{8071FA19-AE27-4A19-93CB-F0FA501F7577}" type="presParOf" srcId="{61CF2587-1ED6-4FF1-AFAB-CDA3148B11BC}" destId="{453EA3DA-7B29-407A-A584-675C97ABCE8C}" srcOrd="10" destOrd="0" presId="urn:microsoft.com/office/officeart/2005/8/layout/vProcess5"/>
    <dgm:cxn modelId="{154BB0E3-8F75-4161-B7F1-3910546856B0}" type="presParOf" srcId="{61CF2587-1ED6-4FF1-AFAB-CDA3148B11BC}" destId="{DA90C4DD-5D36-4391-901E-9A2F7F8FECE3}" srcOrd="11" destOrd="0" presId="urn:microsoft.com/office/officeart/2005/8/layout/vProcess5"/>
    <dgm:cxn modelId="{3618557E-3AB9-4045-92FB-B5DBA09A256F}" type="presParOf" srcId="{61CF2587-1ED6-4FF1-AFAB-CDA3148B11BC}" destId="{D8AC6831-C797-44FC-9132-8ABE8E3BBFF1}" srcOrd="12" destOrd="0" presId="urn:microsoft.com/office/officeart/2005/8/layout/vProcess5"/>
    <dgm:cxn modelId="{92861DD1-623B-490B-A3A0-002D7B4F072D}" type="presParOf" srcId="{61CF2587-1ED6-4FF1-AFAB-CDA3148B11BC}" destId="{4823DDA8-8CB1-4F18-A843-A72C7EE30C4B}" srcOrd="13" destOrd="0" presId="urn:microsoft.com/office/officeart/2005/8/layout/vProcess5"/>
    <dgm:cxn modelId="{61BB69AD-59A8-47B0-946A-5E7A342140FC}" type="presParOf" srcId="{61CF2587-1ED6-4FF1-AFAB-CDA3148B11BC}" destId="{2B53D33A-2F62-4768-B65A-FCAFEC0F109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BC4550-3C70-4078-8036-39A652BB56B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6F2E04-121B-4235-AA54-EF361C0ADCD8}">
      <dgm:prSet phldrT="[Text]"/>
      <dgm:spPr/>
      <dgm:t>
        <a:bodyPr/>
        <a:lstStyle/>
        <a:p>
          <a:r>
            <a:rPr lang="zh-TW" altLang="en-US" b="1" i="0" dirty="0" smtClean="0"/>
            <a:t>減低從膳食中攝取的鈉</a:t>
          </a:r>
          <a:r>
            <a:rPr lang="en-US" altLang="zh-TW" b="1" i="0" dirty="0" smtClean="0"/>
            <a:t>(</a:t>
          </a:r>
          <a:r>
            <a:rPr lang="zh-TW" altLang="en-US" b="1" i="0" dirty="0" smtClean="0"/>
            <a:t>鹽</a:t>
          </a:r>
          <a:r>
            <a:rPr lang="en-US" altLang="zh-TW" b="1" i="0" dirty="0" smtClean="0"/>
            <a:t>)</a:t>
          </a:r>
          <a:endParaRPr lang="en-US" dirty="0"/>
        </a:p>
      </dgm:t>
    </dgm:pt>
    <dgm:pt modelId="{1FC3DC97-E900-4764-8401-957C2581DC9B}" type="parTrans" cxnId="{2F24CF43-E1EA-4E69-B0B3-4F24C8D29DD7}">
      <dgm:prSet/>
      <dgm:spPr/>
      <dgm:t>
        <a:bodyPr/>
        <a:lstStyle/>
        <a:p>
          <a:endParaRPr lang="en-US"/>
        </a:p>
      </dgm:t>
    </dgm:pt>
    <dgm:pt modelId="{F789CEDE-6024-431D-B29C-01C920972005}" type="sibTrans" cxnId="{2F24CF43-E1EA-4E69-B0B3-4F24C8D29DD7}">
      <dgm:prSet/>
      <dgm:spPr/>
      <dgm:t>
        <a:bodyPr/>
        <a:lstStyle/>
        <a:p>
          <a:endParaRPr lang="en-US"/>
        </a:p>
      </dgm:t>
    </dgm:pt>
    <dgm:pt modelId="{42027DD4-34D5-49E7-83F0-381B90F3880A}">
      <dgm:prSet phldrT="[Text]"/>
      <dgm:spPr/>
      <dgm:t>
        <a:bodyPr/>
        <a:lstStyle/>
        <a:p>
          <a:r>
            <a:rPr lang="zh-TW" altLang="en-US" b="0" i="0" dirty="0" smtClean="0"/>
            <a:t>參考營養標籤，選擇鈉含量較低的食物</a:t>
          </a:r>
          <a:endParaRPr lang="en-US" dirty="0"/>
        </a:p>
      </dgm:t>
    </dgm:pt>
    <dgm:pt modelId="{179E8E6E-A8C4-46BB-A562-ED798F331917}" type="parTrans" cxnId="{749C9978-90D9-4DF4-B9EE-EB5642A5792D}">
      <dgm:prSet/>
      <dgm:spPr/>
      <dgm:t>
        <a:bodyPr/>
        <a:lstStyle/>
        <a:p>
          <a:endParaRPr lang="en-US"/>
        </a:p>
      </dgm:t>
    </dgm:pt>
    <dgm:pt modelId="{CA5C6D6A-FD09-445B-81B1-CAB672868BB2}" type="sibTrans" cxnId="{749C9978-90D9-4DF4-B9EE-EB5642A5792D}">
      <dgm:prSet/>
      <dgm:spPr/>
      <dgm:t>
        <a:bodyPr/>
        <a:lstStyle/>
        <a:p>
          <a:endParaRPr lang="en-US"/>
        </a:p>
      </dgm:t>
    </dgm:pt>
    <dgm:pt modelId="{06B00332-9679-49B9-B326-C32EEA033A4D}">
      <dgm:prSet phldrT="[Text]"/>
      <dgm:spPr/>
      <dgm:t>
        <a:bodyPr/>
        <a:lstStyle/>
        <a:p>
          <a:r>
            <a:rPr lang="zh-TW" altLang="en-US" b="0" i="0" dirty="0" smtClean="0"/>
            <a:t>改變飲食習慣，減少在食物添加鹽或含鈉的調味料</a:t>
          </a:r>
          <a:endParaRPr lang="en-US" dirty="0"/>
        </a:p>
      </dgm:t>
    </dgm:pt>
    <dgm:pt modelId="{AC3209B8-F35B-405F-AF86-0F2D2A8C0F13}" type="parTrans" cxnId="{E6CC95EF-EDFE-42F4-89F8-953151AF152C}">
      <dgm:prSet/>
      <dgm:spPr/>
      <dgm:t>
        <a:bodyPr/>
        <a:lstStyle/>
        <a:p>
          <a:endParaRPr lang="en-US"/>
        </a:p>
      </dgm:t>
    </dgm:pt>
    <dgm:pt modelId="{797EF877-56EF-4ECD-9D12-7D248D363800}" type="sibTrans" cxnId="{E6CC95EF-EDFE-42F4-89F8-953151AF152C}">
      <dgm:prSet/>
      <dgm:spPr/>
      <dgm:t>
        <a:bodyPr/>
        <a:lstStyle/>
        <a:p>
          <a:endParaRPr lang="en-US"/>
        </a:p>
      </dgm:t>
    </dgm:pt>
    <dgm:pt modelId="{53D677E3-CA8E-4D68-AD65-82DDD2FAE53C}">
      <dgm:prSet phldrT="[Text]"/>
      <dgm:spPr/>
      <dgm:t>
        <a:bodyPr/>
        <a:lstStyle/>
        <a:p>
          <a:r>
            <a:rPr lang="zh-TW" altLang="en-US" b="0" i="0" dirty="0" smtClean="0"/>
            <a:t>用天然材料</a:t>
          </a:r>
          <a:r>
            <a:rPr lang="en-US" altLang="zh-TW" b="0" i="0" dirty="0" smtClean="0"/>
            <a:t>(</a:t>
          </a:r>
          <a:r>
            <a:rPr lang="zh-TW" altLang="en-US" b="0" i="0" dirty="0" smtClean="0"/>
            <a:t>例如蒜、薑、檸檬</a:t>
          </a:r>
          <a:r>
            <a:rPr lang="en-US" altLang="zh-TW" b="0" i="0" dirty="0" smtClean="0"/>
            <a:t>/</a:t>
          </a:r>
          <a:r>
            <a:rPr lang="zh-TW" altLang="en-US" b="0" i="0" dirty="0" smtClean="0"/>
            <a:t>青檸汁、芫茜等</a:t>
          </a:r>
          <a:r>
            <a:rPr lang="en-US" altLang="zh-TW" b="0" i="0" dirty="0" smtClean="0"/>
            <a:t>)</a:t>
          </a:r>
          <a:r>
            <a:rPr lang="zh-TW" altLang="en-US" b="0" i="0" dirty="0" smtClean="0"/>
            <a:t>替代高鹽分的調味料及醬汁</a:t>
          </a:r>
          <a:endParaRPr lang="en-US" dirty="0"/>
        </a:p>
      </dgm:t>
    </dgm:pt>
    <dgm:pt modelId="{F0ADD7AE-33E2-4B9E-9778-EBFAD82F0D4C}" type="parTrans" cxnId="{18487CB6-5A54-4B2C-8B55-FC172B424E26}">
      <dgm:prSet/>
      <dgm:spPr/>
      <dgm:t>
        <a:bodyPr/>
        <a:lstStyle/>
        <a:p>
          <a:endParaRPr lang="en-US"/>
        </a:p>
      </dgm:t>
    </dgm:pt>
    <dgm:pt modelId="{CB01B34A-E12D-4A08-A205-E5BBFD8866FF}" type="sibTrans" cxnId="{18487CB6-5A54-4B2C-8B55-FC172B424E26}">
      <dgm:prSet/>
      <dgm:spPr/>
      <dgm:t>
        <a:bodyPr/>
        <a:lstStyle/>
        <a:p>
          <a:endParaRPr lang="en-US"/>
        </a:p>
      </dgm:t>
    </dgm:pt>
    <dgm:pt modelId="{3F394713-DCDC-4B57-AC61-C3B46E8A1A4A}">
      <dgm:prSet phldrT="[Text]"/>
      <dgm:spPr/>
      <dgm:t>
        <a:bodyPr/>
        <a:lstStyle/>
        <a:p>
          <a:r>
            <a:rPr lang="zh-TW" altLang="en-US" b="0" i="0" dirty="0" smtClean="0"/>
            <a:t>減少食用</a:t>
          </a:r>
          <a:r>
            <a:rPr lang="zh-TW" altLang="en-US" b="0" i="0" dirty="0" smtClean="0">
              <a:solidFill>
                <a:schemeClr val="bg1"/>
              </a:solidFill>
            </a:rPr>
            <a:t>加工食品</a:t>
          </a:r>
          <a:endParaRPr lang="en-US" dirty="0">
            <a:solidFill>
              <a:schemeClr val="bg1"/>
            </a:solidFill>
          </a:endParaRPr>
        </a:p>
      </dgm:t>
    </dgm:pt>
    <dgm:pt modelId="{2E850952-FFF5-4F64-809D-0D6DDDC60073}" type="parTrans" cxnId="{F4606844-DBBA-4DDC-B4E3-EB677D2DF2E4}">
      <dgm:prSet/>
      <dgm:spPr/>
      <dgm:t>
        <a:bodyPr/>
        <a:lstStyle/>
        <a:p>
          <a:endParaRPr lang="en-US"/>
        </a:p>
      </dgm:t>
    </dgm:pt>
    <dgm:pt modelId="{912653CB-4ACB-4C6F-90B5-85461342C4F3}" type="sibTrans" cxnId="{F4606844-DBBA-4DDC-B4E3-EB677D2DF2E4}">
      <dgm:prSet/>
      <dgm:spPr/>
      <dgm:t>
        <a:bodyPr/>
        <a:lstStyle/>
        <a:p>
          <a:endParaRPr lang="en-US"/>
        </a:p>
      </dgm:t>
    </dgm:pt>
    <dgm:pt modelId="{3853387A-E2BC-4061-BFDA-A755D3FFD8ED}" type="pres">
      <dgm:prSet presAssocID="{E7BC4550-3C70-4078-8036-39A652BB56B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333EB7-7FE6-465C-9BFB-053FCCE3636F}" type="pres">
      <dgm:prSet presAssocID="{786F2E04-121B-4235-AA54-EF361C0ADCD8}" presName="centerShape" presStyleLbl="node0" presStyleIdx="0" presStyleCnt="1"/>
      <dgm:spPr/>
      <dgm:t>
        <a:bodyPr/>
        <a:lstStyle/>
        <a:p>
          <a:endParaRPr lang="en-US"/>
        </a:p>
      </dgm:t>
    </dgm:pt>
    <dgm:pt modelId="{564D33FA-CEF9-4C0D-9EDC-33F65BCE926D}" type="pres">
      <dgm:prSet presAssocID="{179E8E6E-A8C4-46BB-A562-ED798F331917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BC298580-DF47-4561-9C53-1A32C44DC708}" type="pres">
      <dgm:prSet presAssocID="{42027DD4-34D5-49E7-83F0-381B90F3880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E3BA78-40AE-4A28-A523-1CE2E36A1CA6}" type="pres">
      <dgm:prSet presAssocID="{AC3209B8-F35B-405F-AF86-0F2D2A8C0F13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FA38FDE5-0534-4F64-BDE0-6CCDF68C1D45}" type="pres">
      <dgm:prSet presAssocID="{06B00332-9679-49B9-B326-C32EEA033A4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B71C28-7DC5-45DB-B09F-F489DC5B9C31}" type="pres">
      <dgm:prSet presAssocID="{F0ADD7AE-33E2-4B9E-9778-EBFAD82F0D4C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EBEACA1D-18C7-4D9E-B665-500FCBE5A938}" type="pres">
      <dgm:prSet presAssocID="{53D677E3-CA8E-4D68-AD65-82DDD2FAE53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25CE2-7F04-4691-887C-C899ED20C31C}" type="pres">
      <dgm:prSet presAssocID="{2E850952-FFF5-4F64-809D-0D6DDDC60073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84D6B482-107E-482A-BECB-139A03F08B4A}" type="pres">
      <dgm:prSet presAssocID="{3F394713-DCDC-4B57-AC61-C3B46E8A1A4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254870-BC02-4092-BDB9-E13B649C6E6B}" type="presOf" srcId="{179E8E6E-A8C4-46BB-A562-ED798F331917}" destId="{564D33FA-CEF9-4C0D-9EDC-33F65BCE926D}" srcOrd="0" destOrd="0" presId="urn:microsoft.com/office/officeart/2005/8/layout/radial4"/>
    <dgm:cxn modelId="{2BB787EA-019B-4B3A-BA1B-503F9A874C27}" type="presOf" srcId="{F0ADD7AE-33E2-4B9E-9778-EBFAD82F0D4C}" destId="{A6B71C28-7DC5-45DB-B09F-F489DC5B9C31}" srcOrd="0" destOrd="0" presId="urn:microsoft.com/office/officeart/2005/8/layout/radial4"/>
    <dgm:cxn modelId="{2170A442-CD43-4BB5-ABAB-38412B36D64C}" type="presOf" srcId="{3F394713-DCDC-4B57-AC61-C3B46E8A1A4A}" destId="{84D6B482-107E-482A-BECB-139A03F08B4A}" srcOrd="0" destOrd="0" presId="urn:microsoft.com/office/officeart/2005/8/layout/radial4"/>
    <dgm:cxn modelId="{F4606844-DBBA-4DDC-B4E3-EB677D2DF2E4}" srcId="{786F2E04-121B-4235-AA54-EF361C0ADCD8}" destId="{3F394713-DCDC-4B57-AC61-C3B46E8A1A4A}" srcOrd="3" destOrd="0" parTransId="{2E850952-FFF5-4F64-809D-0D6DDDC60073}" sibTransId="{912653CB-4ACB-4C6F-90B5-85461342C4F3}"/>
    <dgm:cxn modelId="{14A2B463-ABDD-474E-A220-7F7DE6F6ED26}" type="presOf" srcId="{AC3209B8-F35B-405F-AF86-0F2D2A8C0F13}" destId="{56E3BA78-40AE-4A28-A523-1CE2E36A1CA6}" srcOrd="0" destOrd="0" presId="urn:microsoft.com/office/officeart/2005/8/layout/radial4"/>
    <dgm:cxn modelId="{2F24CF43-E1EA-4E69-B0B3-4F24C8D29DD7}" srcId="{E7BC4550-3C70-4078-8036-39A652BB56BA}" destId="{786F2E04-121B-4235-AA54-EF361C0ADCD8}" srcOrd="0" destOrd="0" parTransId="{1FC3DC97-E900-4764-8401-957C2581DC9B}" sibTransId="{F789CEDE-6024-431D-B29C-01C920972005}"/>
    <dgm:cxn modelId="{749C9978-90D9-4DF4-B9EE-EB5642A5792D}" srcId="{786F2E04-121B-4235-AA54-EF361C0ADCD8}" destId="{42027DD4-34D5-49E7-83F0-381B90F3880A}" srcOrd="0" destOrd="0" parTransId="{179E8E6E-A8C4-46BB-A562-ED798F331917}" sibTransId="{CA5C6D6A-FD09-445B-81B1-CAB672868BB2}"/>
    <dgm:cxn modelId="{4C5FEFAE-AABB-47FC-BF65-4CA37B548DB2}" type="presOf" srcId="{2E850952-FFF5-4F64-809D-0D6DDDC60073}" destId="{4BD25CE2-7F04-4691-887C-C899ED20C31C}" srcOrd="0" destOrd="0" presId="urn:microsoft.com/office/officeart/2005/8/layout/radial4"/>
    <dgm:cxn modelId="{BCA83BCB-C986-4D39-8115-52AC5DC152A3}" type="presOf" srcId="{53D677E3-CA8E-4D68-AD65-82DDD2FAE53C}" destId="{EBEACA1D-18C7-4D9E-B665-500FCBE5A938}" srcOrd="0" destOrd="0" presId="urn:microsoft.com/office/officeart/2005/8/layout/radial4"/>
    <dgm:cxn modelId="{18487CB6-5A54-4B2C-8B55-FC172B424E26}" srcId="{786F2E04-121B-4235-AA54-EF361C0ADCD8}" destId="{53D677E3-CA8E-4D68-AD65-82DDD2FAE53C}" srcOrd="2" destOrd="0" parTransId="{F0ADD7AE-33E2-4B9E-9778-EBFAD82F0D4C}" sibTransId="{CB01B34A-E12D-4A08-A205-E5BBFD8866FF}"/>
    <dgm:cxn modelId="{E6CC95EF-EDFE-42F4-89F8-953151AF152C}" srcId="{786F2E04-121B-4235-AA54-EF361C0ADCD8}" destId="{06B00332-9679-49B9-B326-C32EEA033A4D}" srcOrd="1" destOrd="0" parTransId="{AC3209B8-F35B-405F-AF86-0F2D2A8C0F13}" sibTransId="{797EF877-56EF-4ECD-9D12-7D248D363800}"/>
    <dgm:cxn modelId="{9BC4F6AA-36AB-4869-B378-1E4A7DB9C035}" type="presOf" srcId="{786F2E04-121B-4235-AA54-EF361C0ADCD8}" destId="{A9333EB7-7FE6-465C-9BFB-053FCCE3636F}" srcOrd="0" destOrd="0" presId="urn:microsoft.com/office/officeart/2005/8/layout/radial4"/>
    <dgm:cxn modelId="{0602088C-8A15-43E8-8154-58E9D27B14BF}" type="presOf" srcId="{42027DD4-34D5-49E7-83F0-381B90F3880A}" destId="{BC298580-DF47-4561-9C53-1A32C44DC708}" srcOrd="0" destOrd="0" presId="urn:microsoft.com/office/officeart/2005/8/layout/radial4"/>
    <dgm:cxn modelId="{FF78DF9B-C03C-477D-A0A4-2853DFB092A6}" type="presOf" srcId="{06B00332-9679-49B9-B326-C32EEA033A4D}" destId="{FA38FDE5-0534-4F64-BDE0-6CCDF68C1D45}" srcOrd="0" destOrd="0" presId="urn:microsoft.com/office/officeart/2005/8/layout/radial4"/>
    <dgm:cxn modelId="{21EBC466-7F68-4527-B307-B77DF66D0706}" type="presOf" srcId="{E7BC4550-3C70-4078-8036-39A652BB56BA}" destId="{3853387A-E2BC-4061-BFDA-A755D3FFD8ED}" srcOrd="0" destOrd="0" presId="urn:microsoft.com/office/officeart/2005/8/layout/radial4"/>
    <dgm:cxn modelId="{ED7F4DE6-BE34-497D-BD3C-A5CC0087980C}" type="presParOf" srcId="{3853387A-E2BC-4061-BFDA-A755D3FFD8ED}" destId="{A9333EB7-7FE6-465C-9BFB-053FCCE3636F}" srcOrd="0" destOrd="0" presId="urn:microsoft.com/office/officeart/2005/8/layout/radial4"/>
    <dgm:cxn modelId="{13CB4357-0F0C-406A-A6EC-151641A4C08B}" type="presParOf" srcId="{3853387A-E2BC-4061-BFDA-A755D3FFD8ED}" destId="{564D33FA-CEF9-4C0D-9EDC-33F65BCE926D}" srcOrd="1" destOrd="0" presId="urn:microsoft.com/office/officeart/2005/8/layout/radial4"/>
    <dgm:cxn modelId="{DC0F1C98-BD62-4D82-B922-CE42FB0F8E55}" type="presParOf" srcId="{3853387A-E2BC-4061-BFDA-A755D3FFD8ED}" destId="{BC298580-DF47-4561-9C53-1A32C44DC708}" srcOrd="2" destOrd="0" presId="urn:microsoft.com/office/officeart/2005/8/layout/radial4"/>
    <dgm:cxn modelId="{9376DE7A-FF3F-44D0-B94C-A503ADCFB3BB}" type="presParOf" srcId="{3853387A-E2BC-4061-BFDA-A755D3FFD8ED}" destId="{56E3BA78-40AE-4A28-A523-1CE2E36A1CA6}" srcOrd="3" destOrd="0" presId="urn:microsoft.com/office/officeart/2005/8/layout/radial4"/>
    <dgm:cxn modelId="{ADF2C88A-CE95-4034-B348-175E4C30A62E}" type="presParOf" srcId="{3853387A-E2BC-4061-BFDA-A755D3FFD8ED}" destId="{FA38FDE5-0534-4F64-BDE0-6CCDF68C1D45}" srcOrd="4" destOrd="0" presId="urn:microsoft.com/office/officeart/2005/8/layout/radial4"/>
    <dgm:cxn modelId="{9C4E8A16-F3A8-4603-A607-DFBF9E689F2F}" type="presParOf" srcId="{3853387A-E2BC-4061-BFDA-A755D3FFD8ED}" destId="{A6B71C28-7DC5-45DB-B09F-F489DC5B9C31}" srcOrd="5" destOrd="0" presId="urn:microsoft.com/office/officeart/2005/8/layout/radial4"/>
    <dgm:cxn modelId="{70A80B7D-15AF-4518-8F84-50D063A4DD3A}" type="presParOf" srcId="{3853387A-E2BC-4061-BFDA-A755D3FFD8ED}" destId="{EBEACA1D-18C7-4D9E-B665-500FCBE5A938}" srcOrd="6" destOrd="0" presId="urn:microsoft.com/office/officeart/2005/8/layout/radial4"/>
    <dgm:cxn modelId="{CE0C3DD3-C4DF-4051-96A3-1C12532186D8}" type="presParOf" srcId="{3853387A-E2BC-4061-BFDA-A755D3FFD8ED}" destId="{4BD25CE2-7F04-4691-887C-C899ED20C31C}" srcOrd="7" destOrd="0" presId="urn:microsoft.com/office/officeart/2005/8/layout/radial4"/>
    <dgm:cxn modelId="{E68F4A45-825E-4F35-8D41-55DC7F77915D}" type="presParOf" srcId="{3853387A-E2BC-4061-BFDA-A755D3FFD8ED}" destId="{84D6B482-107E-482A-BECB-139A03F08B4A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B1A59-FAF4-4383-AE07-A665D7F0DD92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solidFill>
                <a:schemeClr val="bg1"/>
              </a:solidFill>
            </a:rPr>
            <a:t>鐵攝取量不足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29163" y="29163"/>
        <a:ext cx="5425092" cy="937385"/>
      </dsp:txXfrm>
    </dsp:sp>
    <dsp:sp modelId="{DC77F1EC-8504-4171-96BE-AD047C5A218F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solidFill>
                <a:schemeClr val="bg1"/>
              </a:solidFill>
            </a:rPr>
            <a:t>形成的血紅蛋白數量不足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0546" y="1205913"/>
        <a:ext cx="5326758" cy="937385"/>
      </dsp:txXfrm>
    </dsp:sp>
    <dsp:sp modelId="{3C1F7460-9BC6-4A25-B6FD-4ACC394467E6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血液不能為細胞</a:t>
          </a:r>
          <a:r>
            <a:rPr lang="zh-TW" altLang="en-US" sz="2800" kern="1200" dirty="0" smtClean="0">
              <a:solidFill>
                <a:schemeClr val="bg1"/>
              </a:solidFill>
            </a:rPr>
            <a:t>帶來足夠的氧氣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123699" y="2382663"/>
        <a:ext cx="5334987" cy="937385"/>
      </dsp:txXfrm>
    </dsp:sp>
    <dsp:sp modelId="{234D0746-18F5-4CB8-8B45-3080BE3616FA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身體容易疲倦</a:t>
          </a:r>
          <a:endParaRPr lang="en-US" sz="2800" kern="1200" dirty="0"/>
        </a:p>
      </dsp:txBody>
      <dsp:txXfrm>
        <a:off x="1675083" y="3559414"/>
        <a:ext cx="5326758" cy="937385"/>
      </dsp:txXfrm>
    </dsp:sp>
    <dsp:sp modelId="{F69BB677-4B47-482F-984F-1B2CA2EAE314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082090" y="762624"/>
        <a:ext cx="355966" cy="487027"/>
      </dsp:txXfrm>
    </dsp:sp>
    <dsp:sp modelId="{9628A61E-C061-4079-87DE-1CBECDD38A52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633473" y="1939375"/>
        <a:ext cx="355966" cy="487027"/>
      </dsp:txXfrm>
    </dsp:sp>
    <dsp:sp modelId="{9C40540D-69F6-4D8B-A8AE-07F4E04FE332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176627" y="3116125"/>
        <a:ext cx="355966" cy="4870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87EA1-D39C-4FD1-B367-D07ECCB130E9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碘</a:t>
          </a:r>
          <a:r>
            <a:rPr lang="zh-TW" altLang="en-US" sz="2200" kern="1200" dirty="0" smtClean="0">
              <a:solidFill>
                <a:schemeClr val="bg1"/>
              </a:solidFill>
            </a:rPr>
            <a:t>攝取量不</a:t>
          </a:r>
          <a:r>
            <a:rPr lang="zh-TW" altLang="en-US" sz="2200" kern="1200" dirty="0" smtClean="0"/>
            <a:t>足</a:t>
          </a:r>
          <a:endParaRPr lang="en-US" sz="2200" kern="1200" dirty="0"/>
        </a:p>
      </dsp:txBody>
      <dsp:txXfrm>
        <a:off x="23861" y="23861"/>
        <a:ext cx="5362379" cy="766951"/>
      </dsp:txXfrm>
    </dsp:sp>
    <dsp:sp modelId="{1B0F1425-549B-477F-AAF3-FCDF47710C67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甲狀腺試圖</a:t>
          </a:r>
          <a:r>
            <a:rPr lang="zh-TW" altLang="en-US" sz="2200" kern="1200" dirty="0" smtClean="0">
              <a:solidFill>
                <a:schemeClr val="bg1"/>
              </a:solidFill>
            </a:rPr>
            <a:t>跟上對生產甲狀腺</a:t>
          </a:r>
          <a:r>
            <a:rPr lang="zh-TW" altLang="en-US" sz="2200" kern="1200" dirty="0" smtClean="0"/>
            <a:t>激素的需求</a:t>
          </a:r>
          <a:endParaRPr lang="en-US" sz="2200" kern="1200" dirty="0"/>
        </a:p>
      </dsp:txBody>
      <dsp:txXfrm>
        <a:off x="497063" y="951683"/>
        <a:ext cx="5286330" cy="766951"/>
      </dsp:txXfrm>
    </dsp:sp>
    <dsp:sp modelId="{F2325BCF-ECB3-4351-9B0B-CD7A2E7D12FD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甲狀腺逐漸脹大</a:t>
          </a:r>
          <a:endParaRPr lang="en-US" sz="2200" kern="1200" dirty="0"/>
        </a:p>
      </dsp:txBody>
      <dsp:txXfrm>
        <a:off x="970265" y="1879505"/>
        <a:ext cx="5286330" cy="766951"/>
      </dsp:txXfrm>
    </dsp:sp>
    <dsp:sp modelId="{E4AC4C33-6636-4EF4-84DA-DA35A826865E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發展成為甲狀腺腫</a:t>
          </a:r>
          <a:r>
            <a:rPr lang="zh-TW" altLang="en-US" sz="2200" kern="1200" dirty="0" smtClean="0">
              <a:solidFill>
                <a:schemeClr val="bg1"/>
              </a:solidFill>
            </a:rPr>
            <a:t>，俗稱「大</a:t>
          </a:r>
          <a:r>
            <a:rPr lang="zh-TW" altLang="en-US" sz="2200" kern="1200" dirty="0" smtClean="0"/>
            <a:t>頸泡」</a:t>
          </a:r>
          <a:endParaRPr lang="en-US" sz="2200" kern="1200" dirty="0"/>
        </a:p>
      </dsp:txBody>
      <dsp:txXfrm>
        <a:off x="1443466" y="2807328"/>
        <a:ext cx="5286330" cy="766951"/>
      </dsp:txXfrm>
    </dsp:sp>
    <dsp:sp modelId="{F910E2D8-1FED-4931-968F-57738528FDA2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>
              <a:solidFill>
                <a:schemeClr val="bg1"/>
              </a:solidFill>
            </a:rPr>
            <a:t>出現窒息</a:t>
          </a:r>
          <a:r>
            <a:rPr lang="zh-TW" altLang="en-US" sz="2200" kern="1200" dirty="0" smtClean="0"/>
            <a:t>、吞嚥和呼吸困難的症狀</a:t>
          </a:r>
          <a:endParaRPr lang="en-US" sz="2200" kern="1200" dirty="0"/>
        </a:p>
      </dsp:txBody>
      <dsp:txXfrm>
        <a:off x="1916669" y="3735150"/>
        <a:ext cx="5286330" cy="766951"/>
      </dsp:txXfrm>
    </dsp:sp>
    <dsp:sp modelId="{5181A40C-0A25-4B22-A061-988400D3BAC1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926400" y="595164"/>
        <a:ext cx="291245" cy="398477"/>
      </dsp:txXfrm>
    </dsp:sp>
    <dsp:sp modelId="{0E3EF402-27FD-4C8F-B52B-A34F280B309C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399602" y="1522986"/>
        <a:ext cx="291245" cy="398477"/>
      </dsp:txXfrm>
    </dsp:sp>
    <dsp:sp modelId="{C616ECDF-5EB6-4394-A861-C22EA75D1756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872804" y="2437231"/>
        <a:ext cx="291245" cy="398477"/>
      </dsp:txXfrm>
    </dsp:sp>
    <dsp:sp modelId="{7C8D0D84-DAD8-41CE-9BC2-1D45E12A872A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346006" y="3374105"/>
        <a:ext cx="291245" cy="3984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10ACE2-527E-4125-BA32-35620B7DD581}">
      <dsp:nvSpPr>
        <dsp:cNvPr id="0" name=""/>
        <dsp:cNvSpPr/>
      </dsp:nvSpPr>
      <dsp:spPr>
        <a:xfrm>
          <a:off x="3083005" y="2461550"/>
          <a:ext cx="2063588" cy="20635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b="0" i="0" kern="1200" dirty="0" smtClean="0"/>
            <a:t>預防碘</a:t>
          </a:r>
          <a:r>
            <a:rPr lang="zh-TW" altLang="en-US" sz="3700" kern="1200" dirty="0" smtClean="0"/>
            <a:t>不足</a:t>
          </a:r>
          <a:endParaRPr lang="en-US" sz="3700" kern="1200" dirty="0"/>
        </a:p>
      </dsp:txBody>
      <dsp:txXfrm>
        <a:off x="3385210" y="2763755"/>
        <a:ext cx="1459178" cy="1459178"/>
      </dsp:txXfrm>
    </dsp:sp>
    <dsp:sp modelId="{929D4CAC-3913-4ECC-813A-1DEAE0A63C9F}">
      <dsp:nvSpPr>
        <dsp:cNvPr id="0" name=""/>
        <dsp:cNvSpPr/>
      </dsp:nvSpPr>
      <dsp:spPr>
        <a:xfrm rot="12900000">
          <a:off x="1752980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C52D8-E26B-411B-A09A-F5350C3A8E95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i="0" kern="1200" dirty="0" smtClean="0"/>
            <a:t>吃高碘</a:t>
          </a:r>
          <a:r>
            <a:rPr lang="en-US" altLang="zh-TW" sz="2400" b="0" i="0" kern="1200" dirty="0" smtClean="0"/>
            <a:t/>
          </a:r>
          <a:br>
            <a:rPr lang="en-US" altLang="zh-TW" sz="2400" b="0" i="0" kern="1200" dirty="0" smtClean="0"/>
          </a:br>
          <a:r>
            <a:rPr lang="zh-TW" altLang="en-US" sz="2400" b="0" i="0" kern="1200" dirty="0" smtClean="0"/>
            <a:t>的食物</a:t>
          </a:r>
          <a:endParaRPr lang="en-US" sz="2400" kern="1200" dirty="0"/>
        </a:p>
      </dsp:txBody>
      <dsp:txXfrm>
        <a:off x="961974" y="1201666"/>
        <a:ext cx="1868538" cy="1476457"/>
      </dsp:txXfrm>
    </dsp:sp>
    <dsp:sp modelId="{CC278DFB-EF8A-417B-87CE-943175BAD29F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4C30B-4EA2-4671-A57D-994B98D161EE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i="0" kern="1200" dirty="0" smtClean="0"/>
            <a:t>服用碘</a:t>
          </a:r>
          <a:r>
            <a:rPr lang="en-US" altLang="zh-TW" sz="2400" b="0" i="0" kern="1200" dirty="0" smtClean="0"/>
            <a:t/>
          </a:r>
          <a:br>
            <a:rPr lang="en-US" altLang="zh-TW" sz="2400" b="0" i="0" kern="1200" dirty="0" smtClean="0"/>
          </a:br>
          <a:r>
            <a:rPr lang="zh-TW" altLang="en-US" sz="2400" b="0" i="0" kern="1200" dirty="0" smtClean="0"/>
            <a:t>補充劑</a:t>
          </a:r>
          <a:r>
            <a:rPr lang="en-US" sz="2400" b="0" i="0" kern="1200" dirty="0" smtClean="0"/>
            <a:t>*</a:t>
          </a:r>
          <a:endParaRPr lang="en-US" sz="2400" kern="1200" dirty="0"/>
        </a:p>
      </dsp:txBody>
      <dsp:txXfrm>
        <a:off x="3180530" y="46759"/>
        <a:ext cx="1868538" cy="1476457"/>
      </dsp:txXfrm>
    </dsp:sp>
    <dsp:sp modelId="{1C8C4D42-B4EC-43D8-821B-414A73C53350}">
      <dsp:nvSpPr>
        <dsp:cNvPr id="0" name=""/>
        <dsp:cNvSpPr/>
      </dsp:nvSpPr>
      <dsp:spPr>
        <a:xfrm rot="19500000">
          <a:off x="4892267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F9E3E-FDFE-41E7-9362-3983A6835C87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i="0" kern="1200" dirty="0" smtClean="0"/>
            <a:t>引入碘化鹽（只在在北美洲）</a:t>
          </a:r>
          <a:endParaRPr lang="en-US" sz="2400" kern="1200" dirty="0"/>
        </a:p>
      </dsp:txBody>
      <dsp:txXfrm>
        <a:off x="5399086" y="1201666"/>
        <a:ext cx="1868538" cy="14764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265E7-5033-4C02-86DD-B4CF65F365C5}">
      <dsp:nvSpPr>
        <dsp:cNvPr id="0" name=""/>
        <dsp:cNvSpPr/>
      </dsp:nvSpPr>
      <dsp:spPr>
        <a:xfrm>
          <a:off x="3083005" y="2461550"/>
          <a:ext cx="2063588" cy="20635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600" kern="1200" dirty="0" smtClean="0"/>
            <a:t>預防貧血</a:t>
          </a:r>
          <a:endParaRPr lang="en-US" sz="4600" kern="1200" dirty="0"/>
        </a:p>
      </dsp:txBody>
      <dsp:txXfrm>
        <a:off x="3385210" y="2763755"/>
        <a:ext cx="1459178" cy="1459178"/>
      </dsp:txXfrm>
    </dsp:sp>
    <dsp:sp modelId="{394AEC1C-ED89-4029-92E4-29304A42A71E}">
      <dsp:nvSpPr>
        <dsp:cNvPr id="0" name=""/>
        <dsp:cNvSpPr/>
      </dsp:nvSpPr>
      <dsp:spPr>
        <a:xfrm rot="12900000">
          <a:off x="1752980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302A6-A8CD-44C5-B98D-2C0DAFE4FE38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strike="noStrike" kern="1200" dirty="0" smtClean="0">
              <a:solidFill>
                <a:schemeClr val="bg1"/>
              </a:solidFill>
            </a:rPr>
            <a:t>建立</a:t>
          </a:r>
          <a:r>
            <a:rPr lang="zh-TW" altLang="en-US" sz="2300" kern="1200" dirty="0" smtClean="0">
              <a:solidFill>
                <a:schemeClr val="bg1"/>
              </a:solidFill>
            </a:rPr>
            <a:t>健康飲食習慣</a:t>
          </a:r>
          <a:endParaRPr lang="en-US" sz="2300" kern="1200" dirty="0">
            <a:solidFill>
              <a:schemeClr val="bg1"/>
            </a:solidFill>
          </a:endParaRPr>
        </a:p>
      </dsp:txBody>
      <dsp:txXfrm>
        <a:off x="961974" y="1201666"/>
        <a:ext cx="1868538" cy="1476457"/>
      </dsp:txXfrm>
    </dsp:sp>
    <dsp:sp modelId="{E94CB4F0-EFFB-4A85-9705-8C415F7E7B95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BA5799-2A10-437E-8B8D-0BB38637EE2D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多吃含豐富</a:t>
          </a:r>
          <a:r>
            <a:rPr lang="en-US" altLang="zh-TW" sz="2300" kern="1200" dirty="0" smtClean="0"/>
            <a:t/>
          </a:r>
          <a:br>
            <a:rPr lang="en-US" altLang="zh-TW" sz="2300" kern="1200" dirty="0" smtClean="0"/>
          </a:br>
          <a:r>
            <a:rPr lang="zh-TW" altLang="en-US" sz="2300" kern="1200" dirty="0" smtClean="0"/>
            <a:t>鐵的食物</a:t>
          </a:r>
          <a:endParaRPr lang="en-US" sz="2300" kern="1200" dirty="0"/>
        </a:p>
      </dsp:txBody>
      <dsp:txXfrm>
        <a:off x="3180530" y="46759"/>
        <a:ext cx="1868538" cy="1476457"/>
      </dsp:txXfrm>
    </dsp:sp>
    <dsp:sp modelId="{8BB6D270-871E-4CCA-8995-2DE0B547B1D2}">
      <dsp:nvSpPr>
        <dsp:cNvPr id="0" name=""/>
        <dsp:cNvSpPr/>
      </dsp:nvSpPr>
      <dsp:spPr>
        <a:xfrm rot="19500000">
          <a:off x="4892267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10CD3-5F13-4410-B50D-10FADD94680F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300" kern="1200" dirty="0" smtClean="0"/>
            <a:t>只有在實際發生缺鐵性貧血時才推薦使用鐵補充劑。</a:t>
          </a:r>
          <a:r>
            <a:rPr lang="en-US" sz="2300" kern="1200" dirty="0" smtClean="0"/>
            <a:t>*</a:t>
          </a:r>
          <a:endParaRPr lang="en-US" sz="2300" kern="1200" dirty="0"/>
        </a:p>
      </dsp:txBody>
      <dsp:txXfrm>
        <a:off x="5399086" y="1201666"/>
        <a:ext cx="1868538" cy="14764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84C56-E8D5-483D-9593-388B2E6DFBA6}">
      <dsp:nvSpPr>
        <dsp:cNvPr id="0" name=""/>
        <dsp:cNvSpPr/>
      </dsp:nvSpPr>
      <dsp:spPr>
        <a:xfrm>
          <a:off x="0" y="0"/>
          <a:ext cx="6583680" cy="658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骨骼中的鈣存積量不足</a:t>
          </a:r>
          <a:endParaRPr lang="en-US" sz="2700" kern="1200" dirty="0"/>
        </a:p>
      </dsp:txBody>
      <dsp:txXfrm>
        <a:off x="19289" y="19289"/>
        <a:ext cx="5817362" cy="620009"/>
      </dsp:txXfrm>
    </dsp:sp>
    <dsp:sp modelId="{B3A99CE2-7D8E-4052-BE3F-EC2B168B3E0B}">
      <dsp:nvSpPr>
        <dsp:cNvPr id="0" name=""/>
        <dsp:cNvSpPr/>
      </dsp:nvSpPr>
      <dsp:spPr>
        <a:xfrm>
          <a:off x="551383" y="778330"/>
          <a:ext cx="6583680" cy="658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骨骼</a:t>
          </a:r>
          <a:r>
            <a:rPr lang="zh-TW" altLang="en-US" sz="2700" kern="1200" dirty="0" smtClean="0">
              <a:solidFill>
                <a:schemeClr val="bg1"/>
              </a:solidFill>
            </a:rPr>
            <a:t>變得脆弱和薄</a:t>
          </a:r>
          <a:endParaRPr lang="en-US" sz="2700" kern="1200" dirty="0">
            <a:solidFill>
              <a:schemeClr val="bg1"/>
            </a:solidFill>
          </a:endParaRPr>
        </a:p>
      </dsp:txBody>
      <dsp:txXfrm>
        <a:off x="570672" y="797619"/>
        <a:ext cx="5565637" cy="620009"/>
      </dsp:txXfrm>
    </dsp:sp>
    <dsp:sp modelId="{54862524-80B1-4D53-BBEA-DE19B9C33725}">
      <dsp:nvSpPr>
        <dsp:cNvPr id="0" name=""/>
        <dsp:cNvSpPr/>
      </dsp:nvSpPr>
      <dsp:spPr>
        <a:xfrm>
          <a:off x="1094536" y="1556661"/>
          <a:ext cx="6583680" cy="658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骨質疏鬆</a:t>
          </a:r>
          <a:endParaRPr lang="en-US" sz="2700" kern="1200" dirty="0"/>
        </a:p>
      </dsp:txBody>
      <dsp:txXfrm>
        <a:off x="1113825" y="1575950"/>
        <a:ext cx="5573866" cy="620009"/>
      </dsp:txXfrm>
    </dsp:sp>
    <dsp:sp modelId="{2C1D87D0-70DC-4231-88D2-21002467BF89}">
      <dsp:nvSpPr>
        <dsp:cNvPr id="0" name=""/>
        <dsp:cNvSpPr/>
      </dsp:nvSpPr>
      <dsp:spPr>
        <a:xfrm>
          <a:off x="1645920" y="2334991"/>
          <a:ext cx="6583680" cy="658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骨頭容易斷裂和折斷</a:t>
          </a:r>
          <a:endParaRPr lang="en-US" sz="2700" kern="1200" dirty="0"/>
        </a:p>
      </dsp:txBody>
      <dsp:txXfrm>
        <a:off x="1665209" y="2354280"/>
        <a:ext cx="5565637" cy="620009"/>
      </dsp:txXfrm>
    </dsp:sp>
    <dsp:sp modelId="{6AE96FA7-5872-490E-A024-FF3CF1F9BDC1}">
      <dsp:nvSpPr>
        <dsp:cNvPr id="0" name=""/>
        <dsp:cNvSpPr/>
      </dsp:nvSpPr>
      <dsp:spPr>
        <a:xfrm>
          <a:off x="6155598" y="504418"/>
          <a:ext cx="428081" cy="4280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6251916" y="504418"/>
        <a:ext cx="235445" cy="322131"/>
      </dsp:txXfrm>
    </dsp:sp>
    <dsp:sp modelId="{CE7C77C4-327E-4D78-8C1C-867D4947249A}">
      <dsp:nvSpPr>
        <dsp:cNvPr id="0" name=""/>
        <dsp:cNvSpPr/>
      </dsp:nvSpPr>
      <dsp:spPr>
        <a:xfrm>
          <a:off x="6706981" y="1282748"/>
          <a:ext cx="428081" cy="4280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6803299" y="1282748"/>
        <a:ext cx="235445" cy="322131"/>
      </dsp:txXfrm>
    </dsp:sp>
    <dsp:sp modelId="{6BBBD6EF-D791-4B3E-B374-3E3CD4AA7AED}">
      <dsp:nvSpPr>
        <dsp:cNvPr id="0" name=""/>
        <dsp:cNvSpPr/>
      </dsp:nvSpPr>
      <dsp:spPr>
        <a:xfrm>
          <a:off x="7250135" y="2061079"/>
          <a:ext cx="428081" cy="4280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7346453" y="2061079"/>
        <a:ext cx="235445" cy="3221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4A1ED-0E0F-437F-BDE5-44CC45AF38A5}">
      <dsp:nvSpPr>
        <dsp:cNvPr id="0" name=""/>
        <dsp:cNvSpPr/>
      </dsp:nvSpPr>
      <dsp:spPr>
        <a:xfrm>
          <a:off x="3083005" y="2461550"/>
          <a:ext cx="2063588" cy="20635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kern="1200" dirty="0" smtClean="0"/>
            <a:t>防止骨質疏鬆症</a:t>
          </a:r>
          <a:endParaRPr lang="en-US" sz="3100" kern="1200" dirty="0"/>
        </a:p>
      </dsp:txBody>
      <dsp:txXfrm>
        <a:off x="3385210" y="2763755"/>
        <a:ext cx="1459178" cy="1459178"/>
      </dsp:txXfrm>
    </dsp:sp>
    <dsp:sp modelId="{3D640FAA-691A-45C2-9BA3-046FBEE03167}">
      <dsp:nvSpPr>
        <dsp:cNvPr id="0" name=""/>
        <dsp:cNvSpPr/>
      </dsp:nvSpPr>
      <dsp:spPr>
        <a:xfrm rot="12900000">
          <a:off x="1752980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DBE749-6D65-4BD6-9E3C-F321C5996AD0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chemeClr val="bg1"/>
              </a:solidFill>
            </a:rPr>
            <a:t>選取含豐富鈣的飲食，特別是在童年和青少年</a:t>
          </a:r>
          <a:r>
            <a:rPr lang="zh-TW" altLang="en-US" sz="2000" kern="1200" dirty="0" smtClean="0"/>
            <a:t>時期</a:t>
          </a:r>
          <a:endParaRPr lang="en-US" sz="2000" strike="sngStrike" kern="1200" dirty="0">
            <a:solidFill>
              <a:srgbClr val="FF0000"/>
            </a:solidFill>
          </a:endParaRPr>
        </a:p>
      </dsp:txBody>
      <dsp:txXfrm>
        <a:off x="961974" y="1201666"/>
        <a:ext cx="1868538" cy="1476457"/>
      </dsp:txXfrm>
    </dsp:sp>
    <dsp:sp modelId="{0C032132-F467-4245-BAB5-14D396D5883F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5308B2-1B8A-4FCC-806E-AAC80B1B97B6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經常運動，尤其是負重運動</a:t>
          </a:r>
          <a:endParaRPr lang="en-US" sz="2000" kern="1200" dirty="0"/>
        </a:p>
      </dsp:txBody>
      <dsp:txXfrm>
        <a:off x="3180530" y="46759"/>
        <a:ext cx="1868538" cy="1476457"/>
      </dsp:txXfrm>
    </dsp:sp>
    <dsp:sp modelId="{95CA3C89-A84C-4531-9B14-E2356CA2ED1A}">
      <dsp:nvSpPr>
        <dsp:cNvPr id="0" name=""/>
        <dsp:cNvSpPr/>
      </dsp:nvSpPr>
      <dsp:spPr>
        <a:xfrm rot="19500000">
          <a:off x="4892267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DE36CB-4DC9-4019-8B34-FE0FA435E213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避免吸煙和過量飲用酒精</a:t>
          </a:r>
          <a:endParaRPr lang="en-US" sz="2000" kern="1200" dirty="0"/>
        </a:p>
      </dsp:txBody>
      <dsp:txXfrm>
        <a:off x="5399086" y="1201666"/>
        <a:ext cx="1868538" cy="14764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D3598-1B6F-4536-9754-0109C1653511}">
      <dsp:nvSpPr>
        <dsp:cNvPr id="0" name=""/>
        <dsp:cNvSpPr/>
      </dsp:nvSpPr>
      <dsp:spPr>
        <a:xfrm>
          <a:off x="1000958" y="0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在非常炎熱的環境中工作或參加體育運動</a:t>
          </a:r>
          <a:endParaRPr lang="en-US" sz="2000" kern="1200" dirty="0"/>
        </a:p>
      </dsp:txBody>
      <dsp:txXfrm>
        <a:off x="1034098" y="33140"/>
        <a:ext cx="1970403" cy="1065210"/>
      </dsp:txXfrm>
    </dsp:sp>
    <dsp:sp modelId="{DB489F32-7AB4-44C2-942B-3C360266859F}">
      <dsp:nvSpPr>
        <dsp:cNvPr id="0" name=""/>
        <dsp:cNvSpPr/>
      </dsp:nvSpPr>
      <dsp:spPr>
        <a:xfrm rot="5400000">
          <a:off x="1807145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1866549" y="1202209"/>
        <a:ext cx="305502" cy="297016"/>
      </dsp:txXfrm>
    </dsp:sp>
    <dsp:sp modelId="{A31A9C7C-3A7D-41C1-8925-3D305C956CC7}">
      <dsp:nvSpPr>
        <dsp:cNvPr id="0" name=""/>
        <dsp:cNvSpPr/>
      </dsp:nvSpPr>
      <dsp:spPr>
        <a:xfrm>
          <a:off x="1000958" y="1697236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鈉通過</a:t>
          </a:r>
          <a:r>
            <a:rPr lang="en-US" altLang="zh-TW" sz="2000" kern="1200" dirty="0" smtClean="0"/>
            <a:t/>
          </a:r>
          <a:br>
            <a:rPr lang="en-US" altLang="zh-TW" sz="2000" kern="1200" dirty="0" smtClean="0"/>
          </a:br>
          <a:r>
            <a:rPr lang="zh-TW" altLang="en-US" sz="2000" kern="1200" dirty="0" smtClean="0"/>
            <a:t>汗液流失</a:t>
          </a:r>
          <a:endParaRPr lang="en-US" sz="2000" kern="1200" dirty="0"/>
        </a:p>
      </dsp:txBody>
      <dsp:txXfrm>
        <a:off x="1034098" y="1730376"/>
        <a:ext cx="1970403" cy="1065210"/>
      </dsp:txXfrm>
    </dsp:sp>
    <dsp:sp modelId="{E8E53CFC-6A44-4560-98A0-42F8CFD634F7}">
      <dsp:nvSpPr>
        <dsp:cNvPr id="0" name=""/>
        <dsp:cNvSpPr/>
      </dsp:nvSpPr>
      <dsp:spPr>
        <a:xfrm rot="5400000">
          <a:off x="18071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1866549" y="2899445"/>
        <a:ext cx="305502" cy="297016"/>
      </dsp:txXfrm>
    </dsp:sp>
    <dsp:sp modelId="{A3339DCD-6A02-4870-9CA0-02022634D79B}">
      <dsp:nvSpPr>
        <dsp:cNvPr id="0" name=""/>
        <dsp:cNvSpPr/>
      </dsp:nvSpPr>
      <dsp:spPr>
        <a:xfrm>
          <a:off x="1000958" y="3394472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肌肉痙攣</a:t>
          </a:r>
          <a:endParaRPr lang="en-US" sz="2000" kern="1200" dirty="0"/>
        </a:p>
      </dsp:txBody>
      <dsp:txXfrm>
        <a:off x="1034098" y="3427612"/>
        <a:ext cx="1970403" cy="10652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D05FD-A527-4A33-8F3C-0FAEF4692E47}">
      <dsp:nvSpPr>
        <dsp:cNvPr id="0" name=""/>
        <dsp:cNvSpPr/>
      </dsp:nvSpPr>
      <dsp:spPr>
        <a:xfrm>
          <a:off x="1000958" y="0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疾病和腹瀉</a:t>
          </a:r>
          <a:endParaRPr lang="en-US" sz="1800" kern="1200" dirty="0"/>
        </a:p>
      </dsp:txBody>
      <dsp:txXfrm>
        <a:off x="1034098" y="33140"/>
        <a:ext cx="1970403" cy="1065210"/>
      </dsp:txXfrm>
    </dsp:sp>
    <dsp:sp modelId="{5302457A-9E24-4265-A507-1129331F68CC}">
      <dsp:nvSpPr>
        <dsp:cNvPr id="0" name=""/>
        <dsp:cNvSpPr/>
      </dsp:nvSpPr>
      <dsp:spPr>
        <a:xfrm rot="5400000">
          <a:off x="1807145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1866549" y="1202209"/>
        <a:ext cx="305502" cy="297016"/>
      </dsp:txXfrm>
    </dsp:sp>
    <dsp:sp modelId="{975ED9EB-A614-491C-A199-F93564DA655A}">
      <dsp:nvSpPr>
        <dsp:cNvPr id="0" name=""/>
        <dsp:cNvSpPr/>
      </dsp:nvSpPr>
      <dsp:spPr>
        <a:xfrm>
          <a:off x="1000958" y="1697236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chemeClr val="bg1"/>
              </a:solidFill>
            </a:rPr>
            <a:t>身體流失過多的鈉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034098" y="1730376"/>
        <a:ext cx="1970403" cy="1065210"/>
      </dsp:txXfrm>
    </dsp:sp>
    <dsp:sp modelId="{C1941A30-7C6D-475B-8EAB-13C0BA778575}">
      <dsp:nvSpPr>
        <dsp:cNvPr id="0" name=""/>
        <dsp:cNvSpPr/>
      </dsp:nvSpPr>
      <dsp:spPr>
        <a:xfrm rot="5400000">
          <a:off x="18071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 rot="-5400000">
        <a:off x="1866549" y="2899445"/>
        <a:ext cx="305502" cy="297016"/>
      </dsp:txXfrm>
    </dsp:sp>
    <dsp:sp modelId="{94911BCA-ACDD-4ECB-BCF5-BE77CE708EDF}">
      <dsp:nvSpPr>
        <dsp:cNvPr id="0" name=""/>
        <dsp:cNvSpPr/>
      </dsp:nvSpPr>
      <dsp:spPr>
        <a:xfrm>
          <a:off x="1000958" y="3394472"/>
          <a:ext cx="2036683" cy="1131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頭痛、意識模糊、意識下降、昏迷和死亡</a:t>
          </a:r>
          <a:endParaRPr lang="en-US" sz="1800" kern="1200" dirty="0"/>
        </a:p>
      </dsp:txBody>
      <dsp:txXfrm>
        <a:off x="1034098" y="3427612"/>
        <a:ext cx="1970403" cy="10652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CC18E-2912-4BA2-8E7D-035F314552BB}">
      <dsp:nvSpPr>
        <dsp:cNvPr id="0" name=""/>
        <dsp:cNvSpPr/>
      </dsp:nvSpPr>
      <dsp:spPr>
        <a:xfrm rot="21300000">
          <a:off x="16706" y="1983860"/>
          <a:ext cx="4005186" cy="558241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932137-BD73-48B8-8F41-D5FC4C1C321F}">
      <dsp:nvSpPr>
        <dsp:cNvPr id="0" name=""/>
        <dsp:cNvSpPr/>
      </dsp:nvSpPr>
      <dsp:spPr>
        <a:xfrm>
          <a:off x="484632" y="226298"/>
          <a:ext cx="1211580" cy="181038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4E139-C494-47B9-A763-687C8DC576C0}">
      <dsp:nvSpPr>
        <dsp:cNvPr id="0" name=""/>
        <dsp:cNvSpPr/>
      </dsp:nvSpPr>
      <dsp:spPr>
        <a:xfrm>
          <a:off x="2140458" y="0"/>
          <a:ext cx="129235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體內鈉的水平低：</a:t>
          </a:r>
          <a:endParaRPr lang="en-US" altLang="zh-TW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腎臟貯存鈉</a:t>
          </a:r>
          <a:endParaRPr lang="en-US" sz="1900" kern="1200" dirty="0"/>
        </a:p>
      </dsp:txBody>
      <dsp:txXfrm>
        <a:off x="2140458" y="0"/>
        <a:ext cx="1292352" cy="1900904"/>
      </dsp:txXfrm>
    </dsp:sp>
    <dsp:sp modelId="{C387D274-1F95-441F-9CBC-C35D660B1FC3}">
      <dsp:nvSpPr>
        <dsp:cNvPr id="0" name=""/>
        <dsp:cNvSpPr/>
      </dsp:nvSpPr>
      <dsp:spPr>
        <a:xfrm>
          <a:off x="2342387" y="2489279"/>
          <a:ext cx="1211580" cy="181038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A0534-B112-4BC7-B840-0005A4EB274A}">
      <dsp:nvSpPr>
        <dsp:cNvPr id="0" name=""/>
        <dsp:cNvSpPr/>
      </dsp:nvSpPr>
      <dsp:spPr>
        <a:xfrm>
          <a:off x="605790" y="2625058"/>
          <a:ext cx="129235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體內鈉的水平高：</a:t>
          </a:r>
          <a:endParaRPr lang="en-US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經尿液排出多餘的鈉</a:t>
          </a:r>
          <a:endParaRPr lang="en-US" sz="1900" kern="1200" dirty="0"/>
        </a:p>
      </dsp:txBody>
      <dsp:txXfrm>
        <a:off x="605790" y="2625058"/>
        <a:ext cx="1292352" cy="19009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75393-AC43-482C-A46A-D5761FB35CA8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bg1"/>
              </a:solidFill>
            </a:rPr>
            <a:t>攝取鈉</a:t>
          </a:r>
          <a:r>
            <a:rPr lang="zh-TW" altLang="en-US" sz="3000" kern="1200" dirty="0" smtClean="0"/>
            <a:t>過多</a:t>
          </a:r>
          <a:endParaRPr lang="en-US" sz="3000" kern="1200" dirty="0"/>
        </a:p>
      </dsp:txBody>
      <dsp:txXfrm>
        <a:off x="23861" y="23861"/>
        <a:ext cx="5362379" cy="766951"/>
      </dsp:txXfrm>
    </dsp:sp>
    <dsp:sp modelId="{E5997BC3-8EB1-4604-9CC1-21126259CB78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腎臟的排鈉量不足</a:t>
          </a:r>
          <a:endParaRPr lang="en-US" sz="3000" kern="1200" dirty="0"/>
        </a:p>
      </dsp:txBody>
      <dsp:txXfrm>
        <a:off x="497063" y="951683"/>
        <a:ext cx="5286330" cy="766951"/>
      </dsp:txXfrm>
    </dsp:sp>
    <dsp:sp modelId="{A47474F8-449D-4EAA-801B-74A187561AC2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bg1"/>
              </a:solidFill>
            </a:rPr>
            <a:t>鈉和體液</a:t>
          </a:r>
          <a:r>
            <a:rPr lang="zh-TW" altLang="en-US" sz="3000" kern="1200" dirty="0" smtClean="0"/>
            <a:t>積存在體內</a:t>
          </a:r>
          <a:endParaRPr lang="en-US" sz="3000" kern="1200" dirty="0"/>
        </a:p>
      </dsp:txBody>
      <dsp:txXfrm>
        <a:off x="970265" y="1879505"/>
        <a:ext cx="5286330" cy="766951"/>
      </dsp:txXfrm>
    </dsp:sp>
    <dsp:sp modelId="{406B555F-0830-4BF6-82E1-2711C1B7B1D0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高血壓</a:t>
          </a:r>
          <a:endParaRPr lang="en-US" sz="3000" kern="1200" dirty="0"/>
        </a:p>
      </dsp:txBody>
      <dsp:txXfrm>
        <a:off x="1443466" y="2807328"/>
        <a:ext cx="5286330" cy="766951"/>
      </dsp:txXfrm>
    </dsp:sp>
    <dsp:sp modelId="{F85B0AE3-9ADE-4639-A1E1-FAC81F055EFA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增加罹患冠心病和中風的風險</a:t>
          </a:r>
          <a:endParaRPr lang="en-US" sz="3000" kern="1200" dirty="0"/>
        </a:p>
      </dsp:txBody>
      <dsp:txXfrm>
        <a:off x="1916669" y="3735150"/>
        <a:ext cx="5286330" cy="766951"/>
      </dsp:txXfrm>
    </dsp:sp>
    <dsp:sp modelId="{5944A74F-4BDC-49D2-8F1B-194AFACDD1AD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5926400" y="595164"/>
        <a:ext cx="291245" cy="398477"/>
      </dsp:txXfrm>
    </dsp:sp>
    <dsp:sp modelId="{20B8122F-67A9-45FA-B490-E4C2C56AB927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399602" y="1522986"/>
        <a:ext cx="291245" cy="398477"/>
      </dsp:txXfrm>
    </dsp:sp>
    <dsp:sp modelId="{78B65881-1CB6-45DB-92F9-C47B25F1B2DC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872804" y="2437231"/>
        <a:ext cx="291245" cy="398477"/>
      </dsp:txXfrm>
    </dsp:sp>
    <dsp:sp modelId="{84BB83C5-DA06-4360-8F0A-85EDBB43DF40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346006" y="3374105"/>
        <a:ext cx="291245" cy="39847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333EB7-7FE6-465C-9BFB-053FCCE3636F}">
      <dsp:nvSpPr>
        <dsp:cNvPr id="0" name=""/>
        <dsp:cNvSpPr/>
      </dsp:nvSpPr>
      <dsp:spPr>
        <a:xfrm>
          <a:off x="3009228" y="2313678"/>
          <a:ext cx="2211142" cy="22111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i="0" kern="1200" dirty="0" smtClean="0"/>
            <a:t>減低從膳食中攝取的鈉</a:t>
          </a:r>
          <a:r>
            <a:rPr lang="en-US" altLang="zh-TW" sz="2900" b="1" i="0" kern="1200" dirty="0" smtClean="0"/>
            <a:t>(</a:t>
          </a:r>
          <a:r>
            <a:rPr lang="zh-TW" altLang="en-US" sz="2900" b="1" i="0" kern="1200" dirty="0" smtClean="0"/>
            <a:t>鹽</a:t>
          </a:r>
          <a:r>
            <a:rPr lang="en-US" altLang="zh-TW" sz="2900" b="1" i="0" kern="1200" dirty="0" smtClean="0"/>
            <a:t>)</a:t>
          </a:r>
          <a:endParaRPr lang="en-US" sz="2900" kern="1200" dirty="0"/>
        </a:p>
      </dsp:txBody>
      <dsp:txXfrm>
        <a:off x="3333042" y="2637492"/>
        <a:ext cx="1563514" cy="1563514"/>
      </dsp:txXfrm>
    </dsp:sp>
    <dsp:sp modelId="{564D33FA-CEF9-4C0D-9EDC-33F65BCE926D}">
      <dsp:nvSpPr>
        <dsp:cNvPr id="0" name=""/>
        <dsp:cNvSpPr/>
      </dsp:nvSpPr>
      <dsp:spPr>
        <a:xfrm rot="11700000">
          <a:off x="1339356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98580-DF47-4561-9C53-1A32C44DC708}">
      <dsp:nvSpPr>
        <dsp:cNvPr id="0" name=""/>
        <dsp:cNvSpPr/>
      </dsp:nvSpPr>
      <dsp:spPr>
        <a:xfrm>
          <a:off x="317059" y="1842838"/>
          <a:ext cx="2100585" cy="1680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i="0" kern="1200" dirty="0" smtClean="0"/>
            <a:t>參考營養標籤，選擇鈉含量較低的食物</a:t>
          </a:r>
          <a:endParaRPr lang="en-US" sz="2000" kern="1200" dirty="0"/>
        </a:p>
      </dsp:txBody>
      <dsp:txXfrm>
        <a:off x="366278" y="1892057"/>
        <a:ext cx="2002147" cy="1582030"/>
      </dsp:txXfrm>
    </dsp:sp>
    <dsp:sp modelId="{56E3BA78-40AE-4A28-A523-1CE2E36A1CA6}">
      <dsp:nvSpPr>
        <dsp:cNvPr id="0" name=""/>
        <dsp:cNvSpPr/>
      </dsp:nvSpPr>
      <dsp:spPr>
        <a:xfrm rot="14700000">
          <a:off x="2438352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8FDE5-0534-4F64-BDE0-6CCDF68C1D45}">
      <dsp:nvSpPr>
        <dsp:cNvPr id="0" name=""/>
        <dsp:cNvSpPr/>
      </dsp:nvSpPr>
      <dsp:spPr>
        <a:xfrm>
          <a:off x="1862425" y="1142"/>
          <a:ext cx="2100585" cy="1680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i="0" kern="1200" dirty="0" smtClean="0"/>
            <a:t>改變飲食習慣，減少在食物添加鹽或含鈉的調味料</a:t>
          </a:r>
          <a:endParaRPr lang="en-US" sz="2000" kern="1200" dirty="0"/>
        </a:p>
      </dsp:txBody>
      <dsp:txXfrm>
        <a:off x="1911644" y="50361"/>
        <a:ext cx="2002147" cy="1582030"/>
      </dsp:txXfrm>
    </dsp:sp>
    <dsp:sp modelId="{A6B71C28-7DC5-45DB-B09F-F489DC5B9C31}">
      <dsp:nvSpPr>
        <dsp:cNvPr id="0" name=""/>
        <dsp:cNvSpPr/>
      </dsp:nvSpPr>
      <dsp:spPr>
        <a:xfrm rot="17700000">
          <a:off x="4148085" y="1270894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ACA1D-18C7-4D9E-B665-500FCBE5A938}">
      <dsp:nvSpPr>
        <dsp:cNvPr id="0" name=""/>
        <dsp:cNvSpPr/>
      </dsp:nvSpPr>
      <dsp:spPr>
        <a:xfrm>
          <a:off x="4266589" y="1142"/>
          <a:ext cx="2100585" cy="1680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i="0" kern="1200" dirty="0" smtClean="0"/>
            <a:t>用天然材料</a:t>
          </a:r>
          <a:r>
            <a:rPr lang="en-US" altLang="zh-TW" sz="2000" b="0" i="0" kern="1200" dirty="0" smtClean="0"/>
            <a:t>(</a:t>
          </a:r>
          <a:r>
            <a:rPr lang="zh-TW" altLang="en-US" sz="2000" b="0" i="0" kern="1200" dirty="0" smtClean="0"/>
            <a:t>例如蒜、薑、檸檬</a:t>
          </a:r>
          <a:r>
            <a:rPr lang="en-US" altLang="zh-TW" sz="2000" b="0" i="0" kern="1200" dirty="0" smtClean="0"/>
            <a:t>/</a:t>
          </a:r>
          <a:r>
            <a:rPr lang="zh-TW" altLang="en-US" sz="2000" b="0" i="0" kern="1200" dirty="0" smtClean="0"/>
            <a:t>青檸汁、芫茜等</a:t>
          </a:r>
          <a:r>
            <a:rPr lang="en-US" altLang="zh-TW" sz="2000" b="0" i="0" kern="1200" dirty="0" smtClean="0"/>
            <a:t>)</a:t>
          </a:r>
          <a:r>
            <a:rPr lang="zh-TW" altLang="en-US" sz="2000" b="0" i="0" kern="1200" dirty="0" smtClean="0"/>
            <a:t>替代高鹽分的調味料及醬汁</a:t>
          </a:r>
          <a:endParaRPr lang="en-US" sz="2000" kern="1200" dirty="0"/>
        </a:p>
      </dsp:txBody>
      <dsp:txXfrm>
        <a:off x="4315808" y="50361"/>
        <a:ext cx="2002147" cy="1582030"/>
      </dsp:txXfrm>
    </dsp:sp>
    <dsp:sp modelId="{4BD25CE2-7F04-4691-887C-C899ED20C31C}">
      <dsp:nvSpPr>
        <dsp:cNvPr id="0" name=""/>
        <dsp:cNvSpPr/>
      </dsp:nvSpPr>
      <dsp:spPr>
        <a:xfrm rot="20700000">
          <a:off x="5247080" y="2580625"/>
          <a:ext cx="1643162" cy="630175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D6B482-107E-482A-BECB-139A03F08B4A}">
      <dsp:nvSpPr>
        <dsp:cNvPr id="0" name=""/>
        <dsp:cNvSpPr/>
      </dsp:nvSpPr>
      <dsp:spPr>
        <a:xfrm>
          <a:off x="5811955" y="1842838"/>
          <a:ext cx="2100585" cy="1680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i="0" kern="1200" dirty="0" smtClean="0"/>
            <a:t>減少食用</a:t>
          </a:r>
          <a:r>
            <a:rPr lang="zh-TW" altLang="en-US" sz="2000" b="0" i="0" kern="1200" dirty="0" smtClean="0">
              <a:solidFill>
                <a:schemeClr val="bg1"/>
              </a:solidFill>
            </a:rPr>
            <a:t>加工食品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5861174" y="1892057"/>
        <a:ext cx="2002147" cy="1582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369CD-B095-431E-89B9-39139FC76952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7DCFD-6E23-48D5-947E-B262FDA0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7DCFD-6E23-48D5-947E-B262FDA0C70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7DCFD-6E23-48D5-947E-B262FDA0C70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05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62E7-3088-4EAD-9661-DA6C13A1275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A5A-B11F-4232-818B-9503C08F81C2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D052-1E67-4C17-A73C-989662C5144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FBE2-FC04-422C-8C84-FA61D905BC63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EC13-4B3F-4142-9043-C72AF7A663F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ECA5-52D1-486B-9B89-314814321A1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AEEB-70C1-4E43-B80E-A95193DA47F1}" type="datetime1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7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EE-0256-43C2-8719-F2F7CD0D91FE}" type="datetime1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3701-15D5-4B62-8813-83C1B1F232B2}" type="datetime1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6E01-06A1-4B89-AA15-CEE16DD50853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5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700E-5E85-4937-A8B9-961D263B106D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2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41CBE-C332-4CFF-9D56-BBC42B9A6B6C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7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營養與健康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微量營養素 </a:t>
            </a:r>
            <a:r>
              <a:rPr lang="en-US" altLang="zh-TW" dirty="0"/>
              <a:t>- </a:t>
            </a:r>
            <a:r>
              <a:rPr lang="zh-TW" altLang="en-US" dirty="0"/>
              <a:t>礦物質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鐵不足</a:t>
            </a:r>
            <a:r>
              <a:rPr lang="zh-TW" altLang="en-US" dirty="0"/>
              <a:t>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飲食</a:t>
            </a:r>
            <a:r>
              <a:rPr lang="zh-TW" altLang="en-US" dirty="0"/>
              <a:t>中缺乏</a:t>
            </a:r>
            <a:r>
              <a:rPr lang="zh-TW" altLang="en-US" dirty="0" smtClean="0"/>
              <a:t>鐵會導致貧血 （血紅蛋白不足），這是</a:t>
            </a:r>
            <a:r>
              <a:rPr lang="zh-TW" altLang="en-US" dirty="0"/>
              <a:t>全世界最常見的營養問題之</a:t>
            </a:r>
            <a:r>
              <a:rPr lang="zh-TW" altLang="en-US" dirty="0" smtClean="0"/>
              <a:t>一</a:t>
            </a:r>
            <a:endParaRPr lang="zh-TW" altLang="en-US" strike="sngStrike" dirty="0"/>
          </a:p>
          <a:p>
            <a:r>
              <a:rPr lang="zh-TW" altLang="en-US" dirty="0"/>
              <a:t>婦女和兒童患鐵缺乏性貧血的風險</a:t>
            </a:r>
            <a:r>
              <a:rPr lang="zh-TW" altLang="en-US" dirty="0" smtClean="0"/>
              <a:t>最大</a:t>
            </a:r>
            <a:endParaRPr lang="zh-TW" altLang="en-US" strike="sngStrike" dirty="0">
              <a:solidFill>
                <a:srgbClr val="FF0000"/>
              </a:solidFill>
            </a:endParaRPr>
          </a:p>
          <a:p>
            <a:r>
              <a:rPr lang="zh-TW" altLang="en-US" dirty="0"/>
              <a:t>素食者需要確保他們從穀</a:t>
            </a:r>
            <a:r>
              <a:rPr lang="zh-TW" altLang="en-US" dirty="0" smtClean="0"/>
              <a:t>物、豆</a:t>
            </a:r>
            <a:r>
              <a:rPr lang="zh-TW" altLang="en-US" dirty="0"/>
              <a:t>類和蔬菜等食物中獲得足夠的</a:t>
            </a:r>
            <a:r>
              <a:rPr lang="zh-TW" altLang="en-US" dirty="0" smtClean="0"/>
              <a:t>鐵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貧血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8875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2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貧血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貧</a:t>
            </a:r>
            <a:r>
              <a:rPr lang="zh-TW" altLang="en-US" dirty="0"/>
              <a:t>血的症狀包括：</a:t>
            </a:r>
          </a:p>
          <a:p>
            <a:r>
              <a:rPr lang="zh-TW" altLang="en-US" dirty="0"/>
              <a:t>疲</a:t>
            </a:r>
            <a:r>
              <a:rPr lang="zh-TW" altLang="en-US" dirty="0" smtClean="0"/>
              <a:t>倦、虛弱</a:t>
            </a:r>
            <a:r>
              <a:rPr lang="zh-TW" altLang="en-US" dirty="0"/>
              <a:t>、</a:t>
            </a:r>
            <a:r>
              <a:rPr lang="zh-TW" altLang="en-US" dirty="0" smtClean="0"/>
              <a:t>缺</a:t>
            </a:r>
            <a:r>
              <a:rPr lang="zh-TW" altLang="en-US" dirty="0"/>
              <a:t>乏活力</a:t>
            </a:r>
          </a:p>
          <a:p>
            <a:r>
              <a:rPr lang="zh-TW" altLang="en-US" dirty="0"/>
              <a:t>膚色蒼</a:t>
            </a:r>
            <a:r>
              <a:rPr lang="zh-TW" altLang="en-US" dirty="0" smtClean="0"/>
              <a:t>白</a:t>
            </a:r>
            <a:r>
              <a:rPr lang="zh-TW" altLang="en-US" dirty="0"/>
              <a:t>、</a:t>
            </a:r>
            <a:r>
              <a:rPr lang="zh-TW" altLang="en-US" dirty="0" smtClean="0"/>
              <a:t>內</a:t>
            </a:r>
            <a:r>
              <a:rPr lang="zh-TW" altLang="en-US" dirty="0"/>
              <a:t>眼瞼蒼白</a:t>
            </a:r>
          </a:p>
          <a:p>
            <a:r>
              <a:rPr lang="zh-TW" altLang="en-US" dirty="0" smtClean="0"/>
              <a:t>指甲脆弱及裂開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6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貧血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0728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868144" y="4509120"/>
            <a:ext cx="1960408" cy="1800200"/>
            <a:chOff x="5353151" y="1155731"/>
            <a:chExt cx="1960408" cy="1568327"/>
          </a:xfrm>
        </p:grpSpPr>
        <p:sp>
          <p:nvSpPr>
            <p:cNvPr id="7" name="Rounded Rectangle 6"/>
            <p:cNvSpPr/>
            <p:nvPr/>
          </p:nvSpPr>
          <p:spPr>
            <a:xfrm>
              <a:off x="5353151" y="1155731"/>
              <a:ext cx="1960408" cy="156832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5399086" y="1201666"/>
              <a:ext cx="1868538" cy="14764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*</a:t>
              </a:r>
              <a:r>
                <a:rPr lang="zh-TW" altLang="en-US" sz="1600" dirty="0" smtClean="0"/>
                <a:t>注意事項：</a:t>
              </a:r>
              <a:endParaRPr lang="en-US" altLang="zh-TW" sz="1600" dirty="0" smtClean="0"/>
            </a:p>
            <a:p>
              <a:pPr lvl="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dirty="0" smtClean="0"/>
                <a:t>如</a:t>
              </a:r>
              <a:r>
                <a:rPr lang="zh-TW" altLang="en-US" sz="1600" dirty="0"/>
                <a:t>果</a:t>
              </a:r>
              <a:r>
                <a:rPr lang="zh-TW" altLang="en-US" sz="1600" dirty="0" smtClean="0"/>
                <a:t>鐵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補充劑應用</a:t>
              </a:r>
              <a:r>
                <a:rPr lang="zh-TW" altLang="en-US" sz="1600" dirty="0">
                  <a:solidFill>
                    <a:schemeClr val="bg1"/>
                  </a:solidFill>
                </a:rPr>
                <a:t>於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鐵儲量</a:t>
              </a:r>
              <a:r>
                <a:rPr lang="zh-TW" altLang="en-US" sz="1600" dirty="0">
                  <a:solidFill>
                    <a:schemeClr val="bg1"/>
                  </a:solidFill>
                </a:rPr>
                <a:t>充足的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幼兒上，可能</a:t>
              </a:r>
              <a:r>
                <a:rPr lang="zh-TW" altLang="en-US" sz="1600" dirty="0">
                  <a:solidFill>
                    <a:schemeClr val="bg1"/>
                  </a:solidFill>
                </a:rPr>
                <a:t>會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延遲幼兒的發育。</a:t>
              </a:r>
              <a:endParaRPr lang="en-US" sz="16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841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鐵和其他營養</a:t>
            </a:r>
            <a:r>
              <a:rPr lang="zh-TW" altLang="en-US" dirty="0"/>
              <a:t>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維</a:t>
            </a:r>
            <a:r>
              <a:rPr lang="zh-TW" altLang="en-US" dirty="0"/>
              <a:t>生素</a:t>
            </a:r>
            <a:r>
              <a:rPr lang="en-US" altLang="zh-TW" dirty="0" smtClean="0"/>
              <a:t>C</a:t>
            </a:r>
            <a:r>
              <a:rPr lang="zh-TW" altLang="en-US" dirty="0" smtClean="0"/>
              <a:t>可幫助身</a:t>
            </a:r>
            <a:r>
              <a:rPr lang="zh-TW" altLang="en-US" dirty="0"/>
              <a:t>體從食物中吸收</a:t>
            </a:r>
            <a:r>
              <a:rPr lang="zh-TW" altLang="en-US" dirty="0" smtClean="0"/>
              <a:t>鐵</a:t>
            </a:r>
            <a:endParaRPr lang="zh-TW" altLang="en-US" strike="sngStrike" dirty="0">
              <a:solidFill>
                <a:srgbClr val="FF0000"/>
              </a:solidFill>
            </a:endParaRPr>
          </a:p>
          <a:p>
            <a:r>
              <a:rPr lang="zh-TW" altLang="en-US" dirty="0"/>
              <a:t>維生素</a:t>
            </a:r>
            <a:r>
              <a:rPr lang="en-US" altLang="zh-TW" dirty="0"/>
              <a:t>C</a:t>
            </a:r>
            <a:r>
              <a:rPr lang="zh-TW" altLang="en-US" dirty="0"/>
              <a:t>會增</a:t>
            </a:r>
            <a:r>
              <a:rPr lang="zh-TW" altLang="en-US" dirty="0" smtClean="0"/>
              <a:t>加非</a:t>
            </a:r>
            <a:r>
              <a:rPr lang="zh-TW" altLang="en-US" dirty="0"/>
              <a:t>血紅素</a:t>
            </a:r>
            <a:r>
              <a:rPr lang="zh-TW" altLang="en-US" dirty="0" smtClean="0"/>
              <a:t>鐵的吸收量，</a:t>
            </a:r>
            <a:r>
              <a:rPr lang="zh-TW" altLang="en-US" dirty="0"/>
              <a:t>因</a:t>
            </a:r>
            <a:r>
              <a:rPr lang="zh-TW" altLang="en-US" dirty="0" smtClean="0"/>
              <a:t>此</a:t>
            </a:r>
            <a:r>
              <a:rPr lang="zh-TW" altLang="en-US" dirty="0"/>
              <a:t>含</a:t>
            </a:r>
            <a:r>
              <a:rPr lang="zh-TW" altLang="en-US" dirty="0" smtClean="0"/>
              <a:t>鐵的植物性食</a:t>
            </a:r>
            <a:r>
              <a:rPr lang="zh-TW" altLang="en-US" dirty="0"/>
              <a:t>物應</a:t>
            </a:r>
            <a:r>
              <a:rPr lang="zh-TW" altLang="en-US" dirty="0" smtClean="0"/>
              <a:t>與含豐富維</a:t>
            </a:r>
            <a:r>
              <a:rPr lang="zh-TW" altLang="en-US" dirty="0"/>
              <a:t>生素</a:t>
            </a:r>
            <a:r>
              <a:rPr lang="en-US" altLang="zh-TW" dirty="0"/>
              <a:t>C</a:t>
            </a:r>
            <a:r>
              <a:rPr lang="zh-TW" altLang="en-US" dirty="0"/>
              <a:t>的食物一起食用</a:t>
            </a:r>
            <a:r>
              <a:rPr lang="zh-TW" altLang="en-US" dirty="0" smtClean="0"/>
              <a:t>，而且最</a:t>
            </a:r>
            <a:r>
              <a:rPr lang="zh-TW" altLang="en-US" dirty="0"/>
              <a:t>好是同一</a:t>
            </a:r>
            <a:r>
              <a:rPr lang="zh-TW" altLang="en-US" dirty="0" smtClean="0"/>
              <a:t>餐內進食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1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鈣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鈣的</a:t>
            </a:r>
            <a:r>
              <a:rPr lang="zh-TW" altLang="en-US" dirty="0"/>
              <a:t>功</a:t>
            </a:r>
            <a:r>
              <a:rPr lang="zh-TW" altLang="en-US" dirty="0" smtClean="0"/>
              <a:t>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鈣有助形</a:t>
            </a:r>
            <a:r>
              <a:rPr lang="zh-TW" altLang="en-US" dirty="0"/>
              <a:t>成骨骼和牙齒</a:t>
            </a:r>
          </a:p>
          <a:p>
            <a:r>
              <a:rPr lang="zh-TW" altLang="en-US" dirty="0"/>
              <a:t>成人體內含有超過</a:t>
            </a:r>
            <a:r>
              <a:rPr lang="en-US" altLang="zh-TW" dirty="0"/>
              <a:t>1</a:t>
            </a:r>
            <a:r>
              <a:rPr lang="zh-TW" altLang="en-US" dirty="0"/>
              <a:t>千克的</a:t>
            </a:r>
            <a:r>
              <a:rPr lang="zh-TW" altLang="en-US" dirty="0" smtClean="0"/>
              <a:t>鈣，</a:t>
            </a:r>
            <a:r>
              <a:rPr lang="zh-TW" altLang="en-US" dirty="0"/>
              <a:t>其中</a:t>
            </a:r>
            <a:r>
              <a:rPr lang="zh-TW" altLang="en-US" dirty="0" smtClean="0"/>
              <a:t>大部分儲存在骨骼</a:t>
            </a:r>
            <a:r>
              <a:rPr lang="zh-TW" altLang="en-US" dirty="0"/>
              <a:t>中</a:t>
            </a:r>
          </a:p>
          <a:p>
            <a:r>
              <a:rPr lang="zh-TW" altLang="en-US" dirty="0"/>
              <a:t>血液凝</a:t>
            </a:r>
            <a:r>
              <a:rPr lang="zh-TW" altLang="en-US" dirty="0" smtClean="0"/>
              <a:t>固、肌</a:t>
            </a:r>
            <a:r>
              <a:rPr lang="zh-TW" altLang="en-US" dirty="0"/>
              <a:t>肉收縮和酵</a:t>
            </a:r>
            <a:r>
              <a:rPr lang="zh-TW" altLang="en-US" dirty="0" smtClean="0"/>
              <a:t>素的分</a:t>
            </a:r>
            <a:r>
              <a:rPr lang="zh-TW" altLang="en-US" dirty="0"/>
              <a:t>泌</a:t>
            </a:r>
            <a:r>
              <a:rPr lang="zh-TW" altLang="en-US" dirty="0" smtClean="0"/>
              <a:t>也</a:t>
            </a:r>
            <a:r>
              <a:rPr lang="zh-TW" altLang="en-US" dirty="0"/>
              <a:t>需</a:t>
            </a:r>
            <a:r>
              <a:rPr lang="zh-TW" altLang="en-US" dirty="0" smtClean="0"/>
              <a:t>要鈣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鈣的</a:t>
            </a:r>
            <a:r>
              <a:rPr lang="zh-TW" altLang="en-US" dirty="0"/>
              <a:t>來</a:t>
            </a:r>
            <a:r>
              <a:rPr lang="zh-TW" altLang="en-US" dirty="0" smtClean="0"/>
              <a:t>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牛</a:t>
            </a:r>
            <a:r>
              <a:rPr lang="zh-TW" altLang="en-US" dirty="0"/>
              <a:t>奶和</a:t>
            </a:r>
            <a:r>
              <a:rPr lang="zh-TW" altLang="en-US" dirty="0" smtClean="0"/>
              <a:t>乳類製品如芝</a:t>
            </a:r>
            <a:r>
              <a:rPr lang="zh-TW" altLang="en-US" dirty="0"/>
              <a:t>士和酸奶酪是</a:t>
            </a:r>
            <a:r>
              <a:rPr lang="zh-TW" altLang="en-US" dirty="0" smtClean="0"/>
              <a:t>鈣的</a:t>
            </a:r>
            <a:r>
              <a:rPr lang="zh-TW" altLang="en-US" dirty="0"/>
              <a:t>重要來源</a:t>
            </a:r>
          </a:p>
          <a:p>
            <a:r>
              <a:rPr lang="zh-TW" altLang="en-US" dirty="0"/>
              <a:t>豆腐和大</a:t>
            </a:r>
            <a:r>
              <a:rPr lang="zh-TW" altLang="en-US" dirty="0" smtClean="0"/>
              <a:t>豆</a:t>
            </a:r>
            <a:r>
              <a:rPr lang="zh-TW" altLang="en-US" dirty="0"/>
              <a:t>製</a:t>
            </a:r>
            <a:r>
              <a:rPr lang="zh-TW" altLang="en-US" dirty="0" smtClean="0"/>
              <a:t>品</a:t>
            </a:r>
            <a:r>
              <a:rPr lang="zh-TW" altLang="en-US" dirty="0"/>
              <a:t>是亞洲飲食中</a:t>
            </a:r>
            <a:r>
              <a:rPr lang="zh-TW" altLang="en-US" dirty="0" smtClean="0"/>
              <a:t>鈣的豐富來源</a:t>
            </a:r>
            <a:endParaRPr lang="zh-TW" altLang="en-US" dirty="0"/>
          </a:p>
          <a:p>
            <a:r>
              <a:rPr lang="zh-TW" altLang="en-US" dirty="0"/>
              <a:t>其</a:t>
            </a:r>
            <a:r>
              <a:rPr lang="zh-TW" altLang="en-US" dirty="0" smtClean="0"/>
              <a:t>他鈣的豐富來源包</a:t>
            </a:r>
            <a:r>
              <a:rPr lang="zh-TW" altLang="en-US" dirty="0"/>
              <a:t>括：</a:t>
            </a:r>
            <a:endParaRPr lang="en-US" dirty="0"/>
          </a:p>
          <a:p>
            <a:pPr lvl="1"/>
            <a:r>
              <a:rPr lang="zh-TW" altLang="en-US" dirty="0" smtClean="0"/>
              <a:t>綠</a:t>
            </a:r>
            <a:r>
              <a:rPr lang="zh-TW" altLang="en-US" dirty="0"/>
              <a:t>葉</a:t>
            </a:r>
            <a:r>
              <a:rPr lang="zh-TW" altLang="en-US" dirty="0" smtClean="0"/>
              <a:t>蔬菜</a:t>
            </a:r>
            <a:endParaRPr lang="zh-TW" altLang="en-US" strike="sngStrike" dirty="0"/>
          </a:p>
          <a:p>
            <a:pPr lvl="1"/>
            <a:r>
              <a:rPr lang="zh-TW" altLang="en-US" dirty="0"/>
              <a:t>堅果、種子和</a:t>
            </a:r>
            <a:r>
              <a:rPr lang="zh-TW" altLang="en-US" dirty="0" smtClean="0"/>
              <a:t>乾果</a:t>
            </a:r>
            <a:endParaRPr lang="zh-TW" altLang="en-US" strike="sngStrike" dirty="0"/>
          </a:p>
          <a:p>
            <a:pPr lvl="1"/>
            <a:r>
              <a:rPr lang="zh-TW" altLang="en-US" dirty="0" smtClean="0"/>
              <a:t>連骨頭</a:t>
            </a:r>
            <a:r>
              <a:rPr lang="zh-TW" altLang="en-US" dirty="0"/>
              <a:t>吃</a:t>
            </a:r>
            <a:r>
              <a:rPr lang="zh-TW" altLang="en-US" dirty="0" smtClean="0"/>
              <a:t>的</a:t>
            </a:r>
            <a:r>
              <a:rPr lang="zh-TW" altLang="en-US" dirty="0"/>
              <a:t>魚，如</a:t>
            </a:r>
            <a:r>
              <a:rPr lang="zh-TW" altLang="en-US" dirty="0" smtClean="0"/>
              <a:t>沙丁魚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0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鈣的</a:t>
            </a:r>
            <a:r>
              <a:rPr lang="zh-TW" altLang="en-US" dirty="0"/>
              <a:t>來源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379043"/>
              </p:ext>
            </p:extLst>
          </p:nvPr>
        </p:nvGraphicFramePr>
        <p:xfrm>
          <a:off x="457200" y="1502287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F81F14-CA88-4448-BE2E-A8D79AE77FF5}"/>
              </a:ext>
            </a:extLst>
          </p:cNvPr>
          <p:cNvSpPr txBox="1"/>
          <p:nvPr/>
        </p:nvSpPr>
        <p:spPr>
          <a:xfrm>
            <a:off x="683568" y="616530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資料來源：</a:t>
            </a:r>
            <a:r>
              <a:rPr lang="zh-TW" altLang="en-US" dirty="0"/>
              <a:t>食物環境衞生</a:t>
            </a:r>
            <a:r>
              <a:rPr lang="zh-TW" altLang="en-US" dirty="0" smtClean="0"/>
              <a:t>署食物安全中心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61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鈣不足</a:t>
            </a:r>
            <a:r>
              <a:rPr lang="zh-TW" altLang="en-US" dirty="0"/>
              <a:t>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膳食中鈣不足</a:t>
            </a:r>
            <a:r>
              <a:rPr lang="zh-TW" altLang="en-US" dirty="0"/>
              <a:t>會導致骨骼中的一些</a:t>
            </a:r>
            <a:r>
              <a:rPr lang="zh-TW" altLang="en-US" dirty="0" smtClean="0"/>
              <a:t>鈣轉移</a:t>
            </a:r>
            <a:r>
              <a:rPr lang="zh-TW" altLang="en-US" dirty="0"/>
              <a:t>到血液中。</a:t>
            </a:r>
          </a:p>
          <a:p>
            <a:r>
              <a:rPr lang="zh-TW" altLang="en-US" dirty="0" smtClean="0"/>
              <a:t>鈣攝取量不</a:t>
            </a:r>
            <a:r>
              <a:rPr lang="zh-TW" altLang="en-US" dirty="0"/>
              <a:t>足</a:t>
            </a:r>
            <a:r>
              <a:rPr lang="zh-TW" altLang="en-US" dirty="0" smtClean="0"/>
              <a:t>會</a:t>
            </a:r>
            <a:r>
              <a:rPr lang="zh-TW" altLang="en-US" dirty="0"/>
              <a:t>導致骨骼中</a:t>
            </a:r>
            <a:r>
              <a:rPr lang="zh-TW" altLang="en-US" dirty="0" smtClean="0"/>
              <a:t>鈣的存積量減</a:t>
            </a:r>
            <a:r>
              <a:rPr lang="zh-TW" altLang="en-US" dirty="0"/>
              <a:t>少，並導致</a:t>
            </a:r>
            <a:r>
              <a:rPr lang="zh-TW" altLang="en-US" dirty="0" smtClean="0"/>
              <a:t>骨質減</a:t>
            </a:r>
            <a:r>
              <a:rPr lang="zh-TW" altLang="en-US" dirty="0"/>
              <a:t>少和骨骼</a:t>
            </a:r>
            <a:r>
              <a:rPr lang="zh-TW" altLang="en-US" dirty="0" smtClean="0"/>
              <a:t>變得脆弱</a:t>
            </a:r>
            <a:r>
              <a:rPr lang="zh-TW" altLang="en-US" dirty="0"/>
              <a:t>。</a:t>
            </a:r>
          </a:p>
          <a:p>
            <a:r>
              <a:rPr lang="zh-TW" altLang="en-US" dirty="0"/>
              <a:t>缺鈣也</a:t>
            </a:r>
            <a:r>
              <a:rPr lang="zh-TW" altLang="en-US" dirty="0" smtClean="0"/>
              <a:t>可能引起</a:t>
            </a:r>
            <a:r>
              <a:rPr lang="zh-TW" altLang="en-US" dirty="0"/>
              <a:t>兒童</a:t>
            </a:r>
            <a:r>
              <a:rPr lang="zh-TW" altLang="en-US" dirty="0" smtClean="0"/>
              <a:t>佝僂病，雖然</a:t>
            </a:r>
            <a:r>
              <a:rPr lang="zh-TW" altLang="en-US" dirty="0"/>
              <a:t>通常佝僂病是</a:t>
            </a:r>
            <a:r>
              <a:rPr lang="zh-TW" altLang="en-US" dirty="0" smtClean="0"/>
              <a:t>與</a:t>
            </a:r>
            <a:r>
              <a:rPr lang="zh-TW" altLang="en-US" dirty="0"/>
              <a:t>缺乏</a:t>
            </a:r>
            <a:r>
              <a:rPr lang="zh-TW" altLang="en-US" dirty="0" smtClean="0"/>
              <a:t>維</a:t>
            </a:r>
            <a:r>
              <a:rPr lang="zh-TW" altLang="en-US" dirty="0"/>
              <a:t>生素</a:t>
            </a:r>
            <a:r>
              <a:rPr lang="en-US" altLang="zh-TW" dirty="0" smtClean="0"/>
              <a:t>D</a:t>
            </a:r>
            <a:r>
              <a:rPr lang="zh-TW" altLang="en-US" dirty="0" smtClean="0"/>
              <a:t>有關。</a:t>
            </a:r>
            <a:endParaRPr lang="zh-TW" altLang="en-US" dirty="0"/>
          </a:p>
          <a:p>
            <a:r>
              <a:rPr lang="zh-TW" altLang="en-US" dirty="0"/>
              <a:t>如果孕婦的飲</a:t>
            </a:r>
            <a:r>
              <a:rPr lang="zh-TW" altLang="en-US" dirty="0" smtClean="0"/>
              <a:t>食含</a:t>
            </a:r>
            <a:r>
              <a:rPr lang="zh-TW" altLang="en-US" dirty="0"/>
              <a:t>鈣</a:t>
            </a:r>
            <a:r>
              <a:rPr lang="zh-TW" altLang="en-US" dirty="0" smtClean="0"/>
              <a:t>量</a:t>
            </a:r>
            <a:r>
              <a:rPr lang="zh-TW" altLang="en-US" dirty="0"/>
              <a:t>不足</a:t>
            </a:r>
            <a:r>
              <a:rPr lang="zh-TW" altLang="en-US" dirty="0" smtClean="0"/>
              <a:t>，骨</a:t>
            </a:r>
            <a:r>
              <a:rPr lang="zh-TW" altLang="en-US" dirty="0"/>
              <a:t>骼</a:t>
            </a:r>
            <a:r>
              <a:rPr lang="zh-TW" altLang="en-US" dirty="0" smtClean="0"/>
              <a:t>中的鈣會離開母體及傳送給未出生的嬰兒，以致嬰兒</a:t>
            </a:r>
            <a:r>
              <a:rPr lang="zh-TW" altLang="en-US" dirty="0"/>
              <a:t>可以</a:t>
            </a:r>
            <a:r>
              <a:rPr lang="zh-TW" altLang="en-US" dirty="0" smtClean="0"/>
              <a:t>生長出骨骼。 這會令母體的</a:t>
            </a:r>
            <a:r>
              <a:rPr lang="zh-TW" altLang="en-US" dirty="0"/>
              <a:t>骨骼和</a:t>
            </a:r>
            <a:r>
              <a:rPr lang="zh-TW" altLang="en-US" dirty="0" smtClean="0"/>
              <a:t>牙齒變弱。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礦物質</a:t>
            </a:r>
            <a:endParaRPr lang="en-US" dirty="0"/>
          </a:p>
          <a:p>
            <a:pPr lvl="1"/>
            <a:r>
              <a:rPr lang="zh-TW" altLang="en-US" dirty="0"/>
              <a:t>鐵</a:t>
            </a:r>
            <a:endParaRPr lang="en-US" strike="sngStrike" dirty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鈣</a:t>
            </a:r>
            <a:endParaRPr lang="zh-TW" altLang="en-US" strike="sngStrike" dirty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鈉</a:t>
            </a:r>
            <a:endParaRPr lang="zh-TW" altLang="en-US" strike="sngStrike" dirty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碘</a:t>
            </a:r>
            <a:endParaRPr lang="en-US" strike="sngStrike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骨質疏</a:t>
            </a:r>
            <a:r>
              <a:rPr lang="zh-TW" altLang="en-US" dirty="0" smtClean="0"/>
              <a:t>鬆症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骨質疏鬆症是</a:t>
            </a:r>
            <a:r>
              <a:rPr lang="zh-TW" altLang="en-US" dirty="0" smtClean="0"/>
              <a:t>骨骼變得脆弱和薄。常見於長者身上，</a:t>
            </a:r>
            <a:r>
              <a:rPr lang="zh-TW" altLang="en-US" dirty="0"/>
              <a:t>尤其是</a:t>
            </a:r>
            <a:r>
              <a:rPr lang="zh-TW" altLang="en-US" dirty="0" smtClean="0"/>
              <a:t>女性。</a:t>
            </a:r>
            <a:endParaRPr lang="en-US" strike="sngStrik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5199525"/>
              </p:ext>
            </p:extLst>
          </p:nvPr>
        </p:nvGraphicFramePr>
        <p:xfrm>
          <a:off x="609600" y="3284984"/>
          <a:ext cx="8229600" cy="2993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02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骨質疏鬆症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0771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0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鈣和</a:t>
            </a:r>
            <a:r>
              <a:rPr lang="zh-TW" altLang="en-US" dirty="0"/>
              <a:t>其他營養素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維</a:t>
            </a:r>
            <a:r>
              <a:rPr lang="zh-TW" altLang="en-US" dirty="0"/>
              <a:t>生素</a:t>
            </a:r>
            <a:r>
              <a:rPr lang="en-US" altLang="zh-TW" dirty="0" smtClean="0"/>
              <a:t>D</a:t>
            </a:r>
            <a:r>
              <a:rPr lang="zh-TW" altLang="en-US" dirty="0" smtClean="0"/>
              <a:t>、連同鈣和磷，可以</a:t>
            </a:r>
            <a:r>
              <a:rPr lang="zh-TW" altLang="en-US" dirty="0"/>
              <a:t>幫助建立和保持強壯的骨骼和</a:t>
            </a:r>
            <a:r>
              <a:rPr lang="zh-TW" altLang="en-US" dirty="0" smtClean="0"/>
              <a:t>牙齒</a:t>
            </a:r>
            <a:endParaRPr lang="zh-TW" altLang="en-US" strike="sngStrike" dirty="0">
              <a:solidFill>
                <a:srgbClr val="FF0000"/>
              </a:solidFill>
            </a:endParaRPr>
          </a:p>
          <a:p>
            <a:r>
              <a:rPr lang="zh-TW" altLang="en-US" dirty="0"/>
              <a:t>維生素</a:t>
            </a:r>
            <a:r>
              <a:rPr lang="en-US" altLang="zh-TW" dirty="0"/>
              <a:t>C</a:t>
            </a:r>
            <a:r>
              <a:rPr lang="zh-TW" altLang="en-US" dirty="0"/>
              <a:t>有助於</a:t>
            </a:r>
            <a:r>
              <a:rPr lang="zh-TW" altLang="en-US" dirty="0" smtClean="0"/>
              <a:t>鈣的吸收</a:t>
            </a:r>
            <a:endParaRPr lang="zh-TW" altLang="en-US" strike="sngStrike" dirty="0">
              <a:solidFill>
                <a:srgbClr val="FF0000"/>
              </a:solidFill>
            </a:endParaRPr>
          </a:p>
          <a:p>
            <a:r>
              <a:rPr lang="zh-TW" altLang="en-US" dirty="0" smtClean="0"/>
              <a:t>鈣的</a:t>
            </a:r>
            <a:r>
              <a:rPr lang="zh-TW" altLang="en-US" dirty="0"/>
              <a:t>吸收和</a:t>
            </a:r>
            <a:r>
              <a:rPr lang="zh-TW" altLang="en-US" dirty="0" smtClean="0"/>
              <a:t>新陳代謝必需要有鎂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6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鈉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4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鈉的</a:t>
            </a:r>
            <a:r>
              <a:rPr lang="zh-TW" altLang="en-US" dirty="0"/>
              <a:t>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鈉是維持人體機能正常運作必需要的元素</a:t>
            </a:r>
            <a:endParaRPr lang="en-US" altLang="zh-TW" dirty="0" smtClean="0"/>
          </a:p>
          <a:p>
            <a:r>
              <a:rPr lang="zh-TW" altLang="en-US" dirty="0" smtClean="0"/>
              <a:t>它幫助保持體內細胞外液和酸鹼平衡</a:t>
            </a:r>
            <a:endParaRPr lang="en-US" altLang="zh-TW" dirty="0" smtClean="0"/>
          </a:p>
          <a:p>
            <a:r>
              <a:rPr lang="zh-TW" altLang="en-US" dirty="0" smtClean="0"/>
              <a:t>也是神經傳導和肌肉收縮不可缺少的物質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8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62317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鈉的</a:t>
            </a:r>
            <a:r>
              <a:rPr lang="zh-TW" altLang="en-US" dirty="0"/>
              <a:t>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" y="1124744"/>
            <a:ext cx="8291264" cy="4853136"/>
          </a:xfrm>
        </p:spPr>
        <p:txBody>
          <a:bodyPr>
            <a:noAutofit/>
          </a:bodyPr>
          <a:lstStyle/>
          <a:p>
            <a:r>
              <a:rPr lang="zh-TW" altLang="en-US" sz="2200" dirty="0" smtClean="0"/>
              <a:t>大多數未經烹調的食物含有非常少量的鈉</a:t>
            </a:r>
            <a:endParaRPr lang="en-US" sz="2200" strike="sngStrike" dirty="0" smtClean="0"/>
          </a:p>
          <a:p>
            <a:r>
              <a:rPr lang="zh-TW" altLang="en-US" sz="2200" dirty="0" smtClean="0"/>
              <a:t>鈉存在於食用蘇打粉（碳酸氫鈉）</a:t>
            </a:r>
            <a:r>
              <a:rPr lang="zh-TW" altLang="en-US" sz="2200" dirty="0"/>
              <a:t>中，食用</a:t>
            </a:r>
            <a:r>
              <a:rPr lang="zh-TW" altLang="en-US" sz="2200" dirty="0" smtClean="0"/>
              <a:t>蘇打粉用作烘焙食品（如蛋糕和餅乾）的膨鬆劑 </a:t>
            </a:r>
            <a:endParaRPr lang="en-US" altLang="zh-TW" sz="2200" strike="sngStrike" dirty="0" smtClean="0"/>
          </a:p>
          <a:p>
            <a:r>
              <a:rPr lang="zh-TW" altLang="en-US" sz="2200" dirty="0" smtClean="0"/>
              <a:t>飲食中最常見的鈉的形式是鹽（氯化鈉）</a:t>
            </a:r>
            <a:endParaRPr lang="en-US" altLang="zh-TW" sz="2200" dirty="0" smtClean="0"/>
          </a:p>
          <a:p>
            <a:pPr lvl="1"/>
            <a:r>
              <a:rPr lang="zh-TW" altLang="en-US" sz="2200" dirty="0" smtClean="0"/>
              <a:t>鹽的成分是</a:t>
            </a:r>
            <a:r>
              <a:rPr lang="en-US" altLang="zh-TW" sz="2200" dirty="0" smtClean="0"/>
              <a:t>40%</a:t>
            </a:r>
            <a:r>
              <a:rPr lang="zh-TW" altLang="en-US" sz="2200" dirty="0" smtClean="0"/>
              <a:t>鈉和</a:t>
            </a:r>
            <a:r>
              <a:rPr lang="en-US" altLang="zh-TW" sz="2200" dirty="0" smtClean="0"/>
              <a:t>60%</a:t>
            </a:r>
            <a:r>
              <a:rPr lang="zh-TW" altLang="en-US" sz="2200" dirty="0" smtClean="0"/>
              <a:t>氯（</a:t>
            </a:r>
            <a:r>
              <a:rPr lang="en-US" altLang="zh-TW" sz="2200" dirty="0" smtClean="0"/>
              <a:t>1</a:t>
            </a:r>
            <a:r>
              <a:rPr lang="zh-TW" altLang="en-US" sz="2200" dirty="0" smtClean="0"/>
              <a:t>克氯化鈉含約</a:t>
            </a:r>
            <a:r>
              <a:rPr lang="en-US" altLang="zh-TW" sz="2200" dirty="0" smtClean="0"/>
              <a:t>393</a:t>
            </a:r>
            <a:r>
              <a:rPr lang="zh-TW" altLang="en-US" sz="2200" dirty="0" smtClean="0"/>
              <a:t>毫克鈉）</a:t>
            </a:r>
            <a:endParaRPr lang="en-US" altLang="zh-TW" sz="2200" dirty="0" smtClean="0"/>
          </a:p>
          <a:p>
            <a:r>
              <a:rPr lang="zh-TW" altLang="en-US" sz="2200" dirty="0" smtClean="0"/>
              <a:t>在加工、製備、保存和食用食品的過程中，有時會加入鹽</a:t>
            </a:r>
            <a:endParaRPr lang="en-US" altLang="zh-TW" sz="2200" dirty="0" smtClean="0"/>
          </a:p>
          <a:p>
            <a:pPr lvl="1"/>
            <a:r>
              <a:rPr lang="zh-TW" altLang="en-US" sz="2200" dirty="0" smtClean="0"/>
              <a:t>在食物中添加鹽是為了</a:t>
            </a:r>
            <a:r>
              <a:rPr lang="zh-TW" altLang="en-US" sz="2200" dirty="0"/>
              <a:t>增加</a:t>
            </a:r>
            <a:r>
              <a:rPr lang="zh-TW" altLang="en-US" sz="2200" dirty="0" smtClean="0"/>
              <a:t>口感和味道（例如增加甜味和遮蓋金屬味）</a:t>
            </a:r>
            <a:endParaRPr lang="en-US" altLang="zh-HK" sz="2200" dirty="0" smtClean="0"/>
          </a:p>
          <a:p>
            <a:pPr lvl="1"/>
            <a:r>
              <a:rPr lang="zh-TW" altLang="en-US" sz="2200" dirty="0" smtClean="0"/>
              <a:t>鹽亦可以：</a:t>
            </a:r>
            <a:endParaRPr lang="en-US" altLang="zh-HK" sz="2200" dirty="0" smtClean="0"/>
          </a:p>
          <a:p>
            <a:pPr marL="1071563" lvl="1">
              <a:buFont typeface="Wingdings" panose="05000000000000000000" pitchFamily="2" charset="2"/>
              <a:buChar char="Ø"/>
            </a:pPr>
            <a:r>
              <a:rPr lang="zh-TW" altLang="en-US" sz="2200" dirty="0" smtClean="0"/>
              <a:t>抑制微生物生長</a:t>
            </a:r>
            <a:endParaRPr lang="en-US" altLang="zh-TW" sz="2200" dirty="0" smtClean="0"/>
          </a:p>
          <a:p>
            <a:pPr marL="1071563" lvl="1">
              <a:buFont typeface="Wingdings" panose="05000000000000000000" pitchFamily="2" charset="2"/>
              <a:buChar char="Ø"/>
            </a:pPr>
            <a:r>
              <a:rPr lang="zh-TW" altLang="en-US" sz="2200" dirty="0" smtClean="0"/>
              <a:t>延長食物的保質期</a:t>
            </a:r>
            <a:endParaRPr lang="en-US" altLang="zh-TW" sz="2200" dirty="0" smtClean="0"/>
          </a:p>
          <a:p>
            <a:pPr marL="1071563" lvl="1">
              <a:buFont typeface="Wingdings" panose="05000000000000000000" pitchFamily="2" charset="2"/>
              <a:buChar char="Ø"/>
            </a:pPr>
            <a:r>
              <a:rPr lang="zh-TW" altLang="en-US" sz="2200" dirty="0" smtClean="0"/>
              <a:t>改善食物的質感（例如調控麵糰的黏性和使瘦肉更嫩滑）</a:t>
            </a:r>
            <a:endParaRPr lang="en-US" altLang="zh-H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B29095-ED12-40F5-9717-5FEFA2189DBF}"/>
              </a:ext>
            </a:extLst>
          </p:cNvPr>
          <p:cNvSpPr txBox="1"/>
          <p:nvPr/>
        </p:nvSpPr>
        <p:spPr>
          <a:xfrm>
            <a:off x="683568" y="6146140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資料來源：食物環境衞生署食物安全</a:t>
            </a:r>
            <a:r>
              <a:rPr lang="zh-TW" altLang="en-US" sz="1400" dirty="0" smtClean="0"/>
              <a:t>中心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329434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鈉的來源</a:t>
            </a:r>
            <a:r>
              <a:rPr lang="zh-TW" altLang="en-US" sz="2400" dirty="0" smtClean="0"/>
              <a:t>（續）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加入了鹽的食品，</a:t>
            </a:r>
            <a:r>
              <a:rPr lang="zh-TW" altLang="en-US" dirty="0"/>
              <a:t>例</a:t>
            </a:r>
            <a:r>
              <a:rPr lang="zh-TW" altLang="en-US" dirty="0" smtClean="0"/>
              <a:t>如：</a:t>
            </a:r>
            <a:endParaRPr lang="en-US" dirty="0" smtClean="0"/>
          </a:p>
          <a:p>
            <a:pPr lvl="1"/>
            <a:r>
              <a:rPr lang="zh-TW" altLang="en-US" dirty="0" smtClean="0"/>
              <a:t>調味料及醬料（如豉油、蠔油、味精及調味湯粉</a:t>
            </a:r>
            <a:r>
              <a:rPr lang="en-US" altLang="zh-TW" dirty="0" smtClean="0"/>
              <a:t>/</a:t>
            </a:r>
            <a:r>
              <a:rPr lang="zh-TW" altLang="en-US" dirty="0" smtClean="0"/>
              <a:t>粒、沙律醬、番茄醬）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加工蔬</a:t>
            </a:r>
            <a:r>
              <a:rPr lang="zh-TW" altLang="en-US" dirty="0"/>
              <a:t>菜製</a:t>
            </a:r>
            <a:r>
              <a:rPr lang="zh-TW" altLang="en-US" dirty="0" smtClean="0"/>
              <a:t>品（</a:t>
            </a:r>
            <a:r>
              <a:rPr lang="zh-TW" altLang="en-US" dirty="0"/>
              <a:t>如鹹酸菜、梅菜、</a:t>
            </a:r>
            <a:r>
              <a:rPr lang="zh-TW" altLang="en-US" dirty="0" smtClean="0"/>
              <a:t>冬菜）</a:t>
            </a:r>
            <a:endParaRPr lang="en-US" dirty="0"/>
          </a:p>
          <a:p>
            <a:pPr lvl="1"/>
            <a:r>
              <a:rPr lang="zh-TW" altLang="en-US" dirty="0" smtClean="0"/>
              <a:t>加工肉類製品（如燒肉</a:t>
            </a:r>
            <a:r>
              <a:rPr lang="en-US" altLang="zh-TW" dirty="0" smtClean="0"/>
              <a:t>/</a:t>
            </a:r>
            <a:r>
              <a:rPr lang="zh-TW" altLang="en-US" dirty="0" smtClean="0"/>
              <a:t>叉燒、肉腸、肉丸、醃製魚類及海產、鹹蛋）</a:t>
            </a:r>
            <a:endParaRPr lang="en-US" dirty="0"/>
          </a:p>
          <a:p>
            <a:pPr lvl="1"/>
            <a:r>
              <a:rPr lang="zh-TW" altLang="en-US" dirty="0" smtClean="0"/>
              <a:t>零食</a:t>
            </a:r>
            <a:r>
              <a:rPr lang="zh-TW" altLang="en-US" dirty="0"/>
              <a:t>（</a:t>
            </a:r>
            <a:r>
              <a:rPr lang="zh-TW" altLang="en-US" dirty="0" smtClean="0"/>
              <a:t>如薯片、鹹味果仁、醃製水果、乾／醃製肉類小食、醃製海產類小食）</a:t>
            </a:r>
            <a:endParaRPr lang="en-US" dirty="0" smtClean="0"/>
          </a:p>
          <a:p>
            <a:pPr lvl="1"/>
            <a:r>
              <a:rPr lang="zh-TW" altLang="en-US" dirty="0" smtClean="0"/>
              <a:t>即食食品，（如即食麵、罐頭湯）</a:t>
            </a:r>
            <a:endParaRPr lang="en-US" dirty="0" smtClean="0"/>
          </a:p>
          <a:p>
            <a:endParaRPr lang="en-US" altLang="zh-TW" dirty="0" smtClean="0"/>
          </a:p>
          <a:p>
            <a:endParaRPr lang="en-US" altLang="zh-HK" dirty="0"/>
          </a:p>
          <a:p>
            <a:pPr lvl="1"/>
            <a:endParaRPr lang="en-US" altLang="zh-HK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0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鈉不足</a:t>
            </a:r>
            <a:r>
              <a:rPr lang="zh-TW" altLang="en-US" dirty="0"/>
              <a:t>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在</a:t>
            </a:r>
            <a:r>
              <a:rPr lang="zh-TW" altLang="en-US" dirty="0"/>
              <a:t>非常炎熱的環境中工作或參加</a:t>
            </a:r>
            <a:r>
              <a:rPr lang="zh-TW" altLang="en-US" dirty="0" smtClean="0"/>
              <a:t>體育運動時有</a:t>
            </a:r>
            <a:r>
              <a:rPr lang="zh-TW" altLang="en-US" dirty="0"/>
              <a:t>可能發生</a:t>
            </a:r>
            <a:r>
              <a:rPr lang="zh-TW" altLang="en-US" dirty="0" smtClean="0"/>
              <a:t>鈉不足</a:t>
            </a:r>
            <a:endParaRPr lang="zh-TW" altLang="en-US" strike="sngStrike" dirty="0"/>
          </a:p>
          <a:p>
            <a:r>
              <a:rPr lang="zh-TW" altLang="en-US" dirty="0"/>
              <a:t>腎衰竭或</a:t>
            </a:r>
            <a:r>
              <a:rPr lang="zh-TW" altLang="en-US" dirty="0" smtClean="0"/>
              <a:t>心臟衰竭</a:t>
            </a:r>
            <a:r>
              <a:rPr lang="zh-TW" altLang="en-US" dirty="0"/>
              <a:t>等慢性病也可能導致體內</a:t>
            </a:r>
            <a:r>
              <a:rPr lang="zh-TW" altLang="en-US" dirty="0" smtClean="0"/>
              <a:t>鈉的流失</a:t>
            </a:r>
            <a:endParaRPr lang="zh-TW" alt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鈉不足</a:t>
            </a:r>
            <a:r>
              <a:rPr lang="zh-TW" altLang="en-US" dirty="0"/>
              <a:t>的影響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969109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59633380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鈉過量的</a:t>
            </a:r>
            <a:r>
              <a:rPr lang="zh-TW" altLang="en-US" dirty="0"/>
              <a:t>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攝取過多的鈉</a:t>
            </a:r>
            <a:r>
              <a:rPr lang="zh-TW" altLang="en-US" dirty="0"/>
              <a:t>可能會損害健康，例如增加患高血壓的風險，而高血壓可引致冠心病和</a:t>
            </a:r>
            <a:r>
              <a:rPr lang="zh-TW" altLang="en-US" dirty="0" smtClean="0"/>
              <a:t>中風</a:t>
            </a:r>
            <a:endParaRPr lang="en-US" altLang="zh-TW" strike="sngStrike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鹽</a:t>
            </a:r>
            <a:r>
              <a:rPr lang="zh-TW" altLang="en-US" dirty="0"/>
              <a:t>和鹽醃食物亦可增加患胃癌的風</a:t>
            </a:r>
            <a:r>
              <a:rPr lang="zh-TW" altLang="en-US" dirty="0" smtClean="0"/>
              <a:t>險</a:t>
            </a:r>
            <a:endParaRPr lang="en-US" altLang="zh-TW" dirty="0" smtClean="0"/>
          </a:p>
          <a:p>
            <a:r>
              <a:rPr lang="zh-TW" altLang="en-US" dirty="0" smtClean="0"/>
              <a:t>世</a:t>
            </a:r>
            <a:r>
              <a:rPr lang="zh-TW" altLang="en-US" dirty="0"/>
              <a:t>界衞生組織建議每人每日的鈉攝取量應少於二千毫克（即五克鹽</a:t>
            </a:r>
            <a:r>
              <a:rPr lang="zh-TW" altLang="en-US" dirty="0" smtClean="0"/>
              <a:t>）</a:t>
            </a:r>
            <a:endParaRPr lang="en-US" altLang="zh-TW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B29095-ED12-40F5-9717-5FEFA2189DBF}"/>
              </a:ext>
            </a:extLst>
          </p:cNvPr>
          <p:cNvSpPr txBox="1"/>
          <p:nvPr/>
        </p:nvSpPr>
        <p:spPr>
          <a:xfrm>
            <a:off x="683568" y="6146140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資料來源：食物環境衞生署食物安全</a:t>
            </a:r>
            <a:r>
              <a:rPr lang="zh-TW" altLang="en-US" sz="1400" dirty="0" smtClean="0"/>
              <a:t>中心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17536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礦物質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1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鈉過量</a:t>
            </a:r>
            <a:r>
              <a:rPr lang="zh-TW" altLang="en-US" dirty="0"/>
              <a:t>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腎臟負責調</a:t>
            </a:r>
            <a:r>
              <a:rPr lang="zh-TW" altLang="en-US" dirty="0" smtClean="0"/>
              <a:t>節人體內</a:t>
            </a:r>
            <a:r>
              <a:rPr lang="zh-TW" altLang="en-US" dirty="0"/>
              <a:t>的</a:t>
            </a:r>
            <a:r>
              <a:rPr lang="zh-TW" altLang="en-US" dirty="0" smtClean="0"/>
              <a:t>鈉含量</a:t>
            </a:r>
            <a:endParaRPr lang="en-US" strike="sngStrike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有</a:t>
            </a:r>
            <a:r>
              <a:rPr lang="zh-TW" altLang="en-US" dirty="0"/>
              <a:t>些人</a:t>
            </a:r>
            <a:r>
              <a:rPr lang="zh-TW" altLang="en-US" dirty="0" smtClean="0"/>
              <a:t>對鈉較為敏感，身體較容易貯存鈉，患上高</a:t>
            </a:r>
            <a:r>
              <a:rPr lang="zh-TW" altLang="en-US" dirty="0"/>
              <a:t>血壓的風</a:t>
            </a:r>
            <a:r>
              <a:rPr lang="zh-TW" altLang="en-US" dirty="0" smtClean="0"/>
              <a:t>險</a:t>
            </a:r>
            <a:r>
              <a:rPr lang="zh-TW" altLang="en-US" dirty="0"/>
              <a:t>可</a:t>
            </a:r>
            <a:r>
              <a:rPr lang="zh-TW" altLang="en-US" dirty="0" smtClean="0"/>
              <a:t>能會較高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7536136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4">
            <a:extLst>
              <a:ext uri="{FF2B5EF4-FFF2-40B4-BE49-F238E27FC236}">
                <a16:creationId xmlns:a16="http://schemas.microsoft.com/office/drawing/2014/main" id="{D5B29095-ED12-40F5-9717-5FEFA2189DBF}"/>
              </a:ext>
            </a:extLst>
          </p:cNvPr>
          <p:cNvSpPr txBox="1"/>
          <p:nvPr/>
        </p:nvSpPr>
        <p:spPr>
          <a:xfrm>
            <a:off x="643372" y="6308725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資料來源：食物環境衞生署食物安全</a:t>
            </a:r>
            <a:r>
              <a:rPr lang="zh-TW" altLang="en-US" sz="1400" dirty="0" smtClean="0"/>
              <a:t>中心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41651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鈉過量</a:t>
            </a:r>
            <a:r>
              <a:rPr lang="zh-TW" altLang="en-US" dirty="0"/>
              <a:t>的影響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1518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D5B29095-ED12-40F5-9717-5FEFA2189DBF}"/>
              </a:ext>
            </a:extLst>
          </p:cNvPr>
          <p:cNvSpPr txBox="1"/>
          <p:nvPr/>
        </p:nvSpPr>
        <p:spPr>
          <a:xfrm>
            <a:off x="611560" y="6347931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資料來源：食物環境衞生署食物安全</a:t>
            </a:r>
            <a:r>
              <a:rPr lang="zh-TW" altLang="en-US" sz="1400" dirty="0" smtClean="0"/>
              <a:t>中心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17509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減</a:t>
            </a:r>
            <a:r>
              <a:rPr lang="zh-TW" altLang="en-US" dirty="0" smtClean="0"/>
              <a:t>低</a:t>
            </a:r>
            <a:r>
              <a:rPr lang="zh-TW" altLang="en-US" dirty="0"/>
              <a:t>攝</a:t>
            </a:r>
            <a:r>
              <a:rPr lang="zh-TW" altLang="en-US" dirty="0" smtClean="0"/>
              <a:t>取鈉的方法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4434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32</a:t>
            </a:fld>
            <a:endParaRPr lang="en-US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D5B29095-ED12-40F5-9717-5FEFA2189DBF}"/>
              </a:ext>
            </a:extLst>
          </p:cNvPr>
          <p:cNvSpPr txBox="1"/>
          <p:nvPr/>
        </p:nvSpPr>
        <p:spPr>
          <a:xfrm>
            <a:off x="719572" y="6335831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資料來源：食物環境衞生署食物安全</a:t>
            </a:r>
            <a:r>
              <a:rPr lang="zh-TW" altLang="en-US" sz="1400" dirty="0" smtClean="0"/>
              <a:t>中心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38448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340677"/>
            <a:ext cx="627504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改良預先包裝食品配方以降低鹽含量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33</a:t>
            </a:fld>
            <a:endParaRPr lang="en-US"/>
          </a:p>
        </p:txBody>
      </p:sp>
      <p:pic>
        <p:nvPicPr>
          <p:cNvPr id="2050" name="Picture 2" descr="C:\Users\t216787\Desktop\Common_methods_for_reducing_the_salt_contents_in_food_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15197"/>
            <a:ext cx="8229600" cy="329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D5B29095-ED12-40F5-9717-5FEFA2189DBF}"/>
              </a:ext>
            </a:extLst>
          </p:cNvPr>
          <p:cNvSpPr txBox="1"/>
          <p:nvPr/>
        </p:nvSpPr>
        <p:spPr>
          <a:xfrm>
            <a:off x="683568" y="6146140"/>
            <a:ext cx="7704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資料來源：食物環境衞生署食物安全</a:t>
            </a:r>
            <a:r>
              <a:rPr lang="zh-TW" altLang="en-US" sz="1400" dirty="0" smtClean="0"/>
              <a:t>中心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890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碘</a:t>
            </a:r>
            <a:endParaRPr lang="zh-TW" alt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4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碘的</a:t>
            </a:r>
            <a:r>
              <a:rPr lang="zh-TW" altLang="en-US" dirty="0"/>
              <a:t>功能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製</a:t>
            </a:r>
            <a:r>
              <a:rPr lang="zh-TW" altLang="en-US" dirty="0"/>
              <a:t>造甲狀腺中的甲狀腺</a:t>
            </a:r>
            <a:r>
              <a:rPr lang="zh-TW" altLang="en-US" dirty="0" smtClean="0"/>
              <a:t>激素時需要碘</a:t>
            </a:r>
            <a:endParaRPr lang="zh-TW" altLang="en-US" dirty="0"/>
          </a:p>
          <a:p>
            <a:r>
              <a:rPr lang="zh-TW" altLang="en-US" dirty="0"/>
              <a:t>甲狀腺位於頸部</a:t>
            </a:r>
          </a:p>
          <a:p>
            <a:r>
              <a:rPr lang="zh-TW" altLang="en-US" dirty="0"/>
              <a:t>甲狀腺激素控制著身體</a:t>
            </a:r>
            <a:r>
              <a:rPr lang="zh-TW" altLang="en-US" dirty="0" smtClean="0"/>
              <a:t>的新陳代</a:t>
            </a:r>
            <a:r>
              <a:rPr lang="zh-TW" altLang="en-US" dirty="0"/>
              <a:t>謝率 </a:t>
            </a:r>
            <a:r>
              <a:rPr lang="en-US" altLang="zh-TW" dirty="0"/>
              <a:t>- </a:t>
            </a:r>
            <a:r>
              <a:rPr lang="zh-TW" altLang="en-US" dirty="0" smtClean="0"/>
              <a:t>在</a:t>
            </a:r>
            <a:r>
              <a:rPr lang="zh-TW" altLang="en-US" dirty="0"/>
              <a:t>體內發生</a:t>
            </a:r>
            <a:r>
              <a:rPr lang="zh-TW" altLang="en-US" dirty="0" smtClean="0"/>
              <a:t>的</a:t>
            </a:r>
            <a:r>
              <a:rPr lang="zh-TW" altLang="en-US" dirty="0"/>
              <a:t>化學反</a:t>
            </a:r>
            <a:r>
              <a:rPr lang="zh-TW" altLang="en-US" dirty="0" smtClean="0"/>
              <a:t>應的速</a:t>
            </a:r>
            <a:r>
              <a:rPr lang="zh-TW" altLang="en-US" dirty="0"/>
              <a:t>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碘的</a:t>
            </a:r>
            <a:r>
              <a:rPr lang="zh-TW" altLang="en-US" dirty="0"/>
              <a:t>來</a:t>
            </a:r>
            <a:r>
              <a:rPr lang="zh-TW" altLang="en-US" dirty="0" smtClean="0"/>
              <a:t>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碘存在</a:t>
            </a:r>
            <a:r>
              <a:rPr lang="zh-TW" altLang="en-US" dirty="0"/>
              <a:t>於</a:t>
            </a:r>
            <a:r>
              <a:rPr lang="zh-TW" altLang="en-US" dirty="0" smtClean="0"/>
              <a:t>海產中</a:t>
            </a:r>
            <a:r>
              <a:rPr lang="zh-TW" altLang="en-US" dirty="0"/>
              <a:t>，如</a:t>
            </a:r>
          </a:p>
          <a:p>
            <a:pPr lvl="1"/>
            <a:r>
              <a:rPr lang="zh-TW" altLang="en-US" dirty="0"/>
              <a:t>鹹水魚</a:t>
            </a:r>
          </a:p>
          <a:p>
            <a:pPr lvl="1"/>
            <a:r>
              <a:rPr lang="zh-TW" altLang="en-US" dirty="0"/>
              <a:t>海藻（包</a:t>
            </a:r>
            <a:r>
              <a:rPr lang="zh-TW" altLang="en-US" dirty="0" smtClean="0"/>
              <a:t>括</a:t>
            </a:r>
            <a:r>
              <a:rPr lang="zh-TW" altLang="en-US" dirty="0"/>
              <a:t>海帶</a:t>
            </a:r>
            <a:r>
              <a:rPr lang="zh-TW" altLang="en-US" dirty="0" smtClean="0"/>
              <a:t>，</a:t>
            </a:r>
            <a:r>
              <a:rPr lang="zh-TW" altLang="en-US" dirty="0"/>
              <a:t>紫菜</a:t>
            </a:r>
            <a:r>
              <a:rPr lang="zh-TW" altLang="en-US" dirty="0" smtClean="0"/>
              <a:t>）</a:t>
            </a:r>
            <a:endParaRPr lang="zh-TW" altLang="en-US" strike="sngStrike" dirty="0"/>
          </a:p>
          <a:p>
            <a:pPr lvl="1"/>
            <a:r>
              <a:rPr lang="zh-TW" altLang="en-US" dirty="0"/>
              <a:t>貝類海產</a:t>
            </a:r>
          </a:p>
          <a:p>
            <a:r>
              <a:rPr lang="zh-TW" altLang="en-US" dirty="0" smtClean="0"/>
              <a:t>碘也</a:t>
            </a:r>
            <a:r>
              <a:rPr lang="zh-TW" altLang="en-US" dirty="0"/>
              <a:t>存在於牛奶和</a:t>
            </a:r>
            <a:r>
              <a:rPr lang="zh-TW" altLang="en-US" dirty="0" smtClean="0"/>
              <a:t>乳類製品</a:t>
            </a:r>
            <a:r>
              <a:rPr lang="zh-TW" altLang="en-US" dirty="0"/>
              <a:t>以及一些植物性食物中</a:t>
            </a:r>
            <a:r>
              <a:rPr lang="zh-TW" altLang="en-US" dirty="0" smtClean="0"/>
              <a:t>，成分取</a:t>
            </a:r>
            <a:r>
              <a:rPr lang="zh-TW" altLang="en-US" dirty="0"/>
              <a:t>決</a:t>
            </a:r>
            <a:r>
              <a:rPr lang="zh-TW" altLang="en-US" dirty="0" smtClean="0"/>
              <a:t>於乳牛</a:t>
            </a:r>
            <a:r>
              <a:rPr lang="zh-TW" altLang="en-US" dirty="0"/>
              <a:t>或植物生長地</a:t>
            </a:r>
            <a:r>
              <a:rPr lang="zh-TW" altLang="en-US" dirty="0" smtClean="0"/>
              <a:t>區的土</a:t>
            </a:r>
            <a:r>
              <a:rPr lang="zh-TW" altLang="en-US" dirty="0"/>
              <a:t>壤</a:t>
            </a:r>
            <a:r>
              <a:rPr lang="zh-TW" altLang="en-US" dirty="0" smtClean="0"/>
              <a:t>中含碘的程度</a:t>
            </a:r>
            <a:endParaRPr lang="en-US" strike="sngStrik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碘不足</a:t>
            </a:r>
            <a:r>
              <a:rPr lang="zh-TW" altLang="en-US" dirty="0"/>
              <a:t>的影響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碘不足會令人感</a:t>
            </a:r>
            <a:r>
              <a:rPr lang="zh-TW" altLang="en-US" dirty="0"/>
              <a:t>到疲</a:t>
            </a:r>
            <a:r>
              <a:rPr lang="zh-TW" altLang="en-US" dirty="0" smtClean="0"/>
              <a:t>倦、昏</a:t>
            </a:r>
            <a:r>
              <a:rPr lang="zh-TW" altLang="en-US" dirty="0"/>
              <a:t>昏欲睡（不想做任何事情）並且會增加體重</a:t>
            </a:r>
          </a:p>
          <a:p>
            <a:r>
              <a:rPr lang="zh-TW" altLang="en-US" dirty="0"/>
              <a:t>頸部的甲狀腺</a:t>
            </a:r>
            <a:r>
              <a:rPr lang="zh-TW" altLang="en-US" dirty="0" smtClean="0"/>
              <a:t>會脹大，形</a:t>
            </a:r>
            <a:r>
              <a:rPr lang="zh-TW" altLang="en-US" dirty="0"/>
              <a:t>成甲狀腺</a:t>
            </a:r>
            <a:r>
              <a:rPr lang="zh-TW" altLang="en-US" dirty="0" smtClean="0"/>
              <a:t>腫，（俗</a:t>
            </a:r>
            <a:r>
              <a:rPr lang="zh-TW" altLang="en-US" dirty="0"/>
              <a:t>稱「大頸泡</a:t>
            </a:r>
            <a:r>
              <a:rPr lang="zh-TW" altLang="en-US" dirty="0" smtClean="0"/>
              <a:t>」）</a:t>
            </a:r>
            <a:endParaRPr lang="en-US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碘不足</a:t>
            </a:r>
            <a:r>
              <a:rPr lang="zh-TW" altLang="en-US" dirty="0"/>
              <a:t>的影響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4673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9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碘不足</a:t>
            </a:r>
            <a:r>
              <a:rPr lang="zh-TW" altLang="en-US" dirty="0"/>
              <a:t>的影響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6962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084168" y="4653136"/>
            <a:ext cx="2304256" cy="1784351"/>
            <a:chOff x="3134595" y="824"/>
            <a:chExt cx="1960408" cy="1568327"/>
          </a:xfrm>
        </p:grpSpPr>
        <p:sp>
          <p:nvSpPr>
            <p:cNvPr id="8" name="Rounded Rectangle 7"/>
            <p:cNvSpPr/>
            <p:nvPr/>
          </p:nvSpPr>
          <p:spPr>
            <a:xfrm>
              <a:off x="3134595" y="824"/>
              <a:ext cx="1960408" cy="156832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180530" y="46759"/>
              <a:ext cx="1868538" cy="14764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*</a:t>
              </a:r>
              <a:r>
                <a:rPr lang="zh-TW" altLang="en-US" sz="1600" dirty="0">
                  <a:solidFill>
                    <a:schemeClr val="bg1"/>
                  </a:solidFill>
                </a:rPr>
                <a:t> 補充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劑用於最易受影響的組別 </a:t>
              </a:r>
              <a:r>
                <a:rPr lang="en-US" altLang="zh-TW" sz="1600" dirty="0">
                  <a:solidFill>
                    <a:schemeClr val="bg1"/>
                  </a:solidFill>
                </a:rPr>
                <a:t>- 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孕婦和授乳</a:t>
              </a:r>
              <a:r>
                <a:rPr lang="zh-TW" altLang="en-US" sz="1600" dirty="0">
                  <a:solidFill>
                    <a:schemeClr val="bg1"/>
                  </a:solidFill>
                </a:rPr>
                <a:t>期婦女以及</a:t>
              </a:r>
              <a:r>
                <a:rPr lang="en-US" altLang="zh-TW" sz="1600" dirty="0">
                  <a:solidFill>
                    <a:schemeClr val="bg1"/>
                  </a:solidFill>
                </a:rPr>
                <a:t>7-24</a:t>
              </a:r>
              <a:r>
                <a:rPr lang="zh-TW" altLang="en-US" sz="1600" dirty="0">
                  <a:solidFill>
                    <a:schemeClr val="bg1"/>
                  </a:solidFill>
                </a:rPr>
                <a:t>個月大的兒童 </a:t>
              </a:r>
              <a:r>
                <a:rPr lang="en-US" altLang="zh-TW" sz="1600" dirty="0">
                  <a:solidFill>
                    <a:schemeClr val="bg1"/>
                  </a:solidFill>
                </a:rPr>
                <a:t>- </a:t>
              </a:r>
              <a:r>
                <a:rPr lang="zh-TW" altLang="en-US" sz="1600" dirty="0" smtClean="0">
                  <a:solidFill>
                    <a:schemeClr val="bg1"/>
                  </a:solidFill>
                </a:rPr>
                <a:t>但必須要先作評估</a:t>
              </a:r>
              <a:endParaRPr lang="en-US" sz="16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5B29095-ED12-40F5-9717-5FEFA2189DBF}"/>
              </a:ext>
            </a:extLst>
          </p:cNvPr>
          <p:cNvSpPr txBox="1"/>
          <p:nvPr/>
        </p:nvSpPr>
        <p:spPr>
          <a:xfrm>
            <a:off x="407435" y="5068341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</a:t>
            </a:r>
            <a:r>
              <a:rPr lang="zh-TW" altLang="en-US" sz="1400" dirty="0"/>
              <a:t>資料來</a:t>
            </a:r>
            <a:r>
              <a:rPr lang="zh-TW" altLang="en-US" sz="1400" dirty="0" smtClean="0"/>
              <a:t>源：</a:t>
            </a:r>
            <a:r>
              <a:rPr lang="en-US" sz="1400" dirty="0" smtClean="0"/>
              <a:t>Joint </a:t>
            </a:r>
            <a:r>
              <a:rPr lang="en-US" sz="1400" dirty="0"/>
              <a:t>Statement by the </a:t>
            </a:r>
            <a:r>
              <a:rPr lang="en-US" sz="1400" dirty="0" smtClean="0"/>
              <a:t>WHO </a:t>
            </a:r>
            <a:r>
              <a:rPr lang="en-US" sz="1400" dirty="0"/>
              <a:t>and the United Nations Children’s </a:t>
            </a:r>
            <a:r>
              <a:rPr lang="en-US" sz="1400" dirty="0" smtClean="0"/>
              <a:t>Fund, 2007</a:t>
            </a:r>
          </a:p>
          <a:p>
            <a:r>
              <a:rPr lang="en-US" sz="1400" i="1" dirty="0"/>
              <a:t>Reaching Optimal Iodine Nutrition in Pregnant and Lactating</a:t>
            </a:r>
          </a:p>
          <a:p>
            <a:r>
              <a:rPr lang="en-US" sz="1400" i="1" dirty="0"/>
              <a:t>Women and Young Children</a:t>
            </a:r>
          </a:p>
        </p:txBody>
      </p:sp>
    </p:spTree>
    <p:extLst>
      <p:ext uri="{BB962C8B-B14F-4D97-AF65-F5344CB8AC3E}">
        <p14:creationId xmlns:p14="http://schemas.microsoft.com/office/powerpoint/2010/main" val="5523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礦物質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礦</a:t>
            </a:r>
            <a:r>
              <a:rPr lang="zh-TW" altLang="en-US" dirty="0"/>
              <a:t>物質是微量營養素</a:t>
            </a:r>
          </a:p>
          <a:p>
            <a:r>
              <a:rPr lang="zh-TW" altLang="en-US" dirty="0" smtClean="0"/>
              <a:t>人體</a:t>
            </a:r>
            <a:r>
              <a:rPr lang="zh-TW" altLang="en-US" dirty="0"/>
              <a:t>需</a:t>
            </a:r>
            <a:r>
              <a:rPr lang="zh-TW" altLang="en-US" dirty="0" smtClean="0"/>
              <a:t>要非</a:t>
            </a:r>
            <a:r>
              <a:rPr lang="zh-TW" altLang="en-US" dirty="0"/>
              <a:t>常少</a:t>
            </a:r>
            <a:r>
              <a:rPr lang="zh-TW" altLang="en-US" dirty="0" smtClean="0"/>
              <a:t>量的</a:t>
            </a:r>
            <a:r>
              <a:rPr lang="zh-TW" altLang="en-US" dirty="0"/>
              <a:t>礦物質</a:t>
            </a:r>
          </a:p>
          <a:p>
            <a:r>
              <a:rPr lang="zh-TW" altLang="en-US" dirty="0" smtClean="0"/>
              <a:t>礦物質可以幫助人體形成</a:t>
            </a:r>
            <a:r>
              <a:rPr lang="zh-TW" altLang="en-US" dirty="0"/>
              <a:t>骨</a:t>
            </a:r>
            <a:r>
              <a:rPr lang="zh-TW" altLang="en-US" dirty="0" smtClean="0"/>
              <a:t>骼、皮</a:t>
            </a:r>
            <a:r>
              <a:rPr lang="zh-TW" altLang="en-US" dirty="0"/>
              <a:t>膚和組織，並且是許多</a:t>
            </a:r>
            <a:r>
              <a:rPr lang="zh-TW" altLang="en-US" dirty="0" smtClean="0"/>
              <a:t>身體功能所</a:t>
            </a:r>
            <a:r>
              <a:rPr lang="zh-TW" altLang="en-US" dirty="0"/>
              <a:t>必需的</a:t>
            </a:r>
          </a:p>
          <a:p>
            <a:r>
              <a:rPr lang="zh-TW" altLang="en-US" dirty="0"/>
              <a:t>飲食中最常缺乏的兩種礦物質是鈣和鐵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/>
              <a:t>參</a:t>
            </a:r>
            <a:r>
              <a:rPr lang="zh-TW" altLang="en-US" dirty="0" smtClean="0"/>
              <a:t>考</a:t>
            </a:r>
            <a:r>
              <a:rPr lang="zh-TW" altLang="en-US" dirty="0"/>
              <a:t>資料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57" y="1197492"/>
            <a:ext cx="8452085" cy="5121275"/>
          </a:xfrm>
        </p:spPr>
        <p:txBody>
          <a:bodyPr>
            <a:noAutofit/>
          </a:bodyPr>
          <a:lstStyle/>
          <a:p>
            <a:r>
              <a:rPr lang="zh-TW" altLang="en-US" sz="2000" dirty="0"/>
              <a:t>食物環境衞生署</a:t>
            </a:r>
            <a:r>
              <a:rPr lang="zh-TW" altLang="en-US" sz="2000" dirty="0" smtClean="0"/>
              <a:t>食物安全中心 </a:t>
            </a:r>
            <a:r>
              <a:rPr lang="en-US" altLang="zh-TW" sz="2000" dirty="0" smtClean="0"/>
              <a:t>–</a:t>
            </a:r>
            <a:r>
              <a:rPr lang="zh-TW" altLang="en-US" sz="2000" dirty="0" smtClean="0"/>
              <a:t> 營養素的定義及功用</a:t>
            </a:r>
            <a:r>
              <a:rPr lang="zh-TW" altLang="en-US" sz="2000" dirty="0" smtClean="0"/>
              <a:t>。</a:t>
            </a:r>
            <a:endParaRPr lang="en-US" sz="2000" dirty="0" smtClean="0"/>
          </a:p>
          <a:p>
            <a:r>
              <a:rPr lang="zh-TW" altLang="en-US" sz="2000" dirty="0"/>
              <a:t>食物環境衞生署食物安全</a:t>
            </a:r>
            <a:r>
              <a:rPr lang="zh-TW" altLang="en-US" sz="2000" dirty="0" smtClean="0"/>
              <a:t>中心 </a:t>
            </a:r>
            <a:r>
              <a:rPr lang="en-US" altLang="zh-TW" sz="2000" dirty="0" smtClean="0"/>
              <a:t>–</a:t>
            </a:r>
            <a:r>
              <a:rPr lang="zh-TW" altLang="en-US" sz="2000" dirty="0" smtClean="0"/>
              <a:t> 營養資料查詢</a:t>
            </a:r>
            <a:r>
              <a:rPr lang="zh-TW" altLang="en-US" sz="2000" dirty="0" smtClean="0"/>
              <a:t>。</a:t>
            </a:r>
            <a:endParaRPr lang="en-US" altLang="zh-TW" sz="2000" dirty="0"/>
          </a:p>
          <a:p>
            <a:r>
              <a:rPr lang="zh-TW" altLang="en-US" sz="2000" dirty="0" smtClean="0"/>
              <a:t>食物</a:t>
            </a:r>
            <a:r>
              <a:rPr lang="zh-TW" altLang="en-US" sz="2000" dirty="0"/>
              <a:t>環境衞生署食物安全</a:t>
            </a:r>
            <a:r>
              <a:rPr lang="zh-TW" altLang="en-US" sz="2000" dirty="0" smtClean="0"/>
              <a:t>中心 </a:t>
            </a:r>
            <a:r>
              <a:rPr lang="en-US" altLang="zh-TW" sz="2000" dirty="0" smtClean="0"/>
              <a:t>–</a:t>
            </a:r>
            <a:r>
              <a:rPr lang="zh-TW" altLang="en-US" sz="2000" dirty="0" smtClean="0"/>
              <a:t> 本港食物鈉含量的研究報告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r>
              <a:rPr lang="zh-TW" altLang="en-US" sz="2000" dirty="0"/>
              <a:t>食物環境衞生署食物安全</a:t>
            </a:r>
            <a:r>
              <a:rPr lang="zh-TW" altLang="en-US" sz="2000" dirty="0" smtClean="0"/>
              <a:t>中心 </a:t>
            </a:r>
            <a:r>
              <a:rPr lang="en-US" altLang="zh-TW" sz="2000" dirty="0" smtClean="0"/>
              <a:t>–</a:t>
            </a:r>
            <a:r>
              <a:rPr lang="zh-TW" altLang="en-US" sz="2000" dirty="0" smtClean="0"/>
              <a:t> 降低膳食中的鈉和糖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r>
              <a:rPr lang="zh-TW" altLang="en-US" sz="2000" dirty="0"/>
              <a:t>食物環境衞生署食物安全</a:t>
            </a:r>
            <a:r>
              <a:rPr lang="zh-TW" altLang="en-US" sz="2000" dirty="0" smtClean="0"/>
              <a:t>中心 </a:t>
            </a:r>
            <a:r>
              <a:rPr lang="en-US" altLang="zh-TW" sz="2000" dirty="0" smtClean="0"/>
              <a:t>–</a:t>
            </a:r>
            <a:r>
              <a:rPr lang="zh-TW" altLang="en-US" sz="2000" dirty="0" smtClean="0"/>
              <a:t> 食物安全廣播站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r>
              <a:rPr lang="zh-TW" altLang="en-US" sz="2000" dirty="0" smtClean="0"/>
              <a:t>食物</a:t>
            </a:r>
            <a:r>
              <a:rPr lang="zh-TW" altLang="en-US" sz="2000" dirty="0"/>
              <a:t>環境衞生署食物安全</a:t>
            </a:r>
            <a:r>
              <a:rPr lang="zh-TW" altLang="en-US" sz="2000" dirty="0" smtClean="0"/>
              <a:t>中心 。</a:t>
            </a:r>
            <a:r>
              <a:rPr lang="en-US" altLang="zh-TW" sz="2000" dirty="0" smtClean="0"/>
              <a:t>(2012)</a:t>
            </a:r>
            <a:r>
              <a:rPr lang="zh-TW" altLang="en-US" sz="2000" dirty="0" smtClean="0"/>
              <a:t>。</a:t>
            </a:r>
            <a:r>
              <a:rPr lang="en-US" altLang="zh-HK" sz="2000" i="1" dirty="0"/>
              <a:t>Study on Sodium Content in Local Foods </a:t>
            </a:r>
            <a:r>
              <a:rPr lang="en-US" altLang="zh-HK" sz="2000" dirty="0"/>
              <a:t>(Rep. No. 49</a:t>
            </a:r>
            <a:r>
              <a:rPr lang="en-US" altLang="zh-HK" sz="2000" dirty="0" smtClean="0"/>
              <a:t>)</a:t>
            </a:r>
            <a:r>
              <a:rPr lang="zh-TW" altLang="en-US" sz="2000" dirty="0" smtClean="0"/>
              <a:t>。</a:t>
            </a:r>
            <a:endParaRPr lang="en-US" sz="2000" dirty="0" smtClean="0"/>
          </a:p>
          <a:p>
            <a:r>
              <a:rPr lang="en-US" sz="2000" dirty="0" err="1" smtClean="0"/>
              <a:t>Insel</a:t>
            </a:r>
            <a:r>
              <a:rPr lang="en-US" sz="2000" dirty="0" smtClean="0"/>
              <a:t>, P. M., Ross, D., McMahon, K., &amp; Bernstein, M. (2019). </a:t>
            </a:r>
            <a:r>
              <a:rPr lang="en-US" sz="2000" i="1" dirty="0" smtClean="0"/>
              <a:t>Discovering nutrition.</a:t>
            </a:r>
            <a:r>
              <a:rPr lang="en-US" sz="2000" dirty="0" smtClean="0"/>
              <a:t> Burlington, MA: Jones &amp; Bartlett Learning.</a:t>
            </a:r>
          </a:p>
          <a:p>
            <a:r>
              <a:rPr lang="en-US" sz="2000" dirty="0" err="1" smtClean="0"/>
              <a:t>Otten</a:t>
            </a:r>
            <a:r>
              <a:rPr lang="en-US" sz="2000" dirty="0"/>
              <a:t>, J. J., </a:t>
            </a:r>
            <a:r>
              <a:rPr lang="en-US" sz="2000" dirty="0" err="1"/>
              <a:t>Hellwig</a:t>
            </a:r>
            <a:r>
              <a:rPr lang="en-US" sz="2000" dirty="0"/>
              <a:t>, J. P., &amp; Meyers, L. D. (2006). </a:t>
            </a:r>
            <a:r>
              <a:rPr lang="en-US" sz="2000" i="1" dirty="0"/>
              <a:t>Dietary reference intakes: The essential guide to nutrient requirements.</a:t>
            </a:r>
            <a:r>
              <a:rPr lang="en-US" sz="2000" dirty="0"/>
              <a:t> Washington, D.C.: National Academies Press</a:t>
            </a:r>
            <a:r>
              <a:rPr lang="en-US" sz="2000" dirty="0" smtClean="0"/>
              <a:t>.</a:t>
            </a:r>
          </a:p>
          <a:p>
            <a:r>
              <a:rPr lang="en-US" sz="2000" i="1" dirty="0"/>
              <a:t>Reaching Optimal Iodine Nutrition in Pregnant and </a:t>
            </a:r>
            <a:r>
              <a:rPr lang="en-US" sz="2000" i="1" dirty="0" smtClean="0"/>
              <a:t>Lactating Women </a:t>
            </a:r>
            <a:r>
              <a:rPr lang="en-US" sz="2000" i="1" dirty="0"/>
              <a:t>and Young </a:t>
            </a:r>
            <a:r>
              <a:rPr lang="en-US" sz="2000" i="1" dirty="0" smtClean="0"/>
              <a:t>Children. (2007). </a:t>
            </a:r>
            <a:r>
              <a:rPr lang="en-US" sz="2000" dirty="0" smtClean="0"/>
              <a:t>Joint </a:t>
            </a:r>
            <a:r>
              <a:rPr lang="en-US" sz="2000" dirty="0"/>
              <a:t>Statement by the World Health Organization and the United Nations Children’s </a:t>
            </a:r>
            <a:r>
              <a:rPr lang="en-US" sz="2000" dirty="0" smtClean="0"/>
              <a:t>Fund</a:t>
            </a:r>
            <a:endParaRPr lang="en-US" sz="2000" i="1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74638-45D0-40BC-9411-BC029C68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249" y="139310"/>
            <a:ext cx="8229600" cy="1143000"/>
          </a:xfrm>
        </p:spPr>
        <p:txBody>
          <a:bodyPr/>
          <a:lstStyle/>
          <a:p>
            <a:r>
              <a:rPr lang="zh-TW" altLang="en-US" dirty="0"/>
              <a:t>礦物質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045980"/>
              </p:ext>
            </p:extLst>
          </p:nvPr>
        </p:nvGraphicFramePr>
        <p:xfrm>
          <a:off x="378113" y="1224747"/>
          <a:ext cx="822960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8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bg1"/>
                          </a:solidFill>
                        </a:rPr>
                        <a:t>礦物質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bg1"/>
                          </a:solidFill>
                        </a:rPr>
                        <a:t>功能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bg1"/>
                          </a:solidFill>
                        </a:rPr>
                        <a:t>來源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bg1"/>
                          </a:solidFill>
                        </a:rPr>
                        <a:t>不足症狀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bg1"/>
                          </a:solidFill>
                        </a:rPr>
                        <a:t>成年人每天的攝取量參考值**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鐵</a:t>
                      </a:r>
                      <a:endParaRPr lang="zh-TW" altLang="en-US" sz="1400" strike="sng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形成紅血球蛋白質的一部分，血紅蛋白把氧氣帶到身體各處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肉、肝臟、腎臟、一些早餐穀類食品、強化麵包、綠葉蔬菜、乾果、乾豆類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可能會出現缺鐵性貧血，並產生</a:t>
                      </a:r>
                      <a:r>
                        <a:rPr lang="zh-HK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暈眩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lang="zh-HK" alt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皮膚蒼白</a:t>
                      </a:r>
                      <a:r>
                        <a:rPr lang="zh-TW" alt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虛弱和疲倦的症狀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男性：不少於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11.4</a:t>
                      </a:r>
                      <a:r>
                        <a:rPr lang="zh-TW" altLang="en-US" sz="140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女性：不少於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24.5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鈣</a:t>
                      </a:r>
                      <a:endParaRPr lang="zh-TW" altLang="en-US" sz="1400" strike="sng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對於骨骼和牙齒、肌肉收縮、血液凝固和酵素分泌很重要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牛奶、芝士、酸奶酪、連骨頭吃的魚（例如沙丁魚）、綠葉蔬菜、堅果、種子、乾果、橙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鈣過少會導致發育不良和兒童佝僂病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zh-HK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肌肉痙攣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指甲脆弱及裂開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、骨質疏鬆症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不少於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鈉</a:t>
                      </a:r>
                      <a:endParaRPr lang="zh-TW" altLang="en-US" sz="1400" strike="sng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保持液體平衡。</a:t>
                      </a:r>
                    </a:p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過量的鈉與血壓升高有關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食鹽、鹹味零食</a:t>
                      </a: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新鮮肉類</a:t>
                      </a:r>
                      <a:r>
                        <a:rPr lang="zh-TW" altLang="en-US" sz="1400" strike="noStrike" dirty="0" smtClean="0">
                          <a:solidFill>
                            <a:schemeClr val="tx1"/>
                          </a:solidFill>
                        </a:rPr>
                        <a:t>和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家禽、加工食品、</a:t>
                      </a:r>
                      <a:r>
                        <a:rPr lang="zh-TW" altLang="en-US" sz="1400" strike="noStrike" dirty="0" smtClean="0">
                          <a:solidFill>
                            <a:schemeClr val="tx1"/>
                          </a:solidFill>
                        </a:rPr>
                        <a:t>調味料及醬料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鈉不足可能導致肌肉痙攣，嚴重時可導致昏迷和死亡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不超過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2,000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毫克（即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克鹽）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碘</a:t>
                      </a:r>
                      <a:endParaRPr lang="zh-TW" altLang="en-US" sz="1400" strike="sng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是甲狀腺激素的重要組成部分，有助於調節生長和新陳代謝率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魚類、貝類、牛奶和乳類製品、水果、蔬菜、穀物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碘</a:t>
                      </a:r>
                      <a:r>
                        <a:rPr lang="zh-TW" altLang="en-US" sz="1400" baseline="0" dirty="0" smtClean="0">
                          <a:solidFill>
                            <a:schemeClr val="tx1"/>
                          </a:solidFill>
                        </a:rPr>
                        <a:t>不足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會導致甲狀腺脹大，並導致甲狀腺腫，俗稱「大頸泡」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不少於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微克和不超過</a:t>
                      </a:r>
                      <a:r>
                        <a:rPr lang="en-US" altLang="zh-TW" sz="1400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</a:rPr>
                        <a:t>微克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</a:t>
            </a:fld>
            <a:endParaRPr lang="en-US"/>
          </a:p>
        </p:txBody>
      </p:sp>
      <p:sp>
        <p:nvSpPr>
          <p:cNvPr id="3" name="文字方塊 2"/>
          <p:cNvSpPr txBox="1"/>
          <p:nvPr/>
        </p:nvSpPr>
        <p:spPr>
          <a:xfrm>
            <a:off x="431925" y="6205077"/>
            <a:ext cx="8121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/>
              <a:t>**資料來源：</a:t>
            </a:r>
            <a:r>
              <a:rPr lang="zh-TW" altLang="en-US" sz="1400" dirty="0"/>
              <a:t>食物環境衞生署</a:t>
            </a:r>
            <a:r>
              <a:rPr lang="zh-TW" altLang="en-US" sz="1400" dirty="0" smtClean="0"/>
              <a:t>食物安全中心</a:t>
            </a:r>
            <a:endParaRPr lang="zh-HK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17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鐵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6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鐵的功</a:t>
            </a:r>
            <a:r>
              <a:rPr lang="zh-TW" altLang="en-US" dirty="0"/>
              <a:t>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鐵是製造</a:t>
            </a:r>
            <a:r>
              <a:rPr lang="zh-TW" altLang="en-US" dirty="0"/>
              <a:t>紅血球</a:t>
            </a:r>
            <a:r>
              <a:rPr lang="zh-TW" altLang="en-US" dirty="0" smtClean="0"/>
              <a:t>中</a:t>
            </a:r>
            <a:r>
              <a:rPr lang="zh-TW" altLang="en-US" dirty="0"/>
              <a:t>稱為血紅蛋白的紅色蛋白</a:t>
            </a:r>
            <a:r>
              <a:rPr lang="zh-TW" altLang="en-US" dirty="0" smtClean="0"/>
              <a:t>質所需要的材料（血</a:t>
            </a:r>
            <a:r>
              <a:rPr lang="zh-TW" altLang="en-US" dirty="0"/>
              <a:t>液是</a:t>
            </a:r>
            <a:r>
              <a:rPr lang="zh-TW" altLang="en-US" dirty="0" smtClean="0"/>
              <a:t>紅色的就是這個原因）</a:t>
            </a:r>
            <a:endParaRPr lang="zh-TW" altLang="en-US" strike="sngStrike" dirty="0"/>
          </a:p>
          <a:p>
            <a:r>
              <a:rPr lang="zh-TW" altLang="en-US" dirty="0"/>
              <a:t>血液</a:t>
            </a:r>
            <a:r>
              <a:rPr lang="zh-TW" altLang="en-US" dirty="0" smtClean="0"/>
              <a:t>中</a:t>
            </a:r>
            <a:r>
              <a:rPr lang="zh-TW" altLang="en-US" dirty="0"/>
              <a:t>的</a:t>
            </a:r>
            <a:r>
              <a:rPr lang="zh-TW" altLang="en-US" dirty="0" smtClean="0"/>
              <a:t>紅血球將氧氣</a:t>
            </a:r>
            <a:r>
              <a:rPr lang="zh-TW" altLang="en-US" dirty="0"/>
              <a:t>輸送</a:t>
            </a:r>
            <a:r>
              <a:rPr lang="zh-TW" altLang="en-US" dirty="0" smtClean="0"/>
              <a:t>到身體各處的細胞</a:t>
            </a:r>
            <a:endParaRPr lang="en-US" altLang="zh-TW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鐵的</a:t>
            </a:r>
            <a:r>
              <a:rPr lang="zh-TW" altLang="en-US" dirty="0"/>
              <a:t>來源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肝</a:t>
            </a:r>
            <a:r>
              <a:rPr lang="zh-TW" altLang="en-US" dirty="0"/>
              <a:t>臟和腎臟等內</a:t>
            </a:r>
            <a:r>
              <a:rPr lang="zh-TW" altLang="en-US" dirty="0" smtClean="0"/>
              <a:t>臟是鐵最好的來</a:t>
            </a:r>
            <a:r>
              <a:rPr lang="zh-TW" altLang="en-US" dirty="0"/>
              <a:t>源</a:t>
            </a:r>
            <a:endParaRPr lang="en-US" dirty="0" smtClean="0"/>
          </a:p>
          <a:p>
            <a:r>
              <a:rPr lang="zh-TW" altLang="en-US" dirty="0" smtClean="0"/>
              <a:t>其他豐富的鐵來源</a:t>
            </a:r>
            <a:r>
              <a:rPr lang="zh-TW" altLang="en-US" dirty="0"/>
              <a:t>包括：</a:t>
            </a:r>
            <a:endParaRPr lang="en-US" dirty="0" smtClean="0"/>
          </a:p>
          <a:p>
            <a:pPr lvl="1"/>
            <a:r>
              <a:rPr lang="zh-TW" altLang="en-US" dirty="0" smtClean="0"/>
              <a:t>紅</a:t>
            </a:r>
            <a:r>
              <a:rPr lang="zh-TW" altLang="en-US" dirty="0"/>
              <a:t>肉</a:t>
            </a:r>
          </a:p>
          <a:p>
            <a:pPr lvl="1"/>
            <a:r>
              <a:rPr lang="zh-TW" altLang="en-US" dirty="0"/>
              <a:t>油性魚</a:t>
            </a:r>
          </a:p>
          <a:p>
            <a:pPr lvl="1"/>
            <a:r>
              <a:rPr lang="zh-TW" altLang="en-US" dirty="0"/>
              <a:t>家禽</a:t>
            </a:r>
          </a:p>
          <a:p>
            <a:pPr lvl="1"/>
            <a:r>
              <a:rPr lang="zh-TW" altLang="en-US" dirty="0"/>
              <a:t>綠葉蔬菜，如西蘭花和菠菜</a:t>
            </a:r>
          </a:p>
          <a:p>
            <a:pPr lvl="1"/>
            <a:r>
              <a:rPr lang="zh-TW" altLang="en-US" dirty="0" smtClean="0"/>
              <a:t>乾豆類如豆類</a:t>
            </a:r>
            <a:r>
              <a:rPr lang="zh-TW" altLang="en-US" dirty="0"/>
              <a:t>和</a:t>
            </a:r>
            <a:r>
              <a:rPr lang="zh-TW" altLang="en-US" dirty="0" smtClean="0"/>
              <a:t>扁豆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0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鐵的種類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鐵有兩種：</a:t>
            </a:r>
            <a:endParaRPr lang="en-US" altLang="zh-TW" dirty="0" smtClean="0"/>
          </a:p>
          <a:p>
            <a:r>
              <a:rPr lang="zh-TW" altLang="en-US" dirty="0" smtClean="0"/>
              <a:t>血紅素鐡</a:t>
            </a:r>
            <a:endParaRPr lang="en-US" altLang="zh-TW" dirty="0" smtClean="0"/>
          </a:p>
          <a:p>
            <a:pPr marL="714375">
              <a:buFontTx/>
              <a:buChar char="-"/>
            </a:pPr>
            <a:r>
              <a:rPr lang="zh-TW" altLang="en-US" dirty="0" smtClean="0"/>
              <a:t>較容易被人體吸收和使用</a:t>
            </a:r>
            <a:endParaRPr lang="en-US" altLang="zh-TW" dirty="0" smtClean="0"/>
          </a:p>
          <a:p>
            <a:pPr marL="714375" defTabSz="987425">
              <a:buFontTx/>
              <a:buChar char="-"/>
            </a:pPr>
            <a:r>
              <a:rPr lang="zh-TW" altLang="en-US" dirty="0" smtClean="0"/>
              <a:t>只在動物性食物中找到（即肉類、家禽、魚類及海鮮）</a:t>
            </a:r>
            <a:endParaRPr lang="en-US" altLang="zh-TW" dirty="0" smtClean="0"/>
          </a:p>
          <a:p>
            <a:pPr marL="714375" defTabSz="987425">
              <a:buFontTx/>
              <a:buChar char="-"/>
            </a:pPr>
            <a:r>
              <a:rPr lang="zh-TW" altLang="en-US" dirty="0" smtClean="0"/>
              <a:t>在動物性食物中找到</a:t>
            </a:r>
            <a:r>
              <a:rPr lang="zh-TW" altLang="en-US" dirty="0"/>
              <a:t>的鐵大約一半是</a:t>
            </a:r>
            <a:r>
              <a:rPr lang="zh-TW" altLang="en-US" dirty="0" smtClean="0"/>
              <a:t>血紅素鐡</a:t>
            </a:r>
            <a:endParaRPr lang="en-US" altLang="zh-TW" dirty="0" smtClean="0"/>
          </a:p>
          <a:p>
            <a:r>
              <a:rPr lang="zh-TW" altLang="en-US" dirty="0" smtClean="0"/>
              <a:t>非血紅素鐵</a:t>
            </a:r>
            <a:endParaRPr lang="en-US" altLang="zh-TW" dirty="0" smtClean="0"/>
          </a:p>
          <a:p>
            <a:pPr marL="714375">
              <a:buFontTx/>
              <a:buChar char="-"/>
            </a:pPr>
            <a:r>
              <a:rPr lang="zh-TW" altLang="en-US" dirty="0" smtClean="0"/>
              <a:t>不容易被人體吸收</a:t>
            </a:r>
            <a:endParaRPr lang="en-US" altLang="zh-TW" dirty="0" smtClean="0"/>
          </a:p>
          <a:p>
            <a:pPr marL="714375">
              <a:buFontTx/>
              <a:buChar char="-"/>
            </a:pPr>
            <a:r>
              <a:rPr lang="zh-TW" altLang="en-US" dirty="0" smtClean="0"/>
              <a:t>植物性食物、蛋、牛奶及乳類製品只含有非血紅素鐵</a:t>
            </a:r>
            <a:endParaRPr lang="en-US" altLang="zh-TW" dirty="0" smtClean="0"/>
          </a:p>
          <a:p>
            <a:pPr marL="714375">
              <a:buFontTx/>
              <a:buChar char="-"/>
            </a:pPr>
            <a:r>
              <a:rPr lang="zh-TW" altLang="en-US" dirty="0" smtClean="0"/>
              <a:t>亦可在動物性食物中找到</a:t>
            </a:r>
            <a:endParaRPr lang="en-US" altLang="zh-TW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3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2502</TotalTime>
  <Words>2155</Words>
  <Application>Microsoft Office PowerPoint</Application>
  <PresentationFormat>如螢幕大小 (4:3)</PresentationFormat>
  <Paragraphs>269</Paragraphs>
  <Slides>40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40</vt:i4>
      </vt:variant>
    </vt:vector>
  </HeadingPairs>
  <TitlesOfParts>
    <vt:vector size="45" baseType="lpstr">
      <vt:lpstr>新細明體</vt:lpstr>
      <vt:lpstr>Arial</vt:lpstr>
      <vt:lpstr>Calibri</vt:lpstr>
      <vt:lpstr>Wingdings</vt:lpstr>
      <vt:lpstr>Office Theme</vt:lpstr>
      <vt:lpstr>營養與健康</vt:lpstr>
      <vt:lpstr>課題</vt:lpstr>
      <vt:lpstr>礦物質</vt:lpstr>
      <vt:lpstr>礦物質</vt:lpstr>
      <vt:lpstr>礦物質</vt:lpstr>
      <vt:lpstr>鐵</vt:lpstr>
      <vt:lpstr>鐵的功能</vt:lpstr>
      <vt:lpstr>鐵的來源</vt:lpstr>
      <vt:lpstr>鐵的種類</vt:lpstr>
      <vt:lpstr>鐵不足的影響</vt:lpstr>
      <vt:lpstr>貧血</vt:lpstr>
      <vt:lpstr>貧血</vt:lpstr>
      <vt:lpstr>貧血</vt:lpstr>
      <vt:lpstr>鐵和其他營養素</vt:lpstr>
      <vt:lpstr>鈣</vt:lpstr>
      <vt:lpstr>鈣的功能</vt:lpstr>
      <vt:lpstr>鈣的來源</vt:lpstr>
      <vt:lpstr>鈣的來源</vt:lpstr>
      <vt:lpstr>鈣不足的影響</vt:lpstr>
      <vt:lpstr>骨質疏鬆症</vt:lpstr>
      <vt:lpstr>骨質疏鬆症</vt:lpstr>
      <vt:lpstr>鈣和其他營養素</vt:lpstr>
      <vt:lpstr>鈉</vt:lpstr>
      <vt:lpstr>鈉的功能</vt:lpstr>
      <vt:lpstr>鈉的來源</vt:lpstr>
      <vt:lpstr>鈉的來源（續）</vt:lpstr>
      <vt:lpstr>鈉不足的影響</vt:lpstr>
      <vt:lpstr>鈉不足的影響</vt:lpstr>
      <vt:lpstr>鈉過量的影響</vt:lpstr>
      <vt:lpstr>鈉過量的影響</vt:lpstr>
      <vt:lpstr>鈉過量的影響</vt:lpstr>
      <vt:lpstr>減低攝取鈉的方法</vt:lpstr>
      <vt:lpstr>改良預先包裝食品配方以降低鹽含量</vt:lpstr>
      <vt:lpstr>碘</vt:lpstr>
      <vt:lpstr>碘的功能</vt:lpstr>
      <vt:lpstr>碘的來源</vt:lpstr>
      <vt:lpstr>碘不足的影響</vt:lpstr>
      <vt:lpstr>碘不足的影響</vt:lpstr>
      <vt:lpstr>碘不足的影響</vt:lpstr>
      <vt:lpstr>參考資料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</dc:title>
  <dc:creator>Ng Yu Ching Ivy</dc:creator>
  <cp:lastModifiedBy>POON, Suk-mei Cindy</cp:lastModifiedBy>
  <cp:revision>318</cp:revision>
  <dcterms:created xsi:type="dcterms:W3CDTF">2018-10-08T07:48:39Z</dcterms:created>
  <dcterms:modified xsi:type="dcterms:W3CDTF">2021-09-16T06:15:55Z</dcterms:modified>
</cp:coreProperties>
</file>